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2.jpg" ContentType="image/p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66" r:id="rId2"/>
    <p:sldId id="305" r:id="rId3"/>
    <p:sldId id="286" r:id="rId4"/>
    <p:sldId id="296" r:id="rId5"/>
    <p:sldId id="297" r:id="rId6"/>
    <p:sldId id="303" r:id="rId7"/>
    <p:sldId id="298" r:id="rId8"/>
    <p:sldId id="290" r:id="rId9"/>
    <p:sldId id="281" r:id="rId10"/>
    <p:sldId id="299" r:id="rId11"/>
    <p:sldId id="265" r:id="rId12"/>
    <p:sldId id="295" r:id="rId13"/>
    <p:sldId id="301" r:id="rId14"/>
    <p:sldId id="302" r:id="rId15"/>
    <p:sldId id="304" r:id="rId16"/>
    <p:sldId id="292" r:id="rId17"/>
    <p:sldId id="282"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BE49C27F-3942-4438-A4AD-A28300860416}">
          <p14:sldIdLst>
            <p14:sldId id="266"/>
            <p14:sldId id="305"/>
            <p14:sldId id="286"/>
            <p14:sldId id="296"/>
            <p14:sldId id="297"/>
            <p14:sldId id="303"/>
            <p14:sldId id="298"/>
            <p14:sldId id="290"/>
            <p14:sldId id="281"/>
            <p14:sldId id="299"/>
            <p14:sldId id="265"/>
            <p14:sldId id="295"/>
            <p14:sldId id="301"/>
            <p14:sldId id="302"/>
            <p14:sldId id="304"/>
            <p14:sldId id="292"/>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9F9F9"/>
    <a:srgbClr val="000000"/>
    <a:srgbClr val="141414"/>
    <a:srgbClr val="172C51"/>
    <a:srgbClr val="F3F6FB"/>
    <a:srgbClr val="89D03A"/>
    <a:srgbClr val="F9AB37"/>
    <a:srgbClr val="6ECEC8"/>
    <a:srgbClr val="444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7" autoAdjust="0"/>
    <p:restoredTop sz="95196" autoAdjust="0"/>
  </p:normalViewPr>
  <p:slideViewPr>
    <p:cSldViewPr snapToGrid="0">
      <p:cViewPr varScale="1">
        <p:scale>
          <a:sx n="108" d="100"/>
          <a:sy n="108" d="100"/>
        </p:scale>
        <p:origin x="966" y="10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C4142-0FAF-4593-B2E2-D7085C3E9071}" type="datetimeFigureOut">
              <a:rPr lang="ru-RU" smtClean="0"/>
              <a:t>28.10.2024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53F363-3C5D-4889-A383-A4609C3A14C1}" type="slidenum">
              <a:rPr lang="ru-RU" smtClean="0"/>
              <a:t>‹#›</a:t>
            </a:fld>
            <a:endParaRPr lang="ru-RU"/>
          </a:p>
        </p:txBody>
      </p:sp>
    </p:spTree>
    <p:extLst>
      <p:ext uri="{BB962C8B-B14F-4D97-AF65-F5344CB8AC3E}">
        <p14:creationId xmlns:p14="http://schemas.microsoft.com/office/powerpoint/2010/main" val="81797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a:t>
            </a:fld>
            <a:endParaRPr lang="ru-RU" dirty="0"/>
          </a:p>
        </p:txBody>
      </p:sp>
    </p:spTree>
    <p:extLst>
      <p:ext uri="{BB962C8B-B14F-4D97-AF65-F5344CB8AC3E}">
        <p14:creationId xmlns:p14="http://schemas.microsoft.com/office/powerpoint/2010/main" val="1066380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10</a:t>
            </a:fld>
            <a:endParaRPr lang="ru-RU" dirty="0"/>
          </a:p>
        </p:txBody>
      </p:sp>
    </p:spTree>
    <p:extLst>
      <p:ext uri="{BB962C8B-B14F-4D97-AF65-F5344CB8AC3E}">
        <p14:creationId xmlns:p14="http://schemas.microsoft.com/office/powerpoint/2010/main" val="4237889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11</a:t>
            </a:fld>
            <a:endParaRPr lang="ru-RU" dirty="0"/>
          </a:p>
        </p:txBody>
      </p:sp>
    </p:spTree>
    <p:extLst>
      <p:ext uri="{BB962C8B-B14F-4D97-AF65-F5344CB8AC3E}">
        <p14:creationId xmlns:p14="http://schemas.microsoft.com/office/powerpoint/2010/main" val="408580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12</a:t>
            </a:fld>
            <a:endParaRPr lang="ru-RU"/>
          </a:p>
        </p:txBody>
      </p:sp>
    </p:spTree>
    <p:extLst>
      <p:ext uri="{BB962C8B-B14F-4D97-AF65-F5344CB8AC3E}">
        <p14:creationId xmlns:p14="http://schemas.microsoft.com/office/powerpoint/2010/main" val="2716402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13</a:t>
            </a:fld>
            <a:endParaRPr lang="ru-RU" dirty="0"/>
          </a:p>
        </p:txBody>
      </p:sp>
    </p:spTree>
    <p:extLst>
      <p:ext uri="{BB962C8B-B14F-4D97-AF65-F5344CB8AC3E}">
        <p14:creationId xmlns:p14="http://schemas.microsoft.com/office/powerpoint/2010/main" val="18484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14</a:t>
            </a:fld>
            <a:endParaRPr lang="ru-RU" dirty="0"/>
          </a:p>
        </p:txBody>
      </p:sp>
    </p:spTree>
    <p:extLst>
      <p:ext uri="{BB962C8B-B14F-4D97-AF65-F5344CB8AC3E}">
        <p14:creationId xmlns:p14="http://schemas.microsoft.com/office/powerpoint/2010/main" val="4012567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15</a:t>
            </a:fld>
            <a:endParaRPr lang="ru-RU" dirty="0"/>
          </a:p>
        </p:txBody>
      </p:sp>
    </p:spTree>
    <p:extLst>
      <p:ext uri="{BB962C8B-B14F-4D97-AF65-F5344CB8AC3E}">
        <p14:creationId xmlns:p14="http://schemas.microsoft.com/office/powerpoint/2010/main" val="4267833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16</a:t>
            </a:fld>
            <a:endParaRPr lang="ru-RU"/>
          </a:p>
        </p:txBody>
      </p:sp>
    </p:spTree>
    <p:extLst>
      <p:ext uri="{BB962C8B-B14F-4D97-AF65-F5344CB8AC3E}">
        <p14:creationId xmlns:p14="http://schemas.microsoft.com/office/powerpoint/2010/main" val="2039569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17</a:t>
            </a:fld>
            <a:endParaRPr lang="ru-RU"/>
          </a:p>
        </p:txBody>
      </p:sp>
    </p:spTree>
    <p:extLst>
      <p:ext uri="{BB962C8B-B14F-4D97-AF65-F5344CB8AC3E}">
        <p14:creationId xmlns:p14="http://schemas.microsoft.com/office/powerpoint/2010/main" val="88915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D1A5A-C9D5-DEBA-1CE2-CA12DD9A459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876A056-8F22-6A13-C60F-AB07D943C69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635A403E-0652-A404-E84F-3B466BD17AA9}"/>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AC90AA5B-3C78-9E09-2EC8-7A6C5968E2D2}"/>
              </a:ext>
            </a:extLst>
          </p:cNvPr>
          <p:cNvSpPr>
            <a:spLocks noGrp="1"/>
          </p:cNvSpPr>
          <p:nvPr>
            <p:ph type="sldNum" sz="quarter" idx="5"/>
          </p:nvPr>
        </p:nvSpPr>
        <p:spPr/>
        <p:txBody>
          <a:bodyPr/>
          <a:lstStyle/>
          <a:p>
            <a:fld id="{2C53F363-3C5D-4889-A383-A4609C3A14C1}" type="slidenum">
              <a:rPr lang="ru-RU" smtClean="0"/>
              <a:t>2</a:t>
            </a:fld>
            <a:endParaRPr lang="ru-RU" dirty="0"/>
          </a:p>
        </p:txBody>
      </p:sp>
    </p:spTree>
    <p:extLst>
      <p:ext uri="{BB962C8B-B14F-4D97-AF65-F5344CB8AC3E}">
        <p14:creationId xmlns:p14="http://schemas.microsoft.com/office/powerpoint/2010/main" val="1760110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3</a:t>
            </a:fld>
            <a:endParaRPr lang="ru-RU"/>
          </a:p>
        </p:txBody>
      </p:sp>
    </p:spTree>
    <p:extLst>
      <p:ext uri="{BB962C8B-B14F-4D97-AF65-F5344CB8AC3E}">
        <p14:creationId xmlns:p14="http://schemas.microsoft.com/office/powerpoint/2010/main" val="68958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4</a:t>
            </a:fld>
            <a:endParaRPr lang="ru-RU" dirty="0"/>
          </a:p>
        </p:txBody>
      </p:sp>
    </p:spTree>
    <p:extLst>
      <p:ext uri="{BB962C8B-B14F-4D97-AF65-F5344CB8AC3E}">
        <p14:creationId xmlns:p14="http://schemas.microsoft.com/office/powerpoint/2010/main" val="301769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5</a:t>
            </a:fld>
            <a:endParaRPr lang="ru-RU" dirty="0"/>
          </a:p>
        </p:txBody>
      </p:sp>
    </p:spTree>
    <p:extLst>
      <p:ext uri="{BB962C8B-B14F-4D97-AF65-F5344CB8AC3E}">
        <p14:creationId xmlns:p14="http://schemas.microsoft.com/office/powerpoint/2010/main" val="3170695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6</a:t>
            </a:fld>
            <a:endParaRPr lang="ru-RU"/>
          </a:p>
        </p:txBody>
      </p:sp>
    </p:spTree>
    <p:extLst>
      <p:ext uri="{BB962C8B-B14F-4D97-AF65-F5344CB8AC3E}">
        <p14:creationId xmlns:p14="http://schemas.microsoft.com/office/powerpoint/2010/main" val="256694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7</a:t>
            </a:fld>
            <a:endParaRPr lang="ru-RU"/>
          </a:p>
        </p:txBody>
      </p:sp>
    </p:spTree>
    <p:extLst>
      <p:ext uri="{BB962C8B-B14F-4D97-AF65-F5344CB8AC3E}">
        <p14:creationId xmlns:p14="http://schemas.microsoft.com/office/powerpoint/2010/main" val="2494846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53F363-3C5D-4889-A383-A4609C3A14C1}" type="slidenum">
              <a:rPr lang="ru-RU" smtClean="0"/>
              <a:t>8</a:t>
            </a:fld>
            <a:endParaRPr lang="ru-RU" dirty="0"/>
          </a:p>
        </p:txBody>
      </p:sp>
    </p:spTree>
    <p:extLst>
      <p:ext uri="{BB962C8B-B14F-4D97-AF65-F5344CB8AC3E}">
        <p14:creationId xmlns:p14="http://schemas.microsoft.com/office/powerpoint/2010/main" val="111478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buFont typeface="+mj-lt"/>
              <a:buNone/>
            </a:pPr>
            <a:endParaRPr lang="ru-RU" b="0" i="0" dirty="0">
              <a:solidFill>
                <a:srgbClr val="374151"/>
              </a:solidFill>
              <a:effectLst/>
              <a:latin typeface="Söhne"/>
            </a:endParaRPr>
          </a:p>
        </p:txBody>
      </p:sp>
      <p:sp>
        <p:nvSpPr>
          <p:cNvPr id="4" name="Номер слайда 3"/>
          <p:cNvSpPr>
            <a:spLocks noGrp="1"/>
          </p:cNvSpPr>
          <p:nvPr>
            <p:ph type="sldNum" sz="quarter" idx="5"/>
          </p:nvPr>
        </p:nvSpPr>
        <p:spPr/>
        <p:txBody>
          <a:bodyPr/>
          <a:lstStyle/>
          <a:p>
            <a:fld id="{2C53F363-3C5D-4889-A383-A4609C3A14C1}" type="slidenum">
              <a:rPr lang="ru-RU" smtClean="0"/>
              <a:t>9</a:t>
            </a:fld>
            <a:endParaRPr lang="ru-RU" dirty="0"/>
          </a:p>
        </p:txBody>
      </p:sp>
    </p:spTree>
    <p:extLst>
      <p:ext uri="{BB962C8B-B14F-4D97-AF65-F5344CB8AC3E}">
        <p14:creationId xmlns:p14="http://schemas.microsoft.com/office/powerpoint/2010/main" val="3557906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F93316-A1C2-B1E7-8276-21E5B481582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B9C7653-7674-20CB-6B32-9803F30917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A89317B-6F75-EB47-4BC7-3AD4FC65132E}"/>
              </a:ext>
            </a:extLst>
          </p:cNvPr>
          <p:cNvSpPr>
            <a:spLocks noGrp="1"/>
          </p:cNvSpPr>
          <p:nvPr>
            <p:ph type="dt" sz="half" idx="10"/>
          </p:nvPr>
        </p:nvSpPr>
        <p:spPr/>
        <p:txBody>
          <a:bodyPr/>
          <a:lstStyle/>
          <a:p>
            <a:fld id="{174426F1-0CDE-4D00-9518-57492F03A4C7}" type="datetime1">
              <a:rPr lang="ru-RU" smtClean="0"/>
              <a:t>28.10.2024</a:t>
            </a:fld>
            <a:endParaRPr lang="ru-RU"/>
          </a:p>
        </p:txBody>
      </p:sp>
      <p:sp>
        <p:nvSpPr>
          <p:cNvPr id="5" name="Нижний колонтитул 4">
            <a:extLst>
              <a:ext uri="{FF2B5EF4-FFF2-40B4-BE49-F238E27FC236}">
                <a16:creationId xmlns:a16="http://schemas.microsoft.com/office/drawing/2014/main" id="{A32FF27E-06D0-9A41-8B5A-A71DBADA08F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635777B-290D-035F-C2A1-B86FDBD662C0}"/>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165928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5E7FC9-C8D9-582D-0A01-4B7D018C41C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96EB81B-DBFF-281A-65D6-66230770AD4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482CC79-7D87-17BF-E7C0-85674AD61574}"/>
              </a:ext>
            </a:extLst>
          </p:cNvPr>
          <p:cNvSpPr>
            <a:spLocks noGrp="1"/>
          </p:cNvSpPr>
          <p:nvPr>
            <p:ph type="dt" sz="half" idx="10"/>
          </p:nvPr>
        </p:nvSpPr>
        <p:spPr/>
        <p:txBody>
          <a:bodyPr/>
          <a:lstStyle/>
          <a:p>
            <a:fld id="{7B5571A2-8B8C-46D6-B264-D39EDAF93AAD}" type="datetime1">
              <a:rPr lang="ru-RU" smtClean="0"/>
              <a:t>28.10.2024</a:t>
            </a:fld>
            <a:endParaRPr lang="ru-RU"/>
          </a:p>
        </p:txBody>
      </p:sp>
      <p:sp>
        <p:nvSpPr>
          <p:cNvPr id="5" name="Нижний колонтитул 4">
            <a:extLst>
              <a:ext uri="{FF2B5EF4-FFF2-40B4-BE49-F238E27FC236}">
                <a16:creationId xmlns:a16="http://schemas.microsoft.com/office/drawing/2014/main" id="{FF25BD01-8E84-4009-00FC-2AF3BF8EEE6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BAE70A6-23C5-8B4F-A8A4-F7A9ACAF1DF8}"/>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114812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6D3931F-4BFA-6F38-5FB3-A7229860D73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62F57ED-61DA-5F2A-5026-FBC3D309D51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9477BAF-D8F9-E6B1-D3C0-C9CE1FD2251A}"/>
              </a:ext>
            </a:extLst>
          </p:cNvPr>
          <p:cNvSpPr>
            <a:spLocks noGrp="1"/>
          </p:cNvSpPr>
          <p:nvPr>
            <p:ph type="dt" sz="half" idx="10"/>
          </p:nvPr>
        </p:nvSpPr>
        <p:spPr/>
        <p:txBody>
          <a:bodyPr/>
          <a:lstStyle/>
          <a:p>
            <a:fld id="{F39DBB15-BCAB-498F-944A-7451F863CC9F}" type="datetime1">
              <a:rPr lang="ru-RU" smtClean="0"/>
              <a:t>28.10.2024</a:t>
            </a:fld>
            <a:endParaRPr lang="ru-RU"/>
          </a:p>
        </p:txBody>
      </p:sp>
      <p:sp>
        <p:nvSpPr>
          <p:cNvPr id="5" name="Нижний колонтитул 4">
            <a:extLst>
              <a:ext uri="{FF2B5EF4-FFF2-40B4-BE49-F238E27FC236}">
                <a16:creationId xmlns:a16="http://schemas.microsoft.com/office/drawing/2014/main" id="{58249C5D-0A6C-5E53-2A1D-08C59F1D954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47AA9B9-6CD2-BDE5-1748-4729617F730B}"/>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1420211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3335A4-67DD-DB1B-8FDB-83B5777416B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4B1AA97-E1DC-0FB4-FAB0-084DC1E9048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1B1D0A2-60D4-3BEB-0FE1-4ACBF42A8539}"/>
              </a:ext>
            </a:extLst>
          </p:cNvPr>
          <p:cNvSpPr>
            <a:spLocks noGrp="1"/>
          </p:cNvSpPr>
          <p:nvPr>
            <p:ph type="dt" sz="half" idx="10"/>
          </p:nvPr>
        </p:nvSpPr>
        <p:spPr/>
        <p:txBody>
          <a:bodyPr/>
          <a:lstStyle/>
          <a:p>
            <a:fld id="{D8AC7921-F4DC-475C-98EE-54F6E60E7470}" type="datetime1">
              <a:rPr lang="ru-RU" smtClean="0"/>
              <a:t>28.10.2024</a:t>
            </a:fld>
            <a:endParaRPr lang="ru-RU"/>
          </a:p>
        </p:txBody>
      </p:sp>
      <p:sp>
        <p:nvSpPr>
          <p:cNvPr id="5" name="Нижний колонтитул 4">
            <a:extLst>
              <a:ext uri="{FF2B5EF4-FFF2-40B4-BE49-F238E27FC236}">
                <a16:creationId xmlns:a16="http://schemas.microsoft.com/office/drawing/2014/main" id="{14C2A74A-7E02-96E8-45A3-82608A4BAC9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A45E218-EB3B-C2C4-2E48-94596CC3CAD7}"/>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3761264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0B51EE-5111-26F8-9FEF-B1AC52B33D0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8D66FAE-34F8-3C4E-1BD1-40D9FAE0F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40637BD-0A1E-896B-6686-5A06E87ED3D1}"/>
              </a:ext>
            </a:extLst>
          </p:cNvPr>
          <p:cNvSpPr>
            <a:spLocks noGrp="1"/>
          </p:cNvSpPr>
          <p:nvPr>
            <p:ph type="dt" sz="half" idx="10"/>
          </p:nvPr>
        </p:nvSpPr>
        <p:spPr/>
        <p:txBody>
          <a:bodyPr/>
          <a:lstStyle/>
          <a:p>
            <a:fld id="{C525E235-BB9D-4060-B201-148C4885BCEB}" type="datetime1">
              <a:rPr lang="ru-RU" smtClean="0"/>
              <a:t>28.10.2024</a:t>
            </a:fld>
            <a:endParaRPr lang="ru-RU"/>
          </a:p>
        </p:txBody>
      </p:sp>
      <p:sp>
        <p:nvSpPr>
          <p:cNvPr id="5" name="Нижний колонтитул 4">
            <a:extLst>
              <a:ext uri="{FF2B5EF4-FFF2-40B4-BE49-F238E27FC236}">
                <a16:creationId xmlns:a16="http://schemas.microsoft.com/office/drawing/2014/main" id="{6D9C5468-4D78-7F52-AF23-237ED623CF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2DCF1EE-B769-B97C-60E9-19970F4C3086}"/>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582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C983FB-FB0C-6162-322E-2BCE4FD2E4A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5F46852-C7E6-CC1C-3624-BEC25FDD6E8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B1B112B-6DB3-4E5E-33C5-74754D20BC6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61FE927-4E6E-1302-E2C9-506E8AAC5126}"/>
              </a:ext>
            </a:extLst>
          </p:cNvPr>
          <p:cNvSpPr>
            <a:spLocks noGrp="1"/>
          </p:cNvSpPr>
          <p:nvPr>
            <p:ph type="dt" sz="half" idx="10"/>
          </p:nvPr>
        </p:nvSpPr>
        <p:spPr/>
        <p:txBody>
          <a:bodyPr/>
          <a:lstStyle/>
          <a:p>
            <a:fld id="{515A57AA-5CE7-45F8-B81E-9BCF0065288B}" type="datetime1">
              <a:rPr lang="ru-RU" smtClean="0"/>
              <a:t>28.10.2024</a:t>
            </a:fld>
            <a:endParaRPr lang="ru-RU"/>
          </a:p>
        </p:txBody>
      </p:sp>
      <p:sp>
        <p:nvSpPr>
          <p:cNvPr id="6" name="Нижний колонтитул 5">
            <a:extLst>
              <a:ext uri="{FF2B5EF4-FFF2-40B4-BE49-F238E27FC236}">
                <a16:creationId xmlns:a16="http://schemas.microsoft.com/office/drawing/2014/main" id="{C103132C-26EB-73A4-4355-B2801261AB2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52E97FF-B0F5-A756-6C11-39A33713642F}"/>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3557414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5C5A58-4852-6243-510D-7140B71338B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130CF4A-21C0-9355-0517-C145D77619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DDF7158-9425-9B38-B505-09C8B5A884B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64F515E-0326-7FF6-8CE3-132E8D79D1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6963F89-BBAB-0F42-7C33-8C3B31120C0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21E3F3F-1CC2-775B-CD0F-99D42F6E3942}"/>
              </a:ext>
            </a:extLst>
          </p:cNvPr>
          <p:cNvSpPr>
            <a:spLocks noGrp="1"/>
          </p:cNvSpPr>
          <p:nvPr>
            <p:ph type="dt" sz="half" idx="10"/>
          </p:nvPr>
        </p:nvSpPr>
        <p:spPr/>
        <p:txBody>
          <a:bodyPr/>
          <a:lstStyle/>
          <a:p>
            <a:fld id="{7BEF7EE4-2932-44C4-83C2-8EE3910FCD4C}" type="datetime1">
              <a:rPr lang="ru-RU" smtClean="0"/>
              <a:t>28.10.2024</a:t>
            </a:fld>
            <a:endParaRPr lang="ru-RU"/>
          </a:p>
        </p:txBody>
      </p:sp>
      <p:sp>
        <p:nvSpPr>
          <p:cNvPr id="8" name="Нижний колонтитул 7">
            <a:extLst>
              <a:ext uri="{FF2B5EF4-FFF2-40B4-BE49-F238E27FC236}">
                <a16:creationId xmlns:a16="http://schemas.microsoft.com/office/drawing/2014/main" id="{716D0154-FABE-F340-BB57-28229237839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8FA9951-FD2A-615D-2D50-37AD99E18C7C}"/>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65249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1FB61F-C49B-65DE-FA21-9D213456E42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862BB1E-912F-F66B-4220-5A880735717C}"/>
              </a:ext>
            </a:extLst>
          </p:cNvPr>
          <p:cNvSpPr>
            <a:spLocks noGrp="1"/>
          </p:cNvSpPr>
          <p:nvPr>
            <p:ph type="dt" sz="half" idx="10"/>
          </p:nvPr>
        </p:nvSpPr>
        <p:spPr/>
        <p:txBody>
          <a:bodyPr/>
          <a:lstStyle/>
          <a:p>
            <a:fld id="{B9FEEE15-2733-4719-8421-8E65563A6401}" type="datetime1">
              <a:rPr lang="ru-RU" smtClean="0"/>
              <a:t>28.10.2024</a:t>
            </a:fld>
            <a:endParaRPr lang="ru-RU"/>
          </a:p>
        </p:txBody>
      </p:sp>
      <p:sp>
        <p:nvSpPr>
          <p:cNvPr id="4" name="Нижний колонтитул 3">
            <a:extLst>
              <a:ext uri="{FF2B5EF4-FFF2-40B4-BE49-F238E27FC236}">
                <a16:creationId xmlns:a16="http://schemas.microsoft.com/office/drawing/2014/main" id="{B446C099-E18A-CC10-91BB-1677E5C8383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E112525-1B7C-C5D4-813D-58C40F2BEAAA}"/>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84973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E7CF5B1-02DC-915C-3D9B-408AA2D6166E}"/>
              </a:ext>
            </a:extLst>
          </p:cNvPr>
          <p:cNvSpPr>
            <a:spLocks noGrp="1"/>
          </p:cNvSpPr>
          <p:nvPr>
            <p:ph type="dt" sz="half" idx="10"/>
          </p:nvPr>
        </p:nvSpPr>
        <p:spPr/>
        <p:txBody>
          <a:bodyPr/>
          <a:lstStyle/>
          <a:p>
            <a:fld id="{41C96ECB-174E-4535-8282-EC66D8F5F403}" type="datetime1">
              <a:rPr lang="ru-RU" smtClean="0"/>
              <a:t>28.10.2024</a:t>
            </a:fld>
            <a:endParaRPr lang="ru-RU"/>
          </a:p>
        </p:txBody>
      </p:sp>
      <p:sp>
        <p:nvSpPr>
          <p:cNvPr id="3" name="Нижний колонтитул 2">
            <a:extLst>
              <a:ext uri="{FF2B5EF4-FFF2-40B4-BE49-F238E27FC236}">
                <a16:creationId xmlns:a16="http://schemas.microsoft.com/office/drawing/2014/main" id="{61EF5F16-F16D-8FB0-EC3E-C1197D86D5D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B22EBB7-F036-EDC0-A1BA-6864C80C2352}"/>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793631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31DB30-F12A-B950-5CAB-F3DE2940460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B9F1D734-8464-A1BF-6956-22DFFC0DD1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40C17F0-F8BC-0C61-167E-37BCB8C1D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7C378A5-8670-6C65-2A25-3E98358DC42A}"/>
              </a:ext>
            </a:extLst>
          </p:cNvPr>
          <p:cNvSpPr>
            <a:spLocks noGrp="1"/>
          </p:cNvSpPr>
          <p:nvPr>
            <p:ph type="dt" sz="half" idx="10"/>
          </p:nvPr>
        </p:nvSpPr>
        <p:spPr/>
        <p:txBody>
          <a:bodyPr/>
          <a:lstStyle/>
          <a:p>
            <a:fld id="{43E06AA9-179B-4DEF-A1E1-183397260A13}" type="datetime1">
              <a:rPr lang="ru-RU" smtClean="0"/>
              <a:t>28.10.2024</a:t>
            </a:fld>
            <a:endParaRPr lang="ru-RU"/>
          </a:p>
        </p:txBody>
      </p:sp>
      <p:sp>
        <p:nvSpPr>
          <p:cNvPr id="6" name="Нижний колонтитул 5">
            <a:extLst>
              <a:ext uri="{FF2B5EF4-FFF2-40B4-BE49-F238E27FC236}">
                <a16:creationId xmlns:a16="http://schemas.microsoft.com/office/drawing/2014/main" id="{702A7DCE-562A-9881-D1F5-CC549AFB7B0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4CA2556-6FAF-E78E-0804-9DB6985A564B}"/>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86718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9EAF47-EDBF-E9A8-75D8-8C446C0B702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F757368-8048-CD87-125D-D68172006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270C0A6-E875-3AED-3627-9C11774D0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67B1AC2-9B29-767C-D2B9-66794EC6EBCD}"/>
              </a:ext>
            </a:extLst>
          </p:cNvPr>
          <p:cNvSpPr>
            <a:spLocks noGrp="1"/>
          </p:cNvSpPr>
          <p:nvPr>
            <p:ph type="dt" sz="half" idx="10"/>
          </p:nvPr>
        </p:nvSpPr>
        <p:spPr/>
        <p:txBody>
          <a:bodyPr/>
          <a:lstStyle/>
          <a:p>
            <a:fld id="{F6121EBF-F625-4030-A746-596847BBFB94}" type="datetime1">
              <a:rPr lang="ru-RU" smtClean="0"/>
              <a:t>28.10.2024</a:t>
            </a:fld>
            <a:endParaRPr lang="ru-RU"/>
          </a:p>
        </p:txBody>
      </p:sp>
      <p:sp>
        <p:nvSpPr>
          <p:cNvPr id="6" name="Нижний колонтитул 5">
            <a:extLst>
              <a:ext uri="{FF2B5EF4-FFF2-40B4-BE49-F238E27FC236}">
                <a16:creationId xmlns:a16="http://schemas.microsoft.com/office/drawing/2014/main" id="{945B3EE6-8B7B-3AB0-ABF5-03F07C03B3A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3E062EC-9D74-1958-47A2-41DA6717328B}"/>
              </a:ext>
            </a:extLst>
          </p:cNvPr>
          <p:cNvSpPr>
            <a:spLocks noGrp="1"/>
          </p:cNvSpPr>
          <p:nvPr>
            <p:ph type="sldNum" sz="quarter" idx="12"/>
          </p:nvPr>
        </p:nvSpPr>
        <p:spPr/>
        <p:txBody>
          <a:bodyPr/>
          <a:lstStyle/>
          <a:p>
            <a:fld id="{96E0F7E8-8DCC-4608-8AED-A1E39AB05F46}" type="slidenum">
              <a:rPr lang="ru-RU" smtClean="0"/>
              <a:t>‹#›</a:t>
            </a:fld>
            <a:endParaRPr lang="ru-RU"/>
          </a:p>
        </p:txBody>
      </p:sp>
    </p:spTree>
    <p:extLst>
      <p:ext uri="{BB962C8B-B14F-4D97-AF65-F5344CB8AC3E}">
        <p14:creationId xmlns:p14="http://schemas.microsoft.com/office/powerpoint/2010/main" val="2290881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E7C403-3A3E-D209-616F-D5B3B5A23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3B8913F-F61C-6137-502C-4DE0375F9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7E5D5DC-112B-5E66-FC3E-AA0896D0F4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F73F3-800A-4B64-A876-539900C45143}" type="datetime1">
              <a:rPr lang="ru-RU" smtClean="0"/>
              <a:t>28.10.2024</a:t>
            </a:fld>
            <a:endParaRPr lang="ru-RU"/>
          </a:p>
        </p:txBody>
      </p:sp>
      <p:sp>
        <p:nvSpPr>
          <p:cNvPr id="5" name="Нижний колонтитул 4">
            <a:extLst>
              <a:ext uri="{FF2B5EF4-FFF2-40B4-BE49-F238E27FC236}">
                <a16:creationId xmlns:a16="http://schemas.microsoft.com/office/drawing/2014/main" id="{346609E9-ADC8-CF8F-FA1D-2EAFFC382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CC32611-8D03-15F5-641A-39A2564BC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0F7E8-8DCC-4608-8AED-A1E39AB05F46}" type="slidenum">
              <a:rPr lang="ru-RU" smtClean="0"/>
              <a:t>‹#›</a:t>
            </a:fld>
            <a:endParaRPr lang="ru-RU"/>
          </a:p>
        </p:txBody>
      </p:sp>
    </p:spTree>
    <p:extLst>
      <p:ext uri="{BB962C8B-B14F-4D97-AF65-F5344CB8AC3E}">
        <p14:creationId xmlns:p14="http://schemas.microsoft.com/office/powerpoint/2010/main" val="3270408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png"/><Relationship Id="rId3" Type="http://schemas.openxmlformats.org/officeDocument/2006/relationships/image" Target="../media/image43.png"/><Relationship Id="rId21" Type="http://schemas.openxmlformats.org/officeDocument/2006/relationships/image" Target="../media/image53.png"/><Relationship Id="rId7" Type="http://schemas.openxmlformats.org/officeDocument/2006/relationships/image" Target="../media/image13.png"/><Relationship Id="rId12" Type="http://schemas.openxmlformats.org/officeDocument/2006/relationships/image" Target="../media/image34.sv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image" Target="../media/image48.svg"/><Relationship Id="rId20" Type="http://schemas.openxmlformats.org/officeDocument/2006/relationships/image" Target="../media/image52.jp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33.png"/><Relationship Id="rId24" Type="http://schemas.openxmlformats.org/officeDocument/2006/relationships/image" Target="../media/image56.svg"/><Relationship Id="rId5" Type="http://schemas.openxmlformats.org/officeDocument/2006/relationships/image" Target="../media/image9.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10" Type="http://schemas.openxmlformats.org/officeDocument/2006/relationships/image" Target="../media/image12.svg"/><Relationship Id="rId19" Type="http://schemas.openxmlformats.org/officeDocument/2006/relationships/image" Target="../media/image51.png"/><Relationship Id="rId31" Type="http://schemas.openxmlformats.org/officeDocument/2006/relationships/image" Target="../media/image63.svg"/><Relationship Id="rId4" Type="http://schemas.openxmlformats.org/officeDocument/2006/relationships/image" Target="../media/image44.svg"/><Relationship Id="rId9" Type="http://schemas.openxmlformats.org/officeDocument/2006/relationships/image" Target="../media/image11.png"/><Relationship Id="rId14" Type="http://schemas.openxmlformats.org/officeDocument/2006/relationships/image" Target="../media/image46.png"/><Relationship Id="rId22" Type="http://schemas.openxmlformats.org/officeDocument/2006/relationships/image" Target="../media/image54.svg"/><Relationship Id="rId27" Type="http://schemas.openxmlformats.org/officeDocument/2006/relationships/image" Target="../media/image59.png"/><Relationship Id="rId30"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64.png"/><Relationship Id="rId18" Type="http://schemas.openxmlformats.org/officeDocument/2006/relationships/image" Target="../media/image68.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4.svg"/><Relationship Id="rId17" Type="http://schemas.openxmlformats.org/officeDocument/2006/relationships/image" Target="../media/image67.png"/><Relationship Id="rId2" Type="http://schemas.openxmlformats.org/officeDocument/2006/relationships/notesSlide" Target="../notesSlides/notesSlide11.xml"/><Relationship Id="rId16" Type="http://schemas.openxmlformats.org/officeDocument/2006/relationships/image" Target="../media/image66.svg"/><Relationship Id="rId20" Type="http://schemas.openxmlformats.org/officeDocument/2006/relationships/image" Target="../media/image70.sv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33.png"/><Relationship Id="rId5" Type="http://schemas.openxmlformats.org/officeDocument/2006/relationships/image" Target="../media/image11.png"/><Relationship Id="rId15" Type="http://schemas.openxmlformats.org/officeDocument/2006/relationships/image" Target="../media/image65.png"/><Relationship Id="rId10" Type="http://schemas.openxmlformats.org/officeDocument/2006/relationships/image" Target="../media/image36.svg"/><Relationship Id="rId19" Type="http://schemas.openxmlformats.org/officeDocument/2006/relationships/image" Target="../media/image69.png"/><Relationship Id="rId4" Type="http://schemas.openxmlformats.org/officeDocument/2006/relationships/image" Target="../media/image10.svg"/><Relationship Id="rId9" Type="http://schemas.openxmlformats.org/officeDocument/2006/relationships/image" Target="../media/image35.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9.png"/><Relationship Id="rId3" Type="http://schemas.openxmlformats.org/officeDocument/2006/relationships/image" Target="../media/image71.png"/><Relationship Id="rId7" Type="http://schemas.openxmlformats.org/officeDocument/2006/relationships/image" Target="../media/image9.png"/><Relationship Id="rId12" Type="http://schemas.openxmlformats.org/officeDocument/2006/relationships/image" Target="../media/image78.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4.svg"/><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1.png"/><Relationship Id="rId10" Type="http://schemas.openxmlformats.org/officeDocument/2006/relationships/image" Target="../media/image76.svg"/><Relationship Id="rId4" Type="http://schemas.openxmlformats.org/officeDocument/2006/relationships/image" Target="../media/image72.svg"/><Relationship Id="rId9" Type="http://schemas.openxmlformats.org/officeDocument/2006/relationships/image" Target="../media/image75.png"/><Relationship Id="rId14" Type="http://schemas.openxmlformats.org/officeDocument/2006/relationships/image" Target="../media/image80.sv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4.png"/><Relationship Id="rId18" Type="http://schemas.openxmlformats.org/officeDocument/2006/relationships/image" Target="../media/image89.sv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83.svg"/><Relationship Id="rId17" Type="http://schemas.openxmlformats.org/officeDocument/2006/relationships/image" Target="../media/image88.png"/><Relationship Id="rId2" Type="http://schemas.openxmlformats.org/officeDocument/2006/relationships/notesSlide" Target="../notesSlides/notesSlide13.xml"/><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82.png"/><Relationship Id="rId5" Type="http://schemas.openxmlformats.org/officeDocument/2006/relationships/image" Target="../media/image13.png"/><Relationship Id="rId15" Type="http://schemas.openxmlformats.org/officeDocument/2006/relationships/image" Target="../media/image86.png"/><Relationship Id="rId10" Type="http://schemas.openxmlformats.org/officeDocument/2006/relationships/image" Target="../media/image34.svg"/><Relationship Id="rId19" Type="http://schemas.openxmlformats.org/officeDocument/2006/relationships/image" Target="../media/image90.png"/><Relationship Id="rId4" Type="http://schemas.openxmlformats.org/officeDocument/2006/relationships/image" Target="../media/image10.svg"/><Relationship Id="rId9" Type="http://schemas.openxmlformats.org/officeDocument/2006/relationships/image" Target="../media/image33.png"/><Relationship Id="rId14" Type="http://schemas.openxmlformats.org/officeDocument/2006/relationships/image" Target="../media/image85.svg"/></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94.png"/><Relationship Id="rId3" Type="http://schemas.openxmlformats.org/officeDocument/2006/relationships/image" Target="../media/image92.png"/><Relationship Id="rId7" Type="http://schemas.openxmlformats.org/officeDocument/2006/relationships/image" Target="../media/image13.png"/><Relationship Id="rId12" Type="http://schemas.openxmlformats.org/officeDocument/2006/relationships/image" Target="../media/image34.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33.png"/><Relationship Id="rId5" Type="http://schemas.openxmlformats.org/officeDocument/2006/relationships/image" Target="../media/image9.png"/><Relationship Id="rId10" Type="http://schemas.openxmlformats.org/officeDocument/2006/relationships/image" Target="../media/image12.svg"/><Relationship Id="rId4" Type="http://schemas.openxmlformats.org/officeDocument/2006/relationships/image" Target="../media/image93.svg"/><Relationship Id="rId9" Type="http://schemas.openxmlformats.org/officeDocument/2006/relationships/image" Target="../media/image11.png"/><Relationship Id="rId14" Type="http://schemas.openxmlformats.org/officeDocument/2006/relationships/image" Target="../media/image95.svg"/></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97.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96.png"/><Relationship Id="rId5" Type="http://schemas.openxmlformats.org/officeDocument/2006/relationships/image" Target="../media/image13.png"/><Relationship Id="rId10" Type="http://schemas.openxmlformats.org/officeDocument/2006/relationships/image" Target="../media/image34.svg"/><Relationship Id="rId4" Type="http://schemas.openxmlformats.org/officeDocument/2006/relationships/image" Target="../media/image10.sv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99.svg"/><Relationship Id="rId4" Type="http://schemas.openxmlformats.org/officeDocument/2006/relationships/image" Target="../media/image10.svg"/><Relationship Id="rId9" Type="http://schemas.openxmlformats.org/officeDocument/2006/relationships/image" Target="../media/image98.png"/></Relationships>
</file>

<file path=ppt/slides/_rels/slide17.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5.png"/><Relationship Id="rId3" Type="http://schemas.openxmlformats.org/officeDocument/2006/relationships/image" Target="../media/image9.png"/><Relationship Id="rId7" Type="http://schemas.openxmlformats.org/officeDocument/2006/relationships/image" Target="../media/image71.png"/><Relationship Id="rId12" Type="http://schemas.openxmlformats.org/officeDocument/2006/relationships/image" Target="../media/image74.svg"/><Relationship Id="rId17" Type="http://schemas.openxmlformats.org/officeDocument/2006/relationships/image" Target="../media/image101.svg"/><Relationship Id="rId2" Type="http://schemas.openxmlformats.org/officeDocument/2006/relationships/notesSlide" Target="../notesSlides/notesSlide17.xml"/><Relationship Id="rId16"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78.svg"/><Relationship Id="rId11" Type="http://schemas.openxmlformats.org/officeDocument/2006/relationships/image" Target="../media/image73.png"/><Relationship Id="rId5" Type="http://schemas.openxmlformats.org/officeDocument/2006/relationships/image" Target="../media/image77.png"/><Relationship Id="rId15" Type="http://schemas.openxmlformats.org/officeDocument/2006/relationships/image" Target="../media/image81.png"/><Relationship Id="rId10" Type="http://schemas.openxmlformats.org/officeDocument/2006/relationships/image" Target="../media/image80.svg"/><Relationship Id="rId4" Type="http://schemas.openxmlformats.org/officeDocument/2006/relationships/image" Target="../media/image10.svg"/><Relationship Id="rId9" Type="http://schemas.openxmlformats.org/officeDocument/2006/relationships/image" Target="../media/image79.png"/><Relationship Id="rId14" Type="http://schemas.openxmlformats.org/officeDocument/2006/relationships/image" Target="../media/image76.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g"/><Relationship Id="rId12" Type="http://schemas.openxmlformats.org/officeDocument/2006/relationships/hyperlink" Target="https://www.sciencedirect.com/science/article/pii/S016890022400458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11"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8.png"/><Relationship Id="rId4" Type="http://schemas.openxmlformats.org/officeDocument/2006/relationships/image" Target="../media/image10.sv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36.svg"/><Relationship Id="rId17" Type="http://schemas.openxmlformats.org/officeDocument/2006/relationships/image" Target="../media/image41.svg"/><Relationship Id="rId2" Type="http://schemas.openxmlformats.org/officeDocument/2006/relationships/notesSlide" Target="../notesSlides/notesSlide9.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35.png"/><Relationship Id="rId5" Type="http://schemas.openxmlformats.org/officeDocument/2006/relationships/image" Target="../media/image11.png"/><Relationship Id="rId15" Type="http://schemas.openxmlformats.org/officeDocument/2006/relationships/image" Target="../media/image39.svg"/><Relationship Id="rId10" Type="http://schemas.openxmlformats.org/officeDocument/2006/relationships/image" Target="../media/image34.svg"/><Relationship Id="rId4" Type="http://schemas.openxmlformats.org/officeDocument/2006/relationships/image" Target="../media/image10.svg"/><Relationship Id="rId9" Type="http://schemas.openxmlformats.org/officeDocument/2006/relationships/image" Target="../media/image33.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88391-8984-A880-7B39-811F49E58D48}"/>
              </a:ext>
            </a:extLst>
          </p:cNvPr>
          <p:cNvSpPr txBox="1"/>
          <p:nvPr/>
        </p:nvSpPr>
        <p:spPr>
          <a:xfrm>
            <a:off x="766509" y="2464053"/>
            <a:ext cx="6096001" cy="2308324"/>
          </a:xfrm>
          <a:prstGeom prst="rect">
            <a:avLst/>
          </a:prstGeom>
          <a:noFill/>
          <a:effectLst>
            <a:outerShdw blurRad="50800" dist="38100" dir="2700000" algn="tl" rotWithShape="0">
              <a:prstClr val="black">
                <a:alpha val="40000"/>
              </a:prstClr>
            </a:outerShdw>
          </a:effectLst>
        </p:spPr>
        <p:txBody>
          <a:bodyPr wrap="square">
            <a:spAutoFit/>
          </a:bodyPr>
          <a:lstStyle/>
          <a:p>
            <a:pPr algn="r"/>
            <a:r>
              <a:rPr lang="en-US" sz="3600" b="1" i="0" dirty="0">
                <a:solidFill>
                  <a:schemeClr val="bg1"/>
                </a:solidFill>
                <a:effectLst/>
                <a:latin typeface="Verdana" panose="020B0604030504040204" pitchFamily="34" charset="0"/>
                <a:ea typeface="Verdana" panose="020B0604030504040204" pitchFamily="34" charset="0"/>
              </a:rPr>
              <a:t>Development of Information Systems' Infrastructure for BM@N Data Processing</a:t>
            </a:r>
          </a:p>
        </p:txBody>
      </p:sp>
      <p:sp>
        <p:nvSpPr>
          <p:cNvPr id="4" name="TextBox 10">
            <a:extLst>
              <a:ext uri="{FF2B5EF4-FFF2-40B4-BE49-F238E27FC236}">
                <a16:creationId xmlns:a16="http://schemas.microsoft.com/office/drawing/2014/main" id="{5197C020-A1EC-6289-AC12-F9CA0499984B}"/>
              </a:ext>
            </a:extLst>
          </p:cNvPr>
          <p:cNvSpPr txBox="1"/>
          <p:nvPr/>
        </p:nvSpPr>
        <p:spPr bwMode="white">
          <a:xfrm>
            <a:off x="7365417" y="5211032"/>
            <a:ext cx="3643080" cy="129266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ts val="300"/>
              </a:spcBef>
              <a:spcAft>
                <a:spcPts val="100"/>
              </a:spcAft>
            </a:pPr>
            <a:r>
              <a:rPr lang="en-US" sz="1800" b="1" u="sng" dirty="0">
                <a:solidFill>
                  <a:schemeClr val="bg1"/>
                </a:solidFill>
                <a:latin typeface="Verdana" panose="020B0604030504040204" pitchFamily="34" charset="0"/>
                <a:ea typeface="Verdana" panose="020B0604030504040204" pitchFamily="34" charset="0"/>
                <a:cs typeface="Lexend Deca" panose="020B0604020202020204" charset="-78"/>
              </a:rPr>
              <a:t>Alexander </a:t>
            </a:r>
            <a:r>
              <a:rPr lang="en-US" sz="1800" b="1" u="sng" dirty="0" err="1">
                <a:solidFill>
                  <a:schemeClr val="bg1"/>
                </a:solidFill>
                <a:latin typeface="Verdana" panose="020B0604030504040204" pitchFamily="34" charset="0"/>
                <a:ea typeface="Verdana" panose="020B0604030504040204" pitchFamily="34" charset="0"/>
                <a:cs typeface="Lexend Deca" panose="020B0604020202020204" charset="-78"/>
              </a:rPr>
              <a:t>Chebotov</a:t>
            </a:r>
            <a:endParaRPr lang="ru-RU" sz="1800" b="1" u="sng" dirty="0">
              <a:solidFill>
                <a:schemeClr val="bg1"/>
              </a:solidFill>
              <a:latin typeface="Verdana" panose="020B0604030504040204" pitchFamily="34" charset="0"/>
              <a:ea typeface="Verdana" panose="020B0604030504040204" pitchFamily="34" charset="0"/>
              <a:cs typeface="Lexend Deca" panose="020B0604020202020204" charset="-78"/>
            </a:endParaRPr>
          </a:p>
          <a:p>
            <a:pPr algn="ctr">
              <a:spcBef>
                <a:spcPts val="300"/>
              </a:spcBef>
              <a:spcAft>
                <a:spcPts val="100"/>
              </a:spcAft>
            </a:pPr>
            <a:r>
              <a:rPr lang="en-US" sz="1800" b="1" dirty="0">
                <a:solidFill>
                  <a:schemeClr val="bg1"/>
                </a:solidFill>
                <a:latin typeface="Verdana" panose="020B0604030504040204" pitchFamily="34" charset="0"/>
                <a:ea typeface="Verdana" panose="020B0604030504040204" pitchFamily="34" charset="0"/>
                <a:cs typeface="Lexend Deca" panose="020B0604020202020204" charset="-78"/>
              </a:rPr>
              <a:t>Konstantin Gertsenberger</a:t>
            </a:r>
            <a:endParaRPr lang="ru-RU" sz="1800" b="1" dirty="0">
              <a:solidFill>
                <a:schemeClr val="bg1"/>
              </a:solidFill>
              <a:latin typeface="Verdana" panose="020B0604030504040204" pitchFamily="34" charset="0"/>
              <a:ea typeface="Verdana" panose="020B0604030504040204" pitchFamily="34" charset="0"/>
              <a:cs typeface="Lexend Deca" panose="020B0604020202020204" charset="-78"/>
            </a:endParaRPr>
          </a:p>
          <a:p>
            <a:pPr algn="ctr">
              <a:spcBef>
                <a:spcPts val="300"/>
              </a:spcBef>
              <a:spcAft>
                <a:spcPts val="100"/>
              </a:spcAft>
            </a:pPr>
            <a:r>
              <a:rPr lang="en-US" sz="1600" b="1" dirty="0">
                <a:solidFill>
                  <a:schemeClr val="bg1"/>
                </a:solidFill>
                <a:latin typeface="Verdana" panose="020B0604030504040204" pitchFamily="34" charset="0"/>
                <a:ea typeface="Verdana" panose="020B0604030504040204" pitchFamily="34" charset="0"/>
                <a:cs typeface="Lexend Deca" panose="020B0604020202020204" charset="-78"/>
              </a:rPr>
              <a:t>Ilya Romanov </a:t>
            </a:r>
            <a:endParaRPr lang="ru-RU" sz="1800" b="1" dirty="0">
              <a:solidFill>
                <a:schemeClr val="bg1"/>
              </a:solidFill>
              <a:latin typeface="Verdana" panose="020B0604030504040204" pitchFamily="34" charset="0"/>
              <a:ea typeface="Verdana" panose="020B0604030504040204" pitchFamily="34" charset="0"/>
              <a:cs typeface="Lexend Deca" panose="020B0604020202020204" charset="-78"/>
            </a:endParaRPr>
          </a:p>
          <a:p>
            <a:pPr algn="ctr">
              <a:spcBef>
                <a:spcPts val="300"/>
              </a:spcBef>
              <a:spcAft>
                <a:spcPts val="100"/>
              </a:spcAft>
            </a:pPr>
            <a:r>
              <a:rPr lang="en-US" sz="1600" b="1" dirty="0">
                <a:solidFill>
                  <a:schemeClr val="bg1"/>
                </a:solidFill>
                <a:latin typeface="Verdana" panose="020B0604030504040204" pitchFamily="34" charset="0"/>
                <a:ea typeface="Verdana" panose="020B0604030504040204" pitchFamily="34" charset="0"/>
                <a:cs typeface="Lexend Deca" panose="020B0604020202020204" charset="-78"/>
              </a:rPr>
              <a:t>JINR, LHEP</a:t>
            </a:r>
          </a:p>
        </p:txBody>
      </p:sp>
      <p:sp>
        <p:nvSpPr>
          <p:cNvPr id="11" name="Прямоугольник 10">
            <a:extLst>
              <a:ext uri="{FF2B5EF4-FFF2-40B4-BE49-F238E27FC236}">
                <a16:creationId xmlns:a16="http://schemas.microsoft.com/office/drawing/2014/main" id="{602B8426-D7AC-00C9-6147-1B6DFF379E36}"/>
              </a:ext>
            </a:extLst>
          </p:cNvPr>
          <p:cNvSpPr/>
          <p:nvPr/>
        </p:nvSpPr>
        <p:spPr>
          <a:xfrm>
            <a:off x="5317488" y="298400"/>
            <a:ext cx="184731" cy="307777"/>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ru-RU" b="1" dirty="0">
              <a:solidFill>
                <a:schemeClr val="bg1"/>
              </a:solidFill>
              <a:latin typeface="Verdana" panose="020B0604030504040204" pitchFamily="34" charset="0"/>
              <a:ea typeface="Verdana" panose="020B0604030504040204" pitchFamily="34" charset="0"/>
              <a:cs typeface="Lexend Deca" panose="020B0604020202020204" charset="-78"/>
            </a:endParaRPr>
          </a:p>
        </p:txBody>
      </p:sp>
      <p:pic>
        <p:nvPicPr>
          <p:cNvPr id="13" name="Рисунок 12">
            <a:extLst>
              <a:ext uri="{FF2B5EF4-FFF2-40B4-BE49-F238E27FC236}">
                <a16:creationId xmlns:a16="http://schemas.microsoft.com/office/drawing/2014/main" id="{4E56ABBC-AE6F-3492-5898-11C4A2034D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3928" y="1819996"/>
            <a:ext cx="4123292" cy="3218007"/>
          </a:xfrm>
          <a:prstGeom prst="rect">
            <a:avLst/>
          </a:prstGeom>
        </p:spPr>
      </p:pic>
      <p:sp>
        <p:nvSpPr>
          <p:cNvPr id="7" name="TextBox 6">
            <a:extLst>
              <a:ext uri="{FF2B5EF4-FFF2-40B4-BE49-F238E27FC236}">
                <a16:creationId xmlns:a16="http://schemas.microsoft.com/office/drawing/2014/main" id="{9408A664-7A18-CD47-4FED-A18BDE785205}"/>
              </a:ext>
            </a:extLst>
          </p:cNvPr>
          <p:cNvSpPr txBox="1"/>
          <p:nvPr/>
        </p:nvSpPr>
        <p:spPr>
          <a:xfrm>
            <a:off x="757082" y="6242406"/>
            <a:ext cx="6096000" cy="369332"/>
          </a:xfrm>
          <a:prstGeom prst="rect">
            <a:avLst/>
          </a:prstGeom>
          <a:noFill/>
        </p:spPr>
        <p:txBody>
          <a:bodyPr wrap="square">
            <a:spAutoFit/>
          </a:bodyPr>
          <a:lstStyle/>
          <a:p>
            <a:r>
              <a:rPr lang="en-US" b="1" dirty="0">
                <a:solidFill>
                  <a:schemeClr val="bg1"/>
                </a:solidFill>
                <a:latin typeface="Verdana" panose="020B0604030504040204" pitchFamily="34" charset="0"/>
                <a:ea typeface="Verdana" panose="020B0604030504040204" pitchFamily="34" charset="0"/>
                <a:cs typeface="Lexend Deca" panose="020B0604020202020204" charset="-78"/>
              </a:rPr>
              <a:t>29/10/2024</a:t>
            </a:r>
            <a:endParaRPr lang="ru-RU" dirty="0"/>
          </a:p>
        </p:txBody>
      </p:sp>
      <p:grpSp>
        <p:nvGrpSpPr>
          <p:cNvPr id="14" name="Группа 13">
            <a:extLst>
              <a:ext uri="{FF2B5EF4-FFF2-40B4-BE49-F238E27FC236}">
                <a16:creationId xmlns:a16="http://schemas.microsoft.com/office/drawing/2014/main" id="{6C617EBE-D0A6-ACF1-78EF-7DE8AF907BE1}"/>
              </a:ext>
            </a:extLst>
          </p:cNvPr>
          <p:cNvGrpSpPr/>
          <p:nvPr/>
        </p:nvGrpSpPr>
        <p:grpSpPr>
          <a:xfrm>
            <a:off x="3716594" y="0"/>
            <a:ext cx="5160308" cy="1217672"/>
            <a:chOff x="3716594" y="0"/>
            <a:chExt cx="5160308" cy="1217672"/>
          </a:xfrm>
        </p:grpSpPr>
        <p:sp>
          <p:nvSpPr>
            <p:cNvPr id="10" name="TextBox 9">
              <a:extLst>
                <a:ext uri="{FF2B5EF4-FFF2-40B4-BE49-F238E27FC236}">
                  <a16:creationId xmlns:a16="http://schemas.microsoft.com/office/drawing/2014/main" id="{88531D30-FAA7-4930-C3E9-632061CBC025}"/>
                </a:ext>
              </a:extLst>
            </p:cNvPr>
            <p:cNvSpPr txBox="1"/>
            <p:nvPr/>
          </p:nvSpPr>
          <p:spPr>
            <a:xfrm>
              <a:off x="4829261" y="236774"/>
              <a:ext cx="4047641"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solidFill>
                    <a:schemeClr val="bg1"/>
                  </a:solidFill>
                  <a:latin typeface="Verdana" panose="020B0604030504040204" pitchFamily="34" charset="0"/>
                  <a:ea typeface="Verdana" panose="020B0604030504040204" pitchFamily="34" charset="0"/>
                  <a:cs typeface="Lexend Deca" panose="020B0604020202020204" charset="-78"/>
                </a:rPr>
                <a:t>28th International Scientific Conference of Young Scientists and Specialists (AYSS-2024)</a:t>
              </a:r>
              <a:endParaRPr lang="ru-RU" b="1" dirty="0">
                <a:solidFill>
                  <a:schemeClr val="bg1"/>
                </a:solidFill>
                <a:latin typeface="Verdana" panose="020B0604030504040204" pitchFamily="34" charset="0"/>
                <a:ea typeface="Verdana" panose="020B0604030504040204" pitchFamily="34" charset="0"/>
                <a:cs typeface="Lexend Deca" panose="020B0604020202020204" charset="-78"/>
              </a:endParaRPr>
            </a:p>
          </p:txBody>
        </p:sp>
        <p:pic>
          <p:nvPicPr>
            <p:cNvPr id="12" name="Рисунок 11">
              <a:extLst>
                <a:ext uri="{FF2B5EF4-FFF2-40B4-BE49-F238E27FC236}">
                  <a16:creationId xmlns:a16="http://schemas.microsoft.com/office/drawing/2014/main" id="{71556CA6-2408-5432-AEDC-54F946B55D0A}"/>
                </a:ext>
              </a:extLst>
            </p:cNvPr>
            <p:cNvPicPr>
              <a:picLocks noChangeAspect="1"/>
            </p:cNvPicPr>
            <p:nvPr/>
          </p:nvPicPr>
          <p:blipFill rotWithShape="1">
            <a:blip r:embed="rId6"/>
            <a:srcRect l="-90"/>
            <a:stretch/>
          </p:blipFill>
          <p:spPr>
            <a:xfrm>
              <a:off x="3716594" y="0"/>
              <a:ext cx="1228962" cy="1217672"/>
            </a:xfrm>
            <a:prstGeom prst="rect">
              <a:avLst/>
            </a:prstGeom>
          </p:spPr>
        </p:pic>
      </p:grpSp>
    </p:spTree>
    <p:extLst>
      <p:ext uri="{BB962C8B-B14F-4D97-AF65-F5344CB8AC3E}">
        <p14:creationId xmlns:p14="http://schemas.microsoft.com/office/powerpoint/2010/main" val="2587493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0EF5DEE7-27CC-7A30-0D75-AD8A0CF7F4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2211" y="310850"/>
            <a:ext cx="1624741" cy="1128514"/>
          </a:xfrm>
          <a:prstGeom prst="rect">
            <a:avLst/>
          </a:prstGeom>
        </p:spPr>
      </p:pic>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47200" y="60187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10</a:t>
            </a:fld>
            <a:endParaRPr lang="ru-RU" dirty="0"/>
          </a:p>
        </p:txBody>
      </p:sp>
      <p:pic>
        <p:nvPicPr>
          <p:cNvPr id="2" name="Рисунок 1">
            <a:extLst>
              <a:ext uri="{FF2B5EF4-FFF2-40B4-BE49-F238E27FC236}">
                <a16:creationId xmlns:a16="http://schemas.microsoft.com/office/drawing/2014/main" id="{F9091F60-2E70-B86F-2607-5D4F081450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9481528" y="23556"/>
            <a:ext cx="2668895" cy="3064925"/>
          </a:xfrm>
          <a:prstGeom prst="rect">
            <a:avLst/>
          </a:prstGeom>
        </p:spPr>
      </p:pic>
      <p:sp>
        <p:nvSpPr>
          <p:cNvPr id="5" name="TextBox 4">
            <a:extLst>
              <a:ext uri="{FF2B5EF4-FFF2-40B4-BE49-F238E27FC236}">
                <a16:creationId xmlns:a16="http://schemas.microsoft.com/office/drawing/2014/main" id="{C619714B-C758-CF3F-9A2F-83E80440D71C}"/>
              </a:ext>
            </a:extLst>
          </p:cNvPr>
          <p:cNvSpPr txBox="1"/>
          <p:nvPr/>
        </p:nvSpPr>
        <p:spPr>
          <a:xfrm>
            <a:off x="979491" y="874775"/>
            <a:ext cx="6522198" cy="830997"/>
          </a:xfrm>
          <a:prstGeom prst="rect">
            <a:avLst/>
          </a:prstGeom>
          <a:noFill/>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Deployment and Service Management with Docker and CoDeS</a:t>
            </a:r>
            <a:endParaRPr lang="ru-RU" sz="2400" b="1" dirty="0">
              <a:solidFill>
                <a:schemeClr val="bg1"/>
              </a:solidFill>
              <a:latin typeface="Verdana" panose="020B0604030504040204" pitchFamily="34" charset="0"/>
              <a:ea typeface="Verdana" panose="020B0604030504040204" pitchFamily="34" charset="0"/>
            </a:endParaRPr>
          </a:p>
        </p:txBody>
      </p:sp>
      <p:sp>
        <p:nvSpPr>
          <p:cNvPr id="8" name="TextBox 7">
            <a:extLst>
              <a:ext uri="{FF2B5EF4-FFF2-40B4-BE49-F238E27FC236}">
                <a16:creationId xmlns:a16="http://schemas.microsoft.com/office/drawing/2014/main" id="{EEA0E176-303C-B2FE-D906-A5840FA3C615}"/>
              </a:ext>
            </a:extLst>
          </p:cNvPr>
          <p:cNvSpPr txBox="1"/>
          <p:nvPr/>
        </p:nvSpPr>
        <p:spPr>
          <a:xfrm>
            <a:off x="1010145" y="1774225"/>
            <a:ext cx="7294418" cy="723660"/>
          </a:xfrm>
          <a:prstGeom prst="rect">
            <a:avLst/>
          </a:prstGeom>
          <a:noFill/>
        </p:spPr>
        <p:txBody>
          <a:bodyPr wrap="square">
            <a:spAutoFit/>
          </a:bodyPr>
          <a:lstStyle/>
          <a:p>
            <a:pPr>
              <a:lnSpc>
                <a:spcPts val="2600"/>
              </a:lnSpc>
            </a:pPr>
            <a:r>
              <a:rPr lang="en-US" dirty="0">
                <a:solidFill>
                  <a:schemeClr val="bg1"/>
                </a:solidFill>
                <a:latin typeface="Verdana" panose="020B0604030504040204" pitchFamily="34" charset="0"/>
                <a:ea typeface="Verdana" panose="020B0604030504040204" pitchFamily="34" charset="0"/>
              </a:rPr>
              <a:t>We use Docker containerization and the CoDeS system for efficient deployment of BM@N software systems</a:t>
            </a:r>
            <a:endParaRPr lang="ru-RU" dirty="0">
              <a:solidFill>
                <a:schemeClr val="bg1"/>
              </a:solidFill>
              <a:latin typeface="Verdana" panose="020B0604030504040204" pitchFamily="34" charset="0"/>
              <a:ea typeface="Verdana" panose="020B0604030504040204" pitchFamily="34" charset="0"/>
            </a:endParaRPr>
          </a:p>
        </p:txBody>
      </p:sp>
      <p:sp>
        <p:nvSpPr>
          <p:cNvPr id="15" name="TextBox 14">
            <a:extLst>
              <a:ext uri="{FF2B5EF4-FFF2-40B4-BE49-F238E27FC236}">
                <a16:creationId xmlns:a16="http://schemas.microsoft.com/office/drawing/2014/main" id="{DDEBA1DF-F0DD-23E5-68B3-AE9925247B44}"/>
              </a:ext>
            </a:extLst>
          </p:cNvPr>
          <p:cNvSpPr txBox="1"/>
          <p:nvPr/>
        </p:nvSpPr>
        <p:spPr>
          <a:xfrm>
            <a:off x="753255" y="3940327"/>
            <a:ext cx="3611311" cy="1323439"/>
          </a:xfrm>
          <a:prstGeom prst="rect">
            <a:avLst/>
          </a:prstGeom>
          <a:noFill/>
        </p:spPr>
        <p:txBody>
          <a:bodyPr wrap="square">
            <a:spAutoFit/>
          </a:bodyPr>
          <a:lstStyle/>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Centralized configuration management</a:t>
            </a:r>
            <a:endParaRPr lang="ru-RU" sz="1400" b="1" dirty="0">
              <a:solidFill>
                <a:schemeClr val="bg1"/>
              </a:solidFill>
              <a:latin typeface="Verdana" panose="020B0604030504040204" pitchFamily="34" charset="0"/>
              <a:ea typeface="Verdana" panose="020B0604030504040204" pitchFamily="34" charset="0"/>
            </a:endParaRPr>
          </a:p>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Updates and scaling</a:t>
            </a:r>
            <a:endParaRPr lang="ru-RU" sz="1400" b="1" dirty="0">
              <a:solidFill>
                <a:schemeClr val="bg1"/>
              </a:solidFill>
              <a:latin typeface="Verdana" panose="020B0604030504040204" pitchFamily="34" charset="0"/>
              <a:ea typeface="Verdana" panose="020B0604030504040204" pitchFamily="34" charset="0"/>
            </a:endParaRPr>
          </a:p>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Uniformity</a:t>
            </a:r>
            <a:endParaRPr lang="ru-RU" sz="1400" b="1" dirty="0">
              <a:solidFill>
                <a:schemeClr val="bg1"/>
              </a:solidFill>
              <a:latin typeface="Verdana" panose="020B0604030504040204" pitchFamily="34" charset="0"/>
              <a:ea typeface="Verdana" panose="020B0604030504040204" pitchFamily="34" charset="0"/>
            </a:endParaRPr>
          </a:p>
          <a:p>
            <a:pPr marL="285750" indent="-285750">
              <a:spcAft>
                <a:spcPts val="400"/>
              </a:spcAft>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84A2E650-509B-7AD1-F63F-F260B2FAF34D}"/>
              </a:ext>
            </a:extLst>
          </p:cNvPr>
          <p:cNvSpPr txBox="1"/>
          <p:nvPr/>
        </p:nvSpPr>
        <p:spPr>
          <a:xfrm>
            <a:off x="750931" y="2890746"/>
            <a:ext cx="4197507" cy="841256"/>
          </a:xfrm>
          <a:prstGeom prst="rect">
            <a:avLst/>
          </a:prstGeom>
          <a:noFill/>
        </p:spPr>
        <p:txBody>
          <a:bodyPr wrap="square">
            <a:spAutoFit/>
          </a:bodyPr>
          <a:lstStyle/>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Isolated environment</a:t>
            </a:r>
            <a:endParaRPr lang="ru-RU" sz="1400" b="1" dirty="0">
              <a:solidFill>
                <a:schemeClr val="bg1"/>
              </a:solidFill>
              <a:latin typeface="Verdana" panose="020B0604030504040204" pitchFamily="34" charset="0"/>
              <a:ea typeface="Verdana" panose="020B0604030504040204" pitchFamily="34" charset="0"/>
            </a:endParaRPr>
          </a:p>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Image portability</a:t>
            </a:r>
            <a:endParaRPr lang="ru-RU" sz="1400" b="1" dirty="0">
              <a:solidFill>
                <a:schemeClr val="bg1"/>
              </a:solidFill>
              <a:latin typeface="Verdana" panose="020B0604030504040204" pitchFamily="34" charset="0"/>
              <a:ea typeface="Verdana" panose="020B0604030504040204" pitchFamily="34" charset="0"/>
            </a:endParaRPr>
          </a:p>
          <a:p>
            <a:pPr marL="285750" indent="-285750">
              <a:spcAft>
                <a:spcPts val="400"/>
              </a:spcAft>
              <a:buFont typeface="Arial" panose="020B0604020202020204" pitchFamily="34" charset="0"/>
              <a:buChar char="•"/>
            </a:pPr>
            <a:r>
              <a:rPr lang="en-US" sz="1400" b="1" dirty="0">
                <a:solidFill>
                  <a:schemeClr val="bg1"/>
                </a:solidFill>
                <a:latin typeface="Verdana" panose="020B0604030504040204" pitchFamily="34" charset="0"/>
                <a:ea typeface="Verdana" panose="020B0604030504040204" pitchFamily="34" charset="0"/>
              </a:rPr>
              <a:t>Resource efficiency (lightweight)</a:t>
            </a:r>
            <a:endParaRPr lang="en-US" sz="1400" dirty="0">
              <a:solidFill>
                <a:schemeClr val="bg1"/>
              </a:solidFill>
              <a:latin typeface="Verdana" panose="020B0604030504040204" pitchFamily="34" charset="0"/>
              <a:ea typeface="Verdana" panose="020B0604030504040204" pitchFamily="34" charset="0"/>
            </a:endParaRPr>
          </a:p>
        </p:txBody>
      </p:sp>
      <p:sp>
        <p:nvSpPr>
          <p:cNvPr id="21" name="TextBox 20">
            <a:extLst>
              <a:ext uri="{FF2B5EF4-FFF2-40B4-BE49-F238E27FC236}">
                <a16:creationId xmlns:a16="http://schemas.microsoft.com/office/drawing/2014/main" id="{9901D51B-A9D2-D03C-1BF8-D4BBFFD925F1}"/>
              </a:ext>
            </a:extLst>
          </p:cNvPr>
          <p:cNvSpPr txBox="1"/>
          <p:nvPr/>
        </p:nvSpPr>
        <p:spPr>
          <a:xfrm>
            <a:off x="1120436" y="6315992"/>
            <a:ext cx="10086047" cy="369332"/>
          </a:xfrm>
          <a:prstGeom prst="rect">
            <a:avLst/>
          </a:prstGeom>
          <a:noFill/>
        </p:spPr>
        <p:txBody>
          <a:bodyPr wrap="square">
            <a:spAutoFit/>
          </a:bodyPr>
          <a:lstStyle/>
          <a:p>
            <a:r>
              <a:rPr lang="ru-RU" dirty="0">
                <a:solidFill>
                  <a:schemeClr val="bg1"/>
                </a:solidFill>
                <a:latin typeface="Verdana" panose="020B0604030504040204" pitchFamily="34" charset="0"/>
                <a:ea typeface="Verdana" panose="020B0604030504040204" pitchFamily="34" charset="0"/>
              </a:rPr>
              <a:t>The Common Deployment System </a:t>
            </a:r>
            <a:r>
              <a:rPr lang="ru-RU" dirty="0" err="1">
                <a:solidFill>
                  <a:schemeClr val="bg1"/>
                </a:solidFill>
                <a:latin typeface="Verdana" panose="020B0604030504040204" pitchFamily="34" charset="0"/>
                <a:ea typeface="Verdana" panose="020B0604030504040204" pitchFamily="34" charset="0"/>
              </a:rPr>
              <a:t>is</a:t>
            </a:r>
            <a:r>
              <a:rPr lang="ru-RU" dirty="0">
                <a:solidFill>
                  <a:schemeClr val="bg1"/>
                </a:solidFill>
                <a:latin typeface="Verdana" panose="020B0604030504040204" pitchFamily="34" charset="0"/>
                <a:ea typeface="Verdana" panose="020B0604030504040204" pitchFamily="34" charset="0"/>
              </a:rPr>
              <a:t> </a:t>
            </a:r>
            <a:r>
              <a:rPr lang="ru-RU" dirty="0" err="1">
                <a:solidFill>
                  <a:schemeClr val="bg1"/>
                </a:solidFill>
                <a:latin typeface="Verdana" panose="020B0604030504040204" pitchFamily="34" charset="0"/>
                <a:ea typeface="Verdana" panose="020B0604030504040204" pitchFamily="34" charset="0"/>
              </a:rPr>
              <a:t>based</a:t>
            </a:r>
            <a:r>
              <a:rPr lang="ru-RU" dirty="0">
                <a:solidFill>
                  <a:schemeClr val="bg1"/>
                </a:solidFill>
                <a:latin typeface="Verdana" panose="020B0604030504040204" pitchFamily="34" charset="0"/>
                <a:ea typeface="Verdana" panose="020B0604030504040204" pitchFamily="34" charset="0"/>
              </a:rPr>
              <a:t> </a:t>
            </a:r>
            <a:r>
              <a:rPr lang="ru-RU" dirty="0" err="1">
                <a:solidFill>
                  <a:schemeClr val="bg1"/>
                </a:solidFill>
                <a:latin typeface="Verdana" panose="020B0604030504040204" pitchFamily="34" charset="0"/>
                <a:ea typeface="Verdana" panose="020B0604030504040204" pitchFamily="34" charset="0"/>
              </a:rPr>
              <a:t>on</a:t>
            </a:r>
            <a:r>
              <a:rPr lang="ru-RU" dirty="0">
                <a:solidFill>
                  <a:schemeClr val="bg1"/>
                </a:solidFill>
                <a:latin typeface="Verdana" panose="020B0604030504040204" pitchFamily="34" charset="0"/>
                <a:ea typeface="Verdana" panose="020B0604030504040204" pitchFamily="34" charset="0"/>
              </a:rPr>
              <a:t> Docker </a:t>
            </a:r>
            <a:r>
              <a:rPr lang="ru-RU" dirty="0" err="1">
                <a:solidFill>
                  <a:schemeClr val="bg1"/>
                </a:solidFill>
                <a:latin typeface="Verdana" panose="020B0604030504040204" pitchFamily="34" charset="0"/>
                <a:ea typeface="Verdana" panose="020B0604030504040204" pitchFamily="34" charset="0"/>
              </a:rPr>
              <a:t>containers</a:t>
            </a:r>
            <a:r>
              <a:rPr lang="ru-RU" dirty="0">
                <a:solidFill>
                  <a:schemeClr val="bg1"/>
                </a:solidFill>
                <a:latin typeface="Verdana" panose="020B0604030504040204" pitchFamily="34" charset="0"/>
                <a:ea typeface="Verdana" panose="020B0604030504040204" pitchFamily="34" charset="0"/>
              </a:rPr>
              <a:t> </a:t>
            </a:r>
            <a:r>
              <a:rPr lang="ru-RU" dirty="0" err="1">
                <a:solidFill>
                  <a:schemeClr val="bg1"/>
                </a:solidFill>
                <a:latin typeface="Verdana" panose="020B0604030504040204" pitchFamily="34" charset="0"/>
                <a:ea typeface="Verdana" panose="020B0604030504040204" pitchFamily="34" charset="0"/>
              </a:rPr>
              <a:t>and</a:t>
            </a:r>
            <a:r>
              <a:rPr lang="ru-RU" dirty="0">
                <a:solidFill>
                  <a:schemeClr val="bg1"/>
                </a:solidFill>
                <a:latin typeface="Verdana" panose="020B0604030504040204" pitchFamily="34" charset="0"/>
                <a:ea typeface="Verdana" panose="020B0604030504040204" pitchFamily="34" charset="0"/>
              </a:rPr>
              <a:t> </a:t>
            </a:r>
            <a:r>
              <a:rPr lang="en-US" dirty="0">
                <a:solidFill>
                  <a:schemeClr val="bg1"/>
                </a:solidFill>
                <a:latin typeface="Verdana" panose="020B0604030504040204" pitchFamily="34" charset="0"/>
                <a:ea typeface="Verdana" panose="020B0604030504040204" pitchFamily="34" charset="0"/>
              </a:rPr>
              <a:t>python</a:t>
            </a:r>
            <a:r>
              <a:rPr lang="ru-RU" dirty="0">
                <a:solidFill>
                  <a:schemeClr val="bg1"/>
                </a:solidFill>
                <a:latin typeface="Verdana" panose="020B0604030504040204" pitchFamily="34" charset="0"/>
                <a:ea typeface="Verdana" panose="020B0604030504040204" pitchFamily="34" charset="0"/>
              </a:rPr>
              <a:t> </a:t>
            </a:r>
            <a:r>
              <a:rPr lang="ru-RU" dirty="0" err="1">
                <a:solidFill>
                  <a:schemeClr val="bg1"/>
                </a:solidFill>
                <a:latin typeface="Verdana" panose="020B0604030504040204" pitchFamily="34" charset="0"/>
                <a:ea typeface="Verdana" panose="020B0604030504040204" pitchFamily="34" charset="0"/>
              </a:rPr>
              <a:t>scripts</a:t>
            </a:r>
            <a:endParaRPr lang="ru-RU" dirty="0">
              <a:solidFill>
                <a:schemeClr val="bg1"/>
              </a:solidFill>
              <a:latin typeface="Verdana" panose="020B0604030504040204" pitchFamily="34" charset="0"/>
              <a:ea typeface="Verdana" panose="020B0604030504040204" pitchFamily="34" charset="0"/>
            </a:endParaRPr>
          </a:p>
        </p:txBody>
      </p:sp>
      <p:grpSp>
        <p:nvGrpSpPr>
          <p:cNvPr id="51" name="Группа 50">
            <a:extLst>
              <a:ext uri="{FF2B5EF4-FFF2-40B4-BE49-F238E27FC236}">
                <a16:creationId xmlns:a16="http://schemas.microsoft.com/office/drawing/2014/main" id="{66855D2D-883F-C385-F5F5-4551A7B11313}"/>
              </a:ext>
            </a:extLst>
          </p:cNvPr>
          <p:cNvGrpSpPr/>
          <p:nvPr/>
        </p:nvGrpSpPr>
        <p:grpSpPr>
          <a:xfrm>
            <a:off x="1149051" y="4931978"/>
            <a:ext cx="6431030" cy="1321768"/>
            <a:chOff x="4996426" y="5285276"/>
            <a:chExt cx="4852558" cy="997345"/>
          </a:xfrm>
        </p:grpSpPr>
        <p:pic>
          <p:nvPicPr>
            <p:cNvPr id="38" name="Picture 16" descr="User Icons - Free Download, PNG and SVG">
              <a:extLst>
                <a:ext uri="{FF2B5EF4-FFF2-40B4-BE49-F238E27FC236}">
                  <a16:creationId xmlns:a16="http://schemas.microsoft.com/office/drawing/2014/main" id="{441F19A5-F155-0384-3242-19710DE58B52}"/>
                </a:ext>
              </a:extLst>
            </p:cNvPr>
            <p:cNvPicPr>
              <a:picLocks noChangeAspect="1" noChangeArrowheads="1"/>
            </p:cNvPicPr>
            <p:nvPr/>
          </p:nvPicPr>
          <p:blipFill>
            <a:blip r:embed="rId13">
              <a:alphaModFix amt="83000"/>
              <a:extLst>
                <a:ext uri="{28A0092B-C50C-407E-A947-70E740481C1C}">
                  <a14:useLocalDpi xmlns:a14="http://schemas.microsoft.com/office/drawing/2010/main" val="0"/>
                </a:ext>
              </a:extLst>
            </a:blip>
            <a:srcRect/>
            <a:stretch>
              <a:fillRect/>
            </a:stretch>
          </p:blipFill>
          <p:spPr bwMode="auto">
            <a:xfrm>
              <a:off x="4996426" y="5285276"/>
              <a:ext cx="997345" cy="997345"/>
            </a:xfrm>
            <a:prstGeom prst="rect">
              <a:avLst/>
            </a:prstGeom>
            <a:noFill/>
            <a:extLst>
              <a:ext uri="{909E8E84-426E-40DD-AFC4-6F175D3DCCD1}">
                <a14:hiddenFill xmlns:a14="http://schemas.microsoft.com/office/drawing/2010/main">
                  <a:solidFill>
                    <a:srgbClr val="FFFFFF"/>
                  </a:solidFill>
                </a14:hiddenFill>
              </a:ext>
            </a:extLst>
          </p:spPr>
        </p:pic>
        <p:pic>
          <p:nvPicPr>
            <p:cNvPr id="39" name="Рисунок 38">
              <a:extLst>
                <a:ext uri="{FF2B5EF4-FFF2-40B4-BE49-F238E27FC236}">
                  <a16:creationId xmlns:a16="http://schemas.microsoft.com/office/drawing/2014/main" id="{C087E3DD-8DE2-13EA-DCD3-2647D4B1BF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6075251" y="5303761"/>
              <a:ext cx="758084" cy="1015212"/>
            </a:xfrm>
            <a:prstGeom prst="rect">
              <a:avLst/>
            </a:prstGeom>
          </p:spPr>
        </p:pic>
        <p:pic>
          <p:nvPicPr>
            <p:cNvPr id="40" name="Рисунок 39">
              <a:extLst>
                <a:ext uri="{FF2B5EF4-FFF2-40B4-BE49-F238E27FC236}">
                  <a16:creationId xmlns:a16="http://schemas.microsoft.com/office/drawing/2014/main" id="{FA9DD705-793B-C3E8-CC21-A68B10F402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8448014" y="5377221"/>
              <a:ext cx="648373" cy="868289"/>
            </a:xfrm>
            <a:prstGeom prst="rect">
              <a:avLst/>
            </a:prstGeom>
          </p:spPr>
        </p:pic>
        <p:pic>
          <p:nvPicPr>
            <p:cNvPr id="41" name="Рисунок 40">
              <a:extLst>
                <a:ext uri="{FF2B5EF4-FFF2-40B4-BE49-F238E27FC236}">
                  <a16:creationId xmlns:a16="http://schemas.microsoft.com/office/drawing/2014/main" id="{48DE850C-434D-48D7-D6C7-86B2DF032D0A}"/>
                </a:ext>
              </a:extLst>
            </p:cNvPr>
            <p:cNvPicPr>
              <a:picLocks noChangeAspect="1"/>
            </p:cNvPicPr>
            <p:nvPr/>
          </p:nvPicPr>
          <p:blipFill>
            <a:blip r:embed="rId15">
              <a:alphaModFix amt="75000"/>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80623" y="5381800"/>
              <a:ext cx="768361" cy="768361"/>
            </a:xfrm>
            <a:prstGeom prst="rect">
              <a:avLst/>
            </a:prstGeom>
          </p:spPr>
        </p:pic>
        <p:pic>
          <p:nvPicPr>
            <p:cNvPr id="45" name="Рисунок 44">
              <a:extLst>
                <a:ext uri="{FF2B5EF4-FFF2-40B4-BE49-F238E27FC236}">
                  <a16:creationId xmlns:a16="http://schemas.microsoft.com/office/drawing/2014/main" id="{F085C5B2-9E6B-4025-C787-D132711A4D1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40072" y="5561565"/>
              <a:ext cx="1129356" cy="471599"/>
            </a:xfrm>
            <a:prstGeom prst="rect">
              <a:avLst/>
            </a:prstGeom>
          </p:spPr>
        </p:pic>
      </p:grpSp>
      <p:pic>
        <p:nvPicPr>
          <p:cNvPr id="52" name="Google Shape;1168;p53">
            <a:extLst>
              <a:ext uri="{FF2B5EF4-FFF2-40B4-BE49-F238E27FC236}">
                <a16:creationId xmlns:a16="http://schemas.microsoft.com/office/drawing/2014/main" id="{516C6C0B-A2CD-4E34-E9C4-862C0793EF40}"/>
              </a:ext>
            </a:extLst>
          </p:cNvPr>
          <p:cNvPicPr preferRelativeResize="0"/>
          <p:nvPr/>
        </p:nvPicPr>
        <p:blipFill rotWithShape="1">
          <a:blip r:embed="rId19">
            <a:alphaModFix/>
          </a:blip>
          <a:srcRect/>
          <a:stretch/>
        </p:blipFill>
        <p:spPr>
          <a:xfrm>
            <a:off x="8269371" y="328258"/>
            <a:ext cx="3413272" cy="2005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1" name="Группа 70">
            <a:extLst>
              <a:ext uri="{FF2B5EF4-FFF2-40B4-BE49-F238E27FC236}">
                <a16:creationId xmlns:a16="http://schemas.microsoft.com/office/drawing/2014/main" id="{ABFFECA4-C36E-D3EF-E91E-B5D4E9AD5BF6}"/>
              </a:ext>
            </a:extLst>
          </p:cNvPr>
          <p:cNvGrpSpPr/>
          <p:nvPr/>
        </p:nvGrpSpPr>
        <p:grpSpPr>
          <a:xfrm>
            <a:off x="8481615" y="2377105"/>
            <a:ext cx="3015223" cy="1401063"/>
            <a:chOff x="8637315" y="2659569"/>
            <a:chExt cx="3015223" cy="1401063"/>
          </a:xfrm>
        </p:grpSpPr>
        <p:grpSp>
          <p:nvGrpSpPr>
            <p:cNvPr id="53" name="Группа 52">
              <a:extLst>
                <a:ext uri="{FF2B5EF4-FFF2-40B4-BE49-F238E27FC236}">
                  <a16:creationId xmlns:a16="http://schemas.microsoft.com/office/drawing/2014/main" id="{172AFDE7-04D1-D160-8E61-338054D348F2}"/>
                </a:ext>
              </a:extLst>
            </p:cNvPr>
            <p:cNvGrpSpPr/>
            <p:nvPr/>
          </p:nvGrpSpPr>
          <p:grpSpPr>
            <a:xfrm>
              <a:off x="8637315" y="3342883"/>
              <a:ext cx="834934" cy="717749"/>
              <a:chOff x="2973840" y="4496868"/>
              <a:chExt cx="1059969" cy="889785"/>
            </a:xfrm>
          </p:grpSpPr>
          <p:pic>
            <p:nvPicPr>
              <p:cNvPr id="55" name="Рисунок 54">
                <a:extLst>
                  <a:ext uri="{FF2B5EF4-FFF2-40B4-BE49-F238E27FC236}">
                    <a16:creationId xmlns:a16="http://schemas.microsoft.com/office/drawing/2014/main" id="{553E1222-AEEB-C812-9F87-873399FF437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73840" y="4496868"/>
                <a:ext cx="661253" cy="661253"/>
              </a:xfrm>
              <a:prstGeom prst="rect">
                <a:avLst/>
              </a:prstGeom>
            </p:spPr>
          </p:pic>
          <p:pic>
            <p:nvPicPr>
              <p:cNvPr id="56" name="Рисунок 55">
                <a:extLst>
                  <a:ext uri="{FF2B5EF4-FFF2-40B4-BE49-F238E27FC236}">
                    <a16:creationId xmlns:a16="http://schemas.microsoft.com/office/drawing/2014/main" id="{B40309FC-22BE-97E4-CD88-AE05E90B87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26240" y="4597480"/>
                <a:ext cx="661253" cy="661253"/>
              </a:xfrm>
              <a:prstGeom prst="rect">
                <a:avLst/>
              </a:prstGeom>
            </p:spPr>
          </p:pic>
          <p:pic>
            <p:nvPicPr>
              <p:cNvPr id="57" name="Рисунок 56">
                <a:extLst>
                  <a:ext uri="{FF2B5EF4-FFF2-40B4-BE49-F238E27FC236}">
                    <a16:creationId xmlns:a16="http://schemas.microsoft.com/office/drawing/2014/main" id="{1620B120-7138-E5D6-FF3F-9317C1B2235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72556" y="4725400"/>
                <a:ext cx="661253" cy="661253"/>
              </a:xfrm>
              <a:prstGeom prst="rect">
                <a:avLst/>
              </a:prstGeom>
            </p:spPr>
          </p:pic>
        </p:grpSp>
        <p:pic>
          <p:nvPicPr>
            <p:cNvPr id="63" name="Рисунок 62">
              <a:extLst>
                <a:ext uri="{FF2B5EF4-FFF2-40B4-BE49-F238E27FC236}">
                  <a16:creationId xmlns:a16="http://schemas.microsoft.com/office/drawing/2014/main" id="{8E39A497-C6F6-6478-99E7-78A70D7450D6}"/>
                </a:ext>
              </a:extLst>
            </p:cNvPr>
            <p:cNvPicPr>
              <a:picLocks noChangeAspect="1"/>
            </p:cNvPicPr>
            <p:nvPr/>
          </p:nvPicPr>
          <p:blipFill>
            <a:blip r:embed="rId15">
              <a:alphaModFix amt="75000"/>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834446" y="2891886"/>
              <a:ext cx="752366" cy="752366"/>
            </a:xfrm>
            <a:prstGeom prst="rect">
              <a:avLst/>
            </a:prstGeom>
          </p:spPr>
        </p:pic>
        <p:sp>
          <p:nvSpPr>
            <p:cNvPr id="65" name="Google Shape;111;p19">
              <a:extLst>
                <a:ext uri="{FF2B5EF4-FFF2-40B4-BE49-F238E27FC236}">
                  <a16:creationId xmlns:a16="http://schemas.microsoft.com/office/drawing/2014/main" id="{EB12656C-F123-AC99-92A9-CAFF5980F01E}"/>
                </a:ext>
              </a:extLst>
            </p:cNvPr>
            <p:cNvSpPr txBox="1">
              <a:spLocks/>
            </p:cNvSpPr>
            <p:nvPr/>
          </p:nvSpPr>
          <p:spPr>
            <a:xfrm>
              <a:off x="10380656" y="3037521"/>
              <a:ext cx="1271882" cy="40923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spcAft>
                  <a:spcPts val="600"/>
                </a:spcAft>
              </a:pPr>
              <a:r>
                <a:rPr lang="en-US" sz="1400" dirty="0">
                  <a:solidFill>
                    <a:schemeClr val="bg1">
                      <a:lumMod val="95000"/>
                    </a:schemeClr>
                  </a:solidFill>
                  <a:effectLst>
                    <a:outerShdw blurRad="38100" dist="38100" dir="2700000" algn="tl">
                      <a:srgbClr val="000000">
                        <a:alpha val="43137"/>
                      </a:srgbClr>
                    </a:outerShdw>
                  </a:effectLst>
                  <a:latin typeface="Lexend Deca" panose="020B0604020202020204" charset="-78"/>
                  <a:cs typeface="Lexend Deca" panose="020B0604020202020204" charset="-78"/>
                </a:rPr>
                <a:t>Base server (Web)</a:t>
              </a:r>
            </a:p>
          </p:txBody>
        </p:sp>
        <p:pic>
          <p:nvPicPr>
            <p:cNvPr id="66" name="Рисунок 65">
              <a:extLst>
                <a:ext uri="{FF2B5EF4-FFF2-40B4-BE49-F238E27FC236}">
                  <a16:creationId xmlns:a16="http://schemas.microsoft.com/office/drawing/2014/main" id="{D15AAAA6-E356-E3B6-0C3B-A079EDA5E3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4357097">
              <a:off x="9450178" y="3150785"/>
              <a:ext cx="432826" cy="579633"/>
            </a:xfrm>
            <a:prstGeom prst="rect">
              <a:avLst/>
            </a:prstGeom>
          </p:spPr>
        </p:pic>
        <p:pic>
          <p:nvPicPr>
            <p:cNvPr id="67" name="Рисунок 66">
              <a:extLst>
                <a:ext uri="{FF2B5EF4-FFF2-40B4-BE49-F238E27FC236}">
                  <a16:creationId xmlns:a16="http://schemas.microsoft.com/office/drawing/2014/main" id="{1E9D3E16-9C60-5D1E-0AAF-D1C73B27C4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7326563">
              <a:off x="9480327" y="2814277"/>
              <a:ext cx="406183" cy="543953"/>
            </a:xfrm>
            <a:prstGeom prst="rect">
              <a:avLst/>
            </a:prstGeom>
          </p:spPr>
        </p:pic>
        <p:grpSp>
          <p:nvGrpSpPr>
            <p:cNvPr id="68" name="Группа 67">
              <a:extLst>
                <a:ext uri="{FF2B5EF4-FFF2-40B4-BE49-F238E27FC236}">
                  <a16:creationId xmlns:a16="http://schemas.microsoft.com/office/drawing/2014/main" id="{9AFBBE5A-74E7-7C22-7F76-00E9A0A83B81}"/>
                </a:ext>
              </a:extLst>
            </p:cNvPr>
            <p:cNvGrpSpPr/>
            <p:nvPr/>
          </p:nvGrpSpPr>
          <p:grpSpPr>
            <a:xfrm>
              <a:off x="8648161" y="2659569"/>
              <a:ext cx="719396" cy="564742"/>
              <a:chOff x="569333" y="2650647"/>
              <a:chExt cx="1118754" cy="874750"/>
            </a:xfrm>
          </p:grpSpPr>
          <p:pic>
            <p:nvPicPr>
              <p:cNvPr id="69" name="Рисунок 68">
                <a:extLst>
                  <a:ext uri="{FF2B5EF4-FFF2-40B4-BE49-F238E27FC236}">
                    <a16:creationId xmlns:a16="http://schemas.microsoft.com/office/drawing/2014/main" id="{29F09788-40AF-CFDD-0D26-86ABA60FD1C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69333" y="2650647"/>
                <a:ext cx="687547" cy="681957"/>
              </a:xfrm>
              <a:prstGeom prst="rect">
                <a:avLst/>
              </a:prstGeom>
            </p:spPr>
          </p:pic>
          <p:pic>
            <p:nvPicPr>
              <p:cNvPr id="70" name="Рисунок 69">
                <a:extLst>
                  <a:ext uri="{FF2B5EF4-FFF2-40B4-BE49-F238E27FC236}">
                    <a16:creationId xmlns:a16="http://schemas.microsoft.com/office/drawing/2014/main" id="{48163119-B79F-BA3D-2CB1-B396A7C3B50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25673" y="3161458"/>
                <a:ext cx="862414" cy="363939"/>
              </a:xfrm>
              <a:prstGeom prst="rect">
                <a:avLst/>
              </a:prstGeom>
            </p:spPr>
          </p:pic>
        </p:grpSp>
      </p:grpSp>
      <p:pic>
        <p:nvPicPr>
          <p:cNvPr id="72" name="Рисунок 71">
            <a:extLst>
              <a:ext uri="{FF2B5EF4-FFF2-40B4-BE49-F238E27FC236}">
                <a16:creationId xmlns:a16="http://schemas.microsoft.com/office/drawing/2014/main" id="{17B66A01-B3F5-B269-E5B2-EFE773968AE8}"/>
              </a:ext>
            </a:extLst>
          </p:cNvPr>
          <p:cNvPicPr>
            <a:picLocks noChangeAspect="1"/>
          </p:cNvPicPr>
          <p:nvPr/>
        </p:nvPicPr>
        <p:blipFill rotWithShape="1">
          <a:blip r:embed="rId25">
            <a:extLst>
              <a:ext uri="{28A0092B-C50C-407E-A947-70E740481C1C}">
                <a14:useLocalDpi xmlns:a14="http://schemas.microsoft.com/office/drawing/2010/main" val="0"/>
              </a:ext>
            </a:extLst>
          </a:blip>
          <a:srcRect l="12813" t="5521" b="42100"/>
          <a:stretch/>
        </p:blipFill>
        <p:spPr>
          <a:xfrm>
            <a:off x="5695858" y="3970433"/>
            <a:ext cx="6478769" cy="411522"/>
          </a:xfrm>
          <a:prstGeom prst="rect">
            <a:avLst/>
          </a:prstGeom>
          <a:ln>
            <a:noFill/>
          </a:ln>
          <a:effectLst>
            <a:outerShdw blurRad="190500" algn="tl" rotWithShape="0">
              <a:srgbClr val="000000">
                <a:alpha val="70000"/>
              </a:srgbClr>
            </a:outerShdw>
          </a:effectLst>
        </p:spPr>
      </p:pic>
      <p:pic>
        <p:nvPicPr>
          <p:cNvPr id="73" name="Рисунок 72">
            <a:extLst>
              <a:ext uri="{FF2B5EF4-FFF2-40B4-BE49-F238E27FC236}">
                <a16:creationId xmlns:a16="http://schemas.microsoft.com/office/drawing/2014/main" id="{B2D15B28-AB98-9CE1-290D-B8450EA017B7}"/>
              </a:ext>
            </a:extLst>
          </p:cNvPr>
          <p:cNvPicPr>
            <a:picLocks noChangeAspect="1"/>
          </p:cNvPicPr>
          <p:nvPr/>
        </p:nvPicPr>
        <p:blipFill rotWithShape="1">
          <a:blip r:embed="rId26">
            <a:extLst>
              <a:ext uri="{28A0092B-C50C-407E-A947-70E740481C1C}">
                <a14:useLocalDpi xmlns:a14="http://schemas.microsoft.com/office/drawing/2010/main" val="0"/>
              </a:ext>
            </a:extLst>
          </a:blip>
          <a:srcRect l="11199" t="8288" r="2159" b="39776"/>
          <a:stretch/>
        </p:blipFill>
        <p:spPr>
          <a:xfrm>
            <a:off x="5688294" y="4511648"/>
            <a:ext cx="6503706" cy="339697"/>
          </a:xfrm>
          <a:prstGeom prst="rect">
            <a:avLst/>
          </a:prstGeom>
          <a:ln>
            <a:noFill/>
          </a:ln>
          <a:effectLst>
            <a:outerShdw blurRad="190500" algn="tl" rotWithShape="0">
              <a:srgbClr val="000000">
                <a:alpha val="70000"/>
              </a:srgbClr>
            </a:outerShdw>
          </a:effectLst>
        </p:spPr>
      </p:pic>
      <p:grpSp>
        <p:nvGrpSpPr>
          <p:cNvPr id="76" name="Группа 75">
            <a:extLst>
              <a:ext uri="{FF2B5EF4-FFF2-40B4-BE49-F238E27FC236}">
                <a16:creationId xmlns:a16="http://schemas.microsoft.com/office/drawing/2014/main" id="{277FC754-2501-9FB0-74B7-5DC2A8773F60}"/>
              </a:ext>
            </a:extLst>
          </p:cNvPr>
          <p:cNvGrpSpPr/>
          <p:nvPr/>
        </p:nvGrpSpPr>
        <p:grpSpPr>
          <a:xfrm>
            <a:off x="4859647" y="2853783"/>
            <a:ext cx="2593073" cy="769187"/>
            <a:chOff x="3192779" y="4137161"/>
            <a:chExt cx="2593073" cy="769187"/>
          </a:xfrm>
        </p:grpSpPr>
        <p:pic>
          <p:nvPicPr>
            <p:cNvPr id="74" name="Рисунок 73">
              <a:extLst>
                <a:ext uri="{FF2B5EF4-FFF2-40B4-BE49-F238E27FC236}">
                  <a16:creationId xmlns:a16="http://schemas.microsoft.com/office/drawing/2014/main" id="{8F993C41-2CBF-1547-0FC2-A67A7B1659C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92779" y="4137161"/>
              <a:ext cx="769187" cy="769187"/>
            </a:xfrm>
            <a:prstGeom prst="rect">
              <a:avLst/>
            </a:prstGeom>
          </p:spPr>
        </p:pic>
        <p:sp>
          <p:nvSpPr>
            <p:cNvPr id="75" name="Google Shape;111;p19">
              <a:extLst>
                <a:ext uri="{FF2B5EF4-FFF2-40B4-BE49-F238E27FC236}">
                  <a16:creationId xmlns:a16="http://schemas.microsoft.com/office/drawing/2014/main" id="{222C352E-0EED-EDC4-5B62-E96F39BD9B45}"/>
                </a:ext>
              </a:extLst>
            </p:cNvPr>
            <p:cNvSpPr txBox="1">
              <a:spLocks/>
            </p:cNvSpPr>
            <p:nvPr/>
          </p:nvSpPr>
          <p:spPr>
            <a:xfrm>
              <a:off x="4030788" y="4263359"/>
              <a:ext cx="1755064" cy="22265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spcAft>
                  <a:spcPts val="600"/>
                </a:spcAft>
              </a:pPr>
              <a:r>
                <a:rPr lang="en-US" sz="1800" dirty="0">
                  <a:solidFill>
                    <a:schemeClr val="bg1">
                      <a:lumMod val="9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Lexend Deca" panose="020B0604020202020204" charset="-78"/>
                </a:rPr>
                <a:t>Run deploy script</a:t>
              </a:r>
            </a:p>
          </p:txBody>
        </p:sp>
      </p:grpSp>
      <p:grpSp>
        <p:nvGrpSpPr>
          <p:cNvPr id="86" name="Группа 85">
            <a:extLst>
              <a:ext uri="{FF2B5EF4-FFF2-40B4-BE49-F238E27FC236}">
                <a16:creationId xmlns:a16="http://schemas.microsoft.com/office/drawing/2014/main" id="{624FFA22-A6B2-CC8F-3347-F341B847B256}"/>
              </a:ext>
            </a:extLst>
          </p:cNvPr>
          <p:cNvGrpSpPr/>
          <p:nvPr/>
        </p:nvGrpSpPr>
        <p:grpSpPr>
          <a:xfrm>
            <a:off x="8141657" y="4958433"/>
            <a:ext cx="3757396" cy="1215635"/>
            <a:chOff x="8141657" y="4958433"/>
            <a:chExt cx="3757396" cy="1215635"/>
          </a:xfrm>
        </p:grpSpPr>
        <p:pic>
          <p:nvPicPr>
            <p:cNvPr id="80" name="Рисунок 79">
              <a:extLst>
                <a:ext uri="{FF2B5EF4-FFF2-40B4-BE49-F238E27FC236}">
                  <a16:creationId xmlns:a16="http://schemas.microsoft.com/office/drawing/2014/main" id="{82988C39-2AEA-671D-02A4-EF8C12D0F3CF}"/>
                </a:ext>
              </a:extLst>
            </p:cNvPr>
            <p:cNvPicPr>
              <a:picLocks noChangeAspect="1"/>
            </p:cNvPicPr>
            <p:nvPr/>
          </p:nvPicPr>
          <p:blipFill>
            <a:blip r:embed="rId28"/>
            <a:stretch>
              <a:fillRect/>
            </a:stretch>
          </p:blipFill>
          <p:spPr>
            <a:xfrm>
              <a:off x="8141657" y="5377823"/>
              <a:ext cx="1251210" cy="500019"/>
            </a:xfrm>
            <a:prstGeom prst="rect">
              <a:avLst/>
            </a:prstGeom>
          </p:spPr>
        </p:pic>
        <p:pic>
          <p:nvPicPr>
            <p:cNvPr id="81" name="Рисунок 80">
              <a:extLst>
                <a:ext uri="{FF2B5EF4-FFF2-40B4-BE49-F238E27FC236}">
                  <a16:creationId xmlns:a16="http://schemas.microsoft.com/office/drawing/2014/main" id="{39CE7B67-7E9E-AB5C-FA61-695470CE6689}"/>
                </a:ext>
              </a:extLst>
            </p:cNvPr>
            <p:cNvPicPr>
              <a:picLocks noChangeAspect="1"/>
            </p:cNvPicPr>
            <p:nvPr/>
          </p:nvPicPr>
          <p:blipFill rotWithShape="1">
            <a:blip r:embed="rId29"/>
            <a:srcRect l="4356" t="20934" r="5596" b="19107"/>
            <a:stretch/>
          </p:blipFill>
          <p:spPr>
            <a:xfrm>
              <a:off x="9708978" y="4958433"/>
              <a:ext cx="1340815" cy="478203"/>
            </a:xfrm>
            <a:prstGeom prst="rect">
              <a:avLst/>
            </a:prstGeom>
          </p:spPr>
        </p:pic>
        <p:sp>
          <p:nvSpPr>
            <p:cNvPr id="82" name="Google Shape;111;p19">
              <a:extLst>
                <a:ext uri="{FF2B5EF4-FFF2-40B4-BE49-F238E27FC236}">
                  <a16:creationId xmlns:a16="http://schemas.microsoft.com/office/drawing/2014/main" id="{41BC55C2-0CB8-60FE-6DC1-28EC1A7683E0}"/>
                </a:ext>
              </a:extLst>
            </p:cNvPr>
            <p:cNvSpPr txBox="1">
              <a:spLocks/>
            </p:cNvSpPr>
            <p:nvPr/>
          </p:nvSpPr>
          <p:spPr>
            <a:xfrm>
              <a:off x="9309762" y="5492311"/>
              <a:ext cx="2266551" cy="2710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spcAft>
                  <a:spcPts val="600"/>
                </a:spcAft>
              </a:pPr>
              <a:r>
                <a:rPr lang="en-US" sz="1600" dirty="0">
                  <a:solidFill>
                    <a:schemeClr val="bg1">
                      <a:lumMod val="95000"/>
                    </a:schemeClr>
                  </a:solidFill>
                  <a:effectLst>
                    <a:outerShdw blurRad="38100" dist="38100" dir="2700000" algn="tl">
                      <a:srgbClr val="000000">
                        <a:alpha val="43137"/>
                      </a:srgbClr>
                    </a:outerShdw>
                  </a:effectLst>
                  <a:latin typeface="Lexend Deca" panose="020B0604020202020204" charset="-78"/>
                  <a:cs typeface="Lexend Deca" panose="020B0604020202020204" charset="-78"/>
                </a:rPr>
                <a:t>Tracking updates</a:t>
              </a:r>
            </a:p>
          </p:txBody>
        </p:sp>
        <p:pic>
          <p:nvPicPr>
            <p:cNvPr id="83" name="Рисунок 82">
              <a:extLst>
                <a:ext uri="{FF2B5EF4-FFF2-40B4-BE49-F238E27FC236}">
                  <a16:creationId xmlns:a16="http://schemas.microsoft.com/office/drawing/2014/main" id="{CA1CECAB-077B-0587-2320-91F2FA3E817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1435028" y="5377823"/>
              <a:ext cx="464025" cy="438979"/>
            </a:xfrm>
            <a:prstGeom prst="rect">
              <a:avLst/>
            </a:prstGeom>
          </p:spPr>
        </p:pic>
        <p:pic>
          <p:nvPicPr>
            <p:cNvPr id="84" name="Рисунок 83">
              <a:extLst>
                <a:ext uri="{FF2B5EF4-FFF2-40B4-BE49-F238E27FC236}">
                  <a16:creationId xmlns:a16="http://schemas.microsoft.com/office/drawing/2014/main" id="{F7BDD1CB-3162-195F-3B1D-49434D8BBEA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79549" y="5835954"/>
              <a:ext cx="809694" cy="338114"/>
            </a:xfrm>
            <a:prstGeom prst="rect">
              <a:avLst/>
            </a:prstGeom>
          </p:spPr>
        </p:pic>
      </p:grpSp>
    </p:spTree>
    <p:extLst>
      <p:ext uri="{BB962C8B-B14F-4D97-AF65-F5344CB8AC3E}">
        <p14:creationId xmlns:p14="http://schemas.microsoft.com/office/powerpoint/2010/main" val="3120375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a:off x="5493933" y="1112772"/>
            <a:ext cx="6698067" cy="5738950"/>
            <a:chOff x="3293508" y="566600"/>
            <a:chExt cx="6698067"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30280" y="1828565"/>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11</a:t>
            </a:fld>
            <a:endParaRPr lang="ru-RU" dirty="0"/>
          </a:p>
        </p:txBody>
      </p:sp>
      <p:pic>
        <p:nvPicPr>
          <p:cNvPr id="13" name="Рисунок 12">
            <a:extLst>
              <a:ext uri="{FF2B5EF4-FFF2-40B4-BE49-F238E27FC236}">
                <a16:creationId xmlns:a16="http://schemas.microsoft.com/office/drawing/2014/main" id="{BBAA156D-5AA8-2FC1-A595-D36DAA9FB6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9280" y="3455980"/>
            <a:ext cx="1922115" cy="293745"/>
          </a:xfrm>
          <a:prstGeom prst="rect">
            <a:avLst/>
          </a:prstGeom>
        </p:spPr>
      </p:pic>
      <p:pic>
        <p:nvPicPr>
          <p:cNvPr id="43" name="Рисунок 42">
            <a:extLst>
              <a:ext uri="{FF2B5EF4-FFF2-40B4-BE49-F238E27FC236}">
                <a16:creationId xmlns:a16="http://schemas.microsoft.com/office/drawing/2014/main" id="{893F2DB5-0456-3688-97D3-84F05E3047B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37" y="313497"/>
            <a:ext cx="2952750" cy="3390900"/>
          </a:xfrm>
          <a:prstGeom prst="rect">
            <a:avLst/>
          </a:prstGeom>
        </p:spPr>
      </p:pic>
      <p:sp>
        <p:nvSpPr>
          <p:cNvPr id="4" name="TextBox 3">
            <a:extLst>
              <a:ext uri="{FF2B5EF4-FFF2-40B4-BE49-F238E27FC236}">
                <a16:creationId xmlns:a16="http://schemas.microsoft.com/office/drawing/2014/main" id="{C73B79A1-1A90-BE2E-764C-9CFCB2CD1200}"/>
              </a:ext>
            </a:extLst>
          </p:cNvPr>
          <p:cNvSpPr txBox="1"/>
          <p:nvPr/>
        </p:nvSpPr>
        <p:spPr>
          <a:xfrm>
            <a:off x="2338566" y="581893"/>
            <a:ext cx="7514869" cy="132343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i="0" dirty="0">
                <a:solidFill>
                  <a:schemeClr val="bg1"/>
                </a:solidFill>
                <a:effectLst/>
                <a:latin typeface="Verdana" panose="020B0604030504040204" pitchFamily="34" charset="0"/>
                <a:ea typeface="Verdana" panose="020B0604030504040204" pitchFamily="34" charset="0"/>
              </a:rPr>
              <a:t>Implementation of a Single Sign-On (SSO)</a:t>
            </a:r>
            <a:endParaRPr lang="en-US" sz="3200" b="1" i="0" dirty="0">
              <a:solidFill>
                <a:schemeClr val="bg1"/>
              </a:solidFill>
              <a:effectLst/>
              <a:latin typeface="Verdana" panose="020B0604030504040204" pitchFamily="34" charset="0"/>
              <a:ea typeface="Verdana" panose="020B0604030504040204" pitchFamily="34" charset="0"/>
            </a:endParaRPr>
          </a:p>
        </p:txBody>
      </p:sp>
      <p:pic>
        <p:nvPicPr>
          <p:cNvPr id="5" name="Рисунок 4">
            <a:extLst>
              <a:ext uri="{FF2B5EF4-FFF2-40B4-BE49-F238E27FC236}">
                <a16:creationId xmlns:a16="http://schemas.microsoft.com/office/drawing/2014/main" id="{2797A7C5-A99F-25FE-A992-A78C1778AB5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25572" y="657279"/>
            <a:ext cx="1711268" cy="452566"/>
          </a:xfrm>
          <a:prstGeom prst="rect">
            <a:avLst/>
          </a:prstGeom>
          <a:effectLst>
            <a:outerShdw blurRad="50800" dist="38100" dir="2700000" algn="tl" rotWithShape="0">
              <a:prstClr val="black">
                <a:alpha val="40000"/>
              </a:prstClr>
            </a:outerShdw>
          </a:effectLst>
        </p:spPr>
      </p:pic>
      <p:pic>
        <p:nvPicPr>
          <p:cNvPr id="7" name="Рисунок 6">
            <a:extLst>
              <a:ext uri="{FF2B5EF4-FFF2-40B4-BE49-F238E27FC236}">
                <a16:creationId xmlns:a16="http://schemas.microsoft.com/office/drawing/2014/main" id="{954BEA84-EED0-C872-9EF8-3AE7BFCD06C6}"/>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953031" y="1128956"/>
            <a:ext cx="2076007" cy="598581"/>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86FA4FA4-805C-FF26-CA6E-8166019A84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1298" y="4215653"/>
            <a:ext cx="3836539" cy="2005056"/>
          </a:xfrm>
          <a:prstGeom prst="rect">
            <a:avLst/>
          </a:prstGeom>
        </p:spPr>
      </p:pic>
      <p:grpSp>
        <p:nvGrpSpPr>
          <p:cNvPr id="19" name="Группа 18">
            <a:extLst>
              <a:ext uri="{FF2B5EF4-FFF2-40B4-BE49-F238E27FC236}">
                <a16:creationId xmlns:a16="http://schemas.microsoft.com/office/drawing/2014/main" id="{CC46897A-A2FB-7D2D-32AF-E1AE6B60C13A}"/>
              </a:ext>
            </a:extLst>
          </p:cNvPr>
          <p:cNvGrpSpPr/>
          <p:nvPr/>
        </p:nvGrpSpPr>
        <p:grpSpPr>
          <a:xfrm>
            <a:off x="9551064" y="2013415"/>
            <a:ext cx="2182960" cy="2859586"/>
            <a:chOff x="10104123" y="1882081"/>
            <a:chExt cx="1733441" cy="2270735"/>
          </a:xfrm>
        </p:grpSpPr>
        <p:pic>
          <p:nvPicPr>
            <p:cNvPr id="16" name="Рисунок 15">
              <a:extLst>
                <a:ext uri="{FF2B5EF4-FFF2-40B4-BE49-F238E27FC236}">
                  <a16:creationId xmlns:a16="http://schemas.microsoft.com/office/drawing/2014/main" id="{FCEE37B4-38D1-3DD7-9532-FDE5200E7DA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10445154" y="1882081"/>
              <a:ext cx="1026926" cy="1564088"/>
            </a:xfrm>
            <a:prstGeom prst="rect">
              <a:avLst/>
            </a:prstGeom>
          </p:spPr>
        </p:pic>
        <p:sp>
          <p:nvSpPr>
            <p:cNvPr id="8" name="TextBox 7">
              <a:extLst>
                <a:ext uri="{FF2B5EF4-FFF2-40B4-BE49-F238E27FC236}">
                  <a16:creationId xmlns:a16="http://schemas.microsoft.com/office/drawing/2014/main" id="{F4B6591F-4FA7-BC0C-0D6F-5794ED0C050C}"/>
                </a:ext>
              </a:extLst>
            </p:cNvPr>
            <p:cNvSpPr txBox="1"/>
            <p:nvPr/>
          </p:nvSpPr>
          <p:spPr>
            <a:xfrm>
              <a:off x="10104123" y="3451598"/>
              <a:ext cx="1733441" cy="701218"/>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ts val="2500"/>
                </a:lnSpc>
                <a:spcBef>
                  <a:spcPts val="600"/>
                </a:spcBef>
              </a:pPr>
              <a:r>
                <a:rPr lang="en-US" b="1" dirty="0">
                  <a:solidFill>
                    <a:schemeClr val="bg1"/>
                  </a:solidFill>
                  <a:latin typeface="Verdana" panose="020B0604030504040204" pitchFamily="34" charset="0"/>
                  <a:ea typeface="Verdana" panose="020B0604030504040204" pitchFamily="34" charset="0"/>
                </a:rPr>
                <a:t>User Federations</a:t>
              </a:r>
              <a:endParaRPr lang="en-US" b="1" i="0" dirty="0">
                <a:solidFill>
                  <a:schemeClr val="bg1"/>
                </a:solidFill>
                <a:effectLst/>
                <a:latin typeface="Verdana" panose="020B0604030504040204" pitchFamily="34" charset="0"/>
                <a:ea typeface="Verdana" panose="020B0604030504040204" pitchFamily="34" charset="0"/>
              </a:endParaRPr>
            </a:p>
          </p:txBody>
        </p:sp>
      </p:grpSp>
      <p:pic>
        <p:nvPicPr>
          <p:cNvPr id="9" name="Рисунок 8">
            <a:extLst>
              <a:ext uri="{FF2B5EF4-FFF2-40B4-BE49-F238E27FC236}">
                <a16:creationId xmlns:a16="http://schemas.microsoft.com/office/drawing/2014/main" id="{6B77965C-2FAE-DB0F-AE5D-14CD42B43D3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53884" y="3891220"/>
            <a:ext cx="3279680" cy="2745463"/>
          </a:xfrm>
          <a:prstGeom prst="rect">
            <a:avLst/>
          </a:prstGeom>
        </p:spPr>
      </p:pic>
      <p:sp>
        <p:nvSpPr>
          <p:cNvPr id="12" name="TextBox 11">
            <a:extLst>
              <a:ext uri="{FF2B5EF4-FFF2-40B4-BE49-F238E27FC236}">
                <a16:creationId xmlns:a16="http://schemas.microsoft.com/office/drawing/2014/main" id="{31B0BA17-2A23-0898-5800-C8B1D8886207}"/>
              </a:ext>
            </a:extLst>
          </p:cNvPr>
          <p:cNvSpPr txBox="1"/>
          <p:nvPr/>
        </p:nvSpPr>
        <p:spPr>
          <a:xfrm>
            <a:off x="2634894" y="2411708"/>
            <a:ext cx="6421873" cy="1472326"/>
          </a:xfrm>
          <a:prstGeom prst="rect">
            <a:avLst/>
          </a:prstGeom>
          <a:noFill/>
        </p:spPr>
        <p:txBody>
          <a:bodyPr wrap="square">
            <a:spAutoFit/>
          </a:bodyPr>
          <a:lstStyle/>
          <a:p>
            <a:pPr>
              <a:lnSpc>
                <a:spcPts val="2200"/>
              </a:lnSpc>
            </a:pPr>
            <a:r>
              <a:rPr lang="en-US" sz="1500" b="0" i="0" dirty="0">
                <a:solidFill>
                  <a:schemeClr val="bg1"/>
                </a:solidFill>
                <a:effectLst/>
                <a:latin typeface="Verdana" panose="020B0604030504040204" pitchFamily="34" charset="0"/>
                <a:ea typeface="Verdana" panose="020B0604030504040204" pitchFamily="34" charset="0"/>
              </a:rPr>
              <a:t>The Keycloak system — a modern and reliable solution for identity and access management.</a:t>
            </a:r>
            <a:endParaRPr lang="ru-RU" sz="1500" b="0" i="0" dirty="0">
              <a:solidFill>
                <a:schemeClr val="bg1"/>
              </a:solidFill>
              <a:effectLst/>
              <a:latin typeface="Verdana" panose="020B0604030504040204" pitchFamily="34" charset="0"/>
              <a:ea typeface="Verdana" panose="020B0604030504040204" pitchFamily="34" charset="0"/>
            </a:endParaRPr>
          </a:p>
          <a:p>
            <a:pPr>
              <a:lnSpc>
                <a:spcPts val="2200"/>
              </a:lnSpc>
            </a:pPr>
            <a:r>
              <a:rPr lang="en-US" sz="1500" b="0" i="0" dirty="0">
                <a:solidFill>
                  <a:schemeClr val="bg1"/>
                </a:solidFill>
                <a:effectLst/>
                <a:latin typeface="Verdana" panose="020B0604030504040204" pitchFamily="34" charset="0"/>
                <a:ea typeface="Verdana" panose="020B0604030504040204" pitchFamily="34" charset="0"/>
              </a:rPr>
              <a:t>Migrating to Keycloak for implementing Single Sign-On offers numerous benefits, including centralized management, user convenience, and enhanced security.</a:t>
            </a:r>
          </a:p>
        </p:txBody>
      </p:sp>
      <p:sp>
        <p:nvSpPr>
          <p:cNvPr id="15" name="TextBox 14">
            <a:extLst>
              <a:ext uri="{FF2B5EF4-FFF2-40B4-BE49-F238E27FC236}">
                <a16:creationId xmlns:a16="http://schemas.microsoft.com/office/drawing/2014/main" id="{D62CAE36-E0CD-7A9C-B9B3-35C6C87FD3CF}"/>
              </a:ext>
            </a:extLst>
          </p:cNvPr>
          <p:cNvSpPr txBox="1"/>
          <p:nvPr/>
        </p:nvSpPr>
        <p:spPr>
          <a:xfrm>
            <a:off x="4268296" y="5770183"/>
            <a:ext cx="4588148" cy="628634"/>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Keycloak </a:t>
            </a:r>
            <a:r>
              <a:rPr lang="en-US" sz="1600" dirty="0">
                <a:solidFill>
                  <a:schemeClr val="bg1"/>
                </a:solidFill>
                <a:latin typeface="Verdana" panose="020B0604030504040204" pitchFamily="34" charset="0"/>
                <a:ea typeface="Verdana" panose="020B0604030504040204" pitchFamily="34" charset="0"/>
              </a:rPr>
              <a:t>ensures </a:t>
            </a:r>
            <a:r>
              <a:rPr lang="en-US" sz="1600" b="0" i="0" dirty="0">
                <a:solidFill>
                  <a:schemeClr val="bg1"/>
                </a:solidFill>
                <a:effectLst/>
                <a:latin typeface="Verdana" panose="020B0604030504040204" pitchFamily="34" charset="0"/>
                <a:ea typeface="Verdana" panose="020B0604030504040204" pitchFamily="34" charset="0"/>
              </a:rPr>
              <a:t>two protocols such as OpenID Connect and OAuth 2.0</a:t>
            </a:r>
          </a:p>
        </p:txBody>
      </p:sp>
      <p:sp>
        <p:nvSpPr>
          <p:cNvPr id="18" name="TextBox 17">
            <a:extLst>
              <a:ext uri="{FF2B5EF4-FFF2-40B4-BE49-F238E27FC236}">
                <a16:creationId xmlns:a16="http://schemas.microsoft.com/office/drawing/2014/main" id="{1D1A9E8F-3BF2-2BE8-DBF0-5143C01A239E}"/>
              </a:ext>
            </a:extLst>
          </p:cNvPr>
          <p:cNvSpPr txBox="1"/>
          <p:nvPr/>
        </p:nvSpPr>
        <p:spPr>
          <a:xfrm>
            <a:off x="4203413" y="4532175"/>
            <a:ext cx="3489574" cy="1018292"/>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User Convenience</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Enhanced Security</a:t>
            </a:r>
          </a:p>
          <a:p>
            <a:pPr marL="285750" indent="-285750">
              <a:lnSpc>
                <a:spcPct val="150000"/>
              </a:lnSpc>
              <a:buFont typeface="Wingdings" panose="05000000000000000000" pitchFamily="2" charset="2"/>
              <a:buChar char="v"/>
            </a:pPr>
            <a:r>
              <a:rPr lang="en-US" sz="1400" dirty="0">
                <a:solidFill>
                  <a:schemeClr val="bg1"/>
                </a:solidFill>
                <a:latin typeface="Verdana" panose="020B0604030504040204" pitchFamily="34" charset="0"/>
                <a:ea typeface="Verdana" panose="020B0604030504040204" pitchFamily="34" charset="0"/>
              </a:rPr>
              <a:t>Centralized User Management</a:t>
            </a:r>
            <a:endParaRPr lang="ru-RU" sz="14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98101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6134F28-DFEF-CB1C-22BA-7E71F11BED9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32116"/>
          <a:stretch/>
        </p:blipFill>
        <p:spPr>
          <a:xfrm>
            <a:off x="7525702" y="4420993"/>
            <a:ext cx="3196751" cy="2437007"/>
          </a:xfrm>
          <a:prstGeom prst="rect">
            <a:avLst/>
          </a:prstGeom>
        </p:spPr>
      </p:pic>
      <p:pic>
        <p:nvPicPr>
          <p:cNvPr id="9" name="Рисунок 8">
            <a:extLst>
              <a:ext uri="{FF2B5EF4-FFF2-40B4-BE49-F238E27FC236}">
                <a16:creationId xmlns:a16="http://schemas.microsoft.com/office/drawing/2014/main" id="{38CCD4AB-84E8-1BA6-25F1-F803C501179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9478" y="2364380"/>
            <a:ext cx="1628096" cy="1828363"/>
          </a:xfrm>
          <a:prstGeom prst="rect">
            <a:avLst/>
          </a:prstGeom>
        </p:spPr>
      </p:pic>
      <p:pic>
        <p:nvPicPr>
          <p:cNvPr id="11" name="Рисунок 10">
            <a:extLst>
              <a:ext uri="{FF2B5EF4-FFF2-40B4-BE49-F238E27FC236}">
                <a16:creationId xmlns:a16="http://schemas.microsoft.com/office/drawing/2014/main" id="{711E4CF4-542B-8FFA-B7EB-368C4A1C477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94375" y="4303999"/>
            <a:ext cx="1218395" cy="1368266"/>
          </a:xfrm>
          <a:prstGeom prst="rect">
            <a:avLst/>
          </a:prstGeom>
          <a:effectLst>
            <a:outerShdw blurRad="50800" dist="38100" dir="2700000" algn="tl" rotWithShape="0">
              <a:prstClr val="black">
                <a:alpha val="40000"/>
              </a:prstClr>
            </a:outerShdw>
          </a:effectLst>
        </p:spPr>
      </p:pic>
      <p:pic>
        <p:nvPicPr>
          <p:cNvPr id="12" name="Рисунок 11">
            <a:extLst>
              <a:ext uri="{FF2B5EF4-FFF2-40B4-BE49-F238E27FC236}">
                <a16:creationId xmlns:a16="http://schemas.microsoft.com/office/drawing/2014/main" id="{5633A944-BF49-AB28-A3C5-49B27814365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25702" y="4376114"/>
            <a:ext cx="505778" cy="567992"/>
          </a:xfrm>
          <a:prstGeom prst="rect">
            <a:avLst/>
          </a:prstGeom>
          <a:effectLst>
            <a:outerShdw blurRad="50800" dist="38100" dir="2700000" algn="tl" rotWithShape="0">
              <a:prstClr val="black">
                <a:alpha val="40000"/>
              </a:prstClr>
            </a:outerShdw>
          </a:effectLst>
        </p:spPr>
      </p:pic>
      <p:pic>
        <p:nvPicPr>
          <p:cNvPr id="13" name="Рисунок 12">
            <a:extLst>
              <a:ext uri="{FF2B5EF4-FFF2-40B4-BE49-F238E27FC236}">
                <a16:creationId xmlns:a16="http://schemas.microsoft.com/office/drawing/2014/main" id="{B6747039-5D1F-6BCD-A9F8-3FCDE3B4DA3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41977" y="5508624"/>
            <a:ext cx="336124" cy="377469"/>
          </a:xfrm>
          <a:prstGeom prst="rect">
            <a:avLst/>
          </a:prstGeom>
          <a:effectLst>
            <a:outerShdw blurRad="50800" dist="38100" dir="2700000" algn="tl" rotWithShape="0">
              <a:prstClr val="black">
                <a:alpha val="40000"/>
              </a:prstClr>
            </a:outerShdw>
          </a:effectLst>
        </p:spPr>
      </p:pic>
      <p:pic>
        <p:nvPicPr>
          <p:cNvPr id="17" name="Рисунок 16">
            <a:extLst>
              <a:ext uri="{FF2B5EF4-FFF2-40B4-BE49-F238E27FC236}">
                <a16:creationId xmlns:a16="http://schemas.microsoft.com/office/drawing/2014/main" id="{C8E3C310-39AA-0EDD-0238-A2711DB00DF7}"/>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16511"/>
          <a:stretch/>
        </p:blipFill>
        <p:spPr>
          <a:xfrm>
            <a:off x="7874426" y="5741521"/>
            <a:ext cx="1190796" cy="1116479"/>
          </a:xfrm>
          <a:prstGeom prst="rect">
            <a:avLst/>
          </a:prstGeom>
          <a:effectLst>
            <a:outerShdw blurRad="50800" dist="38100" dir="2700000" algn="tl" rotWithShape="0">
              <a:prstClr val="black">
                <a:alpha val="40000"/>
              </a:prstClr>
            </a:outerShdw>
          </a:effectLst>
        </p:spPr>
      </p:pic>
      <p:pic>
        <p:nvPicPr>
          <p:cNvPr id="2" name="Рисунок 1">
            <a:extLst>
              <a:ext uri="{FF2B5EF4-FFF2-40B4-BE49-F238E27FC236}">
                <a16:creationId xmlns:a16="http://schemas.microsoft.com/office/drawing/2014/main" id="{CC7FF270-0D0C-3A8D-9C54-6658209126B9}"/>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1" r="49076" b="55701"/>
          <a:stretch/>
        </p:blipFill>
        <p:spPr>
          <a:xfrm>
            <a:off x="9261495" y="4008902"/>
            <a:ext cx="2896578" cy="2829709"/>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7DECCD44-4BF7-C9ED-EB1F-A2095A542B6B}"/>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77333"/>
          <a:stretch/>
        </p:blipFill>
        <p:spPr>
          <a:xfrm>
            <a:off x="7403355" y="6236784"/>
            <a:ext cx="2329963" cy="593086"/>
          </a:xfrm>
          <a:prstGeom prst="rect">
            <a:avLst/>
          </a:prstGeom>
          <a:effectLst>
            <a:outerShdw blurRad="50800" dist="38100" dir="2700000" algn="tl" rotWithShape="0">
              <a:prstClr val="black">
                <a:alpha val="40000"/>
              </a:prstClr>
            </a:outerShdw>
          </a:effectLst>
        </p:spPr>
      </p:pic>
      <p:pic>
        <p:nvPicPr>
          <p:cNvPr id="4" name="Рисунок 3">
            <a:extLst>
              <a:ext uri="{FF2B5EF4-FFF2-40B4-BE49-F238E27FC236}">
                <a16:creationId xmlns:a16="http://schemas.microsoft.com/office/drawing/2014/main" id="{09B97CDB-F28D-CE60-DDD0-A638BA2CC27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100505" y="2737590"/>
            <a:ext cx="542667" cy="609418"/>
          </a:xfrm>
          <a:prstGeom prst="rect">
            <a:avLst/>
          </a:prstGeom>
        </p:spPr>
      </p:pic>
      <p:pic>
        <p:nvPicPr>
          <p:cNvPr id="6" name="Рисунок 5">
            <a:extLst>
              <a:ext uri="{FF2B5EF4-FFF2-40B4-BE49-F238E27FC236}">
                <a16:creationId xmlns:a16="http://schemas.microsoft.com/office/drawing/2014/main" id="{FAECE8FA-D180-C97C-3454-C684995D267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5151" y="1167299"/>
            <a:ext cx="2653074" cy="2979420"/>
          </a:xfrm>
          <a:prstGeom prst="rect">
            <a:avLst/>
          </a:prstGeom>
        </p:spPr>
      </p:pic>
      <p:pic>
        <p:nvPicPr>
          <p:cNvPr id="8" name="Рисунок 7">
            <a:extLst>
              <a:ext uri="{FF2B5EF4-FFF2-40B4-BE49-F238E27FC236}">
                <a16:creationId xmlns:a16="http://schemas.microsoft.com/office/drawing/2014/main" id="{482F623A-DC71-238B-2CC1-863B47EDBC5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238923" y="3248638"/>
            <a:ext cx="2111396" cy="2371112"/>
          </a:xfrm>
          <a:prstGeom prst="rect">
            <a:avLst/>
          </a:prstGeom>
        </p:spPr>
      </p:pic>
      <p:pic>
        <p:nvPicPr>
          <p:cNvPr id="14" name="Рисунок 13">
            <a:extLst>
              <a:ext uri="{FF2B5EF4-FFF2-40B4-BE49-F238E27FC236}">
                <a16:creationId xmlns:a16="http://schemas.microsoft.com/office/drawing/2014/main" id="{8394A62D-9AF7-9609-D303-169E19C4043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98287" y="6299623"/>
            <a:ext cx="252889" cy="283996"/>
          </a:xfrm>
          <a:prstGeom prst="rect">
            <a:avLst/>
          </a:prstGeom>
          <a:effectLst>
            <a:outerShdw blurRad="50800" dist="38100" dir="2700000" algn="tl" rotWithShape="0">
              <a:prstClr val="black">
                <a:alpha val="40000"/>
              </a:prstClr>
            </a:outerShdw>
          </a:effectLst>
        </p:spPr>
      </p:pic>
      <p:pic>
        <p:nvPicPr>
          <p:cNvPr id="15" name="Рисунок 14">
            <a:extLst>
              <a:ext uri="{FF2B5EF4-FFF2-40B4-BE49-F238E27FC236}">
                <a16:creationId xmlns:a16="http://schemas.microsoft.com/office/drawing/2014/main" id="{9BC8CD91-E9F6-7462-A0AC-B488745F72F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124077" y="3390814"/>
            <a:ext cx="423783" cy="475912"/>
          </a:xfrm>
          <a:prstGeom prst="rect">
            <a:avLst/>
          </a:prstGeom>
          <a:effectLst>
            <a:outerShdw blurRad="50800" dist="38100" dir="2700000" algn="tl" rotWithShape="0">
              <a:prstClr val="black">
                <a:alpha val="40000"/>
              </a:prstClr>
            </a:outerShdw>
          </a:effectLst>
        </p:spPr>
      </p:pic>
      <p:pic>
        <p:nvPicPr>
          <p:cNvPr id="16" name="Рисунок 15">
            <a:extLst>
              <a:ext uri="{FF2B5EF4-FFF2-40B4-BE49-F238E27FC236}">
                <a16:creationId xmlns:a16="http://schemas.microsoft.com/office/drawing/2014/main" id="{954A14B0-4A9C-0483-BF22-E4D2B6633DF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445763" y="2835960"/>
            <a:ext cx="858292" cy="963869"/>
          </a:xfrm>
          <a:prstGeom prst="rect">
            <a:avLst/>
          </a:prstGeom>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8C376086-9278-8DEE-DE02-6CBA649007DD}"/>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r="34501"/>
          <a:stretch/>
        </p:blipFill>
        <p:spPr>
          <a:xfrm>
            <a:off x="11502611" y="2572967"/>
            <a:ext cx="655462" cy="1123815"/>
          </a:xfrm>
          <a:prstGeom prst="rect">
            <a:avLst/>
          </a:prstGeom>
          <a:effectLst>
            <a:outerShdw blurRad="50800" dist="38100" dir="2700000" algn="tl" rotWithShape="0">
              <a:prstClr val="black">
                <a:alpha val="40000"/>
              </a:prstClr>
            </a:outerShdw>
          </a:effectLst>
        </p:spPr>
      </p:pic>
      <p:pic>
        <p:nvPicPr>
          <p:cNvPr id="19" name="Рисунок 18">
            <a:extLst>
              <a:ext uri="{FF2B5EF4-FFF2-40B4-BE49-F238E27FC236}">
                <a16:creationId xmlns:a16="http://schemas.microsoft.com/office/drawing/2014/main" id="{26D93E25-618A-0576-797A-AE4D1FCB9A63}"/>
              </a:ext>
            </a:extLst>
          </p:cNvPr>
          <p:cNvPicPr>
            <a:picLocks noChangeAspect="1"/>
          </p:cNvPicPr>
          <p:nvPr/>
        </p:nvPicPr>
        <p:blipFill rotWithShape="1">
          <a:blip r:embed="rId15"/>
          <a:srcRect/>
          <a:stretch/>
        </p:blipFill>
        <p:spPr>
          <a:xfrm>
            <a:off x="6088980" y="6583619"/>
            <a:ext cx="1000720" cy="274381"/>
          </a:xfrm>
          <a:prstGeom prst="rect">
            <a:avLst/>
          </a:prstGeom>
          <a:effectLst>
            <a:outerShdw blurRad="50800" dist="38100" dir="2700000" algn="tl" rotWithShape="0">
              <a:prstClr val="black">
                <a:alpha val="40000"/>
              </a:prstClr>
            </a:outerShdw>
          </a:effectLst>
        </p:spPr>
      </p:pic>
      <p:pic>
        <p:nvPicPr>
          <p:cNvPr id="20" name="Рисунок 19">
            <a:extLst>
              <a:ext uri="{FF2B5EF4-FFF2-40B4-BE49-F238E27FC236}">
                <a16:creationId xmlns:a16="http://schemas.microsoft.com/office/drawing/2014/main" id="{55884A82-48CD-E007-1B1D-3B65FC062AD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506421" y="3902008"/>
            <a:ext cx="399829" cy="449011"/>
          </a:xfrm>
          <a:prstGeom prst="rect">
            <a:avLst/>
          </a:prstGeom>
          <a:effectLst>
            <a:outerShdw blurRad="50800" dist="38100" dir="2700000" algn="tl" rotWithShape="0">
              <a:prstClr val="black">
                <a:alpha val="40000"/>
              </a:prstClr>
            </a:outerShdw>
          </a:effectLst>
        </p:spPr>
      </p:pic>
      <p:pic>
        <p:nvPicPr>
          <p:cNvPr id="23" name="Рисунок 22">
            <a:extLst>
              <a:ext uri="{FF2B5EF4-FFF2-40B4-BE49-F238E27FC236}">
                <a16:creationId xmlns:a16="http://schemas.microsoft.com/office/drawing/2014/main" id="{B2F30D44-0EB4-EA51-BAFF-9B313F6298B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7874" y="4185022"/>
            <a:ext cx="526501" cy="591265"/>
          </a:xfrm>
          <a:prstGeom prst="rect">
            <a:avLst/>
          </a:prstGeom>
          <a:effectLst>
            <a:outerShdw blurRad="50800" dist="38100" dir="2700000" algn="tl" rotWithShape="0">
              <a:prstClr val="black">
                <a:alpha val="40000"/>
              </a:prstClr>
            </a:outerShdw>
          </a:effectLst>
        </p:spPr>
      </p:pic>
      <p:pic>
        <p:nvPicPr>
          <p:cNvPr id="24" name="Рисунок 23">
            <a:extLst>
              <a:ext uri="{FF2B5EF4-FFF2-40B4-BE49-F238E27FC236}">
                <a16:creationId xmlns:a16="http://schemas.microsoft.com/office/drawing/2014/main" id="{A0275536-931A-8200-C3D1-026CC63AE9A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47574" y="384352"/>
            <a:ext cx="399829" cy="449011"/>
          </a:xfrm>
          <a:prstGeom prst="rect">
            <a:avLst/>
          </a:prstGeom>
          <a:effectLst>
            <a:outerShdw blurRad="50800" dist="38100" dir="2700000" algn="tl" rotWithShape="0">
              <a:prstClr val="black">
                <a:alpha val="40000"/>
              </a:prstClr>
            </a:outerShdw>
          </a:effectLst>
        </p:spPr>
      </p:pic>
      <p:pic>
        <p:nvPicPr>
          <p:cNvPr id="25" name="Рисунок 24">
            <a:extLst>
              <a:ext uri="{FF2B5EF4-FFF2-40B4-BE49-F238E27FC236}">
                <a16:creationId xmlns:a16="http://schemas.microsoft.com/office/drawing/2014/main" id="{7415A2C1-6759-5C8F-ECEC-9029F1D2A98F}"/>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l="25526" t="52638"/>
          <a:stretch/>
        </p:blipFill>
        <p:spPr>
          <a:xfrm>
            <a:off x="1" y="0"/>
            <a:ext cx="2976188" cy="2125505"/>
          </a:xfrm>
          <a:prstGeom prst="rect">
            <a:avLst/>
          </a:prstGeom>
        </p:spPr>
      </p:pic>
      <p:pic>
        <p:nvPicPr>
          <p:cNvPr id="21" name="Рисунок 20">
            <a:extLst>
              <a:ext uri="{FF2B5EF4-FFF2-40B4-BE49-F238E27FC236}">
                <a16:creationId xmlns:a16="http://schemas.microsoft.com/office/drawing/2014/main" id="{36D609CC-8537-2F5E-C4EC-490476E32D7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13752" y="802697"/>
            <a:ext cx="1512582" cy="1698642"/>
          </a:xfrm>
          <a:prstGeom prst="rect">
            <a:avLst/>
          </a:prstGeom>
          <a:effectLst>
            <a:outerShdw blurRad="50800" dist="38100" dir="2700000" algn="tl" rotWithShape="0">
              <a:prstClr val="black">
                <a:alpha val="40000"/>
              </a:prstClr>
            </a:outerShdw>
          </a:effectLst>
        </p:spPr>
      </p:pic>
      <p:pic>
        <p:nvPicPr>
          <p:cNvPr id="28" name="Рисунок 27">
            <a:extLst>
              <a:ext uri="{FF2B5EF4-FFF2-40B4-BE49-F238E27FC236}">
                <a16:creationId xmlns:a16="http://schemas.microsoft.com/office/drawing/2014/main" id="{3691315A-47D2-4E25-6569-32E8750C74F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36621" y="1188946"/>
            <a:ext cx="505778" cy="567992"/>
          </a:xfrm>
          <a:prstGeom prst="rect">
            <a:avLst/>
          </a:prstGeom>
          <a:effectLst>
            <a:outerShdw blurRad="50800" dist="38100" dir="2700000" algn="tl" rotWithShape="0">
              <a:prstClr val="black">
                <a:alpha val="40000"/>
              </a:prstClr>
            </a:outerShdw>
          </a:effectLst>
        </p:spPr>
      </p:pic>
      <p:pic>
        <p:nvPicPr>
          <p:cNvPr id="29" name="Рисунок 28">
            <a:extLst>
              <a:ext uri="{FF2B5EF4-FFF2-40B4-BE49-F238E27FC236}">
                <a16:creationId xmlns:a16="http://schemas.microsoft.com/office/drawing/2014/main" id="{228BA62A-DCBB-3150-DD8F-D66910E27C2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00497" y="2355115"/>
            <a:ext cx="336124" cy="377469"/>
          </a:xfrm>
          <a:prstGeom prst="rect">
            <a:avLst/>
          </a:prstGeom>
          <a:effectLst>
            <a:outerShdw blurRad="50800" dist="38100" dir="2700000" algn="tl" rotWithShape="0">
              <a:prstClr val="black">
                <a:alpha val="40000"/>
              </a:prstClr>
            </a:outerShdw>
          </a:effectLst>
        </p:spPr>
      </p:pic>
      <p:sp>
        <p:nvSpPr>
          <p:cNvPr id="10" name="Номер слайда 9">
            <a:extLst>
              <a:ext uri="{FF2B5EF4-FFF2-40B4-BE49-F238E27FC236}">
                <a16:creationId xmlns:a16="http://schemas.microsoft.com/office/drawing/2014/main" id="{514D3613-AF24-B330-6CEF-0FAF38105806}"/>
              </a:ext>
            </a:extLst>
          </p:cNvPr>
          <p:cNvSpPr>
            <a:spLocks noGrp="1"/>
          </p:cNvSpPr>
          <p:nvPr>
            <p:ph type="sldNum" sz="quarter" idx="12"/>
          </p:nvPr>
        </p:nvSpPr>
        <p:spPr/>
        <p:txBody>
          <a:bodyPr/>
          <a:lstStyle/>
          <a:p>
            <a:fld id="{96E0F7E8-8DCC-4608-8AED-A1E39AB05F46}" type="slidenum">
              <a:rPr lang="ru-RU" smtClean="0"/>
              <a:t>12</a:t>
            </a:fld>
            <a:endParaRPr lang="ru-RU" dirty="0"/>
          </a:p>
        </p:txBody>
      </p:sp>
      <p:sp>
        <p:nvSpPr>
          <p:cNvPr id="31" name="Полилиния: фигура 30">
            <a:extLst>
              <a:ext uri="{FF2B5EF4-FFF2-40B4-BE49-F238E27FC236}">
                <a16:creationId xmlns:a16="http://schemas.microsoft.com/office/drawing/2014/main" id="{C169F38A-DE0F-60AE-6DE4-794C70961217}"/>
              </a:ext>
            </a:extLst>
          </p:cNvPr>
          <p:cNvSpPr/>
          <p:nvPr/>
        </p:nvSpPr>
        <p:spPr>
          <a:xfrm>
            <a:off x="6807044" y="3003439"/>
            <a:ext cx="4076700" cy="1981200"/>
          </a:xfrm>
          <a:custGeom>
            <a:avLst/>
            <a:gdLst>
              <a:gd name="connsiteX0" fmla="*/ 4076700 w 4076700"/>
              <a:gd name="connsiteY0" fmla="*/ 1438275 h 1981200"/>
              <a:gd name="connsiteX1" fmla="*/ 2857500 w 4076700"/>
              <a:gd name="connsiteY1" fmla="*/ 1438275 h 1981200"/>
              <a:gd name="connsiteX2" fmla="*/ 1614488 w 4076700"/>
              <a:gd name="connsiteY2" fmla="*/ 1438275 h 1981200"/>
              <a:gd name="connsiteX3" fmla="*/ 0 w 4076700"/>
              <a:gd name="connsiteY3" fmla="*/ 1438275 h 1981200"/>
              <a:gd name="connsiteX4" fmla="*/ 0 w 4076700"/>
              <a:gd name="connsiteY4" fmla="*/ 438150 h 1981200"/>
              <a:gd name="connsiteX5" fmla="*/ 1614488 w 4076700"/>
              <a:gd name="connsiteY5" fmla="*/ 438150 h 1981200"/>
              <a:gd name="connsiteX6" fmla="*/ 2857500 w 4076700"/>
              <a:gd name="connsiteY6" fmla="*/ 438150 h 1981200"/>
              <a:gd name="connsiteX7" fmla="*/ 4076700 w 4076700"/>
              <a:gd name="connsiteY7" fmla="*/ 438150 h 1981200"/>
              <a:gd name="connsiteX8" fmla="*/ 1614488 w 4076700"/>
              <a:gd name="connsiteY8" fmla="*/ 1438275 h 1981200"/>
              <a:gd name="connsiteX9" fmla="*/ 1614488 w 4076700"/>
              <a:gd name="connsiteY9" fmla="*/ 1981200 h 1981200"/>
              <a:gd name="connsiteX10" fmla="*/ 2857500 w 4076700"/>
              <a:gd name="connsiteY10" fmla="*/ 1981200 h 1981200"/>
              <a:gd name="connsiteX11" fmla="*/ 4076700 w 4076700"/>
              <a:gd name="connsiteY11" fmla="*/ 1981200 h 1981200"/>
              <a:gd name="connsiteX12" fmla="*/ 4076700 w 4076700"/>
              <a:gd name="connsiteY12" fmla="*/ 1438275 h 1981200"/>
              <a:gd name="connsiteX13" fmla="*/ 4076700 w 4076700"/>
              <a:gd name="connsiteY13" fmla="*/ 933450 h 1981200"/>
              <a:gd name="connsiteX14" fmla="*/ 4076700 w 4076700"/>
              <a:gd name="connsiteY14" fmla="*/ 438150 h 1981200"/>
              <a:gd name="connsiteX15" fmla="*/ 4076700 w 4076700"/>
              <a:gd name="connsiteY15" fmla="*/ 0 h 1981200"/>
              <a:gd name="connsiteX16" fmla="*/ 2857500 w 4076700"/>
              <a:gd name="connsiteY16" fmla="*/ 0 h 1981200"/>
              <a:gd name="connsiteX17" fmla="*/ 1614488 w 4076700"/>
              <a:gd name="connsiteY17" fmla="*/ 0 h 1981200"/>
              <a:gd name="connsiteX18" fmla="*/ 1614488 w 4076700"/>
              <a:gd name="connsiteY18" fmla="*/ 438150 h 1981200"/>
              <a:gd name="connsiteX19" fmla="*/ 2857500 w 4076700"/>
              <a:gd name="connsiteY19" fmla="*/ 1981200 h 1981200"/>
              <a:gd name="connsiteX20" fmla="*/ 2857500 w 4076700"/>
              <a:gd name="connsiteY20" fmla="*/ 1438275 h 1981200"/>
              <a:gd name="connsiteX21" fmla="*/ 2857500 w 4076700"/>
              <a:gd name="connsiteY21" fmla="*/ 438150 h 1981200"/>
              <a:gd name="connsiteX22" fmla="*/ 2857500 w 4076700"/>
              <a:gd name="connsiteY22" fmla="*/ 0 h 1981200"/>
              <a:gd name="connsiteX23" fmla="*/ 1614488 w 4076700"/>
              <a:gd name="connsiteY23" fmla="*/ 438150 h 1981200"/>
              <a:gd name="connsiteX24" fmla="*/ 1614488 w 4076700"/>
              <a:gd name="connsiteY24" fmla="*/ 985838 h 1981200"/>
              <a:gd name="connsiteX25" fmla="*/ 1614488 w 4076700"/>
              <a:gd name="connsiteY25" fmla="*/ 1438275 h 1981200"/>
              <a:gd name="connsiteX26" fmla="*/ 2857500 w 4076700"/>
              <a:gd name="connsiteY26" fmla="*/ 1438275 h 1981200"/>
              <a:gd name="connsiteX27" fmla="*/ 2857500 w 4076700"/>
              <a:gd name="connsiteY27" fmla="*/ 1019175 h 1981200"/>
              <a:gd name="connsiteX28" fmla="*/ 2857500 w 4076700"/>
              <a:gd name="connsiteY28" fmla="*/ 43815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76700" h="1981200">
                <a:moveTo>
                  <a:pt x="4076700" y="1438275"/>
                </a:moveTo>
                <a:lnTo>
                  <a:pt x="2857500" y="1438275"/>
                </a:lnTo>
                <a:lnTo>
                  <a:pt x="1614488" y="1438275"/>
                </a:lnTo>
                <a:lnTo>
                  <a:pt x="0" y="1438275"/>
                </a:lnTo>
                <a:lnTo>
                  <a:pt x="0" y="438150"/>
                </a:lnTo>
                <a:lnTo>
                  <a:pt x="1614488" y="438150"/>
                </a:lnTo>
                <a:lnTo>
                  <a:pt x="2857500" y="438150"/>
                </a:lnTo>
                <a:lnTo>
                  <a:pt x="4076700" y="438150"/>
                </a:lnTo>
                <a:moveTo>
                  <a:pt x="1614488" y="1438275"/>
                </a:moveTo>
                <a:lnTo>
                  <a:pt x="1614488" y="1981200"/>
                </a:lnTo>
                <a:lnTo>
                  <a:pt x="2857500" y="1981200"/>
                </a:lnTo>
                <a:lnTo>
                  <a:pt x="4076700" y="1981200"/>
                </a:lnTo>
                <a:lnTo>
                  <a:pt x="4076700" y="1438275"/>
                </a:lnTo>
                <a:lnTo>
                  <a:pt x="4076700" y="933450"/>
                </a:lnTo>
                <a:lnTo>
                  <a:pt x="4076700" y="438150"/>
                </a:lnTo>
                <a:lnTo>
                  <a:pt x="4076700" y="0"/>
                </a:lnTo>
                <a:lnTo>
                  <a:pt x="2857500" y="0"/>
                </a:lnTo>
                <a:lnTo>
                  <a:pt x="1614488" y="0"/>
                </a:lnTo>
                <a:lnTo>
                  <a:pt x="1614488" y="438150"/>
                </a:lnTo>
                <a:moveTo>
                  <a:pt x="2857500" y="1981200"/>
                </a:moveTo>
                <a:lnTo>
                  <a:pt x="2857500" y="1438275"/>
                </a:lnTo>
                <a:moveTo>
                  <a:pt x="2857500" y="438150"/>
                </a:moveTo>
                <a:lnTo>
                  <a:pt x="2857500" y="0"/>
                </a:lnTo>
                <a:moveTo>
                  <a:pt x="1614488" y="438150"/>
                </a:moveTo>
                <a:lnTo>
                  <a:pt x="1614488" y="985838"/>
                </a:lnTo>
                <a:lnTo>
                  <a:pt x="1614488" y="1438275"/>
                </a:lnTo>
                <a:moveTo>
                  <a:pt x="2857500" y="1438275"/>
                </a:moveTo>
                <a:lnTo>
                  <a:pt x="2857500" y="1019175"/>
                </a:lnTo>
                <a:lnTo>
                  <a:pt x="2857500" y="438150"/>
                </a:lnTo>
              </a:path>
            </a:pathLst>
          </a:custGeom>
          <a:noFill/>
          <a:ln w="28575" cap="flat">
            <a:solidFill>
              <a:srgbClr val="FFFFFF"/>
            </a:solidFill>
            <a:custDash>
              <a:ds d="375000" sp="900000"/>
            </a:custDash>
            <a:round/>
          </a:ln>
        </p:spPr>
        <p:txBody>
          <a:bodyPr rtlCol="0" anchor="ctr"/>
          <a:lstStyle/>
          <a:p>
            <a:endParaRPr lang="ru-RU"/>
          </a:p>
        </p:txBody>
      </p:sp>
      <p:sp>
        <p:nvSpPr>
          <p:cNvPr id="32" name="Полилиния: фигура 31">
            <a:extLst>
              <a:ext uri="{FF2B5EF4-FFF2-40B4-BE49-F238E27FC236}">
                <a16:creationId xmlns:a16="http://schemas.microsoft.com/office/drawing/2014/main" id="{EDB13F3F-5A71-132C-967A-BD8507AB0E43}"/>
              </a:ext>
            </a:extLst>
          </p:cNvPr>
          <p:cNvSpPr/>
          <p:nvPr/>
        </p:nvSpPr>
        <p:spPr>
          <a:xfrm>
            <a:off x="5306857" y="2612914"/>
            <a:ext cx="1666875" cy="2667000"/>
          </a:xfrm>
          <a:custGeom>
            <a:avLst/>
            <a:gdLst>
              <a:gd name="connsiteX0" fmla="*/ 1533525 w 1666875"/>
              <a:gd name="connsiteY0" fmla="*/ 0 h 2667000"/>
              <a:gd name="connsiteX1" fmla="*/ 1666875 w 1666875"/>
              <a:gd name="connsiteY1" fmla="*/ 0 h 2667000"/>
              <a:gd name="connsiteX2" fmla="*/ 1666875 w 1666875"/>
              <a:gd name="connsiteY2" fmla="*/ 2667000 h 2667000"/>
              <a:gd name="connsiteX3" fmla="*/ 1533525 w 1666875"/>
              <a:gd name="connsiteY3" fmla="*/ 2667000 h 2667000"/>
              <a:gd name="connsiteX4" fmla="*/ 133350 w 1666875"/>
              <a:gd name="connsiteY4" fmla="*/ 2667000 h 2667000"/>
              <a:gd name="connsiteX5" fmla="*/ 0 w 1666875"/>
              <a:gd name="connsiteY5" fmla="*/ 2667000 h 2667000"/>
              <a:gd name="connsiteX6" fmla="*/ 0 w 1666875"/>
              <a:gd name="connsiteY6" fmla="*/ 0 h 2667000"/>
              <a:gd name="connsiteX7" fmla="*/ 133350 w 1666875"/>
              <a:gd name="connsiteY7" fmla="*/ 0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875" h="2667000">
                <a:moveTo>
                  <a:pt x="1533525" y="0"/>
                </a:moveTo>
                <a:cubicBezTo>
                  <a:pt x="1607172" y="0"/>
                  <a:pt x="1666875" y="0"/>
                  <a:pt x="1666875" y="0"/>
                </a:cubicBezTo>
                <a:lnTo>
                  <a:pt x="1666875" y="2667000"/>
                </a:lnTo>
                <a:cubicBezTo>
                  <a:pt x="1666875" y="2667000"/>
                  <a:pt x="1607172" y="2667000"/>
                  <a:pt x="1533525" y="2667000"/>
                </a:cubicBezTo>
                <a:lnTo>
                  <a:pt x="133350" y="2667000"/>
                </a:lnTo>
                <a:cubicBezTo>
                  <a:pt x="59703" y="2667000"/>
                  <a:pt x="0" y="2667000"/>
                  <a:pt x="0" y="2667000"/>
                </a:cubicBezTo>
                <a:lnTo>
                  <a:pt x="0" y="0"/>
                </a:lnTo>
                <a:cubicBezTo>
                  <a:pt x="0" y="0"/>
                  <a:pt x="59703" y="0"/>
                  <a:pt x="133350" y="0"/>
                </a:cubicBezTo>
                <a:close/>
              </a:path>
            </a:pathLst>
          </a:custGeom>
          <a:solidFill>
            <a:srgbClr val="FFFFFF"/>
          </a:solidFill>
          <a:ln w="9525" cap="flat">
            <a:noFill/>
            <a:prstDash val="solid"/>
            <a:miter/>
          </a:ln>
        </p:spPr>
        <p:txBody>
          <a:bodyPr rtlCol="0" anchor="ctr"/>
          <a:lstStyle/>
          <a:p>
            <a:endParaRPr lang="ru-RU" dirty="0"/>
          </a:p>
        </p:txBody>
      </p:sp>
      <p:sp>
        <p:nvSpPr>
          <p:cNvPr id="33" name="Полилиния: фигура 32">
            <a:extLst>
              <a:ext uri="{FF2B5EF4-FFF2-40B4-BE49-F238E27FC236}">
                <a16:creationId xmlns:a16="http://schemas.microsoft.com/office/drawing/2014/main" id="{335C0A98-BF80-FC82-8E3A-5DFA3EF16835}"/>
              </a:ext>
            </a:extLst>
          </p:cNvPr>
          <p:cNvSpPr/>
          <p:nvPr/>
        </p:nvSpPr>
        <p:spPr>
          <a:xfrm>
            <a:off x="5316382" y="2622439"/>
            <a:ext cx="1647825" cy="2647950"/>
          </a:xfrm>
          <a:custGeom>
            <a:avLst/>
            <a:gdLst>
              <a:gd name="connsiteX0" fmla="*/ 1514475 w 1647825"/>
              <a:gd name="connsiteY0" fmla="*/ 0 h 2647950"/>
              <a:gd name="connsiteX1" fmla="*/ 1647825 w 1647825"/>
              <a:gd name="connsiteY1" fmla="*/ 0 h 2647950"/>
              <a:gd name="connsiteX2" fmla="*/ 1647825 w 1647825"/>
              <a:gd name="connsiteY2" fmla="*/ 2647950 h 2647950"/>
              <a:gd name="connsiteX3" fmla="*/ 1514475 w 1647825"/>
              <a:gd name="connsiteY3" fmla="*/ 2647950 h 2647950"/>
              <a:gd name="connsiteX4" fmla="*/ 133350 w 1647825"/>
              <a:gd name="connsiteY4" fmla="*/ 2647950 h 2647950"/>
              <a:gd name="connsiteX5" fmla="*/ 0 w 1647825"/>
              <a:gd name="connsiteY5" fmla="*/ 2647950 h 2647950"/>
              <a:gd name="connsiteX6" fmla="*/ 0 w 1647825"/>
              <a:gd name="connsiteY6" fmla="*/ 0 h 2647950"/>
              <a:gd name="connsiteX7" fmla="*/ 133350 w 1647825"/>
              <a:gd name="connsiteY7" fmla="*/ 0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7825" h="2647950">
                <a:moveTo>
                  <a:pt x="1514475" y="0"/>
                </a:moveTo>
                <a:cubicBezTo>
                  <a:pt x="1588122" y="0"/>
                  <a:pt x="1647825" y="0"/>
                  <a:pt x="1647825" y="0"/>
                </a:cubicBezTo>
                <a:lnTo>
                  <a:pt x="1647825" y="2647950"/>
                </a:lnTo>
                <a:cubicBezTo>
                  <a:pt x="1647825" y="2647950"/>
                  <a:pt x="1588122" y="2647950"/>
                  <a:pt x="1514475" y="2647950"/>
                </a:cubicBezTo>
                <a:lnTo>
                  <a:pt x="133350" y="2647950"/>
                </a:lnTo>
                <a:cubicBezTo>
                  <a:pt x="59703" y="2647950"/>
                  <a:pt x="0" y="2647950"/>
                  <a:pt x="0" y="2647950"/>
                </a:cubicBezTo>
                <a:lnTo>
                  <a:pt x="0" y="0"/>
                </a:lnTo>
                <a:cubicBezTo>
                  <a:pt x="0" y="0"/>
                  <a:pt x="59703" y="0"/>
                  <a:pt x="133350" y="0"/>
                </a:cubicBezTo>
                <a:close/>
              </a:path>
            </a:pathLst>
          </a:custGeom>
          <a:noFill/>
          <a:ln w="19050" cap="flat">
            <a:solidFill>
              <a:srgbClr val="000000"/>
            </a:solidFill>
            <a:prstDash val="solid"/>
            <a:miter/>
          </a:ln>
        </p:spPr>
        <p:txBody>
          <a:bodyPr rtlCol="0" anchor="ctr"/>
          <a:lstStyle/>
          <a:p>
            <a:endParaRPr lang="ru-RU"/>
          </a:p>
        </p:txBody>
      </p:sp>
      <p:sp>
        <p:nvSpPr>
          <p:cNvPr id="34" name="Полилиния: фигура 33">
            <a:extLst>
              <a:ext uri="{FF2B5EF4-FFF2-40B4-BE49-F238E27FC236}">
                <a16:creationId xmlns:a16="http://schemas.microsoft.com/office/drawing/2014/main" id="{416E6435-DB02-BE57-E680-CE834D216DB3}"/>
              </a:ext>
            </a:extLst>
          </p:cNvPr>
          <p:cNvSpPr/>
          <p:nvPr/>
        </p:nvSpPr>
        <p:spPr>
          <a:xfrm>
            <a:off x="5327240" y="2951051"/>
            <a:ext cx="77914" cy="73247"/>
          </a:xfrm>
          <a:custGeom>
            <a:avLst/>
            <a:gdLst>
              <a:gd name="connsiteX0" fmla="*/ 77914 w 77914"/>
              <a:gd name="connsiteY0" fmla="*/ 0 h 73247"/>
              <a:gd name="connsiteX1" fmla="*/ 0 w 77914"/>
              <a:gd name="connsiteY1" fmla="*/ 44863 h 73247"/>
              <a:gd name="connsiteX2" fmla="*/ 49434 w 77914"/>
              <a:gd name="connsiteY2" fmla="*/ 73247 h 73247"/>
              <a:gd name="connsiteX3" fmla="*/ 71056 w 77914"/>
              <a:gd name="connsiteY3" fmla="*/ 73247 h 73247"/>
              <a:gd name="connsiteX4" fmla="*/ 77914 w 77914"/>
              <a:gd name="connsiteY4" fmla="*/ 0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77914" y="0"/>
                </a:moveTo>
                <a:lnTo>
                  <a:pt x="0" y="44863"/>
                </a:lnTo>
                <a:lnTo>
                  <a:pt x="49434" y="73247"/>
                </a:lnTo>
                <a:lnTo>
                  <a:pt x="71056" y="73247"/>
                </a:lnTo>
                <a:lnTo>
                  <a:pt x="77914" y="0"/>
                </a:lnTo>
                <a:close/>
              </a:path>
            </a:pathLst>
          </a:custGeom>
          <a:solidFill>
            <a:srgbClr val="408B7E"/>
          </a:solidFill>
          <a:ln w="9525" cap="flat">
            <a:noFill/>
            <a:prstDash val="solid"/>
            <a:miter/>
          </a:ln>
        </p:spPr>
        <p:txBody>
          <a:bodyPr rtlCol="0" anchor="ctr"/>
          <a:lstStyle/>
          <a:p>
            <a:endParaRPr lang="ru-RU"/>
          </a:p>
        </p:txBody>
      </p:sp>
      <p:sp>
        <p:nvSpPr>
          <p:cNvPr id="35" name="Полилиния: фигура 34">
            <a:extLst>
              <a:ext uri="{FF2B5EF4-FFF2-40B4-BE49-F238E27FC236}">
                <a16:creationId xmlns:a16="http://schemas.microsoft.com/office/drawing/2014/main" id="{B6CBA87A-1D24-96E6-7815-8C4328F57C42}"/>
              </a:ext>
            </a:extLst>
          </p:cNvPr>
          <p:cNvSpPr/>
          <p:nvPr/>
        </p:nvSpPr>
        <p:spPr>
          <a:xfrm>
            <a:off x="5327240" y="2951051"/>
            <a:ext cx="77914" cy="73247"/>
          </a:xfrm>
          <a:custGeom>
            <a:avLst/>
            <a:gdLst>
              <a:gd name="connsiteX0" fmla="*/ 0 w 77914"/>
              <a:gd name="connsiteY0" fmla="*/ 44863 h 73247"/>
              <a:gd name="connsiteX1" fmla="*/ 49434 w 77914"/>
              <a:gd name="connsiteY1" fmla="*/ 73247 h 73247"/>
              <a:gd name="connsiteX2" fmla="*/ 71056 w 77914"/>
              <a:gd name="connsiteY2" fmla="*/ 73247 h 73247"/>
              <a:gd name="connsiteX3" fmla="*/ 77914 w 77914"/>
              <a:gd name="connsiteY3" fmla="*/ 0 h 73247"/>
              <a:gd name="connsiteX4" fmla="*/ 0 w 77914"/>
              <a:gd name="connsiteY4" fmla="*/ 44863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0" y="44863"/>
                </a:moveTo>
                <a:lnTo>
                  <a:pt x="49434" y="73247"/>
                </a:lnTo>
                <a:lnTo>
                  <a:pt x="71056" y="73247"/>
                </a:lnTo>
                <a:lnTo>
                  <a:pt x="77914" y="0"/>
                </a:lnTo>
                <a:lnTo>
                  <a:pt x="0" y="44863"/>
                </a:lnTo>
                <a:close/>
              </a:path>
            </a:pathLst>
          </a:custGeom>
          <a:noFill/>
          <a:ln w="1270" cap="flat">
            <a:solidFill>
              <a:srgbClr val="000000">
                <a:alpha val="0"/>
              </a:srgbClr>
            </a:solidFill>
            <a:prstDash val="solid"/>
            <a:miter/>
          </a:ln>
        </p:spPr>
        <p:txBody>
          <a:bodyPr rtlCol="0" anchor="ctr"/>
          <a:lstStyle/>
          <a:p>
            <a:endParaRPr lang="ru-RU"/>
          </a:p>
        </p:txBody>
      </p:sp>
      <p:sp>
        <p:nvSpPr>
          <p:cNvPr id="36" name="Полилиния: фигура 35">
            <a:extLst>
              <a:ext uri="{FF2B5EF4-FFF2-40B4-BE49-F238E27FC236}">
                <a16:creationId xmlns:a16="http://schemas.microsoft.com/office/drawing/2014/main" id="{51F30E47-5826-39D0-B952-E45FA776EF14}"/>
              </a:ext>
            </a:extLst>
          </p:cNvPr>
          <p:cNvSpPr/>
          <p:nvPr/>
        </p:nvSpPr>
        <p:spPr>
          <a:xfrm>
            <a:off x="6163820" y="3396916"/>
            <a:ext cx="105441" cy="99060"/>
          </a:xfrm>
          <a:custGeom>
            <a:avLst/>
            <a:gdLst>
              <a:gd name="connsiteX0" fmla="*/ 105442 w 105441"/>
              <a:gd name="connsiteY0" fmla="*/ 0 h 99060"/>
              <a:gd name="connsiteX1" fmla="*/ 0 w 105441"/>
              <a:gd name="connsiteY1" fmla="*/ 60579 h 99060"/>
              <a:gd name="connsiteX2" fmla="*/ 66961 w 105441"/>
              <a:gd name="connsiteY2" fmla="*/ 99060 h 99060"/>
              <a:gd name="connsiteX3" fmla="*/ 96108 w 105441"/>
              <a:gd name="connsiteY3" fmla="*/ 99060 h 99060"/>
              <a:gd name="connsiteX4" fmla="*/ 105442 w 105441"/>
              <a:gd name="connsiteY4" fmla="*/ 0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1" h="99060">
                <a:moveTo>
                  <a:pt x="105442" y="0"/>
                </a:moveTo>
                <a:lnTo>
                  <a:pt x="0" y="60579"/>
                </a:lnTo>
                <a:lnTo>
                  <a:pt x="66961" y="99060"/>
                </a:lnTo>
                <a:lnTo>
                  <a:pt x="96108" y="99060"/>
                </a:lnTo>
                <a:lnTo>
                  <a:pt x="105442" y="0"/>
                </a:lnTo>
                <a:close/>
              </a:path>
            </a:pathLst>
          </a:custGeom>
          <a:solidFill>
            <a:srgbClr val="408B7E"/>
          </a:solidFill>
          <a:ln w="9525" cap="flat">
            <a:noFill/>
            <a:prstDash val="solid"/>
            <a:miter/>
          </a:ln>
        </p:spPr>
        <p:txBody>
          <a:bodyPr rtlCol="0" anchor="ctr"/>
          <a:lstStyle/>
          <a:p>
            <a:endParaRPr lang="ru-RU"/>
          </a:p>
        </p:txBody>
      </p:sp>
      <p:sp>
        <p:nvSpPr>
          <p:cNvPr id="37" name="Полилиния: фигура 36">
            <a:extLst>
              <a:ext uri="{FF2B5EF4-FFF2-40B4-BE49-F238E27FC236}">
                <a16:creationId xmlns:a16="http://schemas.microsoft.com/office/drawing/2014/main" id="{54F30037-B873-7698-2A07-D602D8988275}"/>
              </a:ext>
            </a:extLst>
          </p:cNvPr>
          <p:cNvSpPr/>
          <p:nvPr/>
        </p:nvSpPr>
        <p:spPr>
          <a:xfrm>
            <a:off x="6163820" y="3396916"/>
            <a:ext cx="105441" cy="99060"/>
          </a:xfrm>
          <a:custGeom>
            <a:avLst/>
            <a:gdLst>
              <a:gd name="connsiteX0" fmla="*/ 0 w 105441"/>
              <a:gd name="connsiteY0" fmla="*/ 60579 h 99060"/>
              <a:gd name="connsiteX1" fmla="*/ 66961 w 105441"/>
              <a:gd name="connsiteY1" fmla="*/ 99060 h 99060"/>
              <a:gd name="connsiteX2" fmla="*/ 96108 w 105441"/>
              <a:gd name="connsiteY2" fmla="*/ 99060 h 99060"/>
              <a:gd name="connsiteX3" fmla="*/ 105442 w 105441"/>
              <a:gd name="connsiteY3" fmla="*/ 0 h 99060"/>
              <a:gd name="connsiteX4" fmla="*/ 0 w 105441"/>
              <a:gd name="connsiteY4" fmla="*/ 60579 h 99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1" h="99060">
                <a:moveTo>
                  <a:pt x="0" y="60579"/>
                </a:moveTo>
                <a:lnTo>
                  <a:pt x="66961" y="99060"/>
                </a:lnTo>
                <a:lnTo>
                  <a:pt x="96108" y="99060"/>
                </a:lnTo>
                <a:lnTo>
                  <a:pt x="105442" y="0"/>
                </a:lnTo>
                <a:lnTo>
                  <a:pt x="0" y="60579"/>
                </a:lnTo>
                <a:close/>
              </a:path>
            </a:pathLst>
          </a:custGeom>
          <a:noFill/>
          <a:ln w="1270" cap="flat">
            <a:solidFill>
              <a:srgbClr val="000000">
                <a:alpha val="0"/>
              </a:srgbClr>
            </a:solidFill>
            <a:prstDash val="solid"/>
            <a:miter/>
          </a:ln>
        </p:spPr>
        <p:txBody>
          <a:bodyPr rtlCol="0" anchor="ctr"/>
          <a:lstStyle/>
          <a:p>
            <a:endParaRPr lang="ru-RU"/>
          </a:p>
        </p:txBody>
      </p:sp>
      <p:sp>
        <p:nvSpPr>
          <p:cNvPr id="38" name="Полилиния: фигура 37">
            <a:extLst>
              <a:ext uri="{FF2B5EF4-FFF2-40B4-BE49-F238E27FC236}">
                <a16:creationId xmlns:a16="http://schemas.microsoft.com/office/drawing/2014/main" id="{C55694F9-65CC-3ED0-0882-1386BC4F7363}"/>
              </a:ext>
            </a:extLst>
          </p:cNvPr>
          <p:cNvSpPr/>
          <p:nvPr/>
        </p:nvSpPr>
        <p:spPr>
          <a:xfrm>
            <a:off x="5463543" y="2780077"/>
            <a:ext cx="97440" cy="94678"/>
          </a:xfrm>
          <a:custGeom>
            <a:avLst/>
            <a:gdLst>
              <a:gd name="connsiteX0" fmla="*/ 96488 w 97440"/>
              <a:gd name="connsiteY0" fmla="*/ 0 h 94678"/>
              <a:gd name="connsiteX1" fmla="*/ 0 w 97440"/>
              <a:gd name="connsiteY1" fmla="*/ 55531 h 94678"/>
              <a:gd name="connsiteX2" fmla="*/ 67818 w 97440"/>
              <a:gd name="connsiteY2" fmla="*/ 94679 h 94678"/>
              <a:gd name="connsiteX3" fmla="*/ 97441 w 97440"/>
              <a:gd name="connsiteY3" fmla="*/ 94679 h 94678"/>
              <a:gd name="connsiteX4" fmla="*/ 96488 w 97440"/>
              <a:gd name="connsiteY4" fmla="*/ 0 h 9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 h="94678">
                <a:moveTo>
                  <a:pt x="96488" y="0"/>
                </a:moveTo>
                <a:lnTo>
                  <a:pt x="0" y="55531"/>
                </a:lnTo>
                <a:lnTo>
                  <a:pt x="67818" y="94679"/>
                </a:lnTo>
                <a:lnTo>
                  <a:pt x="97441" y="94679"/>
                </a:lnTo>
                <a:lnTo>
                  <a:pt x="96488" y="0"/>
                </a:lnTo>
                <a:close/>
              </a:path>
            </a:pathLst>
          </a:custGeom>
          <a:solidFill>
            <a:srgbClr val="408B7E"/>
          </a:solidFill>
          <a:ln w="9525" cap="flat">
            <a:noFill/>
            <a:prstDash val="solid"/>
            <a:miter/>
          </a:ln>
        </p:spPr>
        <p:txBody>
          <a:bodyPr rtlCol="0" anchor="ctr"/>
          <a:lstStyle/>
          <a:p>
            <a:endParaRPr lang="ru-RU"/>
          </a:p>
        </p:txBody>
      </p:sp>
      <p:sp>
        <p:nvSpPr>
          <p:cNvPr id="39" name="Полилиния: фигура 38">
            <a:extLst>
              <a:ext uri="{FF2B5EF4-FFF2-40B4-BE49-F238E27FC236}">
                <a16:creationId xmlns:a16="http://schemas.microsoft.com/office/drawing/2014/main" id="{DC5660C4-879F-7E76-3D0C-EE9FDFAAC5C9}"/>
              </a:ext>
            </a:extLst>
          </p:cNvPr>
          <p:cNvSpPr/>
          <p:nvPr/>
        </p:nvSpPr>
        <p:spPr>
          <a:xfrm>
            <a:off x="5463543" y="2780077"/>
            <a:ext cx="97440" cy="94678"/>
          </a:xfrm>
          <a:custGeom>
            <a:avLst/>
            <a:gdLst>
              <a:gd name="connsiteX0" fmla="*/ 0 w 97440"/>
              <a:gd name="connsiteY0" fmla="*/ 55531 h 94678"/>
              <a:gd name="connsiteX1" fmla="*/ 67818 w 97440"/>
              <a:gd name="connsiteY1" fmla="*/ 94679 h 94678"/>
              <a:gd name="connsiteX2" fmla="*/ 97441 w 97440"/>
              <a:gd name="connsiteY2" fmla="*/ 94679 h 94678"/>
              <a:gd name="connsiteX3" fmla="*/ 96488 w 97440"/>
              <a:gd name="connsiteY3" fmla="*/ 0 h 94678"/>
              <a:gd name="connsiteX4" fmla="*/ 0 w 97440"/>
              <a:gd name="connsiteY4" fmla="*/ 55531 h 9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0" h="94678">
                <a:moveTo>
                  <a:pt x="0" y="55531"/>
                </a:moveTo>
                <a:lnTo>
                  <a:pt x="67818" y="94679"/>
                </a:lnTo>
                <a:lnTo>
                  <a:pt x="97441" y="94679"/>
                </a:lnTo>
                <a:lnTo>
                  <a:pt x="96488" y="0"/>
                </a:lnTo>
                <a:lnTo>
                  <a:pt x="0" y="55531"/>
                </a:lnTo>
                <a:close/>
              </a:path>
            </a:pathLst>
          </a:custGeom>
          <a:noFill/>
          <a:ln w="1270" cap="flat">
            <a:solidFill>
              <a:srgbClr val="000000">
                <a:alpha val="0"/>
              </a:srgbClr>
            </a:solidFill>
            <a:prstDash val="solid"/>
            <a:miter/>
          </a:ln>
        </p:spPr>
        <p:txBody>
          <a:bodyPr rtlCol="0" anchor="ctr"/>
          <a:lstStyle/>
          <a:p>
            <a:endParaRPr lang="ru-RU"/>
          </a:p>
        </p:txBody>
      </p:sp>
      <p:sp>
        <p:nvSpPr>
          <p:cNvPr id="40" name="Полилиния: фигура 39">
            <a:extLst>
              <a:ext uri="{FF2B5EF4-FFF2-40B4-BE49-F238E27FC236}">
                <a16:creationId xmlns:a16="http://schemas.microsoft.com/office/drawing/2014/main" id="{CD034598-99D1-D8D1-6D1E-71449485BE91}"/>
              </a:ext>
            </a:extLst>
          </p:cNvPr>
          <p:cNvSpPr/>
          <p:nvPr/>
        </p:nvSpPr>
        <p:spPr>
          <a:xfrm>
            <a:off x="6803996" y="3079353"/>
            <a:ext cx="77914" cy="73247"/>
          </a:xfrm>
          <a:custGeom>
            <a:avLst/>
            <a:gdLst>
              <a:gd name="connsiteX0" fmla="*/ 77914 w 77914"/>
              <a:gd name="connsiteY0" fmla="*/ 0 h 73247"/>
              <a:gd name="connsiteX1" fmla="*/ 0 w 77914"/>
              <a:gd name="connsiteY1" fmla="*/ 44863 h 73247"/>
              <a:gd name="connsiteX2" fmla="*/ 49435 w 77914"/>
              <a:gd name="connsiteY2" fmla="*/ 73247 h 73247"/>
              <a:gd name="connsiteX3" fmla="*/ 71057 w 77914"/>
              <a:gd name="connsiteY3" fmla="*/ 73247 h 73247"/>
              <a:gd name="connsiteX4" fmla="*/ 77914 w 77914"/>
              <a:gd name="connsiteY4" fmla="*/ 0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77914" y="0"/>
                </a:moveTo>
                <a:lnTo>
                  <a:pt x="0" y="44863"/>
                </a:lnTo>
                <a:lnTo>
                  <a:pt x="49435" y="73247"/>
                </a:lnTo>
                <a:lnTo>
                  <a:pt x="71057" y="73247"/>
                </a:lnTo>
                <a:lnTo>
                  <a:pt x="77914" y="0"/>
                </a:lnTo>
                <a:close/>
              </a:path>
            </a:pathLst>
          </a:custGeom>
          <a:solidFill>
            <a:srgbClr val="408B7E"/>
          </a:solidFill>
          <a:ln w="9525" cap="flat">
            <a:noFill/>
            <a:prstDash val="solid"/>
            <a:miter/>
          </a:ln>
        </p:spPr>
        <p:txBody>
          <a:bodyPr rtlCol="0" anchor="ctr"/>
          <a:lstStyle/>
          <a:p>
            <a:endParaRPr lang="ru-RU"/>
          </a:p>
        </p:txBody>
      </p:sp>
      <p:sp>
        <p:nvSpPr>
          <p:cNvPr id="41" name="Полилиния: фигура 40">
            <a:extLst>
              <a:ext uri="{FF2B5EF4-FFF2-40B4-BE49-F238E27FC236}">
                <a16:creationId xmlns:a16="http://schemas.microsoft.com/office/drawing/2014/main" id="{A4CF54B8-5B80-7048-A1FF-77BCA6523CFD}"/>
              </a:ext>
            </a:extLst>
          </p:cNvPr>
          <p:cNvSpPr/>
          <p:nvPr/>
        </p:nvSpPr>
        <p:spPr>
          <a:xfrm>
            <a:off x="6803996" y="3079353"/>
            <a:ext cx="77914" cy="73247"/>
          </a:xfrm>
          <a:custGeom>
            <a:avLst/>
            <a:gdLst>
              <a:gd name="connsiteX0" fmla="*/ 0 w 77914"/>
              <a:gd name="connsiteY0" fmla="*/ 44863 h 73247"/>
              <a:gd name="connsiteX1" fmla="*/ 49435 w 77914"/>
              <a:gd name="connsiteY1" fmla="*/ 73247 h 73247"/>
              <a:gd name="connsiteX2" fmla="*/ 71057 w 77914"/>
              <a:gd name="connsiteY2" fmla="*/ 73247 h 73247"/>
              <a:gd name="connsiteX3" fmla="*/ 77914 w 77914"/>
              <a:gd name="connsiteY3" fmla="*/ 0 h 73247"/>
              <a:gd name="connsiteX4" fmla="*/ 0 w 77914"/>
              <a:gd name="connsiteY4" fmla="*/ 44863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0" y="44863"/>
                </a:moveTo>
                <a:lnTo>
                  <a:pt x="49435" y="73247"/>
                </a:lnTo>
                <a:lnTo>
                  <a:pt x="71057" y="73247"/>
                </a:lnTo>
                <a:lnTo>
                  <a:pt x="77914" y="0"/>
                </a:lnTo>
                <a:lnTo>
                  <a:pt x="0" y="44863"/>
                </a:lnTo>
                <a:close/>
              </a:path>
            </a:pathLst>
          </a:custGeom>
          <a:noFill/>
          <a:ln w="1270" cap="flat">
            <a:solidFill>
              <a:srgbClr val="000000">
                <a:alpha val="0"/>
              </a:srgbClr>
            </a:solidFill>
            <a:prstDash val="solid"/>
            <a:miter/>
          </a:ln>
        </p:spPr>
        <p:txBody>
          <a:bodyPr rtlCol="0" anchor="ctr"/>
          <a:lstStyle/>
          <a:p>
            <a:endParaRPr lang="ru-RU"/>
          </a:p>
        </p:txBody>
      </p:sp>
      <p:sp>
        <p:nvSpPr>
          <p:cNvPr id="42" name="Полилиния: фигура 41">
            <a:extLst>
              <a:ext uri="{FF2B5EF4-FFF2-40B4-BE49-F238E27FC236}">
                <a16:creationId xmlns:a16="http://schemas.microsoft.com/office/drawing/2014/main" id="{6BABEF53-4134-D341-7B87-4657A1B659DF}"/>
              </a:ext>
            </a:extLst>
          </p:cNvPr>
          <p:cNvSpPr/>
          <p:nvPr/>
        </p:nvSpPr>
        <p:spPr>
          <a:xfrm>
            <a:off x="6826761" y="3103832"/>
            <a:ext cx="48291" cy="48768"/>
          </a:xfrm>
          <a:custGeom>
            <a:avLst/>
            <a:gdLst>
              <a:gd name="connsiteX0" fmla="*/ 48292 w 48291"/>
              <a:gd name="connsiteY0" fmla="*/ 48768 h 48768"/>
              <a:gd name="connsiteX1" fmla="*/ 0 w 48291"/>
              <a:gd name="connsiteY1" fmla="*/ 21050 h 48768"/>
              <a:gd name="connsiteX2" fmla="*/ 0 w 48291"/>
              <a:gd name="connsiteY2" fmla="*/ 0 h 48768"/>
              <a:gd name="connsiteX3" fmla="*/ 48292 w 48291"/>
              <a:gd name="connsiteY3" fmla="*/ 27813 h 48768"/>
              <a:gd name="connsiteX4" fmla="*/ 48292 w 48291"/>
              <a:gd name="connsiteY4" fmla="*/ 4876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768">
                <a:moveTo>
                  <a:pt x="48292" y="48768"/>
                </a:moveTo>
                <a:lnTo>
                  <a:pt x="0" y="21050"/>
                </a:lnTo>
                <a:lnTo>
                  <a:pt x="0" y="0"/>
                </a:lnTo>
                <a:lnTo>
                  <a:pt x="48292" y="27813"/>
                </a:lnTo>
                <a:lnTo>
                  <a:pt x="48292" y="48768"/>
                </a:lnTo>
                <a:close/>
              </a:path>
            </a:pathLst>
          </a:custGeom>
          <a:solidFill>
            <a:srgbClr val="BEB9AB"/>
          </a:solidFill>
          <a:ln w="9525" cap="flat">
            <a:noFill/>
            <a:prstDash val="solid"/>
            <a:miter/>
          </a:ln>
        </p:spPr>
        <p:txBody>
          <a:bodyPr rtlCol="0" anchor="ctr"/>
          <a:lstStyle/>
          <a:p>
            <a:endParaRPr lang="ru-RU"/>
          </a:p>
        </p:txBody>
      </p:sp>
      <p:sp>
        <p:nvSpPr>
          <p:cNvPr id="43" name="Полилиния: фигура 42">
            <a:extLst>
              <a:ext uri="{FF2B5EF4-FFF2-40B4-BE49-F238E27FC236}">
                <a16:creationId xmlns:a16="http://schemas.microsoft.com/office/drawing/2014/main" id="{D8F9A0D0-A758-8A70-E955-B4695B8AD459}"/>
              </a:ext>
            </a:extLst>
          </p:cNvPr>
          <p:cNvSpPr/>
          <p:nvPr/>
        </p:nvSpPr>
        <p:spPr>
          <a:xfrm>
            <a:off x="6826761" y="3103832"/>
            <a:ext cx="48291" cy="48768"/>
          </a:xfrm>
          <a:custGeom>
            <a:avLst/>
            <a:gdLst>
              <a:gd name="connsiteX0" fmla="*/ 0 w 48291"/>
              <a:gd name="connsiteY0" fmla="*/ 21050 h 48768"/>
              <a:gd name="connsiteX1" fmla="*/ 0 w 48291"/>
              <a:gd name="connsiteY1" fmla="*/ 0 h 48768"/>
              <a:gd name="connsiteX2" fmla="*/ 48292 w 48291"/>
              <a:gd name="connsiteY2" fmla="*/ 27813 h 48768"/>
              <a:gd name="connsiteX3" fmla="*/ 48292 w 48291"/>
              <a:gd name="connsiteY3" fmla="*/ 48768 h 48768"/>
              <a:gd name="connsiteX4" fmla="*/ 0 w 48291"/>
              <a:gd name="connsiteY4" fmla="*/ 2105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768">
                <a:moveTo>
                  <a:pt x="0" y="21050"/>
                </a:moveTo>
                <a:lnTo>
                  <a:pt x="0" y="0"/>
                </a:lnTo>
                <a:lnTo>
                  <a:pt x="48292" y="27813"/>
                </a:lnTo>
                <a:lnTo>
                  <a:pt x="48292" y="48768"/>
                </a:lnTo>
                <a:lnTo>
                  <a:pt x="0" y="21050"/>
                </a:lnTo>
                <a:close/>
              </a:path>
            </a:pathLst>
          </a:custGeom>
          <a:noFill/>
          <a:ln w="1270" cap="flat">
            <a:solidFill>
              <a:srgbClr val="000000">
                <a:alpha val="0"/>
              </a:srgbClr>
            </a:solidFill>
            <a:prstDash val="solid"/>
            <a:miter/>
          </a:ln>
        </p:spPr>
        <p:txBody>
          <a:bodyPr rtlCol="0" anchor="ctr"/>
          <a:lstStyle/>
          <a:p>
            <a:endParaRPr lang="ru-RU"/>
          </a:p>
        </p:txBody>
      </p:sp>
      <p:sp>
        <p:nvSpPr>
          <p:cNvPr id="44" name="Полилиния: фигура 43">
            <a:extLst>
              <a:ext uri="{FF2B5EF4-FFF2-40B4-BE49-F238E27FC236}">
                <a16:creationId xmlns:a16="http://schemas.microsoft.com/office/drawing/2014/main" id="{E6BE62BF-0DB7-0281-59B9-BF818DBA7959}"/>
              </a:ext>
            </a:extLst>
          </p:cNvPr>
          <p:cNvSpPr/>
          <p:nvPr/>
        </p:nvSpPr>
        <p:spPr>
          <a:xfrm>
            <a:off x="6875053" y="3101451"/>
            <a:ext cx="52387" cy="51149"/>
          </a:xfrm>
          <a:custGeom>
            <a:avLst/>
            <a:gdLst>
              <a:gd name="connsiteX0" fmla="*/ 52388 w 52387"/>
              <a:gd name="connsiteY0" fmla="*/ 21050 h 51149"/>
              <a:gd name="connsiteX1" fmla="*/ 0 w 52387"/>
              <a:gd name="connsiteY1" fmla="*/ 51149 h 51149"/>
              <a:gd name="connsiteX2" fmla="*/ 0 w 52387"/>
              <a:gd name="connsiteY2" fmla="*/ 30194 h 51149"/>
              <a:gd name="connsiteX3" fmla="*/ 52388 w 52387"/>
              <a:gd name="connsiteY3" fmla="*/ 0 h 51149"/>
              <a:gd name="connsiteX4" fmla="*/ 52388 w 52387"/>
              <a:gd name="connsiteY4" fmla="*/ 21050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1149">
                <a:moveTo>
                  <a:pt x="52388" y="21050"/>
                </a:moveTo>
                <a:lnTo>
                  <a:pt x="0" y="51149"/>
                </a:lnTo>
                <a:lnTo>
                  <a:pt x="0" y="30194"/>
                </a:lnTo>
                <a:lnTo>
                  <a:pt x="52388" y="0"/>
                </a:lnTo>
                <a:lnTo>
                  <a:pt x="52388" y="21050"/>
                </a:lnTo>
                <a:close/>
              </a:path>
            </a:pathLst>
          </a:custGeom>
          <a:solidFill>
            <a:srgbClr val="EDE8DC"/>
          </a:solidFill>
          <a:ln w="9525" cap="flat">
            <a:noFill/>
            <a:prstDash val="solid"/>
            <a:miter/>
          </a:ln>
        </p:spPr>
        <p:txBody>
          <a:bodyPr rtlCol="0" anchor="ctr"/>
          <a:lstStyle/>
          <a:p>
            <a:endParaRPr lang="ru-RU"/>
          </a:p>
        </p:txBody>
      </p:sp>
      <p:sp>
        <p:nvSpPr>
          <p:cNvPr id="45" name="Полилиния: фигура 44">
            <a:extLst>
              <a:ext uri="{FF2B5EF4-FFF2-40B4-BE49-F238E27FC236}">
                <a16:creationId xmlns:a16="http://schemas.microsoft.com/office/drawing/2014/main" id="{3430B60E-7D95-8483-4456-7BAAA78FE979}"/>
              </a:ext>
            </a:extLst>
          </p:cNvPr>
          <p:cNvSpPr/>
          <p:nvPr/>
        </p:nvSpPr>
        <p:spPr>
          <a:xfrm>
            <a:off x="6875053" y="3101451"/>
            <a:ext cx="52387" cy="51149"/>
          </a:xfrm>
          <a:custGeom>
            <a:avLst/>
            <a:gdLst>
              <a:gd name="connsiteX0" fmla="*/ 0 w 52387"/>
              <a:gd name="connsiteY0" fmla="*/ 51149 h 51149"/>
              <a:gd name="connsiteX1" fmla="*/ 0 w 52387"/>
              <a:gd name="connsiteY1" fmla="*/ 30194 h 51149"/>
              <a:gd name="connsiteX2" fmla="*/ 52388 w 52387"/>
              <a:gd name="connsiteY2" fmla="*/ 0 h 51149"/>
              <a:gd name="connsiteX3" fmla="*/ 52388 w 52387"/>
              <a:gd name="connsiteY3" fmla="*/ 21050 h 51149"/>
              <a:gd name="connsiteX4" fmla="*/ 0 w 52387"/>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1149">
                <a:moveTo>
                  <a:pt x="0" y="51149"/>
                </a:moveTo>
                <a:lnTo>
                  <a:pt x="0" y="30194"/>
                </a:lnTo>
                <a:lnTo>
                  <a:pt x="52388" y="0"/>
                </a:lnTo>
                <a:lnTo>
                  <a:pt x="52388" y="21050"/>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46" name="Полилиния: фигура 45">
            <a:extLst>
              <a:ext uri="{FF2B5EF4-FFF2-40B4-BE49-F238E27FC236}">
                <a16:creationId xmlns:a16="http://schemas.microsoft.com/office/drawing/2014/main" id="{43B31C06-A72B-5CDC-981A-AF1FF786B7D5}"/>
              </a:ext>
            </a:extLst>
          </p:cNvPr>
          <p:cNvSpPr/>
          <p:nvPr/>
        </p:nvSpPr>
        <p:spPr>
          <a:xfrm>
            <a:off x="6826761" y="3073733"/>
            <a:ext cx="100679" cy="57912"/>
          </a:xfrm>
          <a:custGeom>
            <a:avLst/>
            <a:gdLst>
              <a:gd name="connsiteX0" fmla="*/ 48292 w 100679"/>
              <a:gd name="connsiteY0" fmla="*/ 57912 h 57912"/>
              <a:gd name="connsiteX1" fmla="*/ 0 w 100679"/>
              <a:gd name="connsiteY1" fmla="*/ 30099 h 57912"/>
              <a:gd name="connsiteX2" fmla="*/ 52388 w 100679"/>
              <a:gd name="connsiteY2" fmla="*/ 0 h 57912"/>
              <a:gd name="connsiteX3" fmla="*/ 100679 w 100679"/>
              <a:gd name="connsiteY3" fmla="*/ 27718 h 57912"/>
              <a:gd name="connsiteX4" fmla="*/ 48292 w 100679"/>
              <a:gd name="connsiteY4" fmla="*/ 57912 h 5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79" h="57912">
                <a:moveTo>
                  <a:pt x="48292" y="57912"/>
                </a:moveTo>
                <a:lnTo>
                  <a:pt x="0" y="30099"/>
                </a:lnTo>
                <a:lnTo>
                  <a:pt x="52388" y="0"/>
                </a:lnTo>
                <a:lnTo>
                  <a:pt x="100679" y="27718"/>
                </a:lnTo>
                <a:lnTo>
                  <a:pt x="48292" y="57912"/>
                </a:lnTo>
                <a:close/>
              </a:path>
            </a:pathLst>
          </a:custGeom>
          <a:solidFill>
            <a:srgbClr val="FCF9F2"/>
          </a:solidFill>
          <a:ln w="9525" cap="flat">
            <a:noFill/>
            <a:prstDash val="solid"/>
            <a:miter/>
          </a:ln>
        </p:spPr>
        <p:txBody>
          <a:bodyPr rtlCol="0" anchor="ctr"/>
          <a:lstStyle/>
          <a:p>
            <a:endParaRPr lang="ru-RU"/>
          </a:p>
        </p:txBody>
      </p:sp>
      <p:sp>
        <p:nvSpPr>
          <p:cNvPr id="47" name="Полилиния: фигура 46">
            <a:extLst>
              <a:ext uri="{FF2B5EF4-FFF2-40B4-BE49-F238E27FC236}">
                <a16:creationId xmlns:a16="http://schemas.microsoft.com/office/drawing/2014/main" id="{A9FB5BED-56A4-B2C3-E91D-CBBAFB920C39}"/>
              </a:ext>
            </a:extLst>
          </p:cNvPr>
          <p:cNvSpPr/>
          <p:nvPr/>
        </p:nvSpPr>
        <p:spPr>
          <a:xfrm>
            <a:off x="6826761" y="3073733"/>
            <a:ext cx="100679" cy="57912"/>
          </a:xfrm>
          <a:custGeom>
            <a:avLst/>
            <a:gdLst>
              <a:gd name="connsiteX0" fmla="*/ 0 w 100679"/>
              <a:gd name="connsiteY0" fmla="*/ 30099 h 57912"/>
              <a:gd name="connsiteX1" fmla="*/ 52388 w 100679"/>
              <a:gd name="connsiteY1" fmla="*/ 0 h 57912"/>
              <a:gd name="connsiteX2" fmla="*/ 100679 w 100679"/>
              <a:gd name="connsiteY2" fmla="*/ 27718 h 57912"/>
              <a:gd name="connsiteX3" fmla="*/ 48292 w 100679"/>
              <a:gd name="connsiteY3" fmla="*/ 57912 h 57912"/>
              <a:gd name="connsiteX4" fmla="*/ 0 w 100679"/>
              <a:gd name="connsiteY4" fmla="*/ 30099 h 5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79" h="57912">
                <a:moveTo>
                  <a:pt x="0" y="30099"/>
                </a:moveTo>
                <a:lnTo>
                  <a:pt x="52388" y="0"/>
                </a:lnTo>
                <a:lnTo>
                  <a:pt x="100679" y="27718"/>
                </a:lnTo>
                <a:lnTo>
                  <a:pt x="48292" y="57912"/>
                </a:lnTo>
                <a:lnTo>
                  <a:pt x="0" y="30099"/>
                </a:lnTo>
                <a:close/>
              </a:path>
            </a:pathLst>
          </a:custGeom>
          <a:noFill/>
          <a:ln w="1270" cap="flat">
            <a:solidFill>
              <a:srgbClr val="000000">
                <a:alpha val="0"/>
              </a:srgbClr>
            </a:solidFill>
            <a:prstDash val="solid"/>
            <a:miter/>
          </a:ln>
        </p:spPr>
        <p:txBody>
          <a:bodyPr rtlCol="0" anchor="ctr"/>
          <a:lstStyle/>
          <a:p>
            <a:endParaRPr lang="ru-RU"/>
          </a:p>
        </p:txBody>
      </p:sp>
      <p:sp>
        <p:nvSpPr>
          <p:cNvPr id="48" name="Полилиния: фигура 47">
            <a:extLst>
              <a:ext uri="{FF2B5EF4-FFF2-40B4-BE49-F238E27FC236}">
                <a16:creationId xmlns:a16="http://schemas.microsoft.com/office/drawing/2014/main" id="{7780E6A5-5DE0-023C-2277-D2B51CB0BDBF}"/>
              </a:ext>
            </a:extLst>
          </p:cNvPr>
          <p:cNvSpPr/>
          <p:nvPr/>
        </p:nvSpPr>
        <p:spPr>
          <a:xfrm>
            <a:off x="6486433" y="2836751"/>
            <a:ext cx="77914" cy="73247"/>
          </a:xfrm>
          <a:custGeom>
            <a:avLst/>
            <a:gdLst>
              <a:gd name="connsiteX0" fmla="*/ 77914 w 77914"/>
              <a:gd name="connsiteY0" fmla="*/ 0 h 73247"/>
              <a:gd name="connsiteX1" fmla="*/ 0 w 77914"/>
              <a:gd name="connsiteY1" fmla="*/ 44767 h 73247"/>
              <a:gd name="connsiteX2" fmla="*/ 49530 w 77914"/>
              <a:gd name="connsiteY2" fmla="*/ 73247 h 73247"/>
              <a:gd name="connsiteX3" fmla="*/ 71056 w 77914"/>
              <a:gd name="connsiteY3" fmla="*/ 73247 h 73247"/>
              <a:gd name="connsiteX4" fmla="*/ 77914 w 77914"/>
              <a:gd name="connsiteY4" fmla="*/ 0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77914" y="0"/>
                </a:moveTo>
                <a:lnTo>
                  <a:pt x="0" y="44767"/>
                </a:lnTo>
                <a:lnTo>
                  <a:pt x="49530" y="73247"/>
                </a:lnTo>
                <a:lnTo>
                  <a:pt x="71056" y="73247"/>
                </a:lnTo>
                <a:lnTo>
                  <a:pt x="77914" y="0"/>
                </a:lnTo>
                <a:close/>
              </a:path>
            </a:pathLst>
          </a:custGeom>
          <a:solidFill>
            <a:srgbClr val="408B7E"/>
          </a:solidFill>
          <a:ln w="9525" cap="flat">
            <a:noFill/>
            <a:prstDash val="solid"/>
            <a:miter/>
          </a:ln>
        </p:spPr>
        <p:txBody>
          <a:bodyPr rtlCol="0" anchor="ctr"/>
          <a:lstStyle/>
          <a:p>
            <a:endParaRPr lang="ru-RU"/>
          </a:p>
        </p:txBody>
      </p:sp>
      <p:sp>
        <p:nvSpPr>
          <p:cNvPr id="49" name="Полилиния: фигура 48">
            <a:extLst>
              <a:ext uri="{FF2B5EF4-FFF2-40B4-BE49-F238E27FC236}">
                <a16:creationId xmlns:a16="http://schemas.microsoft.com/office/drawing/2014/main" id="{65774F10-7272-6283-1458-5C4F4E2FA152}"/>
              </a:ext>
            </a:extLst>
          </p:cNvPr>
          <p:cNvSpPr/>
          <p:nvPr/>
        </p:nvSpPr>
        <p:spPr>
          <a:xfrm>
            <a:off x="6486433" y="2836751"/>
            <a:ext cx="77914" cy="73247"/>
          </a:xfrm>
          <a:custGeom>
            <a:avLst/>
            <a:gdLst>
              <a:gd name="connsiteX0" fmla="*/ 0 w 77914"/>
              <a:gd name="connsiteY0" fmla="*/ 44767 h 73247"/>
              <a:gd name="connsiteX1" fmla="*/ 49530 w 77914"/>
              <a:gd name="connsiteY1" fmla="*/ 73247 h 73247"/>
              <a:gd name="connsiteX2" fmla="*/ 71056 w 77914"/>
              <a:gd name="connsiteY2" fmla="*/ 73247 h 73247"/>
              <a:gd name="connsiteX3" fmla="*/ 77914 w 77914"/>
              <a:gd name="connsiteY3" fmla="*/ 0 h 73247"/>
              <a:gd name="connsiteX4" fmla="*/ 0 w 77914"/>
              <a:gd name="connsiteY4" fmla="*/ 44767 h 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14" h="73247">
                <a:moveTo>
                  <a:pt x="0" y="44767"/>
                </a:moveTo>
                <a:lnTo>
                  <a:pt x="49530" y="73247"/>
                </a:lnTo>
                <a:lnTo>
                  <a:pt x="71056" y="73247"/>
                </a:lnTo>
                <a:lnTo>
                  <a:pt x="77914" y="0"/>
                </a:lnTo>
                <a:lnTo>
                  <a:pt x="0" y="44767"/>
                </a:lnTo>
                <a:close/>
              </a:path>
            </a:pathLst>
          </a:custGeom>
          <a:noFill/>
          <a:ln w="1270" cap="flat">
            <a:solidFill>
              <a:srgbClr val="000000">
                <a:alpha val="0"/>
              </a:srgbClr>
            </a:solidFill>
            <a:prstDash val="solid"/>
            <a:miter/>
          </a:ln>
        </p:spPr>
        <p:txBody>
          <a:bodyPr rtlCol="0" anchor="ctr"/>
          <a:lstStyle/>
          <a:p>
            <a:endParaRPr lang="ru-RU"/>
          </a:p>
        </p:txBody>
      </p:sp>
      <p:sp>
        <p:nvSpPr>
          <p:cNvPr id="50" name="Полилиния: фигура 49">
            <a:extLst>
              <a:ext uri="{FF2B5EF4-FFF2-40B4-BE49-F238E27FC236}">
                <a16:creationId xmlns:a16="http://schemas.microsoft.com/office/drawing/2014/main" id="{FAB48324-DE4C-D124-D061-10FBC0BE7208}"/>
              </a:ext>
            </a:extLst>
          </p:cNvPr>
          <p:cNvSpPr/>
          <p:nvPr/>
        </p:nvSpPr>
        <p:spPr>
          <a:xfrm>
            <a:off x="6509197" y="2861230"/>
            <a:ext cx="48291" cy="48767"/>
          </a:xfrm>
          <a:custGeom>
            <a:avLst/>
            <a:gdLst>
              <a:gd name="connsiteX0" fmla="*/ 48292 w 48291"/>
              <a:gd name="connsiteY0" fmla="*/ 48768 h 48767"/>
              <a:gd name="connsiteX1" fmla="*/ 0 w 48291"/>
              <a:gd name="connsiteY1" fmla="*/ 20955 h 48767"/>
              <a:gd name="connsiteX2" fmla="*/ 0 w 48291"/>
              <a:gd name="connsiteY2" fmla="*/ 0 h 48767"/>
              <a:gd name="connsiteX3" fmla="*/ 48292 w 48291"/>
              <a:gd name="connsiteY3" fmla="*/ 27813 h 48767"/>
              <a:gd name="connsiteX4" fmla="*/ 48292 w 48291"/>
              <a:gd name="connsiteY4" fmla="*/ 4876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767">
                <a:moveTo>
                  <a:pt x="48292" y="48768"/>
                </a:moveTo>
                <a:lnTo>
                  <a:pt x="0" y="20955"/>
                </a:lnTo>
                <a:lnTo>
                  <a:pt x="0" y="0"/>
                </a:lnTo>
                <a:lnTo>
                  <a:pt x="48292" y="27813"/>
                </a:lnTo>
                <a:lnTo>
                  <a:pt x="48292" y="48768"/>
                </a:lnTo>
                <a:close/>
              </a:path>
            </a:pathLst>
          </a:custGeom>
          <a:solidFill>
            <a:srgbClr val="BEB9AB"/>
          </a:solidFill>
          <a:ln w="9525" cap="flat">
            <a:noFill/>
            <a:prstDash val="solid"/>
            <a:miter/>
          </a:ln>
        </p:spPr>
        <p:txBody>
          <a:bodyPr rtlCol="0" anchor="ctr"/>
          <a:lstStyle/>
          <a:p>
            <a:endParaRPr lang="ru-RU"/>
          </a:p>
        </p:txBody>
      </p:sp>
      <p:sp>
        <p:nvSpPr>
          <p:cNvPr id="51" name="Полилиния: фигура 50">
            <a:extLst>
              <a:ext uri="{FF2B5EF4-FFF2-40B4-BE49-F238E27FC236}">
                <a16:creationId xmlns:a16="http://schemas.microsoft.com/office/drawing/2014/main" id="{AACF6C4D-65A3-3D97-D6EE-FCF44B3AD5CE}"/>
              </a:ext>
            </a:extLst>
          </p:cNvPr>
          <p:cNvSpPr/>
          <p:nvPr/>
        </p:nvSpPr>
        <p:spPr>
          <a:xfrm>
            <a:off x="6509197" y="2861230"/>
            <a:ext cx="48291" cy="48767"/>
          </a:xfrm>
          <a:custGeom>
            <a:avLst/>
            <a:gdLst>
              <a:gd name="connsiteX0" fmla="*/ 0 w 48291"/>
              <a:gd name="connsiteY0" fmla="*/ 20955 h 48767"/>
              <a:gd name="connsiteX1" fmla="*/ 0 w 48291"/>
              <a:gd name="connsiteY1" fmla="*/ 0 h 48767"/>
              <a:gd name="connsiteX2" fmla="*/ 48292 w 48291"/>
              <a:gd name="connsiteY2" fmla="*/ 27813 h 48767"/>
              <a:gd name="connsiteX3" fmla="*/ 48292 w 48291"/>
              <a:gd name="connsiteY3" fmla="*/ 48768 h 48767"/>
              <a:gd name="connsiteX4" fmla="*/ 0 w 48291"/>
              <a:gd name="connsiteY4" fmla="*/ 20955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767">
                <a:moveTo>
                  <a:pt x="0" y="20955"/>
                </a:moveTo>
                <a:lnTo>
                  <a:pt x="0" y="0"/>
                </a:lnTo>
                <a:lnTo>
                  <a:pt x="48292" y="27813"/>
                </a:lnTo>
                <a:lnTo>
                  <a:pt x="48292" y="48768"/>
                </a:lnTo>
                <a:lnTo>
                  <a:pt x="0" y="20955"/>
                </a:lnTo>
                <a:close/>
              </a:path>
            </a:pathLst>
          </a:custGeom>
          <a:noFill/>
          <a:ln w="1270" cap="flat">
            <a:solidFill>
              <a:srgbClr val="000000">
                <a:alpha val="0"/>
              </a:srgbClr>
            </a:solidFill>
            <a:prstDash val="solid"/>
            <a:miter/>
          </a:ln>
        </p:spPr>
        <p:txBody>
          <a:bodyPr rtlCol="0" anchor="ctr"/>
          <a:lstStyle/>
          <a:p>
            <a:endParaRPr lang="ru-RU"/>
          </a:p>
        </p:txBody>
      </p:sp>
      <p:sp>
        <p:nvSpPr>
          <p:cNvPr id="52" name="Полилиния: фигура 51">
            <a:extLst>
              <a:ext uri="{FF2B5EF4-FFF2-40B4-BE49-F238E27FC236}">
                <a16:creationId xmlns:a16="http://schemas.microsoft.com/office/drawing/2014/main" id="{A40CC192-4689-DD92-8660-A3D0133F60CA}"/>
              </a:ext>
            </a:extLst>
          </p:cNvPr>
          <p:cNvSpPr/>
          <p:nvPr/>
        </p:nvSpPr>
        <p:spPr>
          <a:xfrm>
            <a:off x="6557489" y="2858849"/>
            <a:ext cx="52482" cy="51149"/>
          </a:xfrm>
          <a:custGeom>
            <a:avLst/>
            <a:gdLst>
              <a:gd name="connsiteX0" fmla="*/ 52483 w 52482"/>
              <a:gd name="connsiteY0" fmla="*/ 20955 h 51149"/>
              <a:gd name="connsiteX1" fmla="*/ 0 w 52482"/>
              <a:gd name="connsiteY1" fmla="*/ 51149 h 51149"/>
              <a:gd name="connsiteX2" fmla="*/ 0 w 52482"/>
              <a:gd name="connsiteY2" fmla="*/ 30194 h 51149"/>
              <a:gd name="connsiteX3" fmla="*/ 52483 w 52482"/>
              <a:gd name="connsiteY3" fmla="*/ 0 h 51149"/>
              <a:gd name="connsiteX4" fmla="*/ 52483 w 52482"/>
              <a:gd name="connsiteY4" fmla="*/ 2095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2" h="51149">
                <a:moveTo>
                  <a:pt x="52483" y="20955"/>
                </a:moveTo>
                <a:lnTo>
                  <a:pt x="0" y="51149"/>
                </a:lnTo>
                <a:lnTo>
                  <a:pt x="0" y="30194"/>
                </a:lnTo>
                <a:lnTo>
                  <a:pt x="52483" y="0"/>
                </a:lnTo>
                <a:lnTo>
                  <a:pt x="52483" y="20955"/>
                </a:lnTo>
                <a:close/>
              </a:path>
            </a:pathLst>
          </a:custGeom>
          <a:solidFill>
            <a:srgbClr val="EDE8DC"/>
          </a:solidFill>
          <a:ln w="9525" cap="flat">
            <a:noFill/>
            <a:prstDash val="solid"/>
            <a:miter/>
          </a:ln>
        </p:spPr>
        <p:txBody>
          <a:bodyPr rtlCol="0" anchor="ctr"/>
          <a:lstStyle/>
          <a:p>
            <a:endParaRPr lang="ru-RU"/>
          </a:p>
        </p:txBody>
      </p:sp>
      <p:sp>
        <p:nvSpPr>
          <p:cNvPr id="53" name="Полилиния: фигура 52">
            <a:extLst>
              <a:ext uri="{FF2B5EF4-FFF2-40B4-BE49-F238E27FC236}">
                <a16:creationId xmlns:a16="http://schemas.microsoft.com/office/drawing/2014/main" id="{68700732-3EC4-B87C-7C95-CA29D984EF10}"/>
              </a:ext>
            </a:extLst>
          </p:cNvPr>
          <p:cNvSpPr/>
          <p:nvPr/>
        </p:nvSpPr>
        <p:spPr>
          <a:xfrm>
            <a:off x="6557489" y="2858849"/>
            <a:ext cx="52482" cy="51149"/>
          </a:xfrm>
          <a:custGeom>
            <a:avLst/>
            <a:gdLst>
              <a:gd name="connsiteX0" fmla="*/ 0 w 52482"/>
              <a:gd name="connsiteY0" fmla="*/ 51149 h 51149"/>
              <a:gd name="connsiteX1" fmla="*/ 0 w 52482"/>
              <a:gd name="connsiteY1" fmla="*/ 30194 h 51149"/>
              <a:gd name="connsiteX2" fmla="*/ 52483 w 52482"/>
              <a:gd name="connsiteY2" fmla="*/ 0 h 51149"/>
              <a:gd name="connsiteX3" fmla="*/ 52483 w 52482"/>
              <a:gd name="connsiteY3" fmla="*/ 20955 h 51149"/>
              <a:gd name="connsiteX4" fmla="*/ 0 w 52482"/>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2" h="51149">
                <a:moveTo>
                  <a:pt x="0" y="51149"/>
                </a:moveTo>
                <a:lnTo>
                  <a:pt x="0" y="30194"/>
                </a:lnTo>
                <a:lnTo>
                  <a:pt x="52483" y="0"/>
                </a:lnTo>
                <a:lnTo>
                  <a:pt x="52483" y="2095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54" name="Полилиния: фигура 53">
            <a:extLst>
              <a:ext uri="{FF2B5EF4-FFF2-40B4-BE49-F238E27FC236}">
                <a16:creationId xmlns:a16="http://schemas.microsoft.com/office/drawing/2014/main" id="{1D39639A-4FA1-E071-592A-365D4A81DE32}"/>
              </a:ext>
            </a:extLst>
          </p:cNvPr>
          <p:cNvSpPr/>
          <p:nvPr/>
        </p:nvSpPr>
        <p:spPr>
          <a:xfrm>
            <a:off x="6509197" y="2831036"/>
            <a:ext cx="100774" cy="58007"/>
          </a:xfrm>
          <a:custGeom>
            <a:avLst/>
            <a:gdLst>
              <a:gd name="connsiteX0" fmla="*/ 48292 w 100774"/>
              <a:gd name="connsiteY0" fmla="*/ 58007 h 58007"/>
              <a:gd name="connsiteX1" fmla="*/ 0 w 100774"/>
              <a:gd name="connsiteY1" fmla="*/ 30194 h 58007"/>
              <a:gd name="connsiteX2" fmla="*/ 52483 w 100774"/>
              <a:gd name="connsiteY2" fmla="*/ 0 h 58007"/>
              <a:gd name="connsiteX3" fmla="*/ 100775 w 100774"/>
              <a:gd name="connsiteY3" fmla="*/ 27813 h 58007"/>
              <a:gd name="connsiteX4" fmla="*/ 48292 w 100774"/>
              <a:gd name="connsiteY4" fmla="*/ 58007 h 5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 h="58007">
                <a:moveTo>
                  <a:pt x="48292" y="58007"/>
                </a:moveTo>
                <a:lnTo>
                  <a:pt x="0" y="30194"/>
                </a:lnTo>
                <a:lnTo>
                  <a:pt x="52483" y="0"/>
                </a:lnTo>
                <a:lnTo>
                  <a:pt x="100775" y="27813"/>
                </a:lnTo>
                <a:lnTo>
                  <a:pt x="48292" y="58007"/>
                </a:lnTo>
                <a:close/>
              </a:path>
            </a:pathLst>
          </a:custGeom>
          <a:solidFill>
            <a:srgbClr val="FCF9F2"/>
          </a:solidFill>
          <a:ln w="9525" cap="flat">
            <a:noFill/>
            <a:prstDash val="solid"/>
            <a:miter/>
          </a:ln>
        </p:spPr>
        <p:txBody>
          <a:bodyPr rtlCol="0" anchor="ctr"/>
          <a:lstStyle/>
          <a:p>
            <a:endParaRPr lang="ru-RU"/>
          </a:p>
        </p:txBody>
      </p:sp>
      <p:sp>
        <p:nvSpPr>
          <p:cNvPr id="55" name="Полилиния: фигура 54">
            <a:extLst>
              <a:ext uri="{FF2B5EF4-FFF2-40B4-BE49-F238E27FC236}">
                <a16:creationId xmlns:a16="http://schemas.microsoft.com/office/drawing/2014/main" id="{C1CC0639-9279-695D-2195-020A01DA95BB}"/>
              </a:ext>
            </a:extLst>
          </p:cNvPr>
          <p:cNvSpPr/>
          <p:nvPr/>
        </p:nvSpPr>
        <p:spPr>
          <a:xfrm>
            <a:off x="6509197" y="2831036"/>
            <a:ext cx="100774" cy="58007"/>
          </a:xfrm>
          <a:custGeom>
            <a:avLst/>
            <a:gdLst>
              <a:gd name="connsiteX0" fmla="*/ 0 w 100774"/>
              <a:gd name="connsiteY0" fmla="*/ 30194 h 58007"/>
              <a:gd name="connsiteX1" fmla="*/ 52483 w 100774"/>
              <a:gd name="connsiteY1" fmla="*/ 0 h 58007"/>
              <a:gd name="connsiteX2" fmla="*/ 100775 w 100774"/>
              <a:gd name="connsiteY2" fmla="*/ 27813 h 58007"/>
              <a:gd name="connsiteX3" fmla="*/ 48292 w 100774"/>
              <a:gd name="connsiteY3" fmla="*/ 58007 h 58007"/>
              <a:gd name="connsiteX4" fmla="*/ 0 w 100774"/>
              <a:gd name="connsiteY4" fmla="*/ 30194 h 5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74" h="58007">
                <a:moveTo>
                  <a:pt x="0" y="30194"/>
                </a:moveTo>
                <a:lnTo>
                  <a:pt x="52483" y="0"/>
                </a:lnTo>
                <a:lnTo>
                  <a:pt x="100775" y="27813"/>
                </a:lnTo>
                <a:lnTo>
                  <a:pt x="48292" y="58007"/>
                </a:lnTo>
                <a:lnTo>
                  <a:pt x="0" y="30194"/>
                </a:lnTo>
                <a:close/>
              </a:path>
            </a:pathLst>
          </a:custGeom>
          <a:noFill/>
          <a:ln w="1270" cap="flat">
            <a:solidFill>
              <a:srgbClr val="000000">
                <a:alpha val="0"/>
              </a:srgbClr>
            </a:solidFill>
            <a:prstDash val="solid"/>
            <a:miter/>
          </a:ln>
        </p:spPr>
        <p:txBody>
          <a:bodyPr rtlCol="0" anchor="ctr"/>
          <a:lstStyle/>
          <a:p>
            <a:endParaRPr lang="ru-RU"/>
          </a:p>
        </p:txBody>
      </p:sp>
      <p:sp>
        <p:nvSpPr>
          <p:cNvPr id="56" name="Полилиния: фигура 55">
            <a:extLst>
              <a:ext uri="{FF2B5EF4-FFF2-40B4-BE49-F238E27FC236}">
                <a16:creationId xmlns:a16="http://schemas.microsoft.com/office/drawing/2014/main" id="{66266161-D78E-78CF-718C-414119FC12BC}"/>
              </a:ext>
            </a:extLst>
          </p:cNvPr>
          <p:cNvSpPr/>
          <p:nvPr/>
        </p:nvSpPr>
        <p:spPr>
          <a:xfrm>
            <a:off x="5350005" y="2975626"/>
            <a:ext cx="48291" cy="48672"/>
          </a:xfrm>
          <a:custGeom>
            <a:avLst/>
            <a:gdLst>
              <a:gd name="connsiteX0" fmla="*/ 48292 w 48291"/>
              <a:gd name="connsiteY0" fmla="*/ 48673 h 48672"/>
              <a:gd name="connsiteX1" fmla="*/ 0 w 48291"/>
              <a:gd name="connsiteY1" fmla="*/ 20955 h 48672"/>
              <a:gd name="connsiteX2" fmla="*/ 0 w 48291"/>
              <a:gd name="connsiteY2" fmla="*/ 0 h 48672"/>
              <a:gd name="connsiteX3" fmla="*/ 48292 w 48291"/>
              <a:gd name="connsiteY3" fmla="*/ 27718 h 48672"/>
              <a:gd name="connsiteX4" fmla="*/ 48292 w 48291"/>
              <a:gd name="connsiteY4" fmla="*/ 4867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672">
                <a:moveTo>
                  <a:pt x="48292" y="48673"/>
                </a:moveTo>
                <a:lnTo>
                  <a:pt x="0" y="20955"/>
                </a:lnTo>
                <a:lnTo>
                  <a:pt x="0" y="0"/>
                </a:lnTo>
                <a:lnTo>
                  <a:pt x="48292" y="27718"/>
                </a:lnTo>
                <a:lnTo>
                  <a:pt x="48292" y="48673"/>
                </a:lnTo>
                <a:close/>
              </a:path>
            </a:pathLst>
          </a:custGeom>
          <a:solidFill>
            <a:srgbClr val="BEB9AB"/>
          </a:solidFill>
          <a:ln w="9525" cap="flat">
            <a:noFill/>
            <a:prstDash val="solid"/>
            <a:miter/>
          </a:ln>
        </p:spPr>
        <p:txBody>
          <a:bodyPr rtlCol="0" anchor="ctr"/>
          <a:lstStyle/>
          <a:p>
            <a:endParaRPr lang="ru-RU"/>
          </a:p>
        </p:txBody>
      </p:sp>
      <p:sp>
        <p:nvSpPr>
          <p:cNvPr id="57" name="Полилиния: фигура 56">
            <a:extLst>
              <a:ext uri="{FF2B5EF4-FFF2-40B4-BE49-F238E27FC236}">
                <a16:creationId xmlns:a16="http://schemas.microsoft.com/office/drawing/2014/main" id="{B0C3D8B8-A5EB-C190-E77F-505404F7C9EC}"/>
              </a:ext>
            </a:extLst>
          </p:cNvPr>
          <p:cNvSpPr/>
          <p:nvPr/>
        </p:nvSpPr>
        <p:spPr>
          <a:xfrm>
            <a:off x="5350005" y="2975626"/>
            <a:ext cx="48291" cy="48672"/>
          </a:xfrm>
          <a:custGeom>
            <a:avLst/>
            <a:gdLst>
              <a:gd name="connsiteX0" fmla="*/ 0 w 48291"/>
              <a:gd name="connsiteY0" fmla="*/ 20955 h 48672"/>
              <a:gd name="connsiteX1" fmla="*/ 0 w 48291"/>
              <a:gd name="connsiteY1" fmla="*/ 0 h 48672"/>
              <a:gd name="connsiteX2" fmla="*/ 48292 w 48291"/>
              <a:gd name="connsiteY2" fmla="*/ 27718 h 48672"/>
              <a:gd name="connsiteX3" fmla="*/ 48292 w 48291"/>
              <a:gd name="connsiteY3" fmla="*/ 48673 h 48672"/>
              <a:gd name="connsiteX4" fmla="*/ 0 w 48291"/>
              <a:gd name="connsiteY4" fmla="*/ 20955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48672">
                <a:moveTo>
                  <a:pt x="0" y="20955"/>
                </a:moveTo>
                <a:lnTo>
                  <a:pt x="0" y="0"/>
                </a:lnTo>
                <a:lnTo>
                  <a:pt x="48292" y="27718"/>
                </a:lnTo>
                <a:lnTo>
                  <a:pt x="48292" y="48673"/>
                </a:lnTo>
                <a:lnTo>
                  <a:pt x="0" y="20955"/>
                </a:lnTo>
                <a:close/>
              </a:path>
            </a:pathLst>
          </a:custGeom>
          <a:noFill/>
          <a:ln w="1270" cap="flat">
            <a:solidFill>
              <a:srgbClr val="000000">
                <a:alpha val="0"/>
              </a:srgbClr>
            </a:solidFill>
            <a:prstDash val="solid"/>
            <a:miter/>
          </a:ln>
        </p:spPr>
        <p:txBody>
          <a:bodyPr rtlCol="0" anchor="ctr"/>
          <a:lstStyle/>
          <a:p>
            <a:endParaRPr lang="ru-RU"/>
          </a:p>
        </p:txBody>
      </p:sp>
      <p:sp>
        <p:nvSpPr>
          <p:cNvPr id="58" name="Полилиния: фигура 57">
            <a:extLst>
              <a:ext uri="{FF2B5EF4-FFF2-40B4-BE49-F238E27FC236}">
                <a16:creationId xmlns:a16="http://schemas.microsoft.com/office/drawing/2014/main" id="{BB0A3CF9-28D7-046B-19FA-B7166E4DCB10}"/>
              </a:ext>
            </a:extLst>
          </p:cNvPr>
          <p:cNvSpPr/>
          <p:nvPr/>
        </p:nvSpPr>
        <p:spPr>
          <a:xfrm>
            <a:off x="5398297" y="2973244"/>
            <a:ext cx="52387" cy="51054"/>
          </a:xfrm>
          <a:custGeom>
            <a:avLst/>
            <a:gdLst>
              <a:gd name="connsiteX0" fmla="*/ 52388 w 52387"/>
              <a:gd name="connsiteY0" fmla="*/ 20955 h 51054"/>
              <a:gd name="connsiteX1" fmla="*/ 0 w 52387"/>
              <a:gd name="connsiteY1" fmla="*/ 51054 h 51054"/>
              <a:gd name="connsiteX2" fmla="*/ 0 w 52387"/>
              <a:gd name="connsiteY2" fmla="*/ 30099 h 51054"/>
              <a:gd name="connsiteX3" fmla="*/ 52388 w 52387"/>
              <a:gd name="connsiteY3" fmla="*/ 0 h 51054"/>
              <a:gd name="connsiteX4" fmla="*/ 52388 w 52387"/>
              <a:gd name="connsiteY4" fmla="*/ 20955 h 5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1054">
                <a:moveTo>
                  <a:pt x="52388" y="20955"/>
                </a:moveTo>
                <a:lnTo>
                  <a:pt x="0" y="51054"/>
                </a:lnTo>
                <a:lnTo>
                  <a:pt x="0" y="30099"/>
                </a:lnTo>
                <a:lnTo>
                  <a:pt x="52388" y="0"/>
                </a:lnTo>
                <a:lnTo>
                  <a:pt x="52388" y="20955"/>
                </a:lnTo>
                <a:close/>
              </a:path>
            </a:pathLst>
          </a:custGeom>
          <a:solidFill>
            <a:srgbClr val="EDE8DC"/>
          </a:solidFill>
          <a:ln w="9525" cap="flat">
            <a:noFill/>
            <a:prstDash val="solid"/>
            <a:miter/>
          </a:ln>
        </p:spPr>
        <p:txBody>
          <a:bodyPr rtlCol="0" anchor="ctr"/>
          <a:lstStyle/>
          <a:p>
            <a:endParaRPr lang="ru-RU"/>
          </a:p>
        </p:txBody>
      </p:sp>
      <p:sp>
        <p:nvSpPr>
          <p:cNvPr id="59" name="Полилиния: фигура 58">
            <a:extLst>
              <a:ext uri="{FF2B5EF4-FFF2-40B4-BE49-F238E27FC236}">
                <a16:creationId xmlns:a16="http://schemas.microsoft.com/office/drawing/2014/main" id="{F2DCB0DF-CCF2-966A-EF9F-BE17B0B30C49}"/>
              </a:ext>
            </a:extLst>
          </p:cNvPr>
          <p:cNvSpPr/>
          <p:nvPr/>
        </p:nvSpPr>
        <p:spPr>
          <a:xfrm>
            <a:off x="5398297" y="2973244"/>
            <a:ext cx="52387" cy="51054"/>
          </a:xfrm>
          <a:custGeom>
            <a:avLst/>
            <a:gdLst>
              <a:gd name="connsiteX0" fmla="*/ 0 w 52387"/>
              <a:gd name="connsiteY0" fmla="*/ 51054 h 51054"/>
              <a:gd name="connsiteX1" fmla="*/ 0 w 52387"/>
              <a:gd name="connsiteY1" fmla="*/ 30099 h 51054"/>
              <a:gd name="connsiteX2" fmla="*/ 52388 w 52387"/>
              <a:gd name="connsiteY2" fmla="*/ 0 h 51054"/>
              <a:gd name="connsiteX3" fmla="*/ 52388 w 52387"/>
              <a:gd name="connsiteY3" fmla="*/ 20955 h 51054"/>
              <a:gd name="connsiteX4" fmla="*/ 0 w 52387"/>
              <a:gd name="connsiteY4" fmla="*/ 51054 h 5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51054">
                <a:moveTo>
                  <a:pt x="0" y="51054"/>
                </a:moveTo>
                <a:lnTo>
                  <a:pt x="0" y="30099"/>
                </a:lnTo>
                <a:lnTo>
                  <a:pt x="52388" y="0"/>
                </a:lnTo>
                <a:lnTo>
                  <a:pt x="52388" y="20955"/>
                </a:lnTo>
                <a:lnTo>
                  <a:pt x="0" y="51054"/>
                </a:lnTo>
                <a:close/>
              </a:path>
            </a:pathLst>
          </a:custGeom>
          <a:noFill/>
          <a:ln w="1270" cap="flat">
            <a:solidFill>
              <a:srgbClr val="000000">
                <a:alpha val="0"/>
              </a:srgbClr>
            </a:solidFill>
            <a:prstDash val="solid"/>
            <a:miter/>
          </a:ln>
        </p:spPr>
        <p:txBody>
          <a:bodyPr rtlCol="0" anchor="ctr"/>
          <a:lstStyle/>
          <a:p>
            <a:endParaRPr lang="ru-RU"/>
          </a:p>
        </p:txBody>
      </p:sp>
      <p:sp>
        <p:nvSpPr>
          <p:cNvPr id="60" name="Полилиния: фигура 59">
            <a:extLst>
              <a:ext uri="{FF2B5EF4-FFF2-40B4-BE49-F238E27FC236}">
                <a16:creationId xmlns:a16="http://schemas.microsoft.com/office/drawing/2014/main" id="{EBA0FE23-4B7A-71A8-F45D-EB0979BF8301}"/>
              </a:ext>
            </a:extLst>
          </p:cNvPr>
          <p:cNvSpPr/>
          <p:nvPr/>
        </p:nvSpPr>
        <p:spPr>
          <a:xfrm>
            <a:off x="5350005" y="2945431"/>
            <a:ext cx="100679" cy="57912"/>
          </a:xfrm>
          <a:custGeom>
            <a:avLst/>
            <a:gdLst>
              <a:gd name="connsiteX0" fmla="*/ 48292 w 100679"/>
              <a:gd name="connsiteY0" fmla="*/ 57912 h 57912"/>
              <a:gd name="connsiteX1" fmla="*/ 0 w 100679"/>
              <a:gd name="connsiteY1" fmla="*/ 30194 h 57912"/>
              <a:gd name="connsiteX2" fmla="*/ 52388 w 100679"/>
              <a:gd name="connsiteY2" fmla="*/ 0 h 57912"/>
              <a:gd name="connsiteX3" fmla="*/ 100679 w 100679"/>
              <a:gd name="connsiteY3" fmla="*/ 27813 h 57912"/>
              <a:gd name="connsiteX4" fmla="*/ 48292 w 100679"/>
              <a:gd name="connsiteY4" fmla="*/ 57912 h 5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79" h="57912">
                <a:moveTo>
                  <a:pt x="48292" y="57912"/>
                </a:moveTo>
                <a:lnTo>
                  <a:pt x="0" y="30194"/>
                </a:lnTo>
                <a:lnTo>
                  <a:pt x="52388" y="0"/>
                </a:lnTo>
                <a:lnTo>
                  <a:pt x="100679" y="27813"/>
                </a:lnTo>
                <a:lnTo>
                  <a:pt x="48292" y="57912"/>
                </a:lnTo>
                <a:close/>
              </a:path>
            </a:pathLst>
          </a:custGeom>
          <a:solidFill>
            <a:srgbClr val="FCF9F2"/>
          </a:solidFill>
          <a:ln w="9525" cap="flat">
            <a:noFill/>
            <a:prstDash val="solid"/>
            <a:miter/>
          </a:ln>
        </p:spPr>
        <p:txBody>
          <a:bodyPr rtlCol="0" anchor="ctr"/>
          <a:lstStyle/>
          <a:p>
            <a:endParaRPr lang="ru-RU"/>
          </a:p>
        </p:txBody>
      </p:sp>
      <p:sp>
        <p:nvSpPr>
          <p:cNvPr id="61" name="Полилиния: фигура 60">
            <a:extLst>
              <a:ext uri="{FF2B5EF4-FFF2-40B4-BE49-F238E27FC236}">
                <a16:creationId xmlns:a16="http://schemas.microsoft.com/office/drawing/2014/main" id="{1F7DFF8C-C25C-6CF4-67C6-292E8FEB0F59}"/>
              </a:ext>
            </a:extLst>
          </p:cNvPr>
          <p:cNvSpPr/>
          <p:nvPr/>
        </p:nvSpPr>
        <p:spPr>
          <a:xfrm>
            <a:off x="5350005" y="2945431"/>
            <a:ext cx="100679" cy="57912"/>
          </a:xfrm>
          <a:custGeom>
            <a:avLst/>
            <a:gdLst>
              <a:gd name="connsiteX0" fmla="*/ 0 w 100679"/>
              <a:gd name="connsiteY0" fmla="*/ 30194 h 57912"/>
              <a:gd name="connsiteX1" fmla="*/ 52388 w 100679"/>
              <a:gd name="connsiteY1" fmla="*/ 0 h 57912"/>
              <a:gd name="connsiteX2" fmla="*/ 100679 w 100679"/>
              <a:gd name="connsiteY2" fmla="*/ 27813 h 57912"/>
              <a:gd name="connsiteX3" fmla="*/ 48292 w 100679"/>
              <a:gd name="connsiteY3" fmla="*/ 57912 h 57912"/>
              <a:gd name="connsiteX4" fmla="*/ 0 w 100679"/>
              <a:gd name="connsiteY4" fmla="*/ 30194 h 57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79" h="57912">
                <a:moveTo>
                  <a:pt x="0" y="30194"/>
                </a:moveTo>
                <a:lnTo>
                  <a:pt x="52388" y="0"/>
                </a:lnTo>
                <a:lnTo>
                  <a:pt x="100679" y="27813"/>
                </a:lnTo>
                <a:lnTo>
                  <a:pt x="48292" y="57912"/>
                </a:lnTo>
                <a:lnTo>
                  <a:pt x="0" y="30194"/>
                </a:lnTo>
                <a:close/>
              </a:path>
            </a:pathLst>
          </a:custGeom>
          <a:noFill/>
          <a:ln w="1270" cap="flat">
            <a:solidFill>
              <a:srgbClr val="000000">
                <a:alpha val="0"/>
              </a:srgbClr>
            </a:solidFill>
            <a:prstDash val="solid"/>
            <a:miter/>
          </a:ln>
        </p:spPr>
        <p:txBody>
          <a:bodyPr rtlCol="0" anchor="ctr"/>
          <a:lstStyle/>
          <a:p>
            <a:endParaRPr lang="ru-RU"/>
          </a:p>
        </p:txBody>
      </p:sp>
      <p:sp>
        <p:nvSpPr>
          <p:cNvPr id="62" name="Полилиния: фигура 61">
            <a:extLst>
              <a:ext uri="{FF2B5EF4-FFF2-40B4-BE49-F238E27FC236}">
                <a16:creationId xmlns:a16="http://schemas.microsoft.com/office/drawing/2014/main" id="{7C85C71B-C03A-4A49-3F37-5BCB3B90A632}"/>
              </a:ext>
            </a:extLst>
          </p:cNvPr>
          <p:cNvSpPr/>
          <p:nvPr/>
        </p:nvSpPr>
        <p:spPr>
          <a:xfrm>
            <a:off x="6194587" y="3430063"/>
            <a:ext cx="65341" cy="65913"/>
          </a:xfrm>
          <a:custGeom>
            <a:avLst/>
            <a:gdLst>
              <a:gd name="connsiteX0" fmla="*/ 65341 w 65341"/>
              <a:gd name="connsiteY0" fmla="*/ 65913 h 65913"/>
              <a:gd name="connsiteX1" fmla="*/ 0 w 65341"/>
              <a:gd name="connsiteY1" fmla="*/ 28385 h 65913"/>
              <a:gd name="connsiteX2" fmla="*/ 0 w 65341"/>
              <a:gd name="connsiteY2" fmla="*/ 0 h 65913"/>
              <a:gd name="connsiteX3" fmla="*/ 65341 w 65341"/>
              <a:gd name="connsiteY3" fmla="*/ 37624 h 65913"/>
              <a:gd name="connsiteX4" fmla="*/ 65341 w 65341"/>
              <a:gd name="connsiteY4" fmla="*/ 65913 h 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913">
                <a:moveTo>
                  <a:pt x="65341" y="65913"/>
                </a:moveTo>
                <a:lnTo>
                  <a:pt x="0" y="28385"/>
                </a:lnTo>
                <a:lnTo>
                  <a:pt x="0" y="0"/>
                </a:lnTo>
                <a:lnTo>
                  <a:pt x="65341" y="37624"/>
                </a:lnTo>
                <a:lnTo>
                  <a:pt x="65341" y="65913"/>
                </a:lnTo>
                <a:close/>
              </a:path>
            </a:pathLst>
          </a:custGeom>
          <a:solidFill>
            <a:srgbClr val="BEB9AB"/>
          </a:solidFill>
          <a:ln w="9525" cap="flat">
            <a:noFill/>
            <a:prstDash val="solid"/>
            <a:miter/>
          </a:ln>
        </p:spPr>
        <p:txBody>
          <a:bodyPr rtlCol="0" anchor="ctr"/>
          <a:lstStyle/>
          <a:p>
            <a:endParaRPr lang="ru-RU"/>
          </a:p>
        </p:txBody>
      </p:sp>
      <p:sp>
        <p:nvSpPr>
          <p:cNvPr id="63" name="Полилиния: фигура 62">
            <a:extLst>
              <a:ext uri="{FF2B5EF4-FFF2-40B4-BE49-F238E27FC236}">
                <a16:creationId xmlns:a16="http://schemas.microsoft.com/office/drawing/2014/main" id="{2637E098-3297-6E96-36F2-81149EEBB7F7}"/>
              </a:ext>
            </a:extLst>
          </p:cNvPr>
          <p:cNvSpPr/>
          <p:nvPr/>
        </p:nvSpPr>
        <p:spPr>
          <a:xfrm>
            <a:off x="6194587" y="3430063"/>
            <a:ext cx="65341" cy="65913"/>
          </a:xfrm>
          <a:custGeom>
            <a:avLst/>
            <a:gdLst>
              <a:gd name="connsiteX0" fmla="*/ 0 w 65341"/>
              <a:gd name="connsiteY0" fmla="*/ 28385 h 65913"/>
              <a:gd name="connsiteX1" fmla="*/ 0 w 65341"/>
              <a:gd name="connsiteY1" fmla="*/ 0 h 65913"/>
              <a:gd name="connsiteX2" fmla="*/ 65341 w 65341"/>
              <a:gd name="connsiteY2" fmla="*/ 37624 h 65913"/>
              <a:gd name="connsiteX3" fmla="*/ 65341 w 65341"/>
              <a:gd name="connsiteY3" fmla="*/ 65913 h 65913"/>
              <a:gd name="connsiteX4" fmla="*/ 0 w 65341"/>
              <a:gd name="connsiteY4" fmla="*/ 28385 h 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 h="65913">
                <a:moveTo>
                  <a:pt x="0" y="28385"/>
                </a:moveTo>
                <a:lnTo>
                  <a:pt x="0" y="0"/>
                </a:lnTo>
                <a:lnTo>
                  <a:pt x="65341" y="37624"/>
                </a:lnTo>
                <a:lnTo>
                  <a:pt x="65341" y="65913"/>
                </a:lnTo>
                <a:lnTo>
                  <a:pt x="0" y="28385"/>
                </a:lnTo>
                <a:close/>
              </a:path>
            </a:pathLst>
          </a:custGeom>
          <a:noFill/>
          <a:ln w="1270" cap="flat">
            <a:solidFill>
              <a:srgbClr val="000000">
                <a:alpha val="0"/>
              </a:srgbClr>
            </a:solidFill>
            <a:prstDash val="solid"/>
            <a:miter/>
          </a:ln>
        </p:spPr>
        <p:txBody>
          <a:bodyPr rtlCol="0" anchor="ctr"/>
          <a:lstStyle/>
          <a:p>
            <a:endParaRPr lang="ru-RU"/>
          </a:p>
        </p:txBody>
      </p:sp>
      <p:sp>
        <p:nvSpPr>
          <p:cNvPr id="64" name="Полилиния: фигура 63">
            <a:extLst>
              <a:ext uri="{FF2B5EF4-FFF2-40B4-BE49-F238E27FC236}">
                <a16:creationId xmlns:a16="http://schemas.microsoft.com/office/drawing/2014/main" id="{90F8CDAD-10D3-126C-85FA-9C5D010ADC56}"/>
              </a:ext>
            </a:extLst>
          </p:cNvPr>
          <p:cNvSpPr/>
          <p:nvPr/>
        </p:nvSpPr>
        <p:spPr>
          <a:xfrm>
            <a:off x="6259928" y="3426825"/>
            <a:ext cx="70961" cy="69246"/>
          </a:xfrm>
          <a:custGeom>
            <a:avLst/>
            <a:gdLst>
              <a:gd name="connsiteX0" fmla="*/ 70961 w 70961"/>
              <a:gd name="connsiteY0" fmla="*/ 28384 h 69246"/>
              <a:gd name="connsiteX1" fmla="*/ 0 w 70961"/>
              <a:gd name="connsiteY1" fmla="*/ 69247 h 69246"/>
              <a:gd name="connsiteX2" fmla="*/ 0 w 70961"/>
              <a:gd name="connsiteY2" fmla="*/ 40862 h 69246"/>
              <a:gd name="connsiteX3" fmla="*/ 70961 w 70961"/>
              <a:gd name="connsiteY3" fmla="*/ 0 h 69246"/>
              <a:gd name="connsiteX4" fmla="*/ 70961 w 70961"/>
              <a:gd name="connsiteY4" fmla="*/ 28384 h 69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 h="69246">
                <a:moveTo>
                  <a:pt x="70961" y="28384"/>
                </a:moveTo>
                <a:lnTo>
                  <a:pt x="0" y="69247"/>
                </a:lnTo>
                <a:lnTo>
                  <a:pt x="0" y="40862"/>
                </a:lnTo>
                <a:lnTo>
                  <a:pt x="70961" y="0"/>
                </a:lnTo>
                <a:lnTo>
                  <a:pt x="70961" y="28384"/>
                </a:lnTo>
                <a:close/>
              </a:path>
            </a:pathLst>
          </a:custGeom>
          <a:solidFill>
            <a:srgbClr val="EDE8DC"/>
          </a:solidFill>
          <a:ln w="9525" cap="flat">
            <a:noFill/>
            <a:prstDash val="solid"/>
            <a:miter/>
          </a:ln>
        </p:spPr>
        <p:txBody>
          <a:bodyPr rtlCol="0" anchor="ctr"/>
          <a:lstStyle/>
          <a:p>
            <a:endParaRPr lang="ru-RU"/>
          </a:p>
        </p:txBody>
      </p:sp>
      <p:sp>
        <p:nvSpPr>
          <p:cNvPr id="65" name="Полилиния: фигура 64">
            <a:extLst>
              <a:ext uri="{FF2B5EF4-FFF2-40B4-BE49-F238E27FC236}">
                <a16:creationId xmlns:a16="http://schemas.microsoft.com/office/drawing/2014/main" id="{67F16C6D-8149-1502-C818-3DF30F323283}"/>
              </a:ext>
            </a:extLst>
          </p:cNvPr>
          <p:cNvSpPr/>
          <p:nvPr/>
        </p:nvSpPr>
        <p:spPr>
          <a:xfrm>
            <a:off x="6259928" y="3426825"/>
            <a:ext cx="70961" cy="69246"/>
          </a:xfrm>
          <a:custGeom>
            <a:avLst/>
            <a:gdLst>
              <a:gd name="connsiteX0" fmla="*/ 0 w 70961"/>
              <a:gd name="connsiteY0" fmla="*/ 69247 h 69246"/>
              <a:gd name="connsiteX1" fmla="*/ 0 w 70961"/>
              <a:gd name="connsiteY1" fmla="*/ 40862 h 69246"/>
              <a:gd name="connsiteX2" fmla="*/ 70961 w 70961"/>
              <a:gd name="connsiteY2" fmla="*/ 0 h 69246"/>
              <a:gd name="connsiteX3" fmla="*/ 70961 w 70961"/>
              <a:gd name="connsiteY3" fmla="*/ 28384 h 69246"/>
              <a:gd name="connsiteX4" fmla="*/ 0 w 70961"/>
              <a:gd name="connsiteY4" fmla="*/ 69247 h 69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 h="69246">
                <a:moveTo>
                  <a:pt x="0" y="69247"/>
                </a:moveTo>
                <a:lnTo>
                  <a:pt x="0" y="40862"/>
                </a:lnTo>
                <a:lnTo>
                  <a:pt x="70961" y="0"/>
                </a:lnTo>
                <a:lnTo>
                  <a:pt x="70961" y="28384"/>
                </a:lnTo>
                <a:lnTo>
                  <a:pt x="0" y="69247"/>
                </a:lnTo>
                <a:close/>
              </a:path>
            </a:pathLst>
          </a:custGeom>
          <a:noFill/>
          <a:ln w="1270" cap="flat">
            <a:solidFill>
              <a:srgbClr val="000000">
                <a:alpha val="0"/>
              </a:srgbClr>
            </a:solidFill>
            <a:prstDash val="solid"/>
            <a:miter/>
          </a:ln>
        </p:spPr>
        <p:txBody>
          <a:bodyPr rtlCol="0" anchor="ctr"/>
          <a:lstStyle/>
          <a:p>
            <a:endParaRPr lang="ru-RU"/>
          </a:p>
        </p:txBody>
      </p:sp>
      <p:sp>
        <p:nvSpPr>
          <p:cNvPr id="66" name="Полилиния: фигура 65">
            <a:extLst>
              <a:ext uri="{FF2B5EF4-FFF2-40B4-BE49-F238E27FC236}">
                <a16:creationId xmlns:a16="http://schemas.microsoft.com/office/drawing/2014/main" id="{FDEF1627-A40A-2012-2E8F-BAF4BA4AA11C}"/>
              </a:ext>
            </a:extLst>
          </p:cNvPr>
          <p:cNvSpPr/>
          <p:nvPr/>
        </p:nvSpPr>
        <p:spPr>
          <a:xfrm>
            <a:off x="6194587" y="3389296"/>
            <a:ext cx="136302" cy="78390"/>
          </a:xfrm>
          <a:custGeom>
            <a:avLst/>
            <a:gdLst>
              <a:gd name="connsiteX0" fmla="*/ 65341 w 136302"/>
              <a:gd name="connsiteY0" fmla="*/ 78391 h 78390"/>
              <a:gd name="connsiteX1" fmla="*/ 0 w 136302"/>
              <a:gd name="connsiteY1" fmla="*/ 40767 h 78390"/>
              <a:gd name="connsiteX2" fmla="*/ 70961 w 136302"/>
              <a:gd name="connsiteY2" fmla="*/ 0 h 78390"/>
              <a:gd name="connsiteX3" fmla="*/ 136303 w 136302"/>
              <a:gd name="connsiteY3" fmla="*/ 37529 h 78390"/>
              <a:gd name="connsiteX4" fmla="*/ 65341 w 136302"/>
              <a:gd name="connsiteY4" fmla="*/ 78391 h 7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02" h="78390">
                <a:moveTo>
                  <a:pt x="65341" y="78391"/>
                </a:moveTo>
                <a:lnTo>
                  <a:pt x="0" y="40767"/>
                </a:lnTo>
                <a:lnTo>
                  <a:pt x="70961" y="0"/>
                </a:lnTo>
                <a:lnTo>
                  <a:pt x="136303" y="37529"/>
                </a:lnTo>
                <a:lnTo>
                  <a:pt x="65341" y="78391"/>
                </a:lnTo>
                <a:close/>
              </a:path>
            </a:pathLst>
          </a:custGeom>
          <a:solidFill>
            <a:srgbClr val="FCF9F2"/>
          </a:solidFill>
          <a:ln w="9525" cap="flat">
            <a:noFill/>
            <a:prstDash val="solid"/>
            <a:miter/>
          </a:ln>
        </p:spPr>
        <p:txBody>
          <a:bodyPr rtlCol="0" anchor="ctr"/>
          <a:lstStyle/>
          <a:p>
            <a:endParaRPr lang="ru-RU"/>
          </a:p>
        </p:txBody>
      </p:sp>
      <p:sp>
        <p:nvSpPr>
          <p:cNvPr id="67" name="Полилиния: фигура 66">
            <a:extLst>
              <a:ext uri="{FF2B5EF4-FFF2-40B4-BE49-F238E27FC236}">
                <a16:creationId xmlns:a16="http://schemas.microsoft.com/office/drawing/2014/main" id="{2C0DDFC0-5193-4A89-D882-29EE3371C665}"/>
              </a:ext>
            </a:extLst>
          </p:cNvPr>
          <p:cNvSpPr/>
          <p:nvPr/>
        </p:nvSpPr>
        <p:spPr>
          <a:xfrm>
            <a:off x="6194587" y="3389296"/>
            <a:ext cx="136302" cy="78390"/>
          </a:xfrm>
          <a:custGeom>
            <a:avLst/>
            <a:gdLst>
              <a:gd name="connsiteX0" fmla="*/ 0 w 136302"/>
              <a:gd name="connsiteY0" fmla="*/ 40767 h 78390"/>
              <a:gd name="connsiteX1" fmla="*/ 70961 w 136302"/>
              <a:gd name="connsiteY1" fmla="*/ 0 h 78390"/>
              <a:gd name="connsiteX2" fmla="*/ 136303 w 136302"/>
              <a:gd name="connsiteY2" fmla="*/ 37529 h 78390"/>
              <a:gd name="connsiteX3" fmla="*/ 65341 w 136302"/>
              <a:gd name="connsiteY3" fmla="*/ 78391 h 78390"/>
              <a:gd name="connsiteX4" fmla="*/ 0 w 136302"/>
              <a:gd name="connsiteY4" fmla="*/ 40767 h 7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02" h="78390">
                <a:moveTo>
                  <a:pt x="0" y="40767"/>
                </a:moveTo>
                <a:lnTo>
                  <a:pt x="70961" y="0"/>
                </a:lnTo>
                <a:lnTo>
                  <a:pt x="136303" y="37529"/>
                </a:lnTo>
                <a:lnTo>
                  <a:pt x="65341" y="78391"/>
                </a:lnTo>
                <a:lnTo>
                  <a:pt x="0" y="40767"/>
                </a:lnTo>
                <a:close/>
              </a:path>
            </a:pathLst>
          </a:custGeom>
          <a:noFill/>
          <a:ln w="1270" cap="flat">
            <a:solidFill>
              <a:srgbClr val="000000">
                <a:alpha val="0"/>
              </a:srgbClr>
            </a:solidFill>
            <a:prstDash val="solid"/>
            <a:miter/>
          </a:ln>
        </p:spPr>
        <p:txBody>
          <a:bodyPr rtlCol="0" anchor="ctr"/>
          <a:lstStyle/>
          <a:p>
            <a:endParaRPr lang="ru-RU"/>
          </a:p>
        </p:txBody>
      </p:sp>
      <p:sp>
        <p:nvSpPr>
          <p:cNvPr id="68" name="Полилиния: фигура 67">
            <a:extLst>
              <a:ext uri="{FF2B5EF4-FFF2-40B4-BE49-F238E27FC236}">
                <a16:creationId xmlns:a16="http://schemas.microsoft.com/office/drawing/2014/main" id="{BF7515D5-0459-0EB2-D4D5-193F931FBE7E}"/>
              </a:ext>
            </a:extLst>
          </p:cNvPr>
          <p:cNvSpPr/>
          <p:nvPr/>
        </p:nvSpPr>
        <p:spPr>
          <a:xfrm>
            <a:off x="6613877" y="2928381"/>
            <a:ext cx="238058" cy="122777"/>
          </a:xfrm>
          <a:custGeom>
            <a:avLst/>
            <a:gdLst>
              <a:gd name="connsiteX0" fmla="*/ 144780 w 238058"/>
              <a:gd name="connsiteY0" fmla="*/ 91154 h 122777"/>
              <a:gd name="connsiteX1" fmla="*/ 119158 w 238058"/>
              <a:gd name="connsiteY1" fmla="*/ 122777 h 122777"/>
              <a:gd name="connsiteX2" fmla="*/ 0 w 238058"/>
              <a:gd name="connsiteY2" fmla="*/ 61341 h 122777"/>
              <a:gd name="connsiteX3" fmla="*/ 119158 w 238058"/>
              <a:gd name="connsiteY3" fmla="*/ 0 h 122777"/>
              <a:gd name="connsiteX4" fmla="*/ 216122 w 238058"/>
              <a:gd name="connsiteY4" fmla="*/ 25718 h 122777"/>
              <a:gd name="connsiteX5" fmla="*/ 237077 w 238058"/>
              <a:gd name="connsiteY5" fmla="*/ 52483 h 122777"/>
              <a:gd name="connsiteX6" fmla="*/ 231839 w 238058"/>
              <a:gd name="connsiteY6" fmla="*/ 65056 h 122777"/>
              <a:gd name="connsiteX7" fmla="*/ 220123 w 238058"/>
              <a:gd name="connsiteY7" fmla="*/ 65818 h 122777"/>
              <a:gd name="connsiteX8" fmla="*/ 178499 w 238058"/>
              <a:gd name="connsiteY8" fmla="*/ 75629 h 122777"/>
              <a:gd name="connsiteX9" fmla="*/ 144780 w 238058"/>
              <a:gd name="connsiteY9" fmla="*/ 91154 h 12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58" h="122777">
                <a:moveTo>
                  <a:pt x="144780" y="91154"/>
                </a:moveTo>
                <a:cubicBezTo>
                  <a:pt x="130683" y="97727"/>
                  <a:pt x="168307" y="122777"/>
                  <a:pt x="119158" y="122777"/>
                </a:cubicBezTo>
                <a:cubicBezTo>
                  <a:pt x="53340" y="122777"/>
                  <a:pt x="0" y="95250"/>
                  <a:pt x="0" y="61341"/>
                </a:cubicBezTo>
                <a:cubicBezTo>
                  <a:pt x="0" y="27432"/>
                  <a:pt x="53340" y="0"/>
                  <a:pt x="119158" y="0"/>
                </a:cubicBezTo>
                <a:cubicBezTo>
                  <a:pt x="152019" y="0"/>
                  <a:pt x="188881" y="6001"/>
                  <a:pt x="216122" y="25718"/>
                </a:cubicBezTo>
                <a:cubicBezTo>
                  <a:pt x="225362" y="32385"/>
                  <a:pt x="233935" y="41243"/>
                  <a:pt x="237077" y="52483"/>
                </a:cubicBezTo>
                <a:cubicBezTo>
                  <a:pt x="239173" y="60008"/>
                  <a:pt x="238125" y="62865"/>
                  <a:pt x="231839" y="65056"/>
                </a:cubicBezTo>
                <a:cubicBezTo>
                  <a:pt x="230886" y="65342"/>
                  <a:pt x="225933" y="65627"/>
                  <a:pt x="220123" y="65818"/>
                </a:cubicBezTo>
                <a:cubicBezTo>
                  <a:pt x="205740" y="66389"/>
                  <a:pt x="191644" y="69723"/>
                  <a:pt x="178499" y="75629"/>
                </a:cubicBezTo>
                <a:cubicBezTo>
                  <a:pt x="164211" y="82201"/>
                  <a:pt x="150400" y="88487"/>
                  <a:pt x="144780" y="91154"/>
                </a:cubicBezTo>
                <a:close/>
              </a:path>
            </a:pathLst>
          </a:custGeom>
          <a:solidFill>
            <a:srgbClr val="408B7E"/>
          </a:solidFill>
          <a:ln w="9525" cap="flat">
            <a:noFill/>
            <a:prstDash val="solid"/>
            <a:miter/>
          </a:ln>
        </p:spPr>
        <p:txBody>
          <a:bodyPr rtlCol="0" anchor="ctr"/>
          <a:lstStyle/>
          <a:p>
            <a:endParaRPr lang="ru-RU"/>
          </a:p>
        </p:txBody>
      </p:sp>
      <p:sp>
        <p:nvSpPr>
          <p:cNvPr id="69" name="Полилиния: фигура 68">
            <a:extLst>
              <a:ext uri="{FF2B5EF4-FFF2-40B4-BE49-F238E27FC236}">
                <a16:creationId xmlns:a16="http://schemas.microsoft.com/office/drawing/2014/main" id="{7D9D27E2-B771-B06D-F143-487C0E597380}"/>
              </a:ext>
            </a:extLst>
          </p:cNvPr>
          <p:cNvSpPr/>
          <p:nvPr/>
        </p:nvSpPr>
        <p:spPr>
          <a:xfrm>
            <a:off x="6613877" y="2928381"/>
            <a:ext cx="238058" cy="122777"/>
          </a:xfrm>
          <a:custGeom>
            <a:avLst/>
            <a:gdLst>
              <a:gd name="connsiteX0" fmla="*/ 119158 w 238058"/>
              <a:gd name="connsiteY0" fmla="*/ 122777 h 122777"/>
              <a:gd name="connsiteX1" fmla="*/ 0 w 238058"/>
              <a:gd name="connsiteY1" fmla="*/ 61341 h 122777"/>
              <a:gd name="connsiteX2" fmla="*/ 119158 w 238058"/>
              <a:gd name="connsiteY2" fmla="*/ 0 h 122777"/>
              <a:gd name="connsiteX3" fmla="*/ 216122 w 238058"/>
              <a:gd name="connsiteY3" fmla="*/ 25718 h 122777"/>
              <a:gd name="connsiteX4" fmla="*/ 237077 w 238058"/>
              <a:gd name="connsiteY4" fmla="*/ 52483 h 122777"/>
              <a:gd name="connsiteX5" fmla="*/ 231839 w 238058"/>
              <a:gd name="connsiteY5" fmla="*/ 65056 h 122777"/>
              <a:gd name="connsiteX6" fmla="*/ 220123 w 238058"/>
              <a:gd name="connsiteY6" fmla="*/ 65818 h 122777"/>
              <a:gd name="connsiteX7" fmla="*/ 178499 w 238058"/>
              <a:gd name="connsiteY7" fmla="*/ 75629 h 122777"/>
              <a:gd name="connsiteX8" fmla="*/ 144780 w 238058"/>
              <a:gd name="connsiteY8" fmla="*/ 91154 h 122777"/>
              <a:gd name="connsiteX9" fmla="*/ 119158 w 238058"/>
              <a:gd name="connsiteY9" fmla="*/ 122777 h 12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58" h="122777">
                <a:moveTo>
                  <a:pt x="119158" y="122777"/>
                </a:moveTo>
                <a:cubicBezTo>
                  <a:pt x="53340" y="122777"/>
                  <a:pt x="0" y="95250"/>
                  <a:pt x="0" y="61341"/>
                </a:cubicBezTo>
                <a:cubicBezTo>
                  <a:pt x="0" y="27432"/>
                  <a:pt x="53340" y="0"/>
                  <a:pt x="119158" y="0"/>
                </a:cubicBezTo>
                <a:cubicBezTo>
                  <a:pt x="152019" y="0"/>
                  <a:pt x="188881" y="6001"/>
                  <a:pt x="216122" y="25718"/>
                </a:cubicBezTo>
                <a:cubicBezTo>
                  <a:pt x="225362" y="32385"/>
                  <a:pt x="233935" y="41243"/>
                  <a:pt x="237077" y="52483"/>
                </a:cubicBezTo>
                <a:cubicBezTo>
                  <a:pt x="239173" y="60008"/>
                  <a:pt x="238125" y="62865"/>
                  <a:pt x="231839" y="65056"/>
                </a:cubicBezTo>
                <a:cubicBezTo>
                  <a:pt x="230886" y="65342"/>
                  <a:pt x="225933" y="65627"/>
                  <a:pt x="220123" y="65818"/>
                </a:cubicBezTo>
                <a:cubicBezTo>
                  <a:pt x="205740" y="66389"/>
                  <a:pt x="191644" y="69723"/>
                  <a:pt x="178499" y="75629"/>
                </a:cubicBezTo>
                <a:cubicBezTo>
                  <a:pt x="164211" y="82201"/>
                  <a:pt x="150400" y="88487"/>
                  <a:pt x="144780" y="91154"/>
                </a:cubicBezTo>
                <a:cubicBezTo>
                  <a:pt x="130683" y="97727"/>
                  <a:pt x="168307" y="122777"/>
                  <a:pt x="119158" y="122777"/>
                </a:cubicBezTo>
                <a:close/>
              </a:path>
            </a:pathLst>
          </a:custGeom>
          <a:noFill/>
          <a:ln w="1270" cap="flat">
            <a:solidFill>
              <a:srgbClr val="000000">
                <a:alpha val="0"/>
              </a:srgbClr>
            </a:solidFill>
            <a:prstDash val="solid"/>
            <a:miter/>
          </a:ln>
        </p:spPr>
        <p:txBody>
          <a:bodyPr rtlCol="0" anchor="ctr"/>
          <a:lstStyle/>
          <a:p>
            <a:endParaRPr lang="ru-RU"/>
          </a:p>
        </p:txBody>
      </p:sp>
      <p:sp>
        <p:nvSpPr>
          <p:cNvPr id="70" name="Полилиния: фигура 69">
            <a:extLst>
              <a:ext uri="{FF2B5EF4-FFF2-40B4-BE49-F238E27FC236}">
                <a16:creationId xmlns:a16="http://schemas.microsoft.com/office/drawing/2014/main" id="{AA1C1409-1018-8A23-B236-089E2949BF3D}"/>
              </a:ext>
            </a:extLst>
          </p:cNvPr>
          <p:cNvSpPr/>
          <p:nvPr/>
        </p:nvSpPr>
        <p:spPr>
          <a:xfrm>
            <a:off x="6814378" y="2953337"/>
            <a:ext cx="50758" cy="34906"/>
          </a:xfrm>
          <a:custGeom>
            <a:avLst/>
            <a:gdLst>
              <a:gd name="connsiteX0" fmla="*/ 40577 w 50758"/>
              <a:gd name="connsiteY0" fmla="*/ 11430 h 34906"/>
              <a:gd name="connsiteX1" fmla="*/ 16287 w 50758"/>
              <a:gd name="connsiteY1" fmla="*/ 0 h 34906"/>
              <a:gd name="connsiteX2" fmla="*/ 0 w 50758"/>
              <a:gd name="connsiteY2" fmla="*/ 18669 h 34906"/>
              <a:gd name="connsiteX3" fmla="*/ 49339 w 50758"/>
              <a:gd name="connsiteY3" fmla="*/ 29813 h 34906"/>
              <a:gd name="connsiteX4" fmla="*/ 40577 w 50758"/>
              <a:gd name="connsiteY4" fmla="*/ 11430 h 3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58" h="34906">
                <a:moveTo>
                  <a:pt x="40577" y="11430"/>
                </a:moveTo>
                <a:cubicBezTo>
                  <a:pt x="34290" y="7715"/>
                  <a:pt x="24384" y="3143"/>
                  <a:pt x="16287" y="0"/>
                </a:cubicBezTo>
                <a:cubicBezTo>
                  <a:pt x="10287" y="6286"/>
                  <a:pt x="5905" y="12192"/>
                  <a:pt x="0" y="18669"/>
                </a:cubicBezTo>
                <a:cubicBezTo>
                  <a:pt x="29051" y="34195"/>
                  <a:pt x="42291" y="40005"/>
                  <a:pt x="49339" y="29813"/>
                </a:cubicBezTo>
                <a:cubicBezTo>
                  <a:pt x="53435" y="21526"/>
                  <a:pt x="48101" y="16097"/>
                  <a:pt x="40577" y="11430"/>
                </a:cubicBezTo>
                <a:close/>
              </a:path>
            </a:pathLst>
          </a:custGeom>
          <a:solidFill>
            <a:srgbClr val="4FA490"/>
          </a:solidFill>
          <a:ln w="9525" cap="flat">
            <a:noFill/>
            <a:prstDash val="solid"/>
            <a:miter/>
          </a:ln>
        </p:spPr>
        <p:txBody>
          <a:bodyPr rtlCol="0" anchor="ctr"/>
          <a:lstStyle/>
          <a:p>
            <a:endParaRPr lang="ru-RU"/>
          </a:p>
        </p:txBody>
      </p:sp>
      <p:sp>
        <p:nvSpPr>
          <p:cNvPr id="71" name="Полилиния: фигура 70">
            <a:extLst>
              <a:ext uri="{FF2B5EF4-FFF2-40B4-BE49-F238E27FC236}">
                <a16:creationId xmlns:a16="http://schemas.microsoft.com/office/drawing/2014/main" id="{1A752168-D50F-5396-60AB-5ED03F23E4C5}"/>
              </a:ext>
            </a:extLst>
          </p:cNvPr>
          <p:cNvSpPr/>
          <p:nvPr/>
        </p:nvSpPr>
        <p:spPr>
          <a:xfrm>
            <a:off x="6814378" y="2953337"/>
            <a:ext cx="50758" cy="34906"/>
          </a:xfrm>
          <a:custGeom>
            <a:avLst/>
            <a:gdLst>
              <a:gd name="connsiteX0" fmla="*/ 16287 w 50758"/>
              <a:gd name="connsiteY0" fmla="*/ 0 h 34906"/>
              <a:gd name="connsiteX1" fmla="*/ 0 w 50758"/>
              <a:gd name="connsiteY1" fmla="*/ 18669 h 34906"/>
              <a:gd name="connsiteX2" fmla="*/ 49339 w 50758"/>
              <a:gd name="connsiteY2" fmla="*/ 29813 h 34906"/>
              <a:gd name="connsiteX3" fmla="*/ 40577 w 50758"/>
              <a:gd name="connsiteY3" fmla="*/ 11430 h 34906"/>
              <a:gd name="connsiteX4" fmla="*/ 16287 w 50758"/>
              <a:gd name="connsiteY4" fmla="*/ 0 h 3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58" h="34906">
                <a:moveTo>
                  <a:pt x="16287" y="0"/>
                </a:moveTo>
                <a:cubicBezTo>
                  <a:pt x="10287" y="6286"/>
                  <a:pt x="5905" y="12192"/>
                  <a:pt x="0" y="18669"/>
                </a:cubicBezTo>
                <a:cubicBezTo>
                  <a:pt x="29051" y="34195"/>
                  <a:pt x="42291" y="40005"/>
                  <a:pt x="49339" y="29813"/>
                </a:cubicBezTo>
                <a:cubicBezTo>
                  <a:pt x="53435" y="21526"/>
                  <a:pt x="48101" y="16097"/>
                  <a:pt x="40577" y="11430"/>
                </a:cubicBezTo>
                <a:cubicBezTo>
                  <a:pt x="34290" y="7715"/>
                  <a:pt x="24384" y="3143"/>
                  <a:pt x="16287" y="0"/>
                </a:cubicBezTo>
                <a:close/>
              </a:path>
            </a:pathLst>
          </a:custGeom>
          <a:noFill/>
          <a:ln w="1270" cap="flat">
            <a:solidFill>
              <a:srgbClr val="000000">
                <a:alpha val="0"/>
              </a:srgbClr>
            </a:solidFill>
            <a:prstDash val="solid"/>
            <a:miter/>
          </a:ln>
        </p:spPr>
        <p:txBody>
          <a:bodyPr rtlCol="0" anchor="ctr"/>
          <a:lstStyle/>
          <a:p>
            <a:endParaRPr lang="ru-RU"/>
          </a:p>
        </p:txBody>
      </p:sp>
      <p:sp>
        <p:nvSpPr>
          <p:cNvPr id="72" name="Полилиния: фигура 71">
            <a:extLst>
              <a:ext uri="{FF2B5EF4-FFF2-40B4-BE49-F238E27FC236}">
                <a16:creationId xmlns:a16="http://schemas.microsoft.com/office/drawing/2014/main" id="{5E0A46F5-2AA1-1B13-5886-F9BB2FF9A0A6}"/>
              </a:ext>
            </a:extLst>
          </p:cNvPr>
          <p:cNvSpPr/>
          <p:nvPr/>
        </p:nvSpPr>
        <p:spPr>
          <a:xfrm>
            <a:off x="6808663" y="2956576"/>
            <a:ext cx="55920" cy="33180"/>
          </a:xfrm>
          <a:custGeom>
            <a:avLst/>
            <a:gdLst>
              <a:gd name="connsiteX0" fmla="*/ 42006 w 55920"/>
              <a:gd name="connsiteY0" fmla="*/ 9716 h 33180"/>
              <a:gd name="connsiteX1" fmla="*/ 19336 w 55920"/>
              <a:gd name="connsiteY1" fmla="*/ 0 h 33180"/>
              <a:gd name="connsiteX2" fmla="*/ 5715 w 55920"/>
              <a:gd name="connsiteY2" fmla="*/ 14383 h 33180"/>
              <a:gd name="connsiteX3" fmla="*/ 0 w 55920"/>
              <a:gd name="connsiteY3" fmla="*/ 20860 h 33180"/>
              <a:gd name="connsiteX4" fmla="*/ 23622 w 55920"/>
              <a:gd name="connsiteY4" fmla="*/ 28480 h 33180"/>
              <a:gd name="connsiteX5" fmla="*/ 54483 w 55920"/>
              <a:gd name="connsiteY5" fmla="*/ 28004 h 33180"/>
              <a:gd name="connsiteX6" fmla="*/ 42006 w 55920"/>
              <a:gd name="connsiteY6" fmla="*/ 9716 h 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0" h="33180">
                <a:moveTo>
                  <a:pt x="42006" y="9716"/>
                </a:moveTo>
                <a:cubicBezTo>
                  <a:pt x="34100" y="5715"/>
                  <a:pt x="26956" y="2476"/>
                  <a:pt x="19336" y="0"/>
                </a:cubicBezTo>
                <a:cubicBezTo>
                  <a:pt x="14764" y="4763"/>
                  <a:pt x="10096" y="9525"/>
                  <a:pt x="5715" y="14383"/>
                </a:cubicBezTo>
                <a:cubicBezTo>
                  <a:pt x="3810" y="16574"/>
                  <a:pt x="1905" y="18669"/>
                  <a:pt x="0" y="20860"/>
                </a:cubicBezTo>
                <a:cubicBezTo>
                  <a:pt x="8573" y="25432"/>
                  <a:pt x="17240" y="25813"/>
                  <a:pt x="23622" y="28480"/>
                </a:cubicBezTo>
                <a:cubicBezTo>
                  <a:pt x="40100" y="35147"/>
                  <a:pt x="48387" y="34480"/>
                  <a:pt x="54483" y="28004"/>
                </a:cubicBezTo>
                <a:cubicBezTo>
                  <a:pt x="59627" y="22765"/>
                  <a:pt x="49911" y="13716"/>
                  <a:pt x="42006" y="9716"/>
                </a:cubicBezTo>
                <a:close/>
              </a:path>
            </a:pathLst>
          </a:custGeom>
          <a:solidFill>
            <a:srgbClr val="FAF6EF"/>
          </a:solidFill>
          <a:ln w="9525" cap="flat">
            <a:noFill/>
            <a:prstDash val="solid"/>
            <a:miter/>
          </a:ln>
        </p:spPr>
        <p:txBody>
          <a:bodyPr rtlCol="0" anchor="ctr"/>
          <a:lstStyle/>
          <a:p>
            <a:endParaRPr lang="ru-RU"/>
          </a:p>
        </p:txBody>
      </p:sp>
      <p:sp>
        <p:nvSpPr>
          <p:cNvPr id="73" name="Полилиния: фигура 72">
            <a:extLst>
              <a:ext uri="{FF2B5EF4-FFF2-40B4-BE49-F238E27FC236}">
                <a16:creationId xmlns:a16="http://schemas.microsoft.com/office/drawing/2014/main" id="{82D9C8DB-5E98-E5F1-8FA1-0BC9117E821F}"/>
              </a:ext>
            </a:extLst>
          </p:cNvPr>
          <p:cNvSpPr/>
          <p:nvPr/>
        </p:nvSpPr>
        <p:spPr>
          <a:xfrm>
            <a:off x="6808663" y="2956576"/>
            <a:ext cx="55920" cy="33180"/>
          </a:xfrm>
          <a:custGeom>
            <a:avLst/>
            <a:gdLst>
              <a:gd name="connsiteX0" fmla="*/ 19336 w 55920"/>
              <a:gd name="connsiteY0" fmla="*/ 0 h 33180"/>
              <a:gd name="connsiteX1" fmla="*/ 5715 w 55920"/>
              <a:gd name="connsiteY1" fmla="*/ 14383 h 33180"/>
              <a:gd name="connsiteX2" fmla="*/ 0 w 55920"/>
              <a:gd name="connsiteY2" fmla="*/ 20860 h 33180"/>
              <a:gd name="connsiteX3" fmla="*/ 23622 w 55920"/>
              <a:gd name="connsiteY3" fmla="*/ 28480 h 33180"/>
              <a:gd name="connsiteX4" fmla="*/ 54483 w 55920"/>
              <a:gd name="connsiteY4" fmla="*/ 28004 h 33180"/>
              <a:gd name="connsiteX5" fmla="*/ 42006 w 55920"/>
              <a:gd name="connsiteY5" fmla="*/ 9716 h 33180"/>
              <a:gd name="connsiteX6" fmla="*/ 19336 w 55920"/>
              <a:gd name="connsiteY6" fmla="*/ 0 h 3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0" h="33180">
                <a:moveTo>
                  <a:pt x="19336" y="0"/>
                </a:moveTo>
                <a:cubicBezTo>
                  <a:pt x="14764" y="4763"/>
                  <a:pt x="10096" y="9525"/>
                  <a:pt x="5715" y="14383"/>
                </a:cubicBezTo>
                <a:cubicBezTo>
                  <a:pt x="3810" y="16574"/>
                  <a:pt x="1905" y="18669"/>
                  <a:pt x="0" y="20860"/>
                </a:cubicBezTo>
                <a:cubicBezTo>
                  <a:pt x="8573" y="25432"/>
                  <a:pt x="17240" y="25813"/>
                  <a:pt x="23622" y="28480"/>
                </a:cubicBezTo>
                <a:cubicBezTo>
                  <a:pt x="40100" y="35147"/>
                  <a:pt x="48387" y="34480"/>
                  <a:pt x="54483" y="28004"/>
                </a:cubicBezTo>
                <a:cubicBezTo>
                  <a:pt x="59627" y="22765"/>
                  <a:pt x="49911" y="13716"/>
                  <a:pt x="42006" y="9716"/>
                </a:cubicBezTo>
                <a:cubicBezTo>
                  <a:pt x="34100" y="5715"/>
                  <a:pt x="26956" y="2476"/>
                  <a:pt x="19336" y="0"/>
                </a:cubicBezTo>
                <a:close/>
              </a:path>
            </a:pathLst>
          </a:custGeom>
          <a:noFill/>
          <a:ln w="1270" cap="flat">
            <a:solidFill>
              <a:srgbClr val="000000">
                <a:alpha val="0"/>
              </a:srgbClr>
            </a:solidFill>
            <a:prstDash val="solid"/>
            <a:miter/>
          </a:ln>
        </p:spPr>
        <p:txBody>
          <a:bodyPr rtlCol="0" anchor="ctr"/>
          <a:lstStyle/>
          <a:p>
            <a:endParaRPr lang="ru-RU"/>
          </a:p>
        </p:txBody>
      </p:sp>
      <p:sp>
        <p:nvSpPr>
          <p:cNvPr id="74" name="Полилиния: фигура 73">
            <a:extLst>
              <a:ext uri="{FF2B5EF4-FFF2-40B4-BE49-F238E27FC236}">
                <a16:creationId xmlns:a16="http://schemas.microsoft.com/office/drawing/2014/main" id="{2FA71679-C7AB-1A4A-873F-D0CCDB6DF5C6}"/>
              </a:ext>
            </a:extLst>
          </p:cNvPr>
          <p:cNvSpPr/>
          <p:nvPr/>
        </p:nvSpPr>
        <p:spPr>
          <a:xfrm>
            <a:off x="6731326" y="2889955"/>
            <a:ext cx="121152" cy="69096"/>
          </a:xfrm>
          <a:custGeom>
            <a:avLst/>
            <a:gdLst>
              <a:gd name="connsiteX0" fmla="*/ 29331 w 121152"/>
              <a:gd name="connsiteY0" fmla="*/ 41 h 69096"/>
              <a:gd name="connsiteX1" fmla="*/ 8280 w 121152"/>
              <a:gd name="connsiteY1" fmla="*/ 17376 h 69096"/>
              <a:gd name="connsiteX2" fmla="*/ 565 w 121152"/>
              <a:gd name="connsiteY2" fmla="*/ 50809 h 69096"/>
              <a:gd name="connsiteX3" fmla="*/ 80289 w 121152"/>
              <a:gd name="connsiteY3" fmla="*/ 69097 h 69096"/>
              <a:gd name="connsiteX4" fmla="*/ 121152 w 121152"/>
              <a:gd name="connsiteY4" fmla="*/ 35093 h 69096"/>
              <a:gd name="connsiteX5" fmla="*/ 29331 w 121152"/>
              <a:gd name="connsiteY5" fmla="*/ 41 h 6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52" h="69096">
                <a:moveTo>
                  <a:pt x="29331" y="41"/>
                </a:moveTo>
                <a:cubicBezTo>
                  <a:pt x="28379" y="-626"/>
                  <a:pt x="14377" y="6994"/>
                  <a:pt x="8280" y="17376"/>
                </a:cubicBezTo>
                <a:cubicBezTo>
                  <a:pt x="-578" y="32426"/>
                  <a:pt x="-673" y="49094"/>
                  <a:pt x="565" y="50809"/>
                </a:cubicBezTo>
                <a:cubicBezTo>
                  <a:pt x="2185" y="53190"/>
                  <a:pt x="56001" y="63953"/>
                  <a:pt x="80289" y="69097"/>
                </a:cubicBezTo>
                <a:lnTo>
                  <a:pt x="121152" y="35093"/>
                </a:lnTo>
                <a:cubicBezTo>
                  <a:pt x="112389" y="26901"/>
                  <a:pt x="43047" y="8518"/>
                  <a:pt x="29331" y="41"/>
                </a:cubicBezTo>
                <a:close/>
              </a:path>
            </a:pathLst>
          </a:custGeom>
          <a:solidFill>
            <a:srgbClr val="3A2F3D"/>
          </a:solidFill>
          <a:ln w="9525" cap="flat">
            <a:noFill/>
            <a:prstDash val="solid"/>
            <a:miter/>
          </a:ln>
        </p:spPr>
        <p:txBody>
          <a:bodyPr rtlCol="0" anchor="ctr"/>
          <a:lstStyle/>
          <a:p>
            <a:endParaRPr lang="ru-RU"/>
          </a:p>
        </p:txBody>
      </p:sp>
      <p:sp>
        <p:nvSpPr>
          <p:cNvPr id="75" name="Полилиния: фигура 74">
            <a:extLst>
              <a:ext uri="{FF2B5EF4-FFF2-40B4-BE49-F238E27FC236}">
                <a16:creationId xmlns:a16="http://schemas.microsoft.com/office/drawing/2014/main" id="{45D81E10-20D4-0A3E-4ED7-E7421C857238}"/>
              </a:ext>
            </a:extLst>
          </p:cNvPr>
          <p:cNvSpPr/>
          <p:nvPr/>
        </p:nvSpPr>
        <p:spPr>
          <a:xfrm>
            <a:off x="6731326" y="2889955"/>
            <a:ext cx="121152" cy="69096"/>
          </a:xfrm>
          <a:custGeom>
            <a:avLst/>
            <a:gdLst>
              <a:gd name="connsiteX0" fmla="*/ 8280 w 121152"/>
              <a:gd name="connsiteY0" fmla="*/ 17376 h 69096"/>
              <a:gd name="connsiteX1" fmla="*/ 565 w 121152"/>
              <a:gd name="connsiteY1" fmla="*/ 50809 h 69096"/>
              <a:gd name="connsiteX2" fmla="*/ 80289 w 121152"/>
              <a:gd name="connsiteY2" fmla="*/ 69097 h 69096"/>
              <a:gd name="connsiteX3" fmla="*/ 121152 w 121152"/>
              <a:gd name="connsiteY3" fmla="*/ 35093 h 69096"/>
              <a:gd name="connsiteX4" fmla="*/ 29331 w 121152"/>
              <a:gd name="connsiteY4" fmla="*/ 41 h 69096"/>
              <a:gd name="connsiteX5" fmla="*/ 8280 w 121152"/>
              <a:gd name="connsiteY5" fmla="*/ 17376 h 6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52" h="69096">
                <a:moveTo>
                  <a:pt x="8280" y="17376"/>
                </a:moveTo>
                <a:cubicBezTo>
                  <a:pt x="-578" y="32426"/>
                  <a:pt x="-673" y="49094"/>
                  <a:pt x="565" y="50809"/>
                </a:cubicBezTo>
                <a:cubicBezTo>
                  <a:pt x="2185" y="53190"/>
                  <a:pt x="56001" y="63953"/>
                  <a:pt x="80289" y="69097"/>
                </a:cubicBezTo>
                <a:lnTo>
                  <a:pt x="121152" y="35093"/>
                </a:lnTo>
                <a:cubicBezTo>
                  <a:pt x="112389" y="26901"/>
                  <a:pt x="43047" y="8518"/>
                  <a:pt x="29331" y="41"/>
                </a:cubicBezTo>
                <a:cubicBezTo>
                  <a:pt x="28379" y="-626"/>
                  <a:pt x="14377" y="6994"/>
                  <a:pt x="8280" y="17376"/>
                </a:cubicBezTo>
                <a:close/>
              </a:path>
            </a:pathLst>
          </a:custGeom>
          <a:noFill/>
          <a:ln w="1270" cap="flat">
            <a:solidFill>
              <a:srgbClr val="000000">
                <a:alpha val="0"/>
              </a:srgbClr>
            </a:solidFill>
            <a:prstDash val="solid"/>
            <a:miter/>
          </a:ln>
        </p:spPr>
        <p:txBody>
          <a:bodyPr rtlCol="0" anchor="ctr"/>
          <a:lstStyle/>
          <a:p>
            <a:endParaRPr lang="ru-RU"/>
          </a:p>
        </p:txBody>
      </p:sp>
      <p:sp>
        <p:nvSpPr>
          <p:cNvPr id="76" name="Полилиния: фигура 75">
            <a:extLst>
              <a:ext uri="{FF2B5EF4-FFF2-40B4-BE49-F238E27FC236}">
                <a16:creationId xmlns:a16="http://schemas.microsoft.com/office/drawing/2014/main" id="{29C13E96-B497-2D2C-C779-DE502DAAD360}"/>
              </a:ext>
            </a:extLst>
          </p:cNvPr>
          <p:cNvSpPr/>
          <p:nvPr/>
        </p:nvSpPr>
        <p:spPr>
          <a:xfrm>
            <a:off x="6731892" y="2922321"/>
            <a:ext cx="129212" cy="92287"/>
          </a:xfrm>
          <a:custGeom>
            <a:avLst/>
            <a:gdLst>
              <a:gd name="connsiteX0" fmla="*/ 113157 w 129212"/>
              <a:gd name="connsiteY0" fmla="*/ 60 h 92287"/>
              <a:gd name="connsiteX1" fmla="*/ 50006 w 129212"/>
              <a:gd name="connsiteY1" fmla="*/ 29778 h 92287"/>
              <a:gd name="connsiteX2" fmla="*/ 0 w 129212"/>
              <a:gd name="connsiteY2" fmla="*/ 67021 h 92287"/>
              <a:gd name="connsiteX3" fmla="*/ 18193 w 129212"/>
              <a:gd name="connsiteY3" fmla="*/ 92262 h 92287"/>
              <a:gd name="connsiteX4" fmla="*/ 129064 w 129212"/>
              <a:gd name="connsiteY4" fmla="*/ 17300 h 92287"/>
              <a:gd name="connsiteX5" fmla="*/ 113157 w 129212"/>
              <a:gd name="connsiteY5" fmla="*/ 60 h 9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12" h="92287">
                <a:moveTo>
                  <a:pt x="113157" y="60"/>
                </a:moveTo>
                <a:cubicBezTo>
                  <a:pt x="94488" y="3870"/>
                  <a:pt x="70199" y="12728"/>
                  <a:pt x="50006" y="29778"/>
                </a:cubicBezTo>
                <a:cubicBezTo>
                  <a:pt x="23051" y="52448"/>
                  <a:pt x="0" y="67021"/>
                  <a:pt x="0" y="67021"/>
                </a:cubicBezTo>
                <a:cubicBezTo>
                  <a:pt x="0" y="67021"/>
                  <a:pt x="13145" y="93215"/>
                  <a:pt x="18193" y="92262"/>
                </a:cubicBezTo>
                <a:cubicBezTo>
                  <a:pt x="66390" y="63401"/>
                  <a:pt x="132779" y="44161"/>
                  <a:pt x="129064" y="17300"/>
                </a:cubicBezTo>
                <a:cubicBezTo>
                  <a:pt x="126778" y="632"/>
                  <a:pt x="115062" y="-321"/>
                  <a:pt x="113157" y="60"/>
                </a:cubicBezTo>
                <a:close/>
              </a:path>
            </a:pathLst>
          </a:custGeom>
          <a:solidFill>
            <a:srgbClr val="3A2F3D"/>
          </a:solidFill>
          <a:ln w="9525" cap="flat">
            <a:noFill/>
            <a:prstDash val="solid"/>
            <a:miter/>
          </a:ln>
        </p:spPr>
        <p:txBody>
          <a:bodyPr rtlCol="0" anchor="ctr"/>
          <a:lstStyle/>
          <a:p>
            <a:endParaRPr lang="ru-RU"/>
          </a:p>
        </p:txBody>
      </p:sp>
      <p:sp>
        <p:nvSpPr>
          <p:cNvPr id="77" name="Полилиния: фигура 76">
            <a:extLst>
              <a:ext uri="{FF2B5EF4-FFF2-40B4-BE49-F238E27FC236}">
                <a16:creationId xmlns:a16="http://schemas.microsoft.com/office/drawing/2014/main" id="{B4999BF7-644B-1FC9-042D-F1818CA37645}"/>
              </a:ext>
            </a:extLst>
          </p:cNvPr>
          <p:cNvSpPr/>
          <p:nvPr/>
        </p:nvSpPr>
        <p:spPr>
          <a:xfrm>
            <a:off x="6731892" y="2922321"/>
            <a:ext cx="129212" cy="92287"/>
          </a:xfrm>
          <a:custGeom>
            <a:avLst/>
            <a:gdLst>
              <a:gd name="connsiteX0" fmla="*/ 50006 w 129212"/>
              <a:gd name="connsiteY0" fmla="*/ 29778 h 92287"/>
              <a:gd name="connsiteX1" fmla="*/ 0 w 129212"/>
              <a:gd name="connsiteY1" fmla="*/ 67021 h 92287"/>
              <a:gd name="connsiteX2" fmla="*/ 18193 w 129212"/>
              <a:gd name="connsiteY2" fmla="*/ 92262 h 92287"/>
              <a:gd name="connsiteX3" fmla="*/ 129064 w 129212"/>
              <a:gd name="connsiteY3" fmla="*/ 17300 h 92287"/>
              <a:gd name="connsiteX4" fmla="*/ 113157 w 129212"/>
              <a:gd name="connsiteY4" fmla="*/ 60 h 92287"/>
              <a:gd name="connsiteX5" fmla="*/ 50006 w 129212"/>
              <a:gd name="connsiteY5" fmla="*/ 29778 h 92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12" h="92287">
                <a:moveTo>
                  <a:pt x="50006" y="29778"/>
                </a:moveTo>
                <a:cubicBezTo>
                  <a:pt x="23051" y="52448"/>
                  <a:pt x="0" y="67021"/>
                  <a:pt x="0" y="67021"/>
                </a:cubicBezTo>
                <a:cubicBezTo>
                  <a:pt x="0" y="67021"/>
                  <a:pt x="13145" y="93215"/>
                  <a:pt x="18193" y="92262"/>
                </a:cubicBezTo>
                <a:cubicBezTo>
                  <a:pt x="66390" y="63401"/>
                  <a:pt x="132779" y="44161"/>
                  <a:pt x="129064" y="17300"/>
                </a:cubicBezTo>
                <a:cubicBezTo>
                  <a:pt x="126778" y="632"/>
                  <a:pt x="115062" y="-321"/>
                  <a:pt x="113157" y="60"/>
                </a:cubicBezTo>
                <a:cubicBezTo>
                  <a:pt x="94488" y="3870"/>
                  <a:pt x="70199" y="12728"/>
                  <a:pt x="50006" y="29778"/>
                </a:cubicBezTo>
                <a:close/>
              </a:path>
            </a:pathLst>
          </a:custGeom>
          <a:noFill/>
          <a:ln w="1270" cap="flat">
            <a:solidFill>
              <a:srgbClr val="000000">
                <a:alpha val="0"/>
              </a:srgbClr>
            </a:solidFill>
            <a:prstDash val="solid"/>
            <a:miter/>
          </a:ln>
        </p:spPr>
        <p:txBody>
          <a:bodyPr rtlCol="0" anchor="ctr"/>
          <a:lstStyle/>
          <a:p>
            <a:endParaRPr lang="ru-RU"/>
          </a:p>
        </p:txBody>
      </p:sp>
      <p:sp>
        <p:nvSpPr>
          <p:cNvPr id="78" name="Полилиния: фигура 77">
            <a:extLst>
              <a:ext uri="{FF2B5EF4-FFF2-40B4-BE49-F238E27FC236}">
                <a16:creationId xmlns:a16="http://schemas.microsoft.com/office/drawing/2014/main" id="{B0DD39A0-3A0D-F47F-0847-B6D558E2A154}"/>
              </a:ext>
            </a:extLst>
          </p:cNvPr>
          <p:cNvSpPr/>
          <p:nvPr/>
        </p:nvSpPr>
        <p:spPr>
          <a:xfrm>
            <a:off x="6724748" y="2998962"/>
            <a:ext cx="36888" cy="52541"/>
          </a:xfrm>
          <a:custGeom>
            <a:avLst/>
            <a:gdLst>
              <a:gd name="connsiteX0" fmla="*/ 0 w 36888"/>
              <a:gd name="connsiteY0" fmla="*/ 11240 h 52541"/>
              <a:gd name="connsiteX1" fmla="*/ 13240 w 36888"/>
              <a:gd name="connsiteY1" fmla="*/ 44196 h 52541"/>
              <a:gd name="connsiteX2" fmla="*/ 30480 w 36888"/>
              <a:gd name="connsiteY2" fmla="*/ 50292 h 52541"/>
              <a:gd name="connsiteX3" fmla="*/ 18383 w 36888"/>
              <a:gd name="connsiteY3" fmla="*/ 0 h 52541"/>
              <a:gd name="connsiteX4" fmla="*/ 0 w 36888"/>
              <a:gd name="connsiteY4" fmla="*/ 11240 h 5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88" h="52541">
                <a:moveTo>
                  <a:pt x="0" y="11240"/>
                </a:moveTo>
                <a:cubicBezTo>
                  <a:pt x="3524" y="22955"/>
                  <a:pt x="8001" y="33623"/>
                  <a:pt x="13240" y="44196"/>
                </a:cubicBezTo>
                <a:cubicBezTo>
                  <a:pt x="16288" y="50387"/>
                  <a:pt x="22289" y="55721"/>
                  <a:pt x="30480" y="50292"/>
                </a:cubicBezTo>
                <a:cubicBezTo>
                  <a:pt x="42863" y="42196"/>
                  <a:pt x="36481" y="27527"/>
                  <a:pt x="18383" y="0"/>
                </a:cubicBezTo>
                <a:cubicBezTo>
                  <a:pt x="12288" y="3810"/>
                  <a:pt x="6191" y="7525"/>
                  <a:pt x="0" y="11240"/>
                </a:cubicBezTo>
                <a:close/>
              </a:path>
            </a:pathLst>
          </a:custGeom>
          <a:solidFill>
            <a:srgbClr val="FAF6EF"/>
          </a:solidFill>
          <a:ln w="9525" cap="flat">
            <a:noFill/>
            <a:prstDash val="solid"/>
            <a:miter/>
          </a:ln>
        </p:spPr>
        <p:txBody>
          <a:bodyPr rtlCol="0" anchor="ctr"/>
          <a:lstStyle/>
          <a:p>
            <a:endParaRPr lang="ru-RU"/>
          </a:p>
        </p:txBody>
      </p:sp>
      <p:sp>
        <p:nvSpPr>
          <p:cNvPr id="79" name="Полилиния: фигура 78">
            <a:extLst>
              <a:ext uri="{FF2B5EF4-FFF2-40B4-BE49-F238E27FC236}">
                <a16:creationId xmlns:a16="http://schemas.microsoft.com/office/drawing/2014/main" id="{C30DF60C-3485-07B8-68C3-FAEF07CBA029}"/>
              </a:ext>
            </a:extLst>
          </p:cNvPr>
          <p:cNvSpPr/>
          <p:nvPr/>
        </p:nvSpPr>
        <p:spPr>
          <a:xfrm>
            <a:off x="6724748" y="2998962"/>
            <a:ext cx="36888" cy="52541"/>
          </a:xfrm>
          <a:custGeom>
            <a:avLst/>
            <a:gdLst>
              <a:gd name="connsiteX0" fmla="*/ 13240 w 36888"/>
              <a:gd name="connsiteY0" fmla="*/ 44196 h 52541"/>
              <a:gd name="connsiteX1" fmla="*/ 30480 w 36888"/>
              <a:gd name="connsiteY1" fmla="*/ 50292 h 52541"/>
              <a:gd name="connsiteX2" fmla="*/ 18383 w 36888"/>
              <a:gd name="connsiteY2" fmla="*/ 0 h 52541"/>
              <a:gd name="connsiteX3" fmla="*/ 0 w 36888"/>
              <a:gd name="connsiteY3" fmla="*/ 11240 h 52541"/>
              <a:gd name="connsiteX4" fmla="*/ 13240 w 36888"/>
              <a:gd name="connsiteY4" fmla="*/ 44196 h 5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88" h="52541">
                <a:moveTo>
                  <a:pt x="13240" y="44196"/>
                </a:moveTo>
                <a:cubicBezTo>
                  <a:pt x="16288" y="50387"/>
                  <a:pt x="22289" y="55721"/>
                  <a:pt x="30480" y="50292"/>
                </a:cubicBezTo>
                <a:cubicBezTo>
                  <a:pt x="42863" y="42196"/>
                  <a:pt x="36481" y="27527"/>
                  <a:pt x="18383" y="0"/>
                </a:cubicBezTo>
                <a:cubicBezTo>
                  <a:pt x="12288" y="3810"/>
                  <a:pt x="6191" y="7525"/>
                  <a:pt x="0" y="11240"/>
                </a:cubicBezTo>
                <a:cubicBezTo>
                  <a:pt x="3524" y="22955"/>
                  <a:pt x="8001" y="33623"/>
                  <a:pt x="13240" y="44196"/>
                </a:cubicBezTo>
                <a:close/>
              </a:path>
            </a:pathLst>
          </a:custGeom>
          <a:noFill/>
          <a:ln w="1270" cap="flat">
            <a:solidFill>
              <a:srgbClr val="000000">
                <a:alpha val="0"/>
              </a:srgbClr>
            </a:solidFill>
            <a:prstDash val="solid"/>
            <a:miter/>
          </a:ln>
        </p:spPr>
        <p:txBody>
          <a:bodyPr rtlCol="0" anchor="ctr"/>
          <a:lstStyle/>
          <a:p>
            <a:endParaRPr lang="ru-RU"/>
          </a:p>
        </p:txBody>
      </p:sp>
      <p:sp>
        <p:nvSpPr>
          <p:cNvPr id="80" name="Полилиния: фигура 79">
            <a:extLst>
              <a:ext uri="{FF2B5EF4-FFF2-40B4-BE49-F238E27FC236}">
                <a16:creationId xmlns:a16="http://schemas.microsoft.com/office/drawing/2014/main" id="{21DCAE92-4ECE-FF71-B04F-359F1913EE69}"/>
              </a:ext>
            </a:extLst>
          </p:cNvPr>
          <p:cNvSpPr/>
          <p:nvPr/>
        </p:nvSpPr>
        <p:spPr>
          <a:xfrm>
            <a:off x="6718842" y="3002962"/>
            <a:ext cx="37089" cy="48757"/>
          </a:xfrm>
          <a:custGeom>
            <a:avLst/>
            <a:gdLst>
              <a:gd name="connsiteX0" fmla="*/ 0 w 37089"/>
              <a:gd name="connsiteY0" fmla="*/ 7334 h 48757"/>
              <a:gd name="connsiteX1" fmla="*/ 16764 w 37089"/>
              <a:gd name="connsiteY1" fmla="*/ 38671 h 48757"/>
              <a:gd name="connsiteX2" fmla="*/ 25527 w 37089"/>
              <a:gd name="connsiteY2" fmla="*/ 48006 h 48757"/>
              <a:gd name="connsiteX3" fmla="*/ 36576 w 37089"/>
              <a:gd name="connsiteY3" fmla="*/ 43625 h 48757"/>
              <a:gd name="connsiteX4" fmla="*/ 18574 w 37089"/>
              <a:gd name="connsiteY4" fmla="*/ 0 h 48757"/>
              <a:gd name="connsiteX5" fmla="*/ 0 w 37089"/>
              <a:gd name="connsiteY5" fmla="*/ 7334 h 4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89" h="48757">
                <a:moveTo>
                  <a:pt x="0" y="7334"/>
                </a:moveTo>
                <a:cubicBezTo>
                  <a:pt x="4858" y="17621"/>
                  <a:pt x="12382" y="29908"/>
                  <a:pt x="16764" y="38671"/>
                </a:cubicBezTo>
                <a:cubicBezTo>
                  <a:pt x="18765" y="42767"/>
                  <a:pt x="21622" y="46292"/>
                  <a:pt x="25527" y="48006"/>
                </a:cubicBezTo>
                <a:cubicBezTo>
                  <a:pt x="29813" y="49911"/>
                  <a:pt x="35243" y="48101"/>
                  <a:pt x="36576" y="43625"/>
                </a:cubicBezTo>
                <a:cubicBezTo>
                  <a:pt x="39053" y="35528"/>
                  <a:pt x="32481" y="21336"/>
                  <a:pt x="18574" y="0"/>
                </a:cubicBezTo>
                <a:cubicBezTo>
                  <a:pt x="12668" y="3620"/>
                  <a:pt x="5905" y="3620"/>
                  <a:pt x="0" y="7334"/>
                </a:cubicBezTo>
                <a:close/>
              </a:path>
            </a:pathLst>
          </a:custGeom>
          <a:solidFill>
            <a:srgbClr val="4FA490"/>
          </a:solidFill>
          <a:ln w="9525" cap="flat">
            <a:noFill/>
            <a:prstDash val="solid"/>
            <a:miter/>
          </a:ln>
        </p:spPr>
        <p:txBody>
          <a:bodyPr rtlCol="0" anchor="ctr"/>
          <a:lstStyle/>
          <a:p>
            <a:endParaRPr lang="ru-RU"/>
          </a:p>
        </p:txBody>
      </p:sp>
      <p:sp>
        <p:nvSpPr>
          <p:cNvPr id="81" name="Полилиния: фигура 80">
            <a:extLst>
              <a:ext uri="{FF2B5EF4-FFF2-40B4-BE49-F238E27FC236}">
                <a16:creationId xmlns:a16="http://schemas.microsoft.com/office/drawing/2014/main" id="{CAE1682C-5E68-A97C-1AD9-88100B512A09}"/>
              </a:ext>
            </a:extLst>
          </p:cNvPr>
          <p:cNvSpPr/>
          <p:nvPr/>
        </p:nvSpPr>
        <p:spPr>
          <a:xfrm>
            <a:off x="6718842" y="3002962"/>
            <a:ext cx="37089" cy="48757"/>
          </a:xfrm>
          <a:custGeom>
            <a:avLst/>
            <a:gdLst>
              <a:gd name="connsiteX0" fmla="*/ 16764 w 37089"/>
              <a:gd name="connsiteY0" fmla="*/ 38671 h 48757"/>
              <a:gd name="connsiteX1" fmla="*/ 25527 w 37089"/>
              <a:gd name="connsiteY1" fmla="*/ 48006 h 48757"/>
              <a:gd name="connsiteX2" fmla="*/ 36576 w 37089"/>
              <a:gd name="connsiteY2" fmla="*/ 43625 h 48757"/>
              <a:gd name="connsiteX3" fmla="*/ 18574 w 37089"/>
              <a:gd name="connsiteY3" fmla="*/ 0 h 48757"/>
              <a:gd name="connsiteX4" fmla="*/ 0 w 37089"/>
              <a:gd name="connsiteY4" fmla="*/ 7334 h 48757"/>
              <a:gd name="connsiteX5" fmla="*/ 16764 w 37089"/>
              <a:gd name="connsiteY5" fmla="*/ 38671 h 4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89" h="48757">
                <a:moveTo>
                  <a:pt x="16764" y="38671"/>
                </a:moveTo>
                <a:cubicBezTo>
                  <a:pt x="18765" y="42767"/>
                  <a:pt x="21622" y="46292"/>
                  <a:pt x="25527" y="48006"/>
                </a:cubicBezTo>
                <a:cubicBezTo>
                  <a:pt x="29813" y="49911"/>
                  <a:pt x="35243" y="48101"/>
                  <a:pt x="36576" y="43625"/>
                </a:cubicBezTo>
                <a:cubicBezTo>
                  <a:pt x="39053" y="35528"/>
                  <a:pt x="32481" y="21336"/>
                  <a:pt x="18574" y="0"/>
                </a:cubicBezTo>
                <a:cubicBezTo>
                  <a:pt x="12668" y="3620"/>
                  <a:pt x="5905" y="3620"/>
                  <a:pt x="0" y="7334"/>
                </a:cubicBezTo>
                <a:cubicBezTo>
                  <a:pt x="4858" y="17621"/>
                  <a:pt x="12382" y="29908"/>
                  <a:pt x="16764" y="38671"/>
                </a:cubicBezTo>
                <a:close/>
              </a:path>
            </a:pathLst>
          </a:custGeom>
          <a:noFill/>
          <a:ln w="1270" cap="flat">
            <a:solidFill>
              <a:srgbClr val="000000">
                <a:alpha val="0"/>
              </a:srgbClr>
            </a:solidFill>
            <a:prstDash val="solid"/>
            <a:miter/>
          </a:ln>
        </p:spPr>
        <p:txBody>
          <a:bodyPr rtlCol="0" anchor="ctr"/>
          <a:lstStyle/>
          <a:p>
            <a:endParaRPr lang="ru-RU"/>
          </a:p>
        </p:txBody>
      </p:sp>
      <p:sp>
        <p:nvSpPr>
          <p:cNvPr id="82" name="Полилиния: фигура 81">
            <a:extLst>
              <a:ext uri="{FF2B5EF4-FFF2-40B4-BE49-F238E27FC236}">
                <a16:creationId xmlns:a16="http://schemas.microsoft.com/office/drawing/2014/main" id="{79D4AB40-268B-7FFC-C35D-AC629E283435}"/>
              </a:ext>
            </a:extLst>
          </p:cNvPr>
          <p:cNvSpPr/>
          <p:nvPr/>
        </p:nvSpPr>
        <p:spPr>
          <a:xfrm>
            <a:off x="6683116" y="2902188"/>
            <a:ext cx="112688" cy="121158"/>
          </a:xfrm>
          <a:custGeom>
            <a:avLst/>
            <a:gdLst>
              <a:gd name="connsiteX0" fmla="*/ 198 w 112688"/>
              <a:gd name="connsiteY0" fmla="*/ 72866 h 121158"/>
              <a:gd name="connsiteX1" fmla="*/ 21438 w 112688"/>
              <a:gd name="connsiteY1" fmla="*/ 120872 h 121158"/>
              <a:gd name="connsiteX2" fmla="*/ 82208 w 112688"/>
              <a:gd name="connsiteY2" fmla="*/ 86106 h 121158"/>
              <a:gd name="connsiteX3" fmla="*/ 112688 w 112688"/>
              <a:gd name="connsiteY3" fmla="*/ 55245 h 121158"/>
              <a:gd name="connsiteX4" fmla="*/ 56872 w 112688"/>
              <a:gd name="connsiteY4" fmla="*/ 60770 h 121158"/>
              <a:gd name="connsiteX5" fmla="*/ 53157 w 112688"/>
              <a:gd name="connsiteY5" fmla="*/ 1048 h 121158"/>
              <a:gd name="connsiteX6" fmla="*/ 46680 w 112688"/>
              <a:gd name="connsiteY6" fmla="*/ 0 h 121158"/>
              <a:gd name="connsiteX7" fmla="*/ 24201 w 112688"/>
              <a:gd name="connsiteY7" fmla="*/ 1429 h 121158"/>
              <a:gd name="connsiteX8" fmla="*/ 2388 w 112688"/>
              <a:gd name="connsiteY8" fmla="*/ 2572 h 121158"/>
              <a:gd name="connsiteX9" fmla="*/ 2103 w 112688"/>
              <a:gd name="connsiteY9" fmla="*/ 22479 h 121158"/>
              <a:gd name="connsiteX10" fmla="*/ 198 w 112688"/>
              <a:gd name="connsiteY10" fmla="*/ 72866 h 12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688" h="121158">
                <a:moveTo>
                  <a:pt x="198" y="72866"/>
                </a:moveTo>
                <a:cubicBezTo>
                  <a:pt x="-1993" y="113538"/>
                  <a:pt x="14581" y="119634"/>
                  <a:pt x="21438" y="120872"/>
                </a:cubicBezTo>
                <a:cubicBezTo>
                  <a:pt x="38489" y="123920"/>
                  <a:pt x="64301" y="102013"/>
                  <a:pt x="82208" y="86106"/>
                </a:cubicBezTo>
                <a:cubicBezTo>
                  <a:pt x="99163" y="71152"/>
                  <a:pt x="104878" y="61913"/>
                  <a:pt x="112688" y="55245"/>
                </a:cubicBezTo>
                <a:cubicBezTo>
                  <a:pt x="96972" y="56007"/>
                  <a:pt x="61920" y="60389"/>
                  <a:pt x="56872" y="60770"/>
                </a:cubicBezTo>
                <a:cubicBezTo>
                  <a:pt x="56872" y="60770"/>
                  <a:pt x="60872" y="5239"/>
                  <a:pt x="53157" y="1048"/>
                </a:cubicBezTo>
                <a:cubicBezTo>
                  <a:pt x="51252" y="0"/>
                  <a:pt x="48870" y="0"/>
                  <a:pt x="46680" y="0"/>
                </a:cubicBezTo>
                <a:cubicBezTo>
                  <a:pt x="39155" y="95"/>
                  <a:pt x="31726" y="571"/>
                  <a:pt x="24201" y="1429"/>
                </a:cubicBezTo>
                <a:cubicBezTo>
                  <a:pt x="19439" y="2000"/>
                  <a:pt x="2388" y="2572"/>
                  <a:pt x="2388" y="2572"/>
                </a:cubicBezTo>
                <a:cubicBezTo>
                  <a:pt x="2865" y="6477"/>
                  <a:pt x="2293" y="20003"/>
                  <a:pt x="2103" y="22479"/>
                </a:cubicBezTo>
                <a:cubicBezTo>
                  <a:pt x="1722" y="31242"/>
                  <a:pt x="960" y="59055"/>
                  <a:pt x="198" y="72866"/>
                </a:cubicBezTo>
                <a:close/>
              </a:path>
            </a:pathLst>
          </a:custGeom>
          <a:solidFill>
            <a:srgbClr val="3A2F3D"/>
          </a:solidFill>
          <a:ln w="9525" cap="flat">
            <a:noFill/>
            <a:prstDash val="solid"/>
            <a:miter/>
          </a:ln>
        </p:spPr>
        <p:txBody>
          <a:bodyPr rtlCol="0" anchor="ctr"/>
          <a:lstStyle/>
          <a:p>
            <a:endParaRPr lang="ru-RU"/>
          </a:p>
        </p:txBody>
      </p:sp>
      <p:sp>
        <p:nvSpPr>
          <p:cNvPr id="83" name="Полилиния: фигура 82">
            <a:extLst>
              <a:ext uri="{FF2B5EF4-FFF2-40B4-BE49-F238E27FC236}">
                <a16:creationId xmlns:a16="http://schemas.microsoft.com/office/drawing/2014/main" id="{3C2A3408-D96D-EBB2-8E5C-41D8313CFB26}"/>
              </a:ext>
            </a:extLst>
          </p:cNvPr>
          <p:cNvSpPr/>
          <p:nvPr/>
        </p:nvSpPr>
        <p:spPr>
          <a:xfrm>
            <a:off x="6683116" y="2902188"/>
            <a:ext cx="112688" cy="121158"/>
          </a:xfrm>
          <a:custGeom>
            <a:avLst/>
            <a:gdLst>
              <a:gd name="connsiteX0" fmla="*/ 21438 w 112688"/>
              <a:gd name="connsiteY0" fmla="*/ 120872 h 121158"/>
              <a:gd name="connsiteX1" fmla="*/ 82208 w 112688"/>
              <a:gd name="connsiteY1" fmla="*/ 86106 h 121158"/>
              <a:gd name="connsiteX2" fmla="*/ 112688 w 112688"/>
              <a:gd name="connsiteY2" fmla="*/ 55245 h 121158"/>
              <a:gd name="connsiteX3" fmla="*/ 56872 w 112688"/>
              <a:gd name="connsiteY3" fmla="*/ 60770 h 121158"/>
              <a:gd name="connsiteX4" fmla="*/ 53157 w 112688"/>
              <a:gd name="connsiteY4" fmla="*/ 1048 h 121158"/>
              <a:gd name="connsiteX5" fmla="*/ 46680 w 112688"/>
              <a:gd name="connsiteY5" fmla="*/ 0 h 121158"/>
              <a:gd name="connsiteX6" fmla="*/ 24201 w 112688"/>
              <a:gd name="connsiteY6" fmla="*/ 1429 h 121158"/>
              <a:gd name="connsiteX7" fmla="*/ 2388 w 112688"/>
              <a:gd name="connsiteY7" fmla="*/ 2572 h 121158"/>
              <a:gd name="connsiteX8" fmla="*/ 2103 w 112688"/>
              <a:gd name="connsiteY8" fmla="*/ 22479 h 121158"/>
              <a:gd name="connsiteX9" fmla="*/ 198 w 112688"/>
              <a:gd name="connsiteY9" fmla="*/ 72866 h 121158"/>
              <a:gd name="connsiteX10" fmla="*/ 21438 w 112688"/>
              <a:gd name="connsiteY10" fmla="*/ 120872 h 12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688" h="121158">
                <a:moveTo>
                  <a:pt x="21438" y="120872"/>
                </a:moveTo>
                <a:cubicBezTo>
                  <a:pt x="38489" y="123920"/>
                  <a:pt x="64301" y="102013"/>
                  <a:pt x="82208" y="86106"/>
                </a:cubicBezTo>
                <a:cubicBezTo>
                  <a:pt x="99163" y="71152"/>
                  <a:pt x="104878" y="61913"/>
                  <a:pt x="112688" y="55245"/>
                </a:cubicBezTo>
                <a:cubicBezTo>
                  <a:pt x="96972" y="56007"/>
                  <a:pt x="61920" y="60389"/>
                  <a:pt x="56872" y="60770"/>
                </a:cubicBezTo>
                <a:cubicBezTo>
                  <a:pt x="56872" y="60770"/>
                  <a:pt x="60872" y="5239"/>
                  <a:pt x="53157" y="1048"/>
                </a:cubicBezTo>
                <a:cubicBezTo>
                  <a:pt x="51252" y="0"/>
                  <a:pt x="48870" y="0"/>
                  <a:pt x="46680" y="0"/>
                </a:cubicBezTo>
                <a:cubicBezTo>
                  <a:pt x="39155" y="95"/>
                  <a:pt x="31726" y="571"/>
                  <a:pt x="24201" y="1429"/>
                </a:cubicBezTo>
                <a:cubicBezTo>
                  <a:pt x="19439" y="2000"/>
                  <a:pt x="2388" y="2572"/>
                  <a:pt x="2388" y="2572"/>
                </a:cubicBezTo>
                <a:cubicBezTo>
                  <a:pt x="2865" y="6477"/>
                  <a:pt x="2293" y="20003"/>
                  <a:pt x="2103" y="22479"/>
                </a:cubicBezTo>
                <a:cubicBezTo>
                  <a:pt x="1722" y="31242"/>
                  <a:pt x="960" y="59055"/>
                  <a:pt x="198" y="72866"/>
                </a:cubicBezTo>
                <a:cubicBezTo>
                  <a:pt x="-1993" y="113538"/>
                  <a:pt x="14581" y="119634"/>
                  <a:pt x="21438" y="120872"/>
                </a:cubicBezTo>
                <a:close/>
              </a:path>
            </a:pathLst>
          </a:custGeom>
          <a:noFill/>
          <a:ln w="1270" cap="flat">
            <a:solidFill>
              <a:srgbClr val="000000">
                <a:alpha val="0"/>
              </a:srgbClr>
            </a:solidFill>
            <a:prstDash val="solid"/>
            <a:miter/>
          </a:ln>
        </p:spPr>
        <p:txBody>
          <a:bodyPr rtlCol="0" anchor="ctr"/>
          <a:lstStyle/>
          <a:p>
            <a:endParaRPr lang="ru-RU"/>
          </a:p>
        </p:txBody>
      </p:sp>
      <p:sp>
        <p:nvSpPr>
          <p:cNvPr id="84" name="Полилиния: фигура 83">
            <a:extLst>
              <a:ext uri="{FF2B5EF4-FFF2-40B4-BE49-F238E27FC236}">
                <a16:creationId xmlns:a16="http://schemas.microsoft.com/office/drawing/2014/main" id="{72778FB2-8302-87C6-A5F1-E8510B60413D}"/>
              </a:ext>
            </a:extLst>
          </p:cNvPr>
          <p:cNvSpPr/>
          <p:nvPr/>
        </p:nvSpPr>
        <p:spPr>
          <a:xfrm>
            <a:off x="6742369" y="2807201"/>
            <a:ext cx="55911" cy="100987"/>
          </a:xfrm>
          <a:custGeom>
            <a:avLst/>
            <a:gdLst>
              <a:gd name="connsiteX0" fmla="*/ 36100 w 55911"/>
              <a:gd name="connsiteY0" fmla="*/ 34788 h 100987"/>
              <a:gd name="connsiteX1" fmla="*/ 33147 w 55911"/>
              <a:gd name="connsiteY1" fmla="*/ 4499 h 100987"/>
              <a:gd name="connsiteX2" fmla="*/ 27527 w 55911"/>
              <a:gd name="connsiteY2" fmla="*/ 403 h 100987"/>
              <a:gd name="connsiteX3" fmla="*/ 0 w 55911"/>
              <a:gd name="connsiteY3" fmla="*/ 13738 h 100987"/>
              <a:gd name="connsiteX4" fmla="*/ 11906 w 55911"/>
              <a:gd name="connsiteY4" fmla="*/ 47361 h 100987"/>
              <a:gd name="connsiteX5" fmla="*/ 39338 w 55911"/>
              <a:gd name="connsiteY5" fmla="*/ 100987 h 100987"/>
              <a:gd name="connsiteX6" fmla="*/ 55912 w 55911"/>
              <a:gd name="connsiteY6" fmla="*/ 93462 h 100987"/>
              <a:gd name="connsiteX7" fmla="*/ 36100 w 55911"/>
              <a:gd name="connsiteY7" fmla="*/ 34788 h 10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1" h="100987">
                <a:moveTo>
                  <a:pt x="36100" y="34788"/>
                </a:moveTo>
                <a:cubicBezTo>
                  <a:pt x="35052" y="26406"/>
                  <a:pt x="33147" y="4499"/>
                  <a:pt x="33147" y="4499"/>
                </a:cubicBezTo>
                <a:cubicBezTo>
                  <a:pt x="33147" y="4499"/>
                  <a:pt x="30670" y="-1597"/>
                  <a:pt x="27527" y="403"/>
                </a:cubicBezTo>
                <a:cubicBezTo>
                  <a:pt x="18764" y="6023"/>
                  <a:pt x="9906" y="11357"/>
                  <a:pt x="0" y="13738"/>
                </a:cubicBezTo>
                <a:cubicBezTo>
                  <a:pt x="4667" y="27645"/>
                  <a:pt x="9334" y="40599"/>
                  <a:pt x="11906" y="47361"/>
                </a:cubicBezTo>
                <a:cubicBezTo>
                  <a:pt x="13239" y="50981"/>
                  <a:pt x="38481" y="96701"/>
                  <a:pt x="39338" y="100987"/>
                </a:cubicBezTo>
                <a:lnTo>
                  <a:pt x="55912" y="93462"/>
                </a:lnTo>
                <a:cubicBezTo>
                  <a:pt x="53816" y="91938"/>
                  <a:pt x="36290" y="36312"/>
                  <a:pt x="36100" y="34788"/>
                </a:cubicBezTo>
                <a:close/>
              </a:path>
            </a:pathLst>
          </a:custGeom>
          <a:solidFill>
            <a:srgbClr val="F9B192"/>
          </a:solidFill>
          <a:ln w="9525" cap="flat">
            <a:noFill/>
            <a:prstDash val="solid"/>
            <a:miter/>
          </a:ln>
        </p:spPr>
        <p:txBody>
          <a:bodyPr rtlCol="0" anchor="ctr"/>
          <a:lstStyle/>
          <a:p>
            <a:endParaRPr lang="ru-RU"/>
          </a:p>
        </p:txBody>
      </p:sp>
      <p:sp>
        <p:nvSpPr>
          <p:cNvPr id="85" name="Полилиния: фигура 84">
            <a:extLst>
              <a:ext uri="{FF2B5EF4-FFF2-40B4-BE49-F238E27FC236}">
                <a16:creationId xmlns:a16="http://schemas.microsoft.com/office/drawing/2014/main" id="{B7AA2553-F5E0-A901-8177-017DD53B0CBB}"/>
              </a:ext>
            </a:extLst>
          </p:cNvPr>
          <p:cNvSpPr/>
          <p:nvPr/>
        </p:nvSpPr>
        <p:spPr>
          <a:xfrm>
            <a:off x="6742369" y="2807201"/>
            <a:ext cx="55911" cy="100987"/>
          </a:xfrm>
          <a:custGeom>
            <a:avLst/>
            <a:gdLst>
              <a:gd name="connsiteX0" fmla="*/ 33147 w 55911"/>
              <a:gd name="connsiteY0" fmla="*/ 4499 h 100987"/>
              <a:gd name="connsiteX1" fmla="*/ 27527 w 55911"/>
              <a:gd name="connsiteY1" fmla="*/ 403 h 100987"/>
              <a:gd name="connsiteX2" fmla="*/ 0 w 55911"/>
              <a:gd name="connsiteY2" fmla="*/ 13738 h 100987"/>
              <a:gd name="connsiteX3" fmla="*/ 11906 w 55911"/>
              <a:gd name="connsiteY3" fmla="*/ 47361 h 100987"/>
              <a:gd name="connsiteX4" fmla="*/ 39338 w 55911"/>
              <a:gd name="connsiteY4" fmla="*/ 100987 h 100987"/>
              <a:gd name="connsiteX5" fmla="*/ 55912 w 55911"/>
              <a:gd name="connsiteY5" fmla="*/ 93462 h 100987"/>
              <a:gd name="connsiteX6" fmla="*/ 36100 w 55911"/>
              <a:gd name="connsiteY6" fmla="*/ 34788 h 100987"/>
              <a:gd name="connsiteX7" fmla="*/ 33147 w 55911"/>
              <a:gd name="connsiteY7" fmla="*/ 4499 h 10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1" h="100987">
                <a:moveTo>
                  <a:pt x="33147" y="4499"/>
                </a:moveTo>
                <a:cubicBezTo>
                  <a:pt x="33147" y="4499"/>
                  <a:pt x="30670" y="-1597"/>
                  <a:pt x="27527" y="403"/>
                </a:cubicBezTo>
                <a:cubicBezTo>
                  <a:pt x="18764" y="6023"/>
                  <a:pt x="9906" y="11357"/>
                  <a:pt x="0" y="13738"/>
                </a:cubicBezTo>
                <a:cubicBezTo>
                  <a:pt x="4667" y="27645"/>
                  <a:pt x="9334" y="40599"/>
                  <a:pt x="11906" y="47361"/>
                </a:cubicBezTo>
                <a:cubicBezTo>
                  <a:pt x="13239" y="50981"/>
                  <a:pt x="38481" y="96701"/>
                  <a:pt x="39338" y="100987"/>
                </a:cubicBezTo>
                <a:lnTo>
                  <a:pt x="55912" y="93462"/>
                </a:lnTo>
                <a:cubicBezTo>
                  <a:pt x="53816" y="91938"/>
                  <a:pt x="36290" y="36312"/>
                  <a:pt x="36100" y="34788"/>
                </a:cubicBezTo>
                <a:cubicBezTo>
                  <a:pt x="35052" y="26406"/>
                  <a:pt x="33147" y="4499"/>
                  <a:pt x="33147" y="4499"/>
                </a:cubicBezTo>
                <a:close/>
              </a:path>
            </a:pathLst>
          </a:custGeom>
          <a:noFill/>
          <a:ln w="1270" cap="flat">
            <a:solidFill>
              <a:srgbClr val="000000">
                <a:alpha val="0"/>
              </a:srgbClr>
            </a:solidFill>
            <a:prstDash val="solid"/>
            <a:miter/>
          </a:ln>
        </p:spPr>
        <p:txBody>
          <a:bodyPr rtlCol="0" anchor="ctr"/>
          <a:lstStyle/>
          <a:p>
            <a:endParaRPr lang="ru-RU"/>
          </a:p>
        </p:txBody>
      </p:sp>
      <p:sp>
        <p:nvSpPr>
          <p:cNvPr id="86" name="Полилиния: фигура 85">
            <a:extLst>
              <a:ext uri="{FF2B5EF4-FFF2-40B4-BE49-F238E27FC236}">
                <a16:creationId xmlns:a16="http://schemas.microsoft.com/office/drawing/2014/main" id="{88218CB6-92F5-38F9-9E00-39828D224F99}"/>
              </a:ext>
            </a:extLst>
          </p:cNvPr>
          <p:cNvSpPr/>
          <p:nvPr/>
        </p:nvSpPr>
        <p:spPr>
          <a:xfrm>
            <a:off x="6728735" y="2747916"/>
            <a:ext cx="53353" cy="89062"/>
          </a:xfrm>
          <a:custGeom>
            <a:avLst/>
            <a:gdLst>
              <a:gd name="connsiteX0" fmla="*/ 9729 w 53353"/>
              <a:gd name="connsiteY0" fmla="*/ 84834 h 89062"/>
              <a:gd name="connsiteX1" fmla="*/ 53354 w 53353"/>
              <a:gd name="connsiteY1" fmla="*/ 76738 h 89062"/>
              <a:gd name="connsiteX2" fmla="*/ 14682 w 53353"/>
              <a:gd name="connsiteY2" fmla="*/ 252 h 89062"/>
              <a:gd name="connsiteX3" fmla="*/ 9729 w 53353"/>
              <a:gd name="connsiteY3" fmla="*/ 84834 h 89062"/>
            </a:gdLst>
            <a:ahLst/>
            <a:cxnLst>
              <a:cxn ang="0">
                <a:pos x="connsiteX0" y="connsiteY0"/>
              </a:cxn>
              <a:cxn ang="0">
                <a:pos x="connsiteX1" y="connsiteY1"/>
              </a:cxn>
              <a:cxn ang="0">
                <a:pos x="connsiteX2" y="connsiteY2"/>
              </a:cxn>
              <a:cxn ang="0">
                <a:pos x="connsiteX3" y="connsiteY3"/>
              </a:cxn>
            </a:cxnLst>
            <a:rect l="l" t="t" r="r" b="b"/>
            <a:pathLst>
              <a:path w="53353" h="89062">
                <a:moveTo>
                  <a:pt x="9729" y="84834"/>
                </a:moveTo>
                <a:cubicBezTo>
                  <a:pt x="12586" y="94835"/>
                  <a:pt x="52020" y="85025"/>
                  <a:pt x="53354" y="76738"/>
                </a:cubicBezTo>
                <a:cubicBezTo>
                  <a:pt x="53163" y="59593"/>
                  <a:pt x="37352" y="-4510"/>
                  <a:pt x="14682" y="252"/>
                </a:cubicBezTo>
                <a:cubicBezTo>
                  <a:pt x="14682" y="252"/>
                  <a:pt x="-14750" y="1395"/>
                  <a:pt x="9729" y="84834"/>
                </a:cubicBezTo>
                <a:close/>
              </a:path>
            </a:pathLst>
          </a:custGeom>
          <a:solidFill>
            <a:srgbClr val="3F3E9E"/>
          </a:solidFill>
          <a:ln w="9525" cap="flat">
            <a:noFill/>
            <a:prstDash val="solid"/>
            <a:miter/>
          </a:ln>
        </p:spPr>
        <p:txBody>
          <a:bodyPr rtlCol="0" anchor="ctr"/>
          <a:lstStyle/>
          <a:p>
            <a:endParaRPr lang="ru-RU"/>
          </a:p>
        </p:txBody>
      </p:sp>
      <p:sp>
        <p:nvSpPr>
          <p:cNvPr id="87" name="Полилиния: фигура 86">
            <a:extLst>
              <a:ext uri="{FF2B5EF4-FFF2-40B4-BE49-F238E27FC236}">
                <a16:creationId xmlns:a16="http://schemas.microsoft.com/office/drawing/2014/main" id="{AF99DC54-F7C8-6DD0-8B93-C0DE369F9211}"/>
              </a:ext>
            </a:extLst>
          </p:cNvPr>
          <p:cNvSpPr/>
          <p:nvPr/>
        </p:nvSpPr>
        <p:spPr>
          <a:xfrm>
            <a:off x="6728735" y="2747916"/>
            <a:ext cx="53353" cy="89062"/>
          </a:xfrm>
          <a:custGeom>
            <a:avLst/>
            <a:gdLst>
              <a:gd name="connsiteX0" fmla="*/ 53354 w 53353"/>
              <a:gd name="connsiteY0" fmla="*/ 76738 h 89062"/>
              <a:gd name="connsiteX1" fmla="*/ 14682 w 53353"/>
              <a:gd name="connsiteY1" fmla="*/ 252 h 89062"/>
              <a:gd name="connsiteX2" fmla="*/ 9729 w 53353"/>
              <a:gd name="connsiteY2" fmla="*/ 84834 h 89062"/>
              <a:gd name="connsiteX3" fmla="*/ 53354 w 53353"/>
              <a:gd name="connsiteY3" fmla="*/ 76738 h 89062"/>
            </a:gdLst>
            <a:ahLst/>
            <a:cxnLst>
              <a:cxn ang="0">
                <a:pos x="connsiteX0" y="connsiteY0"/>
              </a:cxn>
              <a:cxn ang="0">
                <a:pos x="connsiteX1" y="connsiteY1"/>
              </a:cxn>
              <a:cxn ang="0">
                <a:pos x="connsiteX2" y="connsiteY2"/>
              </a:cxn>
              <a:cxn ang="0">
                <a:pos x="connsiteX3" y="connsiteY3"/>
              </a:cxn>
            </a:cxnLst>
            <a:rect l="l" t="t" r="r" b="b"/>
            <a:pathLst>
              <a:path w="53353" h="89062">
                <a:moveTo>
                  <a:pt x="53354" y="76738"/>
                </a:moveTo>
                <a:cubicBezTo>
                  <a:pt x="53163" y="59593"/>
                  <a:pt x="37352" y="-4510"/>
                  <a:pt x="14682" y="252"/>
                </a:cubicBezTo>
                <a:cubicBezTo>
                  <a:pt x="14682" y="252"/>
                  <a:pt x="-14750" y="1395"/>
                  <a:pt x="9729" y="84834"/>
                </a:cubicBezTo>
                <a:cubicBezTo>
                  <a:pt x="12586" y="94835"/>
                  <a:pt x="52020" y="85025"/>
                  <a:pt x="53354" y="76738"/>
                </a:cubicBezTo>
                <a:close/>
              </a:path>
            </a:pathLst>
          </a:custGeom>
          <a:noFill/>
          <a:ln w="1270" cap="flat">
            <a:solidFill>
              <a:srgbClr val="000000">
                <a:alpha val="0"/>
              </a:srgbClr>
            </a:solidFill>
            <a:prstDash val="solid"/>
            <a:miter/>
          </a:ln>
        </p:spPr>
        <p:txBody>
          <a:bodyPr rtlCol="0" anchor="ctr"/>
          <a:lstStyle/>
          <a:p>
            <a:endParaRPr lang="ru-RU"/>
          </a:p>
        </p:txBody>
      </p:sp>
      <p:sp>
        <p:nvSpPr>
          <p:cNvPr id="88" name="Полилиния: фигура 87">
            <a:extLst>
              <a:ext uri="{FF2B5EF4-FFF2-40B4-BE49-F238E27FC236}">
                <a16:creationId xmlns:a16="http://schemas.microsoft.com/office/drawing/2014/main" id="{29E705DF-204C-2B51-6976-BFAD95005D05}"/>
              </a:ext>
            </a:extLst>
          </p:cNvPr>
          <p:cNvSpPr/>
          <p:nvPr/>
        </p:nvSpPr>
        <p:spPr>
          <a:xfrm>
            <a:off x="6668095" y="2755312"/>
            <a:ext cx="101549" cy="162232"/>
          </a:xfrm>
          <a:custGeom>
            <a:avLst/>
            <a:gdLst>
              <a:gd name="connsiteX0" fmla="*/ 5790 w 101549"/>
              <a:gd name="connsiteY0" fmla="*/ 33624 h 162232"/>
              <a:gd name="connsiteX1" fmla="*/ 13695 w 101549"/>
              <a:gd name="connsiteY1" fmla="*/ 96394 h 162232"/>
              <a:gd name="connsiteX2" fmla="*/ 16172 w 101549"/>
              <a:gd name="connsiteY2" fmla="*/ 146876 h 162232"/>
              <a:gd name="connsiteX3" fmla="*/ 96182 w 101549"/>
              <a:gd name="connsiteY3" fmla="*/ 126683 h 162232"/>
              <a:gd name="connsiteX4" fmla="*/ 90562 w 101549"/>
              <a:gd name="connsiteY4" fmla="*/ 114205 h 162232"/>
              <a:gd name="connsiteX5" fmla="*/ 101040 w 101549"/>
              <a:gd name="connsiteY5" fmla="*/ 41053 h 162232"/>
              <a:gd name="connsiteX6" fmla="*/ 101516 w 101549"/>
              <a:gd name="connsiteY6" fmla="*/ 31909 h 162232"/>
              <a:gd name="connsiteX7" fmla="*/ 100278 w 101549"/>
              <a:gd name="connsiteY7" fmla="*/ 21146 h 162232"/>
              <a:gd name="connsiteX8" fmla="*/ 84085 w 101549"/>
              <a:gd name="connsiteY8" fmla="*/ 858 h 162232"/>
              <a:gd name="connsiteX9" fmla="*/ 5790 w 101549"/>
              <a:gd name="connsiteY9" fmla="*/ 33624 h 16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49" h="162232">
                <a:moveTo>
                  <a:pt x="5790" y="33624"/>
                </a:moveTo>
                <a:cubicBezTo>
                  <a:pt x="-9164" y="52102"/>
                  <a:pt x="9028" y="80296"/>
                  <a:pt x="13695" y="96394"/>
                </a:cubicBezTo>
                <a:cubicBezTo>
                  <a:pt x="18839" y="114110"/>
                  <a:pt x="16839" y="126683"/>
                  <a:pt x="16172" y="146876"/>
                </a:cubicBezTo>
                <a:cubicBezTo>
                  <a:pt x="15220" y="176594"/>
                  <a:pt x="113899" y="159544"/>
                  <a:pt x="96182" y="126683"/>
                </a:cubicBezTo>
                <a:cubicBezTo>
                  <a:pt x="93992" y="122683"/>
                  <a:pt x="91801" y="118587"/>
                  <a:pt x="90562" y="114205"/>
                </a:cubicBezTo>
                <a:cubicBezTo>
                  <a:pt x="88181" y="105633"/>
                  <a:pt x="95515" y="75629"/>
                  <a:pt x="101040" y="41053"/>
                </a:cubicBezTo>
                <a:cubicBezTo>
                  <a:pt x="101516" y="38005"/>
                  <a:pt x="101612" y="34957"/>
                  <a:pt x="101516" y="31909"/>
                </a:cubicBezTo>
                <a:cubicBezTo>
                  <a:pt x="101326" y="27814"/>
                  <a:pt x="101135" y="24766"/>
                  <a:pt x="100278" y="21146"/>
                </a:cubicBezTo>
                <a:cubicBezTo>
                  <a:pt x="98944" y="15717"/>
                  <a:pt x="89419" y="2763"/>
                  <a:pt x="84085" y="858"/>
                </a:cubicBezTo>
                <a:cubicBezTo>
                  <a:pt x="66274" y="-5619"/>
                  <a:pt x="11600" y="26480"/>
                  <a:pt x="5790" y="33624"/>
                </a:cubicBezTo>
                <a:close/>
              </a:path>
            </a:pathLst>
          </a:custGeom>
          <a:solidFill>
            <a:srgbClr val="4D4D94"/>
          </a:solidFill>
          <a:ln w="9525" cap="flat">
            <a:noFill/>
            <a:prstDash val="solid"/>
            <a:miter/>
          </a:ln>
        </p:spPr>
        <p:txBody>
          <a:bodyPr rtlCol="0" anchor="ctr"/>
          <a:lstStyle/>
          <a:p>
            <a:endParaRPr lang="ru-RU"/>
          </a:p>
        </p:txBody>
      </p:sp>
      <p:sp>
        <p:nvSpPr>
          <p:cNvPr id="89" name="Полилиния: фигура 88">
            <a:extLst>
              <a:ext uri="{FF2B5EF4-FFF2-40B4-BE49-F238E27FC236}">
                <a16:creationId xmlns:a16="http://schemas.microsoft.com/office/drawing/2014/main" id="{EE89E88F-4D09-D1F0-1B62-09212B2BF66A}"/>
              </a:ext>
            </a:extLst>
          </p:cNvPr>
          <p:cNvSpPr/>
          <p:nvPr/>
        </p:nvSpPr>
        <p:spPr>
          <a:xfrm>
            <a:off x="6668095" y="2755312"/>
            <a:ext cx="101549" cy="162232"/>
          </a:xfrm>
          <a:custGeom>
            <a:avLst/>
            <a:gdLst>
              <a:gd name="connsiteX0" fmla="*/ 13695 w 101549"/>
              <a:gd name="connsiteY0" fmla="*/ 96394 h 162232"/>
              <a:gd name="connsiteX1" fmla="*/ 16172 w 101549"/>
              <a:gd name="connsiteY1" fmla="*/ 146876 h 162232"/>
              <a:gd name="connsiteX2" fmla="*/ 96182 w 101549"/>
              <a:gd name="connsiteY2" fmla="*/ 126683 h 162232"/>
              <a:gd name="connsiteX3" fmla="*/ 90562 w 101549"/>
              <a:gd name="connsiteY3" fmla="*/ 114205 h 162232"/>
              <a:gd name="connsiteX4" fmla="*/ 101040 w 101549"/>
              <a:gd name="connsiteY4" fmla="*/ 41053 h 162232"/>
              <a:gd name="connsiteX5" fmla="*/ 101516 w 101549"/>
              <a:gd name="connsiteY5" fmla="*/ 31909 h 162232"/>
              <a:gd name="connsiteX6" fmla="*/ 100278 w 101549"/>
              <a:gd name="connsiteY6" fmla="*/ 21146 h 162232"/>
              <a:gd name="connsiteX7" fmla="*/ 84085 w 101549"/>
              <a:gd name="connsiteY7" fmla="*/ 858 h 162232"/>
              <a:gd name="connsiteX8" fmla="*/ 5790 w 101549"/>
              <a:gd name="connsiteY8" fmla="*/ 33624 h 162232"/>
              <a:gd name="connsiteX9" fmla="*/ 13695 w 101549"/>
              <a:gd name="connsiteY9" fmla="*/ 96394 h 16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549" h="162232">
                <a:moveTo>
                  <a:pt x="13695" y="96394"/>
                </a:moveTo>
                <a:cubicBezTo>
                  <a:pt x="18839" y="114110"/>
                  <a:pt x="16839" y="126683"/>
                  <a:pt x="16172" y="146876"/>
                </a:cubicBezTo>
                <a:cubicBezTo>
                  <a:pt x="15220" y="176594"/>
                  <a:pt x="113899" y="159544"/>
                  <a:pt x="96182" y="126683"/>
                </a:cubicBezTo>
                <a:cubicBezTo>
                  <a:pt x="93992" y="122683"/>
                  <a:pt x="91801" y="118587"/>
                  <a:pt x="90562" y="114205"/>
                </a:cubicBezTo>
                <a:cubicBezTo>
                  <a:pt x="88181" y="105633"/>
                  <a:pt x="95515" y="75629"/>
                  <a:pt x="101040" y="41053"/>
                </a:cubicBezTo>
                <a:cubicBezTo>
                  <a:pt x="101516" y="38005"/>
                  <a:pt x="101612" y="34957"/>
                  <a:pt x="101516" y="31909"/>
                </a:cubicBezTo>
                <a:cubicBezTo>
                  <a:pt x="101326" y="27814"/>
                  <a:pt x="101135" y="24766"/>
                  <a:pt x="100278" y="21146"/>
                </a:cubicBezTo>
                <a:cubicBezTo>
                  <a:pt x="98944" y="15717"/>
                  <a:pt x="89419" y="2763"/>
                  <a:pt x="84085" y="858"/>
                </a:cubicBezTo>
                <a:cubicBezTo>
                  <a:pt x="66274" y="-5619"/>
                  <a:pt x="11600" y="26480"/>
                  <a:pt x="5790" y="33624"/>
                </a:cubicBezTo>
                <a:cubicBezTo>
                  <a:pt x="-9164" y="52102"/>
                  <a:pt x="9028" y="80296"/>
                  <a:pt x="13695" y="96394"/>
                </a:cubicBezTo>
                <a:close/>
              </a:path>
            </a:pathLst>
          </a:custGeom>
          <a:noFill/>
          <a:ln w="1270" cap="flat">
            <a:solidFill>
              <a:srgbClr val="000000">
                <a:alpha val="0"/>
              </a:srgbClr>
            </a:solidFill>
            <a:prstDash val="solid"/>
            <a:miter/>
          </a:ln>
        </p:spPr>
        <p:txBody>
          <a:bodyPr rtlCol="0" anchor="ctr"/>
          <a:lstStyle/>
          <a:p>
            <a:endParaRPr lang="ru-RU"/>
          </a:p>
        </p:txBody>
      </p:sp>
      <p:sp>
        <p:nvSpPr>
          <p:cNvPr id="90" name="Полилиния: фигура 89">
            <a:extLst>
              <a:ext uri="{FF2B5EF4-FFF2-40B4-BE49-F238E27FC236}">
                <a16:creationId xmlns:a16="http://schemas.microsoft.com/office/drawing/2014/main" id="{2FAFCB4A-C9BB-5E01-91D1-297489897891}"/>
              </a:ext>
            </a:extLst>
          </p:cNvPr>
          <p:cNvSpPr/>
          <p:nvPr/>
        </p:nvSpPr>
        <p:spPr>
          <a:xfrm>
            <a:off x="6712652" y="2938954"/>
            <a:ext cx="127729" cy="45196"/>
          </a:xfrm>
          <a:custGeom>
            <a:avLst/>
            <a:gdLst>
              <a:gd name="connsiteX0" fmla="*/ 0 w 127729"/>
              <a:gd name="connsiteY0" fmla="*/ 12478 h 45196"/>
              <a:gd name="connsiteX1" fmla="*/ 0 w 127729"/>
              <a:gd name="connsiteY1" fmla="*/ 14478 h 45196"/>
              <a:gd name="connsiteX2" fmla="*/ 571 w 127729"/>
              <a:gd name="connsiteY2" fmla="*/ 15431 h 45196"/>
              <a:gd name="connsiteX3" fmla="*/ 51625 w 127729"/>
              <a:gd name="connsiteY3" fmla="*/ 44767 h 45196"/>
              <a:gd name="connsiteX4" fmla="*/ 54864 w 127729"/>
              <a:gd name="connsiteY4" fmla="*/ 44767 h 45196"/>
              <a:gd name="connsiteX5" fmla="*/ 127063 w 127729"/>
              <a:gd name="connsiteY5" fmla="*/ 2953 h 45196"/>
              <a:gd name="connsiteX6" fmla="*/ 127730 w 127729"/>
              <a:gd name="connsiteY6" fmla="*/ 2000 h 45196"/>
              <a:gd name="connsiteX7" fmla="*/ 127730 w 127729"/>
              <a:gd name="connsiteY7" fmla="*/ 0 h 45196"/>
              <a:gd name="connsiteX8" fmla="*/ 0 w 127729"/>
              <a:gd name="connsiteY8" fmla="*/ 12478 h 4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29" h="45196">
                <a:moveTo>
                  <a:pt x="0" y="12478"/>
                </a:moveTo>
                <a:lnTo>
                  <a:pt x="0" y="14478"/>
                </a:lnTo>
                <a:lnTo>
                  <a:pt x="571" y="15431"/>
                </a:lnTo>
                <a:lnTo>
                  <a:pt x="51625" y="44767"/>
                </a:lnTo>
                <a:cubicBezTo>
                  <a:pt x="52578" y="45339"/>
                  <a:pt x="54007" y="45339"/>
                  <a:pt x="54864" y="44767"/>
                </a:cubicBezTo>
                <a:lnTo>
                  <a:pt x="127063" y="2953"/>
                </a:lnTo>
                <a:lnTo>
                  <a:pt x="127730" y="2000"/>
                </a:lnTo>
                <a:lnTo>
                  <a:pt x="127730" y="0"/>
                </a:lnTo>
                <a:lnTo>
                  <a:pt x="0" y="12478"/>
                </a:lnTo>
                <a:close/>
              </a:path>
            </a:pathLst>
          </a:custGeom>
          <a:solidFill>
            <a:srgbClr val="E8E2E1"/>
          </a:solidFill>
          <a:ln w="9525" cap="flat">
            <a:noFill/>
            <a:prstDash val="solid"/>
            <a:miter/>
          </a:ln>
        </p:spPr>
        <p:txBody>
          <a:bodyPr rtlCol="0" anchor="ctr"/>
          <a:lstStyle/>
          <a:p>
            <a:endParaRPr lang="ru-RU"/>
          </a:p>
        </p:txBody>
      </p:sp>
      <p:sp>
        <p:nvSpPr>
          <p:cNvPr id="91" name="Полилиния: фигура 90">
            <a:extLst>
              <a:ext uri="{FF2B5EF4-FFF2-40B4-BE49-F238E27FC236}">
                <a16:creationId xmlns:a16="http://schemas.microsoft.com/office/drawing/2014/main" id="{C63E8D41-5211-45D0-FEC1-2F08026E315B}"/>
              </a:ext>
            </a:extLst>
          </p:cNvPr>
          <p:cNvSpPr/>
          <p:nvPr/>
        </p:nvSpPr>
        <p:spPr>
          <a:xfrm>
            <a:off x="6712652" y="2938954"/>
            <a:ext cx="127729" cy="45196"/>
          </a:xfrm>
          <a:custGeom>
            <a:avLst/>
            <a:gdLst>
              <a:gd name="connsiteX0" fmla="*/ 0 w 127729"/>
              <a:gd name="connsiteY0" fmla="*/ 14478 h 45196"/>
              <a:gd name="connsiteX1" fmla="*/ 571 w 127729"/>
              <a:gd name="connsiteY1" fmla="*/ 15431 h 45196"/>
              <a:gd name="connsiteX2" fmla="*/ 51625 w 127729"/>
              <a:gd name="connsiteY2" fmla="*/ 44767 h 45196"/>
              <a:gd name="connsiteX3" fmla="*/ 54864 w 127729"/>
              <a:gd name="connsiteY3" fmla="*/ 44767 h 45196"/>
              <a:gd name="connsiteX4" fmla="*/ 127063 w 127729"/>
              <a:gd name="connsiteY4" fmla="*/ 2953 h 45196"/>
              <a:gd name="connsiteX5" fmla="*/ 127730 w 127729"/>
              <a:gd name="connsiteY5" fmla="*/ 2000 h 45196"/>
              <a:gd name="connsiteX6" fmla="*/ 127730 w 127729"/>
              <a:gd name="connsiteY6" fmla="*/ 0 h 45196"/>
              <a:gd name="connsiteX7" fmla="*/ 0 w 127729"/>
              <a:gd name="connsiteY7" fmla="*/ 12478 h 45196"/>
              <a:gd name="connsiteX8" fmla="*/ 0 w 127729"/>
              <a:gd name="connsiteY8" fmla="*/ 14478 h 4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29" h="45196">
                <a:moveTo>
                  <a:pt x="0" y="14478"/>
                </a:moveTo>
                <a:lnTo>
                  <a:pt x="571" y="15431"/>
                </a:lnTo>
                <a:lnTo>
                  <a:pt x="51625" y="44767"/>
                </a:lnTo>
                <a:cubicBezTo>
                  <a:pt x="52578" y="45339"/>
                  <a:pt x="54007" y="45339"/>
                  <a:pt x="54864" y="44767"/>
                </a:cubicBezTo>
                <a:lnTo>
                  <a:pt x="127063" y="2953"/>
                </a:lnTo>
                <a:lnTo>
                  <a:pt x="127730" y="2000"/>
                </a:lnTo>
                <a:lnTo>
                  <a:pt x="127730" y="0"/>
                </a:lnTo>
                <a:lnTo>
                  <a:pt x="0" y="12478"/>
                </a:lnTo>
                <a:lnTo>
                  <a:pt x="0" y="14478"/>
                </a:lnTo>
                <a:close/>
              </a:path>
            </a:pathLst>
          </a:custGeom>
          <a:noFill/>
          <a:ln w="1270" cap="flat">
            <a:solidFill>
              <a:srgbClr val="000000">
                <a:alpha val="0"/>
              </a:srgbClr>
            </a:solidFill>
            <a:prstDash val="solid"/>
            <a:miter/>
          </a:ln>
        </p:spPr>
        <p:txBody>
          <a:bodyPr rtlCol="0" anchor="ctr"/>
          <a:lstStyle/>
          <a:p>
            <a:endParaRPr lang="ru-RU"/>
          </a:p>
        </p:txBody>
      </p:sp>
      <p:grpSp>
        <p:nvGrpSpPr>
          <p:cNvPr id="92" name="Рисунок 25">
            <a:extLst>
              <a:ext uri="{FF2B5EF4-FFF2-40B4-BE49-F238E27FC236}">
                <a16:creationId xmlns:a16="http://schemas.microsoft.com/office/drawing/2014/main" id="{1EB1E55D-D225-E1AC-337E-5F9925CCDAAB}"/>
              </a:ext>
            </a:extLst>
          </p:cNvPr>
          <p:cNvGrpSpPr/>
          <p:nvPr/>
        </p:nvGrpSpPr>
        <p:grpSpPr>
          <a:xfrm>
            <a:off x="6712652" y="2908284"/>
            <a:ext cx="127729" cy="73818"/>
            <a:chOff x="6712652" y="2908284"/>
            <a:chExt cx="127729" cy="73818"/>
          </a:xfrm>
        </p:grpSpPr>
        <p:sp>
          <p:nvSpPr>
            <p:cNvPr id="93" name="Полилиния: фигура 92">
              <a:extLst>
                <a:ext uri="{FF2B5EF4-FFF2-40B4-BE49-F238E27FC236}">
                  <a16:creationId xmlns:a16="http://schemas.microsoft.com/office/drawing/2014/main" id="{0E3A2236-C93C-4A13-21D8-9FAD3A4F7522}"/>
                </a:ext>
              </a:extLst>
            </p:cNvPr>
            <p:cNvSpPr/>
            <p:nvPr/>
          </p:nvSpPr>
          <p:spPr>
            <a:xfrm>
              <a:off x="6712652" y="2908284"/>
              <a:ext cx="127729" cy="73818"/>
            </a:xfrm>
            <a:custGeom>
              <a:avLst/>
              <a:gdLst>
                <a:gd name="connsiteX0" fmla="*/ 53244 w 127729"/>
                <a:gd name="connsiteY0" fmla="*/ 73819 h 73818"/>
                <a:gd name="connsiteX1" fmla="*/ 51721 w 127729"/>
                <a:gd name="connsiteY1" fmla="*/ 73438 h 73818"/>
                <a:gd name="connsiteX2" fmla="*/ 571 w 127729"/>
                <a:gd name="connsiteY2" fmla="*/ 44101 h 73818"/>
                <a:gd name="connsiteX3" fmla="*/ 0 w 127729"/>
                <a:gd name="connsiteY3" fmla="*/ 43148 h 73818"/>
                <a:gd name="connsiteX4" fmla="*/ 571 w 127729"/>
                <a:gd name="connsiteY4" fmla="*/ 42196 h 73818"/>
                <a:gd name="connsiteX5" fmla="*/ 28384 w 127729"/>
                <a:gd name="connsiteY5" fmla="*/ 26099 h 73818"/>
                <a:gd name="connsiteX6" fmla="*/ 72866 w 127729"/>
                <a:gd name="connsiteY6" fmla="*/ 381 h 73818"/>
                <a:gd name="connsiteX7" fmla="*/ 74390 w 127729"/>
                <a:gd name="connsiteY7" fmla="*/ 0 h 73818"/>
                <a:gd name="connsiteX8" fmla="*/ 76009 w 127729"/>
                <a:gd name="connsiteY8" fmla="*/ 381 h 73818"/>
                <a:gd name="connsiteX9" fmla="*/ 125444 w 127729"/>
                <a:gd name="connsiteY9" fmla="*/ 28766 h 73818"/>
                <a:gd name="connsiteX10" fmla="*/ 127063 w 127729"/>
                <a:gd name="connsiteY10" fmla="*/ 29718 h 73818"/>
                <a:gd name="connsiteX11" fmla="*/ 127730 w 127729"/>
                <a:gd name="connsiteY11" fmla="*/ 30671 h 73818"/>
                <a:gd name="connsiteX12" fmla="*/ 127063 w 127729"/>
                <a:gd name="connsiteY12" fmla="*/ 31623 h 73818"/>
                <a:gd name="connsiteX13" fmla="*/ 54864 w 127729"/>
                <a:gd name="connsiteY13" fmla="*/ 73438 h 73818"/>
                <a:gd name="connsiteX14" fmla="*/ 53244 w 127729"/>
                <a:gd name="connsiteY14" fmla="*/ 73819 h 73818"/>
                <a:gd name="connsiteX15" fmla="*/ 53721 w 127729"/>
                <a:gd name="connsiteY15" fmla="*/ 15907 h 73818"/>
                <a:gd name="connsiteX16" fmla="*/ 52768 w 127729"/>
                <a:gd name="connsiteY16" fmla="*/ 16097 h 73818"/>
                <a:gd name="connsiteX17" fmla="*/ 28956 w 127729"/>
                <a:gd name="connsiteY17" fmla="*/ 29813 h 73818"/>
                <a:gd name="connsiteX18" fmla="*/ 28956 w 127729"/>
                <a:gd name="connsiteY18" fmla="*/ 30956 h 73818"/>
                <a:gd name="connsiteX19" fmla="*/ 44767 w 127729"/>
                <a:gd name="connsiteY19" fmla="*/ 40005 h 73818"/>
                <a:gd name="connsiteX20" fmla="*/ 45720 w 127729"/>
                <a:gd name="connsiteY20" fmla="*/ 40196 h 73818"/>
                <a:gd name="connsiteX21" fmla="*/ 46672 w 127729"/>
                <a:gd name="connsiteY21" fmla="*/ 40005 h 73818"/>
                <a:gd name="connsiteX22" fmla="*/ 70485 w 127729"/>
                <a:gd name="connsiteY22" fmla="*/ 26289 h 73818"/>
                <a:gd name="connsiteX23" fmla="*/ 70485 w 127729"/>
                <a:gd name="connsiteY23" fmla="*/ 25146 h 73818"/>
                <a:gd name="connsiteX24" fmla="*/ 54673 w 127729"/>
                <a:gd name="connsiteY24" fmla="*/ 16097 h 73818"/>
                <a:gd name="connsiteX25" fmla="*/ 53721 w 127729"/>
                <a:gd name="connsiteY25" fmla="*/ 15907 h 7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729" h="73818">
                  <a:moveTo>
                    <a:pt x="53244" y="73819"/>
                  </a:moveTo>
                  <a:cubicBezTo>
                    <a:pt x="52673" y="73819"/>
                    <a:pt x="52101" y="73724"/>
                    <a:pt x="51721" y="73438"/>
                  </a:cubicBezTo>
                  <a:lnTo>
                    <a:pt x="571" y="44101"/>
                  </a:lnTo>
                  <a:cubicBezTo>
                    <a:pt x="190" y="43815"/>
                    <a:pt x="0" y="43434"/>
                    <a:pt x="0" y="43148"/>
                  </a:cubicBezTo>
                  <a:cubicBezTo>
                    <a:pt x="0" y="42767"/>
                    <a:pt x="190" y="42482"/>
                    <a:pt x="571" y="42196"/>
                  </a:cubicBezTo>
                  <a:lnTo>
                    <a:pt x="28384" y="26099"/>
                  </a:lnTo>
                  <a:lnTo>
                    <a:pt x="72866" y="381"/>
                  </a:lnTo>
                  <a:cubicBezTo>
                    <a:pt x="73247" y="95"/>
                    <a:pt x="73819" y="0"/>
                    <a:pt x="74390" y="0"/>
                  </a:cubicBezTo>
                  <a:cubicBezTo>
                    <a:pt x="74962" y="0"/>
                    <a:pt x="75629" y="95"/>
                    <a:pt x="76009" y="381"/>
                  </a:cubicBezTo>
                  <a:lnTo>
                    <a:pt x="125444" y="28766"/>
                  </a:lnTo>
                  <a:lnTo>
                    <a:pt x="127063" y="29718"/>
                  </a:lnTo>
                  <a:cubicBezTo>
                    <a:pt x="127539" y="30004"/>
                    <a:pt x="127730" y="30385"/>
                    <a:pt x="127730" y="30671"/>
                  </a:cubicBezTo>
                  <a:cubicBezTo>
                    <a:pt x="127730" y="31052"/>
                    <a:pt x="127539" y="31337"/>
                    <a:pt x="127063" y="31623"/>
                  </a:cubicBezTo>
                  <a:lnTo>
                    <a:pt x="54864" y="73438"/>
                  </a:lnTo>
                  <a:cubicBezTo>
                    <a:pt x="54483" y="73724"/>
                    <a:pt x="53816" y="73819"/>
                    <a:pt x="53244" y="73819"/>
                  </a:cubicBezTo>
                  <a:close/>
                  <a:moveTo>
                    <a:pt x="53721" y="15907"/>
                  </a:moveTo>
                  <a:cubicBezTo>
                    <a:pt x="53435" y="15907"/>
                    <a:pt x="53054" y="15907"/>
                    <a:pt x="52768" y="16097"/>
                  </a:cubicBezTo>
                  <a:lnTo>
                    <a:pt x="28956" y="29813"/>
                  </a:lnTo>
                  <a:cubicBezTo>
                    <a:pt x="28384" y="30099"/>
                    <a:pt x="28384" y="30575"/>
                    <a:pt x="28956" y="30956"/>
                  </a:cubicBezTo>
                  <a:lnTo>
                    <a:pt x="44767" y="40005"/>
                  </a:lnTo>
                  <a:cubicBezTo>
                    <a:pt x="45053" y="40196"/>
                    <a:pt x="45339" y="40196"/>
                    <a:pt x="45720" y="40196"/>
                  </a:cubicBezTo>
                  <a:cubicBezTo>
                    <a:pt x="46101" y="40196"/>
                    <a:pt x="46387" y="40196"/>
                    <a:pt x="46672" y="40005"/>
                  </a:cubicBezTo>
                  <a:lnTo>
                    <a:pt x="70485" y="26289"/>
                  </a:lnTo>
                  <a:cubicBezTo>
                    <a:pt x="71056" y="26003"/>
                    <a:pt x="71056" y="25527"/>
                    <a:pt x="70485" y="25146"/>
                  </a:cubicBezTo>
                  <a:lnTo>
                    <a:pt x="54673" y="16097"/>
                  </a:lnTo>
                  <a:cubicBezTo>
                    <a:pt x="54483" y="15907"/>
                    <a:pt x="54102" y="15907"/>
                    <a:pt x="53721" y="15907"/>
                  </a:cubicBezTo>
                  <a:close/>
                </a:path>
              </a:pathLst>
            </a:custGeom>
            <a:gradFill>
              <a:gsLst>
                <a:gs pos="0">
                  <a:srgbClr val="EDE7E2"/>
                </a:gs>
                <a:gs pos="50000">
                  <a:srgbClr val="F5F0EA"/>
                </a:gs>
                <a:gs pos="100000">
                  <a:srgbClr val="FEF9F3"/>
                </a:gs>
              </a:gsLst>
              <a:lin ang="0" scaled="1"/>
            </a:gradFill>
            <a:ln w="9525" cap="flat">
              <a:noFill/>
              <a:prstDash val="solid"/>
              <a:miter/>
            </a:ln>
          </p:spPr>
          <p:txBody>
            <a:bodyPr rtlCol="0" anchor="ctr"/>
            <a:lstStyle/>
            <a:p>
              <a:endParaRPr lang="ru-RU"/>
            </a:p>
          </p:txBody>
        </p:sp>
        <p:sp>
          <p:nvSpPr>
            <p:cNvPr id="94" name="Полилиния: фигура 93">
              <a:extLst>
                <a:ext uri="{FF2B5EF4-FFF2-40B4-BE49-F238E27FC236}">
                  <a16:creationId xmlns:a16="http://schemas.microsoft.com/office/drawing/2014/main" id="{AE0F2B66-3AB5-BC21-8FA9-61624CCFBEA4}"/>
                </a:ext>
              </a:extLst>
            </p:cNvPr>
            <p:cNvSpPr/>
            <p:nvPr/>
          </p:nvSpPr>
          <p:spPr>
            <a:xfrm>
              <a:off x="6712652" y="2908284"/>
              <a:ext cx="127729" cy="73818"/>
            </a:xfrm>
            <a:custGeom>
              <a:avLst/>
              <a:gdLst>
                <a:gd name="connsiteX0" fmla="*/ 51721 w 127729"/>
                <a:gd name="connsiteY0" fmla="*/ 73438 h 73818"/>
                <a:gd name="connsiteX1" fmla="*/ 571 w 127729"/>
                <a:gd name="connsiteY1" fmla="*/ 44101 h 73818"/>
                <a:gd name="connsiteX2" fmla="*/ 0 w 127729"/>
                <a:gd name="connsiteY2" fmla="*/ 43148 h 73818"/>
                <a:gd name="connsiteX3" fmla="*/ 571 w 127729"/>
                <a:gd name="connsiteY3" fmla="*/ 42196 h 73818"/>
                <a:gd name="connsiteX4" fmla="*/ 28384 w 127729"/>
                <a:gd name="connsiteY4" fmla="*/ 26099 h 73818"/>
                <a:gd name="connsiteX5" fmla="*/ 72866 w 127729"/>
                <a:gd name="connsiteY5" fmla="*/ 381 h 73818"/>
                <a:gd name="connsiteX6" fmla="*/ 74390 w 127729"/>
                <a:gd name="connsiteY6" fmla="*/ 0 h 73818"/>
                <a:gd name="connsiteX7" fmla="*/ 76009 w 127729"/>
                <a:gd name="connsiteY7" fmla="*/ 381 h 73818"/>
                <a:gd name="connsiteX8" fmla="*/ 125444 w 127729"/>
                <a:gd name="connsiteY8" fmla="*/ 28766 h 73818"/>
                <a:gd name="connsiteX9" fmla="*/ 127063 w 127729"/>
                <a:gd name="connsiteY9" fmla="*/ 29718 h 73818"/>
                <a:gd name="connsiteX10" fmla="*/ 127730 w 127729"/>
                <a:gd name="connsiteY10" fmla="*/ 30671 h 73818"/>
                <a:gd name="connsiteX11" fmla="*/ 127063 w 127729"/>
                <a:gd name="connsiteY11" fmla="*/ 31623 h 73818"/>
                <a:gd name="connsiteX12" fmla="*/ 54864 w 127729"/>
                <a:gd name="connsiteY12" fmla="*/ 73438 h 73818"/>
                <a:gd name="connsiteX13" fmla="*/ 53244 w 127729"/>
                <a:gd name="connsiteY13" fmla="*/ 73819 h 73818"/>
                <a:gd name="connsiteX14" fmla="*/ 51721 w 127729"/>
                <a:gd name="connsiteY14" fmla="*/ 73438 h 73818"/>
                <a:gd name="connsiteX15" fmla="*/ 52768 w 127729"/>
                <a:gd name="connsiteY15" fmla="*/ 16097 h 73818"/>
                <a:gd name="connsiteX16" fmla="*/ 28956 w 127729"/>
                <a:gd name="connsiteY16" fmla="*/ 29813 h 73818"/>
                <a:gd name="connsiteX17" fmla="*/ 28956 w 127729"/>
                <a:gd name="connsiteY17" fmla="*/ 30956 h 73818"/>
                <a:gd name="connsiteX18" fmla="*/ 44767 w 127729"/>
                <a:gd name="connsiteY18" fmla="*/ 40005 h 73818"/>
                <a:gd name="connsiteX19" fmla="*/ 45720 w 127729"/>
                <a:gd name="connsiteY19" fmla="*/ 40196 h 73818"/>
                <a:gd name="connsiteX20" fmla="*/ 46672 w 127729"/>
                <a:gd name="connsiteY20" fmla="*/ 40005 h 73818"/>
                <a:gd name="connsiteX21" fmla="*/ 70485 w 127729"/>
                <a:gd name="connsiteY21" fmla="*/ 26289 h 73818"/>
                <a:gd name="connsiteX22" fmla="*/ 70485 w 127729"/>
                <a:gd name="connsiteY22" fmla="*/ 25146 h 73818"/>
                <a:gd name="connsiteX23" fmla="*/ 54673 w 127729"/>
                <a:gd name="connsiteY23" fmla="*/ 16097 h 73818"/>
                <a:gd name="connsiteX24" fmla="*/ 53721 w 127729"/>
                <a:gd name="connsiteY24" fmla="*/ 15907 h 73818"/>
                <a:gd name="connsiteX25" fmla="*/ 52768 w 127729"/>
                <a:gd name="connsiteY25" fmla="*/ 16097 h 7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729" h="73818">
                  <a:moveTo>
                    <a:pt x="51721" y="73438"/>
                  </a:moveTo>
                  <a:lnTo>
                    <a:pt x="571" y="44101"/>
                  </a:lnTo>
                  <a:cubicBezTo>
                    <a:pt x="190" y="43815"/>
                    <a:pt x="0" y="43434"/>
                    <a:pt x="0" y="43148"/>
                  </a:cubicBezTo>
                  <a:cubicBezTo>
                    <a:pt x="0" y="42767"/>
                    <a:pt x="190" y="42482"/>
                    <a:pt x="571" y="42196"/>
                  </a:cubicBezTo>
                  <a:lnTo>
                    <a:pt x="28384" y="26099"/>
                  </a:lnTo>
                  <a:lnTo>
                    <a:pt x="72866" y="381"/>
                  </a:lnTo>
                  <a:cubicBezTo>
                    <a:pt x="73247" y="95"/>
                    <a:pt x="73819" y="0"/>
                    <a:pt x="74390" y="0"/>
                  </a:cubicBezTo>
                  <a:cubicBezTo>
                    <a:pt x="74962" y="0"/>
                    <a:pt x="75629" y="95"/>
                    <a:pt x="76009" y="381"/>
                  </a:cubicBezTo>
                  <a:lnTo>
                    <a:pt x="125444" y="28766"/>
                  </a:lnTo>
                  <a:lnTo>
                    <a:pt x="127063" y="29718"/>
                  </a:lnTo>
                  <a:cubicBezTo>
                    <a:pt x="127539" y="30004"/>
                    <a:pt x="127730" y="30385"/>
                    <a:pt x="127730" y="30671"/>
                  </a:cubicBezTo>
                  <a:cubicBezTo>
                    <a:pt x="127730" y="31052"/>
                    <a:pt x="127539" y="31337"/>
                    <a:pt x="127063" y="31623"/>
                  </a:cubicBezTo>
                  <a:lnTo>
                    <a:pt x="54864" y="73438"/>
                  </a:lnTo>
                  <a:cubicBezTo>
                    <a:pt x="54483" y="73724"/>
                    <a:pt x="53816" y="73819"/>
                    <a:pt x="53244" y="73819"/>
                  </a:cubicBezTo>
                  <a:cubicBezTo>
                    <a:pt x="52673" y="73819"/>
                    <a:pt x="52101" y="73724"/>
                    <a:pt x="51721" y="73438"/>
                  </a:cubicBezTo>
                  <a:close/>
                  <a:moveTo>
                    <a:pt x="52768" y="16097"/>
                  </a:moveTo>
                  <a:lnTo>
                    <a:pt x="28956" y="29813"/>
                  </a:lnTo>
                  <a:cubicBezTo>
                    <a:pt x="28384" y="30099"/>
                    <a:pt x="28384" y="30575"/>
                    <a:pt x="28956" y="30956"/>
                  </a:cubicBezTo>
                  <a:lnTo>
                    <a:pt x="44767" y="40005"/>
                  </a:lnTo>
                  <a:cubicBezTo>
                    <a:pt x="45053" y="40196"/>
                    <a:pt x="45339" y="40196"/>
                    <a:pt x="45720" y="40196"/>
                  </a:cubicBezTo>
                  <a:cubicBezTo>
                    <a:pt x="46101" y="40196"/>
                    <a:pt x="46387" y="40196"/>
                    <a:pt x="46672" y="40005"/>
                  </a:cubicBezTo>
                  <a:lnTo>
                    <a:pt x="70485" y="26289"/>
                  </a:lnTo>
                  <a:cubicBezTo>
                    <a:pt x="71056" y="26003"/>
                    <a:pt x="71056" y="25527"/>
                    <a:pt x="70485" y="25146"/>
                  </a:cubicBezTo>
                  <a:lnTo>
                    <a:pt x="54673" y="16097"/>
                  </a:lnTo>
                  <a:cubicBezTo>
                    <a:pt x="54483" y="15907"/>
                    <a:pt x="54102" y="15907"/>
                    <a:pt x="53721" y="15907"/>
                  </a:cubicBezTo>
                  <a:cubicBezTo>
                    <a:pt x="53435" y="15907"/>
                    <a:pt x="53054" y="15907"/>
                    <a:pt x="52768" y="16097"/>
                  </a:cubicBezTo>
                  <a:close/>
                </a:path>
              </a:pathLst>
            </a:custGeom>
            <a:noFill/>
            <a:ln w="1270" cap="flat">
              <a:solidFill>
                <a:srgbClr val="000000">
                  <a:alpha val="0"/>
                </a:srgbClr>
              </a:solidFill>
              <a:prstDash val="solid"/>
              <a:miter/>
            </a:ln>
          </p:spPr>
          <p:txBody>
            <a:bodyPr rtlCol="0" anchor="ctr"/>
            <a:lstStyle/>
            <a:p>
              <a:endParaRPr lang="ru-RU"/>
            </a:p>
          </p:txBody>
        </p:sp>
      </p:grpSp>
      <p:grpSp>
        <p:nvGrpSpPr>
          <p:cNvPr id="95" name="Рисунок 25">
            <a:extLst>
              <a:ext uri="{FF2B5EF4-FFF2-40B4-BE49-F238E27FC236}">
                <a16:creationId xmlns:a16="http://schemas.microsoft.com/office/drawing/2014/main" id="{7AD82AF9-B9BF-E90A-BFF9-DCBEFDE6DCED}"/>
              </a:ext>
            </a:extLst>
          </p:cNvPr>
          <p:cNvGrpSpPr/>
          <p:nvPr/>
        </p:nvGrpSpPr>
        <p:grpSpPr>
          <a:xfrm>
            <a:off x="6741179" y="2924190"/>
            <a:ext cx="42386" cy="24288"/>
            <a:chOff x="6741179" y="2924190"/>
            <a:chExt cx="42386" cy="24288"/>
          </a:xfrm>
        </p:grpSpPr>
        <p:sp>
          <p:nvSpPr>
            <p:cNvPr id="96" name="Полилиния: фигура 95">
              <a:extLst>
                <a:ext uri="{FF2B5EF4-FFF2-40B4-BE49-F238E27FC236}">
                  <a16:creationId xmlns:a16="http://schemas.microsoft.com/office/drawing/2014/main" id="{043BFD57-9C9A-C69B-002B-973439E1EDF9}"/>
                </a:ext>
              </a:extLst>
            </p:cNvPr>
            <p:cNvSpPr/>
            <p:nvPr/>
          </p:nvSpPr>
          <p:spPr>
            <a:xfrm>
              <a:off x="6741179" y="2924190"/>
              <a:ext cx="42386" cy="24288"/>
            </a:xfrm>
            <a:custGeom>
              <a:avLst/>
              <a:gdLst>
                <a:gd name="connsiteX0" fmla="*/ 17193 w 42386"/>
                <a:gd name="connsiteY0" fmla="*/ 24289 h 24288"/>
                <a:gd name="connsiteX1" fmla="*/ 16240 w 42386"/>
                <a:gd name="connsiteY1" fmla="*/ 24098 h 24288"/>
                <a:gd name="connsiteX2" fmla="*/ 429 w 42386"/>
                <a:gd name="connsiteY2" fmla="*/ 15050 h 24288"/>
                <a:gd name="connsiteX3" fmla="*/ 429 w 42386"/>
                <a:gd name="connsiteY3" fmla="*/ 13907 h 24288"/>
                <a:gd name="connsiteX4" fmla="*/ 24241 w 42386"/>
                <a:gd name="connsiteY4" fmla="*/ 191 h 24288"/>
                <a:gd name="connsiteX5" fmla="*/ 25193 w 42386"/>
                <a:gd name="connsiteY5" fmla="*/ 0 h 24288"/>
                <a:gd name="connsiteX6" fmla="*/ 26146 w 42386"/>
                <a:gd name="connsiteY6" fmla="*/ 191 h 24288"/>
                <a:gd name="connsiteX7" fmla="*/ 41957 w 42386"/>
                <a:gd name="connsiteY7" fmla="*/ 9239 h 24288"/>
                <a:gd name="connsiteX8" fmla="*/ 41957 w 42386"/>
                <a:gd name="connsiteY8" fmla="*/ 10382 h 24288"/>
                <a:gd name="connsiteX9" fmla="*/ 18145 w 42386"/>
                <a:gd name="connsiteY9" fmla="*/ 24098 h 24288"/>
                <a:gd name="connsiteX10" fmla="*/ 17193 w 42386"/>
                <a:gd name="connsiteY10" fmla="*/ 24289 h 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86" h="24288">
                  <a:moveTo>
                    <a:pt x="17193" y="24289"/>
                  </a:moveTo>
                  <a:cubicBezTo>
                    <a:pt x="16811" y="24289"/>
                    <a:pt x="16526" y="24289"/>
                    <a:pt x="16240" y="24098"/>
                  </a:cubicBezTo>
                  <a:lnTo>
                    <a:pt x="429" y="15050"/>
                  </a:lnTo>
                  <a:cubicBezTo>
                    <a:pt x="-143" y="14669"/>
                    <a:pt x="-143" y="14192"/>
                    <a:pt x="429" y="13907"/>
                  </a:cubicBezTo>
                  <a:lnTo>
                    <a:pt x="24241" y="191"/>
                  </a:lnTo>
                  <a:cubicBezTo>
                    <a:pt x="24527" y="0"/>
                    <a:pt x="24908" y="0"/>
                    <a:pt x="25193" y="0"/>
                  </a:cubicBezTo>
                  <a:cubicBezTo>
                    <a:pt x="25575" y="0"/>
                    <a:pt x="25956" y="0"/>
                    <a:pt x="26146" y="191"/>
                  </a:cubicBezTo>
                  <a:lnTo>
                    <a:pt x="41957" y="9239"/>
                  </a:lnTo>
                  <a:cubicBezTo>
                    <a:pt x="42529" y="9620"/>
                    <a:pt x="42529" y="10097"/>
                    <a:pt x="41957" y="10382"/>
                  </a:cubicBezTo>
                  <a:lnTo>
                    <a:pt x="18145" y="24098"/>
                  </a:lnTo>
                  <a:cubicBezTo>
                    <a:pt x="17860" y="24289"/>
                    <a:pt x="17573" y="24289"/>
                    <a:pt x="17193" y="24289"/>
                  </a:cubicBezTo>
                  <a:close/>
                </a:path>
              </a:pathLst>
            </a:custGeom>
            <a:gradFill>
              <a:gsLst>
                <a:gs pos="0">
                  <a:srgbClr val="E6DFD9"/>
                </a:gs>
                <a:gs pos="50000">
                  <a:srgbClr val="EEE8E1"/>
                </a:gs>
                <a:gs pos="100000">
                  <a:srgbClr val="F6F1E9"/>
                </a:gs>
              </a:gsLst>
              <a:lin ang="0" scaled="1"/>
            </a:gradFill>
            <a:ln w="9525" cap="flat">
              <a:noFill/>
              <a:prstDash val="solid"/>
              <a:miter/>
            </a:ln>
          </p:spPr>
          <p:txBody>
            <a:bodyPr rtlCol="0" anchor="ctr"/>
            <a:lstStyle/>
            <a:p>
              <a:endParaRPr lang="ru-RU"/>
            </a:p>
          </p:txBody>
        </p:sp>
        <p:sp>
          <p:nvSpPr>
            <p:cNvPr id="97" name="Полилиния: фигура 96">
              <a:extLst>
                <a:ext uri="{FF2B5EF4-FFF2-40B4-BE49-F238E27FC236}">
                  <a16:creationId xmlns:a16="http://schemas.microsoft.com/office/drawing/2014/main" id="{0E27BB2B-2638-4095-1B08-425BDF25A49C}"/>
                </a:ext>
              </a:extLst>
            </p:cNvPr>
            <p:cNvSpPr/>
            <p:nvPr/>
          </p:nvSpPr>
          <p:spPr>
            <a:xfrm>
              <a:off x="6741179" y="2924190"/>
              <a:ext cx="42386" cy="24288"/>
            </a:xfrm>
            <a:custGeom>
              <a:avLst/>
              <a:gdLst>
                <a:gd name="connsiteX0" fmla="*/ 16240 w 42386"/>
                <a:gd name="connsiteY0" fmla="*/ 24098 h 24288"/>
                <a:gd name="connsiteX1" fmla="*/ 429 w 42386"/>
                <a:gd name="connsiteY1" fmla="*/ 15050 h 24288"/>
                <a:gd name="connsiteX2" fmla="*/ 429 w 42386"/>
                <a:gd name="connsiteY2" fmla="*/ 13907 h 24288"/>
                <a:gd name="connsiteX3" fmla="*/ 24241 w 42386"/>
                <a:gd name="connsiteY3" fmla="*/ 191 h 24288"/>
                <a:gd name="connsiteX4" fmla="*/ 25193 w 42386"/>
                <a:gd name="connsiteY4" fmla="*/ 0 h 24288"/>
                <a:gd name="connsiteX5" fmla="*/ 26146 w 42386"/>
                <a:gd name="connsiteY5" fmla="*/ 191 h 24288"/>
                <a:gd name="connsiteX6" fmla="*/ 41957 w 42386"/>
                <a:gd name="connsiteY6" fmla="*/ 9239 h 24288"/>
                <a:gd name="connsiteX7" fmla="*/ 41957 w 42386"/>
                <a:gd name="connsiteY7" fmla="*/ 10382 h 24288"/>
                <a:gd name="connsiteX8" fmla="*/ 18145 w 42386"/>
                <a:gd name="connsiteY8" fmla="*/ 24098 h 24288"/>
                <a:gd name="connsiteX9" fmla="*/ 17193 w 42386"/>
                <a:gd name="connsiteY9" fmla="*/ 24289 h 24288"/>
                <a:gd name="connsiteX10" fmla="*/ 16240 w 42386"/>
                <a:gd name="connsiteY10" fmla="*/ 24098 h 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86" h="24288">
                  <a:moveTo>
                    <a:pt x="16240" y="24098"/>
                  </a:moveTo>
                  <a:lnTo>
                    <a:pt x="429" y="15050"/>
                  </a:lnTo>
                  <a:cubicBezTo>
                    <a:pt x="-143" y="14669"/>
                    <a:pt x="-143" y="14192"/>
                    <a:pt x="429" y="13907"/>
                  </a:cubicBezTo>
                  <a:lnTo>
                    <a:pt x="24241" y="191"/>
                  </a:lnTo>
                  <a:cubicBezTo>
                    <a:pt x="24527" y="0"/>
                    <a:pt x="24908" y="0"/>
                    <a:pt x="25193" y="0"/>
                  </a:cubicBezTo>
                  <a:cubicBezTo>
                    <a:pt x="25575" y="0"/>
                    <a:pt x="25956" y="0"/>
                    <a:pt x="26146" y="191"/>
                  </a:cubicBezTo>
                  <a:lnTo>
                    <a:pt x="41957" y="9239"/>
                  </a:lnTo>
                  <a:cubicBezTo>
                    <a:pt x="42529" y="9620"/>
                    <a:pt x="42529" y="10097"/>
                    <a:pt x="41957" y="10382"/>
                  </a:cubicBezTo>
                  <a:lnTo>
                    <a:pt x="18145" y="24098"/>
                  </a:lnTo>
                  <a:cubicBezTo>
                    <a:pt x="17860" y="24289"/>
                    <a:pt x="17573" y="24289"/>
                    <a:pt x="17193" y="24289"/>
                  </a:cubicBezTo>
                  <a:cubicBezTo>
                    <a:pt x="16811" y="24289"/>
                    <a:pt x="16526" y="24289"/>
                    <a:pt x="16240" y="24098"/>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98" name="Полилиния: фигура 97">
            <a:extLst>
              <a:ext uri="{FF2B5EF4-FFF2-40B4-BE49-F238E27FC236}">
                <a16:creationId xmlns:a16="http://schemas.microsoft.com/office/drawing/2014/main" id="{B02EFE82-CEF4-35EA-7690-88C44EBFF296}"/>
              </a:ext>
            </a:extLst>
          </p:cNvPr>
          <p:cNvSpPr/>
          <p:nvPr/>
        </p:nvSpPr>
        <p:spPr>
          <a:xfrm>
            <a:off x="6741036" y="2924476"/>
            <a:ext cx="90011" cy="51720"/>
          </a:xfrm>
          <a:custGeom>
            <a:avLst/>
            <a:gdLst>
              <a:gd name="connsiteX0" fmla="*/ 75819 w 90011"/>
              <a:gd name="connsiteY0" fmla="*/ 4286 h 51720"/>
              <a:gd name="connsiteX1" fmla="*/ 73057 w 90011"/>
              <a:gd name="connsiteY1" fmla="*/ 2762 h 51720"/>
              <a:gd name="connsiteX2" fmla="*/ 71914 w 90011"/>
              <a:gd name="connsiteY2" fmla="*/ 2762 h 51720"/>
              <a:gd name="connsiteX3" fmla="*/ 68770 w 90011"/>
              <a:gd name="connsiteY3" fmla="*/ 4572 h 51720"/>
              <a:gd name="connsiteX4" fmla="*/ 68770 w 90011"/>
              <a:gd name="connsiteY4" fmla="*/ 5239 h 51720"/>
              <a:gd name="connsiteX5" fmla="*/ 71438 w 90011"/>
              <a:gd name="connsiteY5" fmla="*/ 6763 h 51720"/>
              <a:gd name="connsiteX6" fmla="*/ 72580 w 90011"/>
              <a:gd name="connsiteY6" fmla="*/ 6763 h 51720"/>
              <a:gd name="connsiteX7" fmla="*/ 75819 w 90011"/>
              <a:gd name="connsiteY7" fmla="*/ 4953 h 51720"/>
              <a:gd name="connsiteX8" fmla="*/ 75819 w 90011"/>
              <a:gd name="connsiteY8" fmla="*/ 4286 h 51720"/>
              <a:gd name="connsiteX9" fmla="*/ 71057 w 90011"/>
              <a:gd name="connsiteY9" fmla="*/ 1619 h 51720"/>
              <a:gd name="connsiteX10" fmla="*/ 68389 w 90011"/>
              <a:gd name="connsiteY10" fmla="*/ 0 h 51720"/>
              <a:gd name="connsiteX11" fmla="*/ 67246 w 90011"/>
              <a:gd name="connsiteY11" fmla="*/ 0 h 51720"/>
              <a:gd name="connsiteX12" fmla="*/ 64008 w 90011"/>
              <a:gd name="connsiteY12" fmla="*/ 1905 h 51720"/>
              <a:gd name="connsiteX13" fmla="*/ 64008 w 90011"/>
              <a:gd name="connsiteY13" fmla="*/ 2476 h 51720"/>
              <a:gd name="connsiteX14" fmla="*/ 66675 w 90011"/>
              <a:gd name="connsiteY14" fmla="*/ 4096 h 51720"/>
              <a:gd name="connsiteX15" fmla="*/ 67818 w 90011"/>
              <a:gd name="connsiteY15" fmla="*/ 4096 h 51720"/>
              <a:gd name="connsiteX16" fmla="*/ 71057 w 90011"/>
              <a:gd name="connsiteY16" fmla="*/ 2191 h 51720"/>
              <a:gd name="connsiteX17" fmla="*/ 71057 w 90011"/>
              <a:gd name="connsiteY17" fmla="*/ 1619 h 51720"/>
              <a:gd name="connsiteX18" fmla="*/ 65913 w 90011"/>
              <a:gd name="connsiteY18" fmla="*/ 4572 h 51720"/>
              <a:gd name="connsiteX19" fmla="*/ 63151 w 90011"/>
              <a:gd name="connsiteY19" fmla="*/ 3048 h 51720"/>
              <a:gd name="connsiteX20" fmla="*/ 62008 w 90011"/>
              <a:gd name="connsiteY20" fmla="*/ 3048 h 51720"/>
              <a:gd name="connsiteX21" fmla="*/ 58864 w 90011"/>
              <a:gd name="connsiteY21" fmla="*/ 4858 h 51720"/>
              <a:gd name="connsiteX22" fmla="*/ 58864 w 90011"/>
              <a:gd name="connsiteY22" fmla="*/ 5524 h 51720"/>
              <a:gd name="connsiteX23" fmla="*/ 61532 w 90011"/>
              <a:gd name="connsiteY23" fmla="*/ 7048 h 51720"/>
              <a:gd name="connsiteX24" fmla="*/ 62675 w 90011"/>
              <a:gd name="connsiteY24" fmla="*/ 7048 h 51720"/>
              <a:gd name="connsiteX25" fmla="*/ 65913 w 90011"/>
              <a:gd name="connsiteY25" fmla="*/ 5239 h 51720"/>
              <a:gd name="connsiteX26" fmla="*/ 65913 w 90011"/>
              <a:gd name="connsiteY26" fmla="*/ 4572 h 51720"/>
              <a:gd name="connsiteX27" fmla="*/ 60674 w 90011"/>
              <a:gd name="connsiteY27" fmla="*/ 7525 h 51720"/>
              <a:gd name="connsiteX28" fmla="*/ 58007 w 90011"/>
              <a:gd name="connsiteY28" fmla="*/ 6001 h 51720"/>
              <a:gd name="connsiteX29" fmla="*/ 56864 w 90011"/>
              <a:gd name="connsiteY29" fmla="*/ 6001 h 51720"/>
              <a:gd name="connsiteX30" fmla="*/ 53626 w 90011"/>
              <a:gd name="connsiteY30" fmla="*/ 7810 h 51720"/>
              <a:gd name="connsiteX31" fmla="*/ 53626 w 90011"/>
              <a:gd name="connsiteY31" fmla="*/ 8477 h 51720"/>
              <a:gd name="connsiteX32" fmla="*/ 56388 w 90011"/>
              <a:gd name="connsiteY32" fmla="*/ 10001 h 51720"/>
              <a:gd name="connsiteX33" fmla="*/ 57435 w 90011"/>
              <a:gd name="connsiteY33" fmla="*/ 10001 h 51720"/>
              <a:gd name="connsiteX34" fmla="*/ 60674 w 90011"/>
              <a:gd name="connsiteY34" fmla="*/ 8192 h 51720"/>
              <a:gd name="connsiteX35" fmla="*/ 60674 w 90011"/>
              <a:gd name="connsiteY35" fmla="*/ 7525 h 51720"/>
              <a:gd name="connsiteX36" fmla="*/ 69628 w 90011"/>
              <a:gd name="connsiteY36" fmla="*/ 18669 h 51720"/>
              <a:gd name="connsiteX37" fmla="*/ 66960 w 90011"/>
              <a:gd name="connsiteY37" fmla="*/ 17145 h 51720"/>
              <a:gd name="connsiteX38" fmla="*/ 65817 w 90011"/>
              <a:gd name="connsiteY38" fmla="*/ 17145 h 51720"/>
              <a:gd name="connsiteX39" fmla="*/ 62579 w 90011"/>
              <a:gd name="connsiteY39" fmla="*/ 18955 h 51720"/>
              <a:gd name="connsiteX40" fmla="*/ 62579 w 90011"/>
              <a:gd name="connsiteY40" fmla="*/ 19621 h 51720"/>
              <a:gd name="connsiteX41" fmla="*/ 65341 w 90011"/>
              <a:gd name="connsiteY41" fmla="*/ 21145 h 51720"/>
              <a:gd name="connsiteX42" fmla="*/ 66484 w 90011"/>
              <a:gd name="connsiteY42" fmla="*/ 21145 h 51720"/>
              <a:gd name="connsiteX43" fmla="*/ 69628 w 90011"/>
              <a:gd name="connsiteY43" fmla="*/ 19336 h 51720"/>
              <a:gd name="connsiteX44" fmla="*/ 69628 w 90011"/>
              <a:gd name="connsiteY44" fmla="*/ 18669 h 51720"/>
              <a:gd name="connsiteX45" fmla="*/ 64484 w 90011"/>
              <a:gd name="connsiteY45" fmla="*/ 21622 h 51720"/>
              <a:gd name="connsiteX46" fmla="*/ 61722 w 90011"/>
              <a:gd name="connsiteY46" fmla="*/ 20098 h 51720"/>
              <a:gd name="connsiteX47" fmla="*/ 60674 w 90011"/>
              <a:gd name="connsiteY47" fmla="*/ 20098 h 51720"/>
              <a:gd name="connsiteX48" fmla="*/ 57435 w 90011"/>
              <a:gd name="connsiteY48" fmla="*/ 21907 h 51720"/>
              <a:gd name="connsiteX49" fmla="*/ 57435 w 90011"/>
              <a:gd name="connsiteY49" fmla="*/ 22574 h 51720"/>
              <a:gd name="connsiteX50" fmla="*/ 60103 w 90011"/>
              <a:gd name="connsiteY50" fmla="*/ 24193 h 51720"/>
              <a:gd name="connsiteX51" fmla="*/ 61246 w 90011"/>
              <a:gd name="connsiteY51" fmla="*/ 24193 h 51720"/>
              <a:gd name="connsiteX52" fmla="*/ 64484 w 90011"/>
              <a:gd name="connsiteY52" fmla="*/ 22288 h 51720"/>
              <a:gd name="connsiteX53" fmla="*/ 64484 w 90011"/>
              <a:gd name="connsiteY53" fmla="*/ 21622 h 51720"/>
              <a:gd name="connsiteX54" fmla="*/ 59245 w 90011"/>
              <a:gd name="connsiteY54" fmla="*/ 24670 h 51720"/>
              <a:gd name="connsiteX55" fmla="*/ 56579 w 90011"/>
              <a:gd name="connsiteY55" fmla="*/ 23050 h 51720"/>
              <a:gd name="connsiteX56" fmla="*/ 55436 w 90011"/>
              <a:gd name="connsiteY56" fmla="*/ 23050 h 51720"/>
              <a:gd name="connsiteX57" fmla="*/ 52197 w 90011"/>
              <a:gd name="connsiteY57" fmla="*/ 24955 h 51720"/>
              <a:gd name="connsiteX58" fmla="*/ 52197 w 90011"/>
              <a:gd name="connsiteY58" fmla="*/ 25527 h 51720"/>
              <a:gd name="connsiteX59" fmla="*/ 54959 w 90011"/>
              <a:gd name="connsiteY59" fmla="*/ 27146 h 51720"/>
              <a:gd name="connsiteX60" fmla="*/ 56102 w 90011"/>
              <a:gd name="connsiteY60" fmla="*/ 27146 h 51720"/>
              <a:gd name="connsiteX61" fmla="*/ 59245 w 90011"/>
              <a:gd name="connsiteY61" fmla="*/ 25241 h 51720"/>
              <a:gd name="connsiteX62" fmla="*/ 59245 w 90011"/>
              <a:gd name="connsiteY62" fmla="*/ 24670 h 51720"/>
              <a:gd name="connsiteX63" fmla="*/ 54102 w 90011"/>
              <a:gd name="connsiteY63" fmla="*/ 27622 h 51720"/>
              <a:gd name="connsiteX64" fmla="*/ 51340 w 90011"/>
              <a:gd name="connsiteY64" fmla="*/ 26098 h 51720"/>
              <a:gd name="connsiteX65" fmla="*/ 50292 w 90011"/>
              <a:gd name="connsiteY65" fmla="*/ 26098 h 51720"/>
              <a:gd name="connsiteX66" fmla="*/ 47054 w 90011"/>
              <a:gd name="connsiteY66" fmla="*/ 27908 h 51720"/>
              <a:gd name="connsiteX67" fmla="*/ 47054 w 90011"/>
              <a:gd name="connsiteY67" fmla="*/ 28575 h 51720"/>
              <a:gd name="connsiteX68" fmla="*/ 49720 w 90011"/>
              <a:gd name="connsiteY68" fmla="*/ 30099 h 51720"/>
              <a:gd name="connsiteX69" fmla="*/ 50863 w 90011"/>
              <a:gd name="connsiteY69" fmla="*/ 30099 h 51720"/>
              <a:gd name="connsiteX70" fmla="*/ 54102 w 90011"/>
              <a:gd name="connsiteY70" fmla="*/ 28289 h 51720"/>
              <a:gd name="connsiteX71" fmla="*/ 54102 w 90011"/>
              <a:gd name="connsiteY71" fmla="*/ 27622 h 51720"/>
              <a:gd name="connsiteX72" fmla="*/ 48959 w 90011"/>
              <a:gd name="connsiteY72" fmla="*/ 30575 h 51720"/>
              <a:gd name="connsiteX73" fmla="*/ 46196 w 90011"/>
              <a:gd name="connsiteY73" fmla="*/ 29051 h 51720"/>
              <a:gd name="connsiteX74" fmla="*/ 45053 w 90011"/>
              <a:gd name="connsiteY74" fmla="*/ 29051 h 51720"/>
              <a:gd name="connsiteX75" fmla="*/ 41815 w 90011"/>
              <a:gd name="connsiteY75" fmla="*/ 30861 h 51720"/>
              <a:gd name="connsiteX76" fmla="*/ 41815 w 90011"/>
              <a:gd name="connsiteY76" fmla="*/ 31528 h 51720"/>
              <a:gd name="connsiteX77" fmla="*/ 44577 w 90011"/>
              <a:gd name="connsiteY77" fmla="*/ 33052 h 51720"/>
              <a:gd name="connsiteX78" fmla="*/ 45720 w 90011"/>
              <a:gd name="connsiteY78" fmla="*/ 33052 h 51720"/>
              <a:gd name="connsiteX79" fmla="*/ 48959 w 90011"/>
              <a:gd name="connsiteY79" fmla="*/ 31242 h 51720"/>
              <a:gd name="connsiteX80" fmla="*/ 48959 w 90011"/>
              <a:gd name="connsiteY80" fmla="*/ 30575 h 51720"/>
              <a:gd name="connsiteX81" fmla="*/ 43719 w 90011"/>
              <a:gd name="connsiteY81" fmla="*/ 33623 h 51720"/>
              <a:gd name="connsiteX82" fmla="*/ 41053 w 90011"/>
              <a:gd name="connsiteY82" fmla="*/ 32004 h 51720"/>
              <a:gd name="connsiteX83" fmla="*/ 39910 w 90011"/>
              <a:gd name="connsiteY83" fmla="*/ 32004 h 51720"/>
              <a:gd name="connsiteX84" fmla="*/ 36671 w 90011"/>
              <a:gd name="connsiteY84" fmla="*/ 33909 h 51720"/>
              <a:gd name="connsiteX85" fmla="*/ 36671 w 90011"/>
              <a:gd name="connsiteY85" fmla="*/ 34576 h 51720"/>
              <a:gd name="connsiteX86" fmla="*/ 39338 w 90011"/>
              <a:gd name="connsiteY86" fmla="*/ 36100 h 51720"/>
              <a:gd name="connsiteX87" fmla="*/ 40481 w 90011"/>
              <a:gd name="connsiteY87" fmla="*/ 36100 h 51720"/>
              <a:gd name="connsiteX88" fmla="*/ 43719 w 90011"/>
              <a:gd name="connsiteY88" fmla="*/ 34195 h 51720"/>
              <a:gd name="connsiteX89" fmla="*/ 43719 w 90011"/>
              <a:gd name="connsiteY89" fmla="*/ 33623 h 51720"/>
              <a:gd name="connsiteX90" fmla="*/ 38576 w 90011"/>
              <a:gd name="connsiteY90" fmla="*/ 36576 h 51720"/>
              <a:gd name="connsiteX91" fmla="*/ 35814 w 90011"/>
              <a:gd name="connsiteY91" fmla="*/ 35052 h 51720"/>
              <a:gd name="connsiteX92" fmla="*/ 34671 w 90011"/>
              <a:gd name="connsiteY92" fmla="*/ 35052 h 51720"/>
              <a:gd name="connsiteX93" fmla="*/ 31528 w 90011"/>
              <a:gd name="connsiteY93" fmla="*/ 36862 h 51720"/>
              <a:gd name="connsiteX94" fmla="*/ 31528 w 90011"/>
              <a:gd name="connsiteY94" fmla="*/ 37528 h 51720"/>
              <a:gd name="connsiteX95" fmla="*/ 34194 w 90011"/>
              <a:gd name="connsiteY95" fmla="*/ 39052 h 51720"/>
              <a:gd name="connsiteX96" fmla="*/ 35338 w 90011"/>
              <a:gd name="connsiteY96" fmla="*/ 39052 h 51720"/>
              <a:gd name="connsiteX97" fmla="*/ 38576 w 90011"/>
              <a:gd name="connsiteY97" fmla="*/ 37243 h 51720"/>
              <a:gd name="connsiteX98" fmla="*/ 38576 w 90011"/>
              <a:gd name="connsiteY98" fmla="*/ 36576 h 51720"/>
              <a:gd name="connsiteX99" fmla="*/ 33338 w 90011"/>
              <a:gd name="connsiteY99" fmla="*/ 39529 h 51720"/>
              <a:gd name="connsiteX100" fmla="*/ 30670 w 90011"/>
              <a:gd name="connsiteY100" fmla="*/ 38005 h 51720"/>
              <a:gd name="connsiteX101" fmla="*/ 29527 w 90011"/>
              <a:gd name="connsiteY101" fmla="*/ 38005 h 51720"/>
              <a:gd name="connsiteX102" fmla="*/ 26289 w 90011"/>
              <a:gd name="connsiteY102" fmla="*/ 39814 h 51720"/>
              <a:gd name="connsiteX103" fmla="*/ 26289 w 90011"/>
              <a:gd name="connsiteY103" fmla="*/ 40481 h 51720"/>
              <a:gd name="connsiteX104" fmla="*/ 29051 w 90011"/>
              <a:gd name="connsiteY104" fmla="*/ 42005 h 51720"/>
              <a:gd name="connsiteX105" fmla="*/ 30194 w 90011"/>
              <a:gd name="connsiteY105" fmla="*/ 42005 h 51720"/>
              <a:gd name="connsiteX106" fmla="*/ 33338 w 90011"/>
              <a:gd name="connsiteY106" fmla="*/ 40195 h 51720"/>
              <a:gd name="connsiteX107" fmla="*/ 33338 w 90011"/>
              <a:gd name="connsiteY107" fmla="*/ 39529 h 51720"/>
              <a:gd name="connsiteX108" fmla="*/ 28194 w 90011"/>
              <a:gd name="connsiteY108" fmla="*/ 42481 h 51720"/>
              <a:gd name="connsiteX109" fmla="*/ 25432 w 90011"/>
              <a:gd name="connsiteY109" fmla="*/ 40957 h 51720"/>
              <a:gd name="connsiteX110" fmla="*/ 24384 w 90011"/>
              <a:gd name="connsiteY110" fmla="*/ 40957 h 51720"/>
              <a:gd name="connsiteX111" fmla="*/ 21145 w 90011"/>
              <a:gd name="connsiteY111" fmla="*/ 42863 h 51720"/>
              <a:gd name="connsiteX112" fmla="*/ 21145 w 90011"/>
              <a:gd name="connsiteY112" fmla="*/ 43434 h 51720"/>
              <a:gd name="connsiteX113" fmla="*/ 23813 w 90011"/>
              <a:gd name="connsiteY113" fmla="*/ 45053 h 51720"/>
              <a:gd name="connsiteX114" fmla="*/ 24955 w 90011"/>
              <a:gd name="connsiteY114" fmla="*/ 45053 h 51720"/>
              <a:gd name="connsiteX115" fmla="*/ 28194 w 90011"/>
              <a:gd name="connsiteY115" fmla="*/ 43148 h 51720"/>
              <a:gd name="connsiteX116" fmla="*/ 28194 w 90011"/>
              <a:gd name="connsiteY116" fmla="*/ 42481 h 51720"/>
              <a:gd name="connsiteX117" fmla="*/ 22955 w 90011"/>
              <a:gd name="connsiteY117" fmla="*/ 45529 h 51720"/>
              <a:gd name="connsiteX118" fmla="*/ 20288 w 90011"/>
              <a:gd name="connsiteY118" fmla="*/ 44005 h 51720"/>
              <a:gd name="connsiteX119" fmla="*/ 19145 w 90011"/>
              <a:gd name="connsiteY119" fmla="*/ 44005 h 51720"/>
              <a:gd name="connsiteX120" fmla="*/ 14288 w 90011"/>
              <a:gd name="connsiteY120" fmla="*/ 46768 h 51720"/>
              <a:gd name="connsiteX121" fmla="*/ 14288 w 90011"/>
              <a:gd name="connsiteY121" fmla="*/ 47434 h 51720"/>
              <a:gd name="connsiteX122" fmla="*/ 16954 w 90011"/>
              <a:gd name="connsiteY122" fmla="*/ 48958 h 51720"/>
              <a:gd name="connsiteX123" fmla="*/ 18097 w 90011"/>
              <a:gd name="connsiteY123" fmla="*/ 48958 h 51720"/>
              <a:gd name="connsiteX124" fmla="*/ 22955 w 90011"/>
              <a:gd name="connsiteY124" fmla="*/ 46196 h 51720"/>
              <a:gd name="connsiteX125" fmla="*/ 22955 w 90011"/>
              <a:gd name="connsiteY125" fmla="*/ 45529 h 51720"/>
              <a:gd name="connsiteX126" fmla="*/ 64865 w 90011"/>
              <a:gd name="connsiteY126" fmla="*/ 16002 h 51720"/>
              <a:gd name="connsiteX127" fmla="*/ 62103 w 90011"/>
              <a:gd name="connsiteY127" fmla="*/ 14383 h 51720"/>
              <a:gd name="connsiteX128" fmla="*/ 60960 w 90011"/>
              <a:gd name="connsiteY128" fmla="*/ 14383 h 51720"/>
              <a:gd name="connsiteX129" fmla="*/ 56102 w 90011"/>
              <a:gd name="connsiteY129" fmla="*/ 17240 h 51720"/>
              <a:gd name="connsiteX130" fmla="*/ 56102 w 90011"/>
              <a:gd name="connsiteY130" fmla="*/ 17907 h 51720"/>
              <a:gd name="connsiteX131" fmla="*/ 58769 w 90011"/>
              <a:gd name="connsiteY131" fmla="*/ 19431 h 51720"/>
              <a:gd name="connsiteX132" fmla="*/ 59912 w 90011"/>
              <a:gd name="connsiteY132" fmla="*/ 19431 h 51720"/>
              <a:gd name="connsiteX133" fmla="*/ 64865 w 90011"/>
              <a:gd name="connsiteY133" fmla="*/ 16669 h 51720"/>
              <a:gd name="connsiteX134" fmla="*/ 64865 w 90011"/>
              <a:gd name="connsiteY134" fmla="*/ 16002 h 51720"/>
              <a:gd name="connsiteX135" fmla="*/ 57912 w 90011"/>
              <a:gd name="connsiteY135" fmla="*/ 19907 h 51720"/>
              <a:gd name="connsiteX136" fmla="*/ 55245 w 90011"/>
              <a:gd name="connsiteY136" fmla="*/ 18383 h 51720"/>
              <a:gd name="connsiteX137" fmla="*/ 54102 w 90011"/>
              <a:gd name="connsiteY137" fmla="*/ 18383 h 51720"/>
              <a:gd name="connsiteX138" fmla="*/ 50959 w 90011"/>
              <a:gd name="connsiteY138" fmla="*/ 20193 h 51720"/>
              <a:gd name="connsiteX139" fmla="*/ 50959 w 90011"/>
              <a:gd name="connsiteY139" fmla="*/ 20860 h 51720"/>
              <a:gd name="connsiteX140" fmla="*/ 53626 w 90011"/>
              <a:gd name="connsiteY140" fmla="*/ 22384 h 51720"/>
              <a:gd name="connsiteX141" fmla="*/ 54769 w 90011"/>
              <a:gd name="connsiteY141" fmla="*/ 22384 h 51720"/>
              <a:gd name="connsiteX142" fmla="*/ 57912 w 90011"/>
              <a:gd name="connsiteY142" fmla="*/ 20574 h 51720"/>
              <a:gd name="connsiteX143" fmla="*/ 57912 w 90011"/>
              <a:gd name="connsiteY143" fmla="*/ 19907 h 51720"/>
              <a:gd name="connsiteX144" fmla="*/ 52768 w 90011"/>
              <a:gd name="connsiteY144" fmla="*/ 22860 h 51720"/>
              <a:gd name="connsiteX145" fmla="*/ 50102 w 90011"/>
              <a:gd name="connsiteY145" fmla="*/ 21336 h 51720"/>
              <a:gd name="connsiteX146" fmla="*/ 48959 w 90011"/>
              <a:gd name="connsiteY146" fmla="*/ 21336 h 51720"/>
              <a:gd name="connsiteX147" fmla="*/ 45720 w 90011"/>
              <a:gd name="connsiteY147" fmla="*/ 23146 h 51720"/>
              <a:gd name="connsiteX148" fmla="*/ 45720 w 90011"/>
              <a:gd name="connsiteY148" fmla="*/ 23813 h 51720"/>
              <a:gd name="connsiteX149" fmla="*/ 48387 w 90011"/>
              <a:gd name="connsiteY149" fmla="*/ 25432 h 51720"/>
              <a:gd name="connsiteX150" fmla="*/ 49530 w 90011"/>
              <a:gd name="connsiteY150" fmla="*/ 25432 h 51720"/>
              <a:gd name="connsiteX151" fmla="*/ 52768 w 90011"/>
              <a:gd name="connsiteY151" fmla="*/ 23527 h 51720"/>
              <a:gd name="connsiteX152" fmla="*/ 52768 w 90011"/>
              <a:gd name="connsiteY152" fmla="*/ 22860 h 51720"/>
              <a:gd name="connsiteX153" fmla="*/ 47625 w 90011"/>
              <a:gd name="connsiteY153" fmla="*/ 25908 h 51720"/>
              <a:gd name="connsiteX154" fmla="*/ 44863 w 90011"/>
              <a:gd name="connsiteY154" fmla="*/ 24289 h 51720"/>
              <a:gd name="connsiteX155" fmla="*/ 43815 w 90011"/>
              <a:gd name="connsiteY155" fmla="*/ 24289 h 51720"/>
              <a:gd name="connsiteX156" fmla="*/ 40577 w 90011"/>
              <a:gd name="connsiteY156" fmla="*/ 26194 h 51720"/>
              <a:gd name="connsiteX157" fmla="*/ 40577 w 90011"/>
              <a:gd name="connsiteY157" fmla="*/ 26860 h 51720"/>
              <a:gd name="connsiteX158" fmla="*/ 43243 w 90011"/>
              <a:gd name="connsiteY158" fmla="*/ 28384 h 51720"/>
              <a:gd name="connsiteX159" fmla="*/ 44386 w 90011"/>
              <a:gd name="connsiteY159" fmla="*/ 28384 h 51720"/>
              <a:gd name="connsiteX160" fmla="*/ 47625 w 90011"/>
              <a:gd name="connsiteY160" fmla="*/ 26575 h 51720"/>
              <a:gd name="connsiteX161" fmla="*/ 47625 w 90011"/>
              <a:gd name="connsiteY161" fmla="*/ 25908 h 51720"/>
              <a:gd name="connsiteX162" fmla="*/ 42386 w 90011"/>
              <a:gd name="connsiteY162" fmla="*/ 28861 h 51720"/>
              <a:gd name="connsiteX163" fmla="*/ 39719 w 90011"/>
              <a:gd name="connsiteY163" fmla="*/ 27337 h 51720"/>
              <a:gd name="connsiteX164" fmla="*/ 38576 w 90011"/>
              <a:gd name="connsiteY164" fmla="*/ 27337 h 51720"/>
              <a:gd name="connsiteX165" fmla="*/ 35338 w 90011"/>
              <a:gd name="connsiteY165" fmla="*/ 29146 h 51720"/>
              <a:gd name="connsiteX166" fmla="*/ 35338 w 90011"/>
              <a:gd name="connsiteY166" fmla="*/ 29813 h 51720"/>
              <a:gd name="connsiteX167" fmla="*/ 38100 w 90011"/>
              <a:gd name="connsiteY167" fmla="*/ 31337 h 51720"/>
              <a:gd name="connsiteX168" fmla="*/ 39243 w 90011"/>
              <a:gd name="connsiteY168" fmla="*/ 31337 h 51720"/>
              <a:gd name="connsiteX169" fmla="*/ 42386 w 90011"/>
              <a:gd name="connsiteY169" fmla="*/ 29527 h 51720"/>
              <a:gd name="connsiteX170" fmla="*/ 42386 w 90011"/>
              <a:gd name="connsiteY170" fmla="*/ 28861 h 51720"/>
              <a:gd name="connsiteX171" fmla="*/ 37242 w 90011"/>
              <a:gd name="connsiteY171" fmla="*/ 31813 h 51720"/>
              <a:gd name="connsiteX172" fmla="*/ 34480 w 90011"/>
              <a:gd name="connsiteY172" fmla="*/ 30289 h 51720"/>
              <a:gd name="connsiteX173" fmla="*/ 33433 w 90011"/>
              <a:gd name="connsiteY173" fmla="*/ 30289 h 51720"/>
              <a:gd name="connsiteX174" fmla="*/ 30194 w 90011"/>
              <a:gd name="connsiteY174" fmla="*/ 32099 h 51720"/>
              <a:gd name="connsiteX175" fmla="*/ 30194 w 90011"/>
              <a:gd name="connsiteY175" fmla="*/ 32766 h 51720"/>
              <a:gd name="connsiteX176" fmla="*/ 32861 w 90011"/>
              <a:gd name="connsiteY176" fmla="*/ 34385 h 51720"/>
              <a:gd name="connsiteX177" fmla="*/ 34004 w 90011"/>
              <a:gd name="connsiteY177" fmla="*/ 34385 h 51720"/>
              <a:gd name="connsiteX178" fmla="*/ 37242 w 90011"/>
              <a:gd name="connsiteY178" fmla="*/ 32480 h 51720"/>
              <a:gd name="connsiteX179" fmla="*/ 37242 w 90011"/>
              <a:gd name="connsiteY179" fmla="*/ 31813 h 51720"/>
              <a:gd name="connsiteX180" fmla="*/ 74200 w 90011"/>
              <a:gd name="connsiteY180" fmla="*/ 21431 h 51720"/>
              <a:gd name="connsiteX181" fmla="*/ 71533 w 90011"/>
              <a:gd name="connsiteY181" fmla="*/ 19812 h 51720"/>
              <a:gd name="connsiteX182" fmla="*/ 70390 w 90011"/>
              <a:gd name="connsiteY182" fmla="*/ 19812 h 51720"/>
              <a:gd name="connsiteX183" fmla="*/ 65437 w 90011"/>
              <a:gd name="connsiteY183" fmla="*/ 22669 h 51720"/>
              <a:gd name="connsiteX184" fmla="*/ 65437 w 90011"/>
              <a:gd name="connsiteY184" fmla="*/ 23336 h 51720"/>
              <a:gd name="connsiteX185" fmla="*/ 68199 w 90011"/>
              <a:gd name="connsiteY185" fmla="*/ 24860 h 51720"/>
              <a:gd name="connsiteX186" fmla="*/ 69342 w 90011"/>
              <a:gd name="connsiteY186" fmla="*/ 24860 h 51720"/>
              <a:gd name="connsiteX187" fmla="*/ 74200 w 90011"/>
              <a:gd name="connsiteY187" fmla="*/ 22098 h 51720"/>
              <a:gd name="connsiteX188" fmla="*/ 74200 w 90011"/>
              <a:gd name="connsiteY188" fmla="*/ 21431 h 51720"/>
              <a:gd name="connsiteX189" fmla="*/ 41434 w 90011"/>
              <a:gd name="connsiteY189" fmla="*/ 40291 h 51720"/>
              <a:gd name="connsiteX190" fmla="*/ 38767 w 90011"/>
              <a:gd name="connsiteY190" fmla="*/ 38671 h 51720"/>
              <a:gd name="connsiteX191" fmla="*/ 37624 w 90011"/>
              <a:gd name="connsiteY191" fmla="*/ 38671 h 51720"/>
              <a:gd name="connsiteX192" fmla="*/ 34385 w 90011"/>
              <a:gd name="connsiteY192" fmla="*/ 40576 h 51720"/>
              <a:gd name="connsiteX193" fmla="*/ 34385 w 90011"/>
              <a:gd name="connsiteY193" fmla="*/ 41148 h 51720"/>
              <a:gd name="connsiteX194" fmla="*/ 37052 w 90011"/>
              <a:gd name="connsiteY194" fmla="*/ 42767 h 51720"/>
              <a:gd name="connsiteX195" fmla="*/ 38195 w 90011"/>
              <a:gd name="connsiteY195" fmla="*/ 42767 h 51720"/>
              <a:gd name="connsiteX196" fmla="*/ 41434 w 90011"/>
              <a:gd name="connsiteY196" fmla="*/ 40862 h 51720"/>
              <a:gd name="connsiteX197" fmla="*/ 41434 w 90011"/>
              <a:gd name="connsiteY197" fmla="*/ 40291 h 51720"/>
              <a:gd name="connsiteX198" fmla="*/ 36290 w 90011"/>
              <a:gd name="connsiteY198" fmla="*/ 43243 h 51720"/>
              <a:gd name="connsiteX199" fmla="*/ 33528 w 90011"/>
              <a:gd name="connsiteY199" fmla="*/ 41624 h 51720"/>
              <a:gd name="connsiteX200" fmla="*/ 32385 w 90011"/>
              <a:gd name="connsiteY200" fmla="*/ 41624 h 51720"/>
              <a:gd name="connsiteX201" fmla="*/ 29242 w 90011"/>
              <a:gd name="connsiteY201" fmla="*/ 43529 h 51720"/>
              <a:gd name="connsiteX202" fmla="*/ 29242 w 90011"/>
              <a:gd name="connsiteY202" fmla="*/ 44196 h 51720"/>
              <a:gd name="connsiteX203" fmla="*/ 31909 w 90011"/>
              <a:gd name="connsiteY203" fmla="*/ 45720 h 51720"/>
              <a:gd name="connsiteX204" fmla="*/ 33051 w 90011"/>
              <a:gd name="connsiteY204" fmla="*/ 45720 h 51720"/>
              <a:gd name="connsiteX205" fmla="*/ 36290 w 90011"/>
              <a:gd name="connsiteY205" fmla="*/ 43910 h 51720"/>
              <a:gd name="connsiteX206" fmla="*/ 36290 w 90011"/>
              <a:gd name="connsiteY206" fmla="*/ 43243 h 51720"/>
              <a:gd name="connsiteX207" fmla="*/ 31052 w 90011"/>
              <a:gd name="connsiteY207" fmla="*/ 46196 h 51720"/>
              <a:gd name="connsiteX208" fmla="*/ 28384 w 90011"/>
              <a:gd name="connsiteY208" fmla="*/ 44672 h 51720"/>
              <a:gd name="connsiteX209" fmla="*/ 27241 w 90011"/>
              <a:gd name="connsiteY209" fmla="*/ 44672 h 51720"/>
              <a:gd name="connsiteX210" fmla="*/ 24003 w 90011"/>
              <a:gd name="connsiteY210" fmla="*/ 46482 h 51720"/>
              <a:gd name="connsiteX211" fmla="*/ 24003 w 90011"/>
              <a:gd name="connsiteY211" fmla="*/ 47149 h 51720"/>
              <a:gd name="connsiteX212" fmla="*/ 26765 w 90011"/>
              <a:gd name="connsiteY212" fmla="*/ 48673 h 51720"/>
              <a:gd name="connsiteX213" fmla="*/ 27908 w 90011"/>
              <a:gd name="connsiteY213" fmla="*/ 48673 h 51720"/>
              <a:gd name="connsiteX214" fmla="*/ 31052 w 90011"/>
              <a:gd name="connsiteY214" fmla="*/ 46863 h 51720"/>
              <a:gd name="connsiteX215" fmla="*/ 31052 w 90011"/>
              <a:gd name="connsiteY215" fmla="*/ 46196 h 51720"/>
              <a:gd name="connsiteX216" fmla="*/ 25908 w 90011"/>
              <a:gd name="connsiteY216" fmla="*/ 49149 h 51720"/>
              <a:gd name="connsiteX217" fmla="*/ 23146 w 90011"/>
              <a:gd name="connsiteY217" fmla="*/ 47625 h 51720"/>
              <a:gd name="connsiteX218" fmla="*/ 22098 w 90011"/>
              <a:gd name="connsiteY218" fmla="*/ 47625 h 51720"/>
              <a:gd name="connsiteX219" fmla="*/ 18859 w 90011"/>
              <a:gd name="connsiteY219" fmla="*/ 49530 h 51720"/>
              <a:gd name="connsiteX220" fmla="*/ 18859 w 90011"/>
              <a:gd name="connsiteY220" fmla="*/ 50101 h 51720"/>
              <a:gd name="connsiteX221" fmla="*/ 21527 w 90011"/>
              <a:gd name="connsiteY221" fmla="*/ 51721 h 51720"/>
              <a:gd name="connsiteX222" fmla="*/ 22670 w 90011"/>
              <a:gd name="connsiteY222" fmla="*/ 51721 h 51720"/>
              <a:gd name="connsiteX223" fmla="*/ 25908 w 90011"/>
              <a:gd name="connsiteY223" fmla="*/ 49816 h 51720"/>
              <a:gd name="connsiteX224" fmla="*/ 25908 w 90011"/>
              <a:gd name="connsiteY224" fmla="*/ 49149 h 51720"/>
              <a:gd name="connsiteX225" fmla="*/ 32004 w 90011"/>
              <a:gd name="connsiteY225" fmla="*/ 34861 h 51720"/>
              <a:gd name="connsiteX226" fmla="*/ 29337 w 90011"/>
              <a:gd name="connsiteY226" fmla="*/ 33242 h 51720"/>
              <a:gd name="connsiteX227" fmla="*/ 28194 w 90011"/>
              <a:gd name="connsiteY227" fmla="*/ 33242 h 51720"/>
              <a:gd name="connsiteX228" fmla="*/ 24955 w 90011"/>
              <a:gd name="connsiteY228" fmla="*/ 35147 h 51720"/>
              <a:gd name="connsiteX229" fmla="*/ 24955 w 90011"/>
              <a:gd name="connsiteY229" fmla="*/ 35814 h 51720"/>
              <a:gd name="connsiteX230" fmla="*/ 27717 w 90011"/>
              <a:gd name="connsiteY230" fmla="*/ 37338 h 51720"/>
              <a:gd name="connsiteX231" fmla="*/ 28860 w 90011"/>
              <a:gd name="connsiteY231" fmla="*/ 37338 h 51720"/>
              <a:gd name="connsiteX232" fmla="*/ 32004 w 90011"/>
              <a:gd name="connsiteY232" fmla="*/ 35528 h 51720"/>
              <a:gd name="connsiteX233" fmla="*/ 32004 w 90011"/>
              <a:gd name="connsiteY233" fmla="*/ 34861 h 51720"/>
              <a:gd name="connsiteX234" fmla="*/ 26861 w 90011"/>
              <a:gd name="connsiteY234" fmla="*/ 37814 h 51720"/>
              <a:gd name="connsiteX235" fmla="*/ 24193 w 90011"/>
              <a:gd name="connsiteY235" fmla="*/ 36290 h 51720"/>
              <a:gd name="connsiteX236" fmla="*/ 23050 w 90011"/>
              <a:gd name="connsiteY236" fmla="*/ 36290 h 51720"/>
              <a:gd name="connsiteX237" fmla="*/ 19812 w 90011"/>
              <a:gd name="connsiteY237" fmla="*/ 38100 h 51720"/>
              <a:gd name="connsiteX238" fmla="*/ 19812 w 90011"/>
              <a:gd name="connsiteY238" fmla="*/ 38767 h 51720"/>
              <a:gd name="connsiteX239" fmla="*/ 22479 w 90011"/>
              <a:gd name="connsiteY239" fmla="*/ 40291 h 51720"/>
              <a:gd name="connsiteX240" fmla="*/ 23622 w 90011"/>
              <a:gd name="connsiteY240" fmla="*/ 40291 h 51720"/>
              <a:gd name="connsiteX241" fmla="*/ 26861 w 90011"/>
              <a:gd name="connsiteY241" fmla="*/ 38481 h 51720"/>
              <a:gd name="connsiteX242" fmla="*/ 26861 w 90011"/>
              <a:gd name="connsiteY242" fmla="*/ 37814 h 51720"/>
              <a:gd name="connsiteX243" fmla="*/ 21622 w 90011"/>
              <a:gd name="connsiteY243" fmla="*/ 40767 h 51720"/>
              <a:gd name="connsiteX244" fmla="*/ 18955 w 90011"/>
              <a:gd name="connsiteY244" fmla="*/ 39243 h 51720"/>
              <a:gd name="connsiteX245" fmla="*/ 17812 w 90011"/>
              <a:gd name="connsiteY245" fmla="*/ 39243 h 51720"/>
              <a:gd name="connsiteX246" fmla="*/ 14668 w 90011"/>
              <a:gd name="connsiteY246" fmla="*/ 41053 h 51720"/>
              <a:gd name="connsiteX247" fmla="*/ 14668 w 90011"/>
              <a:gd name="connsiteY247" fmla="*/ 41719 h 51720"/>
              <a:gd name="connsiteX248" fmla="*/ 17336 w 90011"/>
              <a:gd name="connsiteY248" fmla="*/ 43243 h 51720"/>
              <a:gd name="connsiteX249" fmla="*/ 18479 w 90011"/>
              <a:gd name="connsiteY249" fmla="*/ 43243 h 51720"/>
              <a:gd name="connsiteX250" fmla="*/ 21622 w 90011"/>
              <a:gd name="connsiteY250" fmla="*/ 41434 h 51720"/>
              <a:gd name="connsiteX251" fmla="*/ 21622 w 90011"/>
              <a:gd name="connsiteY251" fmla="*/ 40767 h 51720"/>
              <a:gd name="connsiteX252" fmla="*/ 16478 w 90011"/>
              <a:gd name="connsiteY252" fmla="*/ 43815 h 51720"/>
              <a:gd name="connsiteX253" fmla="*/ 13811 w 90011"/>
              <a:gd name="connsiteY253" fmla="*/ 42196 h 51720"/>
              <a:gd name="connsiteX254" fmla="*/ 12668 w 90011"/>
              <a:gd name="connsiteY254" fmla="*/ 42196 h 51720"/>
              <a:gd name="connsiteX255" fmla="*/ 9430 w 90011"/>
              <a:gd name="connsiteY255" fmla="*/ 44101 h 51720"/>
              <a:gd name="connsiteX256" fmla="*/ 9430 w 90011"/>
              <a:gd name="connsiteY256" fmla="*/ 44767 h 51720"/>
              <a:gd name="connsiteX257" fmla="*/ 12097 w 90011"/>
              <a:gd name="connsiteY257" fmla="*/ 46292 h 51720"/>
              <a:gd name="connsiteX258" fmla="*/ 13240 w 90011"/>
              <a:gd name="connsiteY258" fmla="*/ 46292 h 51720"/>
              <a:gd name="connsiteX259" fmla="*/ 16478 w 90011"/>
              <a:gd name="connsiteY259" fmla="*/ 44386 h 51720"/>
              <a:gd name="connsiteX260" fmla="*/ 16478 w 90011"/>
              <a:gd name="connsiteY260" fmla="*/ 43815 h 51720"/>
              <a:gd name="connsiteX261" fmla="*/ 60198 w 90011"/>
              <a:gd name="connsiteY261" fmla="*/ 13240 h 51720"/>
              <a:gd name="connsiteX262" fmla="*/ 57531 w 90011"/>
              <a:gd name="connsiteY262" fmla="*/ 11716 h 51720"/>
              <a:gd name="connsiteX263" fmla="*/ 56388 w 90011"/>
              <a:gd name="connsiteY263" fmla="*/ 11716 h 51720"/>
              <a:gd name="connsiteX264" fmla="*/ 53150 w 90011"/>
              <a:gd name="connsiteY264" fmla="*/ 13525 h 51720"/>
              <a:gd name="connsiteX265" fmla="*/ 53150 w 90011"/>
              <a:gd name="connsiteY265" fmla="*/ 14192 h 51720"/>
              <a:gd name="connsiteX266" fmla="*/ 55912 w 90011"/>
              <a:gd name="connsiteY266" fmla="*/ 15716 h 51720"/>
              <a:gd name="connsiteX267" fmla="*/ 57055 w 90011"/>
              <a:gd name="connsiteY267" fmla="*/ 15716 h 51720"/>
              <a:gd name="connsiteX268" fmla="*/ 60198 w 90011"/>
              <a:gd name="connsiteY268" fmla="*/ 13906 h 51720"/>
              <a:gd name="connsiteX269" fmla="*/ 60198 w 90011"/>
              <a:gd name="connsiteY269" fmla="*/ 13240 h 51720"/>
              <a:gd name="connsiteX270" fmla="*/ 55054 w 90011"/>
              <a:gd name="connsiteY270" fmla="*/ 16192 h 51720"/>
              <a:gd name="connsiteX271" fmla="*/ 52388 w 90011"/>
              <a:gd name="connsiteY271" fmla="*/ 14668 h 51720"/>
              <a:gd name="connsiteX272" fmla="*/ 51245 w 90011"/>
              <a:gd name="connsiteY272" fmla="*/ 14668 h 51720"/>
              <a:gd name="connsiteX273" fmla="*/ 48006 w 90011"/>
              <a:gd name="connsiteY273" fmla="*/ 16573 h 51720"/>
              <a:gd name="connsiteX274" fmla="*/ 48006 w 90011"/>
              <a:gd name="connsiteY274" fmla="*/ 17145 h 51720"/>
              <a:gd name="connsiteX275" fmla="*/ 50673 w 90011"/>
              <a:gd name="connsiteY275" fmla="*/ 18764 h 51720"/>
              <a:gd name="connsiteX276" fmla="*/ 51816 w 90011"/>
              <a:gd name="connsiteY276" fmla="*/ 18764 h 51720"/>
              <a:gd name="connsiteX277" fmla="*/ 55054 w 90011"/>
              <a:gd name="connsiteY277" fmla="*/ 16859 h 51720"/>
              <a:gd name="connsiteX278" fmla="*/ 55054 w 90011"/>
              <a:gd name="connsiteY278" fmla="*/ 16192 h 51720"/>
              <a:gd name="connsiteX279" fmla="*/ 49816 w 90011"/>
              <a:gd name="connsiteY279" fmla="*/ 19240 h 51720"/>
              <a:gd name="connsiteX280" fmla="*/ 47149 w 90011"/>
              <a:gd name="connsiteY280" fmla="*/ 17621 h 51720"/>
              <a:gd name="connsiteX281" fmla="*/ 46006 w 90011"/>
              <a:gd name="connsiteY281" fmla="*/ 17621 h 51720"/>
              <a:gd name="connsiteX282" fmla="*/ 42863 w 90011"/>
              <a:gd name="connsiteY282" fmla="*/ 19526 h 51720"/>
              <a:gd name="connsiteX283" fmla="*/ 42863 w 90011"/>
              <a:gd name="connsiteY283" fmla="*/ 20193 h 51720"/>
              <a:gd name="connsiteX284" fmla="*/ 45529 w 90011"/>
              <a:gd name="connsiteY284" fmla="*/ 21717 h 51720"/>
              <a:gd name="connsiteX285" fmla="*/ 46672 w 90011"/>
              <a:gd name="connsiteY285" fmla="*/ 21717 h 51720"/>
              <a:gd name="connsiteX286" fmla="*/ 49816 w 90011"/>
              <a:gd name="connsiteY286" fmla="*/ 19907 h 51720"/>
              <a:gd name="connsiteX287" fmla="*/ 49816 w 90011"/>
              <a:gd name="connsiteY287" fmla="*/ 19240 h 51720"/>
              <a:gd name="connsiteX288" fmla="*/ 44672 w 90011"/>
              <a:gd name="connsiteY288" fmla="*/ 22193 h 51720"/>
              <a:gd name="connsiteX289" fmla="*/ 42005 w 90011"/>
              <a:gd name="connsiteY289" fmla="*/ 20669 h 51720"/>
              <a:gd name="connsiteX290" fmla="*/ 40862 w 90011"/>
              <a:gd name="connsiteY290" fmla="*/ 20669 h 51720"/>
              <a:gd name="connsiteX291" fmla="*/ 37624 w 90011"/>
              <a:gd name="connsiteY291" fmla="*/ 22479 h 51720"/>
              <a:gd name="connsiteX292" fmla="*/ 37624 w 90011"/>
              <a:gd name="connsiteY292" fmla="*/ 23146 h 51720"/>
              <a:gd name="connsiteX293" fmla="*/ 40291 w 90011"/>
              <a:gd name="connsiteY293" fmla="*/ 24670 h 51720"/>
              <a:gd name="connsiteX294" fmla="*/ 41434 w 90011"/>
              <a:gd name="connsiteY294" fmla="*/ 24670 h 51720"/>
              <a:gd name="connsiteX295" fmla="*/ 44672 w 90011"/>
              <a:gd name="connsiteY295" fmla="*/ 22860 h 51720"/>
              <a:gd name="connsiteX296" fmla="*/ 44672 w 90011"/>
              <a:gd name="connsiteY296" fmla="*/ 22193 h 51720"/>
              <a:gd name="connsiteX297" fmla="*/ 39528 w 90011"/>
              <a:gd name="connsiteY297" fmla="*/ 25146 h 51720"/>
              <a:gd name="connsiteX298" fmla="*/ 36766 w 90011"/>
              <a:gd name="connsiteY298" fmla="*/ 23622 h 51720"/>
              <a:gd name="connsiteX299" fmla="*/ 35623 w 90011"/>
              <a:gd name="connsiteY299" fmla="*/ 23622 h 51720"/>
              <a:gd name="connsiteX300" fmla="*/ 32480 w 90011"/>
              <a:gd name="connsiteY300" fmla="*/ 25432 h 51720"/>
              <a:gd name="connsiteX301" fmla="*/ 32480 w 90011"/>
              <a:gd name="connsiteY301" fmla="*/ 26098 h 51720"/>
              <a:gd name="connsiteX302" fmla="*/ 35147 w 90011"/>
              <a:gd name="connsiteY302" fmla="*/ 27718 h 51720"/>
              <a:gd name="connsiteX303" fmla="*/ 36290 w 90011"/>
              <a:gd name="connsiteY303" fmla="*/ 27718 h 51720"/>
              <a:gd name="connsiteX304" fmla="*/ 39528 w 90011"/>
              <a:gd name="connsiteY304" fmla="*/ 25813 h 51720"/>
              <a:gd name="connsiteX305" fmla="*/ 39528 w 90011"/>
              <a:gd name="connsiteY305" fmla="*/ 25146 h 51720"/>
              <a:gd name="connsiteX306" fmla="*/ 34290 w 90011"/>
              <a:gd name="connsiteY306" fmla="*/ 28194 h 51720"/>
              <a:gd name="connsiteX307" fmla="*/ 31623 w 90011"/>
              <a:gd name="connsiteY307" fmla="*/ 26575 h 51720"/>
              <a:gd name="connsiteX308" fmla="*/ 30480 w 90011"/>
              <a:gd name="connsiteY308" fmla="*/ 26575 h 51720"/>
              <a:gd name="connsiteX309" fmla="*/ 27241 w 90011"/>
              <a:gd name="connsiteY309" fmla="*/ 28480 h 51720"/>
              <a:gd name="connsiteX310" fmla="*/ 27241 w 90011"/>
              <a:gd name="connsiteY310" fmla="*/ 29146 h 51720"/>
              <a:gd name="connsiteX311" fmla="*/ 30003 w 90011"/>
              <a:gd name="connsiteY311" fmla="*/ 30670 h 51720"/>
              <a:gd name="connsiteX312" fmla="*/ 31052 w 90011"/>
              <a:gd name="connsiteY312" fmla="*/ 30670 h 51720"/>
              <a:gd name="connsiteX313" fmla="*/ 34290 w 90011"/>
              <a:gd name="connsiteY313" fmla="*/ 28861 h 51720"/>
              <a:gd name="connsiteX314" fmla="*/ 34290 w 90011"/>
              <a:gd name="connsiteY314" fmla="*/ 28194 h 51720"/>
              <a:gd name="connsiteX315" fmla="*/ 29146 w 90011"/>
              <a:gd name="connsiteY315" fmla="*/ 31147 h 51720"/>
              <a:gd name="connsiteX316" fmla="*/ 26384 w 90011"/>
              <a:gd name="connsiteY316" fmla="*/ 29623 h 51720"/>
              <a:gd name="connsiteX317" fmla="*/ 25336 w 90011"/>
              <a:gd name="connsiteY317" fmla="*/ 29623 h 51720"/>
              <a:gd name="connsiteX318" fmla="*/ 22098 w 90011"/>
              <a:gd name="connsiteY318" fmla="*/ 31432 h 51720"/>
              <a:gd name="connsiteX319" fmla="*/ 22098 w 90011"/>
              <a:gd name="connsiteY319" fmla="*/ 32099 h 51720"/>
              <a:gd name="connsiteX320" fmla="*/ 24765 w 90011"/>
              <a:gd name="connsiteY320" fmla="*/ 33623 h 51720"/>
              <a:gd name="connsiteX321" fmla="*/ 25908 w 90011"/>
              <a:gd name="connsiteY321" fmla="*/ 33623 h 51720"/>
              <a:gd name="connsiteX322" fmla="*/ 29146 w 90011"/>
              <a:gd name="connsiteY322" fmla="*/ 31813 h 51720"/>
              <a:gd name="connsiteX323" fmla="*/ 29146 w 90011"/>
              <a:gd name="connsiteY323" fmla="*/ 31147 h 51720"/>
              <a:gd name="connsiteX324" fmla="*/ 23908 w 90011"/>
              <a:gd name="connsiteY324" fmla="*/ 34099 h 51720"/>
              <a:gd name="connsiteX325" fmla="*/ 21241 w 90011"/>
              <a:gd name="connsiteY325" fmla="*/ 32575 h 51720"/>
              <a:gd name="connsiteX326" fmla="*/ 20098 w 90011"/>
              <a:gd name="connsiteY326" fmla="*/ 32575 h 51720"/>
              <a:gd name="connsiteX327" fmla="*/ 16859 w 90011"/>
              <a:gd name="connsiteY327" fmla="*/ 34385 h 51720"/>
              <a:gd name="connsiteX328" fmla="*/ 16859 w 90011"/>
              <a:gd name="connsiteY328" fmla="*/ 35052 h 51720"/>
              <a:gd name="connsiteX329" fmla="*/ 19621 w 90011"/>
              <a:gd name="connsiteY329" fmla="*/ 36671 h 51720"/>
              <a:gd name="connsiteX330" fmla="*/ 20764 w 90011"/>
              <a:gd name="connsiteY330" fmla="*/ 36671 h 51720"/>
              <a:gd name="connsiteX331" fmla="*/ 23908 w 90011"/>
              <a:gd name="connsiteY331" fmla="*/ 34766 h 51720"/>
              <a:gd name="connsiteX332" fmla="*/ 23908 w 90011"/>
              <a:gd name="connsiteY332" fmla="*/ 34099 h 51720"/>
              <a:gd name="connsiteX333" fmla="*/ 18764 w 90011"/>
              <a:gd name="connsiteY333" fmla="*/ 37147 h 51720"/>
              <a:gd name="connsiteX334" fmla="*/ 16097 w 90011"/>
              <a:gd name="connsiteY334" fmla="*/ 35528 h 51720"/>
              <a:gd name="connsiteX335" fmla="*/ 14954 w 90011"/>
              <a:gd name="connsiteY335" fmla="*/ 35528 h 51720"/>
              <a:gd name="connsiteX336" fmla="*/ 11716 w 90011"/>
              <a:gd name="connsiteY336" fmla="*/ 37433 h 51720"/>
              <a:gd name="connsiteX337" fmla="*/ 11716 w 90011"/>
              <a:gd name="connsiteY337" fmla="*/ 38100 h 51720"/>
              <a:gd name="connsiteX338" fmla="*/ 14383 w 90011"/>
              <a:gd name="connsiteY338" fmla="*/ 39624 h 51720"/>
              <a:gd name="connsiteX339" fmla="*/ 15526 w 90011"/>
              <a:gd name="connsiteY339" fmla="*/ 39624 h 51720"/>
              <a:gd name="connsiteX340" fmla="*/ 18764 w 90011"/>
              <a:gd name="connsiteY340" fmla="*/ 37719 h 51720"/>
              <a:gd name="connsiteX341" fmla="*/ 18764 w 90011"/>
              <a:gd name="connsiteY341" fmla="*/ 37147 h 51720"/>
              <a:gd name="connsiteX342" fmla="*/ 13525 w 90011"/>
              <a:gd name="connsiteY342" fmla="*/ 40100 h 51720"/>
              <a:gd name="connsiteX343" fmla="*/ 10859 w 90011"/>
              <a:gd name="connsiteY343" fmla="*/ 38576 h 51720"/>
              <a:gd name="connsiteX344" fmla="*/ 9716 w 90011"/>
              <a:gd name="connsiteY344" fmla="*/ 38576 h 51720"/>
              <a:gd name="connsiteX345" fmla="*/ 4858 w 90011"/>
              <a:gd name="connsiteY345" fmla="*/ 41338 h 51720"/>
              <a:gd name="connsiteX346" fmla="*/ 4858 w 90011"/>
              <a:gd name="connsiteY346" fmla="*/ 42005 h 51720"/>
              <a:gd name="connsiteX347" fmla="*/ 7525 w 90011"/>
              <a:gd name="connsiteY347" fmla="*/ 43529 h 51720"/>
              <a:gd name="connsiteX348" fmla="*/ 8667 w 90011"/>
              <a:gd name="connsiteY348" fmla="*/ 43529 h 51720"/>
              <a:gd name="connsiteX349" fmla="*/ 13525 w 90011"/>
              <a:gd name="connsiteY349" fmla="*/ 40767 h 51720"/>
              <a:gd name="connsiteX350" fmla="*/ 13525 w 90011"/>
              <a:gd name="connsiteY350" fmla="*/ 40100 h 51720"/>
              <a:gd name="connsiteX351" fmla="*/ 90011 w 90011"/>
              <a:gd name="connsiteY351" fmla="*/ 12478 h 51720"/>
              <a:gd name="connsiteX352" fmla="*/ 87249 w 90011"/>
              <a:gd name="connsiteY352" fmla="*/ 10954 h 51720"/>
              <a:gd name="connsiteX353" fmla="*/ 86106 w 90011"/>
              <a:gd name="connsiteY353" fmla="*/ 10954 h 51720"/>
              <a:gd name="connsiteX354" fmla="*/ 82963 w 90011"/>
              <a:gd name="connsiteY354" fmla="*/ 12763 h 51720"/>
              <a:gd name="connsiteX355" fmla="*/ 82963 w 90011"/>
              <a:gd name="connsiteY355" fmla="*/ 13430 h 51720"/>
              <a:gd name="connsiteX356" fmla="*/ 85630 w 90011"/>
              <a:gd name="connsiteY356" fmla="*/ 14954 h 51720"/>
              <a:gd name="connsiteX357" fmla="*/ 86773 w 90011"/>
              <a:gd name="connsiteY357" fmla="*/ 14954 h 51720"/>
              <a:gd name="connsiteX358" fmla="*/ 90011 w 90011"/>
              <a:gd name="connsiteY358" fmla="*/ 13144 h 51720"/>
              <a:gd name="connsiteX359" fmla="*/ 90011 w 90011"/>
              <a:gd name="connsiteY359" fmla="*/ 12478 h 51720"/>
              <a:gd name="connsiteX360" fmla="*/ 84772 w 90011"/>
              <a:gd name="connsiteY360" fmla="*/ 15430 h 51720"/>
              <a:gd name="connsiteX361" fmla="*/ 82105 w 90011"/>
              <a:gd name="connsiteY361" fmla="*/ 13906 h 51720"/>
              <a:gd name="connsiteX362" fmla="*/ 80963 w 90011"/>
              <a:gd name="connsiteY362" fmla="*/ 13906 h 51720"/>
              <a:gd name="connsiteX363" fmla="*/ 77724 w 90011"/>
              <a:gd name="connsiteY363" fmla="*/ 15716 h 51720"/>
              <a:gd name="connsiteX364" fmla="*/ 77724 w 90011"/>
              <a:gd name="connsiteY364" fmla="*/ 16383 h 51720"/>
              <a:gd name="connsiteX365" fmla="*/ 80486 w 90011"/>
              <a:gd name="connsiteY365" fmla="*/ 17907 h 51720"/>
              <a:gd name="connsiteX366" fmla="*/ 81629 w 90011"/>
              <a:gd name="connsiteY366" fmla="*/ 17907 h 51720"/>
              <a:gd name="connsiteX367" fmla="*/ 84772 w 90011"/>
              <a:gd name="connsiteY367" fmla="*/ 16097 h 51720"/>
              <a:gd name="connsiteX368" fmla="*/ 84772 w 90011"/>
              <a:gd name="connsiteY368" fmla="*/ 15430 h 51720"/>
              <a:gd name="connsiteX369" fmla="*/ 79629 w 90011"/>
              <a:gd name="connsiteY369" fmla="*/ 18383 h 51720"/>
              <a:gd name="connsiteX370" fmla="*/ 76867 w 90011"/>
              <a:gd name="connsiteY370" fmla="*/ 16859 h 51720"/>
              <a:gd name="connsiteX371" fmla="*/ 75819 w 90011"/>
              <a:gd name="connsiteY371" fmla="*/ 16859 h 51720"/>
              <a:gd name="connsiteX372" fmla="*/ 72580 w 90011"/>
              <a:gd name="connsiteY372" fmla="*/ 18764 h 51720"/>
              <a:gd name="connsiteX373" fmla="*/ 72580 w 90011"/>
              <a:gd name="connsiteY373" fmla="*/ 19336 h 51720"/>
              <a:gd name="connsiteX374" fmla="*/ 75247 w 90011"/>
              <a:gd name="connsiteY374" fmla="*/ 20955 h 51720"/>
              <a:gd name="connsiteX375" fmla="*/ 76391 w 90011"/>
              <a:gd name="connsiteY375" fmla="*/ 20955 h 51720"/>
              <a:gd name="connsiteX376" fmla="*/ 79629 w 90011"/>
              <a:gd name="connsiteY376" fmla="*/ 19050 h 51720"/>
              <a:gd name="connsiteX377" fmla="*/ 79629 w 90011"/>
              <a:gd name="connsiteY377" fmla="*/ 18383 h 51720"/>
              <a:gd name="connsiteX378" fmla="*/ 85249 w 90011"/>
              <a:gd name="connsiteY378" fmla="*/ 9715 h 51720"/>
              <a:gd name="connsiteX379" fmla="*/ 82582 w 90011"/>
              <a:gd name="connsiteY379" fmla="*/ 8192 h 51720"/>
              <a:gd name="connsiteX380" fmla="*/ 81439 w 90011"/>
              <a:gd name="connsiteY380" fmla="*/ 8192 h 51720"/>
              <a:gd name="connsiteX381" fmla="*/ 78200 w 90011"/>
              <a:gd name="connsiteY381" fmla="*/ 10001 h 51720"/>
              <a:gd name="connsiteX382" fmla="*/ 78200 w 90011"/>
              <a:gd name="connsiteY382" fmla="*/ 10668 h 51720"/>
              <a:gd name="connsiteX383" fmla="*/ 80867 w 90011"/>
              <a:gd name="connsiteY383" fmla="*/ 12287 h 51720"/>
              <a:gd name="connsiteX384" fmla="*/ 82010 w 90011"/>
              <a:gd name="connsiteY384" fmla="*/ 12287 h 51720"/>
              <a:gd name="connsiteX385" fmla="*/ 85249 w 90011"/>
              <a:gd name="connsiteY385" fmla="*/ 10382 h 51720"/>
              <a:gd name="connsiteX386" fmla="*/ 85249 w 90011"/>
              <a:gd name="connsiteY386" fmla="*/ 9715 h 51720"/>
              <a:gd name="connsiteX387" fmla="*/ 80010 w 90011"/>
              <a:gd name="connsiteY387" fmla="*/ 12763 h 51720"/>
              <a:gd name="connsiteX388" fmla="*/ 77343 w 90011"/>
              <a:gd name="connsiteY388" fmla="*/ 11144 h 51720"/>
              <a:gd name="connsiteX389" fmla="*/ 76200 w 90011"/>
              <a:gd name="connsiteY389" fmla="*/ 11144 h 51720"/>
              <a:gd name="connsiteX390" fmla="*/ 73057 w 90011"/>
              <a:gd name="connsiteY390" fmla="*/ 13049 h 51720"/>
              <a:gd name="connsiteX391" fmla="*/ 73057 w 90011"/>
              <a:gd name="connsiteY391" fmla="*/ 13621 h 51720"/>
              <a:gd name="connsiteX392" fmla="*/ 75724 w 90011"/>
              <a:gd name="connsiteY392" fmla="*/ 15240 h 51720"/>
              <a:gd name="connsiteX393" fmla="*/ 76867 w 90011"/>
              <a:gd name="connsiteY393" fmla="*/ 15240 h 51720"/>
              <a:gd name="connsiteX394" fmla="*/ 80010 w 90011"/>
              <a:gd name="connsiteY394" fmla="*/ 13335 h 51720"/>
              <a:gd name="connsiteX395" fmla="*/ 80010 w 90011"/>
              <a:gd name="connsiteY395" fmla="*/ 12763 h 51720"/>
              <a:gd name="connsiteX396" fmla="*/ 74866 w 90011"/>
              <a:gd name="connsiteY396" fmla="*/ 15716 h 51720"/>
              <a:gd name="connsiteX397" fmla="*/ 72200 w 90011"/>
              <a:gd name="connsiteY397" fmla="*/ 14192 h 51720"/>
              <a:gd name="connsiteX398" fmla="*/ 71057 w 90011"/>
              <a:gd name="connsiteY398" fmla="*/ 14192 h 51720"/>
              <a:gd name="connsiteX399" fmla="*/ 67818 w 90011"/>
              <a:gd name="connsiteY399" fmla="*/ 16002 h 51720"/>
              <a:gd name="connsiteX400" fmla="*/ 67818 w 90011"/>
              <a:gd name="connsiteY400" fmla="*/ 16669 h 51720"/>
              <a:gd name="connsiteX401" fmla="*/ 70485 w 90011"/>
              <a:gd name="connsiteY401" fmla="*/ 18193 h 51720"/>
              <a:gd name="connsiteX402" fmla="*/ 71628 w 90011"/>
              <a:gd name="connsiteY402" fmla="*/ 18193 h 51720"/>
              <a:gd name="connsiteX403" fmla="*/ 74866 w 90011"/>
              <a:gd name="connsiteY403" fmla="*/ 16383 h 51720"/>
              <a:gd name="connsiteX404" fmla="*/ 74866 w 90011"/>
              <a:gd name="connsiteY404" fmla="*/ 15716 h 51720"/>
              <a:gd name="connsiteX405" fmla="*/ 55436 w 90011"/>
              <a:gd name="connsiteY405" fmla="*/ 10573 h 51720"/>
              <a:gd name="connsiteX406" fmla="*/ 52673 w 90011"/>
              <a:gd name="connsiteY406" fmla="*/ 8953 h 51720"/>
              <a:gd name="connsiteX407" fmla="*/ 51530 w 90011"/>
              <a:gd name="connsiteY407" fmla="*/ 8953 h 51720"/>
              <a:gd name="connsiteX408" fmla="*/ 46672 w 90011"/>
              <a:gd name="connsiteY408" fmla="*/ 11811 h 51720"/>
              <a:gd name="connsiteX409" fmla="*/ 46672 w 90011"/>
              <a:gd name="connsiteY409" fmla="*/ 12478 h 51720"/>
              <a:gd name="connsiteX410" fmla="*/ 49435 w 90011"/>
              <a:gd name="connsiteY410" fmla="*/ 14002 h 51720"/>
              <a:gd name="connsiteX411" fmla="*/ 50482 w 90011"/>
              <a:gd name="connsiteY411" fmla="*/ 14002 h 51720"/>
              <a:gd name="connsiteX412" fmla="*/ 55436 w 90011"/>
              <a:gd name="connsiteY412" fmla="*/ 11239 h 51720"/>
              <a:gd name="connsiteX413" fmla="*/ 55436 w 90011"/>
              <a:gd name="connsiteY413" fmla="*/ 10573 h 51720"/>
              <a:gd name="connsiteX414" fmla="*/ 48577 w 90011"/>
              <a:gd name="connsiteY414" fmla="*/ 14478 h 51720"/>
              <a:gd name="connsiteX415" fmla="*/ 45815 w 90011"/>
              <a:gd name="connsiteY415" fmla="*/ 12954 h 51720"/>
              <a:gd name="connsiteX416" fmla="*/ 44672 w 90011"/>
              <a:gd name="connsiteY416" fmla="*/ 12954 h 51720"/>
              <a:gd name="connsiteX417" fmla="*/ 41529 w 90011"/>
              <a:gd name="connsiteY417" fmla="*/ 14764 h 51720"/>
              <a:gd name="connsiteX418" fmla="*/ 41529 w 90011"/>
              <a:gd name="connsiteY418" fmla="*/ 15430 h 51720"/>
              <a:gd name="connsiteX419" fmla="*/ 44196 w 90011"/>
              <a:gd name="connsiteY419" fmla="*/ 16954 h 51720"/>
              <a:gd name="connsiteX420" fmla="*/ 45339 w 90011"/>
              <a:gd name="connsiteY420" fmla="*/ 16954 h 51720"/>
              <a:gd name="connsiteX421" fmla="*/ 48577 w 90011"/>
              <a:gd name="connsiteY421" fmla="*/ 15145 h 51720"/>
              <a:gd name="connsiteX422" fmla="*/ 48577 w 90011"/>
              <a:gd name="connsiteY422" fmla="*/ 14478 h 51720"/>
              <a:gd name="connsiteX423" fmla="*/ 43339 w 90011"/>
              <a:gd name="connsiteY423" fmla="*/ 17526 h 51720"/>
              <a:gd name="connsiteX424" fmla="*/ 40672 w 90011"/>
              <a:gd name="connsiteY424" fmla="*/ 15907 h 51720"/>
              <a:gd name="connsiteX425" fmla="*/ 39528 w 90011"/>
              <a:gd name="connsiteY425" fmla="*/ 15907 h 51720"/>
              <a:gd name="connsiteX426" fmla="*/ 36290 w 90011"/>
              <a:gd name="connsiteY426" fmla="*/ 17812 h 51720"/>
              <a:gd name="connsiteX427" fmla="*/ 36290 w 90011"/>
              <a:gd name="connsiteY427" fmla="*/ 18383 h 51720"/>
              <a:gd name="connsiteX428" fmla="*/ 39052 w 90011"/>
              <a:gd name="connsiteY428" fmla="*/ 20002 h 51720"/>
              <a:gd name="connsiteX429" fmla="*/ 40100 w 90011"/>
              <a:gd name="connsiteY429" fmla="*/ 20002 h 51720"/>
              <a:gd name="connsiteX430" fmla="*/ 43339 w 90011"/>
              <a:gd name="connsiteY430" fmla="*/ 18097 h 51720"/>
              <a:gd name="connsiteX431" fmla="*/ 43339 w 90011"/>
              <a:gd name="connsiteY431" fmla="*/ 17526 h 51720"/>
              <a:gd name="connsiteX432" fmla="*/ 38195 w 90011"/>
              <a:gd name="connsiteY432" fmla="*/ 20479 h 51720"/>
              <a:gd name="connsiteX433" fmla="*/ 35433 w 90011"/>
              <a:gd name="connsiteY433" fmla="*/ 18955 h 51720"/>
              <a:gd name="connsiteX434" fmla="*/ 34385 w 90011"/>
              <a:gd name="connsiteY434" fmla="*/ 18955 h 51720"/>
              <a:gd name="connsiteX435" fmla="*/ 31147 w 90011"/>
              <a:gd name="connsiteY435" fmla="*/ 20764 h 51720"/>
              <a:gd name="connsiteX436" fmla="*/ 31147 w 90011"/>
              <a:gd name="connsiteY436" fmla="*/ 21431 h 51720"/>
              <a:gd name="connsiteX437" fmla="*/ 33814 w 90011"/>
              <a:gd name="connsiteY437" fmla="*/ 22955 h 51720"/>
              <a:gd name="connsiteX438" fmla="*/ 34957 w 90011"/>
              <a:gd name="connsiteY438" fmla="*/ 22955 h 51720"/>
              <a:gd name="connsiteX439" fmla="*/ 38195 w 90011"/>
              <a:gd name="connsiteY439" fmla="*/ 21145 h 51720"/>
              <a:gd name="connsiteX440" fmla="*/ 38195 w 90011"/>
              <a:gd name="connsiteY440" fmla="*/ 20479 h 51720"/>
              <a:gd name="connsiteX441" fmla="*/ 32957 w 90011"/>
              <a:gd name="connsiteY441" fmla="*/ 23431 h 51720"/>
              <a:gd name="connsiteX442" fmla="*/ 30289 w 90011"/>
              <a:gd name="connsiteY442" fmla="*/ 21907 h 51720"/>
              <a:gd name="connsiteX443" fmla="*/ 29146 w 90011"/>
              <a:gd name="connsiteY443" fmla="*/ 21907 h 51720"/>
              <a:gd name="connsiteX444" fmla="*/ 25908 w 90011"/>
              <a:gd name="connsiteY444" fmla="*/ 23717 h 51720"/>
              <a:gd name="connsiteX445" fmla="*/ 25908 w 90011"/>
              <a:gd name="connsiteY445" fmla="*/ 24384 h 51720"/>
              <a:gd name="connsiteX446" fmla="*/ 28670 w 90011"/>
              <a:gd name="connsiteY446" fmla="*/ 25908 h 51720"/>
              <a:gd name="connsiteX447" fmla="*/ 29813 w 90011"/>
              <a:gd name="connsiteY447" fmla="*/ 25908 h 51720"/>
              <a:gd name="connsiteX448" fmla="*/ 32957 w 90011"/>
              <a:gd name="connsiteY448" fmla="*/ 24098 h 51720"/>
              <a:gd name="connsiteX449" fmla="*/ 32957 w 90011"/>
              <a:gd name="connsiteY449" fmla="*/ 23431 h 51720"/>
              <a:gd name="connsiteX450" fmla="*/ 27813 w 90011"/>
              <a:gd name="connsiteY450" fmla="*/ 26384 h 51720"/>
              <a:gd name="connsiteX451" fmla="*/ 25146 w 90011"/>
              <a:gd name="connsiteY451" fmla="*/ 24860 h 51720"/>
              <a:gd name="connsiteX452" fmla="*/ 24003 w 90011"/>
              <a:gd name="connsiteY452" fmla="*/ 24860 h 51720"/>
              <a:gd name="connsiteX453" fmla="*/ 20764 w 90011"/>
              <a:gd name="connsiteY453" fmla="*/ 26765 h 51720"/>
              <a:gd name="connsiteX454" fmla="*/ 20764 w 90011"/>
              <a:gd name="connsiteY454" fmla="*/ 27337 h 51720"/>
              <a:gd name="connsiteX455" fmla="*/ 23432 w 90011"/>
              <a:gd name="connsiteY455" fmla="*/ 28956 h 51720"/>
              <a:gd name="connsiteX456" fmla="*/ 24575 w 90011"/>
              <a:gd name="connsiteY456" fmla="*/ 28956 h 51720"/>
              <a:gd name="connsiteX457" fmla="*/ 27813 w 90011"/>
              <a:gd name="connsiteY457" fmla="*/ 27051 h 51720"/>
              <a:gd name="connsiteX458" fmla="*/ 27813 w 90011"/>
              <a:gd name="connsiteY458" fmla="*/ 26384 h 51720"/>
              <a:gd name="connsiteX459" fmla="*/ 22670 w 90011"/>
              <a:gd name="connsiteY459" fmla="*/ 29432 h 51720"/>
              <a:gd name="connsiteX460" fmla="*/ 19907 w 90011"/>
              <a:gd name="connsiteY460" fmla="*/ 27813 h 51720"/>
              <a:gd name="connsiteX461" fmla="*/ 18764 w 90011"/>
              <a:gd name="connsiteY461" fmla="*/ 27813 h 51720"/>
              <a:gd name="connsiteX462" fmla="*/ 15621 w 90011"/>
              <a:gd name="connsiteY462" fmla="*/ 29718 h 51720"/>
              <a:gd name="connsiteX463" fmla="*/ 15621 w 90011"/>
              <a:gd name="connsiteY463" fmla="*/ 30385 h 51720"/>
              <a:gd name="connsiteX464" fmla="*/ 18288 w 90011"/>
              <a:gd name="connsiteY464" fmla="*/ 31909 h 51720"/>
              <a:gd name="connsiteX465" fmla="*/ 19431 w 90011"/>
              <a:gd name="connsiteY465" fmla="*/ 31909 h 51720"/>
              <a:gd name="connsiteX466" fmla="*/ 22670 w 90011"/>
              <a:gd name="connsiteY466" fmla="*/ 30099 h 51720"/>
              <a:gd name="connsiteX467" fmla="*/ 22670 w 90011"/>
              <a:gd name="connsiteY467" fmla="*/ 29432 h 51720"/>
              <a:gd name="connsiteX468" fmla="*/ 17431 w 90011"/>
              <a:gd name="connsiteY468" fmla="*/ 32385 h 51720"/>
              <a:gd name="connsiteX469" fmla="*/ 14764 w 90011"/>
              <a:gd name="connsiteY469" fmla="*/ 30861 h 51720"/>
              <a:gd name="connsiteX470" fmla="*/ 13621 w 90011"/>
              <a:gd name="connsiteY470" fmla="*/ 30861 h 51720"/>
              <a:gd name="connsiteX471" fmla="*/ 10382 w 90011"/>
              <a:gd name="connsiteY471" fmla="*/ 32671 h 51720"/>
              <a:gd name="connsiteX472" fmla="*/ 10382 w 90011"/>
              <a:gd name="connsiteY472" fmla="*/ 33338 h 51720"/>
              <a:gd name="connsiteX473" fmla="*/ 13049 w 90011"/>
              <a:gd name="connsiteY473" fmla="*/ 34861 h 51720"/>
              <a:gd name="connsiteX474" fmla="*/ 14192 w 90011"/>
              <a:gd name="connsiteY474" fmla="*/ 34861 h 51720"/>
              <a:gd name="connsiteX475" fmla="*/ 17431 w 90011"/>
              <a:gd name="connsiteY475" fmla="*/ 33052 h 51720"/>
              <a:gd name="connsiteX476" fmla="*/ 17431 w 90011"/>
              <a:gd name="connsiteY476" fmla="*/ 32385 h 51720"/>
              <a:gd name="connsiteX477" fmla="*/ 12287 w 90011"/>
              <a:gd name="connsiteY477" fmla="*/ 35338 h 51720"/>
              <a:gd name="connsiteX478" fmla="*/ 9525 w 90011"/>
              <a:gd name="connsiteY478" fmla="*/ 33814 h 51720"/>
              <a:gd name="connsiteX479" fmla="*/ 8382 w 90011"/>
              <a:gd name="connsiteY479" fmla="*/ 33814 h 51720"/>
              <a:gd name="connsiteX480" fmla="*/ 5239 w 90011"/>
              <a:gd name="connsiteY480" fmla="*/ 35623 h 51720"/>
              <a:gd name="connsiteX481" fmla="*/ 5239 w 90011"/>
              <a:gd name="connsiteY481" fmla="*/ 36290 h 51720"/>
              <a:gd name="connsiteX482" fmla="*/ 7906 w 90011"/>
              <a:gd name="connsiteY482" fmla="*/ 37909 h 51720"/>
              <a:gd name="connsiteX483" fmla="*/ 9049 w 90011"/>
              <a:gd name="connsiteY483" fmla="*/ 37909 h 51720"/>
              <a:gd name="connsiteX484" fmla="*/ 12287 w 90011"/>
              <a:gd name="connsiteY484" fmla="*/ 36004 h 51720"/>
              <a:gd name="connsiteX485" fmla="*/ 12287 w 90011"/>
              <a:gd name="connsiteY485" fmla="*/ 35338 h 51720"/>
              <a:gd name="connsiteX486" fmla="*/ 7048 w 90011"/>
              <a:gd name="connsiteY486" fmla="*/ 39052 h 51720"/>
              <a:gd name="connsiteX487" fmla="*/ 3905 w 90011"/>
              <a:gd name="connsiteY487" fmla="*/ 40862 h 51720"/>
              <a:gd name="connsiteX488" fmla="*/ 2762 w 90011"/>
              <a:gd name="connsiteY488" fmla="*/ 40862 h 51720"/>
              <a:gd name="connsiteX489" fmla="*/ 0 w 90011"/>
              <a:gd name="connsiteY489" fmla="*/ 39338 h 51720"/>
              <a:gd name="connsiteX490" fmla="*/ 0 w 90011"/>
              <a:gd name="connsiteY490" fmla="*/ 38671 h 51720"/>
              <a:gd name="connsiteX491" fmla="*/ 3238 w 90011"/>
              <a:gd name="connsiteY491" fmla="*/ 36767 h 51720"/>
              <a:gd name="connsiteX492" fmla="*/ 4382 w 90011"/>
              <a:gd name="connsiteY492" fmla="*/ 36767 h 51720"/>
              <a:gd name="connsiteX493" fmla="*/ 7048 w 90011"/>
              <a:gd name="connsiteY493" fmla="*/ 38386 h 51720"/>
              <a:gd name="connsiteX494" fmla="*/ 7048 w 90011"/>
              <a:gd name="connsiteY494" fmla="*/ 39052 h 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Lst>
            <a:rect l="l" t="t" r="r" b="b"/>
            <a:pathLst>
              <a:path w="90011" h="51720">
                <a:moveTo>
                  <a:pt x="75819" y="4286"/>
                </a:moveTo>
                <a:lnTo>
                  <a:pt x="73057" y="2762"/>
                </a:lnTo>
                <a:lnTo>
                  <a:pt x="71914" y="2762"/>
                </a:lnTo>
                <a:lnTo>
                  <a:pt x="68770" y="4572"/>
                </a:lnTo>
                <a:lnTo>
                  <a:pt x="68770" y="5239"/>
                </a:lnTo>
                <a:lnTo>
                  <a:pt x="71438" y="6763"/>
                </a:lnTo>
                <a:lnTo>
                  <a:pt x="72580" y="6763"/>
                </a:lnTo>
                <a:lnTo>
                  <a:pt x="75819" y="4953"/>
                </a:lnTo>
                <a:lnTo>
                  <a:pt x="75819" y="4286"/>
                </a:lnTo>
                <a:close/>
                <a:moveTo>
                  <a:pt x="71057" y="1619"/>
                </a:moveTo>
                <a:lnTo>
                  <a:pt x="68389" y="0"/>
                </a:lnTo>
                <a:lnTo>
                  <a:pt x="67246" y="0"/>
                </a:lnTo>
                <a:lnTo>
                  <a:pt x="64008" y="1905"/>
                </a:lnTo>
                <a:lnTo>
                  <a:pt x="64008" y="2476"/>
                </a:lnTo>
                <a:lnTo>
                  <a:pt x="66675" y="4096"/>
                </a:lnTo>
                <a:lnTo>
                  <a:pt x="67818" y="4096"/>
                </a:lnTo>
                <a:lnTo>
                  <a:pt x="71057" y="2191"/>
                </a:lnTo>
                <a:lnTo>
                  <a:pt x="71057" y="1619"/>
                </a:lnTo>
                <a:close/>
                <a:moveTo>
                  <a:pt x="65913" y="4572"/>
                </a:moveTo>
                <a:lnTo>
                  <a:pt x="63151" y="3048"/>
                </a:lnTo>
                <a:lnTo>
                  <a:pt x="62008" y="3048"/>
                </a:lnTo>
                <a:lnTo>
                  <a:pt x="58864" y="4858"/>
                </a:lnTo>
                <a:lnTo>
                  <a:pt x="58864" y="5524"/>
                </a:lnTo>
                <a:lnTo>
                  <a:pt x="61532" y="7048"/>
                </a:lnTo>
                <a:lnTo>
                  <a:pt x="62675" y="7048"/>
                </a:lnTo>
                <a:lnTo>
                  <a:pt x="65913" y="5239"/>
                </a:lnTo>
                <a:lnTo>
                  <a:pt x="65913" y="4572"/>
                </a:lnTo>
                <a:close/>
                <a:moveTo>
                  <a:pt x="60674" y="7525"/>
                </a:moveTo>
                <a:lnTo>
                  <a:pt x="58007" y="6001"/>
                </a:lnTo>
                <a:lnTo>
                  <a:pt x="56864" y="6001"/>
                </a:lnTo>
                <a:lnTo>
                  <a:pt x="53626" y="7810"/>
                </a:lnTo>
                <a:lnTo>
                  <a:pt x="53626" y="8477"/>
                </a:lnTo>
                <a:lnTo>
                  <a:pt x="56388" y="10001"/>
                </a:lnTo>
                <a:lnTo>
                  <a:pt x="57435" y="10001"/>
                </a:lnTo>
                <a:lnTo>
                  <a:pt x="60674" y="8192"/>
                </a:lnTo>
                <a:lnTo>
                  <a:pt x="60674" y="7525"/>
                </a:lnTo>
                <a:close/>
                <a:moveTo>
                  <a:pt x="69628" y="18669"/>
                </a:moveTo>
                <a:lnTo>
                  <a:pt x="66960" y="17145"/>
                </a:lnTo>
                <a:lnTo>
                  <a:pt x="65817" y="17145"/>
                </a:lnTo>
                <a:lnTo>
                  <a:pt x="62579" y="18955"/>
                </a:lnTo>
                <a:lnTo>
                  <a:pt x="62579" y="19621"/>
                </a:lnTo>
                <a:lnTo>
                  <a:pt x="65341" y="21145"/>
                </a:lnTo>
                <a:lnTo>
                  <a:pt x="66484" y="21145"/>
                </a:lnTo>
                <a:lnTo>
                  <a:pt x="69628" y="19336"/>
                </a:lnTo>
                <a:lnTo>
                  <a:pt x="69628" y="18669"/>
                </a:lnTo>
                <a:close/>
                <a:moveTo>
                  <a:pt x="64484" y="21622"/>
                </a:moveTo>
                <a:lnTo>
                  <a:pt x="61722" y="20098"/>
                </a:lnTo>
                <a:lnTo>
                  <a:pt x="60674" y="20098"/>
                </a:lnTo>
                <a:lnTo>
                  <a:pt x="57435" y="21907"/>
                </a:lnTo>
                <a:lnTo>
                  <a:pt x="57435" y="22574"/>
                </a:lnTo>
                <a:lnTo>
                  <a:pt x="60103" y="24193"/>
                </a:lnTo>
                <a:lnTo>
                  <a:pt x="61246" y="24193"/>
                </a:lnTo>
                <a:lnTo>
                  <a:pt x="64484" y="22288"/>
                </a:lnTo>
                <a:lnTo>
                  <a:pt x="64484" y="21622"/>
                </a:lnTo>
                <a:close/>
                <a:moveTo>
                  <a:pt x="59245" y="24670"/>
                </a:moveTo>
                <a:lnTo>
                  <a:pt x="56579" y="23050"/>
                </a:lnTo>
                <a:lnTo>
                  <a:pt x="55436" y="23050"/>
                </a:lnTo>
                <a:lnTo>
                  <a:pt x="52197" y="24955"/>
                </a:lnTo>
                <a:lnTo>
                  <a:pt x="52197" y="25527"/>
                </a:lnTo>
                <a:lnTo>
                  <a:pt x="54959" y="27146"/>
                </a:lnTo>
                <a:lnTo>
                  <a:pt x="56102" y="27146"/>
                </a:lnTo>
                <a:lnTo>
                  <a:pt x="59245" y="25241"/>
                </a:lnTo>
                <a:lnTo>
                  <a:pt x="59245" y="24670"/>
                </a:lnTo>
                <a:close/>
                <a:moveTo>
                  <a:pt x="54102" y="27622"/>
                </a:moveTo>
                <a:lnTo>
                  <a:pt x="51340" y="26098"/>
                </a:lnTo>
                <a:lnTo>
                  <a:pt x="50292" y="26098"/>
                </a:lnTo>
                <a:lnTo>
                  <a:pt x="47054" y="27908"/>
                </a:lnTo>
                <a:lnTo>
                  <a:pt x="47054" y="28575"/>
                </a:lnTo>
                <a:lnTo>
                  <a:pt x="49720" y="30099"/>
                </a:lnTo>
                <a:lnTo>
                  <a:pt x="50863" y="30099"/>
                </a:lnTo>
                <a:lnTo>
                  <a:pt x="54102" y="28289"/>
                </a:lnTo>
                <a:lnTo>
                  <a:pt x="54102" y="27622"/>
                </a:lnTo>
                <a:close/>
                <a:moveTo>
                  <a:pt x="48959" y="30575"/>
                </a:moveTo>
                <a:lnTo>
                  <a:pt x="46196" y="29051"/>
                </a:lnTo>
                <a:lnTo>
                  <a:pt x="45053" y="29051"/>
                </a:lnTo>
                <a:lnTo>
                  <a:pt x="41815" y="30861"/>
                </a:lnTo>
                <a:lnTo>
                  <a:pt x="41815" y="31528"/>
                </a:lnTo>
                <a:lnTo>
                  <a:pt x="44577" y="33052"/>
                </a:lnTo>
                <a:lnTo>
                  <a:pt x="45720" y="33052"/>
                </a:lnTo>
                <a:lnTo>
                  <a:pt x="48959" y="31242"/>
                </a:lnTo>
                <a:lnTo>
                  <a:pt x="48959" y="30575"/>
                </a:lnTo>
                <a:close/>
                <a:moveTo>
                  <a:pt x="43719" y="33623"/>
                </a:moveTo>
                <a:lnTo>
                  <a:pt x="41053" y="32004"/>
                </a:lnTo>
                <a:lnTo>
                  <a:pt x="39910" y="32004"/>
                </a:lnTo>
                <a:lnTo>
                  <a:pt x="36671" y="33909"/>
                </a:lnTo>
                <a:lnTo>
                  <a:pt x="36671" y="34576"/>
                </a:lnTo>
                <a:lnTo>
                  <a:pt x="39338" y="36100"/>
                </a:lnTo>
                <a:lnTo>
                  <a:pt x="40481" y="36100"/>
                </a:lnTo>
                <a:lnTo>
                  <a:pt x="43719" y="34195"/>
                </a:lnTo>
                <a:lnTo>
                  <a:pt x="43719" y="33623"/>
                </a:lnTo>
                <a:close/>
                <a:moveTo>
                  <a:pt x="38576" y="36576"/>
                </a:moveTo>
                <a:lnTo>
                  <a:pt x="35814" y="35052"/>
                </a:lnTo>
                <a:lnTo>
                  <a:pt x="34671" y="35052"/>
                </a:lnTo>
                <a:lnTo>
                  <a:pt x="31528" y="36862"/>
                </a:lnTo>
                <a:lnTo>
                  <a:pt x="31528" y="37528"/>
                </a:lnTo>
                <a:lnTo>
                  <a:pt x="34194" y="39052"/>
                </a:lnTo>
                <a:lnTo>
                  <a:pt x="35338" y="39052"/>
                </a:lnTo>
                <a:lnTo>
                  <a:pt x="38576" y="37243"/>
                </a:lnTo>
                <a:lnTo>
                  <a:pt x="38576" y="36576"/>
                </a:lnTo>
                <a:close/>
                <a:moveTo>
                  <a:pt x="33338" y="39529"/>
                </a:moveTo>
                <a:lnTo>
                  <a:pt x="30670" y="38005"/>
                </a:lnTo>
                <a:lnTo>
                  <a:pt x="29527" y="38005"/>
                </a:lnTo>
                <a:lnTo>
                  <a:pt x="26289" y="39814"/>
                </a:lnTo>
                <a:lnTo>
                  <a:pt x="26289" y="40481"/>
                </a:lnTo>
                <a:lnTo>
                  <a:pt x="29051" y="42005"/>
                </a:lnTo>
                <a:lnTo>
                  <a:pt x="30194" y="42005"/>
                </a:lnTo>
                <a:lnTo>
                  <a:pt x="33338" y="40195"/>
                </a:lnTo>
                <a:lnTo>
                  <a:pt x="33338" y="39529"/>
                </a:lnTo>
                <a:close/>
                <a:moveTo>
                  <a:pt x="28194" y="42481"/>
                </a:moveTo>
                <a:lnTo>
                  <a:pt x="25432" y="40957"/>
                </a:lnTo>
                <a:lnTo>
                  <a:pt x="24384" y="40957"/>
                </a:lnTo>
                <a:lnTo>
                  <a:pt x="21145" y="42863"/>
                </a:lnTo>
                <a:lnTo>
                  <a:pt x="21145" y="43434"/>
                </a:lnTo>
                <a:lnTo>
                  <a:pt x="23813" y="45053"/>
                </a:lnTo>
                <a:lnTo>
                  <a:pt x="24955" y="45053"/>
                </a:lnTo>
                <a:lnTo>
                  <a:pt x="28194" y="43148"/>
                </a:lnTo>
                <a:lnTo>
                  <a:pt x="28194" y="42481"/>
                </a:lnTo>
                <a:close/>
                <a:moveTo>
                  <a:pt x="22955" y="45529"/>
                </a:moveTo>
                <a:lnTo>
                  <a:pt x="20288" y="44005"/>
                </a:lnTo>
                <a:lnTo>
                  <a:pt x="19145" y="44005"/>
                </a:lnTo>
                <a:lnTo>
                  <a:pt x="14288" y="46768"/>
                </a:lnTo>
                <a:lnTo>
                  <a:pt x="14288" y="47434"/>
                </a:lnTo>
                <a:lnTo>
                  <a:pt x="16954" y="48958"/>
                </a:lnTo>
                <a:lnTo>
                  <a:pt x="18097" y="48958"/>
                </a:lnTo>
                <a:lnTo>
                  <a:pt x="22955" y="46196"/>
                </a:lnTo>
                <a:lnTo>
                  <a:pt x="22955" y="45529"/>
                </a:lnTo>
                <a:close/>
                <a:moveTo>
                  <a:pt x="64865" y="16002"/>
                </a:moveTo>
                <a:lnTo>
                  <a:pt x="62103" y="14383"/>
                </a:lnTo>
                <a:lnTo>
                  <a:pt x="60960" y="14383"/>
                </a:lnTo>
                <a:lnTo>
                  <a:pt x="56102" y="17240"/>
                </a:lnTo>
                <a:lnTo>
                  <a:pt x="56102" y="17907"/>
                </a:lnTo>
                <a:lnTo>
                  <a:pt x="58769" y="19431"/>
                </a:lnTo>
                <a:lnTo>
                  <a:pt x="59912" y="19431"/>
                </a:lnTo>
                <a:lnTo>
                  <a:pt x="64865" y="16669"/>
                </a:lnTo>
                <a:lnTo>
                  <a:pt x="64865" y="16002"/>
                </a:lnTo>
                <a:close/>
                <a:moveTo>
                  <a:pt x="57912" y="19907"/>
                </a:moveTo>
                <a:lnTo>
                  <a:pt x="55245" y="18383"/>
                </a:lnTo>
                <a:lnTo>
                  <a:pt x="54102" y="18383"/>
                </a:lnTo>
                <a:lnTo>
                  <a:pt x="50959" y="20193"/>
                </a:lnTo>
                <a:lnTo>
                  <a:pt x="50959" y="20860"/>
                </a:lnTo>
                <a:lnTo>
                  <a:pt x="53626" y="22384"/>
                </a:lnTo>
                <a:lnTo>
                  <a:pt x="54769" y="22384"/>
                </a:lnTo>
                <a:lnTo>
                  <a:pt x="57912" y="20574"/>
                </a:lnTo>
                <a:lnTo>
                  <a:pt x="57912" y="19907"/>
                </a:lnTo>
                <a:close/>
                <a:moveTo>
                  <a:pt x="52768" y="22860"/>
                </a:moveTo>
                <a:lnTo>
                  <a:pt x="50102" y="21336"/>
                </a:lnTo>
                <a:lnTo>
                  <a:pt x="48959" y="21336"/>
                </a:lnTo>
                <a:lnTo>
                  <a:pt x="45720" y="23146"/>
                </a:lnTo>
                <a:lnTo>
                  <a:pt x="45720" y="23813"/>
                </a:lnTo>
                <a:lnTo>
                  <a:pt x="48387" y="25432"/>
                </a:lnTo>
                <a:lnTo>
                  <a:pt x="49530" y="25432"/>
                </a:lnTo>
                <a:lnTo>
                  <a:pt x="52768" y="23527"/>
                </a:lnTo>
                <a:lnTo>
                  <a:pt x="52768" y="22860"/>
                </a:lnTo>
                <a:close/>
                <a:moveTo>
                  <a:pt x="47625" y="25908"/>
                </a:moveTo>
                <a:lnTo>
                  <a:pt x="44863" y="24289"/>
                </a:lnTo>
                <a:lnTo>
                  <a:pt x="43815" y="24289"/>
                </a:lnTo>
                <a:lnTo>
                  <a:pt x="40577" y="26194"/>
                </a:lnTo>
                <a:lnTo>
                  <a:pt x="40577" y="26860"/>
                </a:lnTo>
                <a:lnTo>
                  <a:pt x="43243" y="28384"/>
                </a:lnTo>
                <a:lnTo>
                  <a:pt x="44386" y="28384"/>
                </a:lnTo>
                <a:lnTo>
                  <a:pt x="47625" y="26575"/>
                </a:lnTo>
                <a:lnTo>
                  <a:pt x="47625" y="25908"/>
                </a:lnTo>
                <a:close/>
                <a:moveTo>
                  <a:pt x="42386" y="28861"/>
                </a:moveTo>
                <a:lnTo>
                  <a:pt x="39719" y="27337"/>
                </a:lnTo>
                <a:lnTo>
                  <a:pt x="38576" y="27337"/>
                </a:lnTo>
                <a:lnTo>
                  <a:pt x="35338" y="29146"/>
                </a:lnTo>
                <a:lnTo>
                  <a:pt x="35338" y="29813"/>
                </a:lnTo>
                <a:lnTo>
                  <a:pt x="38100" y="31337"/>
                </a:lnTo>
                <a:lnTo>
                  <a:pt x="39243" y="31337"/>
                </a:lnTo>
                <a:lnTo>
                  <a:pt x="42386" y="29527"/>
                </a:lnTo>
                <a:lnTo>
                  <a:pt x="42386" y="28861"/>
                </a:lnTo>
                <a:close/>
                <a:moveTo>
                  <a:pt x="37242" y="31813"/>
                </a:moveTo>
                <a:lnTo>
                  <a:pt x="34480" y="30289"/>
                </a:lnTo>
                <a:lnTo>
                  <a:pt x="33433" y="30289"/>
                </a:lnTo>
                <a:lnTo>
                  <a:pt x="30194" y="32099"/>
                </a:lnTo>
                <a:lnTo>
                  <a:pt x="30194" y="32766"/>
                </a:lnTo>
                <a:lnTo>
                  <a:pt x="32861" y="34385"/>
                </a:lnTo>
                <a:lnTo>
                  <a:pt x="34004" y="34385"/>
                </a:lnTo>
                <a:lnTo>
                  <a:pt x="37242" y="32480"/>
                </a:lnTo>
                <a:lnTo>
                  <a:pt x="37242" y="31813"/>
                </a:lnTo>
                <a:close/>
                <a:moveTo>
                  <a:pt x="74200" y="21431"/>
                </a:moveTo>
                <a:lnTo>
                  <a:pt x="71533" y="19812"/>
                </a:lnTo>
                <a:lnTo>
                  <a:pt x="70390" y="19812"/>
                </a:lnTo>
                <a:lnTo>
                  <a:pt x="65437" y="22669"/>
                </a:lnTo>
                <a:lnTo>
                  <a:pt x="65437" y="23336"/>
                </a:lnTo>
                <a:lnTo>
                  <a:pt x="68199" y="24860"/>
                </a:lnTo>
                <a:lnTo>
                  <a:pt x="69342" y="24860"/>
                </a:lnTo>
                <a:lnTo>
                  <a:pt x="74200" y="22098"/>
                </a:lnTo>
                <a:lnTo>
                  <a:pt x="74200" y="21431"/>
                </a:lnTo>
                <a:close/>
                <a:moveTo>
                  <a:pt x="41434" y="40291"/>
                </a:moveTo>
                <a:lnTo>
                  <a:pt x="38767" y="38671"/>
                </a:lnTo>
                <a:lnTo>
                  <a:pt x="37624" y="38671"/>
                </a:lnTo>
                <a:lnTo>
                  <a:pt x="34385" y="40576"/>
                </a:lnTo>
                <a:lnTo>
                  <a:pt x="34385" y="41148"/>
                </a:lnTo>
                <a:lnTo>
                  <a:pt x="37052" y="42767"/>
                </a:lnTo>
                <a:lnTo>
                  <a:pt x="38195" y="42767"/>
                </a:lnTo>
                <a:lnTo>
                  <a:pt x="41434" y="40862"/>
                </a:lnTo>
                <a:lnTo>
                  <a:pt x="41434" y="40291"/>
                </a:lnTo>
                <a:close/>
                <a:moveTo>
                  <a:pt x="36290" y="43243"/>
                </a:moveTo>
                <a:lnTo>
                  <a:pt x="33528" y="41624"/>
                </a:lnTo>
                <a:lnTo>
                  <a:pt x="32385" y="41624"/>
                </a:lnTo>
                <a:lnTo>
                  <a:pt x="29242" y="43529"/>
                </a:lnTo>
                <a:lnTo>
                  <a:pt x="29242" y="44196"/>
                </a:lnTo>
                <a:lnTo>
                  <a:pt x="31909" y="45720"/>
                </a:lnTo>
                <a:lnTo>
                  <a:pt x="33051" y="45720"/>
                </a:lnTo>
                <a:lnTo>
                  <a:pt x="36290" y="43910"/>
                </a:lnTo>
                <a:lnTo>
                  <a:pt x="36290" y="43243"/>
                </a:lnTo>
                <a:close/>
                <a:moveTo>
                  <a:pt x="31052" y="46196"/>
                </a:moveTo>
                <a:lnTo>
                  <a:pt x="28384" y="44672"/>
                </a:lnTo>
                <a:lnTo>
                  <a:pt x="27241" y="44672"/>
                </a:lnTo>
                <a:lnTo>
                  <a:pt x="24003" y="46482"/>
                </a:lnTo>
                <a:lnTo>
                  <a:pt x="24003" y="47149"/>
                </a:lnTo>
                <a:lnTo>
                  <a:pt x="26765" y="48673"/>
                </a:lnTo>
                <a:lnTo>
                  <a:pt x="27908" y="48673"/>
                </a:lnTo>
                <a:lnTo>
                  <a:pt x="31052" y="46863"/>
                </a:lnTo>
                <a:lnTo>
                  <a:pt x="31052" y="46196"/>
                </a:lnTo>
                <a:close/>
                <a:moveTo>
                  <a:pt x="25908" y="49149"/>
                </a:moveTo>
                <a:lnTo>
                  <a:pt x="23146" y="47625"/>
                </a:lnTo>
                <a:lnTo>
                  <a:pt x="22098" y="47625"/>
                </a:lnTo>
                <a:lnTo>
                  <a:pt x="18859" y="49530"/>
                </a:lnTo>
                <a:lnTo>
                  <a:pt x="18859" y="50101"/>
                </a:lnTo>
                <a:lnTo>
                  <a:pt x="21527" y="51721"/>
                </a:lnTo>
                <a:lnTo>
                  <a:pt x="22670" y="51721"/>
                </a:lnTo>
                <a:lnTo>
                  <a:pt x="25908" y="49816"/>
                </a:lnTo>
                <a:lnTo>
                  <a:pt x="25908" y="49149"/>
                </a:lnTo>
                <a:close/>
                <a:moveTo>
                  <a:pt x="32004" y="34861"/>
                </a:moveTo>
                <a:lnTo>
                  <a:pt x="29337" y="33242"/>
                </a:lnTo>
                <a:lnTo>
                  <a:pt x="28194" y="33242"/>
                </a:lnTo>
                <a:lnTo>
                  <a:pt x="24955" y="35147"/>
                </a:lnTo>
                <a:lnTo>
                  <a:pt x="24955" y="35814"/>
                </a:lnTo>
                <a:lnTo>
                  <a:pt x="27717" y="37338"/>
                </a:lnTo>
                <a:lnTo>
                  <a:pt x="28860" y="37338"/>
                </a:lnTo>
                <a:lnTo>
                  <a:pt x="32004" y="35528"/>
                </a:lnTo>
                <a:lnTo>
                  <a:pt x="32004" y="34861"/>
                </a:lnTo>
                <a:close/>
                <a:moveTo>
                  <a:pt x="26861" y="37814"/>
                </a:moveTo>
                <a:lnTo>
                  <a:pt x="24193" y="36290"/>
                </a:lnTo>
                <a:lnTo>
                  <a:pt x="23050" y="36290"/>
                </a:lnTo>
                <a:lnTo>
                  <a:pt x="19812" y="38100"/>
                </a:lnTo>
                <a:lnTo>
                  <a:pt x="19812" y="38767"/>
                </a:lnTo>
                <a:lnTo>
                  <a:pt x="22479" y="40291"/>
                </a:lnTo>
                <a:lnTo>
                  <a:pt x="23622" y="40291"/>
                </a:lnTo>
                <a:lnTo>
                  <a:pt x="26861" y="38481"/>
                </a:lnTo>
                <a:lnTo>
                  <a:pt x="26861" y="37814"/>
                </a:lnTo>
                <a:close/>
                <a:moveTo>
                  <a:pt x="21622" y="40767"/>
                </a:moveTo>
                <a:lnTo>
                  <a:pt x="18955" y="39243"/>
                </a:lnTo>
                <a:lnTo>
                  <a:pt x="17812" y="39243"/>
                </a:lnTo>
                <a:lnTo>
                  <a:pt x="14668" y="41053"/>
                </a:lnTo>
                <a:lnTo>
                  <a:pt x="14668" y="41719"/>
                </a:lnTo>
                <a:lnTo>
                  <a:pt x="17336" y="43243"/>
                </a:lnTo>
                <a:lnTo>
                  <a:pt x="18479" y="43243"/>
                </a:lnTo>
                <a:lnTo>
                  <a:pt x="21622" y="41434"/>
                </a:lnTo>
                <a:lnTo>
                  <a:pt x="21622" y="40767"/>
                </a:lnTo>
                <a:close/>
                <a:moveTo>
                  <a:pt x="16478" y="43815"/>
                </a:moveTo>
                <a:lnTo>
                  <a:pt x="13811" y="42196"/>
                </a:lnTo>
                <a:lnTo>
                  <a:pt x="12668" y="42196"/>
                </a:lnTo>
                <a:lnTo>
                  <a:pt x="9430" y="44101"/>
                </a:lnTo>
                <a:lnTo>
                  <a:pt x="9430" y="44767"/>
                </a:lnTo>
                <a:lnTo>
                  <a:pt x="12097" y="46292"/>
                </a:lnTo>
                <a:lnTo>
                  <a:pt x="13240" y="46292"/>
                </a:lnTo>
                <a:lnTo>
                  <a:pt x="16478" y="44386"/>
                </a:lnTo>
                <a:lnTo>
                  <a:pt x="16478" y="43815"/>
                </a:lnTo>
                <a:close/>
                <a:moveTo>
                  <a:pt x="60198" y="13240"/>
                </a:moveTo>
                <a:lnTo>
                  <a:pt x="57531" y="11716"/>
                </a:lnTo>
                <a:lnTo>
                  <a:pt x="56388" y="11716"/>
                </a:lnTo>
                <a:lnTo>
                  <a:pt x="53150" y="13525"/>
                </a:lnTo>
                <a:lnTo>
                  <a:pt x="53150" y="14192"/>
                </a:lnTo>
                <a:lnTo>
                  <a:pt x="55912" y="15716"/>
                </a:lnTo>
                <a:lnTo>
                  <a:pt x="57055" y="15716"/>
                </a:lnTo>
                <a:lnTo>
                  <a:pt x="60198" y="13906"/>
                </a:lnTo>
                <a:lnTo>
                  <a:pt x="60198" y="13240"/>
                </a:lnTo>
                <a:close/>
                <a:moveTo>
                  <a:pt x="55054" y="16192"/>
                </a:moveTo>
                <a:lnTo>
                  <a:pt x="52388" y="14668"/>
                </a:lnTo>
                <a:lnTo>
                  <a:pt x="51245" y="14668"/>
                </a:lnTo>
                <a:lnTo>
                  <a:pt x="48006" y="16573"/>
                </a:lnTo>
                <a:lnTo>
                  <a:pt x="48006" y="17145"/>
                </a:lnTo>
                <a:lnTo>
                  <a:pt x="50673" y="18764"/>
                </a:lnTo>
                <a:lnTo>
                  <a:pt x="51816" y="18764"/>
                </a:lnTo>
                <a:lnTo>
                  <a:pt x="55054" y="16859"/>
                </a:lnTo>
                <a:lnTo>
                  <a:pt x="55054" y="16192"/>
                </a:lnTo>
                <a:close/>
                <a:moveTo>
                  <a:pt x="49816" y="19240"/>
                </a:moveTo>
                <a:lnTo>
                  <a:pt x="47149" y="17621"/>
                </a:lnTo>
                <a:lnTo>
                  <a:pt x="46006" y="17621"/>
                </a:lnTo>
                <a:lnTo>
                  <a:pt x="42863" y="19526"/>
                </a:lnTo>
                <a:lnTo>
                  <a:pt x="42863" y="20193"/>
                </a:lnTo>
                <a:lnTo>
                  <a:pt x="45529" y="21717"/>
                </a:lnTo>
                <a:lnTo>
                  <a:pt x="46672" y="21717"/>
                </a:lnTo>
                <a:lnTo>
                  <a:pt x="49816" y="19907"/>
                </a:lnTo>
                <a:lnTo>
                  <a:pt x="49816" y="19240"/>
                </a:lnTo>
                <a:close/>
                <a:moveTo>
                  <a:pt x="44672" y="22193"/>
                </a:moveTo>
                <a:lnTo>
                  <a:pt x="42005" y="20669"/>
                </a:lnTo>
                <a:lnTo>
                  <a:pt x="40862" y="20669"/>
                </a:lnTo>
                <a:lnTo>
                  <a:pt x="37624" y="22479"/>
                </a:lnTo>
                <a:lnTo>
                  <a:pt x="37624" y="23146"/>
                </a:lnTo>
                <a:lnTo>
                  <a:pt x="40291" y="24670"/>
                </a:lnTo>
                <a:lnTo>
                  <a:pt x="41434" y="24670"/>
                </a:lnTo>
                <a:lnTo>
                  <a:pt x="44672" y="22860"/>
                </a:lnTo>
                <a:lnTo>
                  <a:pt x="44672" y="22193"/>
                </a:lnTo>
                <a:close/>
                <a:moveTo>
                  <a:pt x="39528" y="25146"/>
                </a:moveTo>
                <a:lnTo>
                  <a:pt x="36766" y="23622"/>
                </a:lnTo>
                <a:lnTo>
                  <a:pt x="35623" y="23622"/>
                </a:lnTo>
                <a:lnTo>
                  <a:pt x="32480" y="25432"/>
                </a:lnTo>
                <a:lnTo>
                  <a:pt x="32480" y="26098"/>
                </a:lnTo>
                <a:lnTo>
                  <a:pt x="35147" y="27718"/>
                </a:lnTo>
                <a:lnTo>
                  <a:pt x="36290" y="27718"/>
                </a:lnTo>
                <a:lnTo>
                  <a:pt x="39528" y="25813"/>
                </a:lnTo>
                <a:lnTo>
                  <a:pt x="39528" y="25146"/>
                </a:lnTo>
                <a:close/>
                <a:moveTo>
                  <a:pt x="34290" y="28194"/>
                </a:moveTo>
                <a:lnTo>
                  <a:pt x="31623" y="26575"/>
                </a:lnTo>
                <a:lnTo>
                  <a:pt x="30480" y="26575"/>
                </a:lnTo>
                <a:lnTo>
                  <a:pt x="27241" y="28480"/>
                </a:lnTo>
                <a:lnTo>
                  <a:pt x="27241" y="29146"/>
                </a:lnTo>
                <a:lnTo>
                  <a:pt x="30003" y="30670"/>
                </a:lnTo>
                <a:lnTo>
                  <a:pt x="31052" y="30670"/>
                </a:lnTo>
                <a:lnTo>
                  <a:pt x="34290" y="28861"/>
                </a:lnTo>
                <a:lnTo>
                  <a:pt x="34290" y="28194"/>
                </a:lnTo>
                <a:close/>
                <a:moveTo>
                  <a:pt x="29146" y="31147"/>
                </a:moveTo>
                <a:lnTo>
                  <a:pt x="26384" y="29623"/>
                </a:lnTo>
                <a:lnTo>
                  <a:pt x="25336" y="29623"/>
                </a:lnTo>
                <a:lnTo>
                  <a:pt x="22098" y="31432"/>
                </a:lnTo>
                <a:lnTo>
                  <a:pt x="22098" y="32099"/>
                </a:lnTo>
                <a:lnTo>
                  <a:pt x="24765" y="33623"/>
                </a:lnTo>
                <a:lnTo>
                  <a:pt x="25908" y="33623"/>
                </a:lnTo>
                <a:lnTo>
                  <a:pt x="29146" y="31813"/>
                </a:lnTo>
                <a:lnTo>
                  <a:pt x="29146" y="31147"/>
                </a:lnTo>
                <a:close/>
                <a:moveTo>
                  <a:pt x="23908" y="34099"/>
                </a:moveTo>
                <a:lnTo>
                  <a:pt x="21241" y="32575"/>
                </a:lnTo>
                <a:lnTo>
                  <a:pt x="20098" y="32575"/>
                </a:lnTo>
                <a:lnTo>
                  <a:pt x="16859" y="34385"/>
                </a:lnTo>
                <a:lnTo>
                  <a:pt x="16859" y="35052"/>
                </a:lnTo>
                <a:lnTo>
                  <a:pt x="19621" y="36671"/>
                </a:lnTo>
                <a:lnTo>
                  <a:pt x="20764" y="36671"/>
                </a:lnTo>
                <a:lnTo>
                  <a:pt x="23908" y="34766"/>
                </a:lnTo>
                <a:lnTo>
                  <a:pt x="23908" y="34099"/>
                </a:lnTo>
                <a:close/>
                <a:moveTo>
                  <a:pt x="18764" y="37147"/>
                </a:moveTo>
                <a:lnTo>
                  <a:pt x="16097" y="35528"/>
                </a:lnTo>
                <a:lnTo>
                  <a:pt x="14954" y="35528"/>
                </a:lnTo>
                <a:lnTo>
                  <a:pt x="11716" y="37433"/>
                </a:lnTo>
                <a:lnTo>
                  <a:pt x="11716" y="38100"/>
                </a:lnTo>
                <a:lnTo>
                  <a:pt x="14383" y="39624"/>
                </a:lnTo>
                <a:lnTo>
                  <a:pt x="15526" y="39624"/>
                </a:lnTo>
                <a:lnTo>
                  <a:pt x="18764" y="37719"/>
                </a:lnTo>
                <a:lnTo>
                  <a:pt x="18764" y="37147"/>
                </a:lnTo>
                <a:close/>
                <a:moveTo>
                  <a:pt x="13525" y="40100"/>
                </a:moveTo>
                <a:lnTo>
                  <a:pt x="10859" y="38576"/>
                </a:lnTo>
                <a:lnTo>
                  <a:pt x="9716" y="38576"/>
                </a:lnTo>
                <a:lnTo>
                  <a:pt x="4858" y="41338"/>
                </a:lnTo>
                <a:lnTo>
                  <a:pt x="4858" y="42005"/>
                </a:lnTo>
                <a:lnTo>
                  <a:pt x="7525" y="43529"/>
                </a:lnTo>
                <a:lnTo>
                  <a:pt x="8667" y="43529"/>
                </a:lnTo>
                <a:lnTo>
                  <a:pt x="13525" y="40767"/>
                </a:lnTo>
                <a:lnTo>
                  <a:pt x="13525" y="40100"/>
                </a:lnTo>
                <a:close/>
                <a:moveTo>
                  <a:pt x="90011" y="12478"/>
                </a:moveTo>
                <a:lnTo>
                  <a:pt x="87249" y="10954"/>
                </a:lnTo>
                <a:lnTo>
                  <a:pt x="86106" y="10954"/>
                </a:lnTo>
                <a:lnTo>
                  <a:pt x="82963" y="12763"/>
                </a:lnTo>
                <a:lnTo>
                  <a:pt x="82963" y="13430"/>
                </a:lnTo>
                <a:lnTo>
                  <a:pt x="85630" y="14954"/>
                </a:lnTo>
                <a:lnTo>
                  <a:pt x="86773" y="14954"/>
                </a:lnTo>
                <a:lnTo>
                  <a:pt x="90011" y="13144"/>
                </a:lnTo>
                <a:lnTo>
                  <a:pt x="90011" y="12478"/>
                </a:lnTo>
                <a:close/>
                <a:moveTo>
                  <a:pt x="84772" y="15430"/>
                </a:moveTo>
                <a:lnTo>
                  <a:pt x="82105" y="13906"/>
                </a:lnTo>
                <a:lnTo>
                  <a:pt x="80963" y="13906"/>
                </a:lnTo>
                <a:lnTo>
                  <a:pt x="77724" y="15716"/>
                </a:lnTo>
                <a:lnTo>
                  <a:pt x="77724" y="16383"/>
                </a:lnTo>
                <a:lnTo>
                  <a:pt x="80486" y="17907"/>
                </a:lnTo>
                <a:lnTo>
                  <a:pt x="81629" y="17907"/>
                </a:lnTo>
                <a:lnTo>
                  <a:pt x="84772" y="16097"/>
                </a:lnTo>
                <a:lnTo>
                  <a:pt x="84772" y="15430"/>
                </a:lnTo>
                <a:close/>
                <a:moveTo>
                  <a:pt x="79629" y="18383"/>
                </a:moveTo>
                <a:lnTo>
                  <a:pt x="76867" y="16859"/>
                </a:lnTo>
                <a:lnTo>
                  <a:pt x="75819" y="16859"/>
                </a:lnTo>
                <a:lnTo>
                  <a:pt x="72580" y="18764"/>
                </a:lnTo>
                <a:lnTo>
                  <a:pt x="72580" y="19336"/>
                </a:lnTo>
                <a:lnTo>
                  <a:pt x="75247" y="20955"/>
                </a:lnTo>
                <a:lnTo>
                  <a:pt x="76391" y="20955"/>
                </a:lnTo>
                <a:lnTo>
                  <a:pt x="79629" y="19050"/>
                </a:lnTo>
                <a:lnTo>
                  <a:pt x="79629" y="18383"/>
                </a:lnTo>
                <a:close/>
                <a:moveTo>
                  <a:pt x="85249" y="9715"/>
                </a:moveTo>
                <a:lnTo>
                  <a:pt x="82582" y="8192"/>
                </a:lnTo>
                <a:lnTo>
                  <a:pt x="81439" y="8192"/>
                </a:lnTo>
                <a:lnTo>
                  <a:pt x="78200" y="10001"/>
                </a:lnTo>
                <a:lnTo>
                  <a:pt x="78200" y="10668"/>
                </a:lnTo>
                <a:lnTo>
                  <a:pt x="80867" y="12287"/>
                </a:lnTo>
                <a:lnTo>
                  <a:pt x="82010" y="12287"/>
                </a:lnTo>
                <a:lnTo>
                  <a:pt x="85249" y="10382"/>
                </a:lnTo>
                <a:lnTo>
                  <a:pt x="85249" y="9715"/>
                </a:lnTo>
                <a:close/>
                <a:moveTo>
                  <a:pt x="80010" y="12763"/>
                </a:moveTo>
                <a:lnTo>
                  <a:pt x="77343" y="11144"/>
                </a:lnTo>
                <a:lnTo>
                  <a:pt x="76200" y="11144"/>
                </a:lnTo>
                <a:lnTo>
                  <a:pt x="73057" y="13049"/>
                </a:lnTo>
                <a:lnTo>
                  <a:pt x="73057" y="13621"/>
                </a:lnTo>
                <a:lnTo>
                  <a:pt x="75724" y="15240"/>
                </a:lnTo>
                <a:lnTo>
                  <a:pt x="76867" y="15240"/>
                </a:lnTo>
                <a:lnTo>
                  <a:pt x="80010" y="13335"/>
                </a:lnTo>
                <a:lnTo>
                  <a:pt x="80010" y="12763"/>
                </a:lnTo>
                <a:close/>
                <a:moveTo>
                  <a:pt x="74866" y="15716"/>
                </a:moveTo>
                <a:lnTo>
                  <a:pt x="72200" y="14192"/>
                </a:lnTo>
                <a:lnTo>
                  <a:pt x="71057" y="14192"/>
                </a:lnTo>
                <a:lnTo>
                  <a:pt x="67818" y="16002"/>
                </a:lnTo>
                <a:lnTo>
                  <a:pt x="67818" y="16669"/>
                </a:lnTo>
                <a:lnTo>
                  <a:pt x="70485" y="18193"/>
                </a:lnTo>
                <a:lnTo>
                  <a:pt x="71628" y="18193"/>
                </a:lnTo>
                <a:lnTo>
                  <a:pt x="74866" y="16383"/>
                </a:lnTo>
                <a:lnTo>
                  <a:pt x="74866" y="15716"/>
                </a:lnTo>
                <a:close/>
                <a:moveTo>
                  <a:pt x="55436" y="10573"/>
                </a:moveTo>
                <a:lnTo>
                  <a:pt x="52673" y="8953"/>
                </a:lnTo>
                <a:lnTo>
                  <a:pt x="51530" y="8953"/>
                </a:lnTo>
                <a:lnTo>
                  <a:pt x="46672" y="11811"/>
                </a:lnTo>
                <a:lnTo>
                  <a:pt x="46672" y="12478"/>
                </a:lnTo>
                <a:lnTo>
                  <a:pt x="49435" y="14002"/>
                </a:lnTo>
                <a:lnTo>
                  <a:pt x="50482" y="14002"/>
                </a:lnTo>
                <a:lnTo>
                  <a:pt x="55436" y="11239"/>
                </a:lnTo>
                <a:lnTo>
                  <a:pt x="55436" y="10573"/>
                </a:lnTo>
                <a:close/>
                <a:moveTo>
                  <a:pt x="48577" y="14478"/>
                </a:moveTo>
                <a:lnTo>
                  <a:pt x="45815" y="12954"/>
                </a:lnTo>
                <a:lnTo>
                  <a:pt x="44672" y="12954"/>
                </a:lnTo>
                <a:lnTo>
                  <a:pt x="41529" y="14764"/>
                </a:lnTo>
                <a:lnTo>
                  <a:pt x="41529" y="15430"/>
                </a:lnTo>
                <a:lnTo>
                  <a:pt x="44196" y="16954"/>
                </a:lnTo>
                <a:lnTo>
                  <a:pt x="45339" y="16954"/>
                </a:lnTo>
                <a:lnTo>
                  <a:pt x="48577" y="15145"/>
                </a:lnTo>
                <a:lnTo>
                  <a:pt x="48577" y="14478"/>
                </a:lnTo>
                <a:close/>
                <a:moveTo>
                  <a:pt x="43339" y="17526"/>
                </a:moveTo>
                <a:lnTo>
                  <a:pt x="40672" y="15907"/>
                </a:lnTo>
                <a:lnTo>
                  <a:pt x="39528" y="15907"/>
                </a:lnTo>
                <a:lnTo>
                  <a:pt x="36290" y="17812"/>
                </a:lnTo>
                <a:lnTo>
                  <a:pt x="36290" y="18383"/>
                </a:lnTo>
                <a:lnTo>
                  <a:pt x="39052" y="20002"/>
                </a:lnTo>
                <a:lnTo>
                  <a:pt x="40100" y="20002"/>
                </a:lnTo>
                <a:lnTo>
                  <a:pt x="43339" y="18097"/>
                </a:lnTo>
                <a:lnTo>
                  <a:pt x="43339" y="17526"/>
                </a:lnTo>
                <a:close/>
                <a:moveTo>
                  <a:pt x="38195" y="20479"/>
                </a:moveTo>
                <a:lnTo>
                  <a:pt x="35433" y="18955"/>
                </a:lnTo>
                <a:lnTo>
                  <a:pt x="34385" y="18955"/>
                </a:lnTo>
                <a:lnTo>
                  <a:pt x="31147" y="20764"/>
                </a:lnTo>
                <a:lnTo>
                  <a:pt x="31147" y="21431"/>
                </a:lnTo>
                <a:lnTo>
                  <a:pt x="33814" y="22955"/>
                </a:lnTo>
                <a:lnTo>
                  <a:pt x="34957" y="22955"/>
                </a:lnTo>
                <a:lnTo>
                  <a:pt x="38195" y="21145"/>
                </a:lnTo>
                <a:lnTo>
                  <a:pt x="38195" y="20479"/>
                </a:lnTo>
                <a:close/>
                <a:moveTo>
                  <a:pt x="32957" y="23431"/>
                </a:moveTo>
                <a:lnTo>
                  <a:pt x="30289" y="21907"/>
                </a:lnTo>
                <a:lnTo>
                  <a:pt x="29146" y="21907"/>
                </a:lnTo>
                <a:lnTo>
                  <a:pt x="25908" y="23717"/>
                </a:lnTo>
                <a:lnTo>
                  <a:pt x="25908" y="24384"/>
                </a:lnTo>
                <a:lnTo>
                  <a:pt x="28670" y="25908"/>
                </a:lnTo>
                <a:lnTo>
                  <a:pt x="29813" y="25908"/>
                </a:lnTo>
                <a:lnTo>
                  <a:pt x="32957" y="24098"/>
                </a:lnTo>
                <a:lnTo>
                  <a:pt x="32957" y="23431"/>
                </a:lnTo>
                <a:close/>
                <a:moveTo>
                  <a:pt x="27813" y="26384"/>
                </a:moveTo>
                <a:lnTo>
                  <a:pt x="25146" y="24860"/>
                </a:lnTo>
                <a:lnTo>
                  <a:pt x="24003" y="24860"/>
                </a:lnTo>
                <a:lnTo>
                  <a:pt x="20764" y="26765"/>
                </a:lnTo>
                <a:lnTo>
                  <a:pt x="20764" y="27337"/>
                </a:lnTo>
                <a:lnTo>
                  <a:pt x="23432" y="28956"/>
                </a:lnTo>
                <a:lnTo>
                  <a:pt x="24575" y="28956"/>
                </a:lnTo>
                <a:lnTo>
                  <a:pt x="27813" y="27051"/>
                </a:lnTo>
                <a:lnTo>
                  <a:pt x="27813" y="26384"/>
                </a:lnTo>
                <a:close/>
                <a:moveTo>
                  <a:pt x="22670" y="29432"/>
                </a:moveTo>
                <a:lnTo>
                  <a:pt x="19907" y="27813"/>
                </a:lnTo>
                <a:lnTo>
                  <a:pt x="18764" y="27813"/>
                </a:lnTo>
                <a:lnTo>
                  <a:pt x="15621" y="29718"/>
                </a:lnTo>
                <a:lnTo>
                  <a:pt x="15621" y="30385"/>
                </a:lnTo>
                <a:lnTo>
                  <a:pt x="18288" y="31909"/>
                </a:lnTo>
                <a:lnTo>
                  <a:pt x="19431" y="31909"/>
                </a:lnTo>
                <a:lnTo>
                  <a:pt x="22670" y="30099"/>
                </a:lnTo>
                <a:lnTo>
                  <a:pt x="22670" y="29432"/>
                </a:lnTo>
                <a:close/>
                <a:moveTo>
                  <a:pt x="17431" y="32385"/>
                </a:moveTo>
                <a:lnTo>
                  <a:pt x="14764" y="30861"/>
                </a:lnTo>
                <a:lnTo>
                  <a:pt x="13621" y="30861"/>
                </a:lnTo>
                <a:lnTo>
                  <a:pt x="10382" y="32671"/>
                </a:lnTo>
                <a:lnTo>
                  <a:pt x="10382" y="33338"/>
                </a:lnTo>
                <a:lnTo>
                  <a:pt x="13049" y="34861"/>
                </a:lnTo>
                <a:lnTo>
                  <a:pt x="14192" y="34861"/>
                </a:lnTo>
                <a:lnTo>
                  <a:pt x="17431" y="33052"/>
                </a:lnTo>
                <a:lnTo>
                  <a:pt x="17431" y="32385"/>
                </a:lnTo>
                <a:close/>
                <a:moveTo>
                  <a:pt x="12287" y="35338"/>
                </a:moveTo>
                <a:lnTo>
                  <a:pt x="9525" y="33814"/>
                </a:lnTo>
                <a:lnTo>
                  <a:pt x="8382" y="33814"/>
                </a:lnTo>
                <a:lnTo>
                  <a:pt x="5239" y="35623"/>
                </a:lnTo>
                <a:lnTo>
                  <a:pt x="5239" y="36290"/>
                </a:lnTo>
                <a:lnTo>
                  <a:pt x="7906" y="37909"/>
                </a:lnTo>
                <a:lnTo>
                  <a:pt x="9049" y="37909"/>
                </a:lnTo>
                <a:lnTo>
                  <a:pt x="12287" y="36004"/>
                </a:lnTo>
                <a:lnTo>
                  <a:pt x="12287" y="35338"/>
                </a:lnTo>
                <a:close/>
                <a:moveTo>
                  <a:pt x="7048" y="39052"/>
                </a:moveTo>
                <a:lnTo>
                  <a:pt x="3905" y="40862"/>
                </a:lnTo>
                <a:lnTo>
                  <a:pt x="2762" y="40862"/>
                </a:lnTo>
                <a:lnTo>
                  <a:pt x="0" y="39338"/>
                </a:lnTo>
                <a:lnTo>
                  <a:pt x="0" y="38671"/>
                </a:lnTo>
                <a:lnTo>
                  <a:pt x="3238" y="36767"/>
                </a:lnTo>
                <a:lnTo>
                  <a:pt x="4382" y="36767"/>
                </a:lnTo>
                <a:lnTo>
                  <a:pt x="7048" y="38386"/>
                </a:lnTo>
                <a:lnTo>
                  <a:pt x="7048" y="39052"/>
                </a:lnTo>
                <a:close/>
              </a:path>
            </a:pathLst>
          </a:custGeom>
          <a:solidFill>
            <a:srgbClr val="FFFFFF"/>
          </a:solidFill>
          <a:ln w="9525" cap="flat">
            <a:noFill/>
            <a:prstDash val="solid"/>
            <a:miter/>
          </a:ln>
        </p:spPr>
        <p:txBody>
          <a:bodyPr rtlCol="0" anchor="ctr"/>
          <a:lstStyle/>
          <a:p>
            <a:endParaRPr lang="ru-RU"/>
          </a:p>
        </p:txBody>
      </p:sp>
      <p:sp>
        <p:nvSpPr>
          <p:cNvPr id="99" name="Полилиния: фигура 98">
            <a:extLst>
              <a:ext uri="{FF2B5EF4-FFF2-40B4-BE49-F238E27FC236}">
                <a16:creationId xmlns:a16="http://schemas.microsoft.com/office/drawing/2014/main" id="{EF8963C1-DC41-61C4-312F-B0CF7C76170E}"/>
              </a:ext>
            </a:extLst>
          </p:cNvPr>
          <p:cNvSpPr/>
          <p:nvPr/>
        </p:nvSpPr>
        <p:spPr>
          <a:xfrm>
            <a:off x="6741036" y="2924476"/>
            <a:ext cx="90011" cy="51720"/>
          </a:xfrm>
          <a:custGeom>
            <a:avLst/>
            <a:gdLst>
              <a:gd name="connsiteX0" fmla="*/ 73057 w 90011"/>
              <a:gd name="connsiteY0" fmla="*/ 2762 h 51720"/>
              <a:gd name="connsiteX1" fmla="*/ 71914 w 90011"/>
              <a:gd name="connsiteY1" fmla="*/ 2762 h 51720"/>
              <a:gd name="connsiteX2" fmla="*/ 68770 w 90011"/>
              <a:gd name="connsiteY2" fmla="*/ 4572 h 51720"/>
              <a:gd name="connsiteX3" fmla="*/ 68770 w 90011"/>
              <a:gd name="connsiteY3" fmla="*/ 5239 h 51720"/>
              <a:gd name="connsiteX4" fmla="*/ 71438 w 90011"/>
              <a:gd name="connsiteY4" fmla="*/ 6763 h 51720"/>
              <a:gd name="connsiteX5" fmla="*/ 72580 w 90011"/>
              <a:gd name="connsiteY5" fmla="*/ 6763 h 51720"/>
              <a:gd name="connsiteX6" fmla="*/ 75819 w 90011"/>
              <a:gd name="connsiteY6" fmla="*/ 4953 h 51720"/>
              <a:gd name="connsiteX7" fmla="*/ 75819 w 90011"/>
              <a:gd name="connsiteY7" fmla="*/ 4286 h 51720"/>
              <a:gd name="connsiteX8" fmla="*/ 73057 w 90011"/>
              <a:gd name="connsiteY8" fmla="*/ 2762 h 51720"/>
              <a:gd name="connsiteX9" fmla="*/ 68389 w 90011"/>
              <a:gd name="connsiteY9" fmla="*/ 0 h 51720"/>
              <a:gd name="connsiteX10" fmla="*/ 67246 w 90011"/>
              <a:gd name="connsiteY10" fmla="*/ 0 h 51720"/>
              <a:gd name="connsiteX11" fmla="*/ 64008 w 90011"/>
              <a:gd name="connsiteY11" fmla="*/ 1905 h 51720"/>
              <a:gd name="connsiteX12" fmla="*/ 64008 w 90011"/>
              <a:gd name="connsiteY12" fmla="*/ 2476 h 51720"/>
              <a:gd name="connsiteX13" fmla="*/ 66675 w 90011"/>
              <a:gd name="connsiteY13" fmla="*/ 4096 h 51720"/>
              <a:gd name="connsiteX14" fmla="*/ 67818 w 90011"/>
              <a:gd name="connsiteY14" fmla="*/ 4096 h 51720"/>
              <a:gd name="connsiteX15" fmla="*/ 71057 w 90011"/>
              <a:gd name="connsiteY15" fmla="*/ 2191 h 51720"/>
              <a:gd name="connsiteX16" fmla="*/ 71057 w 90011"/>
              <a:gd name="connsiteY16" fmla="*/ 1619 h 51720"/>
              <a:gd name="connsiteX17" fmla="*/ 68389 w 90011"/>
              <a:gd name="connsiteY17" fmla="*/ 0 h 51720"/>
              <a:gd name="connsiteX18" fmla="*/ 63151 w 90011"/>
              <a:gd name="connsiteY18" fmla="*/ 3048 h 51720"/>
              <a:gd name="connsiteX19" fmla="*/ 62008 w 90011"/>
              <a:gd name="connsiteY19" fmla="*/ 3048 h 51720"/>
              <a:gd name="connsiteX20" fmla="*/ 58864 w 90011"/>
              <a:gd name="connsiteY20" fmla="*/ 4858 h 51720"/>
              <a:gd name="connsiteX21" fmla="*/ 58864 w 90011"/>
              <a:gd name="connsiteY21" fmla="*/ 5524 h 51720"/>
              <a:gd name="connsiteX22" fmla="*/ 61532 w 90011"/>
              <a:gd name="connsiteY22" fmla="*/ 7048 h 51720"/>
              <a:gd name="connsiteX23" fmla="*/ 62675 w 90011"/>
              <a:gd name="connsiteY23" fmla="*/ 7048 h 51720"/>
              <a:gd name="connsiteX24" fmla="*/ 65913 w 90011"/>
              <a:gd name="connsiteY24" fmla="*/ 5239 h 51720"/>
              <a:gd name="connsiteX25" fmla="*/ 65913 w 90011"/>
              <a:gd name="connsiteY25" fmla="*/ 4572 h 51720"/>
              <a:gd name="connsiteX26" fmla="*/ 63151 w 90011"/>
              <a:gd name="connsiteY26" fmla="*/ 3048 h 51720"/>
              <a:gd name="connsiteX27" fmla="*/ 58007 w 90011"/>
              <a:gd name="connsiteY27" fmla="*/ 6001 h 51720"/>
              <a:gd name="connsiteX28" fmla="*/ 56864 w 90011"/>
              <a:gd name="connsiteY28" fmla="*/ 6001 h 51720"/>
              <a:gd name="connsiteX29" fmla="*/ 53626 w 90011"/>
              <a:gd name="connsiteY29" fmla="*/ 7810 h 51720"/>
              <a:gd name="connsiteX30" fmla="*/ 53626 w 90011"/>
              <a:gd name="connsiteY30" fmla="*/ 8477 h 51720"/>
              <a:gd name="connsiteX31" fmla="*/ 56388 w 90011"/>
              <a:gd name="connsiteY31" fmla="*/ 10001 h 51720"/>
              <a:gd name="connsiteX32" fmla="*/ 57435 w 90011"/>
              <a:gd name="connsiteY32" fmla="*/ 10001 h 51720"/>
              <a:gd name="connsiteX33" fmla="*/ 60674 w 90011"/>
              <a:gd name="connsiteY33" fmla="*/ 8192 h 51720"/>
              <a:gd name="connsiteX34" fmla="*/ 60674 w 90011"/>
              <a:gd name="connsiteY34" fmla="*/ 7525 h 51720"/>
              <a:gd name="connsiteX35" fmla="*/ 58007 w 90011"/>
              <a:gd name="connsiteY35" fmla="*/ 6001 h 51720"/>
              <a:gd name="connsiteX36" fmla="*/ 66960 w 90011"/>
              <a:gd name="connsiteY36" fmla="*/ 17145 h 51720"/>
              <a:gd name="connsiteX37" fmla="*/ 65817 w 90011"/>
              <a:gd name="connsiteY37" fmla="*/ 17145 h 51720"/>
              <a:gd name="connsiteX38" fmla="*/ 62579 w 90011"/>
              <a:gd name="connsiteY38" fmla="*/ 18955 h 51720"/>
              <a:gd name="connsiteX39" fmla="*/ 62579 w 90011"/>
              <a:gd name="connsiteY39" fmla="*/ 19621 h 51720"/>
              <a:gd name="connsiteX40" fmla="*/ 65341 w 90011"/>
              <a:gd name="connsiteY40" fmla="*/ 21145 h 51720"/>
              <a:gd name="connsiteX41" fmla="*/ 66484 w 90011"/>
              <a:gd name="connsiteY41" fmla="*/ 21145 h 51720"/>
              <a:gd name="connsiteX42" fmla="*/ 69628 w 90011"/>
              <a:gd name="connsiteY42" fmla="*/ 19336 h 51720"/>
              <a:gd name="connsiteX43" fmla="*/ 69628 w 90011"/>
              <a:gd name="connsiteY43" fmla="*/ 18669 h 51720"/>
              <a:gd name="connsiteX44" fmla="*/ 66960 w 90011"/>
              <a:gd name="connsiteY44" fmla="*/ 17145 h 51720"/>
              <a:gd name="connsiteX45" fmla="*/ 61722 w 90011"/>
              <a:gd name="connsiteY45" fmla="*/ 20098 h 51720"/>
              <a:gd name="connsiteX46" fmla="*/ 60674 w 90011"/>
              <a:gd name="connsiteY46" fmla="*/ 20098 h 51720"/>
              <a:gd name="connsiteX47" fmla="*/ 57435 w 90011"/>
              <a:gd name="connsiteY47" fmla="*/ 21907 h 51720"/>
              <a:gd name="connsiteX48" fmla="*/ 57435 w 90011"/>
              <a:gd name="connsiteY48" fmla="*/ 22574 h 51720"/>
              <a:gd name="connsiteX49" fmla="*/ 60103 w 90011"/>
              <a:gd name="connsiteY49" fmla="*/ 24193 h 51720"/>
              <a:gd name="connsiteX50" fmla="*/ 61246 w 90011"/>
              <a:gd name="connsiteY50" fmla="*/ 24193 h 51720"/>
              <a:gd name="connsiteX51" fmla="*/ 64484 w 90011"/>
              <a:gd name="connsiteY51" fmla="*/ 22288 h 51720"/>
              <a:gd name="connsiteX52" fmla="*/ 64484 w 90011"/>
              <a:gd name="connsiteY52" fmla="*/ 21622 h 51720"/>
              <a:gd name="connsiteX53" fmla="*/ 61722 w 90011"/>
              <a:gd name="connsiteY53" fmla="*/ 20098 h 51720"/>
              <a:gd name="connsiteX54" fmla="*/ 56579 w 90011"/>
              <a:gd name="connsiteY54" fmla="*/ 23050 h 51720"/>
              <a:gd name="connsiteX55" fmla="*/ 55436 w 90011"/>
              <a:gd name="connsiteY55" fmla="*/ 23050 h 51720"/>
              <a:gd name="connsiteX56" fmla="*/ 52197 w 90011"/>
              <a:gd name="connsiteY56" fmla="*/ 24955 h 51720"/>
              <a:gd name="connsiteX57" fmla="*/ 52197 w 90011"/>
              <a:gd name="connsiteY57" fmla="*/ 25527 h 51720"/>
              <a:gd name="connsiteX58" fmla="*/ 54959 w 90011"/>
              <a:gd name="connsiteY58" fmla="*/ 27146 h 51720"/>
              <a:gd name="connsiteX59" fmla="*/ 56102 w 90011"/>
              <a:gd name="connsiteY59" fmla="*/ 27146 h 51720"/>
              <a:gd name="connsiteX60" fmla="*/ 59245 w 90011"/>
              <a:gd name="connsiteY60" fmla="*/ 25241 h 51720"/>
              <a:gd name="connsiteX61" fmla="*/ 59245 w 90011"/>
              <a:gd name="connsiteY61" fmla="*/ 24670 h 51720"/>
              <a:gd name="connsiteX62" fmla="*/ 56579 w 90011"/>
              <a:gd name="connsiteY62" fmla="*/ 23050 h 51720"/>
              <a:gd name="connsiteX63" fmla="*/ 51340 w 90011"/>
              <a:gd name="connsiteY63" fmla="*/ 26098 h 51720"/>
              <a:gd name="connsiteX64" fmla="*/ 50292 w 90011"/>
              <a:gd name="connsiteY64" fmla="*/ 26098 h 51720"/>
              <a:gd name="connsiteX65" fmla="*/ 47054 w 90011"/>
              <a:gd name="connsiteY65" fmla="*/ 27908 h 51720"/>
              <a:gd name="connsiteX66" fmla="*/ 47054 w 90011"/>
              <a:gd name="connsiteY66" fmla="*/ 28575 h 51720"/>
              <a:gd name="connsiteX67" fmla="*/ 49720 w 90011"/>
              <a:gd name="connsiteY67" fmla="*/ 30099 h 51720"/>
              <a:gd name="connsiteX68" fmla="*/ 50863 w 90011"/>
              <a:gd name="connsiteY68" fmla="*/ 30099 h 51720"/>
              <a:gd name="connsiteX69" fmla="*/ 54102 w 90011"/>
              <a:gd name="connsiteY69" fmla="*/ 28289 h 51720"/>
              <a:gd name="connsiteX70" fmla="*/ 54102 w 90011"/>
              <a:gd name="connsiteY70" fmla="*/ 27622 h 51720"/>
              <a:gd name="connsiteX71" fmla="*/ 51340 w 90011"/>
              <a:gd name="connsiteY71" fmla="*/ 26098 h 51720"/>
              <a:gd name="connsiteX72" fmla="*/ 46196 w 90011"/>
              <a:gd name="connsiteY72" fmla="*/ 29051 h 51720"/>
              <a:gd name="connsiteX73" fmla="*/ 45053 w 90011"/>
              <a:gd name="connsiteY73" fmla="*/ 29051 h 51720"/>
              <a:gd name="connsiteX74" fmla="*/ 41815 w 90011"/>
              <a:gd name="connsiteY74" fmla="*/ 30861 h 51720"/>
              <a:gd name="connsiteX75" fmla="*/ 41815 w 90011"/>
              <a:gd name="connsiteY75" fmla="*/ 31528 h 51720"/>
              <a:gd name="connsiteX76" fmla="*/ 44577 w 90011"/>
              <a:gd name="connsiteY76" fmla="*/ 33052 h 51720"/>
              <a:gd name="connsiteX77" fmla="*/ 45720 w 90011"/>
              <a:gd name="connsiteY77" fmla="*/ 33052 h 51720"/>
              <a:gd name="connsiteX78" fmla="*/ 48959 w 90011"/>
              <a:gd name="connsiteY78" fmla="*/ 31242 h 51720"/>
              <a:gd name="connsiteX79" fmla="*/ 48959 w 90011"/>
              <a:gd name="connsiteY79" fmla="*/ 30575 h 51720"/>
              <a:gd name="connsiteX80" fmla="*/ 46196 w 90011"/>
              <a:gd name="connsiteY80" fmla="*/ 29051 h 51720"/>
              <a:gd name="connsiteX81" fmla="*/ 41053 w 90011"/>
              <a:gd name="connsiteY81" fmla="*/ 32004 h 51720"/>
              <a:gd name="connsiteX82" fmla="*/ 39910 w 90011"/>
              <a:gd name="connsiteY82" fmla="*/ 32004 h 51720"/>
              <a:gd name="connsiteX83" fmla="*/ 36671 w 90011"/>
              <a:gd name="connsiteY83" fmla="*/ 33909 h 51720"/>
              <a:gd name="connsiteX84" fmla="*/ 36671 w 90011"/>
              <a:gd name="connsiteY84" fmla="*/ 34576 h 51720"/>
              <a:gd name="connsiteX85" fmla="*/ 39338 w 90011"/>
              <a:gd name="connsiteY85" fmla="*/ 36100 h 51720"/>
              <a:gd name="connsiteX86" fmla="*/ 40481 w 90011"/>
              <a:gd name="connsiteY86" fmla="*/ 36100 h 51720"/>
              <a:gd name="connsiteX87" fmla="*/ 43719 w 90011"/>
              <a:gd name="connsiteY87" fmla="*/ 34195 h 51720"/>
              <a:gd name="connsiteX88" fmla="*/ 43719 w 90011"/>
              <a:gd name="connsiteY88" fmla="*/ 33623 h 51720"/>
              <a:gd name="connsiteX89" fmla="*/ 41053 w 90011"/>
              <a:gd name="connsiteY89" fmla="*/ 32004 h 51720"/>
              <a:gd name="connsiteX90" fmla="*/ 35814 w 90011"/>
              <a:gd name="connsiteY90" fmla="*/ 35052 h 51720"/>
              <a:gd name="connsiteX91" fmla="*/ 34671 w 90011"/>
              <a:gd name="connsiteY91" fmla="*/ 35052 h 51720"/>
              <a:gd name="connsiteX92" fmla="*/ 31528 w 90011"/>
              <a:gd name="connsiteY92" fmla="*/ 36862 h 51720"/>
              <a:gd name="connsiteX93" fmla="*/ 31528 w 90011"/>
              <a:gd name="connsiteY93" fmla="*/ 37528 h 51720"/>
              <a:gd name="connsiteX94" fmla="*/ 34194 w 90011"/>
              <a:gd name="connsiteY94" fmla="*/ 39052 h 51720"/>
              <a:gd name="connsiteX95" fmla="*/ 35338 w 90011"/>
              <a:gd name="connsiteY95" fmla="*/ 39052 h 51720"/>
              <a:gd name="connsiteX96" fmla="*/ 38576 w 90011"/>
              <a:gd name="connsiteY96" fmla="*/ 37243 h 51720"/>
              <a:gd name="connsiteX97" fmla="*/ 38576 w 90011"/>
              <a:gd name="connsiteY97" fmla="*/ 36576 h 51720"/>
              <a:gd name="connsiteX98" fmla="*/ 35814 w 90011"/>
              <a:gd name="connsiteY98" fmla="*/ 35052 h 51720"/>
              <a:gd name="connsiteX99" fmla="*/ 30670 w 90011"/>
              <a:gd name="connsiteY99" fmla="*/ 38005 h 51720"/>
              <a:gd name="connsiteX100" fmla="*/ 29527 w 90011"/>
              <a:gd name="connsiteY100" fmla="*/ 38005 h 51720"/>
              <a:gd name="connsiteX101" fmla="*/ 26289 w 90011"/>
              <a:gd name="connsiteY101" fmla="*/ 39814 h 51720"/>
              <a:gd name="connsiteX102" fmla="*/ 26289 w 90011"/>
              <a:gd name="connsiteY102" fmla="*/ 40481 h 51720"/>
              <a:gd name="connsiteX103" fmla="*/ 29051 w 90011"/>
              <a:gd name="connsiteY103" fmla="*/ 42005 h 51720"/>
              <a:gd name="connsiteX104" fmla="*/ 30194 w 90011"/>
              <a:gd name="connsiteY104" fmla="*/ 42005 h 51720"/>
              <a:gd name="connsiteX105" fmla="*/ 33338 w 90011"/>
              <a:gd name="connsiteY105" fmla="*/ 40195 h 51720"/>
              <a:gd name="connsiteX106" fmla="*/ 33338 w 90011"/>
              <a:gd name="connsiteY106" fmla="*/ 39529 h 51720"/>
              <a:gd name="connsiteX107" fmla="*/ 30670 w 90011"/>
              <a:gd name="connsiteY107" fmla="*/ 38005 h 51720"/>
              <a:gd name="connsiteX108" fmla="*/ 25432 w 90011"/>
              <a:gd name="connsiteY108" fmla="*/ 40957 h 51720"/>
              <a:gd name="connsiteX109" fmla="*/ 24384 w 90011"/>
              <a:gd name="connsiteY109" fmla="*/ 40957 h 51720"/>
              <a:gd name="connsiteX110" fmla="*/ 21145 w 90011"/>
              <a:gd name="connsiteY110" fmla="*/ 42863 h 51720"/>
              <a:gd name="connsiteX111" fmla="*/ 21145 w 90011"/>
              <a:gd name="connsiteY111" fmla="*/ 43434 h 51720"/>
              <a:gd name="connsiteX112" fmla="*/ 23813 w 90011"/>
              <a:gd name="connsiteY112" fmla="*/ 45053 h 51720"/>
              <a:gd name="connsiteX113" fmla="*/ 24955 w 90011"/>
              <a:gd name="connsiteY113" fmla="*/ 45053 h 51720"/>
              <a:gd name="connsiteX114" fmla="*/ 28194 w 90011"/>
              <a:gd name="connsiteY114" fmla="*/ 43148 h 51720"/>
              <a:gd name="connsiteX115" fmla="*/ 28194 w 90011"/>
              <a:gd name="connsiteY115" fmla="*/ 42481 h 51720"/>
              <a:gd name="connsiteX116" fmla="*/ 25432 w 90011"/>
              <a:gd name="connsiteY116" fmla="*/ 40957 h 51720"/>
              <a:gd name="connsiteX117" fmla="*/ 20288 w 90011"/>
              <a:gd name="connsiteY117" fmla="*/ 44005 h 51720"/>
              <a:gd name="connsiteX118" fmla="*/ 19145 w 90011"/>
              <a:gd name="connsiteY118" fmla="*/ 44005 h 51720"/>
              <a:gd name="connsiteX119" fmla="*/ 14288 w 90011"/>
              <a:gd name="connsiteY119" fmla="*/ 46768 h 51720"/>
              <a:gd name="connsiteX120" fmla="*/ 14288 w 90011"/>
              <a:gd name="connsiteY120" fmla="*/ 47434 h 51720"/>
              <a:gd name="connsiteX121" fmla="*/ 16954 w 90011"/>
              <a:gd name="connsiteY121" fmla="*/ 48958 h 51720"/>
              <a:gd name="connsiteX122" fmla="*/ 18097 w 90011"/>
              <a:gd name="connsiteY122" fmla="*/ 48958 h 51720"/>
              <a:gd name="connsiteX123" fmla="*/ 22955 w 90011"/>
              <a:gd name="connsiteY123" fmla="*/ 46196 h 51720"/>
              <a:gd name="connsiteX124" fmla="*/ 22955 w 90011"/>
              <a:gd name="connsiteY124" fmla="*/ 45529 h 51720"/>
              <a:gd name="connsiteX125" fmla="*/ 20288 w 90011"/>
              <a:gd name="connsiteY125" fmla="*/ 44005 h 51720"/>
              <a:gd name="connsiteX126" fmla="*/ 62103 w 90011"/>
              <a:gd name="connsiteY126" fmla="*/ 14383 h 51720"/>
              <a:gd name="connsiteX127" fmla="*/ 60960 w 90011"/>
              <a:gd name="connsiteY127" fmla="*/ 14383 h 51720"/>
              <a:gd name="connsiteX128" fmla="*/ 56102 w 90011"/>
              <a:gd name="connsiteY128" fmla="*/ 17240 h 51720"/>
              <a:gd name="connsiteX129" fmla="*/ 56102 w 90011"/>
              <a:gd name="connsiteY129" fmla="*/ 17907 h 51720"/>
              <a:gd name="connsiteX130" fmla="*/ 58769 w 90011"/>
              <a:gd name="connsiteY130" fmla="*/ 19431 h 51720"/>
              <a:gd name="connsiteX131" fmla="*/ 59912 w 90011"/>
              <a:gd name="connsiteY131" fmla="*/ 19431 h 51720"/>
              <a:gd name="connsiteX132" fmla="*/ 64865 w 90011"/>
              <a:gd name="connsiteY132" fmla="*/ 16669 h 51720"/>
              <a:gd name="connsiteX133" fmla="*/ 64865 w 90011"/>
              <a:gd name="connsiteY133" fmla="*/ 16002 h 51720"/>
              <a:gd name="connsiteX134" fmla="*/ 62103 w 90011"/>
              <a:gd name="connsiteY134" fmla="*/ 14383 h 51720"/>
              <a:gd name="connsiteX135" fmla="*/ 55245 w 90011"/>
              <a:gd name="connsiteY135" fmla="*/ 18383 h 51720"/>
              <a:gd name="connsiteX136" fmla="*/ 54102 w 90011"/>
              <a:gd name="connsiteY136" fmla="*/ 18383 h 51720"/>
              <a:gd name="connsiteX137" fmla="*/ 50959 w 90011"/>
              <a:gd name="connsiteY137" fmla="*/ 20193 h 51720"/>
              <a:gd name="connsiteX138" fmla="*/ 50959 w 90011"/>
              <a:gd name="connsiteY138" fmla="*/ 20860 h 51720"/>
              <a:gd name="connsiteX139" fmla="*/ 53626 w 90011"/>
              <a:gd name="connsiteY139" fmla="*/ 22384 h 51720"/>
              <a:gd name="connsiteX140" fmla="*/ 54769 w 90011"/>
              <a:gd name="connsiteY140" fmla="*/ 22384 h 51720"/>
              <a:gd name="connsiteX141" fmla="*/ 57912 w 90011"/>
              <a:gd name="connsiteY141" fmla="*/ 20574 h 51720"/>
              <a:gd name="connsiteX142" fmla="*/ 57912 w 90011"/>
              <a:gd name="connsiteY142" fmla="*/ 19907 h 51720"/>
              <a:gd name="connsiteX143" fmla="*/ 55245 w 90011"/>
              <a:gd name="connsiteY143" fmla="*/ 18383 h 51720"/>
              <a:gd name="connsiteX144" fmla="*/ 50102 w 90011"/>
              <a:gd name="connsiteY144" fmla="*/ 21336 h 51720"/>
              <a:gd name="connsiteX145" fmla="*/ 48959 w 90011"/>
              <a:gd name="connsiteY145" fmla="*/ 21336 h 51720"/>
              <a:gd name="connsiteX146" fmla="*/ 45720 w 90011"/>
              <a:gd name="connsiteY146" fmla="*/ 23146 h 51720"/>
              <a:gd name="connsiteX147" fmla="*/ 45720 w 90011"/>
              <a:gd name="connsiteY147" fmla="*/ 23813 h 51720"/>
              <a:gd name="connsiteX148" fmla="*/ 48387 w 90011"/>
              <a:gd name="connsiteY148" fmla="*/ 25432 h 51720"/>
              <a:gd name="connsiteX149" fmla="*/ 49530 w 90011"/>
              <a:gd name="connsiteY149" fmla="*/ 25432 h 51720"/>
              <a:gd name="connsiteX150" fmla="*/ 52768 w 90011"/>
              <a:gd name="connsiteY150" fmla="*/ 23527 h 51720"/>
              <a:gd name="connsiteX151" fmla="*/ 52768 w 90011"/>
              <a:gd name="connsiteY151" fmla="*/ 22860 h 51720"/>
              <a:gd name="connsiteX152" fmla="*/ 50102 w 90011"/>
              <a:gd name="connsiteY152" fmla="*/ 21336 h 51720"/>
              <a:gd name="connsiteX153" fmla="*/ 44863 w 90011"/>
              <a:gd name="connsiteY153" fmla="*/ 24289 h 51720"/>
              <a:gd name="connsiteX154" fmla="*/ 43815 w 90011"/>
              <a:gd name="connsiteY154" fmla="*/ 24289 h 51720"/>
              <a:gd name="connsiteX155" fmla="*/ 40577 w 90011"/>
              <a:gd name="connsiteY155" fmla="*/ 26194 h 51720"/>
              <a:gd name="connsiteX156" fmla="*/ 40577 w 90011"/>
              <a:gd name="connsiteY156" fmla="*/ 26860 h 51720"/>
              <a:gd name="connsiteX157" fmla="*/ 43243 w 90011"/>
              <a:gd name="connsiteY157" fmla="*/ 28384 h 51720"/>
              <a:gd name="connsiteX158" fmla="*/ 44386 w 90011"/>
              <a:gd name="connsiteY158" fmla="*/ 28384 h 51720"/>
              <a:gd name="connsiteX159" fmla="*/ 47625 w 90011"/>
              <a:gd name="connsiteY159" fmla="*/ 26575 h 51720"/>
              <a:gd name="connsiteX160" fmla="*/ 47625 w 90011"/>
              <a:gd name="connsiteY160" fmla="*/ 25908 h 51720"/>
              <a:gd name="connsiteX161" fmla="*/ 44863 w 90011"/>
              <a:gd name="connsiteY161" fmla="*/ 24289 h 51720"/>
              <a:gd name="connsiteX162" fmla="*/ 39719 w 90011"/>
              <a:gd name="connsiteY162" fmla="*/ 27337 h 51720"/>
              <a:gd name="connsiteX163" fmla="*/ 38576 w 90011"/>
              <a:gd name="connsiteY163" fmla="*/ 27337 h 51720"/>
              <a:gd name="connsiteX164" fmla="*/ 35338 w 90011"/>
              <a:gd name="connsiteY164" fmla="*/ 29146 h 51720"/>
              <a:gd name="connsiteX165" fmla="*/ 35338 w 90011"/>
              <a:gd name="connsiteY165" fmla="*/ 29813 h 51720"/>
              <a:gd name="connsiteX166" fmla="*/ 38100 w 90011"/>
              <a:gd name="connsiteY166" fmla="*/ 31337 h 51720"/>
              <a:gd name="connsiteX167" fmla="*/ 39243 w 90011"/>
              <a:gd name="connsiteY167" fmla="*/ 31337 h 51720"/>
              <a:gd name="connsiteX168" fmla="*/ 42386 w 90011"/>
              <a:gd name="connsiteY168" fmla="*/ 29527 h 51720"/>
              <a:gd name="connsiteX169" fmla="*/ 42386 w 90011"/>
              <a:gd name="connsiteY169" fmla="*/ 28861 h 51720"/>
              <a:gd name="connsiteX170" fmla="*/ 39719 w 90011"/>
              <a:gd name="connsiteY170" fmla="*/ 27337 h 51720"/>
              <a:gd name="connsiteX171" fmla="*/ 34480 w 90011"/>
              <a:gd name="connsiteY171" fmla="*/ 30289 h 51720"/>
              <a:gd name="connsiteX172" fmla="*/ 33433 w 90011"/>
              <a:gd name="connsiteY172" fmla="*/ 30289 h 51720"/>
              <a:gd name="connsiteX173" fmla="*/ 30194 w 90011"/>
              <a:gd name="connsiteY173" fmla="*/ 32099 h 51720"/>
              <a:gd name="connsiteX174" fmla="*/ 30194 w 90011"/>
              <a:gd name="connsiteY174" fmla="*/ 32766 h 51720"/>
              <a:gd name="connsiteX175" fmla="*/ 32861 w 90011"/>
              <a:gd name="connsiteY175" fmla="*/ 34385 h 51720"/>
              <a:gd name="connsiteX176" fmla="*/ 34004 w 90011"/>
              <a:gd name="connsiteY176" fmla="*/ 34385 h 51720"/>
              <a:gd name="connsiteX177" fmla="*/ 37242 w 90011"/>
              <a:gd name="connsiteY177" fmla="*/ 32480 h 51720"/>
              <a:gd name="connsiteX178" fmla="*/ 37242 w 90011"/>
              <a:gd name="connsiteY178" fmla="*/ 31813 h 51720"/>
              <a:gd name="connsiteX179" fmla="*/ 34480 w 90011"/>
              <a:gd name="connsiteY179" fmla="*/ 30289 h 51720"/>
              <a:gd name="connsiteX180" fmla="*/ 71533 w 90011"/>
              <a:gd name="connsiteY180" fmla="*/ 19812 h 51720"/>
              <a:gd name="connsiteX181" fmla="*/ 70390 w 90011"/>
              <a:gd name="connsiteY181" fmla="*/ 19812 h 51720"/>
              <a:gd name="connsiteX182" fmla="*/ 65437 w 90011"/>
              <a:gd name="connsiteY182" fmla="*/ 22669 h 51720"/>
              <a:gd name="connsiteX183" fmla="*/ 65437 w 90011"/>
              <a:gd name="connsiteY183" fmla="*/ 23336 h 51720"/>
              <a:gd name="connsiteX184" fmla="*/ 68199 w 90011"/>
              <a:gd name="connsiteY184" fmla="*/ 24860 h 51720"/>
              <a:gd name="connsiteX185" fmla="*/ 69342 w 90011"/>
              <a:gd name="connsiteY185" fmla="*/ 24860 h 51720"/>
              <a:gd name="connsiteX186" fmla="*/ 74200 w 90011"/>
              <a:gd name="connsiteY186" fmla="*/ 22098 h 51720"/>
              <a:gd name="connsiteX187" fmla="*/ 74200 w 90011"/>
              <a:gd name="connsiteY187" fmla="*/ 21431 h 51720"/>
              <a:gd name="connsiteX188" fmla="*/ 71533 w 90011"/>
              <a:gd name="connsiteY188" fmla="*/ 19812 h 51720"/>
              <a:gd name="connsiteX189" fmla="*/ 38767 w 90011"/>
              <a:gd name="connsiteY189" fmla="*/ 38671 h 51720"/>
              <a:gd name="connsiteX190" fmla="*/ 37624 w 90011"/>
              <a:gd name="connsiteY190" fmla="*/ 38671 h 51720"/>
              <a:gd name="connsiteX191" fmla="*/ 34385 w 90011"/>
              <a:gd name="connsiteY191" fmla="*/ 40576 h 51720"/>
              <a:gd name="connsiteX192" fmla="*/ 34385 w 90011"/>
              <a:gd name="connsiteY192" fmla="*/ 41148 h 51720"/>
              <a:gd name="connsiteX193" fmla="*/ 37052 w 90011"/>
              <a:gd name="connsiteY193" fmla="*/ 42767 h 51720"/>
              <a:gd name="connsiteX194" fmla="*/ 38195 w 90011"/>
              <a:gd name="connsiteY194" fmla="*/ 42767 h 51720"/>
              <a:gd name="connsiteX195" fmla="*/ 41434 w 90011"/>
              <a:gd name="connsiteY195" fmla="*/ 40862 h 51720"/>
              <a:gd name="connsiteX196" fmla="*/ 41434 w 90011"/>
              <a:gd name="connsiteY196" fmla="*/ 40291 h 51720"/>
              <a:gd name="connsiteX197" fmla="*/ 38767 w 90011"/>
              <a:gd name="connsiteY197" fmla="*/ 38671 h 51720"/>
              <a:gd name="connsiteX198" fmla="*/ 33528 w 90011"/>
              <a:gd name="connsiteY198" fmla="*/ 41624 h 51720"/>
              <a:gd name="connsiteX199" fmla="*/ 32385 w 90011"/>
              <a:gd name="connsiteY199" fmla="*/ 41624 h 51720"/>
              <a:gd name="connsiteX200" fmla="*/ 29242 w 90011"/>
              <a:gd name="connsiteY200" fmla="*/ 43529 h 51720"/>
              <a:gd name="connsiteX201" fmla="*/ 29242 w 90011"/>
              <a:gd name="connsiteY201" fmla="*/ 44196 h 51720"/>
              <a:gd name="connsiteX202" fmla="*/ 31909 w 90011"/>
              <a:gd name="connsiteY202" fmla="*/ 45720 h 51720"/>
              <a:gd name="connsiteX203" fmla="*/ 33051 w 90011"/>
              <a:gd name="connsiteY203" fmla="*/ 45720 h 51720"/>
              <a:gd name="connsiteX204" fmla="*/ 36290 w 90011"/>
              <a:gd name="connsiteY204" fmla="*/ 43910 h 51720"/>
              <a:gd name="connsiteX205" fmla="*/ 36290 w 90011"/>
              <a:gd name="connsiteY205" fmla="*/ 43243 h 51720"/>
              <a:gd name="connsiteX206" fmla="*/ 33528 w 90011"/>
              <a:gd name="connsiteY206" fmla="*/ 41624 h 51720"/>
              <a:gd name="connsiteX207" fmla="*/ 28384 w 90011"/>
              <a:gd name="connsiteY207" fmla="*/ 44672 h 51720"/>
              <a:gd name="connsiteX208" fmla="*/ 27241 w 90011"/>
              <a:gd name="connsiteY208" fmla="*/ 44672 h 51720"/>
              <a:gd name="connsiteX209" fmla="*/ 24003 w 90011"/>
              <a:gd name="connsiteY209" fmla="*/ 46482 h 51720"/>
              <a:gd name="connsiteX210" fmla="*/ 24003 w 90011"/>
              <a:gd name="connsiteY210" fmla="*/ 47149 h 51720"/>
              <a:gd name="connsiteX211" fmla="*/ 26765 w 90011"/>
              <a:gd name="connsiteY211" fmla="*/ 48673 h 51720"/>
              <a:gd name="connsiteX212" fmla="*/ 27908 w 90011"/>
              <a:gd name="connsiteY212" fmla="*/ 48673 h 51720"/>
              <a:gd name="connsiteX213" fmla="*/ 31052 w 90011"/>
              <a:gd name="connsiteY213" fmla="*/ 46863 h 51720"/>
              <a:gd name="connsiteX214" fmla="*/ 31052 w 90011"/>
              <a:gd name="connsiteY214" fmla="*/ 46196 h 51720"/>
              <a:gd name="connsiteX215" fmla="*/ 28384 w 90011"/>
              <a:gd name="connsiteY215" fmla="*/ 44672 h 51720"/>
              <a:gd name="connsiteX216" fmla="*/ 23146 w 90011"/>
              <a:gd name="connsiteY216" fmla="*/ 47625 h 51720"/>
              <a:gd name="connsiteX217" fmla="*/ 22098 w 90011"/>
              <a:gd name="connsiteY217" fmla="*/ 47625 h 51720"/>
              <a:gd name="connsiteX218" fmla="*/ 18859 w 90011"/>
              <a:gd name="connsiteY218" fmla="*/ 49530 h 51720"/>
              <a:gd name="connsiteX219" fmla="*/ 18859 w 90011"/>
              <a:gd name="connsiteY219" fmla="*/ 50101 h 51720"/>
              <a:gd name="connsiteX220" fmla="*/ 21527 w 90011"/>
              <a:gd name="connsiteY220" fmla="*/ 51721 h 51720"/>
              <a:gd name="connsiteX221" fmla="*/ 22670 w 90011"/>
              <a:gd name="connsiteY221" fmla="*/ 51721 h 51720"/>
              <a:gd name="connsiteX222" fmla="*/ 25908 w 90011"/>
              <a:gd name="connsiteY222" fmla="*/ 49816 h 51720"/>
              <a:gd name="connsiteX223" fmla="*/ 25908 w 90011"/>
              <a:gd name="connsiteY223" fmla="*/ 49149 h 51720"/>
              <a:gd name="connsiteX224" fmla="*/ 23146 w 90011"/>
              <a:gd name="connsiteY224" fmla="*/ 47625 h 51720"/>
              <a:gd name="connsiteX225" fmla="*/ 29337 w 90011"/>
              <a:gd name="connsiteY225" fmla="*/ 33242 h 51720"/>
              <a:gd name="connsiteX226" fmla="*/ 28194 w 90011"/>
              <a:gd name="connsiteY226" fmla="*/ 33242 h 51720"/>
              <a:gd name="connsiteX227" fmla="*/ 24955 w 90011"/>
              <a:gd name="connsiteY227" fmla="*/ 35147 h 51720"/>
              <a:gd name="connsiteX228" fmla="*/ 24955 w 90011"/>
              <a:gd name="connsiteY228" fmla="*/ 35814 h 51720"/>
              <a:gd name="connsiteX229" fmla="*/ 27717 w 90011"/>
              <a:gd name="connsiteY229" fmla="*/ 37338 h 51720"/>
              <a:gd name="connsiteX230" fmla="*/ 28860 w 90011"/>
              <a:gd name="connsiteY230" fmla="*/ 37338 h 51720"/>
              <a:gd name="connsiteX231" fmla="*/ 32004 w 90011"/>
              <a:gd name="connsiteY231" fmla="*/ 35528 h 51720"/>
              <a:gd name="connsiteX232" fmla="*/ 32004 w 90011"/>
              <a:gd name="connsiteY232" fmla="*/ 34861 h 51720"/>
              <a:gd name="connsiteX233" fmla="*/ 29337 w 90011"/>
              <a:gd name="connsiteY233" fmla="*/ 33242 h 51720"/>
              <a:gd name="connsiteX234" fmla="*/ 24193 w 90011"/>
              <a:gd name="connsiteY234" fmla="*/ 36290 h 51720"/>
              <a:gd name="connsiteX235" fmla="*/ 23050 w 90011"/>
              <a:gd name="connsiteY235" fmla="*/ 36290 h 51720"/>
              <a:gd name="connsiteX236" fmla="*/ 19812 w 90011"/>
              <a:gd name="connsiteY236" fmla="*/ 38100 h 51720"/>
              <a:gd name="connsiteX237" fmla="*/ 19812 w 90011"/>
              <a:gd name="connsiteY237" fmla="*/ 38767 h 51720"/>
              <a:gd name="connsiteX238" fmla="*/ 22479 w 90011"/>
              <a:gd name="connsiteY238" fmla="*/ 40291 h 51720"/>
              <a:gd name="connsiteX239" fmla="*/ 23622 w 90011"/>
              <a:gd name="connsiteY239" fmla="*/ 40291 h 51720"/>
              <a:gd name="connsiteX240" fmla="*/ 26861 w 90011"/>
              <a:gd name="connsiteY240" fmla="*/ 38481 h 51720"/>
              <a:gd name="connsiteX241" fmla="*/ 26861 w 90011"/>
              <a:gd name="connsiteY241" fmla="*/ 37814 h 51720"/>
              <a:gd name="connsiteX242" fmla="*/ 24193 w 90011"/>
              <a:gd name="connsiteY242" fmla="*/ 36290 h 51720"/>
              <a:gd name="connsiteX243" fmla="*/ 18955 w 90011"/>
              <a:gd name="connsiteY243" fmla="*/ 39243 h 51720"/>
              <a:gd name="connsiteX244" fmla="*/ 17812 w 90011"/>
              <a:gd name="connsiteY244" fmla="*/ 39243 h 51720"/>
              <a:gd name="connsiteX245" fmla="*/ 14668 w 90011"/>
              <a:gd name="connsiteY245" fmla="*/ 41053 h 51720"/>
              <a:gd name="connsiteX246" fmla="*/ 14668 w 90011"/>
              <a:gd name="connsiteY246" fmla="*/ 41719 h 51720"/>
              <a:gd name="connsiteX247" fmla="*/ 17336 w 90011"/>
              <a:gd name="connsiteY247" fmla="*/ 43243 h 51720"/>
              <a:gd name="connsiteX248" fmla="*/ 18479 w 90011"/>
              <a:gd name="connsiteY248" fmla="*/ 43243 h 51720"/>
              <a:gd name="connsiteX249" fmla="*/ 21622 w 90011"/>
              <a:gd name="connsiteY249" fmla="*/ 41434 h 51720"/>
              <a:gd name="connsiteX250" fmla="*/ 21622 w 90011"/>
              <a:gd name="connsiteY250" fmla="*/ 40767 h 51720"/>
              <a:gd name="connsiteX251" fmla="*/ 18955 w 90011"/>
              <a:gd name="connsiteY251" fmla="*/ 39243 h 51720"/>
              <a:gd name="connsiteX252" fmla="*/ 13811 w 90011"/>
              <a:gd name="connsiteY252" fmla="*/ 42196 h 51720"/>
              <a:gd name="connsiteX253" fmla="*/ 12668 w 90011"/>
              <a:gd name="connsiteY253" fmla="*/ 42196 h 51720"/>
              <a:gd name="connsiteX254" fmla="*/ 9430 w 90011"/>
              <a:gd name="connsiteY254" fmla="*/ 44101 h 51720"/>
              <a:gd name="connsiteX255" fmla="*/ 9430 w 90011"/>
              <a:gd name="connsiteY255" fmla="*/ 44767 h 51720"/>
              <a:gd name="connsiteX256" fmla="*/ 12097 w 90011"/>
              <a:gd name="connsiteY256" fmla="*/ 46292 h 51720"/>
              <a:gd name="connsiteX257" fmla="*/ 13240 w 90011"/>
              <a:gd name="connsiteY257" fmla="*/ 46292 h 51720"/>
              <a:gd name="connsiteX258" fmla="*/ 16478 w 90011"/>
              <a:gd name="connsiteY258" fmla="*/ 44386 h 51720"/>
              <a:gd name="connsiteX259" fmla="*/ 16478 w 90011"/>
              <a:gd name="connsiteY259" fmla="*/ 43815 h 51720"/>
              <a:gd name="connsiteX260" fmla="*/ 13811 w 90011"/>
              <a:gd name="connsiteY260" fmla="*/ 42196 h 51720"/>
              <a:gd name="connsiteX261" fmla="*/ 57531 w 90011"/>
              <a:gd name="connsiteY261" fmla="*/ 11716 h 51720"/>
              <a:gd name="connsiteX262" fmla="*/ 56388 w 90011"/>
              <a:gd name="connsiteY262" fmla="*/ 11716 h 51720"/>
              <a:gd name="connsiteX263" fmla="*/ 53150 w 90011"/>
              <a:gd name="connsiteY263" fmla="*/ 13525 h 51720"/>
              <a:gd name="connsiteX264" fmla="*/ 53150 w 90011"/>
              <a:gd name="connsiteY264" fmla="*/ 14192 h 51720"/>
              <a:gd name="connsiteX265" fmla="*/ 55912 w 90011"/>
              <a:gd name="connsiteY265" fmla="*/ 15716 h 51720"/>
              <a:gd name="connsiteX266" fmla="*/ 57055 w 90011"/>
              <a:gd name="connsiteY266" fmla="*/ 15716 h 51720"/>
              <a:gd name="connsiteX267" fmla="*/ 60198 w 90011"/>
              <a:gd name="connsiteY267" fmla="*/ 13906 h 51720"/>
              <a:gd name="connsiteX268" fmla="*/ 60198 w 90011"/>
              <a:gd name="connsiteY268" fmla="*/ 13240 h 51720"/>
              <a:gd name="connsiteX269" fmla="*/ 57531 w 90011"/>
              <a:gd name="connsiteY269" fmla="*/ 11716 h 51720"/>
              <a:gd name="connsiteX270" fmla="*/ 52388 w 90011"/>
              <a:gd name="connsiteY270" fmla="*/ 14668 h 51720"/>
              <a:gd name="connsiteX271" fmla="*/ 51245 w 90011"/>
              <a:gd name="connsiteY271" fmla="*/ 14668 h 51720"/>
              <a:gd name="connsiteX272" fmla="*/ 48006 w 90011"/>
              <a:gd name="connsiteY272" fmla="*/ 16573 h 51720"/>
              <a:gd name="connsiteX273" fmla="*/ 48006 w 90011"/>
              <a:gd name="connsiteY273" fmla="*/ 17145 h 51720"/>
              <a:gd name="connsiteX274" fmla="*/ 50673 w 90011"/>
              <a:gd name="connsiteY274" fmla="*/ 18764 h 51720"/>
              <a:gd name="connsiteX275" fmla="*/ 51816 w 90011"/>
              <a:gd name="connsiteY275" fmla="*/ 18764 h 51720"/>
              <a:gd name="connsiteX276" fmla="*/ 55054 w 90011"/>
              <a:gd name="connsiteY276" fmla="*/ 16859 h 51720"/>
              <a:gd name="connsiteX277" fmla="*/ 55054 w 90011"/>
              <a:gd name="connsiteY277" fmla="*/ 16192 h 51720"/>
              <a:gd name="connsiteX278" fmla="*/ 52388 w 90011"/>
              <a:gd name="connsiteY278" fmla="*/ 14668 h 51720"/>
              <a:gd name="connsiteX279" fmla="*/ 47149 w 90011"/>
              <a:gd name="connsiteY279" fmla="*/ 17621 h 51720"/>
              <a:gd name="connsiteX280" fmla="*/ 46006 w 90011"/>
              <a:gd name="connsiteY280" fmla="*/ 17621 h 51720"/>
              <a:gd name="connsiteX281" fmla="*/ 42863 w 90011"/>
              <a:gd name="connsiteY281" fmla="*/ 19526 h 51720"/>
              <a:gd name="connsiteX282" fmla="*/ 42863 w 90011"/>
              <a:gd name="connsiteY282" fmla="*/ 20193 h 51720"/>
              <a:gd name="connsiteX283" fmla="*/ 45529 w 90011"/>
              <a:gd name="connsiteY283" fmla="*/ 21717 h 51720"/>
              <a:gd name="connsiteX284" fmla="*/ 46672 w 90011"/>
              <a:gd name="connsiteY284" fmla="*/ 21717 h 51720"/>
              <a:gd name="connsiteX285" fmla="*/ 49816 w 90011"/>
              <a:gd name="connsiteY285" fmla="*/ 19907 h 51720"/>
              <a:gd name="connsiteX286" fmla="*/ 49816 w 90011"/>
              <a:gd name="connsiteY286" fmla="*/ 19240 h 51720"/>
              <a:gd name="connsiteX287" fmla="*/ 47149 w 90011"/>
              <a:gd name="connsiteY287" fmla="*/ 17621 h 51720"/>
              <a:gd name="connsiteX288" fmla="*/ 42005 w 90011"/>
              <a:gd name="connsiteY288" fmla="*/ 20669 h 51720"/>
              <a:gd name="connsiteX289" fmla="*/ 40862 w 90011"/>
              <a:gd name="connsiteY289" fmla="*/ 20669 h 51720"/>
              <a:gd name="connsiteX290" fmla="*/ 37624 w 90011"/>
              <a:gd name="connsiteY290" fmla="*/ 22479 h 51720"/>
              <a:gd name="connsiteX291" fmla="*/ 37624 w 90011"/>
              <a:gd name="connsiteY291" fmla="*/ 23146 h 51720"/>
              <a:gd name="connsiteX292" fmla="*/ 40291 w 90011"/>
              <a:gd name="connsiteY292" fmla="*/ 24670 h 51720"/>
              <a:gd name="connsiteX293" fmla="*/ 41434 w 90011"/>
              <a:gd name="connsiteY293" fmla="*/ 24670 h 51720"/>
              <a:gd name="connsiteX294" fmla="*/ 44672 w 90011"/>
              <a:gd name="connsiteY294" fmla="*/ 22860 h 51720"/>
              <a:gd name="connsiteX295" fmla="*/ 44672 w 90011"/>
              <a:gd name="connsiteY295" fmla="*/ 22193 h 51720"/>
              <a:gd name="connsiteX296" fmla="*/ 42005 w 90011"/>
              <a:gd name="connsiteY296" fmla="*/ 20669 h 51720"/>
              <a:gd name="connsiteX297" fmla="*/ 36766 w 90011"/>
              <a:gd name="connsiteY297" fmla="*/ 23622 h 51720"/>
              <a:gd name="connsiteX298" fmla="*/ 35623 w 90011"/>
              <a:gd name="connsiteY298" fmla="*/ 23622 h 51720"/>
              <a:gd name="connsiteX299" fmla="*/ 32480 w 90011"/>
              <a:gd name="connsiteY299" fmla="*/ 25432 h 51720"/>
              <a:gd name="connsiteX300" fmla="*/ 32480 w 90011"/>
              <a:gd name="connsiteY300" fmla="*/ 26098 h 51720"/>
              <a:gd name="connsiteX301" fmla="*/ 35147 w 90011"/>
              <a:gd name="connsiteY301" fmla="*/ 27718 h 51720"/>
              <a:gd name="connsiteX302" fmla="*/ 36290 w 90011"/>
              <a:gd name="connsiteY302" fmla="*/ 27718 h 51720"/>
              <a:gd name="connsiteX303" fmla="*/ 39528 w 90011"/>
              <a:gd name="connsiteY303" fmla="*/ 25813 h 51720"/>
              <a:gd name="connsiteX304" fmla="*/ 39528 w 90011"/>
              <a:gd name="connsiteY304" fmla="*/ 25146 h 51720"/>
              <a:gd name="connsiteX305" fmla="*/ 36766 w 90011"/>
              <a:gd name="connsiteY305" fmla="*/ 23622 h 51720"/>
              <a:gd name="connsiteX306" fmla="*/ 31623 w 90011"/>
              <a:gd name="connsiteY306" fmla="*/ 26575 h 51720"/>
              <a:gd name="connsiteX307" fmla="*/ 30480 w 90011"/>
              <a:gd name="connsiteY307" fmla="*/ 26575 h 51720"/>
              <a:gd name="connsiteX308" fmla="*/ 27241 w 90011"/>
              <a:gd name="connsiteY308" fmla="*/ 28480 h 51720"/>
              <a:gd name="connsiteX309" fmla="*/ 27241 w 90011"/>
              <a:gd name="connsiteY309" fmla="*/ 29146 h 51720"/>
              <a:gd name="connsiteX310" fmla="*/ 30003 w 90011"/>
              <a:gd name="connsiteY310" fmla="*/ 30670 h 51720"/>
              <a:gd name="connsiteX311" fmla="*/ 31052 w 90011"/>
              <a:gd name="connsiteY311" fmla="*/ 30670 h 51720"/>
              <a:gd name="connsiteX312" fmla="*/ 34290 w 90011"/>
              <a:gd name="connsiteY312" fmla="*/ 28861 h 51720"/>
              <a:gd name="connsiteX313" fmla="*/ 34290 w 90011"/>
              <a:gd name="connsiteY313" fmla="*/ 28194 h 51720"/>
              <a:gd name="connsiteX314" fmla="*/ 31623 w 90011"/>
              <a:gd name="connsiteY314" fmla="*/ 26575 h 51720"/>
              <a:gd name="connsiteX315" fmla="*/ 26384 w 90011"/>
              <a:gd name="connsiteY315" fmla="*/ 29623 h 51720"/>
              <a:gd name="connsiteX316" fmla="*/ 25336 w 90011"/>
              <a:gd name="connsiteY316" fmla="*/ 29623 h 51720"/>
              <a:gd name="connsiteX317" fmla="*/ 22098 w 90011"/>
              <a:gd name="connsiteY317" fmla="*/ 31432 h 51720"/>
              <a:gd name="connsiteX318" fmla="*/ 22098 w 90011"/>
              <a:gd name="connsiteY318" fmla="*/ 32099 h 51720"/>
              <a:gd name="connsiteX319" fmla="*/ 24765 w 90011"/>
              <a:gd name="connsiteY319" fmla="*/ 33623 h 51720"/>
              <a:gd name="connsiteX320" fmla="*/ 25908 w 90011"/>
              <a:gd name="connsiteY320" fmla="*/ 33623 h 51720"/>
              <a:gd name="connsiteX321" fmla="*/ 29146 w 90011"/>
              <a:gd name="connsiteY321" fmla="*/ 31813 h 51720"/>
              <a:gd name="connsiteX322" fmla="*/ 29146 w 90011"/>
              <a:gd name="connsiteY322" fmla="*/ 31147 h 51720"/>
              <a:gd name="connsiteX323" fmla="*/ 26384 w 90011"/>
              <a:gd name="connsiteY323" fmla="*/ 29623 h 51720"/>
              <a:gd name="connsiteX324" fmla="*/ 21241 w 90011"/>
              <a:gd name="connsiteY324" fmla="*/ 32575 h 51720"/>
              <a:gd name="connsiteX325" fmla="*/ 20098 w 90011"/>
              <a:gd name="connsiteY325" fmla="*/ 32575 h 51720"/>
              <a:gd name="connsiteX326" fmla="*/ 16859 w 90011"/>
              <a:gd name="connsiteY326" fmla="*/ 34385 h 51720"/>
              <a:gd name="connsiteX327" fmla="*/ 16859 w 90011"/>
              <a:gd name="connsiteY327" fmla="*/ 35052 h 51720"/>
              <a:gd name="connsiteX328" fmla="*/ 19621 w 90011"/>
              <a:gd name="connsiteY328" fmla="*/ 36671 h 51720"/>
              <a:gd name="connsiteX329" fmla="*/ 20764 w 90011"/>
              <a:gd name="connsiteY329" fmla="*/ 36671 h 51720"/>
              <a:gd name="connsiteX330" fmla="*/ 23908 w 90011"/>
              <a:gd name="connsiteY330" fmla="*/ 34766 h 51720"/>
              <a:gd name="connsiteX331" fmla="*/ 23908 w 90011"/>
              <a:gd name="connsiteY331" fmla="*/ 34099 h 51720"/>
              <a:gd name="connsiteX332" fmla="*/ 21241 w 90011"/>
              <a:gd name="connsiteY332" fmla="*/ 32575 h 51720"/>
              <a:gd name="connsiteX333" fmla="*/ 16097 w 90011"/>
              <a:gd name="connsiteY333" fmla="*/ 35528 h 51720"/>
              <a:gd name="connsiteX334" fmla="*/ 14954 w 90011"/>
              <a:gd name="connsiteY334" fmla="*/ 35528 h 51720"/>
              <a:gd name="connsiteX335" fmla="*/ 11716 w 90011"/>
              <a:gd name="connsiteY335" fmla="*/ 37433 h 51720"/>
              <a:gd name="connsiteX336" fmla="*/ 11716 w 90011"/>
              <a:gd name="connsiteY336" fmla="*/ 38100 h 51720"/>
              <a:gd name="connsiteX337" fmla="*/ 14383 w 90011"/>
              <a:gd name="connsiteY337" fmla="*/ 39624 h 51720"/>
              <a:gd name="connsiteX338" fmla="*/ 15526 w 90011"/>
              <a:gd name="connsiteY338" fmla="*/ 39624 h 51720"/>
              <a:gd name="connsiteX339" fmla="*/ 18764 w 90011"/>
              <a:gd name="connsiteY339" fmla="*/ 37719 h 51720"/>
              <a:gd name="connsiteX340" fmla="*/ 18764 w 90011"/>
              <a:gd name="connsiteY340" fmla="*/ 37147 h 51720"/>
              <a:gd name="connsiteX341" fmla="*/ 16097 w 90011"/>
              <a:gd name="connsiteY341" fmla="*/ 35528 h 51720"/>
              <a:gd name="connsiteX342" fmla="*/ 10859 w 90011"/>
              <a:gd name="connsiteY342" fmla="*/ 38576 h 51720"/>
              <a:gd name="connsiteX343" fmla="*/ 9716 w 90011"/>
              <a:gd name="connsiteY343" fmla="*/ 38576 h 51720"/>
              <a:gd name="connsiteX344" fmla="*/ 4858 w 90011"/>
              <a:gd name="connsiteY344" fmla="*/ 41338 h 51720"/>
              <a:gd name="connsiteX345" fmla="*/ 4858 w 90011"/>
              <a:gd name="connsiteY345" fmla="*/ 42005 h 51720"/>
              <a:gd name="connsiteX346" fmla="*/ 7525 w 90011"/>
              <a:gd name="connsiteY346" fmla="*/ 43529 h 51720"/>
              <a:gd name="connsiteX347" fmla="*/ 8667 w 90011"/>
              <a:gd name="connsiteY347" fmla="*/ 43529 h 51720"/>
              <a:gd name="connsiteX348" fmla="*/ 13525 w 90011"/>
              <a:gd name="connsiteY348" fmla="*/ 40767 h 51720"/>
              <a:gd name="connsiteX349" fmla="*/ 13525 w 90011"/>
              <a:gd name="connsiteY349" fmla="*/ 40100 h 51720"/>
              <a:gd name="connsiteX350" fmla="*/ 10859 w 90011"/>
              <a:gd name="connsiteY350" fmla="*/ 38576 h 51720"/>
              <a:gd name="connsiteX351" fmla="*/ 87249 w 90011"/>
              <a:gd name="connsiteY351" fmla="*/ 10954 h 51720"/>
              <a:gd name="connsiteX352" fmla="*/ 86106 w 90011"/>
              <a:gd name="connsiteY352" fmla="*/ 10954 h 51720"/>
              <a:gd name="connsiteX353" fmla="*/ 82963 w 90011"/>
              <a:gd name="connsiteY353" fmla="*/ 12763 h 51720"/>
              <a:gd name="connsiteX354" fmla="*/ 82963 w 90011"/>
              <a:gd name="connsiteY354" fmla="*/ 13430 h 51720"/>
              <a:gd name="connsiteX355" fmla="*/ 85630 w 90011"/>
              <a:gd name="connsiteY355" fmla="*/ 14954 h 51720"/>
              <a:gd name="connsiteX356" fmla="*/ 86773 w 90011"/>
              <a:gd name="connsiteY356" fmla="*/ 14954 h 51720"/>
              <a:gd name="connsiteX357" fmla="*/ 90011 w 90011"/>
              <a:gd name="connsiteY357" fmla="*/ 13144 h 51720"/>
              <a:gd name="connsiteX358" fmla="*/ 90011 w 90011"/>
              <a:gd name="connsiteY358" fmla="*/ 12478 h 51720"/>
              <a:gd name="connsiteX359" fmla="*/ 87249 w 90011"/>
              <a:gd name="connsiteY359" fmla="*/ 10954 h 51720"/>
              <a:gd name="connsiteX360" fmla="*/ 82105 w 90011"/>
              <a:gd name="connsiteY360" fmla="*/ 13906 h 51720"/>
              <a:gd name="connsiteX361" fmla="*/ 80963 w 90011"/>
              <a:gd name="connsiteY361" fmla="*/ 13906 h 51720"/>
              <a:gd name="connsiteX362" fmla="*/ 77724 w 90011"/>
              <a:gd name="connsiteY362" fmla="*/ 15716 h 51720"/>
              <a:gd name="connsiteX363" fmla="*/ 77724 w 90011"/>
              <a:gd name="connsiteY363" fmla="*/ 16383 h 51720"/>
              <a:gd name="connsiteX364" fmla="*/ 80486 w 90011"/>
              <a:gd name="connsiteY364" fmla="*/ 17907 h 51720"/>
              <a:gd name="connsiteX365" fmla="*/ 81629 w 90011"/>
              <a:gd name="connsiteY365" fmla="*/ 17907 h 51720"/>
              <a:gd name="connsiteX366" fmla="*/ 84772 w 90011"/>
              <a:gd name="connsiteY366" fmla="*/ 16097 h 51720"/>
              <a:gd name="connsiteX367" fmla="*/ 84772 w 90011"/>
              <a:gd name="connsiteY367" fmla="*/ 15430 h 51720"/>
              <a:gd name="connsiteX368" fmla="*/ 82105 w 90011"/>
              <a:gd name="connsiteY368" fmla="*/ 13906 h 51720"/>
              <a:gd name="connsiteX369" fmla="*/ 76867 w 90011"/>
              <a:gd name="connsiteY369" fmla="*/ 16859 h 51720"/>
              <a:gd name="connsiteX370" fmla="*/ 75819 w 90011"/>
              <a:gd name="connsiteY370" fmla="*/ 16859 h 51720"/>
              <a:gd name="connsiteX371" fmla="*/ 72580 w 90011"/>
              <a:gd name="connsiteY371" fmla="*/ 18764 h 51720"/>
              <a:gd name="connsiteX372" fmla="*/ 72580 w 90011"/>
              <a:gd name="connsiteY372" fmla="*/ 19336 h 51720"/>
              <a:gd name="connsiteX373" fmla="*/ 75247 w 90011"/>
              <a:gd name="connsiteY373" fmla="*/ 20955 h 51720"/>
              <a:gd name="connsiteX374" fmla="*/ 76391 w 90011"/>
              <a:gd name="connsiteY374" fmla="*/ 20955 h 51720"/>
              <a:gd name="connsiteX375" fmla="*/ 79629 w 90011"/>
              <a:gd name="connsiteY375" fmla="*/ 19050 h 51720"/>
              <a:gd name="connsiteX376" fmla="*/ 79629 w 90011"/>
              <a:gd name="connsiteY376" fmla="*/ 18383 h 51720"/>
              <a:gd name="connsiteX377" fmla="*/ 76867 w 90011"/>
              <a:gd name="connsiteY377" fmla="*/ 16859 h 51720"/>
              <a:gd name="connsiteX378" fmla="*/ 82582 w 90011"/>
              <a:gd name="connsiteY378" fmla="*/ 8192 h 51720"/>
              <a:gd name="connsiteX379" fmla="*/ 81439 w 90011"/>
              <a:gd name="connsiteY379" fmla="*/ 8192 h 51720"/>
              <a:gd name="connsiteX380" fmla="*/ 78200 w 90011"/>
              <a:gd name="connsiteY380" fmla="*/ 10001 h 51720"/>
              <a:gd name="connsiteX381" fmla="*/ 78200 w 90011"/>
              <a:gd name="connsiteY381" fmla="*/ 10668 h 51720"/>
              <a:gd name="connsiteX382" fmla="*/ 80867 w 90011"/>
              <a:gd name="connsiteY382" fmla="*/ 12287 h 51720"/>
              <a:gd name="connsiteX383" fmla="*/ 82010 w 90011"/>
              <a:gd name="connsiteY383" fmla="*/ 12287 h 51720"/>
              <a:gd name="connsiteX384" fmla="*/ 85249 w 90011"/>
              <a:gd name="connsiteY384" fmla="*/ 10382 h 51720"/>
              <a:gd name="connsiteX385" fmla="*/ 85249 w 90011"/>
              <a:gd name="connsiteY385" fmla="*/ 9715 h 51720"/>
              <a:gd name="connsiteX386" fmla="*/ 82582 w 90011"/>
              <a:gd name="connsiteY386" fmla="*/ 8192 h 51720"/>
              <a:gd name="connsiteX387" fmla="*/ 77343 w 90011"/>
              <a:gd name="connsiteY387" fmla="*/ 11144 h 51720"/>
              <a:gd name="connsiteX388" fmla="*/ 76200 w 90011"/>
              <a:gd name="connsiteY388" fmla="*/ 11144 h 51720"/>
              <a:gd name="connsiteX389" fmla="*/ 73057 w 90011"/>
              <a:gd name="connsiteY389" fmla="*/ 13049 h 51720"/>
              <a:gd name="connsiteX390" fmla="*/ 73057 w 90011"/>
              <a:gd name="connsiteY390" fmla="*/ 13621 h 51720"/>
              <a:gd name="connsiteX391" fmla="*/ 75724 w 90011"/>
              <a:gd name="connsiteY391" fmla="*/ 15240 h 51720"/>
              <a:gd name="connsiteX392" fmla="*/ 76867 w 90011"/>
              <a:gd name="connsiteY392" fmla="*/ 15240 h 51720"/>
              <a:gd name="connsiteX393" fmla="*/ 80010 w 90011"/>
              <a:gd name="connsiteY393" fmla="*/ 13335 h 51720"/>
              <a:gd name="connsiteX394" fmla="*/ 80010 w 90011"/>
              <a:gd name="connsiteY394" fmla="*/ 12763 h 51720"/>
              <a:gd name="connsiteX395" fmla="*/ 77343 w 90011"/>
              <a:gd name="connsiteY395" fmla="*/ 11144 h 51720"/>
              <a:gd name="connsiteX396" fmla="*/ 72200 w 90011"/>
              <a:gd name="connsiteY396" fmla="*/ 14192 h 51720"/>
              <a:gd name="connsiteX397" fmla="*/ 71057 w 90011"/>
              <a:gd name="connsiteY397" fmla="*/ 14192 h 51720"/>
              <a:gd name="connsiteX398" fmla="*/ 67818 w 90011"/>
              <a:gd name="connsiteY398" fmla="*/ 16002 h 51720"/>
              <a:gd name="connsiteX399" fmla="*/ 67818 w 90011"/>
              <a:gd name="connsiteY399" fmla="*/ 16669 h 51720"/>
              <a:gd name="connsiteX400" fmla="*/ 70485 w 90011"/>
              <a:gd name="connsiteY400" fmla="*/ 18193 h 51720"/>
              <a:gd name="connsiteX401" fmla="*/ 71628 w 90011"/>
              <a:gd name="connsiteY401" fmla="*/ 18193 h 51720"/>
              <a:gd name="connsiteX402" fmla="*/ 74866 w 90011"/>
              <a:gd name="connsiteY402" fmla="*/ 16383 h 51720"/>
              <a:gd name="connsiteX403" fmla="*/ 74866 w 90011"/>
              <a:gd name="connsiteY403" fmla="*/ 15716 h 51720"/>
              <a:gd name="connsiteX404" fmla="*/ 72200 w 90011"/>
              <a:gd name="connsiteY404" fmla="*/ 14192 h 51720"/>
              <a:gd name="connsiteX405" fmla="*/ 52673 w 90011"/>
              <a:gd name="connsiteY405" fmla="*/ 8953 h 51720"/>
              <a:gd name="connsiteX406" fmla="*/ 51530 w 90011"/>
              <a:gd name="connsiteY406" fmla="*/ 8953 h 51720"/>
              <a:gd name="connsiteX407" fmla="*/ 46672 w 90011"/>
              <a:gd name="connsiteY407" fmla="*/ 11811 h 51720"/>
              <a:gd name="connsiteX408" fmla="*/ 46672 w 90011"/>
              <a:gd name="connsiteY408" fmla="*/ 12478 h 51720"/>
              <a:gd name="connsiteX409" fmla="*/ 49435 w 90011"/>
              <a:gd name="connsiteY409" fmla="*/ 14002 h 51720"/>
              <a:gd name="connsiteX410" fmla="*/ 50482 w 90011"/>
              <a:gd name="connsiteY410" fmla="*/ 14002 h 51720"/>
              <a:gd name="connsiteX411" fmla="*/ 55436 w 90011"/>
              <a:gd name="connsiteY411" fmla="*/ 11239 h 51720"/>
              <a:gd name="connsiteX412" fmla="*/ 55436 w 90011"/>
              <a:gd name="connsiteY412" fmla="*/ 10573 h 51720"/>
              <a:gd name="connsiteX413" fmla="*/ 52673 w 90011"/>
              <a:gd name="connsiteY413" fmla="*/ 8953 h 51720"/>
              <a:gd name="connsiteX414" fmla="*/ 45815 w 90011"/>
              <a:gd name="connsiteY414" fmla="*/ 12954 h 51720"/>
              <a:gd name="connsiteX415" fmla="*/ 44672 w 90011"/>
              <a:gd name="connsiteY415" fmla="*/ 12954 h 51720"/>
              <a:gd name="connsiteX416" fmla="*/ 41529 w 90011"/>
              <a:gd name="connsiteY416" fmla="*/ 14764 h 51720"/>
              <a:gd name="connsiteX417" fmla="*/ 41529 w 90011"/>
              <a:gd name="connsiteY417" fmla="*/ 15430 h 51720"/>
              <a:gd name="connsiteX418" fmla="*/ 44196 w 90011"/>
              <a:gd name="connsiteY418" fmla="*/ 16954 h 51720"/>
              <a:gd name="connsiteX419" fmla="*/ 45339 w 90011"/>
              <a:gd name="connsiteY419" fmla="*/ 16954 h 51720"/>
              <a:gd name="connsiteX420" fmla="*/ 48577 w 90011"/>
              <a:gd name="connsiteY420" fmla="*/ 15145 h 51720"/>
              <a:gd name="connsiteX421" fmla="*/ 48577 w 90011"/>
              <a:gd name="connsiteY421" fmla="*/ 14478 h 51720"/>
              <a:gd name="connsiteX422" fmla="*/ 45815 w 90011"/>
              <a:gd name="connsiteY422" fmla="*/ 12954 h 51720"/>
              <a:gd name="connsiteX423" fmla="*/ 40672 w 90011"/>
              <a:gd name="connsiteY423" fmla="*/ 15907 h 51720"/>
              <a:gd name="connsiteX424" fmla="*/ 39528 w 90011"/>
              <a:gd name="connsiteY424" fmla="*/ 15907 h 51720"/>
              <a:gd name="connsiteX425" fmla="*/ 36290 w 90011"/>
              <a:gd name="connsiteY425" fmla="*/ 17812 h 51720"/>
              <a:gd name="connsiteX426" fmla="*/ 36290 w 90011"/>
              <a:gd name="connsiteY426" fmla="*/ 18383 h 51720"/>
              <a:gd name="connsiteX427" fmla="*/ 39052 w 90011"/>
              <a:gd name="connsiteY427" fmla="*/ 20002 h 51720"/>
              <a:gd name="connsiteX428" fmla="*/ 40100 w 90011"/>
              <a:gd name="connsiteY428" fmla="*/ 20002 h 51720"/>
              <a:gd name="connsiteX429" fmla="*/ 43339 w 90011"/>
              <a:gd name="connsiteY429" fmla="*/ 18097 h 51720"/>
              <a:gd name="connsiteX430" fmla="*/ 43339 w 90011"/>
              <a:gd name="connsiteY430" fmla="*/ 17526 h 51720"/>
              <a:gd name="connsiteX431" fmla="*/ 40672 w 90011"/>
              <a:gd name="connsiteY431" fmla="*/ 15907 h 51720"/>
              <a:gd name="connsiteX432" fmla="*/ 35433 w 90011"/>
              <a:gd name="connsiteY432" fmla="*/ 18955 h 51720"/>
              <a:gd name="connsiteX433" fmla="*/ 34385 w 90011"/>
              <a:gd name="connsiteY433" fmla="*/ 18955 h 51720"/>
              <a:gd name="connsiteX434" fmla="*/ 31147 w 90011"/>
              <a:gd name="connsiteY434" fmla="*/ 20764 h 51720"/>
              <a:gd name="connsiteX435" fmla="*/ 31147 w 90011"/>
              <a:gd name="connsiteY435" fmla="*/ 21431 h 51720"/>
              <a:gd name="connsiteX436" fmla="*/ 33814 w 90011"/>
              <a:gd name="connsiteY436" fmla="*/ 22955 h 51720"/>
              <a:gd name="connsiteX437" fmla="*/ 34957 w 90011"/>
              <a:gd name="connsiteY437" fmla="*/ 22955 h 51720"/>
              <a:gd name="connsiteX438" fmla="*/ 38195 w 90011"/>
              <a:gd name="connsiteY438" fmla="*/ 21145 h 51720"/>
              <a:gd name="connsiteX439" fmla="*/ 38195 w 90011"/>
              <a:gd name="connsiteY439" fmla="*/ 20479 h 51720"/>
              <a:gd name="connsiteX440" fmla="*/ 35433 w 90011"/>
              <a:gd name="connsiteY440" fmla="*/ 18955 h 51720"/>
              <a:gd name="connsiteX441" fmla="*/ 30289 w 90011"/>
              <a:gd name="connsiteY441" fmla="*/ 21907 h 51720"/>
              <a:gd name="connsiteX442" fmla="*/ 29146 w 90011"/>
              <a:gd name="connsiteY442" fmla="*/ 21907 h 51720"/>
              <a:gd name="connsiteX443" fmla="*/ 25908 w 90011"/>
              <a:gd name="connsiteY443" fmla="*/ 23717 h 51720"/>
              <a:gd name="connsiteX444" fmla="*/ 25908 w 90011"/>
              <a:gd name="connsiteY444" fmla="*/ 24384 h 51720"/>
              <a:gd name="connsiteX445" fmla="*/ 28670 w 90011"/>
              <a:gd name="connsiteY445" fmla="*/ 25908 h 51720"/>
              <a:gd name="connsiteX446" fmla="*/ 29813 w 90011"/>
              <a:gd name="connsiteY446" fmla="*/ 25908 h 51720"/>
              <a:gd name="connsiteX447" fmla="*/ 32957 w 90011"/>
              <a:gd name="connsiteY447" fmla="*/ 24098 h 51720"/>
              <a:gd name="connsiteX448" fmla="*/ 32957 w 90011"/>
              <a:gd name="connsiteY448" fmla="*/ 23431 h 51720"/>
              <a:gd name="connsiteX449" fmla="*/ 30289 w 90011"/>
              <a:gd name="connsiteY449" fmla="*/ 21907 h 51720"/>
              <a:gd name="connsiteX450" fmla="*/ 25146 w 90011"/>
              <a:gd name="connsiteY450" fmla="*/ 24860 h 51720"/>
              <a:gd name="connsiteX451" fmla="*/ 24003 w 90011"/>
              <a:gd name="connsiteY451" fmla="*/ 24860 h 51720"/>
              <a:gd name="connsiteX452" fmla="*/ 20764 w 90011"/>
              <a:gd name="connsiteY452" fmla="*/ 26765 h 51720"/>
              <a:gd name="connsiteX453" fmla="*/ 20764 w 90011"/>
              <a:gd name="connsiteY453" fmla="*/ 27337 h 51720"/>
              <a:gd name="connsiteX454" fmla="*/ 23432 w 90011"/>
              <a:gd name="connsiteY454" fmla="*/ 28956 h 51720"/>
              <a:gd name="connsiteX455" fmla="*/ 24575 w 90011"/>
              <a:gd name="connsiteY455" fmla="*/ 28956 h 51720"/>
              <a:gd name="connsiteX456" fmla="*/ 27813 w 90011"/>
              <a:gd name="connsiteY456" fmla="*/ 27051 h 51720"/>
              <a:gd name="connsiteX457" fmla="*/ 27813 w 90011"/>
              <a:gd name="connsiteY457" fmla="*/ 26384 h 51720"/>
              <a:gd name="connsiteX458" fmla="*/ 25146 w 90011"/>
              <a:gd name="connsiteY458" fmla="*/ 24860 h 51720"/>
              <a:gd name="connsiteX459" fmla="*/ 19907 w 90011"/>
              <a:gd name="connsiteY459" fmla="*/ 27813 h 51720"/>
              <a:gd name="connsiteX460" fmla="*/ 18764 w 90011"/>
              <a:gd name="connsiteY460" fmla="*/ 27813 h 51720"/>
              <a:gd name="connsiteX461" fmla="*/ 15621 w 90011"/>
              <a:gd name="connsiteY461" fmla="*/ 29718 h 51720"/>
              <a:gd name="connsiteX462" fmla="*/ 15621 w 90011"/>
              <a:gd name="connsiteY462" fmla="*/ 30385 h 51720"/>
              <a:gd name="connsiteX463" fmla="*/ 18288 w 90011"/>
              <a:gd name="connsiteY463" fmla="*/ 31909 h 51720"/>
              <a:gd name="connsiteX464" fmla="*/ 19431 w 90011"/>
              <a:gd name="connsiteY464" fmla="*/ 31909 h 51720"/>
              <a:gd name="connsiteX465" fmla="*/ 22670 w 90011"/>
              <a:gd name="connsiteY465" fmla="*/ 30099 h 51720"/>
              <a:gd name="connsiteX466" fmla="*/ 22670 w 90011"/>
              <a:gd name="connsiteY466" fmla="*/ 29432 h 51720"/>
              <a:gd name="connsiteX467" fmla="*/ 19907 w 90011"/>
              <a:gd name="connsiteY467" fmla="*/ 27813 h 51720"/>
              <a:gd name="connsiteX468" fmla="*/ 14764 w 90011"/>
              <a:gd name="connsiteY468" fmla="*/ 30861 h 51720"/>
              <a:gd name="connsiteX469" fmla="*/ 13621 w 90011"/>
              <a:gd name="connsiteY469" fmla="*/ 30861 h 51720"/>
              <a:gd name="connsiteX470" fmla="*/ 10382 w 90011"/>
              <a:gd name="connsiteY470" fmla="*/ 32671 h 51720"/>
              <a:gd name="connsiteX471" fmla="*/ 10382 w 90011"/>
              <a:gd name="connsiteY471" fmla="*/ 33338 h 51720"/>
              <a:gd name="connsiteX472" fmla="*/ 13049 w 90011"/>
              <a:gd name="connsiteY472" fmla="*/ 34861 h 51720"/>
              <a:gd name="connsiteX473" fmla="*/ 14192 w 90011"/>
              <a:gd name="connsiteY473" fmla="*/ 34861 h 51720"/>
              <a:gd name="connsiteX474" fmla="*/ 17431 w 90011"/>
              <a:gd name="connsiteY474" fmla="*/ 33052 h 51720"/>
              <a:gd name="connsiteX475" fmla="*/ 17431 w 90011"/>
              <a:gd name="connsiteY475" fmla="*/ 32385 h 51720"/>
              <a:gd name="connsiteX476" fmla="*/ 14764 w 90011"/>
              <a:gd name="connsiteY476" fmla="*/ 30861 h 51720"/>
              <a:gd name="connsiteX477" fmla="*/ 9525 w 90011"/>
              <a:gd name="connsiteY477" fmla="*/ 33814 h 51720"/>
              <a:gd name="connsiteX478" fmla="*/ 8382 w 90011"/>
              <a:gd name="connsiteY478" fmla="*/ 33814 h 51720"/>
              <a:gd name="connsiteX479" fmla="*/ 5239 w 90011"/>
              <a:gd name="connsiteY479" fmla="*/ 35623 h 51720"/>
              <a:gd name="connsiteX480" fmla="*/ 5239 w 90011"/>
              <a:gd name="connsiteY480" fmla="*/ 36290 h 51720"/>
              <a:gd name="connsiteX481" fmla="*/ 7906 w 90011"/>
              <a:gd name="connsiteY481" fmla="*/ 37909 h 51720"/>
              <a:gd name="connsiteX482" fmla="*/ 9049 w 90011"/>
              <a:gd name="connsiteY482" fmla="*/ 37909 h 51720"/>
              <a:gd name="connsiteX483" fmla="*/ 12287 w 90011"/>
              <a:gd name="connsiteY483" fmla="*/ 36004 h 51720"/>
              <a:gd name="connsiteX484" fmla="*/ 12287 w 90011"/>
              <a:gd name="connsiteY484" fmla="*/ 35338 h 51720"/>
              <a:gd name="connsiteX485" fmla="*/ 9525 w 90011"/>
              <a:gd name="connsiteY485" fmla="*/ 33814 h 51720"/>
              <a:gd name="connsiteX486" fmla="*/ 3905 w 90011"/>
              <a:gd name="connsiteY486" fmla="*/ 40862 h 51720"/>
              <a:gd name="connsiteX487" fmla="*/ 2762 w 90011"/>
              <a:gd name="connsiteY487" fmla="*/ 40862 h 51720"/>
              <a:gd name="connsiteX488" fmla="*/ 0 w 90011"/>
              <a:gd name="connsiteY488" fmla="*/ 39338 h 51720"/>
              <a:gd name="connsiteX489" fmla="*/ 0 w 90011"/>
              <a:gd name="connsiteY489" fmla="*/ 38671 h 51720"/>
              <a:gd name="connsiteX490" fmla="*/ 3238 w 90011"/>
              <a:gd name="connsiteY490" fmla="*/ 36767 h 51720"/>
              <a:gd name="connsiteX491" fmla="*/ 4382 w 90011"/>
              <a:gd name="connsiteY491" fmla="*/ 36767 h 51720"/>
              <a:gd name="connsiteX492" fmla="*/ 7048 w 90011"/>
              <a:gd name="connsiteY492" fmla="*/ 38386 h 51720"/>
              <a:gd name="connsiteX493" fmla="*/ 7048 w 90011"/>
              <a:gd name="connsiteY493" fmla="*/ 39052 h 51720"/>
              <a:gd name="connsiteX494" fmla="*/ 3905 w 90011"/>
              <a:gd name="connsiteY494" fmla="*/ 40862 h 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Lst>
            <a:rect l="l" t="t" r="r" b="b"/>
            <a:pathLst>
              <a:path w="90011" h="51720">
                <a:moveTo>
                  <a:pt x="73057" y="2762"/>
                </a:moveTo>
                <a:lnTo>
                  <a:pt x="71914" y="2762"/>
                </a:lnTo>
                <a:lnTo>
                  <a:pt x="68770" y="4572"/>
                </a:lnTo>
                <a:lnTo>
                  <a:pt x="68770" y="5239"/>
                </a:lnTo>
                <a:lnTo>
                  <a:pt x="71438" y="6763"/>
                </a:lnTo>
                <a:lnTo>
                  <a:pt x="72580" y="6763"/>
                </a:lnTo>
                <a:lnTo>
                  <a:pt x="75819" y="4953"/>
                </a:lnTo>
                <a:lnTo>
                  <a:pt x="75819" y="4286"/>
                </a:lnTo>
                <a:lnTo>
                  <a:pt x="73057" y="2762"/>
                </a:lnTo>
                <a:close/>
                <a:moveTo>
                  <a:pt x="68389" y="0"/>
                </a:moveTo>
                <a:lnTo>
                  <a:pt x="67246" y="0"/>
                </a:lnTo>
                <a:lnTo>
                  <a:pt x="64008" y="1905"/>
                </a:lnTo>
                <a:lnTo>
                  <a:pt x="64008" y="2476"/>
                </a:lnTo>
                <a:lnTo>
                  <a:pt x="66675" y="4096"/>
                </a:lnTo>
                <a:lnTo>
                  <a:pt x="67818" y="4096"/>
                </a:lnTo>
                <a:lnTo>
                  <a:pt x="71057" y="2191"/>
                </a:lnTo>
                <a:lnTo>
                  <a:pt x="71057" y="1619"/>
                </a:lnTo>
                <a:lnTo>
                  <a:pt x="68389" y="0"/>
                </a:lnTo>
                <a:close/>
                <a:moveTo>
                  <a:pt x="63151" y="3048"/>
                </a:moveTo>
                <a:lnTo>
                  <a:pt x="62008" y="3048"/>
                </a:lnTo>
                <a:lnTo>
                  <a:pt x="58864" y="4858"/>
                </a:lnTo>
                <a:lnTo>
                  <a:pt x="58864" y="5524"/>
                </a:lnTo>
                <a:lnTo>
                  <a:pt x="61532" y="7048"/>
                </a:lnTo>
                <a:lnTo>
                  <a:pt x="62675" y="7048"/>
                </a:lnTo>
                <a:lnTo>
                  <a:pt x="65913" y="5239"/>
                </a:lnTo>
                <a:lnTo>
                  <a:pt x="65913" y="4572"/>
                </a:lnTo>
                <a:lnTo>
                  <a:pt x="63151" y="3048"/>
                </a:lnTo>
                <a:close/>
                <a:moveTo>
                  <a:pt x="58007" y="6001"/>
                </a:moveTo>
                <a:lnTo>
                  <a:pt x="56864" y="6001"/>
                </a:lnTo>
                <a:lnTo>
                  <a:pt x="53626" y="7810"/>
                </a:lnTo>
                <a:lnTo>
                  <a:pt x="53626" y="8477"/>
                </a:lnTo>
                <a:lnTo>
                  <a:pt x="56388" y="10001"/>
                </a:lnTo>
                <a:lnTo>
                  <a:pt x="57435" y="10001"/>
                </a:lnTo>
                <a:lnTo>
                  <a:pt x="60674" y="8192"/>
                </a:lnTo>
                <a:lnTo>
                  <a:pt x="60674" y="7525"/>
                </a:lnTo>
                <a:lnTo>
                  <a:pt x="58007" y="6001"/>
                </a:lnTo>
                <a:close/>
                <a:moveTo>
                  <a:pt x="66960" y="17145"/>
                </a:moveTo>
                <a:lnTo>
                  <a:pt x="65817" y="17145"/>
                </a:lnTo>
                <a:lnTo>
                  <a:pt x="62579" y="18955"/>
                </a:lnTo>
                <a:lnTo>
                  <a:pt x="62579" y="19621"/>
                </a:lnTo>
                <a:lnTo>
                  <a:pt x="65341" y="21145"/>
                </a:lnTo>
                <a:lnTo>
                  <a:pt x="66484" y="21145"/>
                </a:lnTo>
                <a:lnTo>
                  <a:pt x="69628" y="19336"/>
                </a:lnTo>
                <a:lnTo>
                  <a:pt x="69628" y="18669"/>
                </a:lnTo>
                <a:lnTo>
                  <a:pt x="66960" y="17145"/>
                </a:lnTo>
                <a:close/>
                <a:moveTo>
                  <a:pt x="61722" y="20098"/>
                </a:moveTo>
                <a:lnTo>
                  <a:pt x="60674" y="20098"/>
                </a:lnTo>
                <a:lnTo>
                  <a:pt x="57435" y="21907"/>
                </a:lnTo>
                <a:lnTo>
                  <a:pt x="57435" y="22574"/>
                </a:lnTo>
                <a:lnTo>
                  <a:pt x="60103" y="24193"/>
                </a:lnTo>
                <a:lnTo>
                  <a:pt x="61246" y="24193"/>
                </a:lnTo>
                <a:lnTo>
                  <a:pt x="64484" y="22288"/>
                </a:lnTo>
                <a:lnTo>
                  <a:pt x="64484" y="21622"/>
                </a:lnTo>
                <a:lnTo>
                  <a:pt x="61722" y="20098"/>
                </a:lnTo>
                <a:close/>
                <a:moveTo>
                  <a:pt x="56579" y="23050"/>
                </a:moveTo>
                <a:lnTo>
                  <a:pt x="55436" y="23050"/>
                </a:lnTo>
                <a:lnTo>
                  <a:pt x="52197" y="24955"/>
                </a:lnTo>
                <a:lnTo>
                  <a:pt x="52197" y="25527"/>
                </a:lnTo>
                <a:lnTo>
                  <a:pt x="54959" y="27146"/>
                </a:lnTo>
                <a:lnTo>
                  <a:pt x="56102" y="27146"/>
                </a:lnTo>
                <a:lnTo>
                  <a:pt x="59245" y="25241"/>
                </a:lnTo>
                <a:lnTo>
                  <a:pt x="59245" y="24670"/>
                </a:lnTo>
                <a:lnTo>
                  <a:pt x="56579" y="23050"/>
                </a:lnTo>
                <a:close/>
                <a:moveTo>
                  <a:pt x="51340" y="26098"/>
                </a:moveTo>
                <a:lnTo>
                  <a:pt x="50292" y="26098"/>
                </a:lnTo>
                <a:lnTo>
                  <a:pt x="47054" y="27908"/>
                </a:lnTo>
                <a:lnTo>
                  <a:pt x="47054" y="28575"/>
                </a:lnTo>
                <a:lnTo>
                  <a:pt x="49720" y="30099"/>
                </a:lnTo>
                <a:lnTo>
                  <a:pt x="50863" y="30099"/>
                </a:lnTo>
                <a:lnTo>
                  <a:pt x="54102" y="28289"/>
                </a:lnTo>
                <a:lnTo>
                  <a:pt x="54102" y="27622"/>
                </a:lnTo>
                <a:lnTo>
                  <a:pt x="51340" y="26098"/>
                </a:lnTo>
                <a:close/>
                <a:moveTo>
                  <a:pt x="46196" y="29051"/>
                </a:moveTo>
                <a:lnTo>
                  <a:pt x="45053" y="29051"/>
                </a:lnTo>
                <a:lnTo>
                  <a:pt x="41815" y="30861"/>
                </a:lnTo>
                <a:lnTo>
                  <a:pt x="41815" y="31528"/>
                </a:lnTo>
                <a:lnTo>
                  <a:pt x="44577" y="33052"/>
                </a:lnTo>
                <a:lnTo>
                  <a:pt x="45720" y="33052"/>
                </a:lnTo>
                <a:lnTo>
                  <a:pt x="48959" y="31242"/>
                </a:lnTo>
                <a:lnTo>
                  <a:pt x="48959" y="30575"/>
                </a:lnTo>
                <a:lnTo>
                  <a:pt x="46196" y="29051"/>
                </a:lnTo>
                <a:close/>
                <a:moveTo>
                  <a:pt x="41053" y="32004"/>
                </a:moveTo>
                <a:lnTo>
                  <a:pt x="39910" y="32004"/>
                </a:lnTo>
                <a:lnTo>
                  <a:pt x="36671" y="33909"/>
                </a:lnTo>
                <a:lnTo>
                  <a:pt x="36671" y="34576"/>
                </a:lnTo>
                <a:lnTo>
                  <a:pt x="39338" y="36100"/>
                </a:lnTo>
                <a:lnTo>
                  <a:pt x="40481" y="36100"/>
                </a:lnTo>
                <a:lnTo>
                  <a:pt x="43719" y="34195"/>
                </a:lnTo>
                <a:lnTo>
                  <a:pt x="43719" y="33623"/>
                </a:lnTo>
                <a:lnTo>
                  <a:pt x="41053" y="32004"/>
                </a:lnTo>
                <a:close/>
                <a:moveTo>
                  <a:pt x="35814" y="35052"/>
                </a:moveTo>
                <a:lnTo>
                  <a:pt x="34671" y="35052"/>
                </a:lnTo>
                <a:lnTo>
                  <a:pt x="31528" y="36862"/>
                </a:lnTo>
                <a:lnTo>
                  <a:pt x="31528" y="37528"/>
                </a:lnTo>
                <a:lnTo>
                  <a:pt x="34194" y="39052"/>
                </a:lnTo>
                <a:lnTo>
                  <a:pt x="35338" y="39052"/>
                </a:lnTo>
                <a:lnTo>
                  <a:pt x="38576" y="37243"/>
                </a:lnTo>
                <a:lnTo>
                  <a:pt x="38576" y="36576"/>
                </a:lnTo>
                <a:lnTo>
                  <a:pt x="35814" y="35052"/>
                </a:lnTo>
                <a:close/>
                <a:moveTo>
                  <a:pt x="30670" y="38005"/>
                </a:moveTo>
                <a:lnTo>
                  <a:pt x="29527" y="38005"/>
                </a:lnTo>
                <a:lnTo>
                  <a:pt x="26289" y="39814"/>
                </a:lnTo>
                <a:lnTo>
                  <a:pt x="26289" y="40481"/>
                </a:lnTo>
                <a:lnTo>
                  <a:pt x="29051" y="42005"/>
                </a:lnTo>
                <a:lnTo>
                  <a:pt x="30194" y="42005"/>
                </a:lnTo>
                <a:lnTo>
                  <a:pt x="33338" y="40195"/>
                </a:lnTo>
                <a:lnTo>
                  <a:pt x="33338" y="39529"/>
                </a:lnTo>
                <a:lnTo>
                  <a:pt x="30670" y="38005"/>
                </a:lnTo>
                <a:close/>
                <a:moveTo>
                  <a:pt x="25432" y="40957"/>
                </a:moveTo>
                <a:lnTo>
                  <a:pt x="24384" y="40957"/>
                </a:lnTo>
                <a:lnTo>
                  <a:pt x="21145" y="42863"/>
                </a:lnTo>
                <a:lnTo>
                  <a:pt x="21145" y="43434"/>
                </a:lnTo>
                <a:lnTo>
                  <a:pt x="23813" y="45053"/>
                </a:lnTo>
                <a:lnTo>
                  <a:pt x="24955" y="45053"/>
                </a:lnTo>
                <a:lnTo>
                  <a:pt x="28194" y="43148"/>
                </a:lnTo>
                <a:lnTo>
                  <a:pt x="28194" y="42481"/>
                </a:lnTo>
                <a:lnTo>
                  <a:pt x="25432" y="40957"/>
                </a:lnTo>
                <a:close/>
                <a:moveTo>
                  <a:pt x="20288" y="44005"/>
                </a:moveTo>
                <a:lnTo>
                  <a:pt x="19145" y="44005"/>
                </a:lnTo>
                <a:lnTo>
                  <a:pt x="14288" y="46768"/>
                </a:lnTo>
                <a:lnTo>
                  <a:pt x="14288" y="47434"/>
                </a:lnTo>
                <a:lnTo>
                  <a:pt x="16954" y="48958"/>
                </a:lnTo>
                <a:lnTo>
                  <a:pt x="18097" y="48958"/>
                </a:lnTo>
                <a:lnTo>
                  <a:pt x="22955" y="46196"/>
                </a:lnTo>
                <a:lnTo>
                  <a:pt x="22955" y="45529"/>
                </a:lnTo>
                <a:lnTo>
                  <a:pt x="20288" y="44005"/>
                </a:lnTo>
                <a:close/>
                <a:moveTo>
                  <a:pt x="62103" y="14383"/>
                </a:moveTo>
                <a:lnTo>
                  <a:pt x="60960" y="14383"/>
                </a:lnTo>
                <a:lnTo>
                  <a:pt x="56102" y="17240"/>
                </a:lnTo>
                <a:lnTo>
                  <a:pt x="56102" y="17907"/>
                </a:lnTo>
                <a:lnTo>
                  <a:pt x="58769" y="19431"/>
                </a:lnTo>
                <a:lnTo>
                  <a:pt x="59912" y="19431"/>
                </a:lnTo>
                <a:lnTo>
                  <a:pt x="64865" y="16669"/>
                </a:lnTo>
                <a:lnTo>
                  <a:pt x="64865" y="16002"/>
                </a:lnTo>
                <a:lnTo>
                  <a:pt x="62103" y="14383"/>
                </a:lnTo>
                <a:close/>
                <a:moveTo>
                  <a:pt x="55245" y="18383"/>
                </a:moveTo>
                <a:lnTo>
                  <a:pt x="54102" y="18383"/>
                </a:lnTo>
                <a:lnTo>
                  <a:pt x="50959" y="20193"/>
                </a:lnTo>
                <a:lnTo>
                  <a:pt x="50959" y="20860"/>
                </a:lnTo>
                <a:lnTo>
                  <a:pt x="53626" y="22384"/>
                </a:lnTo>
                <a:lnTo>
                  <a:pt x="54769" y="22384"/>
                </a:lnTo>
                <a:lnTo>
                  <a:pt x="57912" y="20574"/>
                </a:lnTo>
                <a:lnTo>
                  <a:pt x="57912" y="19907"/>
                </a:lnTo>
                <a:lnTo>
                  <a:pt x="55245" y="18383"/>
                </a:lnTo>
                <a:close/>
                <a:moveTo>
                  <a:pt x="50102" y="21336"/>
                </a:moveTo>
                <a:lnTo>
                  <a:pt x="48959" y="21336"/>
                </a:lnTo>
                <a:lnTo>
                  <a:pt x="45720" y="23146"/>
                </a:lnTo>
                <a:lnTo>
                  <a:pt x="45720" y="23813"/>
                </a:lnTo>
                <a:lnTo>
                  <a:pt x="48387" y="25432"/>
                </a:lnTo>
                <a:lnTo>
                  <a:pt x="49530" y="25432"/>
                </a:lnTo>
                <a:lnTo>
                  <a:pt x="52768" y="23527"/>
                </a:lnTo>
                <a:lnTo>
                  <a:pt x="52768" y="22860"/>
                </a:lnTo>
                <a:lnTo>
                  <a:pt x="50102" y="21336"/>
                </a:lnTo>
                <a:close/>
                <a:moveTo>
                  <a:pt x="44863" y="24289"/>
                </a:moveTo>
                <a:lnTo>
                  <a:pt x="43815" y="24289"/>
                </a:lnTo>
                <a:lnTo>
                  <a:pt x="40577" y="26194"/>
                </a:lnTo>
                <a:lnTo>
                  <a:pt x="40577" y="26860"/>
                </a:lnTo>
                <a:lnTo>
                  <a:pt x="43243" y="28384"/>
                </a:lnTo>
                <a:lnTo>
                  <a:pt x="44386" y="28384"/>
                </a:lnTo>
                <a:lnTo>
                  <a:pt x="47625" y="26575"/>
                </a:lnTo>
                <a:lnTo>
                  <a:pt x="47625" y="25908"/>
                </a:lnTo>
                <a:lnTo>
                  <a:pt x="44863" y="24289"/>
                </a:lnTo>
                <a:close/>
                <a:moveTo>
                  <a:pt x="39719" y="27337"/>
                </a:moveTo>
                <a:lnTo>
                  <a:pt x="38576" y="27337"/>
                </a:lnTo>
                <a:lnTo>
                  <a:pt x="35338" y="29146"/>
                </a:lnTo>
                <a:lnTo>
                  <a:pt x="35338" y="29813"/>
                </a:lnTo>
                <a:lnTo>
                  <a:pt x="38100" y="31337"/>
                </a:lnTo>
                <a:lnTo>
                  <a:pt x="39243" y="31337"/>
                </a:lnTo>
                <a:lnTo>
                  <a:pt x="42386" y="29527"/>
                </a:lnTo>
                <a:lnTo>
                  <a:pt x="42386" y="28861"/>
                </a:lnTo>
                <a:lnTo>
                  <a:pt x="39719" y="27337"/>
                </a:lnTo>
                <a:close/>
                <a:moveTo>
                  <a:pt x="34480" y="30289"/>
                </a:moveTo>
                <a:lnTo>
                  <a:pt x="33433" y="30289"/>
                </a:lnTo>
                <a:lnTo>
                  <a:pt x="30194" y="32099"/>
                </a:lnTo>
                <a:lnTo>
                  <a:pt x="30194" y="32766"/>
                </a:lnTo>
                <a:lnTo>
                  <a:pt x="32861" y="34385"/>
                </a:lnTo>
                <a:lnTo>
                  <a:pt x="34004" y="34385"/>
                </a:lnTo>
                <a:lnTo>
                  <a:pt x="37242" y="32480"/>
                </a:lnTo>
                <a:lnTo>
                  <a:pt x="37242" y="31813"/>
                </a:lnTo>
                <a:lnTo>
                  <a:pt x="34480" y="30289"/>
                </a:lnTo>
                <a:close/>
                <a:moveTo>
                  <a:pt x="71533" y="19812"/>
                </a:moveTo>
                <a:lnTo>
                  <a:pt x="70390" y="19812"/>
                </a:lnTo>
                <a:lnTo>
                  <a:pt x="65437" y="22669"/>
                </a:lnTo>
                <a:lnTo>
                  <a:pt x="65437" y="23336"/>
                </a:lnTo>
                <a:lnTo>
                  <a:pt x="68199" y="24860"/>
                </a:lnTo>
                <a:lnTo>
                  <a:pt x="69342" y="24860"/>
                </a:lnTo>
                <a:lnTo>
                  <a:pt x="74200" y="22098"/>
                </a:lnTo>
                <a:lnTo>
                  <a:pt x="74200" y="21431"/>
                </a:lnTo>
                <a:lnTo>
                  <a:pt x="71533" y="19812"/>
                </a:lnTo>
                <a:close/>
                <a:moveTo>
                  <a:pt x="38767" y="38671"/>
                </a:moveTo>
                <a:lnTo>
                  <a:pt x="37624" y="38671"/>
                </a:lnTo>
                <a:lnTo>
                  <a:pt x="34385" y="40576"/>
                </a:lnTo>
                <a:lnTo>
                  <a:pt x="34385" y="41148"/>
                </a:lnTo>
                <a:lnTo>
                  <a:pt x="37052" y="42767"/>
                </a:lnTo>
                <a:lnTo>
                  <a:pt x="38195" y="42767"/>
                </a:lnTo>
                <a:lnTo>
                  <a:pt x="41434" y="40862"/>
                </a:lnTo>
                <a:lnTo>
                  <a:pt x="41434" y="40291"/>
                </a:lnTo>
                <a:lnTo>
                  <a:pt x="38767" y="38671"/>
                </a:lnTo>
                <a:close/>
                <a:moveTo>
                  <a:pt x="33528" y="41624"/>
                </a:moveTo>
                <a:lnTo>
                  <a:pt x="32385" y="41624"/>
                </a:lnTo>
                <a:lnTo>
                  <a:pt x="29242" y="43529"/>
                </a:lnTo>
                <a:lnTo>
                  <a:pt x="29242" y="44196"/>
                </a:lnTo>
                <a:lnTo>
                  <a:pt x="31909" y="45720"/>
                </a:lnTo>
                <a:lnTo>
                  <a:pt x="33051" y="45720"/>
                </a:lnTo>
                <a:lnTo>
                  <a:pt x="36290" y="43910"/>
                </a:lnTo>
                <a:lnTo>
                  <a:pt x="36290" y="43243"/>
                </a:lnTo>
                <a:lnTo>
                  <a:pt x="33528" y="41624"/>
                </a:lnTo>
                <a:close/>
                <a:moveTo>
                  <a:pt x="28384" y="44672"/>
                </a:moveTo>
                <a:lnTo>
                  <a:pt x="27241" y="44672"/>
                </a:lnTo>
                <a:lnTo>
                  <a:pt x="24003" y="46482"/>
                </a:lnTo>
                <a:lnTo>
                  <a:pt x="24003" y="47149"/>
                </a:lnTo>
                <a:lnTo>
                  <a:pt x="26765" y="48673"/>
                </a:lnTo>
                <a:lnTo>
                  <a:pt x="27908" y="48673"/>
                </a:lnTo>
                <a:lnTo>
                  <a:pt x="31052" y="46863"/>
                </a:lnTo>
                <a:lnTo>
                  <a:pt x="31052" y="46196"/>
                </a:lnTo>
                <a:lnTo>
                  <a:pt x="28384" y="44672"/>
                </a:lnTo>
                <a:close/>
                <a:moveTo>
                  <a:pt x="23146" y="47625"/>
                </a:moveTo>
                <a:lnTo>
                  <a:pt x="22098" y="47625"/>
                </a:lnTo>
                <a:lnTo>
                  <a:pt x="18859" y="49530"/>
                </a:lnTo>
                <a:lnTo>
                  <a:pt x="18859" y="50101"/>
                </a:lnTo>
                <a:lnTo>
                  <a:pt x="21527" y="51721"/>
                </a:lnTo>
                <a:lnTo>
                  <a:pt x="22670" y="51721"/>
                </a:lnTo>
                <a:lnTo>
                  <a:pt x="25908" y="49816"/>
                </a:lnTo>
                <a:lnTo>
                  <a:pt x="25908" y="49149"/>
                </a:lnTo>
                <a:lnTo>
                  <a:pt x="23146" y="47625"/>
                </a:lnTo>
                <a:close/>
                <a:moveTo>
                  <a:pt x="29337" y="33242"/>
                </a:moveTo>
                <a:lnTo>
                  <a:pt x="28194" y="33242"/>
                </a:lnTo>
                <a:lnTo>
                  <a:pt x="24955" y="35147"/>
                </a:lnTo>
                <a:lnTo>
                  <a:pt x="24955" y="35814"/>
                </a:lnTo>
                <a:lnTo>
                  <a:pt x="27717" y="37338"/>
                </a:lnTo>
                <a:lnTo>
                  <a:pt x="28860" y="37338"/>
                </a:lnTo>
                <a:lnTo>
                  <a:pt x="32004" y="35528"/>
                </a:lnTo>
                <a:lnTo>
                  <a:pt x="32004" y="34861"/>
                </a:lnTo>
                <a:lnTo>
                  <a:pt x="29337" y="33242"/>
                </a:lnTo>
                <a:close/>
                <a:moveTo>
                  <a:pt x="24193" y="36290"/>
                </a:moveTo>
                <a:lnTo>
                  <a:pt x="23050" y="36290"/>
                </a:lnTo>
                <a:lnTo>
                  <a:pt x="19812" y="38100"/>
                </a:lnTo>
                <a:lnTo>
                  <a:pt x="19812" y="38767"/>
                </a:lnTo>
                <a:lnTo>
                  <a:pt x="22479" y="40291"/>
                </a:lnTo>
                <a:lnTo>
                  <a:pt x="23622" y="40291"/>
                </a:lnTo>
                <a:lnTo>
                  <a:pt x="26861" y="38481"/>
                </a:lnTo>
                <a:lnTo>
                  <a:pt x="26861" y="37814"/>
                </a:lnTo>
                <a:lnTo>
                  <a:pt x="24193" y="36290"/>
                </a:lnTo>
                <a:close/>
                <a:moveTo>
                  <a:pt x="18955" y="39243"/>
                </a:moveTo>
                <a:lnTo>
                  <a:pt x="17812" y="39243"/>
                </a:lnTo>
                <a:lnTo>
                  <a:pt x="14668" y="41053"/>
                </a:lnTo>
                <a:lnTo>
                  <a:pt x="14668" y="41719"/>
                </a:lnTo>
                <a:lnTo>
                  <a:pt x="17336" y="43243"/>
                </a:lnTo>
                <a:lnTo>
                  <a:pt x="18479" y="43243"/>
                </a:lnTo>
                <a:lnTo>
                  <a:pt x="21622" y="41434"/>
                </a:lnTo>
                <a:lnTo>
                  <a:pt x="21622" y="40767"/>
                </a:lnTo>
                <a:lnTo>
                  <a:pt x="18955" y="39243"/>
                </a:lnTo>
                <a:close/>
                <a:moveTo>
                  <a:pt x="13811" y="42196"/>
                </a:moveTo>
                <a:lnTo>
                  <a:pt x="12668" y="42196"/>
                </a:lnTo>
                <a:lnTo>
                  <a:pt x="9430" y="44101"/>
                </a:lnTo>
                <a:lnTo>
                  <a:pt x="9430" y="44767"/>
                </a:lnTo>
                <a:lnTo>
                  <a:pt x="12097" y="46292"/>
                </a:lnTo>
                <a:lnTo>
                  <a:pt x="13240" y="46292"/>
                </a:lnTo>
                <a:lnTo>
                  <a:pt x="16478" y="44386"/>
                </a:lnTo>
                <a:lnTo>
                  <a:pt x="16478" y="43815"/>
                </a:lnTo>
                <a:lnTo>
                  <a:pt x="13811" y="42196"/>
                </a:lnTo>
                <a:close/>
                <a:moveTo>
                  <a:pt x="57531" y="11716"/>
                </a:moveTo>
                <a:lnTo>
                  <a:pt x="56388" y="11716"/>
                </a:lnTo>
                <a:lnTo>
                  <a:pt x="53150" y="13525"/>
                </a:lnTo>
                <a:lnTo>
                  <a:pt x="53150" y="14192"/>
                </a:lnTo>
                <a:lnTo>
                  <a:pt x="55912" y="15716"/>
                </a:lnTo>
                <a:lnTo>
                  <a:pt x="57055" y="15716"/>
                </a:lnTo>
                <a:lnTo>
                  <a:pt x="60198" y="13906"/>
                </a:lnTo>
                <a:lnTo>
                  <a:pt x="60198" y="13240"/>
                </a:lnTo>
                <a:lnTo>
                  <a:pt x="57531" y="11716"/>
                </a:lnTo>
                <a:close/>
                <a:moveTo>
                  <a:pt x="52388" y="14668"/>
                </a:moveTo>
                <a:lnTo>
                  <a:pt x="51245" y="14668"/>
                </a:lnTo>
                <a:lnTo>
                  <a:pt x="48006" y="16573"/>
                </a:lnTo>
                <a:lnTo>
                  <a:pt x="48006" y="17145"/>
                </a:lnTo>
                <a:lnTo>
                  <a:pt x="50673" y="18764"/>
                </a:lnTo>
                <a:lnTo>
                  <a:pt x="51816" y="18764"/>
                </a:lnTo>
                <a:lnTo>
                  <a:pt x="55054" y="16859"/>
                </a:lnTo>
                <a:lnTo>
                  <a:pt x="55054" y="16192"/>
                </a:lnTo>
                <a:lnTo>
                  <a:pt x="52388" y="14668"/>
                </a:lnTo>
                <a:close/>
                <a:moveTo>
                  <a:pt x="47149" y="17621"/>
                </a:moveTo>
                <a:lnTo>
                  <a:pt x="46006" y="17621"/>
                </a:lnTo>
                <a:lnTo>
                  <a:pt x="42863" y="19526"/>
                </a:lnTo>
                <a:lnTo>
                  <a:pt x="42863" y="20193"/>
                </a:lnTo>
                <a:lnTo>
                  <a:pt x="45529" y="21717"/>
                </a:lnTo>
                <a:lnTo>
                  <a:pt x="46672" y="21717"/>
                </a:lnTo>
                <a:lnTo>
                  <a:pt x="49816" y="19907"/>
                </a:lnTo>
                <a:lnTo>
                  <a:pt x="49816" y="19240"/>
                </a:lnTo>
                <a:lnTo>
                  <a:pt x="47149" y="17621"/>
                </a:lnTo>
                <a:close/>
                <a:moveTo>
                  <a:pt x="42005" y="20669"/>
                </a:moveTo>
                <a:lnTo>
                  <a:pt x="40862" y="20669"/>
                </a:lnTo>
                <a:lnTo>
                  <a:pt x="37624" y="22479"/>
                </a:lnTo>
                <a:lnTo>
                  <a:pt x="37624" y="23146"/>
                </a:lnTo>
                <a:lnTo>
                  <a:pt x="40291" y="24670"/>
                </a:lnTo>
                <a:lnTo>
                  <a:pt x="41434" y="24670"/>
                </a:lnTo>
                <a:lnTo>
                  <a:pt x="44672" y="22860"/>
                </a:lnTo>
                <a:lnTo>
                  <a:pt x="44672" y="22193"/>
                </a:lnTo>
                <a:lnTo>
                  <a:pt x="42005" y="20669"/>
                </a:lnTo>
                <a:close/>
                <a:moveTo>
                  <a:pt x="36766" y="23622"/>
                </a:moveTo>
                <a:lnTo>
                  <a:pt x="35623" y="23622"/>
                </a:lnTo>
                <a:lnTo>
                  <a:pt x="32480" y="25432"/>
                </a:lnTo>
                <a:lnTo>
                  <a:pt x="32480" y="26098"/>
                </a:lnTo>
                <a:lnTo>
                  <a:pt x="35147" y="27718"/>
                </a:lnTo>
                <a:lnTo>
                  <a:pt x="36290" y="27718"/>
                </a:lnTo>
                <a:lnTo>
                  <a:pt x="39528" y="25813"/>
                </a:lnTo>
                <a:lnTo>
                  <a:pt x="39528" y="25146"/>
                </a:lnTo>
                <a:lnTo>
                  <a:pt x="36766" y="23622"/>
                </a:lnTo>
                <a:close/>
                <a:moveTo>
                  <a:pt x="31623" y="26575"/>
                </a:moveTo>
                <a:lnTo>
                  <a:pt x="30480" y="26575"/>
                </a:lnTo>
                <a:lnTo>
                  <a:pt x="27241" y="28480"/>
                </a:lnTo>
                <a:lnTo>
                  <a:pt x="27241" y="29146"/>
                </a:lnTo>
                <a:lnTo>
                  <a:pt x="30003" y="30670"/>
                </a:lnTo>
                <a:lnTo>
                  <a:pt x="31052" y="30670"/>
                </a:lnTo>
                <a:lnTo>
                  <a:pt x="34290" y="28861"/>
                </a:lnTo>
                <a:lnTo>
                  <a:pt x="34290" y="28194"/>
                </a:lnTo>
                <a:lnTo>
                  <a:pt x="31623" y="26575"/>
                </a:lnTo>
                <a:close/>
                <a:moveTo>
                  <a:pt x="26384" y="29623"/>
                </a:moveTo>
                <a:lnTo>
                  <a:pt x="25336" y="29623"/>
                </a:lnTo>
                <a:lnTo>
                  <a:pt x="22098" y="31432"/>
                </a:lnTo>
                <a:lnTo>
                  <a:pt x="22098" y="32099"/>
                </a:lnTo>
                <a:lnTo>
                  <a:pt x="24765" y="33623"/>
                </a:lnTo>
                <a:lnTo>
                  <a:pt x="25908" y="33623"/>
                </a:lnTo>
                <a:lnTo>
                  <a:pt x="29146" y="31813"/>
                </a:lnTo>
                <a:lnTo>
                  <a:pt x="29146" y="31147"/>
                </a:lnTo>
                <a:lnTo>
                  <a:pt x="26384" y="29623"/>
                </a:lnTo>
                <a:close/>
                <a:moveTo>
                  <a:pt x="21241" y="32575"/>
                </a:moveTo>
                <a:lnTo>
                  <a:pt x="20098" y="32575"/>
                </a:lnTo>
                <a:lnTo>
                  <a:pt x="16859" y="34385"/>
                </a:lnTo>
                <a:lnTo>
                  <a:pt x="16859" y="35052"/>
                </a:lnTo>
                <a:lnTo>
                  <a:pt x="19621" y="36671"/>
                </a:lnTo>
                <a:lnTo>
                  <a:pt x="20764" y="36671"/>
                </a:lnTo>
                <a:lnTo>
                  <a:pt x="23908" y="34766"/>
                </a:lnTo>
                <a:lnTo>
                  <a:pt x="23908" y="34099"/>
                </a:lnTo>
                <a:lnTo>
                  <a:pt x="21241" y="32575"/>
                </a:lnTo>
                <a:close/>
                <a:moveTo>
                  <a:pt x="16097" y="35528"/>
                </a:moveTo>
                <a:lnTo>
                  <a:pt x="14954" y="35528"/>
                </a:lnTo>
                <a:lnTo>
                  <a:pt x="11716" y="37433"/>
                </a:lnTo>
                <a:lnTo>
                  <a:pt x="11716" y="38100"/>
                </a:lnTo>
                <a:lnTo>
                  <a:pt x="14383" y="39624"/>
                </a:lnTo>
                <a:lnTo>
                  <a:pt x="15526" y="39624"/>
                </a:lnTo>
                <a:lnTo>
                  <a:pt x="18764" y="37719"/>
                </a:lnTo>
                <a:lnTo>
                  <a:pt x="18764" y="37147"/>
                </a:lnTo>
                <a:lnTo>
                  <a:pt x="16097" y="35528"/>
                </a:lnTo>
                <a:close/>
                <a:moveTo>
                  <a:pt x="10859" y="38576"/>
                </a:moveTo>
                <a:lnTo>
                  <a:pt x="9716" y="38576"/>
                </a:lnTo>
                <a:lnTo>
                  <a:pt x="4858" y="41338"/>
                </a:lnTo>
                <a:lnTo>
                  <a:pt x="4858" y="42005"/>
                </a:lnTo>
                <a:lnTo>
                  <a:pt x="7525" y="43529"/>
                </a:lnTo>
                <a:lnTo>
                  <a:pt x="8667" y="43529"/>
                </a:lnTo>
                <a:lnTo>
                  <a:pt x="13525" y="40767"/>
                </a:lnTo>
                <a:lnTo>
                  <a:pt x="13525" y="40100"/>
                </a:lnTo>
                <a:lnTo>
                  <a:pt x="10859" y="38576"/>
                </a:lnTo>
                <a:close/>
                <a:moveTo>
                  <a:pt x="87249" y="10954"/>
                </a:moveTo>
                <a:lnTo>
                  <a:pt x="86106" y="10954"/>
                </a:lnTo>
                <a:lnTo>
                  <a:pt x="82963" y="12763"/>
                </a:lnTo>
                <a:lnTo>
                  <a:pt x="82963" y="13430"/>
                </a:lnTo>
                <a:lnTo>
                  <a:pt x="85630" y="14954"/>
                </a:lnTo>
                <a:lnTo>
                  <a:pt x="86773" y="14954"/>
                </a:lnTo>
                <a:lnTo>
                  <a:pt x="90011" y="13144"/>
                </a:lnTo>
                <a:lnTo>
                  <a:pt x="90011" y="12478"/>
                </a:lnTo>
                <a:lnTo>
                  <a:pt x="87249" y="10954"/>
                </a:lnTo>
                <a:close/>
                <a:moveTo>
                  <a:pt x="82105" y="13906"/>
                </a:moveTo>
                <a:lnTo>
                  <a:pt x="80963" y="13906"/>
                </a:lnTo>
                <a:lnTo>
                  <a:pt x="77724" y="15716"/>
                </a:lnTo>
                <a:lnTo>
                  <a:pt x="77724" y="16383"/>
                </a:lnTo>
                <a:lnTo>
                  <a:pt x="80486" y="17907"/>
                </a:lnTo>
                <a:lnTo>
                  <a:pt x="81629" y="17907"/>
                </a:lnTo>
                <a:lnTo>
                  <a:pt x="84772" y="16097"/>
                </a:lnTo>
                <a:lnTo>
                  <a:pt x="84772" y="15430"/>
                </a:lnTo>
                <a:lnTo>
                  <a:pt x="82105" y="13906"/>
                </a:lnTo>
                <a:close/>
                <a:moveTo>
                  <a:pt x="76867" y="16859"/>
                </a:moveTo>
                <a:lnTo>
                  <a:pt x="75819" y="16859"/>
                </a:lnTo>
                <a:lnTo>
                  <a:pt x="72580" y="18764"/>
                </a:lnTo>
                <a:lnTo>
                  <a:pt x="72580" y="19336"/>
                </a:lnTo>
                <a:lnTo>
                  <a:pt x="75247" y="20955"/>
                </a:lnTo>
                <a:lnTo>
                  <a:pt x="76391" y="20955"/>
                </a:lnTo>
                <a:lnTo>
                  <a:pt x="79629" y="19050"/>
                </a:lnTo>
                <a:lnTo>
                  <a:pt x="79629" y="18383"/>
                </a:lnTo>
                <a:lnTo>
                  <a:pt x="76867" y="16859"/>
                </a:lnTo>
                <a:close/>
                <a:moveTo>
                  <a:pt x="82582" y="8192"/>
                </a:moveTo>
                <a:lnTo>
                  <a:pt x="81439" y="8192"/>
                </a:lnTo>
                <a:lnTo>
                  <a:pt x="78200" y="10001"/>
                </a:lnTo>
                <a:lnTo>
                  <a:pt x="78200" y="10668"/>
                </a:lnTo>
                <a:lnTo>
                  <a:pt x="80867" y="12287"/>
                </a:lnTo>
                <a:lnTo>
                  <a:pt x="82010" y="12287"/>
                </a:lnTo>
                <a:lnTo>
                  <a:pt x="85249" y="10382"/>
                </a:lnTo>
                <a:lnTo>
                  <a:pt x="85249" y="9715"/>
                </a:lnTo>
                <a:lnTo>
                  <a:pt x="82582" y="8192"/>
                </a:lnTo>
                <a:close/>
                <a:moveTo>
                  <a:pt x="77343" y="11144"/>
                </a:moveTo>
                <a:lnTo>
                  <a:pt x="76200" y="11144"/>
                </a:lnTo>
                <a:lnTo>
                  <a:pt x="73057" y="13049"/>
                </a:lnTo>
                <a:lnTo>
                  <a:pt x="73057" y="13621"/>
                </a:lnTo>
                <a:lnTo>
                  <a:pt x="75724" y="15240"/>
                </a:lnTo>
                <a:lnTo>
                  <a:pt x="76867" y="15240"/>
                </a:lnTo>
                <a:lnTo>
                  <a:pt x="80010" y="13335"/>
                </a:lnTo>
                <a:lnTo>
                  <a:pt x="80010" y="12763"/>
                </a:lnTo>
                <a:lnTo>
                  <a:pt x="77343" y="11144"/>
                </a:lnTo>
                <a:close/>
                <a:moveTo>
                  <a:pt x="72200" y="14192"/>
                </a:moveTo>
                <a:lnTo>
                  <a:pt x="71057" y="14192"/>
                </a:lnTo>
                <a:lnTo>
                  <a:pt x="67818" y="16002"/>
                </a:lnTo>
                <a:lnTo>
                  <a:pt x="67818" y="16669"/>
                </a:lnTo>
                <a:lnTo>
                  <a:pt x="70485" y="18193"/>
                </a:lnTo>
                <a:lnTo>
                  <a:pt x="71628" y="18193"/>
                </a:lnTo>
                <a:lnTo>
                  <a:pt x="74866" y="16383"/>
                </a:lnTo>
                <a:lnTo>
                  <a:pt x="74866" y="15716"/>
                </a:lnTo>
                <a:lnTo>
                  <a:pt x="72200" y="14192"/>
                </a:lnTo>
                <a:close/>
                <a:moveTo>
                  <a:pt x="52673" y="8953"/>
                </a:moveTo>
                <a:lnTo>
                  <a:pt x="51530" y="8953"/>
                </a:lnTo>
                <a:lnTo>
                  <a:pt x="46672" y="11811"/>
                </a:lnTo>
                <a:lnTo>
                  <a:pt x="46672" y="12478"/>
                </a:lnTo>
                <a:lnTo>
                  <a:pt x="49435" y="14002"/>
                </a:lnTo>
                <a:lnTo>
                  <a:pt x="50482" y="14002"/>
                </a:lnTo>
                <a:lnTo>
                  <a:pt x="55436" y="11239"/>
                </a:lnTo>
                <a:lnTo>
                  <a:pt x="55436" y="10573"/>
                </a:lnTo>
                <a:lnTo>
                  <a:pt x="52673" y="8953"/>
                </a:lnTo>
                <a:close/>
                <a:moveTo>
                  <a:pt x="45815" y="12954"/>
                </a:moveTo>
                <a:lnTo>
                  <a:pt x="44672" y="12954"/>
                </a:lnTo>
                <a:lnTo>
                  <a:pt x="41529" y="14764"/>
                </a:lnTo>
                <a:lnTo>
                  <a:pt x="41529" y="15430"/>
                </a:lnTo>
                <a:lnTo>
                  <a:pt x="44196" y="16954"/>
                </a:lnTo>
                <a:lnTo>
                  <a:pt x="45339" y="16954"/>
                </a:lnTo>
                <a:lnTo>
                  <a:pt x="48577" y="15145"/>
                </a:lnTo>
                <a:lnTo>
                  <a:pt x="48577" y="14478"/>
                </a:lnTo>
                <a:lnTo>
                  <a:pt x="45815" y="12954"/>
                </a:lnTo>
                <a:close/>
                <a:moveTo>
                  <a:pt x="40672" y="15907"/>
                </a:moveTo>
                <a:lnTo>
                  <a:pt x="39528" y="15907"/>
                </a:lnTo>
                <a:lnTo>
                  <a:pt x="36290" y="17812"/>
                </a:lnTo>
                <a:lnTo>
                  <a:pt x="36290" y="18383"/>
                </a:lnTo>
                <a:lnTo>
                  <a:pt x="39052" y="20002"/>
                </a:lnTo>
                <a:lnTo>
                  <a:pt x="40100" y="20002"/>
                </a:lnTo>
                <a:lnTo>
                  <a:pt x="43339" y="18097"/>
                </a:lnTo>
                <a:lnTo>
                  <a:pt x="43339" y="17526"/>
                </a:lnTo>
                <a:lnTo>
                  <a:pt x="40672" y="15907"/>
                </a:lnTo>
                <a:close/>
                <a:moveTo>
                  <a:pt x="35433" y="18955"/>
                </a:moveTo>
                <a:lnTo>
                  <a:pt x="34385" y="18955"/>
                </a:lnTo>
                <a:lnTo>
                  <a:pt x="31147" y="20764"/>
                </a:lnTo>
                <a:lnTo>
                  <a:pt x="31147" y="21431"/>
                </a:lnTo>
                <a:lnTo>
                  <a:pt x="33814" y="22955"/>
                </a:lnTo>
                <a:lnTo>
                  <a:pt x="34957" y="22955"/>
                </a:lnTo>
                <a:lnTo>
                  <a:pt x="38195" y="21145"/>
                </a:lnTo>
                <a:lnTo>
                  <a:pt x="38195" y="20479"/>
                </a:lnTo>
                <a:lnTo>
                  <a:pt x="35433" y="18955"/>
                </a:lnTo>
                <a:close/>
                <a:moveTo>
                  <a:pt x="30289" y="21907"/>
                </a:moveTo>
                <a:lnTo>
                  <a:pt x="29146" y="21907"/>
                </a:lnTo>
                <a:lnTo>
                  <a:pt x="25908" y="23717"/>
                </a:lnTo>
                <a:lnTo>
                  <a:pt x="25908" y="24384"/>
                </a:lnTo>
                <a:lnTo>
                  <a:pt x="28670" y="25908"/>
                </a:lnTo>
                <a:lnTo>
                  <a:pt x="29813" y="25908"/>
                </a:lnTo>
                <a:lnTo>
                  <a:pt x="32957" y="24098"/>
                </a:lnTo>
                <a:lnTo>
                  <a:pt x="32957" y="23431"/>
                </a:lnTo>
                <a:lnTo>
                  <a:pt x="30289" y="21907"/>
                </a:lnTo>
                <a:close/>
                <a:moveTo>
                  <a:pt x="25146" y="24860"/>
                </a:moveTo>
                <a:lnTo>
                  <a:pt x="24003" y="24860"/>
                </a:lnTo>
                <a:lnTo>
                  <a:pt x="20764" y="26765"/>
                </a:lnTo>
                <a:lnTo>
                  <a:pt x="20764" y="27337"/>
                </a:lnTo>
                <a:lnTo>
                  <a:pt x="23432" y="28956"/>
                </a:lnTo>
                <a:lnTo>
                  <a:pt x="24575" y="28956"/>
                </a:lnTo>
                <a:lnTo>
                  <a:pt x="27813" y="27051"/>
                </a:lnTo>
                <a:lnTo>
                  <a:pt x="27813" y="26384"/>
                </a:lnTo>
                <a:lnTo>
                  <a:pt x="25146" y="24860"/>
                </a:lnTo>
                <a:close/>
                <a:moveTo>
                  <a:pt x="19907" y="27813"/>
                </a:moveTo>
                <a:lnTo>
                  <a:pt x="18764" y="27813"/>
                </a:lnTo>
                <a:lnTo>
                  <a:pt x="15621" y="29718"/>
                </a:lnTo>
                <a:lnTo>
                  <a:pt x="15621" y="30385"/>
                </a:lnTo>
                <a:lnTo>
                  <a:pt x="18288" y="31909"/>
                </a:lnTo>
                <a:lnTo>
                  <a:pt x="19431" y="31909"/>
                </a:lnTo>
                <a:lnTo>
                  <a:pt x="22670" y="30099"/>
                </a:lnTo>
                <a:lnTo>
                  <a:pt x="22670" y="29432"/>
                </a:lnTo>
                <a:lnTo>
                  <a:pt x="19907" y="27813"/>
                </a:lnTo>
                <a:close/>
                <a:moveTo>
                  <a:pt x="14764" y="30861"/>
                </a:moveTo>
                <a:lnTo>
                  <a:pt x="13621" y="30861"/>
                </a:lnTo>
                <a:lnTo>
                  <a:pt x="10382" y="32671"/>
                </a:lnTo>
                <a:lnTo>
                  <a:pt x="10382" y="33338"/>
                </a:lnTo>
                <a:lnTo>
                  <a:pt x="13049" y="34861"/>
                </a:lnTo>
                <a:lnTo>
                  <a:pt x="14192" y="34861"/>
                </a:lnTo>
                <a:lnTo>
                  <a:pt x="17431" y="33052"/>
                </a:lnTo>
                <a:lnTo>
                  <a:pt x="17431" y="32385"/>
                </a:lnTo>
                <a:lnTo>
                  <a:pt x="14764" y="30861"/>
                </a:lnTo>
                <a:close/>
                <a:moveTo>
                  <a:pt x="9525" y="33814"/>
                </a:moveTo>
                <a:lnTo>
                  <a:pt x="8382" y="33814"/>
                </a:lnTo>
                <a:lnTo>
                  <a:pt x="5239" y="35623"/>
                </a:lnTo>
                <a:lnTo>
                  <a:pt x="5239" y="36290"/>
                </a:lnTo>
                <a:lnTo>
                  <a:pt x="7906" y="37909"/>
                </a:lnTo>
                <a:lnTo>
                  <a:pt x="9049" y="37909"/>
                </a:lnTo>
                <a:lnTo>
                  <a:pt x="12287" y="36004"/>
                </a:lnTo>
                <a:lnTo>
                  <a:pt x="12287" y="35338"/>
                </a:lnTo>
                <a:lnTo>
                  <a:pt x="9525" y="33814"/>
                </a:lnTo>
                <a:close/>
                <a:moveTo>
                  <a:pt x="3905" y="40862"/>
                </a:moveTo>
                <a:lnTo>
                  <a:pt x="2762" y="40862"/>
                </a:lnTo>
                <a:lnTo>
                  <a:pt x="0" y="39338"/>
                </a:lnTo>
                <a:lnTo>
                  <a:pt x="0" y="38671"/>
                </a:lnTo>
                <a:lnTo>
                  <a:pt x="3238" y="36767"/>
                </a:lnTo>
                <a:lnTo>
                  <a:pt x="4382" y="36767"/>
                </a:lnTo>
                <a:lnTo>
                  <a:pt x="7048" y="38386"/>
                </a:lnTo>
                <a:lnTo>
                  <a:pt x="7048" y="39052"/>
                </a:lnTo>
                <a:lnTo>
                  <a:pt x="3905" y="40862"/>
                </a:lnTo>
                <a:close/>
              </a:path>
            </a:pathLst>
          </a:custGeom>
          <a:noFill/>
          <a:ln w="1270" cap="flat">
            <a:solidFill>
              <a:srgbClr val="000000">
                <a:alpha val="0"/>
              </a:srgbClr>
            </a:solidFill>
            <a:prstDash val="solid"/>
            <a:miter/>
          </a:ln>
        </p:spPr>
        <p:txBody>
          <a:bodyPr rtlCol="0" anchor="ctr"/>
          <a:lstStyle/>
          <a:p>
            <a:endParaRPr lang="ru-RU"/>
          </a:p>
        </p:txBody>
      </p:sp>
      <p:sp>
        <p:nvSpPr>
          <p:cNvPr id="100" name="Полилиния: фигура 99">
            <a:extLst>
              <a:ext uri="{FF2B5EF4-FFF2-40B4-BE49-F238E27FC236}">
                <a16:creationId xmlns:a16="http://schemas.microsoft.com/office/drawing/2014/main" id="{9B6BF552-3BBD-7D41-440D-C48D2A7A37C1}"/>
              </a:ext>
            </a:extLst>
          </p:cNvPr>
          <p:cNvSpPr/>
          <p:nvPr/>
        </p:nvSpPr>
        <p:spPr>
          <a:xfrm>
            <a:off x="6727320" y="2961338"/>
            <a:ext cx="3143" cy="2095"/>
          </a:xfrm>
          <a:custGeom>
            <a:avLst/>
            <a:gdLst>
              <a:gd name="connsiteX0" fmla="*/ 476 w 3143"/>
              <a:gd name="connsiteY0" fmla="*/ 857 h 2095"/>
              <a:gd name="connsiteX1" fmla="*/ 2667 w 3143"/>
              <a:gd name="connsiteY1" fmla="*/ 2096 h 2095"/>
              <a:gd name="connsiteX2" fmla="*/ 3143 w 3143"/>
              <a:gd name="connsiteY2" fmla="*/ 1905 h 2095"/>
              <a:gd name="connsiteX3" fmla="*/ 2667 w 3143"/>
              <a:gd name="connsiteY3" fmla="*/ 1238 h 2095"/>
              <a:gd name="connsiteX4" fmla="*/ 476 w 3143"/>
              <a:gd name="connsiteY4" fmla="*/ 0 h 2095"/>
              <a:gd name="connsiteX5" fmla="*/ 0 w 3143"/>
              <a:gd name="connsiteY5" fmla="*/ 191 h 2095"/>
              <a:gd name="connsiteX6" fmla="*/ 476 w 3143"/>
              <a:gd name="connsiteY6" fmla="*/ 857 h 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 h="2095">
                <a:moveTo>
                  <a:pt x="476" y="857"/>
                </a:moveTo>
                <a:lnTo>
                  <a:pt x="2667" y="2096"/>
                </a:lnTo>
                <a:lnTo>
                  <a:pt x="3143" y="1905"/>
                </a:lnTo>
                <a:lnTo>
                  <a:pt x="2667" y="1238"/>
                </a:lnTo>
                <a:lnTo>
                  <a:pt x="476" y="0"/>
                </a:lnTo>
                <a:lnTo>
                  <a:pt x="0" y="191"/>
                </a:lnTo>
                <a:lnTo>
                  <a:pt x="476" y="857"/>
                </a:lnTo>
                <a:close/>
              </a:path>
            </a:pathLst>
          </a:custGeom>
          <a:solidFill>
            <a:srgbClr val="BBB4B1"/>
          </a:solidFill>
          <a:ln w="9525" cap="flat">
            <a:noFill/>
            <a:prstDash val="solid"/>
            <a:miter/>
          </a:ln>
        </p:spPr>
        <p:txBody>
          <a:bodyPr rtlCol="0" anchor="ctr"/>
          <a:lstStyle/>
          <a:p>
            <a:endParaRPr lang="ru-RU"/>
          </a:p>
        </p:txBody>
      </p:sp>
      <p:sp>
        <p:nvSpPr>
          <p:cNvPr id="101" name="Полилиния: фигура 100">
            <a:extLst>
              <a:ext uri="{FF2B5EF4-FFF2-40B4-BE49-F238E27FC236}">
                <a16:creationId xmlns:a16="http://schemas.microsoft.com/office/drawing/2014/main" id="{F62FFC55-5B2B-7DC0-CE0C-796E3FA067FF}"/>
              </a:ext>
            </a:extLst>
          </p:cNvPr>
          <p:cNvSpPr/>
          <p:nvPr/>
        </p:nvSpPr>
        <p:spPr>
          <a:xfrm>
            <a:off x="6727320" y="2961338"/>
            <a:ext cx="3143" cy="2095"/>
          </a:xfrm>
          <a:custGeom>
            <a:avLst/>
            <a:gdLst>
              <a:gd name="connsiteX0" fmla="*/ 2667 w 3143"/>
              <a:gd name="connsiteY0" fmla="*/ 2096 h 2095"/>
              <a:gd name="connsiteX1" fmla="*/ 3143 w 3143"/>
              <a:gd name="connsiteY1" fmla="*/ 1905 h 2095"/>
              <a:gd name="connsiteX2" fmla="*/ 2667 w 3143"/>
              <a:gd name="connsiteY2" fmla="*/ 1238 h 2095"/>
              <a:gd name="connsiteX3" fmla="*/ 476 w 3143"/>
              <a:gd name="connsiteY3" fmla="*/ 0 h 2095"/>
              <a:gd name="connsiteX4" fmla="*/ 0 w 3143"/>
              <a:gd name="connsiteY4" fmla="*/ 191 h 2095"/>
              <a:gd name="connsiteX5" fmla="*/ 476 w 3143"/>
              <a:gd name="connsiteY5" fmla="*/ 857 h 2095"/>
              <a:gd name="connsiteX6" fmla="*/ 2667 w 3143"/>
              <a:gd name="connsiteY6" fmla="*/ 2096 h 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 h="2095">
                <a:moveTo>
                  <a:pt x="2667" y="2096"/>
                </a:moveTo>
                <a:lnTo>
                  <a:pt x="3143" y="1905"/>
                </a:lnTo>
                <a:lnTo>
                  <a:pt x="2667" y="1238"/>
                </a:lnTo>
                <a:lnTo>
                  <a:pt x="476" y="0"/>
                </a:lnTo>
                <a:lnTo>
                  <a:pt x="0" y="191"/>
                </a:lnTo>
                <a:lnTo>
                  <a:pt x="476" y="857"/>
                </a:lnTo>
                <a:lnTo>
                  <a:pt x="2667" y="2096"/>
                </a:lnTo>
                <a:close/>
              </a:path>
            </a:pathLst>
          </a:custGeom>
          <a:noFill/>
          <a:ln w="1270" cap="flat">
            <a:solidFill>
              <a:srgbClr val="000000">
                <a:alpha val="0"/>
              </a:srgbClr>
            </a:solidFill>
            <a:prstDash val="solid"/>
            <a:miter/>
          </a:ln>
        </p:spPr>
        <p:txBody>
          <a:bodyPr rtlCol="0" anchor="ctr"/>
          <a:lstStyle/>
          <a:p>
            <a:endParaRPr lang="ru-RU"/>
          </a:p>
        </p:txBody>
      </p:sp>
      <p:sp>
        <p:nvSpPr>
          <p:cNvPr id="102" name="Полилиния: фигура 101">
            <a:extLst>
              <a:ext uri="{FF2B5EF4-FFF2-40B4-BE49-F238E27FC236}">
                <a16:creationId xmlns:a16="http://schemas.microsoft.com/office/drawing/2014/main" id="{05095900-26B9-DC14-7988-ED043490BF96}"/>
              </a:ext>
            </a:extLst>
          </p:cNvPr>
          <p:cNvSpPr/>
          <p:nvPr/>
        </p:nvSpPr>
        <p:spPr>
          <a:xfrm>
            <a:off x="6731415" y="2963624"/>
            <a:ext cx="3048" cy="2095"/>
          </a:xfrm>
          <a:custGeom>
            <a:avLst/>
            <a:gdLst>
              <a:gd name="connsiteX0" fmla="*/ 381 w 3048"/>
              <a:gd name="connsiteY0" fmla="*/ 857 h 2095"/>
              <a:gd name="connsiteX1" fmla="*/ 2572 w 3048"/>
              <a:gd name="connsiteY1" fmla="*/ 2095 h 2095"/>
              <a:gd name="connsiteX2" fmla="*/ 3048 w 3048"/>
              <a:gd name="connsiteY2" fmla="*/ 1905 h 2095"/>
              <a:gd name="connsiteX3" fmla="*/ 2572 w 3048"/>
              <a:gd name="connsiteY3" fmla="*/ 1238 h 2095"/>
              <a:gd name="connsiteX4" fmla="*/ 381 w 3048"/>
              <a:gd name="connsiteY4" fmla="*/ 0 h 2095"/>
              <a:gd name="connsiteX5" fmla="*/ 0 w 3048"/>
              <a:gd name="connsiteY5" fmla="*/ 190 h 2095"/>
              <a:gd name="connsiteX6" fmla="*/ 381 w 3048"/>
              <a:gd name="connsiteY6" fmla="*/ 857 h 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 h="2095">
                <a:moveTo>
                  <a:pt x="381" y="857"/>
                </a:moveTo>
                <a:lnTo>
                  <a:pt x="2572" y="2095"/>
                </a:lnTo>
                <a:lnTo>
                  <a:pt x="3048" y="1905"/>
                </a:lnTo>
                <a:lnTo>
                  <a:pt x="2572" y="1238"/>
                </a:lnTo>
                <a:lnTo>
                  <a:pt x="381" y="0"/>
                </a:lnTo>
                <a:lnTo>
                  <a:pt x="0" y="190"/>
                </a:lnTo>
                <a:lnTo>
                  <a:pt x="381" y="857"/>
                </a:lnTo>
                <a:close/>
              </a:path>
            </a:pathLst>
          </a:custGeom>
          <a:solidFill>
            <a:srgbClr val="BBB4B1"/>
          </a:solidFill>
          <a:ln w="9525" cap="flat">
            <a:noFill/>
            <a:prstDash val="solid"/>
            <a:miter/>
          </a:ln>
        </p:spPr>
        <p:txBody>
          <a:bodyPr rtlCol="0" anchor="ctr"/>
          <a:lstStyle/>
          <a:p>
            <a:endParaRPr lang="ru-RU"/>
          </a:p>
        </p:txBody>
      </p:sp>
      <p:sp>
        <p:nvSpPr>
          <p:cNvPr id="103" name="Полилиния: фигура 102">
            <a:extLst>
              <a:ext uri="{FF2B5EF4-FFF2-40B4-BE49-F238E27FC236}">
                <a16:creationId xmlns:a16="http://schemas.microsoft.com/office/drawing/2014/main" id="{EB51ABC0-FBF9-145B-7A9C-28E6A0866423}"/>
              </a:ext>
            </a:extLst>
          </p:cNvPr>
          <p:cNvSpPr/>
          <p:nvPr/>
        </p:nvSpPr>
        <p:spPr>
          <a:xfrm>
            <a:off x="6731415" y="2963624"/>
            <a:ext cx="3048" cy="2095"/>
          </a:xfrm>
          <a:custGeom>
            <a:avLst/>
            <a:gdLst>
              <a:gd name="connsiteX0" fmla="*/ 2572 w 3048"/>
              <a:gd name="connsiteY0" fmla="*/ 2095 h 2095"/>
              <a:gd name="connsiteX1" fmla="*/ 3048 w 3048"/>
              <a:gd name="connsiteY1" fmla="*/ 1905 h 2095"/>
              <a:gd name="connsiteX2" fmla="*/ 2572 w 3048"/>
              <a:gd name="connsiteY2" fmla="*/ 1238 h 2095"/>
              <a:gd name="connsiteX3" fmla="*/ 381 w 3048"/>
              <a:gd name="connsiteY3" fmla="*/ 0 h 2095"/>
              <a:gd name="connsiteX4" fmla="*/ 0 w 3048"/>
              <a:gd name="connsiteY4" fmla="*/ 190 h 2095"/>
              <a:gd name="connsiteX5" fmla="*/ 381 w 3048"/>
              <a:gd name="connsiteY5" fmla="*/ 857 h 2095"/>
              <a:gd name="connsiteX6" fmla="*/ 2572 w 3048"/>
              <a:gd name="connsiteY6" fmla="*/ 2095 h 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 h="2095">
                <a:moveTo>
                  <a:pt x="2572" y="2095"/>
                </a:moveTo>
                <a:lnTo>
                  <a:pt x="3048" y="1905"/>
                </a:lnTo>
                <a:lnTo>
                  <a:pt x="2572" y="1238"/>
                </a:lnTo>
                <a:lnTo>
                  <a:pt x="381" y="0"/>
                </a:lnTo>
                <a:lnTo>
                  <a:pt x="0" y="190"/>
                </a:lnTo>
                <a:lnTo>
                  <a:pt x="381" y="857"/>
                </a:lnTo>
                <a:lnTo>
                  <a:pt x="2572" y="2095"/>
                </a:lnTo>
                <a:close/>
              </a:path>
            </a:pathLst>
          </a:custGeom>
          <a:noFill/>
          <a:ln w="1270" cap="flat">
            <a:solidFill>
              <a:srgbClr val="000000">
                <a:alpha val="0"/>
              </a:srgbClr>
            </a:solidFill>
            <a:prstDash val="solid"/>
            <a:miter/>
          </a:ln>
        </p:spPr>
        <p:txBody>
          <a:bodyPr rtlCol="0" anchor="ctr"/>
          <a:lstStyle/>
          <a:p>
            <a:endParaRPr lang="ru-RU"/>
          </a:p>
        </p:txBody>
      </p:sp>
      <p:sp>
        <p:nvSpPr>
          <p:cNvPr id="104" name="Полилиния: фигура 103">
            <a:extLst>
              <a:ext uri="{FF2B5EF4-FFF2-40B4-BE49-F238E27FC236}">
                <a16:creationId xmlns:a16="http://schemas.microsoft.com/office/drawing/2014/main" id="{D8416B51-07D1-9798-727C-F637C81B0838}"/>
              </a:ext>
            </a:extLst>
          </p:cNvPr>
          <p:cNvSpPr/>
          <p:nvPr/>
        </p:nvSpPr>
        <p:spPr>
          <a:xfrm>
            <a:off x="6737512" y="2967053"/>
            <a:ext cx="6286" cy="4191"/>
          </a:xfrm>
          <a:custGeom>
            <a:avLst/>
            <a:gdLst>
              <a:gd name="connsiteX0" fmla="*/ 6286 w 6286"/>
              <a:gd name="connsiteY0" fmla="*/ 4191 h 4191"/>
              <a:gd name="connsiteX1" fmla="*/ 0 w 6286"/>
              <a:gd name="connsiteY1" fmla="*/ 572 h 4191"/>
              <a:gd name="connsiteX2" fmla="*/ 0 w 6286"/>
              <a:gd name="connsiteY2" fmla="*/ 0 h 4191"/>
              <a:gd name="connsiteX3" fmla="*/ 6286 w 6286"/>
              <a:gd name="connsiteY3" fmla="*/ 3620 h 4191"/>
              <a:gd name="connsiteX4" fmla="*/ 6286 w 6286"/>
              <a:gd name="connsiteY4" fmla="*/ 4191 h 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4191">
                <a:moveTo>
                  <a:pt x="6286" y="4191"/>
                </a:moveTo>
                <a:lnTo>
                  <a:pt x="0" y="572"/>
                </a:lnTo>
                <a:lnTo>
                  <a:pt x="0" y="0"/>
                </a:lnTo>
                <a:lnTo>
                  <a:pt x="6286" y="3620"/>
                </a:lnTo>
                <a:lnTo>
                  <a:pt x="6286" y="4191"/>
                </a:lnTo>
                <a:close/>
              </a:path>
            </a:pathLst>
          </a:custGeom>
          <a:solidFill>
            <a:srgbClr val="BBB4B1"/>
          </a:solidFill>
          <a:ln w="9525" cap="flat">
            <a:noFill/>
            <a:prstDash val="solid"/>
            <a:miter/>
          </a:ln>
        </p:spPr>
        <p:txBody>
          <a:bodyPr rtlCol="0" anchor="ctr"/>
          <a:lstStyle/>
          <a:p>
            <a:endParaRPr lang="ru-RU"/>
          </a:p>
        </p:txBody>
      </p:sp>
      <p:sp>
        <p:nvSpPr>
          <p:cNvPr id="105" name="Полилиния: фигура 104">
            <a:extLst>
              <a:ext uri="{FF2B5EF4-FFF2-40B4-BE49-F238E27FC236}">
                <a16:creationId xmlns:a16="http://schemas.microsoft.com/office/drawing/2014/main" id="{25FC5D9B-D255-A111-9F32-9EEB7E2CF0CA}"/>
              </a:ext>
            </a:extLst>
          </p:cNvPr>
          <p:cNvSpPr/>
          <p:nvPr/>
        </p:nvSpPr>
        <p:spPr>
          <a:xfrm>
            <a:off x="6737512" y="2967053"/>
            <a:ext cx="6286" cy="4191"/>
          </a:xfrm>
          <a:custGeom>
            <a:avLst/>
            <a:gdLst>
              <a:gd name="connsiteX0" fmla="*/ 0 w 6286"/>
              <a:gd name="connsiteY0" fmla="*/ 572 h 4191"/>
              <a:gd name="connsiteX1" fmla="*/ 0 w 6286"/>
              <a:gd name="connsiteY1" fmla="*/ 0 h 4191"/>
              <a:gd name="connsiteX2" fmla="*/ 6286 w 6286"/>
              <a:gd name="connsiteY2" fmla="*/ 3620 h 4191"/>
              <a:gd name="connsiteX3" fmla="*/ 6286 w 6286"/>
              <a:gd name="connsiteY3" fmla="*/ 4191 h 4191"/>
              <a:gd name="connsiteX4" fmla="*/ 0 w 6286"/>
              <a:gd name="connsiteY4" fmla="*/ 572 h 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4191">
                <a:moveTo>
                  <a:pt x="0" y="572"/>
                </a:moveTo>
                <a:lnTo>
                  <a:pt x="0" y="0"/>
                </a:lnTo>
                <a:lnTo>
                  <a:pt x="6286" y="3620"/>
                </a:lnTo>
                <a:lnTo>
                  <a:pt x="6286" y="4191"/>
                </a:lnTo>
                <a:lnTo>
                  <a:pt x="0" y="572"/>
                </a:lnTo>
                <a:close/>
              </a:path>
            </a:pathLst>
          </a:custGeom>
          <a:noFill/>
          <a:ln w="1270" cap="flat">
            <a:solidFill>
              <a:srgbClr val="000000">
                <a:alpha val="0"/>
              </a:srgbClr>
            </a:solidFill>
            <a:prstDash val="solid"/>
            <a:miter/>
          </a:ln>
        </p:spPr>
        <p:txBody>
          <a:bodyPr rtlCol="0" anchor="ctr"/>
          <a:lstStyle/>
          <a:p>
            <a:endParaRPr lang="ru-RU"/>
          </a:p>
        </p:txBody>
      </p:sp>
      <p:sp>
        <p:nvSpPr>
          <p:cNvPr id="106" name="Полилиния: фигура 105">
            <a:extLst>
              <a:ext uri="{FF2B5EF4-FFF2-40B4-BE49-F238E27FC236}">
                <a16:creationId xmlns:a16="http://schemas.microsoft.com/office/drawing/2014/main" id="{30C31525-2B61-F3EB-7978-00E41FC7D53E}"/>
              </a:ext>
            </a:extLst>
          </p:cNvPr>
          <p:cNvSpPr/>
          <p:nvPr/>
        </p:nvSpPr>
        <p:spPr>
          <a:xfrm>
            <a:off x="6708053" y="2746879"/>
            <a:ext cx="40603" cy="56449"/>
          </a:xfrm>
          <a:custGeom>
            <a:avLst/>
            <a:gdLst>
              <a:gd name="connsiteX0" fmla="*/ 36126 w 40603"/>
              <a:gd name="connsiteY0" fmla="*/ 50344 h 56449"/>
              <a:gd name="connsiteX1" fmla="*/ 28791 w 40603"/>
              <a:gd name="connsiteY1" fmla="*/ 55678 h 56449"/>
              <a:gd name="connsiteX2" fmla="*/ 11837 w 40603"/>
              <a:gd name="connsiteY2" fmla="*/ 53582 h 56449"/>
              <a:gd name="connsiteX3" fmla="*/ 121 w 40603"/>
              <a:gd name="connsiteY3" fmla="*/ 30627 h 56449"/>
              <a:gd name="connsiteX4" fmla="*/ 1645 w 40603"/>
              <a:gd name="connsiteY4" fmla="*/ 27579 h 56449"/>
              <a:gd name="connsiteX5" fmla="*/ 12408 w 40603"/>
              <a:gd name="connsiteY5" fmla="*/ 4433 h 56449"/>
              <a:gd name="connsiteX6" fmla="*/ 21172 w 40603"/>
              <a:gd name="connsiteY6" fmla="*/ 1195 h 56449"/>
              <a:gd name="connsiteX7" fmla="*/ 40602 w 40603"/>
              <a:gd name="connsiteY7" fmla="*/ 33770 h 56449"/>
              <a:gd name="connsiteX8" fmla="*/ 36126 w 40603"/>
              <a:gd name="connsiteY8" fmla="*/ 50344 h 5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03" h="56449">
                <a:moveTo>
                  <a:pt x="36126" y="50344"/>
                </a:moveTo>
                <a:cubicBezTo>
                  <a:pt x="34602" y="53106"/>
                  <a:pt x="31839" y="54916"/>
                  <a:pt x="28791" y="55678"/>
                </a:cubicBezTo>
                <a:cubicBezTo>
                  <a:pt x="22981" y="57106"/>
                  <a:pt x="16790" y="56630"/>
                  <a:pt x="11837" y="53582"/>
                </a:cubicBezTo>
                <a:cubicBezTo>
                  <a:pt x="4979" y="49391"/>
                  <a:pt x="-927" y="41390"/>
                  <a:pt x="121" y="30627"/>
                </a:cubicBezTo>
                <a:cubicBezTo>
                  <a:pt x="216" y="29484"/>
                  <a:pt x="788" y="28341"/>
                  <a:pt x="1645" y="27579"/>
                </a:cubicBezTo>
                <a:cubicBezTo>
                  <a:pt x="5360" y="23769"/>
                  <a:pt x="9837" y="17387"/>
                  <a:pt x="12408" y="4433"/>
                </a:cubicBezTo>
                <a:cubicBezTo>
                  <a:pt x="13266" y="433"/>
                  <a:pt x="17933" y="-1377"/>
                  <a:pt x="21172" y="1195"/>
                </a:cubicBezTo>
                <a:cubicBezTo>
                  <a:pt x="32125" y="9767"/>
                  <a:pt x="40698" y="26531"/>
                  <a:pt x="40602" y="33770"/>
                </a:cubicBezTo>
                <a:cubicBezTo>
                  <a:pt x="40602" y="36723"/>
                  <a:pt x="39173" y="44914"/>
                  <a:pt x="36126" y="50344"/>
                </a:cubicBezTo>
                <a:close/>
              </a:path>
            </a:pathLst>
          </a:custGeom>
          <a:solidFill>
            <a:srgbClr val="F29B74"/>
          </a:solidFill>
          <a:ln w="9525" cap="flat">
            <a:noFill/>
            <a:prstDash val="solid"/>
            <a:miter/>
          </a:ln>
        </p:spPr>
        <p:txBody>
          <a:bodyPr rtlCol="0" anchor="ctr"/>
          <a:lstStyle/>
          <a:p>
            <a:endParaRPr lang="ru-RU"/>
          </a:p>
        </p:txBody>
      </p:sp>
      <p:sp>
        <p:nvSpPr>
          <p:cNvPr id="107" name="Полилиния: фигура 106">
            <a:extLst>
              <a:ext uri="{FF2B5EF4-FFF2-40B4-BE49-F238E27FC236}">
                <a16:creationId xmlns:a16="http://schemas.microsoft.com/office/drawing/2014/main" id="{3A6147B9-7D21-40D3-E71F-0FDD50013A34}"/>
              </a:ext>
            </a:extLst>
          </p:cNvPr>
          <p:cNvSpPr/>
          <p:nvPr/>
        </p:nvSpPr>
        <p:spPr>
          <a:xfrm>
            <a:off x="6708053" y="2746879"/>
            <a:ext cx="40603" cy="56449"/>
          </a:xfrm>
          <a:custGeom>
            <a:avLst/>
            <a:gdLst>
              <a:gd name="connsiteX0" fmla="*/ 28791 w 40603"/>
              <a:gd name="connsiteY0" fmla="*/ 55678 h 56449"/>
              <a:gd name="connsiteX1" fmla="*/ 11837 w 40603"/>
              <a:gd name="connsiteY1" fmla="*/ 53582 h 56449"/>
              <a:gd name="connsiteX2" fmla="*/ 121 w 40603"/>
              <a:gd name="connsiteY2" fmla="*/ 30627 h 56449"/>
              <a:gd name="connsiteX3" fmla="*/ 1645 w 40603"/>
              <a:gd name="connsiteY3" fmla="*/ 27579 h 56449"/>
              <a:gd name="connsiteX4" fmla="*/ 12408 w 40603"/>
              <a:gd name="connsiteY4" fmla="*/ 4433 h 56449"/>
              <a:gd name="connsiteX5" fmla="*/ 21172 w 40603"/>
              <a:gd name="connsiteY5" fmla="*/ 1195 h 56449"/>
              <a:gd name="connsiteX6" fmla="*/ 40602 w 40603"/>
              <a:gd name="connsiteY6" fmla="*/ 33770 h 56449"/>
              <a:gd name="connsiteX7" fmla="*/ 36126 w 40603"/>
              <a:gd name="connsiteY7" fmla="*/ 50344 h 56449"/>
              <a:gd name="connsiteX8" fmla="*/ 28791 w 40603"/>
              <a:gd name="connsiteY8" fmla="*/ 55678 h 5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03" h="56449">
                <a:moveTo>
                  <a:pt x="28791" y="55678"/>
                </a:moveTo>
                <a:cubicBezTo>
                  <a:pt x="22981" y="57106"/>
                  <a:pt x="16790" y="56630"/>
                  <a:pt x="11837" y="53582"/>
                </a:cubicBezTo>
                <a:cubicBezTo>
                  <a:pt x="4979" y="49391"/>
                  <a:pt x="-927" y="41390"/>
                  <a:pt x="121" y="30627"/>
                </a:cubicBezTo>
                <a:cubicBezTo>
                  <a:pt x="216" y="29484"/>
                  <a:pt x="788" y="28341"/>
                  <a:pt x="1645" y="27579"/>
                </a:cubicBezTo>
                <a:cubicBezTo>
                  <a:pt x="5360" y="23769"/>
                  <a:pt x="9837" y="17387"/>
                  <a:pt x="12408" y="4433"/>
                </a:cubicBezTo>
                <a:cubicBezTo>
                  <a:pt x="13266" y="433"/>
                  <a:pt x="17933" y="-1377"/>
                  <a:pt x="21172" y="1195"/>
                </a:cubicBezTo>
                <a:cubicBezTo>
                  <a:pt x="32125" y="9767"/>
                  <a:pt x="40698" y="26531"/>
                  <a:pt x="40602" y="33770"/>
                </a:cubicBezTo>
                <a:cubicBezTo>
                  <a:pt x="40602" y="36723"/>
                  <a:pt x="39173" y="44914"/>
                  <a:pt x="36126" y="50344"/>
                </a:cubicBezTo>
                <a:cubicBezTo>
                  <a:pt x="34602" y="53106"/>
                  <a:pt x="31839" y="54916"/>
                  <a:pt x="28791" y="55678"/>
                </a:cubicBezTo>
                <a:close/>
              </a:path>
            </a:pathLst>
          </a:custGeom>
          <a:noFill/>
          <a:ln w="1270" cap="flat">
            <a:solidFill>
              <a:srgbClr val="000000">
                <a:alpha val="0"/>
              </a:srgbClr>
            </a:solidFill>
            <a:prstDash val="solid"/>
            <a:miter/>
          </a:ln>
        </p:spPr>
        <p:txBody>
          <a:bodyPr rtlCol="0" anchor="ctr"/>
          <a:lstStyle/>
          <a:p>
            <a:endParaRPr lang="ru-RU"/>
          </a:p>
        </p:txBody>
      </p:sp>
      <p:sp>
        <p:nvSpPr>
          <p:cNvPr id="108" name="Полилиния: фигура 107">
            <a:extLst>
              <a:ext uri="{FF2B5EF4-FFF2-40B4-BE49-F238E27FC236}">
                <a16:creationId xmlns:a16="http://schemas.microsoft.com/office/drawing/2014/main" id="{7EAE8B57-C00D-97F3-BDA9-6AFC6DDF875B}"/>
              </a:ext>
            </a:extLst>
          </p:cNvPr>
          <p:cNvSpPr/>
          <p:nvPr/>
        </p:nvSpPr>
        <p:spPr>
          <a:xfrm>
            <a:off x="6673027" y="2846153"/>
            <a:ext cx="111408" cy="115562"/>
          </a:xfrm>
          <a:custGeom>
            <a:avLst/>
            <a:gdLst>
              <a:gd name="connsiteX0" fmla="*/ 111252 w 111408"/>
              <a:gd name="connsiteY0" fmla="*/ 107374 h 115562"/>
              <a:gd name="connsiteX1" fmla="*/ 106871 w 111408"/>
              <a:gd name="connsiteY1" fmla="*/ 94420 h 115562"/>
              <a:gd name="connsiteX2" fmla="*/ 108775 w 111408"/>
              <a:gd name="connsiteY2" fmla="*/ 91658 h 115562"/>
              <a:gd name="connsiteX3" fmla="*/ 98965 w 111408"/>
              <a:gd name="connsiteY3" fmla="*/ 80038 h 115562"/>
              <a:gd name="connsiteX4" fmla="*/ 94869 w 111408"/>
              <a:gd name="connsiteY4" fmla="*/ 77656 h 115562"/>
              <a:gd name="connsiteX5" fmla="*/ 90964 w 111408"/>
              <a:gd name="connsiteY5" fmla="*/ 76894 h 115562"/>
              <a:gd name="connsiteX6" fmla="*/ 84201 w 111408"/>
              <a:gd name="connsiteY6" fmla="*/ 76323 h 115562"/>
              <a:gd name="connsiteX7" fmla="*/ 36957 w 111408"/>
              <a:gd name="connsiteY7" fmla="*/ 35175 h 115562"/>
              <a:gd name="connsiteX8" fmla="*/ 35147 w 111408"/>
              <a:gd name="connsiteY8" fmla="*/ 31079 h 115562"/>
              <a:gd name="connsiteX9" fmla="*/ 36100 w 111408"/>
              <a:gd name="connsiteY9" fmla="*/ 5171 h 115562"/>
              <a:gd name="connsiteX10" fmla="*/ 28861 w 111408"/>
              <a:gd name="connsiteY10" fmla="*/ 504 h 115562"/>
              <a:gd name="connsiteX11" fmla="*/ 0 w 111408"/>
              <a:gd name="connsiteY11" fmla="*/ 10315 h 115562"/>
              <a:gd name="connsiteX12" fmla="*/ 7620 w 111408"/>
              <a:gd name="connsiteY12" fmla="*/ 45081 h 115562"/>
              <a:gd name="connsiteX13" fmla="*/ 13525 w 111408"/>
              <a:gd name="connsiteY13" fmla="*/ 54987 h 115562"/>
              <a:gd name="connsiteX14" fmla="*/ 73152 w 111408"/>
              <a:gd name="connsiteY14" fmla="*/ 88515 h 115562"/>
              <a:gd name="connsiteX15" fmla="*/ 91345 w 111408"/>
              <a:gd name="connsiteY15" fmla="*/ 114423 h 115562"/>
              <a:gd name="connsiteX16" fmla="*/ 107918 w 111408"/>
              <a:gd name="connsiteY16" fmla="*/ 113185 h 115562"/>
              <a:gd name="connsiteX17" fmla="*/ 111252 w 111408"/>
              <a:gd name="connsiteY17" fmla="*/ 107374 h 11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408" h="115562">
                <a:moveTo>
                  <a:pt x="111252" y="107374"/>
                </a:moveTo>
                <a:cubicBezTo>
                  <a:pt x="110300" y="103279"/>
                  <a:pt x="108585" y="97754"/>
                  <a:pt x="106871" y="94420"/>
                </a:cubicBezTo>
                <a:cubicBezTo>
                  <a:pt x="108681" y="94420"/>
                  <a:pt x="110109" y="93754"/>
                  <a:pt x="108775" y="91658"/>
                </a:cubicBezTo>
                <a:cubicBezTo>
                  <a:pt x="106775" y="88610"/>
                  <a:pt x="103632" y="83372"/>
                  <a:pt x="98965" y="80038"/>
                </a:cubicBezTo>
                <a:cubicBezTo>
                  <a:pt x="98012" y="79371"/>
                  <a:pt x="95917" y="78037"/>
                  <a:pt x="94869" y="77656"/>
                </a:cubicBezTo>
                <a:cubicBezTo>
                  <a:pt x="93726" y="77180"/>
                  <a:pt x="92393" y="76894"/>
                  <a:pt x="90964" y="76894"/>
                </a:cubicBezTo>
                <a:cubicBezTo>
                  <a:pt x="88392" y="76799"/>
                  <a:pt x="86201" y="76990"/>
                  <a:pt x="84201" y="76323"/>
                </a:cubicBezTo>
                <a:cubicBezTo>
                  <a:pt x="69818" y="65750"/>
                  <a:pt x="44387" y="41652"/>
                  <a:pt x="36957" y="35175"/>
                </a:cubicBezTo>
                <a:cubicBezTo>
                  <a:pt x="35814" y="34127"/>
                  <a:pt x="35147" y="32698"/>
                  <a:pt x="35147" y="31079"/>
                </a:cubicBezTo>
                <a:cubicBezTo>
                  <a:pt x="35147" y="22697"/>
                  <a:pt x="35719" y="13934"/>
                  <a:pt x="36100" y="5171"/>
                </a:cubicBezTo>
                <a:cubicBezTo>
                  <a:pt x="36195" y="1361"/>
                  <a:pt x="32290" y="-1115"/>
                  <a:pt x="28861" y="504"/>
                </a:cubicBezTo>
                <a:cubicBezTo>
                  <a:pt x="19431" y="4981"/>
                  <a:pt x="10001" y="9077"/>
                  <a:pt x="0" y="10315"/>
                </a:cubicBezTo>
                <a:cubicBezTo>
                  <a:pt x="2857" y="24697"/>
                  <a:pt x="5905" y="38032"/>
                  <a:pt x="7620" y="45081"/>
                </a:cubicBezTo>
                <a:cubicBezTo>
                  <a:pt x="8477" y="48891"/>
                  <a:pt x="10478" y="52415"/>
                  <a:pt x="13525" y="54987"/>
                </a:cubicBezTo>
                <a:cubicBezTo>
                  <a:pt x="25813" y="65369"/>
                  <a:pt x="56959" y="79371"/>
                  <a:pt x="73152" y="88515"/>
                </a:cubicBezTo>
                <a:cubicBezTo>
                  <a:pt x="78772" y="92135"/>
                  <a:pt x="87154" y="111470"/>
                  <a:pt x="91345" y="114423"/>
                </a:cubicBezTo>
                <a:cubicBezTo>
                  <a:pt x="94774" y="116899"/>
                  <a:pt x="102965" y="114804"/>
                  <a:pt x="107918" y="113185"/>
                </a:cubicBezTo>
                <a:cubicBezTo>
                  <a:pt x="110395" y="112423"/>
                  <a:pt x="111919" y="109851"/>
                  <a:pt x="111252" y="107374"/>
                </a:cubicBezTo>
                <a:close/>
              </a:path>
            </a:pathLst>
          </a:custGeom>
          <a:solidFill>
            <a:srgbClr val="F9B192"/>
          </a:solidFill>
          <a:ln w="9525" cap="flat">
            <a:noFill/>
            <a:prstDash val="solid"/>
            <a:miter/>
          </a:ln>
        </p:spPr>
        <p:txBody>
          <a:bodyPr rtlCol="0" anchor="ctr"/>
          <a:lstStyle/>
          <a:p>
            <a:endParaRPr lang="ru-RU"/>
          </a:p>
        </p:txBody>
      </p:sp>
      <p:sp>
        <p:nvSpPr>
          <p:cNvPr id="109" name="Полилиния: фигура 108">
            <a:extLst>
              <a:ext uri="{FF2B5EF4-FFF2-40B4-BE49-F238E27FC236}">
                <a16:creationId xmlns:a16="http://schemas.microsoft.com/office/drawing/2014/main" id="{122A717D-84F0-2E41-8736-A203306CA9DD}"/>
              </a:ext>
            </a:extLst>
          </p:cNvPr>
          <p:cNvSpPr/>
          <p:nvPr/>
        </p:nvSpPr>
        <p:spPr>
          <a:xfrm>
            <a:off x="6673027" y="2846153"/>
            <a:ext cx="111408" cy="115562"/>
          </a:xfrm>
          <a:custGeom>
            <a:avLst/>
            <a:gdLst>
              <a:gd name="connsiteX0" fmla="*/ 106871 w 111408"/>
              <a:gd name="connsiteY0" fmla="*/ 94420 h 115562"/>
              <a:gd name="connsiteX1" fmla="*/ 108775 w 111408"/>
              <a:gd name="connsiteY1" fmla="*/ 91658 h 115562"/>
              <a:gd name="connsiteX2" fmla="*/ 98965 w 111408"/>
              <a:gd name="connsiteY2" fmla="*/ 80038 h 115562"/>
              <a:gd name="connsiteX3" fmla="*/ 94869 w 111408"/>
              <a:gd name="connsiteY3" fmla="*/ 77656 h 115562"/>
              <a:gd name="connsiteX4" fmla="*/ 90964 w 111408"/>
              <a:gd name="connsiteY4" fmla="*/ 76894 h 115562"/>
              <a:gd name="connsiteX5" fmla="*/ 84201 w 111408"/>
              <a:gd name="connsiteY5" fmla="*/ 76323 h 115562"/>
              <a:gd name="connsiteX6" fmla="*/ 36957 w 111408"/>
              <a:gd name="connsiteY6" fmla="*/ 35175 h 115562"/>
              <a:gd name="connsiteX7" fmla="*/ 35147 w 111408"/>
              <a:gd name="connsiteY7" fmla="*/ 31079 h 115562"/>
              <a:gd name="connsiteX8" fmla="*/ 36100 w 111408"/>
              <a:gd name="connsiteY8" fmla="*/ 5171 h 115562"/>
              <a:gd name="connsiteX9" fmla="*/ 28861 w 111408"/>
              <a:gd name="connsiteY9" fmla="*/ 504 h 115562"/>
              <a:gd name="connsiteX10" fmla="*/ 0 w 111408"/>
              <a:gd name="connsiteY10" fmla="*/ 10315 h 115562"/>
              <a:gd name="connsiteX11" fmla="*/ 7620 w 111408"/>
              <a:gd name="connsiteY11" fmla="*/ 45081 h 115562"/>
              <a:gd name="connsiteX12" fmla="*/ 13525 w 111408"/>
              <a:gd name="connsiteY12" fmla="*/ 54987 h 115562"/>
              <a:gd name="connsiteX13" fmla="*/ 73152 w 111408"/>
              <a:gd name="connsiteY13" fmla="*/ 88515 h 115562"/>
              <a:gd name="connsiteX14" fmla="*/ 91345 w 111408"/>
              <a:gd name="connsiteY14" fmla="*/ 114423 h 115562"/>
              <a:gd name="connsiteX15" fmla="*/ 107918 w 111408"/>
              <a:gd name="connsiteY15" fmla="*/ 113185 h 115562"/>
              <a:gd name="connsiteX16" fmla="*/ 111252 w 111408"/>
              <a:gd name="connsiteY16" fmla="*/ 107374 h 115562"/>
              <a:gd name="connsiteX17" fmla="*/ 106871 w 111408"/>
              <a:gd name="connsiteY17" fmla="*/ 94420 h 11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408" h="115562">
                <a:moveTo>
                  <a:pt x="106871" y="94420"/>
                </a:moveTo>
                <a:cubicBezTo>
                  <a:pt x="108681" y="94420"/>
                  <a:pt x="110109" y="93754"/>
                  <a:pt x="108775" y="91658"/>
                </a:cubicBezTo>
                <a:cubicBezTo>
                  <a:pt x="106775" y="88610"/>
                  <a:pt x="103632" y="83372"/>
                  <a:pt x="98965" y="80038"/>
                </a:cubicBezTo>
                <a:cubicBezTo>
                  <a:pt x="98012" y="79371"/>
                  <a:pt x="95917" y="78037"/>
                  <a:pt x="94869" y="77656"/>
                </a:cubicBezTo>
                <a:cubicBezTo>
                  <a:pt x="93726" y="77180"/>
                  <a:pt x="92393" y="76894"/>
                  <a:pt x="90964" y="76894"/>
                </a:cubicBezTo>
                <a:cubicBezTo>
                  <a:pt x="88392" y="76799"/>
                  <a:pt x="86201" y="76990"/>
                  <a:pt x="84201" y="76323"/>
                </a:cubicBezTo>
                <a:cubicBezTo>
                  <a:pt x="69818" y="65750"/>
                  <a:pt x="44387" y="41652"/>
                  <a:pt x="36957" y="35175"/>
                </a:cubicBezTo>
                <a:cubicBezTo>
                  <a:pt x="35814" y="34127"/>
                  <a:pt x="35147" y="32698"/>
                  <a:pt x="35147" y="31079"/>
                </a:cubicBezTo>
                <a:cubicBezTo>
                  <a:pt x="35147" y="22697"/>
                  <a:pt x="35719" y="13934"/>
                  <a:pt x="36100" y="5171"/>
                </a:cubicBezTo>
                <a:cubicBezTo>
                  <a:pt x="36195" y="1361"/>
                  <a:pt x="32290" y="-1115"/>
                  <a:pt x="28861" y="504"/>
                </a:cubicBezTo>
                <a:cubicBezTo>
                  <a:pt x="19431" y="4981"/>
                  <a:pt x="10001" y="9077"/>
                  <a:pt x="0" y="10315"/>
                </a:cubicBezTo>
                <a:cubicBezTo>
                  <a:pt x="2857" y="24697"/>
                  <a:pt x="5905" y="38032"/>
                  <a:pt x="7620" y="45081"/>
                </a:cubicBezTo>
                <a:cubicBezTo>
                  <a:pt x="8477" y="48891"/>
                  <a:pt x="10478" y="52415"/>
                  <a:pt x="13525" y="54987"/>
                </a:cubicBezTo>
                <a:cubicBezTo>
                  <a:pt x="25813" y="65369"/>
                  <a:pt x="56959" y="79371"/>
                  <a:pt x="73152" y="88515"/>
                </a:cubicBezTo>
                <a:cubicBezTo>
                  <a:pt x="78772" y="92135"/>
                  <a:pt x="87154" y="111470"/>
                  <a:pt x="91345" y="114423"/>
                </a:cubicBezTo>
                <a:cubicBezTo>
                  <a:pt x="94774" y="116899"/>
                  <a:pt x="102965" y="114804"/>
                  <a:pt x="107918" y="113185"/>
                </a:cubicBezTo>
                <a:cubicBezTo>
                  <a:pt x="110395" y="112423"/>
                  <a:pt x="111919" y="109851"/>
                  <a:pt x="111252" y="107374"/>
                </a:cubicBezTo>
                <a:cubicBezTo>
                  <a:pt x="110300" y="103279"/>
                  <a:pt x="108585" y="97754"/>
                  <a:pt x="106871" y="94420"/>
                </a:cubicBezTo>
                <a:close/>
              </a:path>
            </a:pathLst>
          </a:custGeom>
          <a:noFill/>
          <a:ln w="1270" cap="flat">
            <a:solidFill>
              <a:srgbClr val="000000">
                <a:alpha val="0"/>
              </a:srgbClr>
            </a:solidFill>
            <a:prstDash val="solid"/>
            <a:miter/>
          </a:ln>
        </p:spPr>
        <p:txBody>
          <a:bodyPr rtlCol="0" anchor="ctr"/>
          <a:lstStyle/>
          <a:p>
            <a:endParaRPr lang="ru-RU"/>
          </a:p>
        </p:txBody>
      </p:sp>
      <p:sp>
        <p:nvSpPr>
          <p:cNvPr id="110" name="Полилиния: фигура 109">
            <a:extLst>
              <a:ext uri="{FF2B5EF4-FFF2-40B4-BE49-F238E27FC236}">
                <a16:creationId xmlns:a16="http://schemas.microsoft.com/office/drawing/2014/main" id="{C451536B-0C8A-6D63-B1F8-92B20D404BD8}"/>
              </a:ext>
            </a:extLst>
          </p:cNvPr>
          <p:cNvSpPr/>
          <p:nvPr/>
        </p:nvSpPr>
        <p:spPr>
          <a:xfrm>
            <a:off x="6664469" y="2784609"/>
            <a:ext cx="48362" cy="89221"/>
          </a:xfrm>
          <a:custGeom>
            <a:avLst/>
            <a:gdLst>
              <a:gd name="connsiteX0" fmla="*/ 3796 w 48362"/>
              <a:gd name="connsiteY0" fmla="*/ 83384 h 89221"/>
              <a:gd name="connsiteX1" fmla="*/ 48087 w 48362"/>
              <a:gd name="connsiteY1" fmla="*/ 80717 h 89221"/>
              <a:gd name="connsiteX2" fmla="*/ 19036 w 48362"/>
              <a:gd name="connsiteY2" fmla="*/ 41 h 89221"/>
              <a:gd name="connsiteX3" fmla="*/ 3796 w 48362"/>
              <a:gd name="connsiteY3" fmla="*/ 83384 h 89221"/>
            </a:gdLst>
            <a:ahLst/>
            <a:cxnLst>
              <a:cxn ang="0">
                <a:pos x="connsiteX0" y="connsiteY0"/>
              </a:cxn>
              <a:cxn ang="0">
                <a:pos x="connsiteX1" y="connsiteY1"/>
              </a:cxn>
              <a:cxn ang="0">
                <a:pos x="connsiteX2" y="connsiteY2"/>
              </a:cxn>
              <a:cxn ang="0">
                <a:pos x="connsiteX3" y="connsiteY3"/>
              </a:cxn>
            </a:cxnLst>
            <a:rect l="l" t="t" r="r" b="b"/>
            <a:pathLst>
              <a:path w="48362" h="89221">
                <a:moveTo>
                  <a:pt x="3796" y="83384"/>
                </a:moveTo>
                <a:cubicBezTo>
                  <a:pt x="5415" y="93671"/>
                  <a:pt x="45706" y="88814"/>
                  <a:pt x="48087" y="80717"/>
                </a:cubicBezTo>
                <a:cubicBezTo>
                  <a:pt x="49992" y="63668"/>
                  <a:pt x="42182" y="-1864"/>
                  <a:pt x="19036" y="41"/>
                </a:cubicBezTo>
                <a:cubicBezTo>
                  <a:pt x="19036" y="41"/>
                  <a:pt x="-10206" y="-2436"/>
                  <a:pt x="3796" y="83384"/>
                </a:cubicBezTo>
                <a:close/>
              </a:path>
            </a:pathLst>
          </a:custGeom>
          <a:solidFill>
            <a:srgbClr val="4D4D94"/>
          </a:solidFill>
          <a:ln w="9525" cap="flat">
            <a:noFill/>
            <a:prstDash val="solid"/>
            <a:miter/>
          </a:ln>
        </p:spPr>
        <p:txBody>
          <a:bodyPr rtlCol="0" anchor="ctr"/>
          <a:lstStyle/>
          <a:p>
            <a:endParaRPr lang="ru-RU"/>
          </a:p>
        </p:txBody>
      </p:sp>
      <p:sp>
        <p:nvSpPr>
          <p:cNvPr id="111" name="Полилиния: фигура 110">
            <a:extLst>
              <a:ext uri="{FF2B5EF4-FFF2-40B4-BE49-F238E27FC236}">
                <a16:creationId xmlns:a16="http://schemas.microsoft.com/office/drawing/2014/main" id="{4134E758-A584-E153-CED3-6CF9E7CEF294}"/>
              </a:ext>
            </a:extLst>
          </p:cNvPr>
          <p:cNvSpPr/>
          <p:nvPr/>
        </p:nvSpPr>
        <p:spPr>
          <a:xfrm>
            <a:off x="6664469" y="2784609"/>
            <a:ext cx="48362" cy="89221"/>
          </a:xfrm>
          <a:custGeom>
            <a:avLst/>
            <a:gdLst>
              <a:gd name="connsiteX0" fmla="*/ 48087 w 48362"/>
              <a:gd name="connsiteY0" fmla="*/ 80717 h 89221"/>
              <a:gd name="connsiteX1" fmla="*/ 19036 w 48362"/>
              <a:gd name="connsiteY1" fmla="*/ 41 h 89221"/>
              <a:gd name="connsiteX2" fmla="*/ 3796 w 48362"/>
              <a:gd name="connsiteY2" fmla="*/ 83384 h 89221"/>
              <a:gd name="connsiteX3" fmla="*/ 48087 w 48362"/>
              <a:gd name="connsiteY3" fmla="*/ 80717 h 89221"/>
            </a:gdLst>
            <a:ahLst/>
            <a:cxnLst>
              <a:cxn ang="0">
                <a:pos x="connsiteX0" y="connsiteY0"/>
              </a:cxn>
              <a:cxn ang="0">
                <a:pos x="connsiteX1" y="connsiteY1"/>
              </a:cxn>
              <a:cxn ang="0">
                <a:pos x="connsiteX2" y="connsiteY2"/>
              </a:cxn>
              <a:cxn ang="0">
                <a:pos x="connsiteX3" y="connsiteY3"/>
              </a:cxn>
            </a:cxnLst>
            <a:rect l="l" t="t" r="r" b="b"/>
            <a:pathLst>
              <a:path w="48362" h="89221">
                <a:moveTo>
                  <a:pt x="48087" y="80717"/>
                </a:moveTo>
                <a:cubicBezTo>
                  <a:pt x="49992" y="63668"/>
                  <a:pt x="42182" y="-1864"/>
                  <a:pt x="19036" y="41"/>
                </a:cubicBezTo>
                <a:cubicBezTo>
                  <a:pt x="19036" y="41"/>
                  <a:pt x="-10206" y="-2436"/>
                  <a:pt x="3796" y="83384"/>
                </a:cubicBezTo>
                <a:cubicBezTo>
                  <a:pt x="5415" y="93671"/>
                  <a:pt x="45706" y="88814"/>
                  <a:pt x="48087" y="80717"/>
                </a:cubicBezTo>
                <a:close/>
              </a:path>
            </a:pathLst>
          </a:custGeom>
          <a:noFill/>
          <a:ln w="1270" cap="flat">
            <a:solidFill>
              <a:srgbClr val="000000">
                <a:alpha val="0"/>
              </a:srgbClr>
            </a:solidFill>
            <a:prstDash val="solid"/>
            <a:miter/>
          </a:ln>
        </p:spPr>
        <p:txBody>
          <a:bodyPr rtlCol="0" anchor="ctr"/>
          <a:lstStyle/>
          <a:p>
            <a:endParaRPr lang="ru-RU"/>
          </a:p>
        </p:txBody>
      </p:sp>
      <p:sp>
        <p:nvSpPr>
          <p:cNvPr id="112" name="Полилиния: фигура 111">
            <a:extLst>
              <a:ext uri="{FF2B5EF4-FFF2-40B4-BE49-F238E27FC236}">
                <a16:creationId xmlns:a16="http://schemas.microsoft.com/office/drawing/2014/main" id="{5D8BA246-D842-2E05-7992-8C8DEBE556EC}"/>
              </a:ext>
            </a:extLst>
          </p:cNvPr>
          <p:cNvSpPr/>
          <p:nvPr/>
        </p:nvSpPr>
        <p:spPr>
          <a:xfrm>
            <a:off x="6781708" y="2900436"/>
            <a:ext cx="33448" cy="45703"/>
          </a:xfrm>
          <a:custGeom>
            <a:avLst/>
            <a:gdLst>
              <a:gd name="connsiteX0" fmla="*/ 26955 w 33448"/>
              <a:gd name="connsiteY0" fmla="*/ 10991 h 45703"/>
              <a:gd name="connsiteX1" fmla="*/ 16573 w 33448"/>
              <a:gd name="connsiteY1" fmla="*/ 228 h 45703"/>
              <a:gd name="connsiteX2" fmla="*/ 0 w 33448"/>
              <a:gd name="connsiteY2" fmla="*/ 7753 h 45703"/>
              <a:gd name="connsiteX3" fmla="*/ 3143 w 33448"/>
              <a:gd name="connsiteY3" fmla="*/ 20802 h 45703"/>
              <a:gd name="connsiteX4" fmla="*/ 10382 w 33448"/>
              <a:gd name="connsiteY4" fmla="*/ 45567 h 45703"/>
              <a:gd name="connsiteX5" fmla="*/ 33432 w 33448"/>
              <a:gd name="connsiteY5" fmla="*/ 32804 h 45703"/>
              <a:gd name="connsiteX6" fmla="*/ 26955 w 33448"/>
              <a:gd name="connsiteY6" fmla="*/ 10991 h 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8" h="45703">
                <a:moveTo>
                  <a:pt x="26955" y="10991"/>
                </a:moveTo>
                <a:cubicBezTo>
                  <a:pt x="21336" y="4991"/>
                  <a:pt x="17145" y="609"/>
                  <a:pt x="16573" y="228"/>
                </a:cubicBezTo>
                <a:cubicBezTo>
                  <a:pt x="9048" y="-820"/>
                  <a:pt x="3619" y="1752"/>
                  <a:pt x="0" y="7753"/>
                </a:cubicBezTo>
                <a:cubicBezTo>
                  <a:pt x="571" y="10610"/>
                  <a:pt x="2286" y="18040"/>
                  <a:pt x="3143" y="20802"/>
                </a:cubicBezTo>
                <a:cubicBezTo>
                  <a:pt x="4572" y="25660"/>
                  <a:pt x="5429" y="44234"/>
                  <a:pt x="10382" y="45567"/>
                </a:cubicBezTo>
                <a:cubicBezTo>
                  <a:pt x="14573" y="46710"/>
                  <a:pt x="34099" y="40519"/>
                  <a:pt x="33432" y="32804"/>
                </a:cubicBezTo>
                <a:cubicBezTo>
                  <a:pt x="33432" y="32804"/>
                  <a:pt x="34004" y="18421"/>
                  <a:pt x="26955" y="10991"/>
                </a:cubicBezTo>
                <a:close/>
              </a:path>
            </a:pathLst>
          </a:custGeom>
          <a:solidFill>
            <a:srgbClr val="F9B192"/>
          </a:solidFill>
          <a:ln w="9525" cap="flat">
            <a:noFill/>
            <a:prstDash val="solid"/>
            <a:miter/>
          </a:ln>
        </p:spPr>
        <p:txBody>
          <a:bodyPr rtlCol="0" anchor="ctr"/>
          <a:lstStyle/>
          <a:p>
            <a:endParaRPr lang="ru-RU"/>
          </a:p>
        </p:txBody>
      </p:sp>
      <p:sp>
        <p:nvSpPr>
          <p:cNvPr id="113" name="Полилиния: фигура 112">
            <a:extLst>
              <a:ext uri="{FF2B5EF4-FFF2-40B4-BE49-F238E27FC236}">
                <a16:creationId xmlns:a16="http://schemas.microsoft.com/office/drawing/2014/main" id="{1D918F63-BDC1-02C1-DDE8-F3C107B52BED}"/>
              </a:ext>
            </a:extLst>
          </p:cNvPr>
          <p:cNvSpPr/>
          <p:nvPr/>
        </p:nvSpPr>
        <p:spPr>
          <a:xfrm>
            <a:off x="6781708" y="2900436"/>
            <a:ext cx="33448" cy="45703"/>
          </a:xfrm>
          <a:custGeom>
            <a:avLst/>
            <a:gdLst>
              <a:gd name="connsiteX0" fmla="*/ 16573 w 33448"/>
              <a:gd name="connsiteY0" fmla="*/ 228 h 45703"/>
              <a:gd name="connsiteX1" fmla="*/ 0 w 33448"/>
              <a:gd name="connsiteY1" fmla="*/ 7753 h 45703"/>
              <a:gd name="connsiteX2" fmla="*/ 3143 w 33448"/>
              <a:gd name="connsiteY2" fmla="*/ 20802 h 45703"/>
              <a:gd name="connsiteX3" fmla="*/ 10382 w 33448"/>
              <a:gd name="connsiteY3" fmla="*/ 45567 h 45703"/>
              <a:gd name="connsiteX4" fmla="*/ 33432 w 33448"/>
              <a:gd name="connsiteY4" fmla="*/ 32804 h 45703"/>
              <a:gd name="connsiteX5" fmla="*/ 26955 w 33448"/>
              <a:gd name="connsiteY5" fmla="*/ 10991 h 45703"/>
              <a:gd name="connsiteX6" fmla="*/ 16573 w 33448"/>
              <a:gd name="connsiteY6" fmla="*/ 228 h 4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8" h="45703">
                <a:moveTo>
                  <a:pt x="16573" y="228"/>
                </a:moveTo>
                <a:cubicBezTo>
                  <a:pt x="9048" y="-820"/>
                  <a:pt x="3619" y="1752"/>
                  <a:pt x="0" y="7753"/>
                </a:cubicBezTo>
                <a:cubicBezTo>
                  <a:pt x="571" y="10610"/>
                  <a:pt x="2286" y="18040"/>
                  <a:pt x="3143" y="20802"/>
                </a:cubicBezTo>
                <a:cubicBezTo>
                  <a:pt x="4572" y="25660"/>
                  <a:pt x="5429" y="44234"/>
                  <a:pt x="10382" y="45567"/>
                </a:cubicBezTo>
                <a:cubicBezTo>
                  <a:pt x="14573" y="46710"/>
                  <a:pt x="34099" y="40519"/>
                  <a:pt x="33432" y="32804"/>
                </a:cubicBezTo>
                <a:cubicBezTo>
                  <a:pt x="33432" y="32804"/>
                  <a:pt x="34004" y="18421"/>
                  <a:pt x="26955" y="10991"/>
                </a:cubicBezTo>
                <a:cubicBezTo>
                  <a:pt x="21336" y="4991"/>
                  <a:pt x="17145" y="609"/>
                  <a:pt x="16573" y="228"/>
                </a:cubicBezTo>
                <a:close/>
              </a:path>
            </a:pathLst>
          </a:custGeom>
          <a:noFill/>
          <a:ln w="1270" cap="flat">
            <a:solidFill>
              <a:srgbClr val="000000">
                <a:alpha val="0"/>
              </a:srgbClr>
            </a:solidFill>
            <a:prstDash val="solid"/>
            <a:miter/>
          </a:ln>
        </p:spPr>
        <p:txBody>
          <a:bodyPr rtlCol="0" anchor="ctr"/>
          <a:lstStyle/>
          <a:p>
            <a:endParaRPr lang="ru-RU"/>
          </a:p>
        </p:txBody>
      </p:sp>
      <p:sp>
        <p:nvSpPr>
          <p:cNvPr id="114" name="Полилиния: фигура 113">
            <a:extLst>
              <a:ext uri="{FF2B5EF4-FFF2-40B4-BE49-F238E27FC236}">
                <a16:creationId xmlns:a16="http://schemas.microsoft.com/office/drawing/2014/main" id="{4EEBB298-B4B4-D22D-0813-F8ECB0E91A5B}"/>
              </a:ext>
            </a:extLst>
          </p:cNvPr>
          <p:cNvSpPr/>
          <p:nvPr/>
        </p:nvSpPr>
        <p:spPr>
          <a:xfrm>
            <a:off x="6766554" y="2934477"/>
            <a:ext cx="18106" cy="50482"/>
          </a:xfrm>
          <a:custGeom>
            <a:avLst/>
            <a:gdLst>
              <a:gd name="connsiteX0" fmla="*/ 675 w 18106"/>
              <a:gd name="connsiteY0" fmla="*/ 49244 h 50482"/>
              <a:gd name="connsiteX1" fmla="*/ 18106 w 18106"/>
              <a:gd name="connsiteY1" fmla="*/ 476 h 50482"/>
              <a:gd name="connsiteX2" fmla="*/ 17535 w 18106"/>
              <a:gd name="connsiteY2" fmla="*/ 0 h 50482"/>
              <a:gd name="connsiteX3" fmla="*/ 104 w 18106"/>
              <a:gd name="connsiteY3" fmla="*/ 48768 h 50482"/>
              <a:gd name="connsiteX4" fmla="*/ 199 w 18106"/>
              <a:gd name="connsiteY4" fmla="*/ 50006 h 50482"/>
              <a:gd name="connsiteX5" fmla="*/ 675 w 18106"/>
              <a:gd name="connsiteY5" fmla="*/ 50483 h 50482"/>
              <a:gd name="connsiteX6" fmla="*/ 675 w 18106"/>
              <a:gd name="connsiteY6" fmla="*/ 49244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6" h="50482">
                <a:moveTo>
                  <a:pt x="675" y="49244"/>
                </a:moveTo>
                <a:lnTo>
                  <a:pt x="18106" y="476"/>
                </a:lnTo>
                <a:lnTo>
                  <a:pt x="17535" y="0"/>
                </a:lnTo>
                <a:lnTo>
                  <a:pt x="104" y="48768"/>
                </a:lnTo>
                <a:cubicBezTo>
                  <a:pt x="-87" y="49340"/>
                  <a:pt x="9" y="49721"/>
                  <a:pt x="199" y="50006"/>
                </a:cubicBezTo>
                <a:lnTo>
                  <a:pt x="675" y="50483"/>
                </a:lnTo>
                <a:cubicBezTo>
                  <a:pt x="485" y="50292"/>
                  <a:pt x="485" y="49816"/>
                  <a:pt x="675" y="49244"/>
                </a:cubicBezTo>
                <a:close/>
              </a:path>
            </a:pathLst>
          </a:custGeom>
          <a:solidFill>
            <a:srgbClr val="E8E2E1"/>
          </a:solidFill>
          <a:ln w="9525" cap="flat">
            <a:noFill/>
            <a:prstDash val="solid"/>
            <a:miter/>
          </a:ln>
        </p:spPr>
        <p:txBody>
          <a:bodyPr rtlCol="0" anchor="ctr"/>
          <a:lstStyle/>
          <a:p>
            <a:endParaRPr lang="ru-RU"/>
          </a:p>
        </p:txBody>
      </p:sp>
      <p:sp>
        <p:nvSpPr>
          <p:cNvPr id="115" name="Полилиния: фигура 114">
            <a:extLst>
              <a:ext uri="{FF2B5EF4-FFF2-40B4-BE49-F238E27FC236}">
                <a16:creationId xmlns:a16="http://schemas.microsoft.com/office/drawing/2014/main" id="{4C73FB81-9EEF-1393-256B-8048EF8009FE}"/>
              </a:ext>
            </a:extLst>
          </p:cNvPr>
          <p:cNvSpPr/>
          <p:nvPr/>
        </p:nvSpPr>
        <p:spPr>
          <a:xfrm>
            <a:off x="6766554" y="2934477"/>
            <a:ext cx="18106" cy="50482"/>
          </a:xfrm>
          <a:custGeom>
            <a:avLst/>
            <a:gdLst>
              <a:gd name="connsiteX0" fmla="*/ 18106 w 18106"/>
              <a:gd name="connsiteY0" fmla="*/ 476 h 50482"/>
              <a:gd name="connsiteX1" fmla="*/ 17535 w 18106"/>
              <a:gd name="connsiteY1" fmla="*/ 0 h 50482"/>
              <a:gd name="connsiteX2" fmla="*/ 104 w 18106"/>
              <a:gd name="connsiteY2" fmla="*/ 48768 h 50482"/>
              <a:gd name="connsiteX3" fmla="*/ 199 w 18106"/>
              <a:gd name="connsiteY3" fmla="*/ 50006 h 50482"/>
              <a:gd name="connsiteX4" fmla="*/ 675 w 18106"/>
              <a:gd name="connsiteY4" fmla="*/ 50483 h 50482"/>
              <a:gd name="connsiteX5" fmla="*/ 675 w 18106"/>
              <a:gd name="connsiteY5" fmla="*/ 49244 h 50482"/>
              <a:gd name="connsiteX6" fmla="*/ 18106 w 18106"/>
              <a:gd name="connsiteY6" fmla="*/ 476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6" h="50482">
                <a:moveTo>
                  <a:pt x="18106" y="476"/>
                </a:moveTo>
                <a:lnTo>
                  <a:pt x="17535" y="0"/>
                </a:lnTo>
                <a:lnTo>
                  <a:pt x="104" y="48768"/>
                </a:lnTo>
                <a:cubicBezTo>
                  <a:pt x="-87" y="49340"/>
                  <a:pt x="9" y="49721"/>
                  <a:pt x="199" y="50006"/>
                </a:cubicBezTo>
                <a:lnTo>
                  <a:pt x="675" y="50483"/>
                </a:lnTo>
                <a:cubicBezTo>
                  <a:pt x="485" y="50292"/>
                  <a:pt x="485" y="49816"/>
                  <a:pt x="675" y="49244"/>
                </a:cubicBezTo>
                <a:lnTo>
                  <a:pt x="18106" y="476"/>
                </a:lnTo>
                <a:close/>
              </a:path>
            </a:pathLst>
          </a:custGeom>
          <a:noFill/>
          <a:ln w="1270" cap="flat">
            <a:solidFill>
              <a:srgbClr val="000000">
                <a:alpha val="0"/>
              </a:srgbClr>
            </a:solidFill>
            <a:prstDash val="solid"/>
            <a:miter/>
          </a:ln>
        </p:spPr>
        <p:txBody>
          <a:bodyPr rtlCol="0" anchor="ctr"/>
          <a:lstStyle/>
          <a:p>
            <a:endParaRPr lang="ru-RU"/>
          </a:p>
        </p:txBody>
      </p:sp>
      <p:grpSp>
        <p:nvGrpSpPr>
          <p:cNvPr id="116" name="Рисунок 25">
            <a:extLst>
              <a:ext uri="{FF2B5EF4-FFF2-40B4-BE49-F238E27FC236}">
                <a16:creationId xmlns:a16="http://schemas.microsoft.com/office/drawing/2014/main" id="{E329C46B-5E52-4800-BD08-5E942C187A83}"/>
              </a:ext>
            </a:extLst>
          </p:cNvPr>
          <p:cNvGrpSpPr/>
          <p:nvPr/>
        </p:nvGrpSpPr>
        <p:grpSpPr>
          <a:xfrm>
            <a:off x="6784089" y="2889073"/>
            <a:ext cx="77056" cy="45880"/>
            <a:chOff x="6784089" y="2889073"/>
            <a:chExt cx="77056" cy="45880"/>
          </a:xfrm>
        </p:grpSpPr>
        <p:sp>
          <p:nvSpPr>
            <p:cNvPr id="117" name="Полилиния: фигура 116">
              <a:extLst>
                <a:ext uri="{FF2B5EF4-FFF2-40B4-BE49-F238E27FC236}">
                  <a16:creationId xmlns:a16="http://schemas.microsoft.com/office/drawing/2014/main" id="{05E506C9-6C95-3EA9-B6F7-35D4A9D8203F}"/>
                </a:ext>
              </a:extLst>
            </p:cNvPr>
            <p:cNvSpPr/>
            <p:nvPr/>
          </p:nvSpPr>
          <p:spPr>
            <a:xfrm>
              <a:off x="6784089" y="2889073"/>
              <a:ext cx="77056" cy="45880"/>
            </a:xfrm>
            <a:custGeom>
              <a:avLst/>
              <a:gdLst>
                <a:gd name="connsiteX0" fmla="*/ 76485 w 77056"/>
                <a:gd name="connsiteY0" fmla="*/ 161 h 45880"/>
                <a:gd name="connsiteX1" fmla="*/ 74580 w 77056"/>
                <a:gd name="connsiteY1" fmla="*/ 446 h 45880"/>
                <a:gd name="connsiteX2" fmla="*/ 3810 w 77056"/>
                <a:gd name="connsiteY2" fmla="*/ 41214 h 45880"/>
                <a:gd name="connsiteX3" fmla="*/ 0 w 77056"/>
                <a:gd name="connsiteY3" fmla="*/ 45404 h 45880"/>
                <a:gd name="connsiteX4" fmla="*/ 571 w 77056"/>
                <a:gd name="connsiteY4" fmla="*/ 45881 h 45880"/>
                <a:gd name="connsiteX5" fmla="*/ 4381 w 77056"/>
                <a:gd name="connsiteY5" fmla="*/ 41690 h 45880"/>
                <a:gd name="connsiteX6" fmla="*/ 75152 w 77056"/>
                <a:gd name="connsiteY6" fmla="*/ 1018 h 45880"/>
                <a:gd name="connsiteX7" fmla="*/ 77057 w 77056"/>
                <a:gd name="connsiteY7" fmla="*/ 637 h 45880"/>
                <a:gd name="connsiteX8" fmla="*/ 76485 w 77056"/>
                <a:gd name="connsiteY8" fmla="*/ 161 h 4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56" h="45880">
                  <a:moveTo>
                    <a:pt x="76485" y="161"/>
                  </a:moveTo>
                  <a:cubicBezTo>
                    <a:pt x="76200" y="-125"/>
                    <a:pt x="75533" y="-30"/>
                    <a:pt x="74580" y="446"/>
                  </a:cubicBezTo>
                  <a:lnTo>
                    <a:pt x="3810" y="41214"/>
                  </a:lnTo>
                  <a:cubicBezTo>
                    <a:pt x="2286" y="42071"/>
                    <a:pt x="571" y="43976"/>
                    <a:pt x="0" y="45404"/>
                  </a:cubicBezTo>
                  <a:lnTo>
                    <a:pt x="571" y="45881"/>
                  </a:lnTo>
                  <a:cubicBezTo>
                    <a:pt x="1048" y="44452"/>
                    <a:pt x="2762" y="42642"/>
                    <a:pt x="4381" y="41690"/>
                  </a:cubicBezTo>
                  <a:lnTo>
                    <a:pt x="75152" y="1018"/>
                  </a:lnTo>
                  <a:cubicBezTo>
                    <a:pt x="76009" y="446"/>
                    <a:pt x="76771" y="351"/>
                    <a:pt x="77057" y="637"/>
                  </a:cubicBezTo>
                  <a:lnTo>
                    <a:pt x="76485" y="161"/>
                  </a:lnTo>
                  <a:close/>
                </a:path>
              </a:pathLst>
            </a:custGeom>
            <a:gradFill>
              <a:gsLst>
                <a:gs pos="0">
                  <a:srgbClr val="EDE7E2"/>
                </a:gs>
                <a:gs pos="50000">
                  <a:srgbClr val="F5F0EA"/>
                </a:gs>
                <a:gs pos="100000">
                  <a:srgbClr val="FEF9F3"/>
                </a:gs>
              </a:gsLst>
              <a:lin ang="0" scaled="1"/>
            </a:gradFill>
            <a:ln w="9525" cap="flat">
              <a:noFill/>
              <a:prstDash val="solid"/>
              <a:miter/>
            </a:ln>
          </p:spPr>
          <p:txBody>
            <a:bodyPr rtlCol="0" anchor="ctr"/>
            <a:lstStyle/>
            <a:p>
              <a:endParaRPr lang="ru-RU"/>
            </a:p>
          </p:txBody>
        </p:sp>
        <p:sp>
          <p:nvSpPr>
            <p:cNvPr id="118" name="Полилиния: фигура 117">
              <a:extLst>
                <a:ext uri="{FF2B5EF4-FFF2-40B4-BE49-F238E27FC236}">
                  <a16:creationId xmlns:a16="http://schemas.microsoft.com/office/drawing/2014/main" id="{3BBF67E2-ECB8-D84B-AD3C-2DAC24AD76AC}"/>
                </a:ext>
              </a:extLst>
            </p:cNvPr>
            <p:cNvSpPr/>
            <p:nvPr/>
          </p:nvSpPr>
          <p:spPr>
            <a:xfrm>
              <a:off x="6784089" y="2889073"/>
              <a:ext cx="77056" cy="45880"/>
            </a:xfrm>
            <a:custGeom>
              <a:avLst/>
              <a:gdLst>
                <a:gd name="connsiteX0" fmla="*/ 74580 w 77056"/>
                <a:gd name="connsiteY0" fmla="*/ 446 h 45880"/>
                <a:gd name="connsiteX1" fmla="*/ 3810 w 77056"/>
                <a:gd name="connsiteY1" fmla="*/ 41214 h 45880"/>
                <a:gd name="connsiteX2" fmla="*/ 0 w 77056"/>
                <a:gd name="connsiteY2" fmla="*/ 45404 h 45880"/>
                <a:gd name="connsiteX3" fmla="*/ 571 w 77056"/>
                <a:gd name="connsiteY3" fmla="*/ 45881 h 45880"/>
                <a:gd name="connsiteX4" fmla="*/ 4381 w 77056"/>
                <a:gd name="connsiteY4" fmla="*/ 41690 h 45880"/>
                <a:gd name="connsiteX5" fmla="*/ 75152 w 77056"/>
                <a:gd name="connsiteY5" fmla="*/ 1018 h 45880"/>
                <a:gd name="connsiteX6" fmla="*/ 77057 w 77056"/>
                <a:gd name="connsiteY6" fmla="*/ 637 h 45880"/>
                <a:gd name="connsiteX7" fmla="*/ 76485 w 77056"/>
                <a:gd name="connsiteY7" fmla="*/ 161 h 45880"/>
                <a:gd name="connsiteX8" fmla="*/ 74580 w 77056"/>
                <a:gd name="connsiteY8" fmla="*/ 446 h 4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56" h="45880">
                  <a:moveTo>
                    <a:pt x="74580" y="446"/>
                  </a:moveTo>
                  <a:lnTo>
                    <a:pt x="3810" y="41214"/>
                  </a:lnTo>
                  <a:cubicBezTo>
                    <a:pt x="2286" y="42071"/>
                    <a:pt x="571" y="43976"/>
                    <a:pt x="0" y="45404"/>
                  </a:cubicBezTo>
                  <a:lnTo>
                    <a:pt x="571" y="45881"/>
                  </a:lnTo>
                  <a:cubicBezTo>
                    <a:pt x="1048" y="44452"/>
                    <a:pt x="2762" y="42642"/>
                    <a:pt x="4381" y="41690"/>
                  </a:cubicBezTo>
                  <a:lnTo>
                    <a:pt x="75152" y="1018"/>
                  </a:lnTo>
                  <a:cubicBezTo>
                    <a:pt x="76009" y="446"/>
                    <a:pt x="76771" y="351"/>
                    <a:pt x="77057" y="637"/>
                  </a:cubicBezTo>
                  <a:lnTo>
                    <a:pt x="76485" y="161"/>
                  </a:lnTo>
                  <a:cubicBezTo>
                    <a:pt x="76200" y="-125"/>
                    <a:pt x="75533" y="-30"/>
                    <a:pt x="74580" y="446"/>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119" name="Полилиния: фигура 118">
            <a:extLst>
              <a:ext uri="{FF2B5EF4-FFF2-40B4-BE49-F238E27FC236}">
                <a16:creationId xmlns:a16="http://schemas.microsoft.com/office/drawing/2014/main" id="{B4742D60-2E27-2460-1AF3-2C3E4F9E7171}"/>
              </a:ext>
            </a:extLst>
          </p:cNvPr>
          <p:cNvSpPr/>
          <p:nvPr/>
        </p:nvSpPr>
        <p:spPr>
          <a:xfrm>
            <a:off x="6767098" y="2889567"/>
            <a:ext cx="94215" cy="95560"/>
          </a:xfrm>
          <a:custGeom>
            <a:avLst/>
            <a:gdLst>
              <a:gd name="connsiteX0" fmla="*/ 92143 w 94215"/>
              <a:gd name="connsiteY0" fmla="*/ 524 h 95560"/>
              <a:gd name="connsiteX1" fmla="*/ 21372 w 94215"/>
              <a:gd name="connsiteY1" fmla="*/ 41196 h 95560"/>
              <a:gd name="connsiteX2" fmla="*/ 17563 w 94215"/>
              <a:gd name="connsiteY2" fmla="*/ 45387 h 95560"/>
              <a:gd name="connsiteX3" fmla="*/ 132 w 94215"/>
              <a:gd name="connsiteY3" fmla="*/ 94155 h 95560"/>
              <a:gd name="connsiteX4" fmla="*/ 2037 w 94215"/>
              <a:gd name="connsiteY4" fmla="*/ 95107 h 95560"/>
              <a:gd name="connsiteX5" fmla="*/ 72903 w 94215"/>
              <a:gd name="connsiteY5" fmla="*/ 54340 h 95560"/>
              <a:gd name="connsiteX6" fmla="*/ 76617 w 94215"/>
              <a:gd name="connsiteY6" fmla="*/ 50149 h 95560"/>
              <a:gd name="connsiteX7" fmla="*/ 94048 w 94215"/>
              <a:gd name="connsiteY7" fmla="*/ 1381 h 95560"/>
              <a:gd name="connsiteX8" fmla="*/ 92143 w 94215"/>
              <a:gd name="connsiteY8" fmla="*/ 524 h 9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15" h="95560">
                <a:moveTo>
                  <a:pt x="92143" y="524"/>
                </a:moveTo>
                <a:lnTo>
                  <a:pt x="21372" y="41196"/>
                </a:lnTo>
                <a:cubicBezTo>
                  <a:pt x="19753" y="42148"/>
                  <a:pt x="18039" y="43958"/>
                  <a:pt x="17563" y="45387"/>
                </a:cubicBezTo>
                <a:lnTo>
                  <a:pt x="132" y="94155"/>
                </a:lnTo>
                <a:cubicBezTo>
                  <a:pt x="-345" y="95584"/>
                  <a:pt x="512" y="95965"/>
                  <a:pt x="2037" y="95107"/>
                </a:cubicBezTo>
                <a:lnTo>
                  <a:pt x="72903" y="54340"/>
                </a:lnTo>
                <a:cubicBezTo>
                  <a:pt x="74427" y="53483"/>
                  <a:pt x="76141" y="51578"/>
                  <a:pt x="76617" y="50149"/>
                </a:cubicBezTo>
                <a:lnTo>
                  <a:pt x="94048" y="1381"/>
                </a:lnTo>
                <a:cubicBezTo>
                  <a:pt x="94619" y="-47"/>
                  <a:pt x="93667" y="-428"/>
                  <a:pt x="92143" y="524"/>
                </a:cubicBezTo>
                <a:close/>
              </a:path>
            </a:pathLst>
          </a:custGeom>
          <a:solidFill>
            <a:srgbClr val="DBD5D3"/>
          </a:solidFill>
          <a:ln w="9525" cap="flat">
            <a:noFill/>
            <a:prstDash val="solid"/>
            <a:miter/>
          </a:ln>
        </p:spPr>
        <p:txBody>
          <a:bodyPr rtlCol="0" anchor="ctr"/>
          <a:lstStyle/>
          <a:p>
            <a:endParaRPr lang="ru-RU"/>
          </a:p>
        </p:txBody>
      </p:sp>
      <p:sp>
        <p:nvSpPr>
          <p:cNvPr id="120" name="Полилиния: фигура 119">
            <a:extLst>
              <a:ext uri="{FF2B5EF4-FFF2-40B4-BE49-F238E27FC236}">
                <a16:creationId xmlns:a16="http://schemas.microsoft.com/office/drawing/2014/main" id="{5AFDA2B0-4444-C1DC-3612-09E2518A2F05}"/>
              </a:ext>
            </a:extLst>
          </p:cNvPr>
          <p:cNvSpPr/>
          <p:nvPr/>
        </p:nvSpPr>
        <p:spPr>
          <a:xfrm>
            <a:off x="6767098" y="2889567"/>
            <a:ext cx="94215" cy="95560"/>
          </a:xfrm>
          <a:custGeom>
            <a:avLst/>
            <a:gdLst>
              <a:gd name="connsiteX0" fmla="*/ 21372 w 94215"/>
              <a:gd name="connsiteY0" fmla="*/ 41196 h 95560"/>
              <a:gd name="connsiteX1" fmla="*/ 17563 w 94215"/>
              <a:gd name="connsiteY1" fmla="*/ 45387 h 95560"/>
              <a:gd name="connsiteX2" fmla="*/ 132 w 94215"/>
              <a:gd name="connsiteY2" fmla="*/ 94155 h 95560"/>
              <a:gd name="connsiteX3" fmla="*/ 2037 w 94215"/>
              <a:gd name="connsiteY3" fmla="*/ 95107 h 95560"/>
              <a:gd name="connsiteX4" fmla="*/ 72903 w 94215"/>
              <a:gd name="connsiteY4" fmla="*/ 54340 h 95560"/>
              <a:gd name="connsiteX5" fmla="*/ 76617 w 94215"/>
              <a:gd name="connsiteY5" fmla="*/ 50149 h 95560"/>
              <a:gd name="connsiteX6" fmla="*/ 94048 w 94215"/>
              <a:gd name="connsiteY6" fmla="*/ 1381 h 95560"/>
              <a:gd name="connsiteX7" fmla="*/ 92143 w 94215"/>
              <a:gd name="connsiteY7" fmla="*/ 524 h 95560"/>
              <a:gd name="connsiteX8" fmla="*/ 21372 w 94215"/>
              <a:gd name="connsiteY8" fmla="*/ 41196 h 9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15" h="95560">
                <a:moveTo>
                  <a:pt x="21372" y="41196"/>
                </a:moveTo>
                <a:cubicBezTo>
                  <a:pt x="19753" y="42148"/>
                  <a:pt x="18039" y="43958"/>
                  <a:pt x="17563" y="45387"/>
                </a:cubicBezTo>
                <a:lnTo>
                  <a:pt x="132" y="94155"/>
                </a:lnTo>
                <a:cubicBezTo>
                  <a:pt x="-345" y="95584"/>
                  <a:pt x="512" y="95965"/>
                  <a:pt x="2037" y="95107"/>
                </a:cubicBezTo>
                <a:lnTo>
                  <a:pt x="72903" y="54340"/>
                </a:lnTo>
                <a:cubicBezTo>
                  <a:pt x="74427" y="53483"/>
                  <a:pt x="76141" y="51578"/>
                  <a:pt x="76617" y="50149"/>
                </a:cubicBezTo>
                <a:lnTo>
                  <a:pt x="94048" y="1381"/>
                </a:lnTo>
                <a:cubicBezTo>
                  <a:pt x="94619" y="-47"/>
                  <a:pt x="93667" y="-428"/>
                  <a:pt x="92143" y="524"/>
                </a:cubicBezTo>
                <a:lnTo>
                  <a:pt x="21372" y="41196"/>
                </a:lnTo>
                <a:close/>
              </a:path>
            </a:pathLst>
          </a:custGeom>
          <a:noFill/>
          <a:ln w="1270" cap="flat">
            <a:solidFill>
              <a:srgbClr val="000000">
                <a:alpha val="0"/>
              </a:srgbClr>
            </a:solidFill>
            <a:prstDash val="solid"/>
            <a:miter/>
          </a:ln>
        </p:spPr>
        <p:txBody>
          <a:bodyPr rtlCol="0" anchor="ctr"/>
          <a:lstStyle/>
          <a:p>
            <a:endParaRPr lang="ru-RU"/>
          </a:p>
        </p:txBody>
      </p:sp>
      <p:sp>
        <p:nvSpPr>
          <p:cNvPr id="121" name="Полилиния: фигура 120">
            <a:extLst>
              <a:ext uri="{FF2B5EF4-FFF2-40B4-BE49-F238E27FC236}">
                <a16:creationId xmlns:a16="http://schemas.microsoft.com/office/drawing/2014/main" id="{D5FB7416-7D34-CA13-47C0-25CDA7E9F665}"/>
              </a:ext>
            </a:extLst>
          </p:cNvPr>
          <p:cNvSpPr/>
          <p:nvPr/>
        </p:nvSpPr>
        <p:spPr>
          <a:xfrm>
            <a:off x="6810283" y="2933014"/>
            <a:ext cx="11524" cy="11460"/>
          </a:xfrm>
          <a:custGeom>
            <a:avLst/>
            <a:gdLst>
              <a:gd name="connsiteX0" fmla="*/ 11525 w 11524"/>
              <a:gd name="connsiteY0" fmla="*/ 2035 h 11460"/>
              <a:gd name="connsiteX1" fmla="*/ 5715 w 11524"/>
              <a:gd name="connsiteY1" fmla="*/ 10131 h 11460"/>
              <a:gd name="connsiteX2" fmla="*/ 0 w 11524"/>
              <a:gd name="connsiteY2" fmla="*/ 9465 h 11460"/>
              <a:gd name="connsiteX3" fmla="*/ 5715 w 11524"/>
              <a:gd name="connsiteY3" fmla="*/ 1368 h 11460"/>
              <a:gd name="connsiteX4" fmla="*/ 11525 w 11524"/>
              <a:gd name="connsiteY4" fmla="*/ 2035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4" h="11460">
                <a:moveTo>
                  <a:pt x="11525" y="2035"/>
                </a:moveTo>
                <a:cubicBezTo>
                  <a:pt x="11525" y="4416"/>
                  <a:pt x="8954" y="8036"/>
                  <a:pt x="5715" y="10131"/>
                </a:cubicBezTo>
                <a:cubicBezTo>
                  <a:pt x="2571" y="12132"/>
                  <a:pt x="0" y="11846"/>
                  <a:pt x="0" y="9465"/>
                </a:cubicBezTo>
                <a:cubicBezTo>
                  <a:pt x="0" y="6988"/>
                  <a:pt x="2571" y="3369"/>
                  <a:pt x="5715" y="1368"/>
                </a:cubicBezTo>
                <a:cubicBezTo>
                  <a:pt x="8954" y="-727"/>
                  <a:pt x="11525" y="-346"/>
                  <a:pt x="11525" y="2035"/>
                </a:cubicBezTo>
                <a:close/>
              </a:path>
            </a:pathLst>
          </a:custGeom>
          <a:solidFill>
            <a:srgbClr val="C7C1BF"/>
          </a:solidFill>
          <a:ln w="9525" cap="flat">
            <a:noFill/>
            <a:prstDash val="solid"/>
            <a:miter/>
          </a:ln>
        </p:spPr>
        <p:txBody>
          <a:bodyPr rtlCol="0" anchor="ctr"/>
          <a:lstStyle/>
          <a:p>
            <a:endParaRPr lang="ru-RU"/>
          </a:p>
        </p:txBody>
      </p:sp>
      <p:sp>
        <p:nvSpPr>
          <p:cNvPr id="122" name="Полилиния: фигура 121">
            <a:extLst>
              <a:ext uri="{FF2B5EF4-FFF2-40B4-BE49-F238E27FC236}">
                <a16:creationId xmlns:a16="http://schemas.microsoft.com/office/drawing/2014/main" id="{7457A500-3392-E285-FFBD-3D2262EDDAF4}"/>
              </a:ext>
            </a:extLst>
          </p:cNvPr>
          <p:cNvSpPr/>
          <p:nvPr/>
        </p:nvSpPr>
        <p:spPr>
          <a:xfrm>
            <a:off x="6810283" y="2933014"/>
            <a:ext cx="11524" cy="11460"/>
          </a:xfrm>
          <a:custGeom>
            <a:avLst/>
            <a:gdLst>
              <a:gd name="connsiteX0" fmla="*/ 5715 w 11524"/>
              <a:gd name="connsiteY0" fmla="*/ 10131 h 11460"/>
              <a:gd name="connsiteX1" fmla="*/ 0 w 11524"/>
              <a:gd name="connsiteY1" fmla="*/ 9465 h 11460"/>
              <a:gd name="connsiteX2" fmla="*/ 5715 w 11524"/>
              <a:gd name="connsiteY2" fmla="*/ 1368 h 11460"/>
              <a:gd name="connsiteX3" fmla="*/ 11525 w 11524"/>
              <a:gd name="connsiteY3" fmla="*/ 2035 h 11460"/>
              <a:gd name="connsiteX4" fmla="*/ 5715 w 11524"/>
              <a:gd name="connsiteY4" fmla="*/ 10131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4" h="11460">
                <a:moveTo>
                  <a:pt x="5715" y="10131"/>
                </a:moveTo>
                <a:cubicBezTo>
                  <a:pt x="2571" y="12132"/>
                  <a:pt x="0" y="11846"/>
                  <a:pt x="0" y="9465"/>
                </a:cubicBezTo>
                <a:cubicBezTo>
                  <a:pt x="0" y="6988"/>
                  <a:pt x="2571" y="3369"/>
                  <a:pt x="5715" y="1368"/>
                </a:cubicBezTo>
                <a:cubicBezTo>
                  <a:pt x="8954" y="-727"/>
                  <a:pt x="11525" y="-346"/>
                  <a:pt x="11525" y="2035"/>
                </a:cubicBezTo>
                <a:cubicBezTo>
                  <a:pt x="11525" y="4416"/>
                  <a:pt x="8954" y="8036"/>
                  <a:pt x="5715" y="10131"/>
                </a:cubicBezTo>
                <a:close/>
              </a:path>
            </a:pathLst>
          </a:custGeom>
          <a:noFill/>
          <a:ln w="1270" cap="flat">
            <a:solidFill>
              <a:srgbClr val="000000">
                <a:alpha val="0"/>
              </a:srgbClr>
            </a:solidFill>
            <a:prstDash val="solid"/>
            <a:miter/>
          </a:ln>
        </p:spPr>
        <p:txBody>
          <a:bodyPr rtlCol="0" anchor="ctr"/>
          <a:lstStyle/>
          <a:p>
            <a:endParaRPr lang="ru-RU"/>
          </a:p>
        </p:txBody>
      </p:sp>
      <p:sp>
        <p:nvSpPr>
          <p:cNvPr id="123" name="Полилиния: фигура 122">
            <a:extLst>
              <a:ext uri="{FF2B5EF4-FFF2-40B4-BE49-F238E27FC236}">
                <a16:creationId xmlns:a16="http://schemas.microsoft.com/office/drawing/2014/main" id="{8DC22219-3286-5D4F-9162-E5AADEC0F074}"/>
              </a:ext>
            </a:extLst>
          </p:cNvPr>
          <p:cNvSpPr/>
          <p:nvPr/>
        </p:nvSpPr>
        <p:spPr>
          <a:xfrm>
            <a:off x="6716140" y="2718734"/>
            <a:ext cx="51403" cy="81082"/>
          </a:xfrm>
          <a:custGeom>
            <a:avLst/>
            <a:gdLst>
              <a:gd name="connsiteX0" fmla="*/ 45184 w 51403"/>
              <a:gd name="connsiteY0" fmla="*/ 13623 h 81082"/>
              <a:gd name="connsiteX1" fmla="*/ 22324 w 51403"/>
              <a:gd name="connsiteY1" fmla="*/ 3 h 81082"/>
              <a:gd name="connsiteX2" fmla="*/ 12227 w 51403"/>
              <a:gd name="connsiteY2" fmla="*/ 3336 h 81082"/>
              <a:gd name="connsiteX3" fmla="*/ 130 w 51403"/>
              <a:gd name="connsiteY3" fmla="*/ 32292 h 81082"/>
              <a:gd name="connsiteX4" fmla="*/ 7751 w 51403"/>
              <a:gd name="connsiteY4" fmla="*/ 65725 h 81082"/>
              <a:gd name="connsiteX5" fmla="*/ 41183 w 51403"/>
              <a:gd name="connsiteY5" fmla="*/ 74202 h 81082"/>
              <a:gd name="connsiteX6" fmla="*/ 42326 w 51403"/>
              <a:gd name="connsiteY6" fmla="*/ 71535 h 81082"/>
              <a:gd name="connsiteX7" fmla="*/ 43374 w 51403"/>
              <a:gd name="connsiteY7" fmla="*/ 71250 h 81082"/>
              <a:gd name="connsiteX8" fmla="*/ 45469 w 51403"/>
              <a:gd name="connsiteY8" fmla="*/ 67059 h 81082"/>
              <a:gd name="connsiteX9" fmla="*/ 45184 w 51403"/>
              <a:gd name="connsiteY9" fmla="*/ 62487 h 81082"/>
              <a:gd name="connsiteX10" fmla="*/ 44898 w 51403"/>
              <a:gd name="connsiteY10" fmla="*/ 59058 h 81082"/>
              <a:gd name="connsiteX11" fmla="*/ 48708 w 51403"/>
              <a:gd name="connsiteY11" fmla="*/ 52485 h 81082"/>
              <a:gd name="connsiteX12" fmla="*/ 51089 w 51403"/>
              <a:gd name="connsiteY12" fmla="*/ 33150 h 81082"/>
              <a:gd name="connsiteX13" fmla="*/ 45184 w 51403"/>
              <a:gd name="connsiteY13" fmla="*/ 13623 h 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03" h="81082">
                <a:moveTo>
                  <a:pt x="45184" y="13623"/>
                </a:moveTo>
                <a:cubicBezTo>
                  <a:pt x="39850" y="4670"/>
                  <a:pt x="32706" y="479"/>
                  <a:pt x="22324" y="3"/>
                </a:cubicBezTo>
                <a:cubicBezTo>
                  <a:pt x="19466" y="-93"/>
                  <a:pt x="14894" y="2384"/>
                  <a:pt x="12227" y="3336"/>
                </a:cubicBezTo>
                <a:cubicBezTo>
                  <a:pt x="2417" y="6861"/>
                  <a:pt x="511" y="23148"/>
                  <a:pt x="130" y="32292"/>
                </a:cubicBezTo>
                <a:cubicBezTo>
                  <a:pt x="-346" y="44008"/>
                  <a:pt x="130" y="56676"/>
                  <a:pt x="7751" y="65725"/>
                </a:cubicBezTo>
                <a:cubicBezTo>
                  <a:pt x="22419" y="83251"/>
                  <a:pt x="39183" y="85347"/>
                  <a:pt x="41183" y="74202"/>
                </a:cubicBezTo>
                <a:cubicBezTo>
                  <a:pt x="41374" y="73250"/>
                  <a:pt x="41374" y="72012"/>
                  <a:pt x="42326" y="71535"/>
                </a:cubicBezTo>
                <a:lnTo>
                  <a:pt x="43374" y="71250"/>
                </a:lnTo>
                <a:cubicBezTo>
                  <a:pt x="44993" y="70773"/>
                  <a:pt x="45469" y="68773"/>
                  <a:pt x="45469" y="67059"/>
                </a:cubicBezTo>
                <a:cubicBezTo>
                  <a:pt x="45565" y="65535"/>
                  <a:pt x="45374" y="64011"/>
                  <a:pt x="45184" y="62487"/>
                </a:cubicBezTo>
                <a:cubicBezTo>
                  <a:pt x="44993" y="61344"/>
                  <a:pt x="44708" y="60201"/>
                  <a:pt x="44898" y="59058"/>
                </a:cubicBezTo>
                <a:cubicBezTo>
                  <a:pt x="45184" y="56486"/>
                  <a:pt x="47279" y="54581"/>
                  <a:pt x="48708" y="52485"/>
                </a:cubicBezTo>
                <a:cubicBezTo>
                  <a:pt x="51946" y="47247"/>
                  <a:pt x="51565" y="39055"/>
                  <a:pt x="51089" y="33150"/>
                </a:cubicBezTo>
                <a:cubicBezTo>
                  <a:pt x="50518" y="26387"/>
                  <a:pt x="48708" y="19529"/>
                  <a:pt x="45184" y="13623"/>
                </a:cubicBezTo>
                <a:close/>
              </a:path>
            </a:pathLst>
          </a:custGeom>
          <a:solidFill>
            <a:srgbClr val="F9B192"/>
          </a:solidFill>
          <a:ln w="9525" cap="flat">
            <a:noFill/>
            <a:prstDash val="solid"/>
            <a:miter/>
          </a:ln>
        </p:spPr>
        <p:txBody>
          <a:bodyPr rtlCol="0" anchor="ctr"/>
          <a:lstStyle/>
          <a:p>
            <a:endParaRPr lang="ru-RU"/>
          </a:p>
        </p:txBody>
      </p:sp>
      <p:sp>
        <p:nvSpPr>
          <p:cNvPr id="124" name="Полилиния: фигура 123">
            <a:extLst>
              <a:ext uri="{FF2B5EF4-FFF2-40B4-BE49-F238E27FC236}">
                <a16:creationId xmlns:a16="http://schemas.microsoft.com/office/drawing/2014/main" id="{73445A63-037E-9DBB-8887-187190733DBC}"/>
              </a:ext>
            </a:extLst>
          </p:cNvPr>
          <p:cNvSpPr/>
          <p:nvPr/>
        </p:nvSpPr>
        <p:spPr>
          <a:xfrm>
            <a:off x="6716140" y="2718734"/>
            <a:ext cx="51403" cy="81082"/>
          </a:xfrm>
          <a:custGeom>
            <a:avLst/>
            <a:gdLst>
              <a:gd name="connsiteX0" fmla="*/ 22324 w 51403"/>
              <a:gd name="connsiteY0" fmla="*/ 3 h 81082"/>
              <a:gd name="connsiteX1" fmla="*/ 12227 w 51403"/>
              <a:gd name="connsiteY1" fmla="*/ 3336 h 81082"/>
              <a:gd name="connsiteX2" fmla="*/ 130 w 51403"/>
              <a:gd name="connsiteY2" fmla="*/ 32292 h 81082"/>
              <a:gd name="connsiteX3" fmla="*/ 7751 w 51403"/>
              <a:gd name="connsiteY3" fmla="*/ 65725 h 81082"/>
              <a:gd name="connsiteX4" fmla="*/ 41183 w 51403"/>
              <a:gd name="connsiteY4" fmla="*/ 74202 h 81082"/>
              <a:gd name="connsiteX5" fmla="*/ 42326 w 51403"/>
              <a:gd name="connsiteY5" fmla="*/ 71535 h 81082"/>
              <a:gd name="connsiteX6" fmla="*/ 43374 w 51403"/>
              <a:gd name="connsiteY6" fmla="*/ 71250 h 81082"/>
              <a:gd name="connsiteX7" fmla="*/ 45469 w 51403"/>
              <a:gd name="connsiteY7" fmla="*/ 67059 h 81082"/>
              <a:gd name="connsiteX8" fmla="*/ 45184 w 51403"/>
              <a:gd name="connsiteY8" fmla="*/ 62487 h 81082"/>
              <a:gd name="connsiteX9" fmla="*/ 44898 w 51403"/>
              <a:gd name="connsiteY9" fmla="*/ 59058 h 81082"/>
              <a:gd name="connsiteX10" fmla="*/ 48708 w 51403"/>
              <a:gd name="connsiteY10" fmla="*/ 52485 h 81082"/>
              <a:gd name="connsiteX11" fmla="*/ 51089 w 51403"/>
              <a:gd name="connsiteY11" fmla="*/ 33150 h 81082"/>
              <a:gd name="connsiteX12" fmla="*/ 45184 w 51403"/>
              <a:gd name="connsiteY12" fmla="*/ 13623 h 81082"/>
              <a:gd name="connsiteX13" fmla="*/ 22324 w 51403"/>
              <a:gd name="connsiteY13" fmla="*/ 3 h 8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03" h="81082">
                <a:moveTo>
                  <a:pt x="22324" y="3"/>
                </a:moveTo>
                <a:cubicBezTo>
                  <a:pt x="19466" y="-93"/>
                  <a:pt x="14894" y="2384"/>
                  <a:pt x="12227" y="3336"/>
                </a:cubicBezTo>
                <a:cubicBezTo>
                  <a:pt x="2417" y="6861"/>
                  <a:pt x="511" y="23148"/>
                  <a:pt x="130" y="32292"/>
                </a:cubicBezTo>
                <a:cubicBezTo>
                  <a:pt x="-346" y="44008"/>
                  <a:pt x="130" y="56676"/>
                  <a:pt x="7751" y="65725"/>
                </a:cubicBezTo>
                <a:cubicBezTo>
                  <a:pt x="22419" y="83251"/>
                  <a:pt x="39183" y="85347"/>
                  <a:pt x="41183" y="74202"/>
                </a:cubicBezTo>
                <a:cubicBezTo>
                  <a:pt x="41374" y="73250"/>
                  <a:pt x="41374" y="72012"/>
                  <a:pt x="42326" y="71535"/>
                </a:cubicBezTo>
                <a:lnTo>
                  <a:pt x="43374" y="71250"/>
                </a:lnTo>
                <a:cubicBezTo>
                  <a:pt x="44993" y="70773"/>
                  <a:pt x="45469" y="68773"/>
                  <a:pt x="45469" y="67059"/>
                </a:cubicBezTo>
                <a:cubicBezTo>
                  <a:pt x="45565" y="65535"/>
                  <a:pt x="45374" y="64011"/>
                  <a:pt x="45184" y="62487"/>
                </a:cubicBezTo>
                <a:cubicBezTo>
                  <a:pt x="44993" y="61344"/>
                  <a:pt x="44708" y="60201"/>
                  <a:pt x="44898" y="59058"/>
                </a:cubicBezTo>
                <a:cubicBezTo>
                  <a:pt x="45184" y="56486"/>
                  <a:pt x="47279" y="54581"/>
                  <a:pt x="48708" y="52485"/>
                </a:cubicBezTo>
                <a:cubicBezTo>
                  <a:pt x="51946" y="47247"/>
                  <a:pt x="51565" y="39055"/>
                  <a:pt x="51089" y="33150"/>
                </a:cubicBezTo>
                <a:cubicBezTo>
                  <a:pt x="50518" y="26387"/>
                  <a:pt x="48708" y="19529"/>
                  <a:pt x="45184" y="13623"/>
                </a:cubicBezTo>
                <a:cubicBezTo>
                  <a:pt x="39850" y="4670"/>
                  <a:pt x="32706" y="479"/>
                  <a:pt x="22324" y="3"/>
                </a:cubicBezTo>
                <a:close/>
              </a:path>
            </a:pathLst>
          </a:custGeom>
          <a:noFill/>
          <a:ln w="1270" cap="flat">
            <a:solidFill>
              <a:srgbClr val="000000">
                <a:alpha val="0"/>
              </a:srgbClr>
            </a:solidFill>
            <a:prstDash val="solid"/>
            <a:miter/>
          </a:ln>
        </p:spPr>
        <p:txBody>
          <a:bodyPr rtlCol="0" anchor="ctr"/>
          <a:lstStyle/>
          <a:p>
            <a:endParaRPr lang="ru-RU"/>
          </a:p>
        </p:txBody>
      </p:sp>
      <p:sp>
        <p:nvSpPr>
          <p:cNvPr id="125" name="Полилиния: фигура 124">
            <a:extLst>
              <a:ext uri="{FF2B5EF4-FFF2-40B4-BE49-F238E27FC236}">
                <a16:creationId xmlns:a16="http://schemas.microsoft.com/office/drawing/2014/main" id="{71143198-C276-C0D0-7409-02708BA7C977}"/>
              </a:ext>
            </a:extLst>
          </p:cNvPr>
          <p:cNvSpPr/>
          <p:nvPr/>
        </p:nvSpPr>
        <p:spPr>
          <a:xfrm>
            <a:off x="6706903" y="2716675"/>
            <a:ext cx="64092" cy="61598"/>
          </a:xfrm>
          <a:custGeom>
            <a:avLst/>
            <a:gdLst>
              <a:gd name="connsiteX0" fmla="*/ 56421 w 64092"/>
              <a:gd name="connsiteY0" fmla="*/ 10062 h 61598"/>
              <a:gd name="connsiteX1" fmla="*/ 20893 w 64092"/>
              <a:gd name="connsiteY1" fmla="*/ 3681 h 61598"/>
              <a:gd name="connsiteX2" fmla="*/ 10701 w 64092"/>
              <a:gd name="connsiteY2" fmla="*/ 59307 h 61598"/>
              <a:gd name="connsiteX3" fmla="*/ 16988 w 64092"/>
              <a:gd name="connsiteY3" fmla="*/ 52925 h 61598"/>
              <a:gd name="connsiteX4" fmla="*/ 23179 w 64092"/>
              <a:gd name="connsiteY4" fmla="*/ 61593 h 61598"/>
              <a:gd name="connsiteX5" fmla="*/ 30418 w 64092"/>
              <a:gd name="connsiteY5" fmla="*/ 54735 h 61598"/>
              <a:gd name="connsiteX6" fmla="*/ 59565 w 64092"/>
              <a:gd name="connsiteY6" fmla="*/ 46734 h 61598"/>
              <a:gd name="connsiteX7" fmla="*/ 60994 w 64092"/>
              <a:gd name="connsiteY7" fmla="*/ 44543 h 61598"/>
              <a:gd name="connsiteX8" fmla="*/ 56421 w 64092"/>
              <a:gd name="connsiteY8" fmla="*/ 10062 h 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92" h="61598">
                <a:moveTo>
                  <a:pt x="56421" y="10062"/>
                </a:moveTo>
                <a:cubicBezTo>
                  <a:pt x="46039" y="-1368"/>
                  <a:pt x="31085" y="-2415"/>
                  <a:pt x="20893" y="3681"/>
                </a:cubicBezTo>
                <a:cubicBezTo>
                  <a:pt x="-5110" y="9777"/>
                  <a:pt x="-4824" y="39780"/>
                  <a:pt x="10701" y="59307"/>
                </a:cubicBezTo>
                <a:cubicBezTo>
                  <a:pt x="9082" y="54163"/>
                  <a:pt x="15940" y="51306"/>
                  <a:pt x="16988" y="52925"/>
                </a:cubicBezTo>
                <a:cubicBezTo>
                  <a:pt x="19750" y="57687"/>
                  <a:pt x="20322" y="61402"/>
                  <a:pt x="23179" y="61593"/>
                </a:cubicBezTo>
                <a:cubicBezTo>
                  <a:pt x="25370" y="61783"/>
                  <a:pt x="23941" y="57402"/>
                  <a:pt x="30418" y="54735"/>
                </a:cubicBezTo>
                <a:cubicBezTo>
                  <a:pt x="31561" y="54258"/>
                  <a:pt x="50802" y="54163"/>
                  <a:pt x="59565" y="46734"/>
                </a:cubicBezTo>
                <a:cubicBezTo>
                  <a:pt x="60231" y="46162"/>
                  <a:pt x="60708" y="45400"/>
                  <a:pt x="60994" y="44543"/>
                </a:cubicBezTo>
                <a:cubicBezTo>
                  <a:pt x="62517" y="40352"/>
                  <a:pt x="69185" y="24159"/>
                  <a:pt x="56421" y="10062"/>
                </a:cubicBezTo>
                <a:close/>
              </a:path>
            </a:pathLst>
          </a:custGeom>
          <a:solidFill>
            <a:srgbClr val="4D4D94"/>
          </a:solidFill>
          <a:ln w="9525" cap="flat">
            <a:noFill/>
            <a:prstDash val="solid"/>
            <a:miter/>
          </a:ln>
        </p:spPr>
        <p:txBody>
          <a:bodyPr rtlCol="0" anchor="ctr"/>
          <a:lstStyle/>
          <a:p>
            <a:endParaRPr lang="ru-RU"/>
          </a:p>
        </p:txBody>
      </p:sp>
      <p:sp>
        <p:nvSpPr>
          <p:cNvPr id="126" name="Полилиния: фигура 125">
            <a:extLst>
              <a:ext uri="{FF2B5EF4-FFF2-40B4-BE49-F238E27FC236}">
                <a16:creationId xmlns:a16="http://schemas.microsoft.com/office/drawing/2014/main" id="{1A156388-2CFB-DD2D-4821-39F10C5A5D65}"/>
              </a:ext>
            </a:extLst>
          </p:cNvPr>
          <p:cNvSpPr/>
          <p:nvPr/>
        </p:nvSpPr>
        <p:spPr>
          <a:xfrm>
            <a:off x="6706903" y="2716675"/>
            <a:ext cx="64092" cy="61598"/>
          </a:xfrm>
          <a:custGeom>
            <a:avLst/>
            <a:gdLst>
              <a:gd name="connsiteX0" fmla="*/ 20893 w 64092"/>
              <a:gd name="connsiteY0" fmla="*/ 3681 h 61598"/>
              <a:gd name="connsiteX1" fmla="*/ 10701 w 64092"/>
              <a:gd name="connsiteY1" fmla="*/ 59307 h 61598"/>
              <a:gd name="connsiteX2" fmla="*/ 16988 w 64092"/>
              <a:gd name="connsiteY2" fmla="*/ 52925 h 61598"/>
              <a:gd name="connsiteX3" fmla="*/ 23179 w 64092"/>
              <a:gd name="connsiteY3" fmla="*/ 61593 h 61598"/>
              <a:gd name="connsiteX4" fmla="*/ 30418 w 64092"/>
              <a:gd name="connsiteY4" fmla="*/ 54735 h 61598"/>
              <a:gd name="connsiteX5" fmla="*/ 59565 w 64092"/>
              <a:gd name="connsiteY5" fmla="*/ 46734 h 61598"/>
              <a:gd name="connsiteX6" fmla="*/ 60994 w 64092"/>
              <a:gd name="connsiteY6" fmla="*/ 44543 h 61598"/>
              <a:gd name="connsiteX7" fmla="*/ 56421 w 64092"/>
              <a:gd name="connsiteY7" fmla="*/ 10062 h 61598"/>
              <a:gd name="connsiteX8" fmla="*/ 20893 w 64092"/>
              <a:gd name="connsiteY8" fmla="*/ 3681 h 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92" h="61598">
                <a:moveTo>
                  <a:pt x="20893" y="3681"/>
                </a:moveTo>
                <a:cubicBezTo>
                  <a:pt x="-5110" y="9777"/>
                  <a:pt x="-4824" y="39780"/>
                  <a:pt x="10701" y="59307"/>
                </a:cubicBezTo>
                <a:cubicBezTo>
                  <a:pt x="9082" y="54163"/>
                  <a:pt x="15940" y="51306"/>
                  <a:pt x="16988" y="52925"/>
                </a:cubicBezTo>
                <a:cubicBezTo>
                  <a:pt x="19750" y="57687"/>
                  <a:pt x="20322" y="61402"/>
                  <a:pt x="23179" y="61593"/>
                </a:cubicBezTo>
                <a:cubicBezTo>
                  <a:pt x="25370" y="61783"/>
                  <a:pt x="23941" y="57402"/>
                  <a:pt x="30418" y="54735"/>
                </a:cubicBezTo>
                <a:cubicBezTo>
                  <a:pt x="31561" y="54258"/>
                  <a:pt x="50802" y="54163"/>
                  <a:pt x="59565" y="46734"/>
                </a:cubicBezTo>
                <a:cubicBezTo>
                  <a:pt x="60231" y="46162"/>
                  <a:pt x="60708" y="45400"/>
                  <a:pt x="60994" y="44543"/>
                </a:cubicBezTo>
                <a:cubicBezTo>
                  <a:pt x="62517" y="40352"/>
                  <a:pt x="69185" y="24159"/>
                  <a:pt x="56421" y="10062"/>
                </a:cubicBezTo>
                <a:cubicBezTo>
                  <a:pt x="46039" y="-1368"/>
                  <a:pt x="31085" y="-2415"/>
                  <a:pt x="20893" y="3681"/>
                </a:cubicBezTo>
                <a:close/>
              </a:path>
            </a:pathLst>
          </a:custGeom>
          <a:noFill/>
          <a:ln w="1270" cap="flat">
            <a:solidFill>
              <a:srgbClr val="000000">
                <a:alpha val="0"/>
              </a:srgbClr>
            </a:solidFill>
            <a:prstDash val="solid"/>
            <a:miter/>
          </a:ln>
        </p:spPr>
        <p:txBody>
          <a:bodyPr rtlCol="0" anchor="ctr"/>
          <a:lstStyle/>
          <a:p>
            <a:endParaRPr lang="ru-RU"/>
          </a:p>
        </p:txBody>
      </p:sp>
      <p:sp>
        <p:nvSpPr>
          <p:cNvPr id="127" name="Полилиния: фигура 126">
            <a:extLst>
              <a:ext uri="{FF2B5EF4-FFF2-40B4-BE49-F238E27FC236}">
                <a16:creationId xmlns:a16="http://schemas.microsoft.com/office/drawing/2014/main" id="{273C27A6-AF3A-952D-A031-08E307A07215}"/>
              </a:ext>
            </a:extLst>
          </p:cNvPr>
          <p:cNvSpPr/>
          <p:nvPr/>
        </p:nvSpPr>
        <p:spPr>
          <a:xfrm>
            <a:off x="6715423" y="2765026"/>
            <a:ext cx="12384" cy="19221"/>
          </a:xfrm>
          <a:custGeom>
            <a:avLst/>
            <a:gdLst>
              <a:gd name="connsiteX0" fmla="*/ 6467 w 12384"/>
              <a:gd name="connsiteY0" fmla="*/ 1716 h 19221"/>
              <a:gd name="connsiteX1" fmla="*/ 6753 w 12384"/>
              <a:gd name="connsiteY1" fmla="*/ 17051 h 19221"/>
              <a:gd name="connsiteX2" fmla="*/ 11230 w 12384"/>
              <a:gd name="connsiteY2" fmla="*/ 18861 h 19221"/>
              <a:gd name="connsiteX3" fmla="*/ 6467 w 12384"/>
              <a:gd name="connsiteY3" fmla="*/ 1716 h 19221"/>
            </a:gdLst>
            <a:ahLst/>
            <a:cxnLst>
              <a:cxn ang="0">
                <a:pos x="connsiteX0" y="connsiteY0"/>
              </a:cxn>
              <a:cxn ang="0">
                <a:pos x="connsiteX1" y="connsiteY1"/>
              </a:cxn>
              <a:cxn ang="0">
                <a:pos x="connsiteX2" y="connsiteY2"/>
              </a:cxn>
              <a:cxn ang="0">
                <a:pos x="connsiteX3" y="connsiteY3"/>
              </a:cxn>
            </a:cxnLst>
            <a:rect l="l" t="t" r="r" b="b"/>
            <a:pathLst>
              <a:path w="12384" h="19221">
                <a:moveTo>
                  <a:pt x="6467" y="1716"/>
                </a:moveTo>
                <a:cubicBezTo>
                  <a:pt x="2085" y="-3333"/>
                  <a:pt x="-5725" y="3049"/>
                  <a:pt x="6753" y="17051"/>
                </a:cubicBezTo>
                <a:cubicBezTo>
                  <a:pt x="7991" y="18480"/>
                  <a:pt x="9610" y="19908"/>
                  <a:pt x="11230" y="18861"/>
                </a:cubicBezTo>
                <a:cubicBezTo>
                  <a:pt x="14849" y="16765"/>
                  <a:pt x="9039" y="4573"/>
                  <a:pt x="6467" y="1716"/>
                </a:cubicBezTo>
                <a:close/>
              </a:path>
            </a:pathLst>
          </a:custGeom>
          <a:solidFill>
            <a:srgbClr val="F9B192"/>
          </a:solidFill>
          <a:ln w="9525" cap="flat">
            <a:noFill/>
            <a:prstDash val="solid"/>
            <a:miter/>
          </a:ln>
        </p:spPr>
        <p:txBody>
          <a:bodyPr rtlCol="0" anchor="ctr"/>
          <a:lstStyle/>
          <a:p>
            <a:endParaRPr lang="ru-RU"/>
          </a:p>
        </p:txBody>
      </p:sp>
      <p:sp>
        <p:nvSpPr>
          <p:cNvPr id="128" name="Полилиния: фигура 127">
            <a:extLst>
              <a:ext uri="{FF2B5EF4-FFF2-40B4-BE49-F238E27FC236}">
                <a16:creationId xmlns:a16="http://schemas.microsoft.com/office/drawing/2014/main" id="{11B8FA82-A2C1-B308-5E87-6CD323707F10}"/>
              </a:ext>
            </a:extLst>
          </p:cNvPr>
          <p:cNvSpPr/>
          <p:nvPr/>
        </p:nvSpPr>
        <p:spPr>
          <a:xfrm>
            <a:off x="6715423" y="2765026"/>
            <a:ext cx="12384" cy="19221"/>
          </a:xfrm>
          <a:custGeom>
            <a:avLst/>
            <a:gdLst>
              <a:gd name="connsiteX0" fmla="*/ 6753 w 12384"/>
              <a:gd name="connsiteY0" fmla="*/ 17051 h 19221"/>
              <a:gd name="connsiteX1" fmla="*/ 11230 w 12384"/>
              <a:gd name="connsiteY1" fmla="*/ 18861 h 19221"/>
              <a:gd name="connsiteX2" fmla="*/ 6467 w 12384"/>
              <a:gd name="connsiteY2" fmla="*/ 1716 h 19221"/>
              <a:gd name="connsiteX3" fmla="*/ 6753 w 12384"/>
              <a:gd name="connsiteY3" fmla="*/ 17051 h 19221"/>
            </a:gdLst>
            <a:ahLst/>
            <a:cxnLst>
              <a:cxn ang="0">
                <a:pos x="connsiteX0" y="connsiteY0"/>
              </a:cxn>
              <a:cxn ang="0">
                <a:pos x="connsiteX1" y="connsiteY1"/>
              </a:cxn>
              <a:cxn ang="0">
                <a:pos x="connsiteX2" y="connsiteY2"/>
              </a:cxn>
              <a:cxn ang="0">
                <a:pos x="connsiteX3" y="connsiteY3"/>
              </a:cxn>
            </a:cxnLst>
            <a:rect l="l" t="t" r="r" b="b"/>
            <a:pathLst>
              <a:path w="12384" h="19221">
                <a:moveTo>
                  <a:pt x="6753" y="17051"/>
                </a:moveTo>
                <a:cubicBezTo>
                  <a:pt x="7991" y="18480"/>
                  <a:pt x="9610" y="19908"/>
                  <a:pt x="11230" y="18861"/>
                </a:cubicBezTo>
                <a:cubicBezTo>
                  <a:pt x="14849" y="16765"/>
                  <a:pt x="9039" y="4573"/>
                  <a:pt x="6467" y="1716"/>
                </a:cubicBezTo>
                <a:cubicBezTo>
                  <a:pt x="2085" y="-3333"/>
                  <a:pt x="-5725" y="3049"/>
                  <a:pt x="6753" y="17051"/>
                </a:cubicBezTo>
                <a:close/>
              </a:path>
            </a:pathLst>
          </a:custGeom>
          <a:noFill/>
          <a:ln w="1270" cap="flat">
            <a:solidFill>
              <a:srgbClr val="000000">
                <a:alpha val="0"/>
              </a:srgbClr>
            </a:solidFill>
            <a:prstDash val="solid"/>
            <a:miter/>
          </a:ln>
        </p:spPr>
        <p:txBody>
          <a:bodyPr rtlCol="0" anchor="ctr"/>
          <a:lstStyle/>
          <a:p>
            <a:endParaRPr lang="ru-RU"/>
          </a:p>
        </p:txBody>
      </p:sp>
      <p:sp>
        <p:nvSpPr>
          <p:cNvPr id="129" name="Полилиния: фигура 128">
            <a:extLst>
              <a:ext uri="{FF2B5EF4-FFF2-40B4-BE49-F238E27FC236}">
                <a16:creationId xmlns:a16="http://schemas.microsoft.com/office/drawing/2014/main" id="{8694B856-CF8A-D83B-2DDA-266DB0F1B098}"/>
              </a:ext>
            </a:extLst>
          </p:cNvPr>
          <p:cNvSpPr/>
          <p:nvPr/>
        </p:nvSpPr>
        <p:spPr>
          <a:xfrm>
            <a:off x="5494690" y="2807795"/>
            <a:ext cx="66293" cy="66960"/>
          </a:xfrm>
          <a:custGeom>
            <a:avLst/>
            <a:gdLst>
              <a:gd name="connsiteX0" fmla="*/ 66294 w 66293"/>
              <a:gd name="connsiteY0" fmla="*/ 66961 h 66960"/>
              <a:gd name="connsiteX1" fmla="*/ 0 w 66293"/>
              <a:gd name="connsiteY1" fmla="*/ 28765 h 66960"/>
              <a:gd name="connsiteX2" fmla="*/ 0 w 66293"/>
              <a:gd name="connsiteY2" fmla="*/ 0 h 66960"/>
              <a:gd name="connsiteX3" fmla="*/ 66294 w 66293"/>
              <a:gd name="connsiteY3" fmla="*/ 38100 h 66960"/>
              <a:gd name="connsiteX4" fmla="*/ 66294 w 66293"/>
              <a:gd name="connsiteY4" fmla="*/ 66961 h 6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3" h="66960">
                <a:moveTo>
                  <a:pt x="66294" y="66961"/>
                </a:moveTo>
                <a:lnTo>
                  <a:pt x="0" y="28765"/>
                </a:lnTo>
                <a:lnTo>
                  <a:pt x="0" y="0"/>
                </a:lnTo>
                <a:lnTo>
                  <a:pt x="66294" y="38100"/>
                </a:lnTo>
                <a:lnTo>
                  <a:pt x="66294" y="66961"/>
                </a:lnTo>
                <a:close/>
              </a:path>
            </a:pathLst>
          </a:custGeom>
          <a:solidFill>
            <a:srgbClr val="BEB9AB"/>
          </a:solidFill>
          <a:ln w="9525" cap="flat">
            <a:noFill/>
            <a:prstDash val="solid"/>
            <a:miter/>
          </a:ln>
        </p:spPr>
        <p:txBody>
          <a:bodyPr rtlCol="0" anchor="ctr"/>
          <a:lstStyle/>
          <a:p>
            <a:endParaRPr lang="ru-RU"/>
          </a:p>
        </p:txBody>
      </p:sp>
      <p:sp>
        <p:nvSpPr>
          <p:cNvPr id="130" name="Полилиния: фигура 129">
            <a:extLst>
              <a:ext uri="{FF2B5EF4-FFF2-40B4-BE49-F238E27FC236}">
                <a16:creationId xmlns:a16="http://schemas.microsoft.com/office/drawing/2014/main" id="{823E639A-0EE7-CCFD-3C34-397A3140DA29}"/>
              </a:ext>
            </a:extLst>
          </p:cNvPr>
          <p:cNvSpPr/>
          <p:nvPr/>
        </p:nvSpPr>
        <p:spPr>
          <a:xfrm>
            <a:off x="5494690" y="2807795"/>
            <a:ext cx="66293" cy="66960"/>
          </a:xfrm>
          <a:custGeom>
            <a:avLst/>
            <a:gdLst>
              <a:gd name="connsiteX0" fmla="*/ 0 w 66293"/>
              <a:gd name="connsiteY0" fmla="*/ 28765 h 66960"/>
              <a:gd name="connsiteX1" fmla="*/ 0 w 66293"/>
              <a:gd name="connsiteY1" fmla="*/ 0 h 66960"/>
              <a:gd name="connsiteX2" fmla="*/ 66294 w 66293"/>
              <a:gd name="connsiteY2" fmla="*/ 38100 h 66960"/>
              <a:gd name="connsiteX3" fmla="*/ 66294 w 66293"/>
              <a:gd name="connsiteY3" fmla="*/ 66961 h 66960"/>
              <a:gd name="connsiteX4" fmla="*/ 0 w 66293"/>
              <a:gd name="connsiteY4" fmla="*/ 28765 h 6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3" h="66960">
                <a:moveTo>
                  <a:pt x="0" y="28765"/>
                </a:moveTo>
                <a:lnTo>
                  <a:pt x="0" y="0"/>
                </a:lnTo>
                <a:lnTo>
                  <a:pt x="66294" y="38100"/>
                </a:lnTo>
                <a:lnTo>
                  <a:pt x="66294" y="66961"/>
                </a:lnTo>
                <a:lnTo>
                  <a:pt x="0" y="28765"/>
                </a:lnTo>
                <a:close/>
              </a:path>
            </a:pathLst>
          </a:custGeom>
          <a:noFill/>
          <a:ln w="1270" cap="flat">
            <a:solidFill>
              <a:srgbClr val="000000">
                <a:alpha val="0"/>
              </a:srgbClr>
            </a:solidFill>
            <a:prstDash val="solid"/>
            <a:miter/>
          </a:ln>
        </p:spPr>
        <p:txBody>
          <a:bodyPr rtlCol="0" anchor="ctr"/>
          <a:lstStyle/>
          <a:p>
            <a:endParaRPr lang="ru-RU"/>
          </a:p>
        </p:txBody>
      </p:sp>
      <p:sp>
        <p:nvSpPr>
          <p:cNvPr id="131" name="Полилиния: фигура 130">
            <a:extLst>
              <a:ext uri="{FF2B5EF4-FFF2-40B4-BE49-F238E27FC236}">
                <a16:creationId xmlns:a16="http://schemas.microsoft.com/office/drawing/2014/main" id="{5F8526A6-FC71-86D8-E524-74F5C8D26615}"/>
              </a:ext>
            </a:extLst>
          </p:cNvPr>
          <p:cNvSpPr/>
          <p:nvPr/>
        </p:nvSpPr>
        <p:spPr>
          <a:xfrm>
            <a:off x="5561079" y="2785983"/>
            <a:ext cx="104108" cy="88773"/>
          </a:xfrm>
          <a:custGeom>
            <a:avLst/>
            <a:gdLst>
              <a:gd name="connsiteX0" fmla="*/ 104108 w 104108"/>
              <a:gd name="connsiteY0" fmla="*/ 28766 h 88773"/>
              <a:gd name="connsiteX1" fmla="*/ 0 w 104108"/>
              <a:gd name="connsiteY1" fmla="*/ 88773 h 88773"/>
              <a:gd name="connsiteX2" fmla="*/ 0 w 104108"/>
              <a:gd name="connsiteY2" fmla="*/ 59912 h 88773"/>
              <a:gd name="connsiteX3" fmla="*/ 104108 w 104108"/>
              <a:gd name="connsiteY3" fmla="*/ 0 h 88773"/>
              <a:gd name="connsiteX4" fmla="*/ 104108 w 104108"/>
              <a:gd name="connsiteY4" fmla="*/ 28766 h 8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08" h="88773">
                <a:moveTo>
                  <a:pt x="104108" y="28766"/>
                </a:moveTo>
                <a:lnTo>
                  <a:pt x="0" y="88773"/>
                </a:lnTo>
                <a:lnTo>
                  <a:pt x="0" y="59912"/>
                </a:lnTo>
                <a:lnTo>
                  <a:pt x="104108" y="0"/>
                </a:lnTo>
                <a:lnTo>
                  <a:pt x="104108" y="28766"/>
                </a:lnTo>
                <a:close/>
              </a:path>
            </a:pathLst>
          </a:custGeom>
          <a:solidFill>
            <a:srgbClr val="EDE8DC"/>
          </a:solidFill>
          <a:ln w="9525" cap="flat">
            <a:noFill/>
            <a:prstDash val="solid"/>
            <a:miter/>
          </a:ln>
        </p:spPr>
        <p:txBody>
          <a:bodyPr rtlCol="0" anchor="ctr"/>
          <a:lstStyle/>
          <a:p>
            <a:endParaRPr lang="ru-RU"/>
          </a:p>
        </p:txBody>
      </p:sp>
      <p:sp>
        <p:nvSpPr>
          <p:cNvPr id="132" name="Полилиния: фигура 131">
            <a:extLst>
              <a:ext uri="{FF2B5EF4-FFF2-40B4-BE49-F238E27FC236}">
                <a16:creationId xmlns:a16="http://schemas.microsoft.com/office/drawing/2014/main" id="{C1E1DF24-1D84-5960-4A26-D9222A885DFD}"/>
              </a:ext>
            </a:extLst>
          </p:cNvPr>
          <p:cNvSpPr/>
          <p:nvPr/>
        </p:nvSpPr>
        <p:spPr>
          <a:xfrm>
            <a:off x="5561079" y="2785983"/>
            <a:ext cx="104108" cy="88773"/>
          </a:xfrm>
          <a:custGeom>
            <a:avLst/>
            <a:gdLst>
              <a:gd name="connsiteX0" fmla="*/ 0 w 104108"/>
              <a:gd name="connsiteY0" fmla="*/ 88773 h 88773"/>
              <a:gd name="connsiteX1" fmla="*/ 0 w 104108"/>
              <a:gd name="connsiteY1" fmla="*/ 59912 h 88773"/>
              <a:gd name="connsiteX2" fmla="*/ 104108 w 104108"/>
              <a:gd name="connsiteY2" fmla="*/ 0 h 88773"/>
              <a:gd name="connsiteX3" fmla="*/ 104108 w 104108"/>
              <a:gd name="connsiteY3" fmla="*/ 28766 h 88773"/>
              <a:gd name="connsiteX4" fmla="*/ 0 w 104108"/>
              <a:gd name="connsiteY4" fmla="*/ 88773 h 8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08" h="88773">
                <a:moveTo>
                  <a:pt x="0" y="88773"/>
                </a:moveTo>
                <a:lnTo>
                  <a:pt x="0" y="59912"/>
                </a:lnTo>
                <a:lnTo>
                  <a:pt x="104108" y="0"/>
                </a:lnTo>
                <a:lnTo>
                  <a:pt x="104108" y="28766"/>
                </a:lnTo>
                <a:lnTo>
                  <a:pt x="0" y="88773"/>
                </a:lnTo>
                <a:close/>
              </a:path>
            </a:pathLst>
          </a:custGeom>
          <a:noFill/>
          <a:ln w="1270" cap="flat">
            <a:solidFill>
              <a:srgbClr val="000000">
                <a:alpha val="0"/>
              </a:srgbClr>
            </a:solidFill>
            <a:prstDash val="solid"/>
            <a:miter/>
          </a:ln>
        </p:spPr>
        <p:txBody>
          <a:bodyPr rtlCol="0" anchor="ctr"/>
          <a:lstStyle/>
          <a:p>
            <a:endParaRPr lang="ru-RU"/>
          </a:p>
        </p:txBody>
      </p:sp>
      <p:sp>
        <p:nvSpPr>
          <p:cNvPr id="133" name="Полилиния: фигура 132">
            <a:extLst>
              <a:ext uri="{FF2B5EF4-FFF2-40B4-BE49-F238E27FC236}">
                <a16:creationId xmlns:a16="http://schemas.microsoft.com/office/drawing/2014/main" id="{2361DAC8-4CDE-85B5-0F2B-FD0277FC1103}"/>
              </a:ext>
            </a:extLst>
          </p:cNvPr>
          <p:cNvSpPr/>
          <p:nvPr/>
        </p:nvSpPr>
        <p:spPr>
          <a:xfrm>
            <a:off x="5494690" y="2747788"/>
            <a:ext cx="170497" cy="98107"/>
          </a:xfrm>
          <a:custGeom>
            <a:avLst/>
            <a:gdLst>
              <a:gd name="connsiteX0" fmla="*/ 66294 w 170497"/>
              <a:gd name="connsiteY0" fmla="*/ 98108 h 98107"/>
              <a:gd name="connsiteX1" fmla="*/ 0 w 170497"/>
              <a:gd name="connsiteY1" fmla="*/ 60008 h 98107"/>
              <a:gd name="connsiteX2" fmla="*/ 104204 w 170497"/>
              <a:gd name="connsiteY2" fmla="*/ 0 h 98107"/>
              <a:gd name="connsiteX3" fmla="*/ 170497 w 170497"/>
              <a:gd name="connsiteY3" fmla="*/ 38195 h 98107"/>
              <a:gd name="connsiteX4" fmla="*/ 66294 w 170497"/>
              <a:gd name="connsiteY4" fmla="*/ 98108 h 9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7" h="98107">
                <a:moveTo>
                  <a:pt x="66294" y="98108"/>
                </a:moveTo>
                <a:lnTo>
                  <a:pt x="0" y="60008"/>
                </a:lnTo>
                <a:lnTo>
                  <a:pt x="104204" y="0"/>
                </a:lnTo>
                <a:lnTo>
                  <a:pt x="170497" y="38195"/>
                </a:lnTo>
                <a:lnTo>
                  <a:pt x="66294" y="98108"/>
                </a:lnTo>
                <a:close/>
              </a:path>
            </a:pathLst>
          </a:custGeom>
          <a:solidFill>
            <a:srgbClr val="FCF9F2"/>
          </a:solidFill>
          <a:ln w="9525" cap="flat">
            <a:noFill/>
            <a:prstDash val="solid"/>
            <a:miter/>
          </a:ln>
        </p:spPr>
        <p:txBody>
          <a:bodyPr rtlCol="0" anchor="ctr"/>
          <a:lstStyle/>
          <a:p>
            <a:endParaRPr lang="ru-RU"/>
          </a:p>
        </p:txBody>
      </p:sp>
      <p:sp>
        <p:nvSpPr>
          <p:cNvPr id="134" name="Полилиния: фигура 133">
            <a:extLst>
              <a:ext uri="{FF2B5EF4-FFF2-40B4-BE49-F238E27FC236}">
                <a16:creationId xmlns:a16="http://schemas.microsoft.com/office/drawing/2014/main" id="{31A52858-0496-23D7-6361-117CCF88B99B}"/>
              </a:ext>
            </a:extLst>
          </p:cNvPr>
          <p:cNvSpPr/>
          <p:nvPr/>
        </p:nvSpPr>
        <p:spPr>
          <a:xfrm>
            <a:off x="5494690" y="2747788"/>
            <a:ext cx="170497" cy="98107"/>
          </a:xfrm>
          <a:custGeom>
            <a:avLst/>
            <a:gdLst>
              <a:gd name="connsiteX0" fmla="*/ 0 w 170497"/>
              <a:gd name="connsiteY0" fmla="*/ 60008 h 98107"/>
              <a:gd name="connsiteX1" fmla="*/ 104204 w 170497"/>
              <a:gd name="connsiteY1" fmla="*/ 0 h 98107"/>
              <a:gd name="connsiteX2" fmla="*/ 170497 w 170497"/>
              <a:gd name="connsiteY2" fmla="*/ 38195 h 98107"/>
              <a:gd name="connsiteX3" fmla="*/ 66294 w 170497"/>
              <a:gd name="connsiteY3" fmla="*/ 98108 h 98107"/>
              <a:gd name="connsiteX4" fmla="*/ 0 w 170497"/>
              <a:gd name="connsiteY4" fmla="*/ 60008 h 9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7" h="98107">
                <a:moveTo>
                  <a:pt x="0" y="60008"/>
                </a:moveTo>
                <a:lnTo>
                  <a:pt x="104204" y="0"/>
                </a:lnTo>
                <a:lnTo>
                  <a:pt x="170497" y="38195"/>
                </a:lnTo>
                <a:lnTo>
                  <a:pt x="66294" y="98108"/>
                </a:lnTo>
                <a:lnTo>
                  <a:pt x="0" y="60008"/>
                </a:lnTo>
                <a:close/>
              </a:path>
            </a:pathLst>
          </a:custGeom>
          <a:noFill/>
          <a:ln w="1270" cap="flat">
            <a:solidFill>
              <a:srgbClr val="000000">
                <a:alpha val="0"/>
              </a:srgbClr>
            </a:solidFill>
            <a:prstDash val="solid"/>
            <a:miter/>
          </a:ln>
        </p:spPr>
        <p:txBody>
          <a:bodyPr rtlCol="0" anchor="ctr"/>
          <a:lstStyle/>
          <a:p>
            <a:endParaRPr lang="ru-RU"/>
          </a:p>
        </p:txBody>
      </p:sp>
      <p:sp>
        <p:nvSpPr>
          <p:cNvPr id="135" name="Полилиния: фигура 134">
            <a:extLst>
              <a:ext uri="{FF2B5EF4-FFF2-40B4-BE49-F238E27FC236}">
                <a16:creationId xmlns:a16="http://schemas.microsoft.com/office/drawing/2014/main" id="{368F137F-AA7C-2406-AAA3-7BDB5D557D9F}"/>
              </a:ext>
            </a:extLst>
          </p:cNvPr>
          <p:cNvSpPr/>
          <p:nvPr/>
        </p:nvSpPr>
        <p:spPr>
          <a:xfrm>
            <a:off x="5681665" y="1845294"/>
            <a:ext cx="213455" cy="426719"/>
          </a:xfrm>
          <a:custGeom>
            <a:avLst/>
            <a:gdLst>
              <a:gd name="connsiteX0" fmla="*/ 0 w 213455"/>
              <a:gd name="connsiteY0" fmla="*/ 426720 h 426719"/>
              <a:gd name="connsiteX1" fmla="*/ 0 w 213455"/>
              <a:gd name="connsiteY1" fmla="*/ 122873 h 426719"/>
              <a:gd name="connsiteX2" fmla="*/ 213455 w 213455"/>
              <a:gd name="connsiteY2" fmla="*/ 0 h 426719"/>
              <a:gd name="connsiteX3" fmla="*/ 213455 w 213455"/>
              <a:gd name="connsiteY3" fmla="*/ 227457 h 426719"/>
              <a:gd name="connsiteX4" fmla="*/ 176212 w 213455"/>
              <a:gd name="connsiteY4" fmla="*/ 325374 h 426719"/>
              <a:gd name="connsiteX5" fmla="*/ 139922 w 213455"/>
              <a:gd name="connsiteY5" fmla="*/ 346234 h 426719"/>
              <a:gd name="connsiteX6" fmla="*/ 126873 w 213455"/>
              <a:gd name="connsiteY6" fmla="*/ 347948 h 426719"/>
              <a:gd name="connsiteX7" fmla="*/ 128683 w 213455"/>
              <a:gd name="connsiteY7" fmla="*/ 352711 h 426719"/>
              <a:gd name="connsiteX8" fmla="*/ 0 w 213455"/>
              <a:gd name="connsiteY8" fmla="*/ 426720 h 426719"/>
              <a:gd name="connsiteX9" fmla="*/ 28289 w 213455"/>
              <a:gd name="connsiteY9" fmla="*/ 379666 h 426719"/>
              <a:gd name="connsiteX10" fmla="*/ 17431 w 213455"/>
              <a:gd name="connsiteY10" fmla="*/ 385953 h 426719"/>
              <a:gd name="connsiteX11" fmla="*/ 17431 w 213455"/>
              <a:gd name="connsiteY11" fmla="*/ 391287 h 426719"/>
              <a:gd name="connsiteX12" fmla="*/ 28289 w 213455"/>
              <a:gd name="connsiteY12" fmla="*/ 385001 h 426719"/>
              <a:gd name="connsiteX13" fmla="*/ 28289 w 213455"/>
              <a:gd name="connsiteY13" fmla="*/ 379666 h 426719"/>
              <a:gd name="connsiteX14" fmla="*/ 41910 w 213455"/>
              <a:gd name="connsiteY14" fmla="*/ 357568 h 426719"/>
              <a:gd name="connsiteX15" fmla="*/ 17431 w 213455"/>
              <a:gd name="connsiteY15" fmla="*/ 371666 h 426719"/>
              <a:gd name="connsiteX16" fmla="*/ 17431 w 213455"/>
              <a:gd name="connsiteY16" fmla="*/ 376999 h 426719"/>
              <a:gd name="connsiteX17" fmla="*/ 41910 w 213455"/>
              <a:gd name="connsiteY17" fmla="*/ 362807 h 426719"/>
              <a:gd name="connsiteX18" fmla="*/ 41910 w 213455"/>
              <a:gd name="connsiteY18" fmla="*/ 357568 h 426719"/>
              <a:gd name="connsiteX19" fmla="*/ 28289 w 213455"/>
              <a:gd name="connsiteY19" fmla="*/ 351091 h 426719"/>
              <a:gd name="connsiteX20" fmla="*/ 17431 w 213455"/>
              <a:gd name="connsiteY20" fmla="*/ 357378 h 426719"/>
              <a:gd name="connsiteX21" fmla="*/ 17431 w 213455"/>
              <a:gd name="connsiteY21" fmla="*/ 362712 h 426719"/>
              <a:gd name="connsiteX22" fmla="*/ 28289 w 213455"/>
              <a:gd name="connsiteY22" fmla="*/ 356426 h 426719"/>
              <a:gd name="connsiteX23" fmla="*/ 28289 w 213455"/>
              <a:gd name="connsiteY23" fmla="*/ 351091 h 426719"/>
              <a:gd name="connsiteX24" fmla="*/ 51435 w 213455"/>
              <a:gd name="connsiteY24" fmla="*/ 337852 h 426719"/>
              <a:gd name="connsiteX25" fmla="*/ 35433 w 213455"/>
              <a:gd name="connsiteY25" fmla="*/ 346996 h 426719"/>
              <a:gd name="connsiteX26" fmla="*/ 35433 w 213455"/>
              <a:gd name="connsiteY26" fmla="*/ 352330 h 426719"/>
              <a:gd name="connsiteX27" fmla="*/ 51435 w 213455"/>
              <a:gd name="connsiteY27" fmla="*/ 343091 h 426719"/>
              <a:gd name="connsiteX28" fmla="*/ 51435 w 213455"/>
              <a:gd name="connsiteY28" fmla="*/ 337852 h 426719"/>
              <a:gd name="connsiteX29" fmla="*/ 41910 w 213455"/>
              <a:gd name="connsiteY29" fmla="*/ 328993 h 426719"/>
              <a:gd name="connsiteX30" fmla="*/ 17431 w 213455"/>
              <a:gd name="connsiteY30" fmla="*/ 343091 h 426719"/>
              <a:gd name="connsiteX31" fmla="*/ 17431 w 213455"/>
              <a:gd name="connsiteY31" fmla="*/ 348424 h 426719"/>
              <a:gd name="connsiteX32" fmla="*/ 41910 w 213455"/>
              <a:gd name="connsiteY32" fmla="*/ 334232 h 426719"/>
              <a:gd name="connsiteX33" fmla="*/ 41910 w 213455"/>
              <a:gd name="connsiteY33" fmla="*/ 328993 h 426719"/>
              <a:gd name="connsiteX34" fmla="*/ 28289 w 213455"/>
              <a:gd name="connsiteY34" fmla="*/ 322516 h 426719"/>
              <a:gd name="connsiteX35" fmla="*/ 17431 w 213455"/>
              <a:gd name="connsiteY35" fmla="*/ 328803 h 426719"/>
              <a:gd name="connsiteX36" fmla="*/ 17431 w 213455"/>
              <a:gd name="connsiteY36" fmla="*/ 334137 h 426719"/>
              <a:gd name="connsiteX37" fmla="*/ 28289 w 213455"/>
              <a:gd name="connsiteY37" fmla="*/ 327851 h 426719"/>
              <a:gd name="connsiteX38" fmla="*/ 28289 w 213455"/>
              <a:gd name="connsiteY38" fmla="*/ 322516 h 426719"/>
              <a:gd name="connsiteX39" fmla="*/ 155543 w 213455"/>
              <a:gd name="connsiteY39" fmla="*/ 322040 h 426719"/>
              <a:gd name="connsiteX40" fmla="*/ 121158 w 213455"/>
              <a:gd name="connsiteY40" fmla="*/ 323850 h 426719"/>
              <a:gd name="connsiteX41" fmla="*/ 122396 w 213455"/>
              <a:gd name="connsiteY41" fmla="*/ 331470 h 426719"/>
              <a:gd name="connsiteX42" fmla="*/ 156781 w 213455"/>
              <a:gd name="connsiteY42" fmla="*/ 329565 h 426719"/>
              <a:gd name="connsiteX43" fmla="*/ 155543 w 213455"/>
              <a:gd name="connsiteY43" fmla="*/ 322040 h 426719"/>
              <a:gd name="connsiteX44" fmla="*/ 51435 w 213455"/>
              <a:gd name="connsiteY44" fmla="*/ 309277 h 426719"/>
              <a:gd name="connsiteX45" fmla="*/ 35433 w 213455"/>
              <a:gd name="connsiteY45" fmla="*/ 318421 h 426719"/>
              <a:gd name="connsiteX46" fmla="*/ 35433 w 213455"/>
              <a:gd name="connsiteY46" fmla="*/ 323755 h 426719"/>
              <a:gd name="connsiteX47" fmla="*/ 51435 w 213455"/>
              <a:gd name="connsiteY47" fmla="*/ 314516 h 426719"/>
              <a:gd name="connsiteX48" fmla="*/ 51435 w 213455"/>
              <a:gd name="connsiteY48" fmla="*/ 309277 h 426719"/>
              <a:gd name="connsiteX49" fmla="*/ 120682 w 213455"/>
              <a:gd name="connsiteY49" fmla="*/ 299561 h 426719"/>
              <a:gd name="connsiteX50" fmla="*/ 120301 w 213455"/>
              <a:gd name="connsiteY50" fmla="*/ 307276 h 426719"/>
              <a:gd name="connsiteX51" fmla="*/ 154686 w 213455"/>
              <a:gd name="connsiteY51" fmla="*/ 307848 h 426719"/>
              <a:gd name="connsiteX52" fmla="*/ 155162 w 213455"/>
              <a:gd name="connsiteY52" fmla="*/ 300228 h 426719"/>
              <a:gd name="connsiteX53" fmla="*/ 120682 w 213455"/>
              <a:gd name="connsiteY53" fmla="*/ 299561 h 426719"/>
              <a:gd name="connsiteX54" fmla="*/ 35814 w 213455"/>
              <a:gd name="connsiteY54" fmla="*/ 288608 h 426719"/>
              <a:gd name="connsiteX55" fmla="*/ 17431 w 213455"/>
              <a:gd name="connsiteY55" fmla="*/ 299180 h 426719"/>
              <a:gd name="connsiteX56" fmla="*/ 17431 w 213455"/>
              <a:gd name="connsiteY56" fmla="*/ 304419 h 426719"/>
              <a:gd name="connsiteX57" fmla="*/ 35814 w 213455"/>
              <a:gd name="connsiteY57" fmla="*/ 293846 h 426719"/>
              <a:gd name="connsiteX58" fmla="*/ 35814 w 213455"/>
              <a:gd name="connsiteY58" fmla="*/ 288608 h 426719"/>
              <a:gd name="connsiteX59" fmla="*/ 28289 w 213455"/>
              <a:gd name="connsiteY59" fmla="*/ 278606 h 426719"/>
              <a:gd name="connsiteX60" fmla="*/ 17431 w 213455"/>
              <a:gd name="connsiteY60" fmla="*/ 284893 h 426719"/>
              <a:gd name="connsiteX61" fmla="*/ 17431 w 213455"/>
              <a:gd name="connsiteY61" fmla="*/ 290132 h 426719"/>
              <a:gd name="connsiteX62" fmla="*/ 28289 w 213455"/>
              <a:gd name="connsiteY62" fmla="*/ 283845 h 426719"/>
              <a:gd name="connsiteX63" fmla="*/ 28289 w 213455"/>
              <a:gd name="connsiteY63" fmla="*/ 278606 h 426719"/>
              <a:gd name="connsiteX64" fmla="*/ 51530 w 213455"/>
              <a:gd name="connsiteY64" fmla="*/ 279559 h 426719"/>
              <a:gd name="connsiteX65" fmla="*/ 42862 w 213455"/>
              <a:gd name="connsiteY65" fmla="*/ 284512 h 426719"/>
              <a:gd name="connsiteX66" fmla="*/ 42862 w 213455"/>
              <a:gd name="connsiteY66" fmla="*/ 289751 h 426719"/>
              <a:gd name="connsiteX67" fmla="*/ 51530 w 213455"/>
              <a:gd name="connsiteY67" fmla="*/ 284797 h 426719"/>
              <a:gd name="connsiteX68" fmla="*/ 51530 w 213455"/>
              <a:gd name="connsiteY68" fmla="*/ 279559 h 426719"/>
              <a:gd name="connsiteX69" fmla="*/ 125444 w 213455"/>
              <a:gd name="connsiteY69" fmla="*/ 275463 h 426719"/>
              <a:gd name="connsiteX70" fmla="*/ 123349 w 213455"/>
              <a:gd name="connsiteY70" fmla="*/ 282988 h 426719"/>
              <a:gd name="connsiteX71" fmla="*/ 157448 w 213455"/>
              <a:gd name="connsiteY71" fmla="*/ 286131 h 426719"/>
              <a:gd name="connsiteX72" fmla="*/ 159449 w 213455"/>
              <a:gd name="connsiteY72" fmla="*/ 278606 h 426719"/>
              <a:gd name="connsiteX73" fmla="*/ 125444 w 213455"/>
              <a:gd name="connsiteY73" fmla="*/ 275463 h 426719"/>
              <a:gd name="connsiteX74" fmla="*/ 63341 w 213455"/>
              <a:gd name="connsiteY74" fmla="*/ 272701 h 426719"/>
              <a:gd name="connsiteX75" fmla="*/ 58579 w 213455"/>
              <a:gd name="connsiteY75" fmla="*/ 275463 h 426719"/>
              <a:gd name="connsiteX76" fmla="*/ 58579 w 213455"/>
              <a:gd name="connsiteY76" fmla="*/ 280702 h 426719"/>
              <a:gd name="connsiteX77" fmla="*/ 63341 w 213455"/>
              <a:gd name="connsiteY77" fmla="*/ 277939 h 426719"/>
              <a:gd name="connsiteX78" fmla="*/ 63341 w 213455"/>
              <a:gd name="connsiteY78" fmla="*/ 272701 h 426719"/>
              <a:gd name="connsiteX79" fmla="*/ 45243 w 213455"/>
              <a:gd name="connsiteY79" fmla="*/ 268891 h 426719"/>
              <a:gd name="connsiteX80" fmla="*/ 35433 w 213455"/>
              <a:gd name="connsiteY80" fmla="*/ 274511 h 426719"/>
              <a:gd name="connsiteX81" fmla="*/ 35433 w 213455"/>
              <a:gd name="connsiteY81" fmla="*/ 279749 h 426719"/>
              <a:gd name="connsiteX82" fmla="*/ 45243 w 213455"/>
              <a:gd name="connsiteY82" fmla="*/ 274130 h 426719"/>
              <a:gd name="connsiteX83" fmla="*/ 45243 w 213455"/>
              <a:gd name="connsiteY83" fmla="*/ 268891 h 426719"/>
              <a:gd name="connsiteX84" fmla="*/ 35814 w 213455"/>
              <a:gd name="connsiteY84" fmla="*/ 259366 h 426719"/>
              <a:gd name="connsiteX85" fmla="*/ 17431 w 213455"/>
              <a:gd name="connsiteY85" fmla="*/ 269939 h 426719"/>
              <a:gd name="connsiteX86" fmla="*/ 17431 w 213455"/>
              <a:gd name="connsiteY86" fmla="*/ 275272 h 426719"/>
              <a:gd name="connsiteX87" fmla="*/ 35814 w 213455"/>
              <a:gd name="connsiteY87" fmla="*/ 264605 h 426719"/>
              <a:gd name="connsiteX88" fmla="*/ 35814 w 213455"/>
              <a:gd name="connsiteY88" fmla="*/ 259366 h 426719"/>
              <a:gd name="connsiteX89" fmla="*/ 70580 w 213455"/>
              <a:gd name="connsiteY89" fmla="*/ 254318 h 426719"/>
              <a:gd name="connsiteX90" fmla="*/ 52387 w 213455"/>
              <a:gd name="connsiteY90" fmla="*/ 264795 h 426719"/>
              <a:gd name="connsiteX91" fmla="*/ 52387 w 213455"/>
              <a:gd name="connsiteY91" fmla="*/ 270034 h 426719"/>
              <a:gd name="connsiteX92" fmla="*/ 70580 w 213455"/>
              <a:gd name="connsiteY92" fmla="*/ 259556 h 426719"/>
              <a:gd name="connsiteX93" fmla="*/ 70580 w 213455"/>
              <a:gd name="connsiteY93" fmla="*/ 254318 h 426719"/>
              <a:gd name="connsiteX94" fmla="*/ 135350 w 213455"/>
              <a:gd name="connsiteY94" fmla="*/ 251936 h 426719"/>
              <a:gd name="connsiteX95" fmla="*/ 131731 w 213455"/>
              <a:gd name="connsiteY95" fmla="*/ 259271 h 426719"/>
              <a:gd name="connsiteX96" fmla="*/ 164877 w 213455"/>
              <a:gd name="connsiteY96" fmla="*/ 264795 h 426719"/>
              <a:gd name="connsiteX97" fmla="*/ 168497 w 213455"/>
              <a:gd name="connsiteY97" fmla="*/ 257461 h 426719"/>
              <a:gd name="connsiteX98" fmla="*/ 135350 w 213455"/>
              <a:gd name="connsiteY98" fmla="*/ 251936 h 426719"/>
              <a:gd name="connsiteX99" fmla="*/ 28289 w 213455"/>
              <a:gd name="connsiteY99" fmla="*/ 249365 h 426719"/>
              <a:gd name="connsiteX100" fmla="*/ 17431 w 213455"/>
              <a:gd name="connsiteY100" fmla="*/ 255651 h 426719"/>
              <a:gd name="connsiteX101" fmla="*/ 17431 w 213455"/>
              <a:gd name="connsiteY101" fmla="*/ 260890 h 426719"/>
              <a:gd name="connsiteX102" fmla="*/ 28289 w 213455"/>
              <a:gd name="connsiteY102" fmla="*/ 254699 h 426719"/>
              <a:gd name="connsiteX103" fmla="*/ 28289 w 213455"/>
              <a:gd name="connsiteY103" fmla="*/ 249365 h 426719"/>
              <a:gd name="connsiteX104" fmla="*/ 45243 w 213455"/>
              <a:gd name="connsiteY104" fmla="*/ 239649 h 426719"/>
              <a:gd name="connsiteX105" fmla="*/ 35433 w 213455"/>
              <a:gd name="connsiteY105" fmla="*/ 245269 h 426719"/>
              <a:gd name="connsiteX106" fmla="*/ 35433 w 213455"/>
              <a:gd name="connsiteY106" fmla="*/ 250603 h 426719"/>
              <a:gd name="connsiteX107" fmla="*/ 45243 w 213455"/>
              <a:gd name="connsiteY107" fmla="*/ 244888 h 426719"/>
              <a:gd name="connsiteX108" fmla="*/ 45243 w 213455"/>
              <a:gd name="connsiteY108" fmla="*/ 239649 h 426719"/>
              <a:gd name="connsiteX109" fmla="*/ 41910 w 213455"/>
              <a:gd name="connsiteY109" fmla="*/ 228028 h 426719"/>
              <a:gd name="connsiteX110" fmla="*/ 17431 w 213455"/>
              <a:gd name="connsiteY110" fmla="*/ 242221 h 426719"/>
              <a:gd name="connsiteX111" fmla="*/ 17431 w 213455"/>
              <a:gd name="connsiteY111" fmla="*/ 247460 h 426719"/>
              <a:gd name="connsiteX112" fmla="*/ 41910 w 213455"/>
              <a:gd name="connsiteY112" fmla="*/ 233363 h 426719"/>
              <a:gd name="connsiteX113" fmla="*/ 41910 w 213455"/>
              <a:gd name="connsiteY113" fmla="*/ 228028 h 426719"/>
              <a:gd name="connsiteX114" fmla="*/ 150400 w 213455"/>
              <a:gd name="connsiteY114" fmla="*/ 229172 h 426719"/>
              <a:gd name="connsiteX115" fmla="*/ 145066 w 213455"/>
              <a:gd name="connsiteY115" fmla="*/ 236220 h 426719"/>
              <a:gd name="connsiteX116" fmla="*/ 176784 w 213455"/>
              <a:gd name="connsiteY116" fmla="*/ 244126 h 426719"/>
              <a:gd name="connsiteX117" fmla="*/ 182023 w 213455"/>
              <a:gd name="connsiteY117" fmla="*/ 237077 h 426719"/>
              <a:gd name="connsiteX118" fmla="*/ 150400 w 213455"/>
              <a:gd name="connsiteY118" fmla="*/ 229172 h 426719"/>
              <a:gd name="connsiteX119" fmla="*/ 28289 w 213455"/>
              <a:gd name="connsiteY119" fmla="*/ 221647 h 426719"/>
              <a:gd name="connsiteX120" fmla="*/ 17431 w 213455"/>
              <a:gd name="connsiteY120" fmla="*/ 227933 h 426719"/>
              <a:gd name="connsiteX121" fmla="*/ 17431 w 213455"/>
              <a:gd name="connsiteY121" fmla="*/ 233172 h 426719"/>
              <a:gd name="connsiteX122" fmla="*/ 28289 w 213455"/>
              <a:gd name="connsiteY122" fmla="*/ 226886 h 426719"/>
              <a:gd name="connsiteX123" fmla="*/ 28289 w 213455"/>
              <a:gd name="connsiteY123" fmla="*/ 221647 h 426719"/>
              <a:gd name="connsiteX124" fmla="*/ 64960 w 213455"/>
              <a:gd name="connsiteY124" fmla="*/ 214789 h 426719"/>
              <a:gd name="connsiteX125" fmla="*/ 49054 w 213455"/>
              <a:gd name="connsiteY125" fmla="*/ 224028 h 426719"/>
              <a:gd name="connsiteX126" fmla="*/ 49054 w 213455"/>
              <a:gd name="connsiteY126" fmla="*/ 229267 h 426719"/>
              <a:gd name="connsiteX127" fmla="*/ 64960 w 213455"/>
              <a:gd name="connsiteY127" fmla="*/ 220027 h 426719"/>
              <a:gd name="connsiteX128" fmla="*/ 64960 w 213455"/>
              <a:gd name="connsiteY128" fmla="*/ 214789 h 426719"/>
              <a:gd name="connsiteX129" fmla="*/ 170307 w 213455"/>
              <a:gd name="connsiteY129" fmla="*/ 207836 h 426719"/>
              <a:gd name="connsiteX130" fmla="*/ 163544 w 213455"/>
              <a:gd name="connsiteY130" fmla="*/ 214408 h 426719"/>
              <a:gd name="connsiteX131" fmla="*/ 193262 w 213455"/>
              <a:gd name="connsiteY131" fmla="*/ 224504 h 426719"/>
              <a:gd name="connsiteX132" fmla="*/ 200025 w 213455"/>
              <a:gd name="connsiteY132" fmla="*/ 217932 h 426719"/>
              <a:gd name="connsiteX133" fmla="*/ 170307 w 213455"/>
              <a:gd name="connsiteY133" fmla="*/ 207836 h 426719"/>
              <a:gd name="connsiteX134" fmla="*/ 51435 w 213455"/>
              <a:gd name="connsiteY134" fmla="*/ 208312 h 426719"/>
              <a:gd name="connsiteX135" fmla="*/ 35433 w 213455"/>
              <a:gd name="connsiteY135" fmla="*/ 217551 h 426719"/>
              <a:gd name="connsiteX136" fmla="*/ 35433 w 213455"/>
              <a:gd name="connsiteY136" fmla="*/ 222790 h 426719"/>
              <a:gd name="connsiteX137" fmla="*/ 51435 w 213455"/>
              <a:gd name="connsiteY137" fmla="*/ 213646 h 426719"/>
              <a:gd name="connsiteX138" fmla="*/ 51435 w 213455"/>
              <a:gd name="connsiteY138" fmla="*/ 208312 h 426719"/>
              <a:gd name="connsiteX139" fmla="*/ 80581 w 213455"/>
              <a:gd name="connsiteY139" fmla="*/ 205835 h 426719"/>
              <a:gd name="connsiteX140" fmla="*/ 72104 w 213455"/>
              <a:gd name="connsiteY140" fmla="*/ 210693 h 426719"/>
              <a:gd name="connsiteX141" fmla="*/ 72104 w 213455"/>
              <a:gd name="connsiteY141" fmla="*/ 216027 h 426719"/>
              <a:gd name="connsiteX142" fmla="*/ 80581 w 213455"/>
              <a:gd name="connsiteY142" fmla="*/ 211074 h 426719"/>
              <a:gd name="connsiteX143" fmla="*/ 80581 w 213455"/>
              <a:gd name="connsiteY143" fmla="*/ 205835 h 426719"/>
              <a:gd name="connsiteX144" fmla="*/ 91440 w 213455"/>
              <a:gd name="connsiteY144" fmla="*/ 185356 h 426719"/>
              <a:gd name="connsiteX145" fmla="*/ 58483 w 213455"/>
              <a:gd name="connsiteY145" fmla="*/ 204216 h 426719"/>
              <a:gd name="connsiteX146" fmla="*/ 58483 w 213455"/>
              <a:gd name="connsiteY146" fmla="*/ 209550 h 426719"/>
              <a:gd name="connsiteX147" fmla="*/ 91440 w 213455"/>
              <a:gd name="connsiteY147" fmla="*/ 190595 h 426719"/>
              <a:gd name="connsiteX148" fmla="*/ 91440 w 213455"/>
              <a:gd name="connsiteY148" fmla="*/ 185356 h 426719"/>
              <a:gd name="connsiteX149" fmla="*/ 28289 w 213455"/>
              <a:gd name="connsiteY149" fmla="*/ 190024 h 426719"/>
              <a:gd name="connsiteX150" fmla="*/ 17431 w 213455"/>
              <a:gd name="connsiteY150" fmla="*/ 196215 h 426719"/>
              <a:gd name="connsiteX151" fmla="*/ 17431 w 213455"/>
              <a:gd name="connsiteY151" fmla="*/ 201549 h 426719"/>
              <a:gd name="connsiteX152" fmla="*/ 28289 w 213455"/>
              <a:gd name="connsiteY152" fmla="*/ 195263 h 426719"/>
              <a:gd name="connsiteX153" fmla="*/ 28289 w 213455"/>
              <a:gd name="connsiteY153" fmla="*/ 190024 h 426719"/>
              <a:gd name="connsiteX154" fmla="*/ 51435 w 213455"/>
              <a:gd name="connsiteY154" fmla="*/ 176689 h 426719"/>
              <a:gd name="connsiteX155" fmla="*/ 35433 w 213455"/>
              <a:gd name="connsiteY155" fmla="*/ 185928 h 426719"/>
              <a:gd name="connsiteX156" fmla="*/ 35433 w 213455"/>
              <a:gd name="connsiteY156" fmla="*/ 191167 h 426719"/>
              <a:gd name="connsiteX157" fmla="*/ 51435 w 213455"/>
              <a:gd name="connsiteY157" fmla="*/ 181927 h 426719"/>
              <a:gd name="connsiteX158" fmla="*/ 51435 w 213455"/>
              <a:gd name="connsiteY158" fmla="*/ 176689 h 426719"/>
              <a:gd name="connsiteX159" fmla="*/ 41910 w 213455"/>
              <a:gd name="connsiteY159" fmla="*/ 167830 h 426719"/>
              <a:gd name="connsiteX160" fmla="*/ 17431 w 213455"/>
              <a:gd name="connsiteY160" fmla="*/ 181927 h 426719"/>
              <a:gd name="connsiteX161" fmla="*/ 17431 w 213455"/>
              <a:gd name="connsiteY161" fmla="*/ 187262 h 426719"/>
              <a:gd name="connsiteX162" fmla="*/ 41910 w 213455"/>
              <a:gd name="connsiteY162" fmla="*/ 173165 h 426719"/>
              <a:gd name="connsiteX163" fmla="*/ 41910 w 213455"/>
              <a:gd name="connsiteY163" fmla="*/ 167830 h 426719"/>
              <a:gd name="connsiteX164" fmla="*/ 82201 w 213455"/>
              <a:gd name="connsiteY164" fmla="*/ 158972 h 426719"/>
              <a:gd name="connsiteX165" fmla="*/ 58483 w 213455"/>
              <a:gd name="connsiteY165" fmla="*/ 172593 h 426719"/>
              <a:gd name="connsiteX166" fmla="*/ 58483 w 213455"/>
              <a:gd name="connsiteY166" fmla="*/ 177927 h 426719"/>
              <a:gd name="connsiteX167" fmla="*/ 82201 w 213455"/>
              <a:gd name="connsiteY167" fmla="*/ 164306 h 426719"/>
              <a:gd name="connsiteX168" fmla="*/ 82201 w 213455"/>
              <a:gd name="connsiteY168" fmla="*/ 158972 h 426719"/>
              <a:gd name="connsiteX169" fmla="*/ 28289 w 213455"/>
              <a:gd name="connsiteY169" fmla="*/ 161353 h 426719"/>
              <a:gd name="connsiteX170" fmla="*/ 17431 w 213455"/>
              <a:gd name="connsiteY170" fmla="*/ 167640 h 426719"/>
              <a:gd name="connsiteX171" fmla="*/ 17431 w 213455"/>
              <a:gd name="connsiteY171" fmla="*/ 172974 h 426719"/>
              <a:gd name="connsiteX172" fmla="*/ 28289 w 213455"/>
              <a:gd name="connsiteY172" fmla="*/ 166688 h 426719"/>
              <a:gd name="connsiteX173" fmla="*/ 28289 w 213455"/>
              <a:gd name="connsiteY173" fmla="*/ 161353 h 426719"/>
              <a:gd name="connsiteX174" fmla="*/ 64960 w 213455"/>
              <a:gd name="connsiteY174" fmla="*/ 154591 h 426719"/>
              <a:gd name="connsiteX175" fmla="*/ 49054 w 213455"/>
              <a:gd name="connsiteY175" fmla="*/ 163735 h 426719"/>
              <a:gd name="connsiteX176" fmla="*/ 49054 w 213455"/>
              <a:gd name="connsiteY176" fmla="*/ 169069 h 426719"/>
              <a:gd name="connsiteX177" fmla="*/ 64960 w 213455"/>
              <a:gd name="connsiteY177" fmla="*/ 159829 h 426719"/>
              <a:gd name="connsiteX178" fmla="*/ 64960 w 213455"/>
              <a:gd name="connsiteY178" fmla="*/ 154591 h 426719"/>
              <a:gd name="connsiteX179" fmla="*/ 51435 w 213455"/>
              <a:gd name="connsiteY179" fmla="*/ 148114 h 426719"/>
              <a:gd name="connsiteX180" fmla="*/ 35433 w 213455"/>
              <a:gd name="connsiteY180" fmla="*/ 157353 h 426719"/>
              <a:gd name="connsiteX181" fmla="*/ 35433 w 213455"/>
              <a:gd name="connsiteY181" fmla="*/ 162592 h 426719"/>
              <a:gd name="connsiteX182" fmla="*/ 51435 w 213455"/>
              <a:gd name="connsiteY182" fmla="*/ 153352 h 426719"/>
              <a:gd name="connsiteX183" fmla="*/ 51435 w 213455"/>
              <a:gd name="connsiteY183" fmla="*/ 148114 h 426719"/>
              <a:gd name="connsiteX184" fmla="*/ 41910 w 213455"/>
              <a:gd name="connsiteY184" fmla="*/ 139255 h 426719"/>
              <a:gd name="connsiteX185" fmla="*/ 17431 w 213455"/>
              <a:gd name="connsiteY185" fmla="*/ 153352 h 426719"/>
              <a:gd name="connsiteX186" fmla="*/ 17431 w 213455"/>
              <a:gd name="connsiteY186" fmla="*/ 158687 h 426719"/>
              <a:gd name="connsiteX187" fmla="*/ 41910 w 213455"/>
              <a:gd name="connsiteY187" fmla="*/ 144590 h 426719"/>
              <a:gd name="connsiteX188" fmla="*/ 41910 w 213455"/>
              <a:gd name="connsiteY188" fmla="*/ 139255 h 426719"/>
              <a:gd name="connsiteX189" fmla="*/ 91630 w 213455"/>
              <a:gd name="connsiteY189" fmla="*/ 139255 h 426719"/>
              <a:gd name="connsiteX190" fmla="*/ 72104 w 213455"/>
              <a:gd name="connsiteY190" fmla="*/ 150495 h 426719"/>
              <a:gd name="connsiteX191" fmla="*/ 72104 w 213455"/>
              <a:gd name="connsiteY191" fmla="*/ 155734 h 426719"/>
              <a:gd name="connsiteX192" fmla="*/ 91630 w 213455"/>
              <a:gd name="connsiteY192" fmla="*/ 144494 h 426719"/>
              <a:gd name="connsiteX193" fmla="*/ 91630 w 213455"/>
              <a:gd name="connsiteY193" fmla="*/ 139255 h 426719"/>
              <a:gd name="connsiteX194" fmla="*/ 75057 w 213455"/>
              <a:gd name="connsiteY194" fmla="*/ 134493 h 426719"/>
              <a:gd name="connsiteX195" fmla="*/ 58483 w 213455"/>
              <a:gd name="connsiteY195" fmla="*/ 144018 h 426719"/>
              <a:gd name="connsiteX196" fmla="*/ 58483 w 213455"/>
              <a:gd name="connsiteY196" fmla="*/ 149257 h 426719"/>
              <a:gd name="connsiteX197" fmla="*/ 75057 w 213455"/>
              <a:gd name="connsiteY197" fmla="*/ 139732 h 426719"/>
              <a:gd name="connsiteX198" fmla="*/ 75057 w 213455"/>
              <a:gd name="connsiteY198" fmla="*/ 134493 h 426719"/>
              <a:gd name="connsiteX199" fmla="*/ 28289 w 213455"/>
              <a:gd name="connsiteY199" fmla="*/ 132778 h 426719"/>
              <a:gd name="connsiteX200" fmla="*/ 17431 w 213455"/>
              <a:gd name="connsiteY200" fmla="*/ 139065 h 426719"/>
              <a:gd name="connsiteX201" fmla="*/ 17431 w 213455"/>
              <a:gd name="connsiteY201" fmla="*/ 144399 h 426719"/>
              <a:gd name="connsiteX202" fmla="*/ 28289 w 213455"/>
              <a:gd name="connsiteY202" fmla="*/ 138113 h 426719"/>
              <a:gd name="connsiteX203" fmla="*/ 28289 w 213455"/>
              <a:gd name="connsiteY203" fmla="*/ 132778 h 426719"/>
              <a:gd name="connsiteX204" fmla="*/ 64960 w 213455"/>
              <a:gd name="connsiteY204" fmla="*/ 126016 h 426719"/>
              <a:gd name="connsiteX205" fmla="*/ 49054 w 213455"/>
              <a:gd name="connsiteY205" fmla="*/ 135160 h 426719"/>
              <a:gd name="connsiteX206" fmla="*/ 49054 w 213455"/>
              <a:gd name="connsiteY206" fmla="*/ 140494 h 426719"/>
              <a:gd name="connsiteX207" fmla="*/ 64960 w 213455"/>
              <a:gd name="connsiteY207" fmla="*/ 131254 h 426719"/>
              <a:gd name="connsiteX208" fmla="*/ 64960 w 213455"/>
              <a:gd name="connsiteY208" fmla="*/ 126016 h 426719"/>
              <a:gd name="connsiteX209" fmla="*/ 110776 w 213455"/>
              <a:gd name="connsiteY209" fmla="*/ 128206 h 426719"/>
              <a:gd name="connsiteX210" fmla="*/ 98679 w 213455"/>
              <a:gd name="connsiteY210" fmla="*/ 135160 h 426719"/>
              <a:gd name="connsiteX211" fmla="*/ 98679 w 213455"/>
              <a:gd name="connsiteY211" fmla="*/ 140494 h 426719"/>
              <a:gd name="connsiteX212" fmla="*/ 110776 w 213455"/>
              <a:gd name="connsiteY212" fmla="*/ 133445 h 426719"/>
              <a:gd name="connsiteX213" fmla="*/ 110776 w 213455"/>
              <a:gd name="connsiteY213" fmla="*/ 128206 h 426719"/>
              <a:gd name="connsiteX214" fmla="*/ 126968 w 213455"/>
              <a:gd name="connsiteY214" fmla="*/ 104584 h 426719"/>
              <a:gd name="connsiteX215" fmla="*/ 82201 w 213455"/>
              <a:gd name="connsiteY215" fmla="*/ 130397 h 426719"/>
              <a:gd name="connsiteX216" fmla="*/ 82201 w 213455"/>
              <a:gd name="connsiteY216" fmla="*/ 135731 h 426719"/>
              <a:gd name="connsiteX217" fmla="*/ 126968 w 213455"/>
              <a:gd name="connsiteY217" fmla="*/ 109919 h 426719"/>
              <a:gd name="connsiteX218" fmla="*/ 126968 w 213455"/>
              <a:gd name="connsiteY218" fmla="*/ 104584 h 426719"/>
              <a:gd name="connsiteX219" fmla="*/ 51435 w 213455"/>
              <a:gd name="connsiteY219" fmla="*/ 119539 h 426719"/>
              <a:gd name="connsiteX220" fmla="*/ 35433 w 213455"/>
              <a:gd name="connsiteY220" fmla="*/ 128778 h 426719"/>
              <a:gd name="connsiteX221" fmla="*/ 35433 w 213455"/>
              <a:gd name="connsiteY221" fmla="*/ 134017 h 426719"/>
              <a:gd name="connsiteX222" fmla="*/ 51435 w 213455"/>
              <a:gd name="connsiteY222" fmla="*/ 124777 h 426719"/>
              <a:gd name="connsiteX223" fmla="*/ 51435 w 213455"/>
              <a:gd name="connsiteY223" fmla="*/ 119539 h 426719"/>
              <a:gd name="connsiteX224" fmla="*/ 91630 w 213455"/>
              <a:gd name="connsiteY224" fmla="*/ 110680 h 426719"/>
              <a:gd name="connsiteX225" fmla="*/ 72104 w 213455"/>
              <a:gd name="connsiteY225" fmla="*/ 121920 h 426719"/>
              <a:gd name="connsiteX226" fmla="*/ 72104 w 213455"/>
              <a:gd name="connsiteY226" fmla="*/ 127159 h 426719"/>
              <a:gd name="connsiteX227" fmla="*/ 91630 w 213455"/>
              <a:gd name="connsiteY227" fmla="*/ 115919 h 426719"/>
              <a:gd name="connsiteX228" fmla="*/ 91630 w 213455"/>
              <a:gd name="connsiteY228" fmla="*/ 110680 h 426719"/>
              <a:gd name="connsiteX229" fmla="*/ 82772 w 213455"/>
              <a:gd name="connsiteY229" fmla="*/ 101441 h 426719"/>
              <a:gd name="connsiteX230" fmla="*/ 58483 w 213455"/>
              <a:gd name="connsiteY230" fmla="*/ 115443 h 426719"/>
              <a:gd name="connsiteX231" fmla="*/ 58483 w 213455"/>
              <a:gd name="connsiteY231" fmla="*/ 120682 h 426719"/>
              <a:gd name="connsiteX232" fmla="*/ 82772 w 213455"/>
              <a:gd name="connsiteY232" fmla="*/ 106775 h 426719"/>
              <a:gd name="connsiteX233" fmla="*/ 82772 w 213455"/>
              <a:gd name="connsiteY233" fmla="*/ 101441 h 426719"/>
              <a:gd name="connsiteX234" fmla="*/ 110776 w 213455"/>
              <a:gd name="connsiteY234" fmla="*/ 99631 h 426719"/>
              <a:gd name="connsiteX235" fmla="*/ 98679 w 213455"/>
              <a:gd name="connsiteY235" fmla="*/ 106585 h 426719"/>
              <a:gd name="connsiteX236" fmla="*/ 98679 w 213455"/>
              <a:gd name="connsiteY236" fmla="*/ 111824 h 426719"/>
              <a:gd name="connsiteX237" fmla="*/ 110776 w 213455"/>
              <a:gd name="connsiteY237" fmla="*/ 104870 h 426719"/>
              <a:gd name="connsiteX238" fmla="*/ 110776 w 213455"/>
              <a:gd name="connsiteY238" fmla="*/ 99631 h 426719"/>
              <a:gd name="connsiteX239" fmla="*/ 120872 w 213455"/>
              <a:gd name="connsiteY239" fmla="*/ 79629 h 426719"/>
              <a:gd name="connsiteX240" fmla="*/ 89916 w 213455"/>
              <a:gd name="connsiteY240" fmla="*/ 97346 h 426719"/>
              <a:gd name="connsiteX241" fmla="*/ 89916 w 213455"/>
              <a:gd name="connsiteY241" fmla="*/ 102679 h 426719"/>
              <a:gd name="connsiteX242" fmla="*/ 120872 w 213455"/>
              <a:gd name="connsiteY242" fmla="*/ 84868 h 426719"/>
              <a:gd name="connsiteX243" fmla="*/ 120872 w 213455"/>
              <a:gd name="connsiteY243" fmla="*/ 79629 h 426719"/>
              <a:gd name="connsiteX244" fmla="*/ 138112 w 213455"/>
              <a:gd name="connsiteY244" fmla="*/ 83915 h 426719"/>
              <a:gd name="connsiteX245" fmla="*/ 117919 w 213455"/>
              <a:gd name="connsiteY245" fmla="*/ 95536 h 426719"/>
              <a:gd name="connsiteX246" fmla="*/ 117919 w 213455"/>
              <a:gd name="connsiteY246" fmla="*/ 100870 h 426719"/>
              <a:gd name="connsiteX247" fmla="*/ 138112 w 213455"/>
              <a:gd name="connsiteY247" fmla="*/ 89249 h 426719"/>
              <a:gd name="connsiteX248" fmla="*/ 138112 w 213455"/>
              <a:gd name="connsiteY248" fmla="*/ 83915 h 426719"/>
              <a:gd name="connsiteX249" fmla="*/ 141446 w 213455"/>
              <a:gd name="connsiteY249" fmla="*/ 67723 h 426719"/>
              <a:gd name="connsiteX250" fmla="*/ 127921 w 213455"/>
              <a:gd name="connsiteY250" fmla="*/ 75533 h 426719"/>
              <a:gd name="connsiteX251" fmla="*/ 127921 w 213455"/>
              <a:gd name="connsiteY251" fmla="*/ 80772 h 426719"/>
              <a:gd name="connsiteX252" fmla="*/ 141446 w 213455"/>
              <a:gd name="connsiteY252" fmla="*/ 72962 h 426719"/>
              <a:gd name="connsiteX253" fmla="*/ 141446 w 213455"/>
              <a:gd name="connsiteY253" fmla="*/ 67723 h 426719"/>
              <a:gd name="connsiteX254" fmla="*/ 184118 w 213455"/>
              <a:gd name="connsiteY254" fmla="*/ 320802 h 426719"/>
              <a:gd name="connsiteX255" fmla="*/ 213455 w 213455"/>
              <a:gd name="connsiteY255" fmla="*/ 237649 h 426719"/>
              <a:gd name="connsiteX256" fmla="*/ 213455 w 213455"/>
              <a:gd name="connsiteY256" fmla="*/ 301371 h 426719"/>
              <a:gd name="connsiteX257" fmla="*/ 205073 w 213455"/>
              <a:gd name="connsiteY257" fmla="*/ 301276 h 426719"/>
              <a:gd name="connsiteX258" fmla="*/ 204692 w 213455"/>
              <a:gd name="connsiteY258" fmla="*/ 308610 h 426719"/>
              <a:gd name="connsiteX259" fmla="*/ 205264 w 213455"/>
              <a:gd name="connsiteY259" fmla="*/ 308610 h 426719"/>
              <a:gd name="connsiteX260" fmla="*/ 184118 w 213455"/>
              <a:gd name="connsiteY260" fmla="*/ 320802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13455" h="426719">
                <a:moveTo>
                  <a:pt x="0" y="426720"/>
                </a:moveTo>
                <a:lnTo>
                  <a:pt x="0" y="122873"/>
                </a:lnTo>
                <a:lnTo>
                  <a:pt x="213455" y="0"/>
                </a:lnTo>
                <a:lnTo>
                  <a:pt x="213455" y="227457"/>
                </a:lnTo>
                <a:cubicBezTo>
                  <a:pt x="182975" y="257366"/>
                  <a:pt x="170497" y="291751"/>
                  <a:pt x="176212" y="325374"/>
                </a:cubicBezTo>
                <a:lnTo>
                  <a:pt x="139922" y="346234"/>
                </a:lnTo>
                <a:lnTo>
                  <a:pt x="126873" y="347948"/>
                </a:lnTo>
                <a:cubicBezTo>
                  <a:pt x="127444" y="349568"/>
                  <a:pt x="128016" y="351091"/>
                  <a:pt x="128683" y="352711"/>
                </a:cubicBezTo>
                <a:lnTo>
                  <a:pt x="0" y="426720"/>
                </a:lnTo>
                <a:close/>
                <a:moveTo>
                  <a:pt x="28289" y="379666"/>
                </a:moveTo>
                <a:lnTo>
                  <a:pt x="17431" y="385953"/>
                </a:lnTo>
                <a:lnTo>
                  <a:pt x="17431" y="391287"/>
                </a:lnTo>
                <a:lnTo>
                  <a:pt x="28289" y="385001"/>
                </a:lnTo>
                <a:lnTo>
                  <a:pt x="28289" y="379666"/>
                </a:lnTo>
                <a:close/>
                <a:moveTo>
                  <a:pt x="41910" y="357568"/>
                </a:moveTo>
                <a:lnTo>
                  <a:pt x="17431" y="371666"/>
                </a:lnTo>
                <a:lnTo>
                  <a:pt x="17431" y="376999"/>
                </a:lnTo>
                <a:lnTo>
                  <a:pt x="41910" y="362807"/>
                </a:lnTo>
                <a:lnTo>
                  <a:pt x="41910" y="357568"/>
                </a:lnTo>
                <a:close/>
                <a:moveTo>
                  <a:pt x="28289" y="351091"/>
                </a:moveTo>
                <a:lnTo>
                  <a:pt x="17431" y="357378"/>
                </a:lnTo>
                <a:lnTo>
                  <a:pt x="17431" y="362712"/>
                </a:lnTo>
                <a:lnTo>
                  <a:pt x="28289" y="356426"/>
                </a:lnTo>
                <a:lnTo>
                  <a:pt x="28289" y="351091"/>
                </a:lnTo>
                <a:close/>
                <a:moveTo>
                  <a:pt x="51435" y="337852"/>
                </a:moveTo>
                <a:lnTo>
                  <a:pt x="35433" y="346996"/>
                </a:lnTo>
                <a:lnTo>
                  <a:pt x="35433" y="352330"/>
                </a:lnTo>
                <a:lnTo>
                  <a:pt x="51435" y="343091"/>
                </a:lnTo>
                <a:lnTo>
                  <a:pt x="51435" y="337852"/>
                </a:lnTo>
                <a:close/>
                <a:moveTo>
                  <a:pt x="41910" y="328993"/>
                </a:moveTo>
                <a:lnTo>
                  <a:pt x="17431" y="343091"/>
                </a:lnTo>
                <a:lnTo>
                  <a:pt x="17431" y="348424"/>
                </a:lnTo>
                <a:lnTo>
                  <a:pt x="41910" y="334232"/>
                </a:lnTo>
                <a:lnTo>
                  <a:pt x="41910" y="328993"/>
                </a:lnTo>
                <a:close/>
                <a:moveTo>
                  <a:pt x="28289" y="322516"/>
                </a:moveTo>
                <a:lnTo>
                  <a:pt x="17431" y="328803"/>
                </a:lnTo>
                <a:lnTo>
                  <a:pt x="17431" y="334137"/>
                </a:lnTo>
                <a:lnTo>
                  <a:pt x="28289" y="327851"/>
                </a:lnTo>
                <a:lnTo>
                  <a:pt x="28289" y="322516"/>
                </a:lnTo>
                <a:close/>
                <a:moveTo>
                  <a:pt x="155543" y="322040"/>
                </a:moveTo>
                <a:lnTo>
                  <a:pt x="121158" y="323850"/>
                </a:lnTo>
                <a:cubicBezTo>
                  <a:pt x="121539" y="326422"/>
                  <a:pt x="121920" y="328898"/>
                  <a:pt x="122396" y="331470"/>
                </a:cubicBezTo>
                <a:lnTo>
                  <a:pt x="156781" y="329565"/>
                </a:lnTo>
                <a:cubicBezTo>
                  <a:pt x="156210" y="327089"/>
                  <a:pt x="155829" y="324517"/>
                  <a:pt x="155543" y="322040"/>
                </a:cubicBezTo>
                <a:close/>
                <a:moveTo>
                  <a:pt x="51435" y="309277"/>
                </a:moveTo>
                <a:lnTo>
                  <a:pt x="35433" y="318421"/>
                </a:lnTo>
                <a:lnTo>
                  <a:pt x="35433" y="323755"/>
                </a:lnTo>
                <a:lnTo>
                  <a:pt x="51435" y="314516"/>
                </a:lnTo>
                <a:lnTo>
                  <a:pt x="51435" y="309277"/>
                </a:lnTo>
                <a:close/>
                <a:moveTo>
                  <a:pt x="120682" y="299561"/>
                </a:moveTo>
                <a:cubicBezTo>
                  <a:pt x="120396" y="302133"/>
                  <a:pt x="120301" y="304705"/>
                  <a:pt x="120301" y="307276"/>
                </a:cubicBezTo>
                <a:lnTo>
                  <a:pt x="154686" y="307848"/>
                </a:lnTo>
                <a:cubicBezTo>
                  <a:pt x="154781" y="305276"/>
                  <a:pt x="154876" y="302800"/>
                  <a:pt x="155162" y="300228"/>
                </a:cubicBezTo>
                <a:lnTo>
                  <a:pt x="120682" y="299561"/>
                </a:lnTo>
                <a:close/>
                <a:moveTo>
                  <a:pt x="35814" y="288608"/>
                </a:moveTo>
                <a:lnTo>
                  <a:pt x="17431" y="299180"/>
                </a:lnTo>
                <a:lnTo>
                  <a:pt x="17431" y="304419"/>
                </a:lnTo>
                <a:lnTo>
                  <a:pt x="35814" y="293846"/>
                </a:lnTo>
                <a:lnTo>
                  <a:pt x="35814" y="288608"/>
                </a:lnTo>
                <a:close/>
                <a:moveTo>
                  <a:pt x="28289" y="278606"/>
                </a:moveTo>
                <a:lnTo>
                  <a:pt x="17431" y="284893"/>
                </a:lnTo>
                <a:lnTo>
                  <a:pt x="17431" y="290132"/>
                </a:lnTo>
                <a:lnTo>
                  <a:pt x="28289" y="283845"/>
                </a:lnTo>
                <a:lnTo>
                  <a:pt x="28289" y="278606"/>
                </a:lnTo>
                <a:close/>
                <a:moveTo>
                  <a:pt x="51530" y="279559"/>
                </a:moveTo>
                <a:lnTo>
                  <a:pt x="42862" y="284512"/>
                </a:lnTo>
                <a:lnTo>
                  <a:pt x="42862" y="289751"/>
                </a:lnTo>
                <a:lnTo>
                  <a:pt x="51530" y="284797"/>
                </a:lnTo>
                <a:lnTo>
                  <a:pt x="51530" y="279559"/>
                </a:lnTo>
                <a:close/>
                <a:moveTo>
                  <a:pt x="125444" y="275463"/>
                </a:moveTo>
                <a:cubicBezTo>
                  <a:pt x="124682" y="278035"/>
                  <a:pt x="123920" y="280511"/>
                  <a:pt x="123349" y="282988"/>
                </a:cubicBezTo>
                <a:lnTo>
                  <a:pt x="157448" y="286131"/>
                </a:lnTo>
                <a:cubicBezTo>
                  <a:pt x="158020" y="283655"/>
                  <a:pt x="158687" y="281083"/>
                  <a:pt x="159449" y="278606"/>
                </a:cubicBezTo>
                <a:lnTo>
                  <a:pt x="125444" y="275463"/>
                </a:lnTo>
                <a:close/>
                <a:moveTo>
                  <a:pt x="63341" y="272701"/>
                </a:moveTo>
                <a:lnTo>
                  <a:pt x="58579" y="275463"/>
                </a:lnTo>
                <a:lnTo>
                  <a:pt x="58579" y="280702"/>
                </a:lnTo>
                <a:lnTo>
                  <a:pt x="63341" y="277939"/>
                </a:lnTo>
                <a:lnTo>
                  <a:pt x="63341" y="272701"/>
                </a:lnTo>
                <a:close/>
                <a:moveTo>
                  <a:pt x="45243" y="268891"/>
                </a:moveTo>
                <a:lnTo>
                  <a:pt x="35433" y="274511"/>
                </a:lnTo>
                <a:lnTo>
                  <a:pt x="35433" y="279749"/>
                </a:lnTo>
                <a:lnTo>
                  <a:pt x="45243" y="274130"/>
                </a:lnTo>
                <a:lnTo>
                  <a:pt x="45243" y="268891"/>
                </a:lnTo>
                <a:close/>
                <a:moveTo>
                  <a:pt x="35814" y="259366"/>
                </a:moveTo>
                <a:lnTo>
                  <a:pt x="17431" y="269939"/>
                </a:lnTo>
                <a:lnTo>
                  <a:pt x="17431" y="275272"/>
                </a:lnTo>
                <a:lnTo>
                  <a:pt x="35814" y="264605"/>
                </a:lnTo>
                <a:lnTo>
                  <a:pt x="35814" y="259366"/>
                </a:lnTo>
                <a:close/>
                <a:moveTo>
                  <a:pt x="70580" y="254318"/>
                </a:moveTo>
                <a:lnTo>
                  <a:pt x="52387" y="264795"/>
                </a:lnTo>
                <a:lnTo>
                  <a:pt x="52387" y="270034"/>
                </a:lnTo>
                <a:lnTo>
                  <a:pt x="70580" y="259556"/>
                </a:lnTo>
                <a:lnTo>
                  <a:pt x="70580" y="254318"/>
                </a:lnTo>
                <a:close/>
                <a:moveTo>
                  <a:pt x="135350" y="251936"/>
                </a:moveTo>
                <a:cubicBezTo>
                  <a:pt x="134112" y="254318"/>
                  <a:pt x="132874" y="256794"/>
                  <a:pt x="131731" y="259271"/>
                </a:cubicBezTo>
                <a:lnTo>
                  <a:pt x="164877" y="264795"/>
                </a:lnTo>
                <a:cubicBezTo>
                  <a:pt x="166021" y="262319"/>
                  <a:pt x="167164" y="259842"/>
                  <a:pt x="168497" y="257461"/>
                </a:cubicBezTo>
                <a:lnTo>
                  <a:pt x="135350" y="251936"/>
                </a:lnTo>
                <a:close/>
                <a:moveTo>
                  <a:pt x="28289" y="249365"/>
                </a:moveTo>
                <a:lnTo>
                  <a:pt x="17431" y="255651"/>
                </a:lnTo>
                <a:lnTo>
                  <a:pt x="17431" y="260890"/>
                </a:lnTo>
                <a:lnTo>
                  <a:pt x="28289" y="254699"/>
                </a:lnTo>
                <a:lnTo>
                  <a:pt x="28289" y="249365"/>
                </a:lnTo>
                <a:close/>
                <a:moveTo>
                  <a:pt x="45243" y="239649"/>
                </a:moveTo>
                <a:lnTo>
                  <a:pt x="35433" y="245269"/>
                </a:lnTo>
                <a:lnTo>
                  <a:pt x="35433" y="250603"/>
                </a:lnTo>
                <a:lnTo>
                  <a:pt x="45243" y="244888"/>
                </a:lnTo>
                <a:lnTo>
                  <a:pt x="45243" y="239649"/>
                </a:lnTo>
                <a:close/>
                <a:moveTo>
                  <a:pt x="41910" y="228028"/>
                </a:moveTo>
                <a:lnTo>
                  <a:pt x="17431" y="242221"/>
                </a:lnTo>
                <a:lnTo>
                  <a:pt x="17431" y="247460"/>
                </a:lnTo>
                <a:lnTo>
                  <a:pt x="41910" y="233363"/>
                </a:lnTo>
                <a:lnTo>
                  <a:pt x="41910" y="228028"/>
                </a:lnTo>
                <a:close/>
                <a:moveTo>
                  <a:pt x="150400" y="229172"/>
                </a:moveTo>
                <a:cubicBezTo>
                  <a:pt x="148590" y="231553"/>
                  <a:pt x="146780" y="233839"/>
                  <a:pt x="145066" y="236220"/>
                </a:cubicBezTo>
                <a:lnTo>
                  <a:pt x="176784" y="244126"/>
                </a:lnTo>
                <a:cubicBezTo>
                  <a:pt x="178403" y="241745"/>
                  <a:pt x="180213" y="239363"/>
                  <a:pt x="182023" y="237077"/>
                </a:cubicBezTo>
                <a:lnTo>
                  <a:pt x="150400" y="229172"/>
                </a:lnTo>
                <a:close/>
                <a:moveTo>
                  <a:pt x="28289" y="221647"/>
                </a:moveTo>
                <a:lnTo>
                  <a:pt x="17431" y="227933"/>
                </a:lnTo>
                <a:lnTo>
                  <a:pt x="17431" y="233172"/>
                </a:lnTo>
                <a:lnTo>
                  <a:pt x="28289" y="226886"/>
                </a:lnTo>
                <a:lnTo>
                  <a:pt x="28289" y="221647"/>
                </a:lnTo>
                <a:close/>
                <a:moveTo>
                  <a:pt x="64960" y="214789"/>
                </a:moveTo>
                <a:lnTo>
                  <a:pt x="49054" y="224028"/>
                </a:lnTo>
                <a:lnTo>
                  <a:pt x="49054" y="229267"/>
                </a:lnTo>
                <a:lnTo>
                  <a:pt x="64960" y="220027"/>
                </a:lnTo>
                <a:lnTo>
                  <a:pt x="64960" y="214789"/>
                </a:lnTo>
                <a:close/>
                <a:moveTo>
                  <a:pt x="170307" y="207836"/>
                </a:moveTo>
                <a:cubicBezTo>
                  <a:pt x="168021" y="209931"/>
                  <a:pt x="165735" y="212122"/>
                  <a:pt x="163544" y="214408"/>
                </a:cubicBezTo>
                <a:lnTo>
                  <a:pt x="193262" y="224504"/>
                </a:lnTo>
                <a:cubicBezTo>
                  <a:pt x="195453" y="222218"/>
                  <a:pt x="197643" y="220027"/>
                  <a:pt x="200025" y="217932"/>
                </a:cubicBezTo>
                <a:lnTo>
                  <a:pt x="170307" y="207836"/>
                </a:lnTo>
                <a:close/>
                <a:moveTo>
                  <a:pt x="51435" y="208312"/>
                </a:moveTo>
                <a:lnTo>
                  <a:pt x="35433" y="217551"/>
                </a:lnTo>
                <a:lnTo>
                  <a:pt x="35433" y="222790"/>
                </a:lnTo>
                <a:lnTo>
                  <a:pt x="51435" y="213646"/>
                </a:lnTo>
                <a:lnTo>
                  <a:pt x="51435" y="208312"/>
                </a:lnTo>
                <a:close/>
                <a:moveTo>
                  <a:pt x="80581" y="205835"/>
                </a:moveTo>
                <a:lnTo>
                  <a:pt x="72104" y="210693"/>
                </a:lnTo>
                <a:lnTo>
                  <a:pt x="72104" y="216027"/>
                </a:lnTo>
                <a:lnTo>
                  <a:pt x="80581" y="211074"/>
                </a:lnTo>
                <a:lnTo>
                  <a:pt x="80581" y="205835"/>
                </a:lnTo>
                <a:close/>
                <a:moveTo>
                  <a:pt x="91440" y="185356"/>
                </a:moveTo>
                <a:lnTo>
                  <a:pt x="58483" y="204216"/>
                </a:lnTo>
                <a:lnTo>
                  <a:pt x="58483" y="209550"/>
                </a:lnTo>
                <a:lnTo>
                  <a:pt x="91440" y="190595"/>
                </a:lnTo>
                <a:lnTo>
                  <a:pt x="91440" y="185356"/>
                </a:lnTo>
                <a:close/>
                <a:moveTo>
                  <a:pt x="28289" y="190024"/>
                </a:moveTo>
                <a:lnTo>
                  <a:pt x="17431" y="196215"/>
                </a:lnTo>
                <a:lnTo>
                  <a:pt x="17431" y="201549"/>
                </a:lnTo>
                <a:lnTo>
                  <a:pt x="28289" y="195263"/>
                </a:lnTo>
                <a:lnTo>
                  <a:pt x="28289" y="190024"/>
                </a:lnTo>
                <a:close/>
                <a:moveTo>
                  <a:pt x="51435" y="176689"/>
                </a:moveTo>
                <a:lnTo>
                  <a:pt x="35433" y="185928"/>
                </a:lnTo>
                <a:lnTo>
                  <a:pt x="35433" y="191167"/>
                </a:lnTo>
                <a:lnTo>
                  <a:pt x="51435" y="181927"/>
                </a:lnTo>
                <a:lnTo>
                  <a:pt x="51435" y="176689"/>
                </a:lnTo>
                <a:close/>
                <a:moveTo>
                  <a:pt x="41910" y="167830"/>
                </a:moveTo>
                <a:lnTo>
                  <a:pt x="17431" y="181927"/>
                </a:lnTo>
                <a:lnTo>
                  <a:pt x="17431" y="187262"/>
                </a:lnTo>
                <a:lnTo>
                  <a:pt x="41910" y="173165"/>
                </a:lnTo>
                <a:lnTo>
                  <a:pt x="41910" y="167830"/>
                </a:lnTo>
                <a:close/>
                <a:moveTo>
                  <a:pt x="82201" y="158972"/>
                </a:moveTo>
                <a:lnTo>
                  <a:pt x="58483" y="172593"/>
                </a:lnTo>
                <a:lnTo>
                  <a:pt x="58483" y="177927"/>
                </a:lnTo>
                <a:lnTo>
                  <a:pt x="82201" y="164306"/>
                </a:lnTo>
                <a:lnTo>
                  <a:pt x="82201" y="158972"/>
                </a:lnTo>
                <a:close/>
                <a:moveTo>
                  <a:pt x="28289" y="161353"/>
                </a:moveTo>
                <a:lnTo>
                  <a:pt x="17431" y="167640"/>
                </a:lnTo>
                <a:lnTo>
                  <a:pt x="17431" y="172974"/>
                </a:lnTo>
                <a:lnTo>
                  <a:pt x="28289" y="166688"/>
                </a:lnTo>
                <a:lnTo>
                  <a:pt x="28289" y="161353"/>
                </a:lnTo>
                <a:close/>
                <a:moveTo>
                  <a:pt x="64960" y="154591"/>
                </a:moveTo>
                <a:lnTo>
                  <a:pt x="49054" y="163735"/>
                </a:lnTo>
                <a:lnTo>
                  <a:pt x="49054" y="169069"/>
                </a:lnTo>
                <a:lnTo>
                  <a:pt x="64960" y="159829"/>
                </a:lnTo>
                <a:lnTo>
                  <a:pt x="64960" y="154591"/>
                </a:lnTo>
                <a:close/>
                <a:moveTo>
                  <a:pt x="51435" y="148114"/>
                </a:moveTo>
                <a:lnTo>
                  <a:pt x="35433" y="157353"/>
                </a:lnTo>
                <a:lnTo>
                  <a:pt x="35433" y="162592"/>
                </a:lnTo>
                <a:lnTo>
                  <a:pt x="51435" y="153352"/>
                </a:lnTo>
                <a:lnTo>
                  <a:pt x="51435" y="148114"/>
                </a:lnTo>
                <a:close/>
                <a:moveTo>
                  <a:pt x="41910" y="139255"/>
                </a:moveTo>
                <a:lnTo>
                  <a:pt x="17431" y="153352"/>
                </a:lnTo>
                <a:lnTo>
                  <a:pt x="17431" y="158687"/>
                </a:lnTo>
                <a:lnTo>
                  <a:pt x="41910" y="144590"/>
                </a:lnTo>
                <a:lnTo>
                  <a:pt x="41910" y="139255"/>
                </a:lnTo>
                <a:close/>
                <a:moveTo>
                  <a:pt x="91630" y="139255"/>
                </a:moveTo>
                <a:lnTo>
                  <a:pt x="72104" y="150495"/>
                </a:lnTo>
                <a:lnTo>
                  <a:pt x="72104" y="155734"/>
                </a:lnTo>
                <a:lnTo>
                  <a:pt x="91630" y="144494"/>
                </a:lnTo>
                <a:lnTo>
                  <a:pt x="91630" y="139255"/>
                </a:lnTo>
                <a:close/>
                <a:moveTo>
                  <a:pt x="75057" y="134493"/>
                </a:moveTo>
                <a:lnTo>
                  <a:pt x="58483" y="144018"/>
                </a:lnTo>
                <a:lnTo>
                  <a:pt x="58483" y="149257"/>
                </a:lnTo>
                <a:lnTo>
                  <a:pt x="75057" y="139732"/>
                </a:lnTo>
                <a:lnTo>
                  <a:pt x="75057" y="134493"/>
                </a:lnTo>
                <a:close/>
                <a:moveTo>
                  <a:pt x="28289" y="132778"/>
                </a:moveTo>
                <a:lnTo>
                  <a:pt x="17431" y="139065"/>
                </a:lnTo>
                <a:lnTo>
                  <a:pt x="17431" y="144399"/>
                </a:lnTo>
                <a:lnTo>
                  <a:pt x="28289" y="138113"/>
                </a:lnTo>
                <a:lnTo>
                  <a:pt x="28289" y="132778"/>
                </a:lnTo>
                <a:close/>
                <a:moveTo>
                  <a:pt x="64960" y="126016"/>
                </a:moveTo>
                <a:lnTo>
                  <a:pt x="49054" y="135160"/>
                </a:lnTo>
                <a:lnTo>
                  <a:pt x="49054" y="140494"/>
                </a:lnTo>
                <a:lnTo>
                  <a:pt x="64960" y="131254"/>
                </a:lnTo>
                <a:lnTo>
                  <a:pt x="64960" y="126016"/>
                </a:lnTo>
                <a:close/>
                <a:moveTo>
                  <a:pt x="110776" y="128206"/>
                </a:moveTo>
                <a:lnTo>
                  <a:pt x="98679" y="135160"/>
                </a:lnTo>
                <a:lnTo>
                  <a:pt x="98679" y="140494"/>
                </a:lnTo>
                <a:lnTo>
                  <a:pt x="110776" y="133445"/>
                </a:lnTo>
                <a:lnTo>
                  <a:pt x="110776" y="128206"/>
                </a:lnTo>
                <a:close/>
                <a:moveTo>
                  <a:pt x="126968" y="104584"/>
                </a:moveTo>
                <a:lnTo>
                  <a:pt x="82201" y="130397"/>
                </a:lnTo>
                <a:lnTo>
                  <a:pt x="82201" y="135731"/>
                </a:lnTo>
                <a:lnTo>
                  <a:pt x="126968" y="109919"/>
                </a:lnTo>
                <a:lnTo>
                  <a:pt x="126968" y="104584"/>
                </a:lnTo>
                <a:close/>
                <a:moveTo>
                  <a:pt x="51435" y="119539"/>
                </a:moveTo>
                <a:lnTo>
                  <a:pt x="35433" y="128778"/>
                </a:lnTo>
                <a:lnTo>
                  <a:pt x="35433" y="134017"/>
                </a:lnTo>
                <a:lnTo>
                  <a:pt x="51435" y="124777"/>
                </a:lnTo>
                <a:lnTo>
                  <a:pt x="51435" y="119539"/>
                </a:lnTo>
                <a:close/>
                <a:moveTo>
                  <a:pt x="91630" y="110680"/>
                </a:moveTo>
                <a:lnTo>
                  <a:pt x="72104" y="121920"/>
                </a:lnTo>
                <a:lnTo>
                  <a:pt x="72104" y="127159"/>
                </a:lnTo>
                <a:lnTo>
                  <a:pt x="91630" y="115919"/>
                </a:lnTo>
                <a:lnTo>
                  <a:pt x="91630" y="110680"/>
                </a:lnTo>
                <a:close/>
                <a:moveTo>
                  <a:pt x="82772" y="101441"/>
                </a:moveTo>
                <a:lnTo>
                  <a:pt x="58483" y="115443"/>
                </a:lnTo>
                <a:lnTo>
                  <a:pt x="58483" y="120682"/>
                </a:lnTo>
                <a:lnTo>
                  <a:pt x="82772" y="106775"/>
                </a:lnTo>
                <a:lnTo>
                  <a:pt x="82772" y="101441"/>
                </a:lnTo>
                <a:close/>
                <a:moveTo>
                  <a:pt x="110776" y="99631"/>
                </a:moveTo>
                <a:lnTo>
                  <a:pt x="98679" y="106585"/>
                </a:lnTo>
                <a:lnTo>
                  <a:pt x="98679" y="111824"/>
                </a:lnTo>
                <a:lnTo>
                  <a:pt x="110776" y="104870"/>
                </a:lnTo>
                <a:lnTo>
                  <a:pt x="110776" y="99631"/>
                </a:lnTo>
                <a:close/>
                <a:moveTo>
                  <a:pt x="120872" y="79629"/>
                </a:moveTo>
                <a:lnTo>
                  <a:pt x="89916" y="97346"/>
                </a:lnTo>
                <a:lnTo>
                  <a:pt x="89916" y="102679"/>
                </a:lnTo>
                <a:lnTo>
                  <a:pt x="120872" y="84868"/>
                </a:lnTo>
                <a:lnTo>
                  <a:pt x="120872" y="79629"/>
                </a:lnTo>
                <a:close/>
                <a:moveTo>
                  <a:pt x="138112" y="83915"/>
                </a:moveTo>
                <a:lnTo>
                  <a:pt x="117919" y="95536"/>
                </a:lnTo>
                <a:lnTo>
                  <a:pt x="117919" y="100870"/>
                </a:lnTo>
                <a:lnTo>
                  <a:pt x="138112" y="89249"/>
                </a:lnTo>
                <a:lnTo>
                  <a:pt x="138112" y="83915"/>
                </a:lnTo>
                <a:close/>
                <a:moveTo>
                  <a:pt x="141446" y="67723"/>
                </a:moveTo>
                <a:lnTo>
                  <a:pt x="127921" y="75533"/>
                </a:lnTo>
                <a:lnTo>
                  <a:pt x="127921" y="80772"/>
                </a:lnTo>
                <a:lnTo>
                  <a:pt x="141446" y="72962"/>
                </a:lnTo>
                <a:lnTo>
                  <a:pt x="141446" y="67723"/>
                </a:lnTo>
                <a:close/>
                <a:moveTo>
                  <a:pt x="184118" y="320802"/>
                </a:moveTo>
                <a:cubicBezTo>
                  <a:pt x="180594" y="292418"/>
                  <a:pt x="190405" y="263557"/>
                  <a:pt x="213455" y="237649"/>
                </a:cubicBezTo>
                <a:lnTo>
                  <a:pt x="213455" y="301371"/>
                </a:lnTo>
                <a:lnTo>
                  <a:pt x="205073" y="301276"/>
                </a:lnTo>
                <a:cubicBezTo>
                  <a:pt x="204787" y="303752"/>
                  <a:pt x="204692" y="306134"/>
                  <a:pt x="204692" y="308610"/>
                </a:cubicBezTo>
                <a:lnTo>
                  <a:pt x="205264" y="308610"/>
                </a:lnTo>
                <a:lnTo>
                  <a:pt x="184118" y="320802"/>
                </a:lnTo>
                <a:close/>
              </a:path>
            </a:pathLst>
          </a:custGeom>
          <a:solidFill>
            <a:srgbClr val="3D3C48"/>
          </a:solidFill>
          <a:ln w="9525" cap="flat">
            <a:noFill/>
            <a:prstDash val="solid"/>
            <a:miter/>
          </a:ln>
        </p:spPr>
        <p:txBody>
          <a:bodyPr rtlCol="0" anchor="ctr"/>
          <a:lstStyle/>
          <a:p>
            <a:endParaRPr lang="ru-RU"/>
          </a:p>
        </p:txBody>
      </p:sp>
      <p:sp>
        <p:nvSpPr>
          <p:cNvPr id="136" name="Полилиния: фигура 135">
            <a:extLst>
              <a:ext uri="{FF2B5EF4-FFF2-40B4-BE49-F238E27FC236}">
                <a16:creationId xmlns:a16="http://schemas.microsoft.com/office/drawing/2014/main" id="{857F90F5-1A1A-9384-A583-34BA1BD0EC48}"/>
              </a:ext>
            </a:extLst>
          </p:cNvPr>
          <p:cNvSpPr/>
          <p:nvPr/>
        </p:nvSpPr>
        <p:spPr>
          <a:xfrm>
            <a:off x="5681665" y="1845294"/>
            <a:ext cx="213455" cy="426719"/>
          </a:xfrm>
          <a:custGeom>
            <a:avLst/>
            <a:gdLst>
              <a:gd name="connsiteX0" fmla="*/ 0 w 213455"/>
              <a:gd name="connsiteY0" fmla="*/ 122873 h 426719"/>
              <a:gd name="connsiteX1" fmla="*/ 213455 w 213455"/>
              <a:gd name="connsiteY1" fmla="*/ 0 h 426719"/>
              <a:gd name="connsiteX2" fmla="*/ 213455 w 213455"/>
              <a:gd name="connsiteY2" fmla="*/ 227457 h 426719"/>
              <a:gd name="connsiteX3" fmla="*/ 176212 w 213455"/>
              <a:gd name="connsiteY3" fmla="*/ 325374 h 426719"/>
              <a:gd name="connsiteX4" fmla="*/ 139922 w 213455"/>
              <a:gd name="connsiteY4" fmla="*/ 346234 h 426719"/>
              <a:gd name="connsiteX5" fmla="*/ 126873 w 213455"/>
              <a:gd name="connsiteY5" fmla="*/ 347948 h 426719"/>
              <a:gd name="connsiteX6" fmla="*/ 128683 w 213455"/>
              <a:gd name="connsiteY6" fmla="*/ 352711 h 426719"/>
              <a:gd name="connsiteX7" fmla="*/ 0 w 213455"/>
              <a:gd name="connsiteY7" fmla="*/ 426720 h 426719"/>
              <a:gd name="connsiteX8" fmla="*/ 0 w 213455"/>
              <a:gd name="connsiteY8" fmla="*/ 122873 h 426719"/>
              <a:gd name="connsiteX9" fmla="*/ 17431 w 213455"/>
              <a:gd name="connsiteY9" fmla="*/ 385953 h 426719"/>
              <a:gd name="connsiteX10" fmla="*/ 17431 w 213455"/>
              <a:gd name="connsiteY10" fmla="*/ 391287 h 426719"/>
              <a:gd name="connsiteX11" fmla="*/ 28289 w 213455"/>
              <a:gd name="connsiteY11" fmla="*/ 385001 h 426719"/>
              <a:gd name="connsiteX12" fmla="*/ 28289 w 213455"/>
              <a:gd name="connsiteY12" fmla="*/ 379666 h 426719"/>
              <a:gd name="connsiteX13" fmla="*/ 17431 w 213455"/>
              <a:gd name="connsiteY13" fmla="*/ 385953 h 426719"/>
              <a:gd name="connsiteX14" fmla="*/ 17431 w 213455"/>
              <a:gd name="connsiteY14" fmla="*/ 371666 h 426719"/>
              <a:gd name="connsiteX15" fmla="*/ 17431 w 213455"/>
              <a:gd name="connsiteY15" fmla="*/ 376999 h 426719"/>
              <a:gd name="connsiteX16" fmla="*/ 41910 w 213455"/>
              <a:gd name="connsiteY16" fmla="*/ 362807 h 426719"/>
              <a:gd name="connsiteX17" fmla="*/ 41910 w 213455"/>
              <a:gd name="connsiteY17" fmla="*/ 357568 h 426719"/>
              <a:gd name="connsiteX18" fmla="*/ 17431 w 213455"/>
              <a:gd name="connsiteY18" fmla="*/ 371666 h 426719"/>
              <a:gd name="connsiteX19" fmla="*/ 17431 w 213455"/>
              <a:gd name="connsiteY19" fmla="*/ 357378 h 426719"/>
              <a:gd name="connsiteX20" fmla="*/ 17431 w 213455"/>
              <a:gd name="connsiteY20" fmla="*/ 362712 h 426719"/>
              <a:gd name="connsiteX21" fmla="*/ 28289 w 213455"/>
              <a:gd name="connsiteY21" fmla="*/ 356426 h 426719"/>
              <a:gd name="connsiteX22" fmla="*/ 28289 w 213455"/>
              <a:gd name="connsiteY22" fmla="*/ 351091 h 426719"/>
              <a:gd name="connsiteX23" fmla="*/ 17431 w 213455"/>
              <a:gd name="connsiteY23" fmla="*/ 357378 h 426719"/>
              <a:gd name="connsiteX24" fmla="*/ 35433 w 213455"/>
              <a:gd name="connsiteY24" fmla="*/ 346996 h 426719"/>
              <a:gd name="connsiteX25" fmla="*/ 35433 w 213455"/>
              <a:gd name="connsiteY25" fmla="*/ 352330 h 426719"/>
              <a:gd name="connsiteX26" fmla="*/ 51435 w 213455"/>
              <a:gd name="connsiteY26" fmla="*/ 343091 h 426719"/>
              <a:gd name="connsiteX27" fmla="*/ 51435 w 213455"/>
              <a:gd name="connsiteY27" fmla="*/ 337852 h 426719"/>
              <a:gd name="connsiteX28" fmla="*/ 35433 w 213455"/>
              <a:gd name="connsiteY28" fmla="*/ 346996 h 426719"/>
              <a:gd name="connsiteX29" fmla="*/ 17431 w 213455"/>
              <a:gd name="connsiteY29" fmla="*/ 343091 h 426719"/>
              <a:gd name="connsiteX30" fmla="*/ 17431 w 213455"/>
              <a:gd name="connsiteY30" fmla="*/ 348424 h 426719"/>
              <a:gd name="connsiteX31" fmla="*/ 41910 w 213455"/>
              <a:gd name="connsiteY31" fmla="*/ 334232 h 426719"/>
              <a:gd name="connsiteX32" fmla="*/ 41910 w 213455"/>
              <a:gd name="connsiteY32" fmla="*/ 328993 h 426719"/>
              <a:gd name="connsiteX33" fmla="*/ 17431 w 213455"/>
              <a:gd name="connsiteY33" fmla="*/ 343091 h 426719"/>
              <a:gd name="connsiteX34" fmla="*/ 17431 w 213455"/>
              <a:gd name="connsiteY34" fmla="*/ 328803 h 426719"/>
              <a:gd name="connsiteX35" fmla="*/ 17431 w 213455"/>
              <a:gd name="connsiteY35" fmla="*/ 334137 h 426719"/>
              <a:gd name="connsiteX36" fmla="*/ 28289 w 213455"/>
              <a:gd name="connsiteY36" fmla="*/ 327851 h 426719"/>
              <a:gd name="connsiteX37" fmla="*/ 28289 w 213455"/>
              <a:gd name="connsiteY37" fmla="*/ 322516 h 426719"/>
              <a:gd name="connsiteX38" fmla="*/ 17431 w 213455"/>
              <a:gd name="connsiteY38" fmla="*/ 328803 h 426719"/>
              <a:gd name="connsiteX39" fmla="*/ 121158 w 213455"/>
              <a:gd name="connsiteY39" fmla="*/ 323850 h 426719"/>
              <a:gd name="connsiteX40" fmla="*/ 122396 w 213455"/>
              <a:gd name="connsiteY40" fmla="*/ 331470 h 426719"/>
              <a:gd name="connsiteX41" fmla="*/ 156781 w 213455"/>
              <a:gd name="connsiteY41" fmla="*/ 329565 h 426719"/>
              <a:gd name="connsiteX42" fmla="*/ 155543 w 213455"/>
              <a:gd name="connsiteY42" fmla="*/ 322040 h 426719"/>
              <a:gd name="connsiteX43" fmla="*/ 121158 w 213455"/>
              <a:gd name="connsiteY43" fmla="*/ 323850 h 426719"/>
              <a:gd name="connsiteX44" fmla="*/ 35433 w 213455"/>
              <a:gd name="connsiteY44" fmla="*/ 318421 h 426719"/>
              <a:gd name="connsiteX45" fmla="*/ 35433 w 213455"/>
              <a:gd name="connsiteY45" fmla="*/ 323755 h 426719"/>
              <a:gd name="connsiteX46" fmla="*/ 51435 w 213455"/>
              <a:gd name="connsiteY46" fmla="*/ 314516 h 426719"/>
              <a:gd name="connsiteX47" fmla="*/ 51435 w 213455"/>
              <a:gd name="connsiteY47" fmla="*/ 309277 h 426719"/>
              <a:gd name="connsiteX48" fmla="*/ 35433 w 213455"/>
              <a:gd name="connsiteY48" fmla="*/ 318421 h 426719"/>
              <a:gd name="connsiteX49" fmla="*/ 120301 w 213455"/>
              <a:gd name="connsiteY49" fmla="*/ 307276 h 426719"/>
              <a:gd name="connsiteX50" fmla="*/ 154686 w 213455"/>
              <a:gd name="connsiteY50" fmla="*/ 307848 h 426719"/>
              <a:gd name="connsiteX51" fmla="*/ 155162 w 213455"/>
              <a:gd name="connsiteY51" fmla="*/ 300228 h 426719"/>
              <a:gd name="connsiteX52" fmla="*/ 120682 w 213455"/>
              <a:gd name="connsiteY52" fmla="*/ 299561 h 426719"/>
              <a:gd name="connsiteX53" fmla="*/ 120301 w 213455"/>
              <a:gd name="connsiteY53" fmla="*/ 307276 h 426719"/>
              <a:gd name="connsiteX54" fmla="*/ 17431 w 213455"/>
              <a:gd name="connsiteY54" fmla="*/ 299180 h 426719"/>
              <a:gd name="connsiteX55" fmla="*/ 17431 w 213455"/>
              <a:gd name="connsiteY55" fmla="*/ 304419 h 426719"/>
              <a:gd name="connsiteX56" fmla="*/ 35814 w 213455"/>
              <a:gd name="connsiteY56" fmla="*/ 293846 h 426719"/>
              <a:gd name="connsiteX57" fmla="*/ 35814 w 213455"/>
              <a:gd name="connsiteY57" fmla="*/ 288608 h 426719"/>
              <a:gd name="connsiteX58" fmla="*/ 17431 w 213455"/>
              <a:gd name="connsiteY58" fmla="*/ 299180 h 426719"/>
              <a:gd name="connsiteX59" fmla="*/ 17431 w 213455"/>
              <a:gd name="connsiteY59" fmla="*/ 284893 h 426719"/>
              <a:gd name="connsiteX60" fmla="*/ 17431 w 213455"/>
              <a:gd name="connsiteY60" fmla="*/ 290132 h 426719"/>
              <a:gd name="connsiteX61" fmla="*/ 28289 w 213455"/>
              <a:gd name="connsiteY61" fmla="*/ 283845 h 426719"/>
              <a:gd name="connsiteX62" fmla="*/ 28289 w 213455"/>
              <a:gd name="connsiteY62" fmla="*/ 278606 h 426719"/>
              <a:gd name="connsiteX63" fmla="*/ 17431 w 213455"/>
              <a:gd name="connsiteY63" fmla="*/ 284893 h 426719"/>
              <a:gd name="connsiteX64" fmla="*/ 42862 w 213455"/>
              <a:gd name="connsiteY64" fmla="*/ 284512 h 426719"/>
              <a:gd name="connsiteX65" fmla="*/ 42862 w 213455"/>
              <a:gd name="connsiteY65" fmla="*/ 289751 h 426719"/>
              <a:gd name="connsiteX66" fmla="*/ 51530 w 213455"/>
              <a:gd name="connsiteY66" fmla="*/ 284797 h 426719"/>
              <a:gd name="connsiteX67" fmla="*/ 51530 w 213455"/>
              <a:gd name="connsiteY67" fmla="*/ 279559 h 426719"/>
              <a:gd name="connsiteX68" fmla="*/ 42862 w 213455"/>
              <a:gd name="connsiteY68" fmla="*/ 284512 h 426719"/>
              <a:gd name="connsiteX69" fmla="*/ 123349 w 213455"/>
              <a:gd name="connsiteY69" fmla="*/ 282988 h 426719"/>
              <a:gd name="connsiteX70" fmla="*/ 157448 w 213455"/>
              <a:gd name="connsiteY70" fmla="*/ 286131 h 426719"/>
              <a:gd name="connsiteX71" fmla="*/ 159449 w 213455"/>
              <a:gd name="connsiteY71" fmla="*/ 278606 h 426719"/>
              <a:gd name="connsiteX72" fmla="*/ 125444 w 213455"/>
              <a:gd name="connsiteY72" fmla="*/ 275463 h 426719"/>
              <a:gd name="connsiteX73" fmla="*/ 123349 w 213455"/>
              <a:gd name="connsiteY73" fmla="*/ 282988 h 426719"/>
              <a:gd name="connsiteX74" fmla="*/ 58579 w 213455"/>
              <a:gd name="connsiteY74" fmla="*/ 275463 h 426719"/>
              <a:gd name="connsiteX75" fmla="*/ 58579 w 213455"/>
              <a:gd name="connsiteY75" fmla="*/ 280702 h 426719"/>
              <a:gd name="connsiteX76" fmla="*/ 63341 w 213455"/>
              <a:gd name="connsiteY76" fmla="*/ 277939 h 426719"/>
              <a:gd name="connsiteX77" fmla="*/ 63341 w 213455"/>
              <a:gd name="connsiteY77" fmla="*/ 272701 h 426719"/>
              <a:gd name="connsiteX78" fmla="*/ 58579 w 213455"/>
              <a:gd name="connsiteY78" fmla="*/ 275463 h 426719"/>
              <a:gd name="connsiteX79" fmla="*/ 35433 w 213455"/>
              <a:gd name="connsiteY79" fmla="*/ 274511 h 426719"/>
              <a:gd name="connsiteX80" fmla="*/ 35433 w 213455"/>
              <a:gd name="connsiteY80" fmla="*/ 279749 h 426719"/>
              <a:gd name="connsiteX81" fmla="*/ 45243 w 213455"/>
              <a:gd name="connsiteY81" fmla="*/ 274130 h 426719"/>
              <a:gd name="connsiteX82" fmla="*/ 45243 w 213455"/>
              <a:gd name="connsiteY82" fmla="*/ 268891 h 426719"/>
              <a:gd name="connsiteX83" fmla="*/ 35433 w 213455"/>
              <a:gd name="connsiteY83" fmla="*/ 274511 h 426719"/>
              <a:gd name="connsiteX84" fmla="*/ 17431 w 213455"/>
              <a:gd name="connsiteY84" fmla="*/ 269939 h 426719"/>
              <a:gd name="connsiteX85" fmla="*/ 17431 w 213455"/>
              <a:gd name="connsiteY85" fmla="*/ 275272 h 426719"/>
              <a:gd name="connsiteX86" fmla="*/ 35814 w 213455"/>
              <a:gd name="connsiteY86" fmla="*/ 264605 h 426719"/>
              <a:gd name="connsiteX87" fmla="*/ 35814 w 213455"/>
              <a:gd name="connsiteY87" fmla="*/ 259366 h 426719"/>
              <a:gd name="connsiteX88" fmla="*/ 17431 w 213455"/>
              <a:gd name="connsiteY88" fmla="*/ 269939 h 426719"/>
              <a:gd name="connsiteX89" fmla="*/ 52387 w 213455"/>
              <a:gd name="connsiteY89" fmla="*/ 264795 h 426719"/>
              <a:gd name="connsiteX90" fmla="*/ 52387 w 213455"/>
              <a:gd name="connsiteY90" fmla="*/ 270034 h 426719"/>
              <a:gd name="connsiteX91" fmla="*/ 70580 w 213455"/>
              <a:gd name="connsiteY91" fmla="*/ 259556 h 426719"/>
              <a:gd name="connsiteX92" fmla="*/ 70580 w 213455"/>
              <a:gd name="connsiteY92" fmla="*/ 254318 h 426719"/>
              <a:gd name="connsiteX93" fmla="*/ 52387 w 213455"/>
              <a:gd name="connsiteY93" fmla="*/ 264795 h 426719"/>
              <a:gd name="connsiteX94" fmla="*/ 131731 w 213455"/>
              <a:gd name="connsiteY94" fmla="*/ 259271 h 426719"/>
              <a:gd name="connsiteX95" fmla="*/ 164877 w 213455"/>
              <a:gd name="connsiteY95" fmla="*/ 264795 h 426719"/>
              <a:gd name="connsiteX96" fmla="*/ 168497 w 213455"/>
              <a:gd name="connsiteY96" fmla="*/ 257461 h 426719"/>
              <a:gd name="connsiteX97" fmla="*/ 135350 w 213455"/>
              <a:gd name="connsiteY97" fmla="*/ 251936 h 426719"/>
              <a:gd name="connsiteX98" fmla="*/ 131731 w 213455"/>
              <a:gd name="connsiteY98" fmla="*/ 259271 h 426719"/>
              <a:gd name="connsiteX99" fmla="*/ 17431 w 213455"/>
              <a:gd name="connsiteY99" fmla="*/ 255651 h 426719"/>
              <a:gd name="connsiteX100" fmla="*/ 17431 w 213455"/>
              <a:gd name="connsiteY100" fmla="*/ 260890 h 426719"/>
              <a:gd name="connsiteX101" fmla="*/ 28289 w 213455"/>
              <a:gd name="connsiteY101" fmla="*/ 254699 h 426719"/>
              <a:gd name="connsiteX102" fmla="*/ 28289 w 213455"/>
              <a:gd name="connsiteY102" fmla="*/ 249365 h 426719"/>
              <a:gd name="connsiteX103" fmla="*/ 17431 w 213455"/>
              <a:gd name="connsiteY103" fmla="*/ 255651 h 426719"/>
              <a:gd name="connsiteX104" fmla="*/ 35433 w 213455"/>
              <a:gd name="connsiteY104" fmla="*/ 245269 h 426719"/>
              <a:gd name="connsiteX105" fmla="*/ 35433 w 213455"/>
              <a:gd name="connsiteY105" fmla="*/ 250603 h 426719"/>
              <a:gd name="connsiteX106" fmla="*/ 45243 w 213455"/>
              <a:gd name="connsiteY106" fmla="*/ 244888 h 426719"/>
              <a:gd name="connsiteX107" fmla="*/ 45243 w 213455"/>
              <a:gd name="connsiteY107" fmla="*/ 239649 h 426719"/>
              <a:gd name="connsiteX108" fmla="*/ 35433 w 213455"/>
              <a:gd name="connsiteY108" fmla="*/ 245269 h 426719"/>
              <a:gd name="connsiteX109" fmla="*/ 17431 w 213455"/>
              <a:gd name="connsiteY109" fmla="*/ 242221 h 426719"/>
              <a:gd name="connsiteX110" fmla="*/ 17431 w 213455"/>
              <a:gd name="connsiteY110" fmla="*/ 247460 h 426719"/>
              <a:gd name="connsiteX111" fmla="*/ 41910 w 213455"/>
              <a:gd name="connsiteY111" fmla="*/ 233363 h 426719"/>
              <a:gd name="connsiteX112" fmla="*/ 41910 w 213455"/>
              <a:gd name="connsiteY112" fmla="*/ 228028 h 426719"/>
              <a:gd name="connsiteX113" fmla="*/ 17431 w 213455"/>
              <a:gd name="connsiteY113" fmla="*/ 242221 h 426719"/>
              <a:gd name="connsiteX114" fmla="*/ 145066 w 213455"/>
              <a:gd name="connsiteY114" fmla="*/ 236220 h 426719"/>
              <a:gd name="connsiteX115" fmla="*/ 176784 w 213455"/>
              <a:gd name="connsiteY115" fmla="*/ 244126 h 426719"/>
              <a:gd name="connsiteX116" fmla="*/ 182023 w 213455"/>
              <a:gd name="connsiteY116" fmla="*/ 237077 h 426719"/>
              <a:gd name="connsiteX117" fmla="*/ 150400 w 213455"/>
              <a:gd name="connsiteY117" fmla="*/ 229172 h 426719"/>
              <a:gd name="connsiteX118" fmla="*/ 145066 w 213455"/>
              <a:gd name="connsiteY118" fmla="*/ 236220 h 426719"/>
              <a:gd name="connsiteX119" fmla="*/ 17431 w 213455"/>
              <a:gd name="connsiteY119" fmla="*/ 227933 h 426719"/>
              <a:gd name="connsiteX120" fmla="*/ 17431 w 213455"/>
              <a:gd name="connsiteY120" fmla="*/ 233172 h 426719"/>
              <a:gd name="connsiteX121" fmla="*/ 28289 w 213455"/>
              <a:gd name="connsiteY121" fmla="*/ 226886 h 426719"/>
              <a:gd name="connsiteX122" fmla="*/ 28289 w 213455"/>
              <a:gd name="connsiteY122" fmla="*/ 221647 h 426719"/>
              <a:gd name="connsiteX123" fmla="*/ 17431 w 213455"/>
              <a:gd name="connsiteY123" fmla="*/ 227933 h 426719"/>
              <a:gd name="connsiteX124" fmla="*/ 49054 w 213455"/>
              <a:gd name="connsiteY124" fmla="*/ 224028 h 426719"/>
              <a:gd name="connsiteX125" fmla="*/ 49054 w 213455"/>
              <a:gd name="connsiteY125" fmla="*/ 229267 h 426719"/>
              <a:gd name="connsiteX126" fmla="*/ 64960 w 213455"/>
              <a:gd name="connsiteY126" fmla="*/ 220027 h 426719"/>
              <a:gd name="connsiteX127" fmla="*/ 64960 w 213455"/>
              <a:gd name="connsiteY127" fmla="*/ 214789 h 426719"/>
              <a:gd name="connsiteX128" fmla="*/ 49054 w 213455"/>
              <a:gd name="connsiteY128" fmla="*/ 224028 h 426719"/>
              <a:gd name="connsiteX129" fmla="*/ 163544 w 213455"/>
              <a:gd name="connsiteY129" fmla="*/ 214408 h 426719"/>
              <a:gd name="connsiteX130" fmla="*/ 193262 w 213455"/>
              <a:gd name="connsiteY130" fmla="*/ 224504 h 426719"/>
              <a:gd name="connsiteX131" fmla="*/ 200025 w 213455"/>
              <a:gd name="connsiteY131" fmla="*/ 217932 h 426719"/>
              <a:gd name="connsiteX132" fmla="*/ 170307 w 213455"/>
              <a:gd name="connsiteY132" fmla="*/ 207836 h 426719"/>
              <a:gd name="connsiteX133" fmla="*/ 163544 w 213455"/>
              <a:gd name="connsiteY133" fmla="*/ 214408 h 426719"/>
              <a:gd name="connsiteX134" fmla="*/ 35433 w 213455"/>
              <a:gd name="connsiteY134" fmla="*/ 217551 h 426719"/>
              <a:gd name="connsiteX135" fmla="*/ 35433 w 213455"/>
              <a:gd name="connsiteY135" fmla="*/ 222790 h 426719"/>
              <a:gd name="connsiteX136" fmla="*/ 51435 w 213455"/>
              <a:gd name="connsiteY136" fmla="*/ 213646 h 426719"/>
              <a:gd name="connsiteX137" fmla="*/ 51435 w 213455"/>
              <a:gd name="connsiteY137" fmla="*/ 208312 h 426719"/>
              <a:gd name="connsiteX138" fmla="*/ 35433 w 213455"/>
              <a:gd name="connsiteY138" fmla="*/ 217551 h 426719"/>
              <a:gd name="connsiteX139" fmla="*/ 72104 w 213455"/>
              <a:gd name="connsiteY139" fmla="*/ 210693 h 426719"/>
              <a:gd name="connsiteX140" fmla="*/ 72104 w 213455"/>
              <a:gd name="connsiteY140" fmla="*/ 216027 h 426719"/>
              <a:gd name="connsiteX141" fmla="*/ 80581 w 213455"/>
              <a:gd name="connsiteY141" fmla="*/ 211074 h 426719"/>
              <a:gd name="connsiteX142" fmla="*/ 80581 w 213455"/>
              <a:gd name="connsiteY142" fmla="*/ 205835 h 426719"/>
              <a:gd name="connsiteX143" fmla="*/ 72104 w 213455"/>
              <a:gd name="connsiteY143" fmla="*/ 210693 h 426719"/>
              <a:gd name="connsiteX144" fmla="*/ 58483 w 213455"/>
              <a:gd name="connsiteY144" fmla="*/ 204216 h 426719"/>
              <a:gd name="connsiteX145" fmla="*/ 58483 w 213455"/>
              <a:gd name="connsiteY145" fmla="*/ 209550 h 426719"/>
              <a:gd name="connsiteX146" fmla="*/ 91440 w 213455"/>
              <a:gd name="connsiteY146" fmla="*/ 190595 h 426719"/>
              <a:gd name="connsiteX147" fmla="*/ 91440 w 213455"/>
              <a:gd name="connsiteY147" fmla="*/ 185356 h 426719"/>
              <a:gd name="connsiteX148" fmla="*/ 58483 w 213455"/>
              <a:gd name="connsiteY148" fmla="*/ 204216 h 426719"/>
              <a:gd name="connsiteX149" fmla="*/ 17431 w 213455"/>
              <a:gd name="connsiteY149" fmla="*/ 196215 h 426719"/>
              <a:gd name="connsiteX150" fmla="*/ 17431 w 213455"/>
              <a:gd name="connsiteY150" fmla="*/ 201549 h 426719"/>
              <a:gd name="connsiteX151" fmla="*/ 28289 w 213455"/>
              <a:gd name="connsiteY151" fmla="*/ 195263 h 426719"/>
              <a:gd name="connsiteX152" fmla="*/ 28289 w 213455"/>
              <a:gd name="connsiteY152" fmla="*/ 190024 h 426719"/>
              <a:gd name="connsiteX153" fmla="*/ 17431 w 213455"/>
              <a:gd name="connsiteY153" fmla="*/ 196215 h 426719"/>
              <a:gd name="connsiteX154" fmla="*/ 35433 w 213455"/>
              <a:gd name="connsiteY154" fmla="*/ 185928 h 426719"/>
              <a:gd name="connsiteX155" fmla="*/ 35433 w 213455"/>
              <a:gd name="connsiteY155" fmla="*/ 191167 h 426719"/>
              <a:gd name="connsiteX156" fmla="*/ 51435 w 213455"/>
              <a:gd name="connsiteY156" fmla="*/ 181927 h 426719"/>
              <a:gd name="connsiteX157" fmla="*/ 51435 w 213455"/>
              <a:gd name="connsiteY157" fmla="*/ 176689 h 426719"/>
              <a:gd name="connsiteX158" fmla="*/ 35433 w 213455"/>
              <a:gd name="connsiteY158" fmla="*/ 185928 h 426719"/>
              <a:gd name="connsiteX159" fmla="*/ 17431 w 213455"/>
              <a:gd name="connsiteY159" fmla="*/ 181927 h 426719"/>
              <a:gd name="connsiteX160" fmla="*/ 17431 w 213455"/>
              <a:gd name="connsiteY160" fmla="*/ 187262 h 426719"/>
              <a:gd name="connsiteX161" fmla="*/ 41910 w 213455"/>
              <a:gd name="connsiteY161" fmla="*/ 173165 h 426719"/>
              <a:gd name="connsiteX162" fmla="*/ 41910 w 213455"/>
              <a:gd name="connsiteY162" fmla="*/ 167830 h 426719"/>
              <a:gd name="connsiteX163" fmla="*/ 17431 w 213455"/>
              <a:gd name="connsiteY163" fmla="*/ 181927 h 426719"/>
              <a:gd name="connsiteX164" fmla="*/ 58483 w 213455"/>
              <a:gd name="connsiteY164" fmla="*/ 172593 h 426719"/>
              <a:gd name="connsiteX165" fmla="*/ 58483 w 213455"/>
              <a:gd name="connsiteY165" fmla="*/ 177927 h 426719"/>
              <a:gd name="connsiteX166" fmla="*/ 82201 w 213455"/>
              <a:gd name="connsiteY166" fmla="*/ 164306 h 426719"/>
              <a:gd name="connsiteX167" fmla="*/ 82201 w 213455"/>
              <a:gd name="connsiteY167" fmla="*/ 158972 h 426719"/>
              <a:gd name="connsiteX168" fmla="*/ 58483 w 213455"/>
              <a:gd name="connsiteY168" fmla="*/ 172593 h 426719"/>
              <a:gd name="connsiteX169" fmla="*/ 17431 w 213455"/>
              <a:gd name="connsiteY169" fmla="*/ 167640 h 426719"/>
              <a:gd name="connsiteX170" fmla="*/ 17431 w 213455"/>
              <a:gd name="connsiteY170" fmla="*/ 172974 h 426719"/>
              <a:gd name="connsiteX171" fmla="*/ 28289 w 213455"/>
              <a:gd name="connsiteY171" fmla="*/ 166688 h 426719"/>
              <a:gd name="connsiteX172" fmla="*/ 28289 w 213455"/>
              <a:gd name="connsiteY172" fmla="*/ 161353 h 426719"/>
              <a:gd name="connsiteX173" fmla="*/ 17431 w 213455"/>
              <a:gd name="connsiteY173" fmla="*/ 167640 h 426719"/>
              <a:gd name="connsiteX174" fmla="*/ 49054 w 213455"/>
              <a:gd name="connsiteY174" fmla="*/ 163735 h 426719"/>
              <a:gd name="connsiteX175" fmla="*/ 49054 w 213455"/>
              <a:gd name="connsiteY175" fmla="*/ 169069 h 426719"/>
              <a:gd name="connsiteX176" fmla="*/ 64960 w 213455"/>
              <a:gd name="connsiteY176" fmla="*/ 159829 h 426719"/>
              <a:gd name="connsiteX177" fmla="*/ 64960 w 213455"/>
              <a:gd name="connsiteY177" fmla="*/ 154591 h 426719"/>
              <a:gd name="connsiteX178" fmla="*/ 49054 w 213455"/>
              <a:gd name="connsiteY178" fmla="*/ 163735 h 426719"/>
              <a:gd name="connsiteX179" fmla="*/ 35433 w 213455"/>
              <a:gd name="connsiteY179" fmla="*/ 157353 h 426719"/>
              <a:gd name="connsiteX180" fmla="*/ 35433 w 213455"/>
              <a:gd name="connsiteY180" fmla="*/ 162592 h 426719"/>
              <a:gd name="connsiteX181" fmla="*/ 51435 w 213455"/>
              <a:gd name="connsiteY181" fmla="*/ 153352 h 426719"/>
              <a:gd name="connsiteX182" fmla="*/ 51435 w 213455"/>
              <a:gd name="connsiteY182" fmla="*/ 148114 h 426719"/>
              <a:gd name="connsiteX183" fmla="*/ 35433 w 213455"/>
              <a:gd name="connsiteY183" fmla="*/ 157353 h 426719"/>
              <a:gd name="connsiteX184" fmla="*/ 17431 w 213455"/>
              <a:gd name="connsiteY184" fmla="*/ 153352 h 426719"/>
              <a:gd name="connsiteX185" fmla="*/ 17431 w 213455"/>
              <a:gd name="connsiteY185" fmla="*/ 158687 h 426719"/>
              <a:gd name="connsiteX186" fmla="*/ 41910 w 213455"/>
              <a:gd name="connsiteY186" fmla="*/ 144590 h 426719"/>
              <a:gd name="connsiteX187" fmla="*/ 41910 w 213455"/>
              <a:gd name="connsiteY187" fmla="*/ 139255 h 426719"/>
              <a:gd name="connsiteX188" fmla="*/ 17431 w 213455"/>
              <a:gd name="connsiteY188" fmla="*/ 153352 h 426719"/>
              <a:gd name="connsiteX189" fmla="*/ 72104 w 213455"/>
              <a:gd name="connsiteY189" fmla="*/ 150495 h 426719"/>
              <a:gd name="connsiteX190" fmla="*/ 72104 w 213455"/>
              <a:gd name="connsiteY190" fmla="*/ 155734 h 426719"/>
              <a:gd name="connsiteX191" fmla="*/ 91630 w 213455"/>
              <a:gd name="connsiteY191" fmla="*/ 144494 h 426719"/>
              <a:gd name="connsiteX192" fmla="*/ 91630 w 213455"/>
              <a:gd name="connsiteY192" fmla="*/ 139255 h 426719"/>
              <a:gd name="connsiteX193" fmla="*/ 72104 w 213455"/>
              <a:gd name="connsiteY193" fmla="*/ 150495 h 426719"/>
              <a:gd name="connsiteX194" fmla="*/ 58483 w 213455"/>
              <a:gd name="connsiteY194" fmla="*/ 144018 h 426719"/>
              <a:gd name="connsiteX195" fmla="*/ 58483 w 213455"/>
              <a:gd name="connsiteY195" fmla="*/ 149257 h 426719"/>
              <a:gd name="connsiteX196" fmla="*/ 75057 w 213455"/>
              <a:gd name="connsiteY196" fmla="*/ 139732 h 426719"/>
              <a:gd name="connsiteX197" fmla="*/ 75057 w 213455"/>
              <a:gd name="connsiteY197" fmla="*/ 134493 h 426719"/>
              <a:gd name="connsiteX198" fmla="*/ 58483 w 213455"/>
              <a:gd name="connsiteY198" fmla="*/ 144018 h 426719"/>
              <a:gd name="connsiteX199" fmla="*/ 17431 w 213455"/>
              <a:gd name="connsiteY199" fmla="*/ 139065 h 426719"/>
              <a:gd name="connsiteX200" fmla="*/ 17431 w 213455"/>
              <a:gd name="connsiteY200" fmla="*/ 144399 h 426719"/>
              <a:gd name="connsiteX201" fmla="*/ 28289 w 213455"/>
              <a:gd name="connsiteY201" fmla="*/ 138113 h 426719"/>
              <a:gd name="connsiteX202" fmla="*/ 28289 w 213455"/>
              <a:gd name="connsiteY202" fmla="*/ 132778 h 426719"/>
              <a:gd name="connsiteX203" fmla="*/ 17431 w 213455"/>
              <a:gd name="connsiteY203" fmla="*/ 139065 h 426719"/>
              <a:gd name="connsiteX204" fmla="*/ 49054 w 213455"/>
              <a:gd name="connsiteY204" fmla="*/ 135160 h 426719"/>
              <a:gd name="connsiteX205" fmla="*/ 49054 w 213455"/>
              <a:gd name="connsiteY205" fmla="*/ 140494 h 426719"/>
              <a:gd name="connsiteX206" fmla="*/ 64960 w 213455"/>
              <a:gd name="connsiteY206" fmla="*/ 131254 h 426719"/>
              <a:gd name="connsiteX207" fmla="*/ 64960 w 213455"/>
              <a:gd name="connsiteY207" fmla="*/ 126016 h 426719"/>
              <a:gd name="connsiteX208" fmla="*/ 49054 w 213455"/>
              <a:gd name="connsiteY208" fmla="*/ 135160 h 426719"/>
              <a:gd name="connsiteX209" fmla="*/ 98679 w 213455"/>
              <a:gd name="connsiteY209" fmla="*/ 135160 h 426719"/>
              <a:gd name="connsiteX210" fmla="*/ 98679 w 213455"/>
              <a:gd name="connsiteY210" fmla="*/ 140494 h 426719"/>
              <a:gd name="connsiteX211" fmla="*/ 110776 w 213455"/>
              <a:gd name="connsiteY211" fmla="*/ 133445 h 426719"/>
              <a:gd name="connsiteX212" fmla="*/ 110776 w 213455"/>
              <a:gd name="connsiteY212" fmla="*/ 128206 h 426719"/>
              <a:gd name="connsiteX213" fmla="*/ 98679 w 213455"/>
              <a:gd name="connsiteY213" fmla="*/ 135160 h 426719"/>
              <a:gd name="connsiteX214" fmla="*/ 82201 w 213455"/>
              <a:gd name="connsiteY214" fmla="*/ 130397 h 426719"/>
              <a:gd name="connsiteX215" fmla="*/ 82201 w 213455"/>
              <a:gd name="connsiteY215" fmla="*/ 135731 h 426719"/>
              <a:gd name="connsiteX216" fmla="*/ 126968 w 213455"/>
              <a:gd name="connsiteY216" fmla="*/ 109919 h 426719"/>
              <a:gd name="connsiteX217" fmla="*/ 126968 w 213455"/>
              <a:gd name="connsiteY217" fmla="*/ 104584 h 426719"/>
              <a:gd name="connsiteX218" fmla="*/ 82201 w 213455"/>
              <a:gd name="connsiteY218" fmla="*/ 130397 h 426719"/>
              <a:gd name="connsiteX219" fmla="*/ 35433 w 213455"/>
              <a:gd name="connsiteY219" fmla="*/ 128778 h 426719"/>
              <a:gd name="connsiteX220" fmla="*/ 35433 w 213455"/>
              <a:gd name="connsiteY220" fmla="*/ 134017 h 426719"/>
              <a:gd name="connsiteX221" fmla="*/ 51435 w 213455"/>
              <a:gd name="connsiteY221" fmla="*/ 124777 h 426719"/>
              <a:gd name="connsiteX222" fmla="*/ 51435 w 213455"/>
              <a:gd name="connsiteY222" fmla="*/ 119539 h 426719"/>
              <a:gd name="connsiteX223" fmla="*/ 35433 w 213455"/>
              <a:gd name="connsiteY223" fmla="*/ 128778 h 426719"/>
              <a:gd name="connsiteX224" fmla="*/ 72104 w 213455"/>
              <a:gd name="connsiteY224" fmla="*/ 121920 h 426719"/>
              <a:gd name="connsiteX225" fmla="*/ 72104 w 213455"/>
              <a:gd name="connsiteY225" fmla="*/ 127159 h 426719"/>
              <a:gd name="connsiteX226" fmla="*/ 91630 w 213455"/>
              <a:gd name="connsiteY226" fmla="*/ 115919 h 426719"/>
              <a:gd name="connsiteX227" fmla="*/ 91630 w 213455"/>
              <a:gd name="connsiteY227" fmla="*/ 110680 h 426719"/>
              <a:gd name="connsiteX228" fmla="*/ 72104 w 213455"/>
              <a:gd name="connsiteY228" fmla="*/ 121920 h 426719"/>
              <a:gd name="connsiteX229" fmla="*/ 58483 w 213455"/>
              <a:gd name="connsiteY229" fmla="*/ 115443 h 426719"/>
              <a:gd name="connsiteX230" fmla="*/ 58483 w 213455"/>
              <a:gd name="connsiteY230" fmla="*/ 120682 h 426719"/>
              <a:gd name="connsiteX231" fmla="*/ 82772 w 213455"/>
              <a:gd name="connsiteY231" fmla="*/ 106775 h 426719"/>
              <a:gd name="connsiteX232" fmla="*/ 82772 w 213455"/>
              <a:gd name="connsiteY232" fmla="*/ 101441 h 426719"/>
              <a:gd name="connsiteX233" fmla="*/ 58483 w 213455"/>
              <a:gd name="connsiteY233" fmla="*/ 115443 h 426719"/>
              <a:gd name="connsiteX234" fmla="*/ 98679 w 213455"/>
              <a:gd name="connsiteY234" fmla="*/ 106585 h 426719"/>
              <a:gd name="connsiteX235" fmla="*/ 98679 w 213455"/>
              <a:gd name="connsiteY235" fmla="*/ 111824 h 426719"/>
              <a:gd name="connsiteX236" fmla="*/ 110776 w 213455"/>
              <a:gd name="connsiteY236" fmla="*/ 104870 h 426719"/>
              <a:gd name="connsiteX237" fmla="*/ 110776 w 213455"/>
              <a:gd name="connsiteY237" fmla="*/ 99631 h 426719"/>
              <a:gd name="connsiteX238" fmla="*/ 98679 w 213455"/>
              <a:gd name="connsiteY238" fmla="*/ 106585 h 426719"/>
              <a:gd name="connsiteX239" fmla="*/ 89916 w 213455"/>
              <a:gd name="connsiteY239" fmla="*/ 97346 h 426719"/>
              <a:gd name="connsiteX240" fmla="*/ 89916 w 213455"/>
              <a:gd name="connsiteY240" fmla="*/ 102679 h 426719"/>
              <a:gd name="connsiteX241" fmla="*/ 120872 w 213455"/>
              <a:gd name="connsiteY241" fmla="*/ 84868 h 426719"/>
              <a:gd name="connsiteX242" fmla="*/ 120872 w 213455"/>
              <a:gd name="connsiteY242" fmla="*/ 79629 h 426719"/>
              <a:gd name="connsiteX243" fmla="*/ 89916 w 213455"/>
              <a:gd name="connsiteY243" fmla="*/ 97346 h 426719"/>
              <a:gd name="connsiteX244" fmla="*/ 117919 w 213455"/>
              <a:gd name="connsiteY244" fmla="*/ 95536 h 426719"/>
              <a:gd name="connsiteX245" fmla="*/ 117919 w 213455"/>
              <a:gd name="connsiteY245" fmla="*/ 100870 h 426719"/>
              <a:gd name="connsiteX246" fmla="*/ 138112 w 213455"/>
              <a:gd name="connsiteY246" fmla="*/ 89249 h 426719"/>
              <a:gd name="connsiteX247" fmla="*/ 138112 w 213455"/>
              <a:gd name="connsiteY247" fmla="*/ 83915 h 426719"/>
              <a:gd name="connsiteX248" fmla="*/ 117919 w 213455"/>
              <a:gd name="connsiteY248" fmla="*/ 95536 h 426719"/>
              <a:gd name="connsiteX249" fmla="*/ 127921 w 213455"/>
              <a:gd name="connsiteY249" fmla="*/ 75533 h 426719"/>
              <a:gd name="connsiteX250" fmla="*/ 127921 w 213455"/>
              <a:gd name="connsiteY250" fmla="*/ 80772 h 426719"/>
              <a:gd name="connsiteX251" fmla="*/ 141446 w 213455"/>
              <a:gd name="connsiteY251" fmla="*/ 72962 h 426719"/>
              <a:gd name="connsiteX252" fmla="*/ 141446 w 213455"/>
              <a:gd name="connsiteY252" fmla="*/ 67723 h 426719"/>
              <a:gd name="connsiteX253" fmla="*/ 127921 w 213455"/>
              <a:gd name="connsiteY253" fmla="*/ 75533 h 426719"/>
              <a:gd name="connsiteX254" fmla="*/ 213455 w 213455"/>
              <a:gd name="connsiteY254" fmla="*/ 237649 h 426719"/>
              <a:gd name="connsiteX255" fmla="*/ 213455 w 213455"/>
              <a:gd name="connsiteY255" fmla="*/ 301371 h 426719"/>
              <a:gd name="connsiteX256" fmla="*/ 205073 w 213455"/>
              <a:gd name="connsiteY256" fmla="*/ 301276 h 426719"/>
              <a:gd name="connsiteX257" fmla="*/ 204692 w 213455"/>
              <a:gd name="connsiteY257" fmla="*/ 308610 h 426719"/>
              <a:gd name="connsiteX258" fmla="*/ 205264 w 213455"/>
              <a:gd name="connsiteY258" fmla="*/ 308610 h 426719"/>
              <a:gd name="connsiteX259" fmla="*/ 184118 w 213455"/>
              <a:gd name="connsiteY259" fmla="*/ 320802 h 426719"/>
              <a:gd name="connsiteX260" fmla="*/ 213455 w 213455"/>
              <a:gd name="connsiteY260" fmla="*/ 237649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213455" h="426719">
                <a:moveTo>
                  <a:pt x="0" y="122873"/>
                </a:moveTo>
                <a:lnTo>
                  <a:pt x="213455" y="0"/>
                </a:lnTo>
                <a:lnTo>
                  <a:pt x="213455" y="227457"/>
                </a:lnTo>
                <a:cubicBezTo>
                  <a:pt x="182975" y="257366"/>
                  <a:pt x="170497" y="291751"/>
                  <a:pt x="176212" y="325374"/>
                </a:cubicBezTo>
                <a:lnTo>
                  <a:pt x="139922" y="346234"/>
                </a:lnTo>
                <a:lnTo>
                  <a:pt x="126873" y="347948"/>
                </a:lnTo>
                <a:cubicBezTo>
                  <a:pt x="127444" y="349568"/>
                  <a:pt x="128016" y="351091"/>
                  <a:pt x="128683" y="352711"/>
                </a:cubicBezTo>
                <a:lnTo>
                  <a:pt x="0" y="426720"/>
                </a:lnTo>
                <a:lnTo>
                  <a:pt x="0" y="122873"/>
                </a:lnTo>
                <a:close/>
                <a:moveTo>
                  <a:pt x="17431" y="385953"/>
                </a:moveTo>
                <a:lnTo>
                  <a:pt x="17431" y="391287"/>
                </a:lnTo>
                <a:lnTo>
                  <a:pt x="28289" y="385001"/>
                </a:lnTo>
                <a:lnTo>
                  <a:pt x="28289" y="379666"/>
                </a:lnTo>
                <a:lnTo>
                  <a:pt x="17431" y="385953"/>
                </a:lnTo>
                <a:close/>
                <a:moveTo>
                  <a:pt x="17431" y="371666"/>
                </a:moveTo>
                <a:lnTo>
                  <a:pt x="17431" y="376999"/>
                </a:lnTo>
                <a:lnTo>
                  <a:pt x="41910" y="362807"/>
                </a:lnTo>
                <a:lnTo>
                  <a:pt x="41910" y="357568"/>
                </a:lnTo>
                <a:lnTo>
                  <a:pt x="17431" y="371666"/>
                </a:lnTo>
                <a:close/>
                <a:moveTo>
                  <a:pt x="17431" y="357378"/>
                </a:moveTo>
                <a:lnTo>
                  <a:pt x="17431" y="362712"/>
                </a:lnTo>
                <a:lnTo>
                  <a:pt x="28289" y="356426"/>
                </a:lnTo>
                <a:lnTo>
                  <a:pt x="28289" y="351091"/>
                </a:lnTo>
                <a:lnTo>
                  <a:pt x="17431" y="357378"/>
                </a:lnTo>
                <a:close/>
                <a:moveTo>
                  <a:pt x="35433" y="346996"/>
                </a:moveTo>
                <a:lnTo>
                  <a:pt x="35433" y="352330"/>
                </a:lnTo>
                <a:lnTo>
                  <a:pt x="51435" y="343091"/>
                </a:lnTo>
                <a:lnTo>
                  <a:pt x="51435" y="337852"/>
                </a:lnTo>
                <a:lnTo>
                  <a:pt x="35433" y="346996"/>
                </a:lnTo>
                <a:close/>
                <a:moveTo>
                  <a:pt x="17431" y="343091"/>
                </a:moveTo>
                <a:lnTo>
                  <a:pt x="17431" y="348424"/>
                </a:lnTo>
                <a:lnTo>
                  <a:pt x="41910" y="334232"/>
                </a:lnTo>
                <a:lnTo>
                  <a:pt x="41910" y="328993"/>
                </a:lnTo>
                <a:lnTo>
                  <a:pt x="17431" y="343091"/>
                </a:lnTo>
                <a:close/>
                <a:moveTo>
                  <a:pt x="17431" y="328803"/>
                </a:moveTo>
                <a:lnTo>
                  <a:pt x="17431" y="334137"/>
                </a:lnTo>
                <a:lnTo>
                  <a:pt x="28289" y="327851"/>
                </a:lnTo>
                <a:lnTo>
                  <a:pt x="28289" y="322516"/>
                </a:lnTo>
                <a:lnTo>
                  <a:pt x="17431" y="328803"/>
                </a:lnTo>
                <a:close/>
                <a:moveTo>
                  <a:pt x="121158" y="323850"/>
                </a:moveTo>
                <a:cubicBezTo>
                  <a:pt x="121539" y="326422"/>
                  <a:pt x="121920" y="328898"/>
                  <a:pt x="122396" y="331470"/>
                </a:cubicBezTo>
                <a:lnTo>
                  <a:pt x="156781" y="329565"/>
                </a:lnTo>
                <a:cubicBezTo>
                  <a:pt x="156210" y="327089"/>
                  <a:pt x="155829" y="324517"/>
                  <a:pt x="155543" y="322040"/>
                </a:cubicBezTo>
                <a:lnTo>
                  <a:pt x="121158" y="323850"/>
                </a:lnTo>
                <a:close/>
                <a:moveTo>
                  <a:pt x="35433" y="318421"/>
                </a:moveTo>
                <a:lnTo>
                  <a:pt x="35433" y="323755"/>
                </a:lnTo>
                <a:lnTo>
                  <a:pt x="51435" y="314516"/>
                </a:lnTo>
                <a:lnTo>
                  <a:pt x="51435" y="309277"/>
                </a:lnTo>
                <a:lnTo>
                  <a:pt x="35433" y="318421"/>
                </a:lnTo>
                <a:close/>
                <a:moveTo>
                  <a:pt x="120301" y="307276"/>
                </a:moveTo>
                <a:lnTo>
                  <a:pt x="154686" y="307848"/>
                </a:lnTo>
                <a:cubicBezTo>
                  <a:pt x="154781" y="305276"/>
                  <a:pt x="154876" y="302800"/>
                  <a:pt x="155162" y="300228"/>
                </a:cubicBezTo>
                <a:lnTo>
                  <a:pt x="120682" y="299561"/>
                </a:lnTo>
                <a:cubicBezTo>
                  <a:pt x="120396" y="302133"/>
                  <a:pt x="120301" y="304705"/>
                  <a:pt x="120301" y="307276"/>
                </a:cubicBezTo>
                <a:close/>
                <a:moveTo>
                  <a:pt x="17431" y="299180"/>
                </a:moveTo>
                <a:lnTo>
                  <a:pt x="17431" y="304419"/>
                </a:lnTo>
                <a:lnTo>
                  <a:pt x="35814" y="293846"/>
                </a:lnTo>
                <a:lnTo>
                  <a:pt x="35814" y="288608"/>
                </a:lnTo>
                <a:lnTo>
                  <a:pt x="17431" y="299180"/>
                </a:lnTo>
                <a:close/>
                <a:moveTo>
                  <a:pt x="17431" y="284893"/>
                </a:moveTo>
                <a:lnTo>
                  <a:pt x="17431" y="290132"/>
                </a:lnTo>
                <a:lnTo>
                  <a:pt x="28289" y="283845"/>
                </a:lnTo>
                <a:lnTo>
                  <a:pt x="28289" y="278606"/>
                </a:lnTo>
                <a:lnTo>
                  <a:pt x="17431" y="284893"/>
                </a:lnTo>
                <a:close/>
                <a:moveTo>
                  <a:pt x="42862" y="284512"/>
                </a:moveTo>
                <a:lnTo>
                  <a:pt x="42862" y="289751"/>
                </a:lnTo>
                <a:lnTo>
                  <a:pt x="51530" y="284797"/>
                </a:lnTo>
                <a:lnTo>
                  <a:pt x="51530" y="279559"/>
                </a:lnTo>
                <a:lnTo>
                  <a:pt x="42862" y="284512"/>
                </a:lnTo>
                <a:close/>
                <a:moveTo>
                  <a:pt x="123349" y="282988"/>
                </a:moveTo>
                <a:lnTo>
                  <a:pt x="157448" y="286131"/>
                </a:lnTo>
                <a:cubicBezTo>
                  <a:pt x="158020" y="283655"/>
                  <a:pt x="158687" y="281083"/>
                  <a:pt x="159449" y="278606"/>
                </a:cubicBezTo>
                <a:lnTo>
                  <a:pt x="125444" y="275463"/>
                </a:lnTo>
                <a:cubicBezTo>
                  <a:pt x="124682" y="278035"/>
                  <a:pt x="123920" y="280511"/>
                  <a:pt x="123349" y="282988"/>
                </a:cubicBezTo>
                <a:close/>
                <a:moveTo>
                  <a:pt x="58579" y="275463"/>
                </a:moveTo>
                <a:lnTo>
                  <a:pt x="58579" y="280702"/>
                </a:lnTo>
                <a:lnTo>
                  <a:pt x="63341" y="277939"/>
                </a:lnTo>
                <a:lnTo>
                  <a:pt x="63341" y="272701"/>
                </a:lnTo>
                <a:lnTo>
                  <a:pt x="58579" y="275463"/>
                </a:lnTo>
                <a:close/>
                <a:moveTo>
                  <a:pt x="35433" y="274511"/>
                </a:moveTo>
                <a:lnTo>
                  <a:pt x="35433" y="279749"/>
                </a:lnTo>
                <a:lnTo>
                  <a:pt x="45243" y="274130"/>
                </a:lnTo>
                <a:lnTo>
                  <a:pt x="45243" y="268891"/>
                </a:lnTo>
                <a:lnTo>
                  <a:pt x="35433" y="274511"/>
                </a:lnTo>
                <a:close/>
                <a:moveTo>
                  <a:pt x="17431" y="269939"/>
                </a:moveTo>
                <a:lnTo>
                  <a:pt x="17431" y="275272"/>
                </a:lnTo>
                <a:lnTo>
                  <a:pt x="35814" y="264605"/>
                </a:lnTo>
                <a:lnTo>
                  <a:pt x="35814" y="259366"/>
                </a:lnTo>
                <a:lnTo>
                  <a:pt x="17431" y="269939"/>
                </a:lnTo>
                <a:close/>
                <a:moveTo>
                  <a:pt x="52387" y="264795"/>
                </a:moveTo>
                <a:lnTo>
                  <a:pt x="52387" y="270034"/>
                </a:lnTo>
                <a:lnTo>
                  <a:pt x="70580" y="259556"/>
                </a:lnTo>
                <a:lnTo>
                  <a:pt x="70580" y="254318"/>
                </a:lnTo>
                <a:lnTo>
                  <a:pt x="52387" y="264795"/>
                </a:lnTo>
                <a:close/>
                <a:moveTo>
                  <a:pt x="131731" y="259271"/>
                </a:moveTo>
                <a:lnTo>
                  <a:pt x="164877" y="264795"/>
                </a:lnTo>
                <a:cubicBezTo>
                  <a:pt x="166021" y="262319"/>
                  <a:pt x="167164" y="259842"/>
                  <a:pt x="168497" y="257461"/>
                </a:cubicBezTo>
                <a:lnTo>
                  <a:pt x="135350" y="251936"/>
                </a:lnTo>
                <a:cubicBezTo>
                  <a:pt x="134112" y="254318"/>
                  <a:pt x="132874" y="256794"/>
                  <a:pt x="131731" y="259271"/>
                </a:cubicBezTo>
                <a:close/>
                <a:moveTo>
                  <a:pt x="17431" y="255651"/>
                </a:moveTo>
                <a:lnTo>
                  <a:pt x="17431" y="260890"/>
                </a:lnTo>
                <a:lnTo>
                  <a:pt x="28289" y="254699"/>
                </a:lnTo>
                <a:lnTo>
                  <a:pt x="28289" y="249365"/>
                </a:lnTo>
                <a:lnTo>
                  <a:pt x="17431" y="255651"/>
                </a:lnTo>
                <a:close/>
                <a:moveTo>
                  <a:pt x="35433" y="245269"/>
                </a:moveTo>
                <a:lnTo>
                  <a:pt x="35433" y="250603"/>
                </a:lnTo>
                <a:lnTo>
                  <a:pt x="45243" y="244888"/>
                </a:lnTo>
                <a:lnTo>
                  <a:pt x="45243" y="239649"/>
                </a:lnTo>
                <a:lnTo>
                  <a:pt x="35433" y="245269"/>
                </a:lnTo>
                <a:close/>
                <a:moveTo>
                  <a:pt x="17431" y="242221"/>
                </a:moveTo>
                <a:lnTo>
                  <a:pt x="17431" y="247460"/>
                </a:lnTo>
                <a:lnTo>
                  <a:pt x="41910" y="233363"/>
                </a:lnTo>
                <a:lnTo>
                  <a:pt x="41910" y="228028"/>
                </a:lnTo>
                <a:lnTo>
                  <a:pt x="17431" y="242221"/>
                </a:lnTo>
                <a:close/>
                <a:moveTo>
                  <a:pt x="145066" y="236220"/>
                </a:moveTo>
                <a:lnTo>
                  <a:pt x="176784" y="244126"/>
                </a:lnTo>
                <a:cubicBezTo>
                  <a:pt x="178403" y="241745"/>
                  <a:pt x="180213" y="239363"/>
                  <a:pt x="182023" y="237077"/>
                </a:cubicBezTo>
                <a:lnTo>
                  <a:pt x="150400" y="229172"/>
                </a:lnTo>
                <a:cubicBezTo>
                  <a:pt x="148590" y="231553"/>
                  <a:pt x="146780" y="233839"/>
                  <a:pt x="145066" y="236220"/>
                </a:cubicBezTo>
                <a:close/>
                <a:moveTo>
                  <a:pt x="17431" y="227933"/>
                </a:moveTo>
                <a:lnTo>
                  <a:pt x="17431" y="233172"/>
                </a:lnTo>
                <a:lnTo>
                  <a:pt x="28289" y="226886"/>
                </a:lnTo>
                <a:lnTo>
                  <a:pt x="28289" y="221647"/>
                </a:lnTo>
                <a:lnTo>
                  <a:pt x="17431" y="227933"/>
                </a:lnTo>
                <a:close/>
                <a:moveTo>
                  <a:pt x="49054" y="224028"/>
                </a:moveTo>
                <a:lnTo>
                  <a:pt x="49054" y="229267"/>
                </a:lnTo>
                <a:lnTo>
                  <a:pt x="64960" y="220027"/>
                </a:lnTo>
                <a:lnTo>
                  <a:pt x="64960" y="214789"/>
                </a:lnTo>
                <a:lnTo>
                  <a:pt x="49054" y="224028"/>
                </a:lnTo>
                <a:close/>
                <a:moveTo>
                  <a:pt x="163544" y="214408"/>
                </a:moveTo>
                <a:lnTo>
                  <a:pt x="193262" y="224504"/>
                </a:lnTo>
                <a:cubicBezTo>
                  <a:pt x="195453" y="222218"/>
                  <a:pt x="197643" y="220027"/>
                  <a:pt x="200025" y="217932"/>
                </a:cubicBezTo>
                <a:lnTo>
                  <a:pt x="170307" y="207836"/>
                </a:lnTo>
                <a:cubicBezTo>
                  <a:pt x="168021" y="209931"/>
                  <a:pt x="165735" y="212122"/>
                  <a:pt x="163544" y="214408"/>
                </a:cubicBezTo>
                <a:close/>
                <a:moveTo>
                  <a:pt x="35433" y="217551"/>
                </a:moveTo>
                <a:lnTo>
                  <a:pt x="35433" y="222790"/>
                </a:lnTo>
                <a:lnTo>
                  <a:pt x="51435" y="213646"/>
                </a:lnTo>
                <a:lnTo>
                  <a:pt x="51435" y="208312"/>
                </a:lnTo>
                <a:lnTo>
                  <a:pt x="35433" y="217551"/>
                </a:lnTo>
                <a:close/>
                <a:moveTo>
                  <a:pt x="72104" y="210693"/>
                </a:moveTo>
                <a:lnTo>
                  <a:pt x="72104" y="216027"/>
                </a:lnTo>
                <a:lnTo>
                  <a:pt x="80581" y="211074"/>
                </a:lnTo>
                <a:lnTo>
                  <a:pt x="80581" y="205835"/>
                </a:lnTo>
                <a:lnTo>
                  <a:pt x="72104" y="210693"/>
                </a:lnTo>
                <a:close/>
                <a:moveTo>
                  <a:pt x="58483" y="204216"/>
                </a:moveTo>
                <a:lnTo>
                  <a:pt x="58483" y="209550"/>
                </a:lnTo>
                <a:lnTo>
                  <a:pt x="91440" y="190595"/>
                </a:lnTo>
                <a:lnTo>
                  <a:pt x="91440" y="185356"/>
                </a:lnTo>
                <a:lnTo>
                  <a:pt x="58483" y="204216"/>
                </a:lnTo>
                <a:close/>
                <a:moveTo>
                  <a:pt x="17431" y="196215"/>
                </a:moveTo>
                <a:lnTo>
                  <a:pt x="17431" y="201549"/>
                </a:lnTo>
                <a:lnTo>
                  <a:pt x="28289" y="195263"/>
                </a:lnTo>
                <a:lnTo>
                  <a:pt x="28289" y="190024"/>
                </a:lnTo>
                <a:lnTo>
                  <a:pt x="17431" y="196215"/>
                </a:lnTo>
                <a:close/>
                <a:moveTo>
                  <a:pt x="35433" y="185928"/>
                </a:moveTo>
                <a:lnTo>
                  <a:pt x="35433" y="191167"/>
                </a:lnTo>
                <a:lnTo>
                  <a:pt x="51435" y="181927"/>
                </a:lnTo>
                <a:lnTo>
                  <a:pt x="51435" y="176689"/>
                </a:lnTo>
                <a:lnTo>
                  <a:pt x="35433" y="185928"/>
                </a:lnTo>
                <a:close/>
                <a:moveTo>
                  <a:pt x="17431" y="181927"/>
                </a:moveTo>
                <a:lnTo>
                  <a:pt x="17431" y="187262"/>
                </a:lnTo>
                <a:lnTo>
                  <a:pt x="41910" y="173165"/>
                </a:lnTo>
                <a:lnTo>
                  <a:pt x="41910" y="167830"/>
                </a:lnTo>
                <a:lnTo>
                  <a:pt x="17431" y="181927"/>
                </a:lnTo>
                <a:close/>
                <a:moveTo>
                  <a:pt x="58483" y="172593"/>
                </a:moveTo>
                <a:lnTo>
                  <a:pt x="58483" y="177927"/>
                </a:lnTo>
                <a:lnTo>
                  <a:pt x="82201" y="164306"/>
                </a:lnTo>
                <a:lnTo>
                  <a:pt x="82201" y="158972"/>
                </a:lnTo>
                <a:lnTo>
                  <a:pt x="58483" y="172593"/>
                </a:lnTo>
                <a:close/>
                <a:moveTo>
                  <a:pt x="17431" y="167640"/>
                </a:moveTo>
                <a:lnTo>
                  <a:pt x="17431" y="172974"/>
                </a:lnTo>
                <a:lnTo>
                  <a:pt x="28289" y="166688"/>
                </a:lnTo>
                <a:lnTo>
                  <a:pt x="28289" y="161353"/>
                </a:lnTo>
                <a:lnTo>
                  <a:pt x="17431" y="167640"/>
                </a:lnTo>
                <a:close/>
                <a:moveTo>
                  <a:pt x="49054" y="163735"/>
                </a:moveTo>
                <a:lnTo>
                  <a:pt x="49054" y="169069"/>
                </a:lnTo>
                <a:lnTo>
                  <a:pt x="64960" y="159829"/>
                </a:lnTo>
                <a:lnTo>
                  <a:pt x="64960" y="154591"/>
                </a:lnTo>
                <a:lnTo>
                  <a:pt x="49054" y="163735"/>
                </a:lnTo>
                <a:close/>
                <a:moveTo>
                  <a:pt x="35433" y="157353"/>
                </a:moveTo>
                <a:lnTo>
                  <a:pt x="35433" y="162592"/>
                </a:lnTo>
                <a:lnTo>
                  <a:pt x="51435" y="153352"/>
                </a:lnTo>
                <a:lnTo>
                  <a:pt x="51435" y="148114"/>
                </a:lnTo>
                <a:lnTo>
                  <a:pt x="35433" y="157353"/>
                </a:lnTo>
                <a:close/>
                <a:moveTo>
                  <a:pt x="17431" y="153352"/>
                </a:moveTo>
                <a:lnTo>
                  <a:pt x="17431" y="158687"/>
                </a:lnTo>
                <a:lnTo>
                  <a:pt x="41910" y="144590"/>
                </a:lnTo>
                <a:lnTo>
                  <a:pt x="41910" y="139255"/>
                </a:lnTo>
                <a:lnTo>
                  <a:pt x="17431" y="153352"/>
                </a:lnTo>
                <a:close/>
                <a:moveTo>
                  <a:pt x="72104" y="150495"/>
                </a:moveTo>
                <a:lnTo>
                  <a:pt x="72104" y="155734"/>
                </a:lnTo>
                <a:lnTo>
                  <a:pt x="91630" y="144494"/>
                </a:lnTo>
                <a:lnTo>
                  <a:pt x="91630" y="139255"/>
                </a:lnTo>
                <a:lnTo>
                  <a:pt x="72104" y="150495"/>
                </a:lnTo>
                <a:close/>
                <a:moveTo>
                  <a:pt x="58483" y="144018"/>
                </a:moveTo>
                <a:lnTo>
                  <a:pt x="58483" y="149257"/>
                </a:lnTo>
                <a:lnTo>
                  <a:pt x="75057" y="139732"/>
                </a:lnTo>
                <a:lnTo>
                  <a:pt x="75057" y="134493"/>
                </a:lnTo>
                <a:lnTo>
                  <a:pt x="58483" y="144018"/>
                </a:lnTo>
                <a:close/>
                <a:moveTo>
                  <a:pt x="17431" y="139065"/>
                </a:moveTo>
                <a:lnTo>
                  <a:pt x="17431" y="144399"/>
                </a:lnTo>
                <a:lnTo>
                  <a:pt x="28289" y="138113"/>
                </a:lnTo>
                <a:lnTo>
                  <a:pt x="28289" y="132778"/>
                </a:lnTo>
                <a:lnTo>
                  <a:pt x="17431" y="139065"/>
                </a:lnTo>
                <a:close/>
                <a:moveTo>
                  <a:pt x="49054" y="135160"/>
                </a:moveTo>
                <a:lnTo>
                  <a:pt x="49054" y="140494"/>
                </a:lnTo>
                <a:lnTo>
                  <a:pt x="64960" y="131254"/>
                </a:lnTo>
                <a:lnTo>
                  <a:pt x="64960" y="126016"/>
                </a:lnTo>
                <a:lnTo>
                  <a:pt x="49054" y="135160"/>
                </a:lnTo>
                <a:close/>
                <a:moveTo>
                  <a:pt x="98679" y="135160"/>
                </a:moveTo>
                <a:lnTo>
                  <a:pt x="98679" y="140494"/>
                </a:lnTo>
                <a:lnTo>
                  <a:pt x="110776" y="133445"/>
                </a:lnTo>
                <a:lnTo>
                  <a:pt x="110776" y="128206"/>
                </a:lnTo>
                <a:lnTo>
                  <a:pt x="98679" y="135160"/>
                </a:lnTo>
                <a:close/>
                <a:moveTo>
                  <a:pt x="82201" y="130397"/>
                </a:moveTo>
                <a:lnTo>
                  <a:pt x="82201" y="135731"/>
                </a:lnTo>
                <a:lnTo>
                  <a:pt x="126968" y="109919"/>
                </a:lnTo>
                <a:lnTo>
                  <a:pt x="126968" y="104584"/>
                </a:lnTo>
                <a:lnTo>
                  <a:pt x="82201" y="130397"/>
                </a:lnTo>
                <a:close/>
                <a:moveTo>
                  <a:pt x="35433" y="128778"/>
                </a:moveTo>
                <a:lnTo>
                  <a:pt x="35433" y="134017"/>
                </a:lnTo>
                <a:lnTo>
                  <a:pt x="51435" y="124777"/>
                </a:lnTo>
                <a:lnTo>
                  <a:pt x="51435" y="119539"/>
                </a:lnTo>
                <a:lnTo>
                  <a:pt x="35433" y="128778"/>
                </a:lnTo>
                <a:close/>
                <a:moveTo>
                  <a:pt x="72104" y="121920"/>
                </a:moveTo>
                <a:lnTo>
                  <a:pt x="72104" y="127159"/>
                </a:lnTo>
                <a:lnTo>
                  <a:pt x="91630" y="115919"/>
                </a:lnTo>
                <a:lnTo>
                  <a:pt x="91630" y="110680"/>
                </a:lnTo>
                <a:lnTo>
                  <a:pt x="72104" y="121920"/>
                </a:lnTo>
                <a:close/>
                <a:moveTo>
                  <a:pt x="58483" y="115443"/>
                </a:moveTo>
                <a:lnTo>
                  <a:pt x="58483" y="120682"/>
                </a:lnTo>
                <a:lnTo>
                  <a:pt x="82772" y="106775"/>
                </a:lnTo>
                <a:lnTo>
                  <a:pt x="82772" y="101441"/>
                </a:lnTo>
                <a:lnTo>
                  <a:pt x="58483" y="115443"/>
                </a:lnTo>
                <a:close/>
                <a:moveTo>
                  <a:pt x="98679" y="106585"/>
                </a:moveTo>
                <a:lnTo>
                  <a:pt x="98679" y="111824"/>
                </a:lnTo>
                <a:lnTo>
                  <a:pt x="110776" y="104870"/>
                </a:lnTo>
                <a:lnTo>
                  <a:pt x="110776" y="99631"/>
                </a:lnTo>
                <a:lnTo>
                  <a:pt x="98679" y="106585"/>
                </a:lnTo>
                <a:close/>
                <a:moveTo>
                  <a:pt x="89916" y="97346"/>
                </a:moveTo>
                <a:lnTo>
                  <a:pt x="89916" y="102679"/>
                </a:lnTo>
                <a:lnTo>
                  <a:pt x="120872" y="84868"/>
                </a:lnTo>
                <a:lnTo>
                  <a:pt x="120872" y="79629"/>
                </a:lnTo>
                <a:lnTo>
                  <a:pt x="89916" y="97346"/>
                </a:lnTo>
                <a:close/>
                <a:moveTo>
                  <a:pt x="117919" y="95536"/>
                </a:moveTo>
                <a:lnTo>
                  <a:pt x="117919" y="100870"/>
                </a:lnTo>
                <a:lnTo>
                  <a:pt x="138112" y="89249"/>
                </a:lnTo>
                <a:lnTo>
                  <a:pt x="138112" y="83915"/>
                </a:lnTo>
                <a:lnTo>
                  <a:pt x="117919" y="95536"/>
                </a:lnTo>
                <a:close/>
                <a:moveTo>
                  <a:pt x="127921" y="75533"/>
                </a:moveTo>
                <a:lnTo>
                  <a:pt x="127921" y="80772"/>
                </a:lnTo>
                <a:lnTo>
                  <a:pt x="141446" y="72962"/>
                </a:lnTo>
                <a:lnTo>
                  <a:pt x="141446" y="67723"/>
                </a:lnTo>
                <a:lnTo>
                  <a:pt x="127921" y="75533"/>
                </a:lnTo>
                <a:close/>
                <a:moveTo>
                  <a:pt x="213455" y="237649"/>
                </a:moveTo>
                <a:lnTo>
                  <a:pt x="213455" y="301371"/>
                </a:lnTo>
                <a:lnTo>
                  <a:pt x="205073" y="301276"/>
                </a:lnTo>
                <a:cubicBezTo>
                  <a:pt x="204787" y="303752"/>
                  <a:pt x="204692" y="306134"/>
                  <a:pt x="204692" y="308610"/>
                </a:cubicBezTo>
                <a:lnTo>
                  <a:pt x="205264" y="308610"/>
                </a:lnTo>
                <a:lnTo>
                  <a:pt x="184118" y="320802"/>
                </a:lnTo>
                <a:cubicBezTo>
                  <a:pt x="180594" y="292418"/>
                  <a:pt x="190405" y="263557"/>
                  <a:pt x="213455" y="237649"/>
                </a:cubicBezTo>
                <a:close/>
              </a:path>
            </a:pathLst>
          </a:custGeom>
          <a:noFill/>
          <a:ln w="1270" cap="flat">
            <a:solidFill>
              <a:srgbClr val="000000">
                <a:alpha val="0"/>
              </a:srgbClr>
            </a:solidFill>
            <a:prstDash val="solid"/>
            <a:miter/>
          </a:ln>
        </p:spPr>
        <p:txBody>
          <a:bodyPr rtlCol="0" anchor="ctr"/>
          <a:lstStyle/>
          <a:p>
            <a:endParaRPr lang="ru-RU"/>
          </a:p>
        </p:txBody>
      </p:sp>
      <p:sp>
        <p:nvSpPr>
          <p:cNvPr id="137" name="Полилиния: фигура 136">
            <a:extLst>
              <a:ext uri="{FF2B5EF4-FFF2-40B4-BE49-F238E27FC236}">
                <a16:creationId xmlns:a16="http://schemas.microsoft.com/office/drawing/2014/main" id="{FFE4271D-AD29-7E99-9668-54CF4D79F38A}"/>
              </a:ext>
            </a:extLst>
          </p:cNvPr>
          <p:cNvSpPr/>
          <p:nvPr/>
        </p:nvSpPr>
        <p:spPr>
          <a:xfrm>
            <a:off x="5681665" y="1817767"/>
            <a:ext cx="213455" cy="154685"/>
          </a:xfrm>
          <a:custGeom>
            <a:avLst/>
            <a:gdLst>
              <a:gd name="connsiteX0" fmla="*/ 213455 w 213455"/>
              <a:gd name="connsiteY0" fmla="*/ 31909 h 154685"/>
              <a:gd name="connsiteX1" fmla="*/ 0 w 213455"/>
              <a:gd name="connsiteY1" fmla="*/ 154686 h 154685"/>
              <a:gd name="connsiteX2" fmla="*/ 0 w 213455"/>
              <a:gd name="connsiteY2" fmla="*/ 122777 h 154685"/>
              <a:gd name="connsiteX3" fmla="*/ 213455 w 213455"/>
              <a:gd name="connsiteY3" fmla="*/ 0 h 154685"/>
              <a:gd name="connsiteX4" fmla="*/ 213455 w 213455"/>
              <a:gd name="connsiteY4" fmla="*/ 31909 h 154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5" h="154685">
                <a:moveTo>
                  <a:pt x="213455" y="31909"/>
                </a:moveTo>
                <a:lnTo>
                  <a:pt x="0" y="154686"/>
                </a:lnTo>
                <a:lnTo>
                  <a:pt x="0" y="122777"/>
                </a:lnTo>
                <a:lnTo>
                  <a:pt x="213455" y="0"/>
                </a:lnTo>
                <a:lnTo>
                  <a:pt x="213455" y="31909"/>
                </a:lnTo>
                <a:close/>
              </a:path>
            </a:pathLst>
          </a:custGeom>
          <a:solidFill>
            <a:srgbClr val="FFFFFF"/>
          </a:solidFill>
          <a:ln w="9525" cap="flat">
            <a:noFill/>
            <a:prstDash val="solid"/>
            <a:miter/>
          </a:ln>
        </p:spPr>
        <p:txBody>
          <a:bodyPr rtlCol="0" anchor="ctr"/>
          <a:lstStyle/>
          <a:p>
            <a:endParaRPr lang="ru-RU"/>
          </a:p>
        </p:txBody>
      </p:sp>
      <p:sp>
        <p:nvSpPr>
          <p:cNvPr id="138" name="Полилиния: фигура 137">
            <a:extLst>
              <a:ext uri="{FF2B5EF4-FFF2-40B4-BE49-F238E27FC236}">
                <a16:creationId xmlns:a16="http://schemas.microsoft.com/office/drawing/2014/main" id="{453783B1-1A64-E5AE-74C4-C9EA55C6284C}"/>
              </a:ext>
            </a:extLst>
          </p:cNvPr>
          <p:cNvSpPr/>
          <p:nvPr/>
        </p:nvSpPr>
        <p:spPr>
          <a:xfrm>
            <a:off x="5681665" y="1817767"/>
            <a:ext cx="213455" cy="154685"/>
          </a:xfrm>
          <a:custGeom>
            <a:avLst/>
            <a:gdLst>
              <a:gd name="connsiteX0" fmla="*/ 0 w 213455"/>
              <a:gd name="connsiteY0" fmla="*/ 154686 h 154685"/>
              <a:gd name="connsiteX1" fmla="*/ 0 w 213455"/>
              <a:gd name="connsiteY1" fmla="*/ 122777 h 154685"/>
              <a:gd name="connsiteX2" fmla="*/ 213455 w 213455"/>
              <a:gd name="connsiteY2" fmla="*/ 0 h 154685"/>
              <a:gd name="connsiteX3" fmla="*/ 213455 w 213455"/>
              <a:gd name="connsiteY3" fmla="*/ 31909 h 154685"/>
              <a:gd name="connsiteX4" fmla="*/ 0 w 213455"/>
              <a:gd name="connsiteY4" fmla="*/ 154686 h 154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5" h="154685">
                <a:moveTo>
                  <a:pt x="0" y="154686"/>
                </a:moveTo>
                <a:lnTo>
                  <a:pt x="0" y="122777"/>
                </a:lnTo>
                <a:lnTo>
                  <a:pt x="213455" y="0"/>
                </a:lnTo>
                <a:lnTo>
                  <a:pt x="213455" y="31909"/>
                </a:lnTo>
                <a:lnTo>
                  <a:pt x="0" y="154686"/>
                </a:lnTo>
                <a:close/>
              </a:path>
            </a:pathLst>
          </a:custGeom>
          <a:noFill/>
          <a:ln w="1270" cap="flat">
            <a:solidFill>
              <a:srgbClr val="000000">
                <a:alpha val="0"/>
              </a:srgbClr>
            </a:solidFill>
            <a:prstDash val="solid"/>
            <a:miter/>
          </a:ln>
        </p:spPr>
        <p:txBody>
          <a:bodyPr rtlCol="0" anchor="ctr"/>
          <a:lstStyle/>
          <a:p>
            <a:endParaRPr lang="ru-RU"/>
          </a:p>
        </p:txBody>
      </p:sp>
      <p:sp>
        <p:nvSpPr>
          <p:cNvPr id="139" name="Полилиния: фигура 138">
            <a:extLst>
              <a:ext uri="{FF2B5EF4-FFF2-40B4-BE49-F238E27FC236}">
                <a16:creationId xmlns:a16="http://schemas.microsoft.com/office/drawing/2014/main" id="{E9CA9AAA-B0A4-6FC1-4182-6FC0F356E19B}"/>
              </a:ext>
            </a:extLst>
          </p:cNvPr>
          <p:cNvSpPr/>
          <p:nvPr/>
        </p:nvSpPr>
        <p:spPr>
          <a:xfrm>
            <a:off x="5699096" y="1913017"/>
            <a:ext cx="124015" cy="323564"/>
          </a:xfrm>
          <a:custGeom>
            <a:avLst/>
            <a:gdLst>
              <a:gd name="connsiteX0" fmla="*/ 0 w 124015"/>
              <a:gd name="connsiteY0" fmla="*/ 323564 h 323564"/>
              <a:gd name="connsiteX1" fmla="*/ 0 w 124015"/>
              <a:gd name="connsiteY1" fmla="*/ 318230 h 323564"/>
              <a:gd name="connsiteX2" fmla="*/ 10859 w 124015"/>
              <a:gd name="connsiteY2" fmla="*/ 311944 h 323564"/>
              <a:gd name="connsiteX3" fmla="*/ 10859 w 124015"/>
              <a:gd name="connsiteY3" fmla="*/ 317278 h 323564"/>
              <a:gd name="connsiteX4" fmla="*/ 0 w 124015"/>
              <a:gd name="connsiteY4" fmla="*/ 323564 h 323564"/>
              <a:gd name="connsiteX5" fmla="*/ 0 w 124015"/>
              <a:gd name="connsiteY5" fmla="*/ 309277 h 323564"/>
              <a:gd name="connsiteX6" fmla="*/ 0 w 124015"/>
              <a:gd name="connsiteY6" fmla="*/ 303943 h 323564"/>
              <a:gd name="connsiteX7" fmla="*/ 24479 w 124015"/>
              <a:gd name="connsiteY7" fmla="*/ 289846 h 323564"/>
              <a:gd name="connsiteX8" fmla="*/ 24479 w 124015"/>
              <a:gd name="connsiteY8" fmla="*/ 295085 h 323564"/>
              <a:gd name="connsiteX9" fmla="*/ 0 w 124015"/>
              <a:gd name="connsiteY9" fmla="*/ 309277 h 323564"/>
              <a:gd name="connsiteX10" fmla="*/ 0 w 124015"/>
              <a:gd name="connsiteY10" fmla="*/ 294989 h 323564"/>
              <a:gd name="connsiteX11" fmla="*/ 0 w 124015"/>
              <a:gd name="connsiteY11" fmla="*/ 289655 h 323564"/>
              <a:gd name="connsiteX12" fmla="*/ 10859 w 124015"/>
              <a:gd name="connsiteY12" fmla="*/ 283369 h 323564"/>
              <a:gd name="connsiteX13" fmla="*/ 10859 w 124015"/>
              <a:gd name="connsiteY13" fmla="*/ 288703 h 323564"/>
              <a:gd name="connsiteX14" fmla="*/ 0 w 124015"/>
              <a:gd name="connsiteY14" fmla="*/ 294989 h 323564"/>
              <a:gd name="connsiteX15" fmla="*/ 18002 w 124015"/>
              <a:gd name="connsiteY15" fmla="*/ 284607 h 323564"/>
              <a:gd name="connsiteX16" fmla="*/ 18002 w 124015"/>
              <a:gd name="connsiteY16" fmla="*/ 279273 h 323564"/>
              <a:gd name="connsiteX17" fmla="*/ 34004 w 124015"/>
              <a:gd name="connsiteY17" fmla="*/ 270129 h 323564"/>
              <a:gd name="connsiteX18" fmla="*/ 34004 w 124015"/>
              <a:gd name="connsiteY18" fmla="*/ 275368 h 323564"/>
              <a:gd name="connsiteX19" fmla="*/ 18002 w 124015"/>
              <a:gd name="connsiteY19" fmla="*/ 284607 h 323564"/>
              <a:gd name="connsiteX20" fmla="*/ 0 w 124015"/>
              <a:gd name="connsiteY20" fmla="*/ 280702 h 323564"/>
              <a:gd name="connsiteX21" fmla="*/ 0 w 124015"/>
              <a:gd name="connsiteY21" fmla="*/ 275368 h 323564"/>
              <a:gd name="connsiteX22" fmla="*/ 24479 w 124015"/>
              <a:gd name="connsiteY22" fmla="*/ 261271 h 323564"/>
              <a:gd name="connsiteX23" fmla="*/ 24479 w 124015"/>
              <a:gd name="connsiteY23" fmla="*/ 266510 h 323564"/>
              <a:gd name="connsiteX24" fmla="*/ 0 w 124015"/>
              <a:gd name="connsiteY24" fmla="*/ 280702 h 323564"/>
              <a:gd name="connsiteX25" fmla="*/ 0 w 124015"/>
              <a:gd name="connsiteY25" fmla="*/ 266414 h 323564"/>
              <a:gd name="connsiteX26" fmla="*/ 0 w 124015"/>
              <a:gd name="connsiteY26" fmla="*/ 261080 h 323564"/>
              <a:gd name="connsiteX27" fmla="*/ 10859 w 124015"/>
              <a:gd name="connsiteY27" fmla="*/ 254794 h 323564"/>
              <a:gd name="connsiteX28" fmla="*/ 10859 w 124015"/>
              <a:gd name="connsiteY28" fmla="*/ 260128 h 323564"/>
              <a:gd name="connsiteX29" fmla="*/ 0 w 124015"/>
              <a:gd name="connsiteY29" fmla="*/ 266414 h 323564"/>
              <a:gd name="connsiteX30" fmla="*/ 18002 w 124015"/>
              <a:gd name="connsiteY30" fmla="*/ 256032 h 323564"/>
              <a:gd name="connsiteX31" fmla="*/ 18002 w 124015"/>
              <a:gd name="connsiteY31" fmla="*/ 250698 h 323564"/>
              <a:gd name="connsiteX32" fmla="*/ 34004 w 124015"/>
              <a:gd name="connsiteY32" fmla="*/ 241554 h 323564"/>
              <a:gd name="connsiteX33" fmla="*/ 34004 w 124015"/>
              <a:gd name="connsiteY33" fmla="*/ 246793 h 323564"/>
              <a:gd name="connsiteX34" fmla="*/ 18002 w 124015"/>
              <a:gd name="connsiteY34" fmla="*/ 256032 h 323564"/>
              <a:gd name="connsiteX35" fmla="*/ 0 w 124015"/>
              <a:gd name="connsiteY35" fmla="*/ 236696 h 323564"/>
              <a:gd name="connsiteX36" fmla="*/ 0 w 124015"/>
              <a:gd name="connsiteY36" fmla="*/ 231458 h 323564"/>
              <a:gd name="connsiteX37" fmla="*/ 18383 w 124015"/>
              <a:gd name="connsiteY37" fmla="*/ 220885 h 323564"/>
              <a:gd name="connsiteX38" fmla="*/ 18383 w 124015"/>
              <a:gd name="connsiteY38" fmla="*/ 226124 h 323564"/>
              <a:gd name="connsiteX39" fmla="*/ 0 w 124015"/>
              <a:gd name="connsiteY39" fmla="*/ 236696 h 323564"/>
              <a:gd name="connsiteX40" fmla="*/ 0 w 124015"/>
              <a:gd name="connsiteY40" fmla="*/ 222409 h 323564"/>
              <a:gd name="connsiteX41" fmla="*/ 0 w 124015"/>
              <a:gd name="connsiteY41" fmla="*/ 217170 h 323564"/>
              <a:gd name="connsiteX42" fmla="*/ 10859 w 124015"/>
              <a:gd name="connsiteY42" fmla="*/ 210884 h 323564"/>
              <a:gd name="connsiteX43" fmla="*/ 10859 w 124015"/>
              <a:gd name="connsiteY43" fmla="*/ 216122 h 323564"/>
              <a:gd name="connsiteX44" fmla="*/ 0 w 124015"/>
              <a:gd name="connsiteY44" fmla="*/ 222409 h 323564"/>
              <a:gd name="connsiteX45" fmla="*/ 25432 w 124015"/>
              <a:gd name="connsiteY45" fmla="*/ 222028 h 323564"/>
              <a:gd name="connsiteX46" fmla="*/ 25432 w 124015"/>
              <a:gd name="connsiteY46" fmla="*/ 216789 h 323564"/>
              <a:gd name="connsiteX47" fmla="*/ 34100 w 124015"/>
              <a:gd name="connsiteY47" fmla="*/ 211836 h 323564"/>
              <a:gd name="connsiteX48" fmla="*/ 34100 w 124015"/>
              <a:gd name="connsiteY48" fmla="*/ 217075 h 323564"/>
              <a:gd name="connsiteX49" fmla="*/ 25432 w 124015"/>
              <a:gd name="connsiteY49" fmla="*/ 222028 h 323564"/>
              <a:gd name="connsiteX50" fmla="*/ 41148 w 124015"/>
              <a:gd name="connsiteY50" fmla="*/ 212979 h 323564"/>
              <a:gd name="connsiteX51" fmla="*/ 41148 w 124015"/>
              <a:gd name="connsiteY51" fmla="*/ 207740 h 323564"/>
              <a:gd name="connsiteX52" fmla="*/ 45911 w 124015"/>
              <a:gd name="connsiteY52" fmla="*/ 204978 h 323564"/>
              <a:gd name="connsiteX53" fmla="*/ 45911 w 124015"/>
              <a:gd name="connsiteY53" fmla="*/ 210217 h 323564"/>
              <a:gd name="connsiteX54" fmla="*/ 41148 w 124015"/>
              <a:gd name="connsiteY54" fmla="*/ 212979 h 323564"/>
              <a:gd name="connsiteX55" fmla="*/ 18002 w 124015"/>
              <a:gd name="connsiteY55" fmla="*/ 212026 h 323564"/>
              <a:gd name="connsiteX56" fmla="*/ 18002 w 124015"/>
              <a:gd name="connsiteY56" fmla="*/ 206788 h 323564"/>
              <a:gd name="connsiteX57" fmla="*/ 27813 w 124015"/>
              <a:gd name="connsiteY57" fmla="*/ 201168 h 323564"/>
              <a:gd name="connsiteX58" fmla="*/ 27813 w 124015"/>
              <a:gd name="connsiteY58" fmla="*/ 206407 h 323564"/>
              <a:gd name="connsiteX59" fmla="*/ 18002 w 124015"/>
              <a:gd name="connsiteY59" fmla="*/ 212026 h 323564"/>
              <a:gd name="connsiteX60" fmla="*/ 0 w 124015"/>
              <a:gd name="connsiteY60" fmla="*/ 207455 h 323564"/>
              <a:gd name="connsiteX61" fmla="*/ 0 w 124015"/>
              <a:gd name="connsiteY61" fmla="*/ 202216 h 323564"/>
              <a:gd name="connsiteX62" fmla="*/ 18383 w 124015"/>
              <a:gd name="connsiteY62" fmla="*/ 191643 h 323564"/>
              <a:gd name="connsiteX63" fmla="*/ 18383 w 124015"/>
              <a:gd name="connsiteY63" fmla="*/ 196882 h 323564"/>
              <a:gd name="connsiteX64" fmla="*/ 0 w 124015"/>
              <a:gd name="connsiteY64" fmla="*/ 207455 h 323564"/>
              <a:gd name="connsiteX65" fmla="*/ 34957 w 124015"/>
              <a:gd name="connsiteY65" fmla="*/ 202311 h 323564"/>
              <a:gd name="connsiteX66" fmla="*/ 34957 w 124015"/>
              <a:gd name="connsiteY66" fmla="*/ 197072 h 323564"/>
              <a:gd name="connsiteX67" fmla="*/ 53150 w 124015"/>
              <a:gd name="connsiteY67" fmla="*/ 186595 h 323564"/>
              <a:gd name="connsiteX68" fmla="*/ 53150 w 124015"/>
              <a:gd name="connsiteY68" fmla="*/ 191834 h 323564"/>
              <a:gd name="connsiteX69" fmla="*/ 34957 w 124015"/>
              <a:gd name="connsiteY69" fmla="*/ 202311 h 323564"/>
              <a:gd name="connsiteX70" fmla="*/ 0 w 124015"/>
              <a:gd name="connsiteY70" fmla="*/ 193167 h 323564"/>
              <a:gd name="connsiteX71" fmla="*/ 0 w 124015"/>
              <a:gd name="connsiteY71" fmla="*/ 187928 h 323564"/>
              <a:gd name="connsiteX72" fmla="*/ 10859 w 124015"/>
              <a:gd name="connsiteY72" fmla="*/ 181642 h 323564"/>
              <a:gd name="connsiteX73" fmla="*/ 10859 w 124015"/>
              <a:gd name="connsiteY73" fmla="*/ 186976 h 323564"/>
              <a:gd name="connsiteX74" fmla="*/ 0 w 124015"/>
              <a:gd name="connsiteY74" fmla="*/ 193167 h 323564"/>
              <a:gd name="connsiteX75" fmla="*/ 18002 w 124015"/>
              <a:gd name="connsiteY75" fmla="*/ 182880 h 323564"/>
              <a:gd name="connsiteX76" fmla="*/ 18002 w 124015"/>
              <a:gd name="connsiteY76" fmla="*/ 177546 h 323564"/>
              <a:gd name="connsiteX77" fmla="*/ 27813 w 124015"/>
              <a:gd name="connsiteY77" fmla="*/ 171926 h 323564"/>
              <a:gd name="connsiteX78" fmla="*/ 27813 w 124015"/>
              <a:gd name="connsiteY78" fmla="*/ 177165 h 323564"/>
              <a:gd name="connsiteX79" fmla="*/ 18002 w 124015"/>
              <a:gd name="connsiteY79" fmla="*/ 182880 h 323564"/>
              <a:gd name="connsiteX80" fmla="*/ 0 w 124015"/>
              <a:gd name="connsiteY80" fmla="*/ 179737 h 323564"/>
              <a:gd name="connsiteX81" fmla="*/ 0 w 124015"/>
              <a:gd name="connsiteY81" fmla="*/ 174498 h 323564"/>
              <a:gd name="connsiteX82" fmla="*/ 24479 w 124015"/>
              <a:gd name="connsiteY82" fmla="*/ 160306 h 323564"/>
              <a:gd name="connsiteX83" fmla="*/ 24479 w 124015"/>
              <a:gd name="connsiteY83" fmla="*/ 165640 h 323564"/>
              <a:gd name="connsiteX84" fmla="*/ 0 w 124015"/>
              <a:gd name="connsiteY84" fmla="*/ 179737 h 323564"/>
              <a:gd name="connsiteX85" fmla="*/ 0 w 124015"/>
              <a:gd name="connsiteY85" fmla="*/ 165449 h 323564"/>
              <a:gd name="connsiteX86" fmla="*/ 0 w 124015"/>
              <a:gd name="connsiteY86" fmla="*/ 160211 h 323564"/>
              <a:gd name="connsiteX87" fmla="*/ 10859 w 124015"/>
              <a:gd name="connsiteY87" fmla="*/ 153924 h 323564"/>
              <a:gd name="connsiteX88" fmla="*/ 10859 w 124015"/>
              <a:gd name="connsiteY88" fmla="*/ 159163 h 323564"/>
              <a:gd name="connsiteX89" fmla="*/ 0 w 124015"/>
              <a:gd name="connsiteY89" fmla="*/ 165449 h 323564"/>
              <a:gd name="connsiteX90" fmla="*/ 31623 w 124015"/>
              <a:gd name="connsiteY90" fmla="*/ 161544 h 323564"/>
              <a:gd name="connsiteX91" fmla="*/ 31623 w 124015"/>
              <a:gd name="connsiteY91" fmla="*/ 156305 h 323564"/>
              <a:gd name="connsiteX92" fmla="*/ 47530 w 124015"/>
              <a:gd name="connsiteY92" fmla="*/ 147066 h 323564"/>
              <a:gd name="connsiteX93" fmla="*/ 47530 w 124015"/>
              <a:gd name="connsiteY93" fmla="*/ 152305 h 323564"/>
              <a:gd name="connsiteX94" fmla="*/ 31623 w 124015"/>
              <a:gd name="connsiteY94" fmla="*/ 161544 h 323564"/>
              <a:gd name="connsiteX95" fmla="*/ 18002 w 124015"/>
              <a:gd name="connsiteY95" fmla="*/ 155067 h 323564"/>
              <a:gd name="connsiteX96" fmla="*/ 18002 w 124015"/>
              <a:gd name="connsiteY96" fmla="*/ 149828 h 323564"/>
              <a:gd name="connsiteX97" fmla="*/ 34004 w 124015"/>
              <a:gd name="connsiteY97" fmla="*/ 140589 h 323564"/>
              <a:gd name="connsiteX98" fmla="*/ 34004 w 124015"/>
              <a:gd name="connsiteY98" fmla="*/ 145923 h 323564"/>
              <a:gd name="connsiteX99" fmla="*/ 18002 w 124015"/>
              <a:gd name="connsiteY99" fmla="*/ 155067 h 323564"/>
              <a:gd name="connsiteX100" fmla="*/ 54673 w 124015"/>
              <a:gd name="connsiteY100" fmla="*/ 148304 h 323564"/>
              <a:gd name="connsiteX101" fmla="*/ 54673 w 124015"/>
              <a:gd name="connsiteY101" fmla="*/ 142970 h 323564"/>
              <a:gd name="connsiteX102" fmla="*/ 63151 w 124015"/>
              <a:gd name="connsiteY102" fmla="*/ 138113 h 323564"/>
              <a:gd name="connsiteX103" fmla="*/ 63151 w 124015"/>
              <a:gd name="connsiteY103" fmla="*/ 143351 h 323564"/>
              <a:gd name="connsiteX104" fmla="*/ 54673 w 124015"/>
              <a:gd name="connsiteY104" fmla="*/ 148304 h 323564"/>
              <a:gd name="connsiteX105" fmla="*/ 41053 w 124015"/>
              <a:gd name="connsiteY105" fmla="*/ 141827 h 323564"/>
              <a:gd name="connsiteX106" fmla="*/ 41053 w 124015"/>
              <a:gd name="connsiteY106" fmla="*/ 136493 h 323564"/>
              <a:gd name="connsiteX107" fmla="*/ 74009 w 124015"/>
              <a:gd name="connsiteY107" fmla="*/ 117634 h 323564"/>
              <a:gd name="connsiteX108" fmla="*/ 74009 w 124015"/>
              <a:gd name="connsiteY108" fmla="*/ 122872 h 323564"/>
              <a:gd name="connsiteX109" fmla="*/ 41053 w 124015"/>
              <a:gd name="connsiteY109" fmla="*/ 141827 h 323564"/>
              <a:gd name="connsiteX110" fmla="*/ 0 w 124015"/>
              <a:gd name="connsiteY110" fmla="*/ 133826 h 323564"/>
              <a:gd name="connsiteX111" fmla="*/ 0 w 124015"/>
              <a:gd name="connsiteY111" fmla="*/ 128492 h 323564"/>
              <a:gd name="connsiteX112" fmla="*/ 10859 w 124015"/>
              <a:gd name="connsiteY112" fmla="*/ 122206 h 323564"/>
              <a:gd name="connsiteX113" fmla="*/ 10859 w 124015"/>
              <a:gd name="connsiteY113" fmla="*/ 127540 h 323564"/>
              <a:gd name="connsiteX114" fmla="*/ 0 w 124015"/>
              <a:gd name="connsiteY114" fmla="*/ 133826 h 323564"/>
              <a:gd name="connsiteX115" fmla="*/ 18002 w 124015"/>
              <a:gd name="connsiteY115" fmla="*/ 123444 h 323564"/>
              <a:gd name="connsiteX116" fmla="*/ 18002 w 124015"/>
              <a:gd name="connsiteY116" fmla="*/ 118205 h 323564"/>
              <a:gd name="connsiteX117" fmla="*/ 34004 w 124015"/>
              <a:gd name="connsiteY117" fmla="*/ 108966 h 323564"/>
              <a:gd name="connsiteX118" fmla="*/ 34004 w 124015"/>
              <a:gd name="connsiteY118" fmla="*/ 114205 h 323564"/>
              <a:gd name="connsiteX119" fmla="*/ 18002 w 124015"/>
              <a:gd name="connsiteY119" fmla="*/ 123444 h 323564"/>
              <a:gd name="connsiteX120" fmla="*/ 0 w 124015"/>
              <a:gd name="connsiteY120" fmla="*/ 119539 h 323564"/>
              <a:gd name="connsiteX121" fmla="*/ 0 w 124015"/>
              <a:gd name="connsiteY121" fmla="*/ 114205 h 323564"/>
              <a:gd name="connsiteX122" fmla="*/ 24479 w 124015"/>
              <a:gd name="connsiteY122" fmla="*/ 100108 h 323564"/>
              <a:gd name="connsiteX123" fmla="*/ 24479 w 124015"/>
              <a:gd name="connsiteY123" fmla="*/ 105442 h 323564"/>
              <a:gd name="connsiteX124" fmla="*/ 0 w 124015"/>
              <a:gd name="connsiteY124" fmla="*/ 119539 h 323564"/>
              <a:gd name="connsiteX125" fmla="*/ 41053 w 124015"/>
              <a:gd name="connsiteY125" fmla="*/ 110204 h 323564"/>
              <a:gd name="connsiteX126" fmla="*/ 41053 w 124015"/>
              <a:gd name="connsiteY126" fmla="*/ 104870 h 323564"/>
              <a:gd name="connsiteX127" fmla="*/ 64770 w 124015"/>
              <a:gd name="connsiteY127" fmla="*/ 91249 h 323564"/>
              <a:gd name="connsiteX128" fmla="*/ 64770 w 124015"/>
              <a:gd name="connsiteY128" fmla="*/ 96583 h 323564"/>
              <a:gd name="connsiteX129" fmla="*/ 41053 w 124015"/>
              <a:gd name="connsiteY129" fmla="*/ 110204 h 323564"/>
              <a:gd name="connsiteX130" fmla="*/ 0 w 124015"/>
              <a:gd name="connsiteY130" fmla="*/ 105251 h 323564"/>
              <a:gd name="connsiteX131" fmla="*/ 0 w 124015"/>
              <a:gd name="connsiteY131" fmla="*/ 99917 h 323564"/>
              <a:gd name="connsiteX132" fmla="*/ 10859 w 124015"/>
              <a:gd name="connsiteY132" fmla="*/ 93631 h 323564"/>
              <a:gd name="connsiteX133" fmla="*/ 10859 w 124015"/>
              <a:gd name="connsiteY133" fmla="*/ 98965 h 323564"/>
              <a:gd name="connsiteX134" fmla="*/ 0 w 124015"/>
              <a:gd name="connsiteY134" fmla="*/ 105251 h 323564"/>
              <a:gd name="connsiteX135" fmla="*/ 31623 w 124015"/>
              <a:gd name="connsiteY135" fmla="*/ 101346 h 323564"/>
              <a:gd name="connsiteX136" fmla="*/ 31623 w 124015"/>
              <a:gd name="connsiteY136" fmla="*/ 96012 h 323564"/>
              <a:gd name="connsiteX137" fmla="*/ 47530 w 124015"/>
              <a:gd name="connsiteY137" fmla="*/ 86868 h 323564"/>
              <a:gd name="connsiteX138" fmla="*/ 47530 w 124015"/>
              <a:gd name="connsiteY138" fmla="*/ 92107 h 323564"/>
              <a:gd name="connsiteX139" fmla="*/ 31623 w 124015"/>
              <a:gd name="connsiteY139" fmla="*/ 101346 h 323564"/>
              <a:gd name="connsiteX140" fmla="*/ 18002 w 124015"/>
              <a:gd name="connsiteY140" fmla="*/ 94869 h 323564"/>
              <a:gd name="connsiteX141" fmla="*/ 18002 w 124015"/>
              <a:gd name="connsiteY141" fmla="*/ 89630 h 323564"/>
              <a:gd name="connsiteX142" fmla="*/ 34004 w 124015"/>
              <a:gd name="connsiteY142" fmla="*/ 80391 h 323564"/>
              <a:gd name="connsiteX143" fmla="*/ 34004 w 124015"/>
              <a:gd name="connsiteY143" fmla="*/ 85630 h 323564"/>
              <a:gd name="connsiteX144" fmla="*/ 18002 w 124015"/>
              <a:gd name="connsiteY144" fmla="*/ 94869 h 323564"/>
              <a:gd name="connsiteX145" fmla="*/ 0 w 124015"/>
              <a:gd name="connsiteY145" fmla="*/ 90964 h 323564"/>
              <a:gd name="connsiteX146" fmla="*/ 0 w 124015"/>
              <a:gd name="connsiteY146" fmla="*/ 85630 h 323564"/>
              <a:gd name="connsiteX147" fmla="*/ 24479 w 124015"/>
              <a:gd name="connsiteY147" fmla="*/ 71533 h 323564"/>
              <a:gd name="connsiteX148" fmla="*/ 24479 w 124015"/>
              <a:gd name="connsiteY148" fmla="*/ 76867 h 323564"/>
              <a:gd name="connsiteX149" fmla="*/ 0 w 124015"/>
              <a:gd name="connsiteY149" fmla="*/ 90964 h 323564"/>
              <a:gd name="connsiteX150" fmla="*/ 54673 w 124015"/>
              <a:gd name="connsiteY150" fmla="*/ 88011 h 323564"/>
              <a:gd name="connsiteX151" fmla="*/ 54673 w 124015"/>
              <a:gd name="connsiteY151" fmla="*/ 82772 h 323564"/>
              <a:gd name="connsiteX152" fmla="*/ 74200 w 124015"/>
              <a:gd name="connsiteY152" fmla="*/ 71533 h 323564"/>
              <a:gd name="connsiteX153" fmla="*/ 74200 w 124015"/>
              <a:gd name="connsiteY153" fmla="*/ 76772 h 323564"/>
              <a:gd name="connsiteX154" fmla="*/ 54673 w 124015"/>
              <a:gd name="connsiteY154" fmla="*/ 88011 h 323564"/>
              <a:gd name="connsiteX155" fmla="*/ 41053 w 124015"/>
              <a:gd name="connsiteY155" fmla="*/ 81534 h 323564"/>
              <a:gd name="connsiteX156" fmla="*/ 41053 w 124015"/>
              <a:gd name="connsiteY156" fmla="*/ 76295 h 323564"/>
              <a:gd name="connsiteX157" fmla="*/ 57626 w 124015"/>
              <a:gd name="connsiteY157" fmla="*/ 66770 h 323564"/>
              <a:gd name="connsiteX158" fmla="*/ 57626 w 124015"/>
              <a:gd name="connsiteY158" fmla="*/ 72009 h 323564"/>
              <a:gd name="connsiteX159" fmla="*/ 41053 w 124015"/>
              <a:gd name="connsiteY159" fmla="*/ 81534 h 323564"/>
              <a:gd name="connsiteX160" fmla="*/ 0 w 124015"/>
              <a:gd name="connsiteY160" fmla="*/ 76676 h 323564"/>
              <a:gd name="connsiteX161" fmla="*/ 0 w 124015"/>
              <a:gd name="connsiteY161" fmla="*/ 71342 h 323564"/>
              <a:gd name="connsiteX162" fmla="*/ 10859 w 124015"/>
              <a:gd name="connsiteY162" fmla="*/ 65056 h 323564"/>
              <a:gd name="connsiteX163" fmla="*/ 10859 w 124015"/>
              <a:gd name="connsiteY163" fmla="*/ 70390 h 323564"/>
              <a:gd name="connsiteX164" fmla="*/ 0 w 124015"/>
              <a:gd name="connsiteY164" fmla="*/ 76676 h 323564"/>
              <a:gd name="connsiteX165" fmla="*/ 31623 w 124015"/>
              <a:gd name="connsiteY165" fmla="*/ 72771 h 323564"/>
              <a:gd name="connsiteX166" fmla="*/ 31623 w 124015"/>
              <a:gd name="connsiteY166" fmla="*/ 67437 h 323564"/>
              <a:gd name="connsiteX167" fmla="*/ 47530 w 124015"/>
              <a:gd name="connsiteY167" fmla="*/ 58293 h 323564"/>
              <a:gd name="connsiteX168" fmla="*/ 47530 w 124015"/>
              <a:gd name="connsiteY168" fmla="*/ 63532 h 323564"/>
              <a:gd name="connsiteX169" fmla="*/ 31623 w 124015"/>
              <a:gd name="connsiteY169" fmla="*/ 72771 h 323564"/>
              <a:gd name="connsiteX170" fmla="*/ 81249 w 124015"/>
              <a:gd name="connsiteY170" fmla="*/ 72676 h 323564"/>
              <a:gd name="connsiteX171" fmla="*/ 81249 w 124015"/>
              <a:gd name="connsiteY171" fmla="*/ 67437 h 323564"/>
              <a:gd name="connsiteX172" fmla="*/ 93345 w 124015"/>
              <a:gd name="connsiteY172" fmla="*/ 60484 h 323564"/>
              <a:gd name="connsiteX173" fmla="*/ 93345 w 124015"/>
              <a:gd name="connsiteY173" fmla="*/ 65722 h 323564"/>
              <a:gd name="connsiteX174" fmla="*/ 81249 w 124015"/>
              <a:gd name="connsiteY174" fmla="*/ 72676 h 323564"/>
              <a:gd name="connsiteX175" fmla="*/ 64770 w 124015"/>
              <a:gd name="connsiteY175" fmla="*/ 68008 h 323564"/>
              <a:gd name="connsiteX176" fmla="*/ 64770 w 124015"/>
              <a:gd name="connsiteY176" fmla="*/ 62674 h 323564"/>
              <a:gd name="connsiteX177" fmla="*/ 109538 w 124015"/>
              <a:gd name="connsiteY177" fmla="*/ 36862 h 323564"/>
              <a:gd name="connsiteX178" fmla="*/ 109538 w 124015"/>
              <a:gd name="connsiteY178" fmla="*/ 42196 h 323564"/>
              <a:gd name="connsiteX179" fmla="*/ 64770 w 124015"/>
              <a:gd name="connsiteY179" fmla="*/ 68008 h 323564"/>
              <a:gd name="connsiteX180" fmla="*/ 18002 w 124015"/>
              <a:gd name="connsiteY180" fmla="*/ 66294 h 323564"/>
              <a:gd name="connsiteX181" fmla="*/ 18002 w 124015"/>
              <a:gd name="connsiteY181" fmla="*/ 61055 h 323564"/>
              <a:gd name="connsiteX182" fmla="*/ 34004 w 124015"/>
              <a:gd name="connsiteY182" fmla="*/ 51816 h 323564"/>
              <a:gd name="connsiteX183" fmla="*/ 34004 w 124015"/>
              <a:gd name="connsiteY183" fmla="*/ 57055 h 323564"/>
              <a:gd name="connsiteX184" fmla="*/ 18002 w 124015"/>
              <a:gd name="connsiteY184" fmla="*/ 66294 h 323564"/>
              <a:gd name="connsiteX185" fmla="*/ 54673 w 124015"/>
              <a:gd name="connsiteY185" fmla="*/ 59436 h 323564"/>
              <a:gd name="connsiteX186" fmla="*/ 54673 w 124015"/>
              <a:gd name="connsiteY186" fmla="*/ 54197 h 323564"/>
              <a:gd name="connsiteX187" fmla="*/ 74200 w 124015"/>
              <a:gd name="connsiteY187" fmla="*/ 42958 h 323564"/>
              <a:gd name="connsiteX188" fmla="*/ 74200 w 124015"/>
              <a:gd name="connsiteY188" fmla="*/ 48197 h 323564"/>
              <a:gd name="connsiteX189" fmla="*/ 54673 w 124015"/>
              <a:gd name="connsiteY189" fmla="*/ 59436 h 323564"/>
              <a:gd name="connsiteX190" fmla="*/ 41053 w 124015"/>
              <a:gd name="connsiteY190" fmla="*/ 52959 h 323564"/>
              <a:gd name="connsiteX191" fmla="*/ 41053 w 124015"/>
              <a:gd name="connsiteY191" fmla="*/ 47720 h 323564"/>
              <a:gd name="connsiteX192" fmla="*/ 65437 w 124015"/>
              <a:gd name="connsiteY192" fmla="*/ 33719 h 323564"/>
              <a:gd name="connsiteX193" fmla="*/ 65437 w 124015"/>
              <a:gd name="connsiteY193" fmla="*/ 38957 h 323564"/>
              <a:gd name="connsiteX194" fmla="*/ 41053 w 124015"/>
              <a:gd name="connsiteY194" fmla="*/ 52959 h 323564"/>
              <a:gd name="connsiteX195" fmla="*/ 81249 w 124015"/>
              <a:gd name="connsiteY195" fmla="*/ 44101 h 323564"/>
              <a:gd name="connsiteX196" fmla="*/ 81249 w 124015"/>
              <a:gd name="connsiteY196" fmla="*/ 38862 h 323564"/>
              <a:gd name="connsiteX197" fmla="*/ 93345 w 124015"/>
              <a:gd name="connsiteY197" fmla="*/ 31909 h 323564"/>
              <a:gd name="connsiteX198" fmla="*/ 93345 w 124015"/>
              <a:gd name="connsiteY198" fmla="*/ 37147 h 323564"/>
              <a:gd name="connsiteX199" fmla="*/ 81249 w 124015"/>
              <a:gd name="connsiteY199" fmla="*/ 44101 h 323564"/>
              <a:gd name="connsiteX200" fmla="*/ 72485 w 124015"/>
              <a:gd name="connsiteY200" fmla="*/ 34957 h 323564"/>
              <a:gd name="connsiteX201" fmla="*/ 72485 w 124015"/>
              <a:gd name="connsiteY201" fmla="*/ 29623 h 323564"/>
              <a:gd name="connsiteX202" fmla="*/ 103441 w 124015"/>
              <a:gd name="connsiteY202" fmla="*/ 11906 h 323564"/>
              <a:gd name="connsiteX203" fmla="*/ 103441 w 124015"/>
              <a:gd name="connsiteY203" fmla="*/ 17145 h 323564"/>
              <a:gd name="connsiteX204" fmla="*/ 72485 w 124015"/>
              <a:gd name="connsiteY204" fmla="*/ 34957 h 323564"/>
              <a:gd name="connsiteX205" fmla="*/ 100489 w 124015"/>
              <a:gd name="connsiteY205" fmla="*/ 33147 h 323564"/>
              <a:gd name="connsiteX206" fmla="*/ 100489 w 124015"/>
              <a:gd name="connsiteY206" fmla="*/ 27813 h 323564"/>
              <a:gd name="connsiteX207" fmla="*/ 120682 w 124015"/>
              <a:gd name="connsiteY207" fmla="*/ 16193 h 323564"/>
              <a:gd name="connsiteX208" fmla="*/ 120682 w 124015"/>
              <a:gd name="connsiteY208" fmla="*/ 21526 h 323564"/>
              <a:gd name="connsiteX209" fmla="*/ 100489 w 124015"/>
              <a:gd name="connsiteY209" fmla="*/ 33147 h 323564"/>
              <a:gd name="connsiteX210" fmla="*/ 110490 w 124015"/>
              <a:gd name="connsiteY210" fmla="*/ 13049 h 323564"/>
              <a:gd name="connsiteX211" fmla="*/ 110490 w 124015"/>
              <a:gd name="connsiteY211" fmla="*/ 7810 h 323564"/>
              <a:gd name="connsiteX212" fmla="*/ 124016 w 124015"/>
              <a:gd name="connsiteY212" fmla="*/ 0 h 323564"/>
              <a:gd name="connsiteX213" fmla="*/ 124016 w 124015"/>
              <a:gd name="connsiteY213" fmla="*/ 5239 h 323564"/>
              <a:gd name="connsiteX214" fmla="*/ 110490 w 124015"/>
              <a:gd name="connsiteY214" fmla="*/ 13049 h 3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24015" h="323564">
                <a:moveTo>
                  <a:pt x="0" y="323564"/>
                </a:moveTo>
                <a:lnTo>
                  <a:pt x="0" y="318230"/>
                </a:lnTo>
                <a:lnTo>
                  <a:pt x="10859" y="311944"/>
                </a:lnTo>
                <a:lnTo>
                  <a:pt x="10859" y="317278"/>
                </a:lnTo>
                <a:lnTo>
                  <a:pt x="0" y="323564"/>
                </a:lnTo>
                <a:close/>
                <a:moveTo>
                  <a:pt x="0" y="309277"/>
                </a:moveTo>
                <a:lnTo>
                  <a:pt x="0" y="303943"/>
                </a:lnTo>
                <a:lnTo>
                  <a:pt x="24479" y="289846"/>
                </a:lnTo>
                <a:lnTo>
                  <a:pt x="24479" y="295085"/>
                </a:lnTo>
                <a:lnTo>
                  <a:pt x="0" y="309277"/>
                </a:lnTo>
                <a:close/>
                <a:moveTo>
                  <a:pt x="0" y="294989"/>
                </a:moveTo>
                <a:lnTo>
                  <a:pt x="0" y="289655"/>
                </a:lnTo>
                <a:lnTo>
                  <a:pt x="10859" y="283369"/>
                </a:lnTo>
                <a:lnTo>
                  <a:pt x="10859" y="288703"/>
                </a:lnTo>
                <a:lnTo>
                  <a:pt x="0" y="294989"/>
                </a:lnTo>
                <a:close/>
                <a:moveTo>
                  <a:pt x="18002" y="284607"/>
                </a:moveTo>
                <a:lnTo>
                  <a:pt x="18002" y="279273"/>
                </a:lnTo>
                <a:lnTo>
                  <a:pt x="34004" y="270129"/>
                </a:lnTo>
                <a:lnTo>
                  <a:pt x="34004" y="275368"/>
                </a:lnTo>
                <a:lnTo>
                  <a:pt x="18002" y="284607"/>
                </a:lnTo>
                <a:close/>
                <a:moveTo>
                  <a:pt x="0" y="280702"/>
                </a:moveTo>
                <a:lnTo>
                  <a:pt x="0" y="275368"/>
                </a:lnTo>
                <a:lnTo>
                  <a:pt x="24479" y="261271"/>
                </a:lnTo>
                <a:lnTo>
                  <a:pt x="24479" y="266510"/>
                </a:lnTo>
                <a:lnTo>
                  <a:pt x="0" y="280702"/>
                </a:lnTo>
                <a:close/>
                <a:moveTo>
                  <a:pt x="0" y="266414"/>
                </a:moveTo>
                <a:lnTo>
                  <a:pt x="0" y="261080"/>
                </a:lnTo>
                <a:lnTo>
                  <a:pt x="10859" y="254794"/>
                </a:lnTo>
                <a:lnTo>
                  <a:pt x="10859" y="260128"/>
                </a:lnTo>
                <a:lnTo>
                  <a:pt x="0" y="266414"/>
                </a:lnTo>
                <a:close/>
                <a:moveTo>
                  <a:pt x="18002" y="256032"/>
                </a:moveTo>
                <a:lnTo>
                  <a:pt x="18002" y="250698"/>
                </a:lnTo>
                <a:lnTo>
                  <a:pt x="34004" y="241554"/>
                </a:lnTo>
                <a:lnTo>
                  <a:pt x="34004" y="246793"/>
                </a:lnTo>
                <a:lnTo>
                  <a:pt x="18002" y="256032"/>
                </a:lnTo>
                <a:close/>
                <a:moveTo>
                  <a:pt x="0" y="236696"/>
                </a:moveTo>
                <a:lnTo>
                  <a:pt x="0" y="231458"/>
                </a:lnTo>
                <a:lnTo>
                  <a:pt x="18383" y="220885"/>
                </a:lnTo>
                <a:lnTo>
                  <a:pt x="18383" y="226124"/>
                </a:lnTo>
                <a:lnTo>
                  <a:pt x="0" y="236696"/>
                </a:lnTo>
                <a:close/>
                <a:moveTo>
                  <a:pt x="0" y="222409"/>
                </a:moveTo>
                <a:lnTo>
                  <a:pt x="0" y="217170"/>
                </a:lnTo>
                <a:lnTo>
                  <a:pt x="10859" y="210884"/>
                </a:lnTo>
                <a:lnTo>
                  <a:pt x="10859" y="216122"/>
                </a:lnTo>
                <a:lnTo>
                  <a:pt x="0" y="222409"/>
                </a:lnTo>
                <a:close/>
                <a:moveTo>
                  <a:pt x="25432" y="222028"/>
                </a:moveTo>
                <a:lnTo>
                  <a:pt x="25432" y="216789"/>
                </a:lnTo>
                <a:lnTo>
                  <a:pt x="34100" y="211836"/>
                </a:lnTo>
                <a:lnTo>
                  <a:pt x="34100" y="217075"/>
                </a:lnTo>
                <a:lnTo>
                  <a:pt x="25432" y="222028"/>
                </a:lnTo>
                <a:close/>
                <a:moveTo>
                  <a:pt x="41148" y="212979"/>
                </a:moveTo>
                <a:lnTo>
                  <a:pt x="41148" y="207740"/>
                </a:lnTo>
                <a:lnTo>
                  <a:pt x="45911" y="204978"/>
                </a:lnTo>
                <a:lnTo>
                  <a:pt x="45911" y="210217"/>
                </a:lnTo>
                <a:lnTo>
                  <a:pt x="41148" y="212979"/>
                </a:lnTo>
                <a:close/>
                <a:moveTo>
                  <a:pt x="18002" y="212026"/>
                </a:moveTo>
                <a:lnTo>
                  <a:pt x="18002" y="206788"/>
                </a:lnTo>
                <a:lnTo>
                  <a:pt x="27813" y="201168"/>
                </a:lnTo>
                <a:lnTo>
                  <a:pt x="27813" y="206407"/>
                </a:lnTo>
                <a:lnTo>
                  <a:pt x="18002" y="212026"/>
                </a:lnTo>
                <a:close/>
                <a:moveTo>
                  <a:pt x="0" y="207455"/>
                </a:moveTo>
                <a:lnTo>
                  <a:pt x="0" y="202216"/>
                </a:lnTo>
                <a:lnTo>
                  <a:pt x="18383" y="191643"/>
                </a:lnTo>
                <a:lnTo>
                  <a:pt x="18383" y="196882"/>
                </a:lnTo>
                <a:lnTo>
                  <a:pt x="0" y="207455"/>
                </a:lnTo>
                <a:close/>
                <a:moveTo>
                  <a:pt x="34957" y="202311"/>
                </a:moveTo>
                <a:lnTo>
                  <a:pt x="34957" y="197072"/>
                </a:lnTo>
                <a:lnTo>
                  <a:pt x="53150" y="186595"/>
                </a:lnTo>
                <a:lnTo>
                  <a:pt x="53150" y="191834"/>
                </a:lnTo>
                <a:lnTo>
                  <a:pt x="34957" y="202311"/>
                </a:lnTo>
                <a:close/>
                <a:moveTo>
                  <a:pt x="0" y="193167"/>
                </a:moveTo>
                <a:lnTo>
                  <a:pt x="0" y="187928"/>
                </a:lnTo>
                <a:lnTo>
                  <a:pt x="10859" y="181642"/>
                </a:lnTo>
                <a:lnTo>
                  <a:pt x="10859" y="186976"/>
                </a:lnTo>
                <a:lnTo>
                  <a:pt x="0" y="193167"/>
                </a:lnTo>
                <a:close/>
                <a:moveTo>
                  <a:pt x="18002" y="182880"/>
                </a:moveTo>
                <a:lnTo>
                  <a:pt x="18002" y="177546"/>
                </a:lnTo>
                <a:lnTo>
                  <a:pt x="27813" y="171926"/>
                </a:lnTo>
                <a:lnTo>
                  <a:pt x="27813" y="177165"/>
                </a:lnTo>
                <a:lnTo>
                  <a:pt x="18002" y="182880"/>
                </a:lnTo>
                <a:close/>
                <a:moveTo>
                  <a:pt x="0" y="179737"/>
                </a:moveTo>
                <a:lnTo>
                  <a:pt x="0" y="174498"/>
                </a:lnTo>
                <a:lnTo>
                  <a:pt x="24479" y="160306"/>
                </a:lnTo>
                <a:lnTo>
                  <a:pt x="24479" y="165640"/>
                </a:lnTo>
                <a:lnTo>
                  <a:pt x="0" y="179737"/>
                </a:lnTo>
                <a:close/>
                <a:moveTo>
                  <a:pt x="0" y="165449"/>
                </a:moveTo>
                <a:lnTo>
                  <a:pt x="0" y="160211"/>
                </a:lnTo>
                <a:lnTo>
                  <a:pt x="10859" y="153924"/>
                </a:lnTo>
                <a:lnTo>
                  <a:pt x="10859" y="159163"/>
                </a:lnTo>
                <a:lnTo>
                  <a:pt x="0" y="165449"/>
                </a:lnTo>
                <a:close/>
                <a:moveTo>
                  <a:pt x="31623" y="161544"/>
                </a:moveTo>
                <a:lnTo>
                  <a:pt x="31623" y="156305"/>
                </a:lnTo>
                <a:lnTo>
                  <a:pt x="47530" y="147066"/>
                </a:lnTo>
                <a:lnTo>
                  <a:pt x="47530" y="152305"/>
                </a:lnTo>
                <a:lnTo>
                  <a:pt x="31623" y="161544"/>
                </a:lnTo>
                <a:close/>
                <a:moveTo>
                  <a:pt x="18002" y="155067"/>
                </a:moveTo>
                <a:lnTo>
                  <a:pt x="18002" y="149828"/>
                </a:lnTo>
                <a:lnTo>
                  <a:pt x="34004" y="140589"/>
                </a:lnTo>
                <a:lnTo>
                  <a:pt x="34004" y="145923"/>
                </a:lnTo>
                <a:lnTo>
                  <a:pt x="18002" y="155067"/>
                </a:lnTo>
                <a:close/>
                <a:moveTo>
                  <a:pt x="54673" y="148304"/>
                </a:moveTo>
                <a:lnTo>
                  <a:pt x="54673" y="142970"/>
                </a:lnTo>
                <a:lnTo>
                  <a:pt x="63151" y="138113"/>
                </a:lnTo>
                <a:lnTo>
                  <a:pt x="63151" y="143351"/>
                </a:lnTo>
                <a:lnTo>
                  <a:pt x="54673" y="148304"/>
                </a:lnTo>
                <a:close/>
                <a:moveTo>
                  <a:pt x="41053" y="141827"/>
                </a:moveTo>
                <a:lnTo>
                  <a:pt x="41053" y="136493"/>
                </a:lnTo>
                <a:lnTo>
                  <a:pt x="74009" y="117634"/>
                </a:lnTo>
                <a:lnTo>
                  <a:pt x="74009" y="122872"/>
                </a:lnTo>
                <a:lnTo>
                  <a:pt x="41053" y="141827"/>
                </a:lnTo>
                <a:close/>
                <a:moveTo>
                  <a:pt x="0" y="133826"/>
                </a:moveTo>
                <a:lnTo>
                  <a:pt x="0" y="128492"/>
                </a:lnTo>
                <a:lnTo>
                  <a:pt x="10859" y="122206"/>
                </a:lnTo>
                <a:lnTo>
                  <a:pt x="10859" y="127540"/>
                </a:lnTo>
                <a:lnTo>
                  <a:pt x="0" y="133826"/>
                </a:lnTo>
                <a:close/>
                <a:moveTo>
                  <a:pt x="18002" y="123444"/>
                </a:moveTo>
                <a:lnTo>
                  <a:pt x="18002" y="118205"/>
                </a:lnTo>
                <a:lnTo>
                  <a:pt x="34004" y="108966"/>
                </a:lnTo>
                <a:lnTo>
                  <a:pt x="34004" y="114205"/>
                </a:lnTo>
                <a:lnTo>
                  <a:pt x="18002" y="123444"/>
                </a:lnTo>
                <a:close/>
                <a:moveTo>
                  <a:pt x="0" y="119539"/>
                </a:moveTo>
                <a:lnTo>
                  <a:pt x="0" y="114205"/>
                </a:lnTo>
                <a:lnTo>
                  <a:pt x="24479" y="100108"/>
                </a:lnTo>
                <a:lnTo>
                  <a:pt x="24479" y="105442"/>
                </a:lnTo>
                <a:lnTo>
                  <a:pt x="0" y="119539"/>
                </a:lnTo>
                <a:close/>
                <a:moveTo>
                  <a:pt x="41053" y="110204"/>
                </a:moveTo>
                <a:lnTo>
                  <a:pt x="41053" y="104870"/>
                </a:lnTo>
                <a:lnTo>
                  <a:pt x="64770" y="91249"/>
                </a:lnTo>
                <a:lnTo>
                  <a:pt x="64770" y="96583"/>
                </a:lnTo>
                <a:lnTo>
                  <a:pt x="41053" y="110204"/>
                </a:lnTo>
                <a:close/>
                <a:moveTo>
                  <a:pt x="0" y="105251"/>
                </a:moveTo>
                <a:lnTo>
                  <a:pt x="0" y="99917"/>
                </a:lnTo>
                <a:lnTo>
                  <a:pt x="10859" y="93631"/>
                </a:lnTo>
                <a:lnTo>
                  <a:pt x="10859" y="98965"/>
                </a:lnTo>
                <a:lnTo>
                  <a:pt x="0" y="105251"/>
                </a:lnTo>
                <a:close/>
                <a:moveTo>
                  <a:pt x="31623" y="101346"/>
                </a:moveTo>
                <a:lnTo>
                  <a:pt x="31623" y="96012"/>
                </a:lnTo>
                <a:lnTo>
                  <a:pt x="47530" y="86868"/>
                </a:lnTo>
                <a:lnTo>
                  <a:pt x="47530" y="92107"/>
                </a:lnTo>
                <a:lnTo>
                  <a:pt x="31623" y="101346"/>
                </a:lnTo>
                <a:close/>
                <a:moveTo>
                  <a:pt x="18002" y="94869"/>
                </a:moveTo>
                <a:lnTo>
                  <a:pt x="18002" y="89630"/>
                </a:lnTo>
                <a:lnTo>
                  <a:pt x="34004" y="80391"/>
                </a:lnTo>
                <a:lnTo>
                  <a:pt x="34004" y="85630"/>
                </a:lnTo>
                <a:lnTo>
                  <a:pt x="18002" y="94869"/>
                </a:lnTo>
                <a:close/>
                <a:moveTo>
                  <a:pt x="0" y="90964"/>
                </a:moveTo>
                <a:lnTo>
                  <a:pt x="0" y="85630"/>
                </a:lnTo>
                <a:lnTo>
                  <a:pt x="24479" y="71533"/>
                </a:lnTo>
                <a:lnTo>
                  <a:pt x="24479" y="76867"/>
                </a:lnTo>
                <a:lnTo>
                  <a:pt x="0" y="90964"/>
                </a:lnTo>
                <a:close/>
                <a:moveTo>
                  <a:pt x="54673" y="88011"/>
                </a:moveTo>
                <a:lnTo>
                  <a:pt x="54673" y="82772"/>
                </a:lnTo>
                <a:lnTo>
                  <a:pt x="74200" y="71533"/>
                </a:lnTo>
                <a:lnTo>
                  <a:pt x="74200" y="76772"/>
                </a:lnTo>
                <a:lnTo>
                  <a:pt x="54673" y="88011"/>
                </a:lnTo>
                <a:close/>
                <a:moveTo>
                  <a:pt x="41053" y="81534"/>
                </a:moveTo>
                <a:lnTo>
                  <a:pt x="41053" y="76295"/>
                </a:lnTo>
                <a:lnTo>
                  <a:pt x="57626" y="66770"/>
                </a:lnTo>
                <a:lnTo>
                  <a:pt x="57626" y="72009"/>
                </a:lnTo>
                <a:lnTo>
                  <a:pt x="41053" y="81534"/>
                </a:lnTo>
                <a:close/>
                <a:moveTo>
                  <a:pt x="0" y="76676"/>
                </a:moveTo>
                <a:lnTo>
                  <a:pt x="0" y="71342"/>
                </a:lnTo>
                <a:lnTo>
                  <a:pt x="10859" y="65056"/>
                </a:lnTo>
                <a:lnTo>
                  <a:pt x="10859" y="70390"/>
                </a:lnTo>
                <a:lnTo>
                  <a:pt x="0" y="76676"/>
                </a:lnTo>
                <a:close/>
                <a:moveTo>
                  <a:pt x="31623" y="72771"/>
                </a:moveTo>
                <a:lnTo>
                  <a:pt x="31623" y="67437"/>
                </a:lnTo>
                <a:lnTo>
                  <a:pt x="47530" y="58293"/>
                </a:lnTo>
                <a:lnTo>
                  <a:pt x="47530" y="63532"/>
                </a:lnTo>
                <a:lnTo>
                  <a:pt x="31623" y="72771"/>
                </a:lnTo>
                <a:close/>
                <a:moveTo>
                  <a:pt x="81249" y="72676"/>
                </a:moveTo>
                <a:lnTo>
                  <a:pt x="81249" y="67437"/>
                </a:lnTo>
                <a:lnTo>
                  <a:pt x="93345" y="60484"/>
                </a:lnTo>
                <a:lnTo>
                  <a:pt x="93345" y="65722"/>
                </a:lnTo>
                <a:lnTo>
                  <a:pt x="81249" y="72676"/>
                </a:lnTo>
                <a:close/>
                <a:moveTo>
                  <a:pt x="64770" y="68008"/>
                </a:moveTo>
                <a:lnTo>
                  <a:pt x="64770" y="62674"/>
                </a:lnTo>
                <a:lnTo>
                  <a:pt x="109538" y="36862"/>
                </a:lnTo>
                <a:lnTo>
                  <a:pt x="109538" y="42196"/>
                </a:lnTo>
                <a:lnTo>
                  <a:pt x="64770" y="68008"/>
                </a:lnTo>
                <a:close/>
                <a:moveTo>
                  <a:pt x="18002" y="66294"/>
                </a:moveTo>
                <a:lnTo>
                  <a:pt x="18002" y="61055"/>
                </a:lnTo>
                <a:lnTo>
                  <a:pt x="34004" y="51816"/>
                </a:lnTo>
                <a:lnTo>
                  <a:pt x="34004" y="57055"/>
                </a:lnTo>
                <a:lnTo>
                  <a:pt x="18002" y="66294"/>
                </a:lnTo>
                <a:close/>
                <a:moveTo>
                  <a:pt x="54673" y="59436"/>
                </a:moveTo>
                <a:lnTo>
                  <a:pt x="54673" y="54197"/>
                </a:lnTo>
                <a:lnTo>
                  <a:pt x="74200" y="42958"/>
                </a:lnTo>
                <a:lnTo>
                  <a:pt x="74200" y="48197"/>
                </a:lnTo>
                <a:lnTo>
                  <a:pt x="54673" y="59436"/>
                </a:lnTo>
                <a:close/>
                <a:moveTo>
                  <a:pt x="41053" y="52959"/>
                </a:moveTo>
                <a:lnTo>
                  <a:pt x="41053" y="47720"/>
                </a:lnTo>
                <a:lnTo>
                  <a:pt x="65437" y="33719"/>
                </a:lnTo>
                <a:lnTo>
                  <a:pt x="65437" y="38957"/>
                </a:lnTo>
                <a:lnTo>
                  <a:pt x="41053" y="52959"/>
                </a:lnTo>
                <a:close/>
                <a:moveTo>
                  <a:pt x="81249" y="44101"/>
                </a:moveTo>
                <a:lnTo>
                  <a:pt x="81249" y="38862"/>
                </a:lnTo>
                <a:lnTo>
                  <a:pt x="93345" y="31909"/>
                </a:lnTo>
                <a:lnTo>
                  <a:pt x="93345" y="37147"/>
                </a:lnTo>
                <a:lnTo>
                  <a:pt x="81249" y="44101"/>
                </a:lnTo>
                <a:close/>
                <a:moveTo>
                  <a:pt x="72485" y="34957"/>
                </a:moveTo>
                <a:lnTo>
                  <a:pt x="72485" y="29623"/>
                </a:lnTo>
                <a:lnTo>
                  <a:pt x="103441" y="11906"/>
                </a:lnTo>
                <a:lnTo>
                  <a:pt x="103441" y="17145"/>
                </a:lnTo>
                <a:lnTo>
                  <a:pt x="72485" y="34957"/>
                </a:lnTo>
                <a:close/>
                <a:moveTo>
                  <a:pt x="100489" y="33147"/>
                </a:moveTo>
                <a:lnTo>
                  <a:pt x="100489" y="27813"/>
                </a:lnTo>
                <a:lnTo>
                  <a:pt x="120682" y="16193"/>
                </a:lnTo>
                <a:lnTo>
                  <a:pt x="120682" y="21526"/>
                </a:lnTo>
                <a:lnTo>
                  <a:pt x="100489" y="33147"/>
                </a:lnTo>
                <a:close/>
                <a:moveTo>
                  <a:pt x="110490" y="13049"/>
                </a:moveTo>
                <a:lnTo>
                  <a:pt x="110490" y="7810"/>
                </a:lnTo>
                <a:lnTo>
                  <a:pt x="124016" y="0"/>
                </a:lnTo>
                <a:lnTo>
                  <a:pt x="124016" y="5239"/>
                </a:lnTo>
                <a:lnTo>
                  <a:pt x="110490" y="13049"/>
                </a:lnTo>
                <a:close/>
              </a:path>
            </a:pathLst>
          </a:custGeom>
          <a:solidFill>
            <a:srgbClr val="96859F"/>
          </a:solidFill>
          <a:ln w="9525" cap="flat">
            <a:noFill/>
            <a:prstDash val="solid"/>
            <a:miter/>
          </a:ln>
        </p:spPr>
        <p:txBody>
          <a:bodyPr rtlCol="0" anchor="ctr"/>
          <a:lstStyle/>
          <a:p>
            <a:endParaRPr lang="ru-RU"/>
          </a:p>
        </p:txBody>
      </p:sp>
      <p:sp>
        <p:nvSpPr>
          <p:cNvPr id="140" name="Полилиния: фигура 139">
            <a:extLst>
              <a:ext uri="{FF2B5EF4-FFF2-40B4-BE49-F238E27FC236}">
                <a16:creationId xmlns:a16="http://schemas.microsoft.com/office/drawing/2014/main" id="{DCB0B6C8-BAC9-D66D-8BB1-2CE4F3491869}"/>
              </a:ext>
            </a:extLst>
          </p:cNvPr>
          <p:cNvSpPr/>
          <p:nvPr/>
        </p:nvSpPr>
        <p:spPr>
          <a:xfrm>
            <a:off x="5699096" y="1913017"/>
            <a:ext cx="124015" cy="323564"/>
          </a:xfrm>
          <a:custGeom>
            <a:avLst/>
            <a:gdLst>
              <a:gd name="connsiteX0" fmla="*/ 0 w 124015"/>
              <a:gd name="connsiteY0" fmla="*/ 318230 h 323564"/>
              <a:gd name="connsiteX1" fmla="*/ 10859 w 124015"/>
              <a:gd name="connsiteY1" fmla="*/ 311944 h 323564"/>
              <a:gd name="connsiteX2" fmla="*/ 10859 w 124015"/>
              <a:gd name="connsiteY2" fmla="*/ 317278 h 323564"/>
              <a:gd name="connsiteX3" fmla="*/ 0 w 124015"/>
              <a:gd name="connsiteY3" fmla="*/ 323564 h 323564"/>
              <a:gd name="connsiteX4" fmla="*/ 0 w 124015"/>
              <a:gd name="connsiteY4" fmla="*/ 318230 h 323564"/>
              <a:gd name="connsiteX5" fmla="*/ 0 w 124015"/>
              <a:gd name="connsiteY5" fmla="*/ 303943 h 323564"/>
              <a:gd name="connsiteX6" fmla="*/ 24479 w 124015"/>
              <a:gd name="connsiteY6" fmla="*/ 289846 h 323564"/>
              <a:gd name="connsiteX7" fmla="*/ 24479 w 124015"/>
              <a:gd name="connsiteY7" fmla="*/ 295085 h 323564"/>
              <a:gd name="connsiteX8" fmla="*/ 0 w 124015"/>
              <a:gd name="connsiteY8" fmla="*/ 309277 h 323564"/>
              <a:gd name="connsiteX9" fmla="*/ 0 w 124015"/>
              <a:gd name="connsiteY9" fmla="*/ 303943 h 323564"/>
              <a:gd name="connsiteX10" fmla="*/ 0 w 124015"/>
              <a:gd name="connsiteY10" fmla="*/ 289655 h 323564"/>
              <a:gd name="connsiteX11" fmla="*/ 10859 w 124015"/>
              <a:gd name="connsiteY11" fmla="*/ 283369 h 323564"/>
              <a:gd name="connsiteX12" fmla="*/ 10859 w 124015"/>
              <a:gd name="connsiteY12" fmla="*/ 288703 h 323564"/>
              <a:gd name="connsiteX13" fmla="*/ 0 w 124015"/>
              <a:gd name="connsiteY13" fmla="*/ 294989 h 323564"/>
              <a:gd name="connsiteX14" fmla="*/ 0 w 124015"/>
              <a:gd name="connsiteY14" fmla="*/ 289655 h 323564"/>
              <a:gd name="connsiteX15" fmla="*/ 18002 w 124015"/>
              <a:gd name="connsiteY15" fmla="*/ 279273 h 323564"/>
              <a:gd name="connsiteX16" fmla="*/ 34004 w 124015"/>
              <a:gd name="connsiteY16" fmla="*/ 270129 h 323564"/>
              <a:gd name="connsiteX17" fmla="*/ 34004 w 124015"/>
              <a:gd name="connsiteY17" fmla="*/ 275368 h 323564"/>
              <a:gd name="connsiteX18" fmla="*/ 18002 w 124015"/>
              <a:gd name="connsiteY18" fmla="*/ 284607 h 323564"/>
              <a:gd name="connsiteX19" fmla="*/ 18002 w 124015"/>
              <a:gd name="connsiteY19" fmla="*/ 279273 h 323564"/>
              <a:gd name="connsiteX20" fmla="*/ 0 w 124015"/>
              <a:gd name="connsiteY20" fmla="*/ 275368 h 323564"/>
              <a:gd name="connsiteX21" fmla="*/ 24479 w 124015"/>
              <a:gd name="connsiteY21" fmla="*/ 261271 h 323564"/>
              <a:gd name="connsiteX22" fmla="*/ 24479 w 124015"/>
              <a:gd name="connsiteY22" fmla="*/ 266510 h 323564"/>
              <a:gd name="connsiteX23" fmla="*/ 0 w 124015"/>
              <a:gd name="connsiteY23" fmla="*/ 280702 h 323564"/>
              <a:gd name="connsiteX24" fmla="*/ 0 w 124015"/>
              <a:gd name="connsiteY24" fmla="*/ 275368 h 323564"/>
              <a:gd name="connsiteX25" fmla="*/ 0 w 124015"/>
              <a:gd name="connsiteY25" fmla="*/ 261080 h 323564"/>
              <a:gd name="connsiteX26" fmla="*/ 10859 w 124015"/>
              <a:gd name="connsiteY26" fmla="*/ 254794 h 323564"/>
              <a:gd name="connsiteX27" fmla="*/ 10859 w 124015"/>
              <a:gd name="connsiteY27" fmla="*/ 260128 h 323564"/>
              <a:gd name="connsiteX28" fmla="*/ 0 w 124015"/>
              <a:gd name="connsiteY28" fmla="*/ 266414 h 323564"/>
              <a:gd name="connsiteX29" fmla="*/ 0 w 124015"/>
              <a:gd name="connsiteY29" fmla="*/ 261080 h 323564"/>
              <a:gd name="connsiteX30" fmla="*/ 18002 w 124015"/>
              <a:gd name="connsiteY30" fmla="*/ 250698 h 323564"/>
              <a:gd name="connsiteX31" fmla="*/ 34004 w 124015"/>
              <a:gd name="connsiteY31" fmla="*/ 241554 h 323564"/>
              <a:gd name="connsiteX32" fmla="*/ 34004 w 124015"/>
              <a:gd name="connsiteY32" fmla="*/ 246793 h 323564"/>
              <a:gd name="connsiteX33" fmla="*/ 18002 w 124015"/>
              <a:gd name="connsiteY33" fmla="*/ 256032 h 323564"/>
              <a:gd name="connsiteX34" fmla="*/ 18002 w 124015"/>
              <a:gd name="connsiteY34" fmla="*/ 250698 h 323564"/>
              <a:gd name="connsiteX35" fmla="*/ 0 w 124015"/>
              <a:gd name="connsiteY35" fmla="*/ 231458 h 323564"/>
              <a:gd name="connsiteX36" fmla="*/ 18383 w 124015"/>
              <a:gd name="connsiteY36" fmla="*/ 220885 h 323564"/>
              <a:gd name="connsiteX37" fmla="*/ 18383 w 124015"/>
              <a:gd name="connsiteY37" fmla="*/ 226124 h 323564"/>
              <a:gd name="connsiteX38" fmla="*/ 0 w 124015"/>
              <a:gd name="connsiteY38" fmla="*/ 236696 h 323564"/>
              <a:gd name="connsiteX39" fmla="*/ 0 w 124015"/>
              <a:gd name="connsiteY39" fmla="*/ 231458 h 323564"/>
              <a:gd name="connsiteX40" fmla="*/ 0 w 124015"/>
              <a:gd name="connsiteY40" fmla="*/ 217170 h 323564"/>
              <a:gd name="connsiteX41" fmla="*/ 10859 w 124015"/>
              <a:gd name="connsiteY41" fmla="*/ 210884 h 323564"/>
              <a:gd name="connsiteX42" fmla="*/ 10859 w 124015"/>
              <a:gd name="connsiteY42" fmla="*/ 216122 h 323564"/>
              <a:gd name="connsiteX43" fmla="*/ 0 w 124015"/>
              <a:gd name="connsiteY43" fmla="*/ 222409 h 323564"/>
              <a:gd name="connsiteX44" fmla="*/ 0 w 124015"/>
              <a:gd name="connsiteY44" fmla="*/ 217170 h 323564"/>
              <a:gd name="connsiteX45" fmla="*/ 25432 w 124015"/>
              <a:gd name="connsiteY45" fmla="*/ 216789 h 323564"/>
              <a:gd name="connsiteX46" fmla="*/ 34100 w 124015"/>
              <a:gd name="connsiteY46" fmla="*/ 211836 h 323564"/>
              <a:gd name="connsiteX47" fmla="*/ 34100 w 124015"/>
              <a:gd name="connsiteY47" fmla="*/ 217075 h 323564"/>
              <a:gd name="connsiteX48" fmla="*/ 25432 w 124015"/>
              <a:gd name="connsiteY48" fmla="*/ 222028 h 323564"/>
              <a:gd name="connsiteX49" fmla="*/ 25432 w 124015"/>
              <a:gd name="connsiteY49" fmla="*/ 216789 h 323564"/>
              <a:gd name="connsiteX50" fmla="*/ 41148 w 124015"/>
              <a:gd name="connsiteY50" fmla="*/ 207740 h 323564"/>
              <a:gd name="connsiteX51" fmla="*/ 45911 w 124015"/>
              <a:gd name="connsiteY51" fmla="*/ 204978 h 323564"/>
              <a:gd name="connsiteX52" fmla="*/ 45911 w 124015"/>
              <a:gd name="connsiteY52" fmla="*/ 210217 h 323564"/>
              <a:gd name="connsiteX53" fmla="*/ 41148 w 124015"/>
              <a:gd name="connsiteY53" fmla="*/ 212979 h 323564"/>
              <a:gd name="connsiteX54" fmla="*/ 41148 w 124015"/>
              <a:gd name="connsiteY54" fmla="*/ 207740 h 323564"/>
              <a:gd name="connsiteX55" fmla="*/ 18002 w 124015"/>
              <a:gd name="connsiteY55" fmla="*/ 206788 h 323564"/>
              <a:gd name="connsiteX56" fmla="*/ 27813 w 124015"/>
              <a:gd name="connsiteY56" fmla="*/ 201168 h 323564"/>
              <a:gd name="connsiteX57" fmla="*/ 27813 w 124015"/>
              <a:gd name="connsiteY57" fmla="*/ 206407 h 323564"/>
              <a:gd name="connsiteX58" fmla="*/ 18002 w 124015"/>
              <a:gd name="connsiteY58" fmla="*/ 212026 h 323564"/>
              <a:gd name="connsiteX59" fmla="*/ 18002 w 124015"/>
              <a:gd name="connsiteY59" fmla="*/ 206788 h 323564"/>
              <a:gd name="connsiteX60" fmla="*/ 0 w 124015"/>
              <a:gd name="connsiteY60" fmla="*/ 202216 h 323564"/>
              <a:gd name="connsiteX61" fmla="*/ 18383 w 124015"/>
              <a:gd name="connsiteY61" fmla="*/ 191643 h 323564"/>
              <a:gd name="connsiteX62" fmla="*/ 18383 w 124015"/>
              <a:gd name="connsiteY62" fmla="*/ 196882 h 323564"/>
              <a:gd name="connsiteX63" fmla="*/ 0 w 124015"/>
              <a:gd name="connsiteY63" fmla="*/ 207455 h 323564"/>
              <a:gd name="connsiteX64" fmla="*/ 0 w 124015"/>
              <a:gd name="connsiteY64" fmla="*/ 202216 h 323564"/>
              <a:gd name="connsiteX65" fmla="*/ 34957 w 124015"/>
              <a:gd name="connsiteY65" fmla="*/ 197072 h 323564"/>
              <a:gd name="connsiteX66" fmla="*/ 53150 w 124015"/>
              <a:gd name="connsiteY66" fmla="*/ 186595 h 323564"/>
              <a:gd name="connsiteX67" fmla="*/ 53150 w 124015"/>
              <a:gd name="connsiteY67" fmla="*/ 191834 h 323564"/>
              <a:gd name="connsiteX68" fmla="*/ 34957 w 124015"/>
              <a:gd name="connsiteY68" fmla="*/ 202311 h 323564"/>
              <a:gd name="connsiteX69" fmla="*/ 34957 w 124015"/>
              <a:gd name="connsiteY69" fmla="*/ 197072 h 323564"/>
              <a:gd name="connsiteX70" fmla="*/ 0 w 124015"/>
              <a:gd name="connsiteY70" fmla="*/ 187928 h 323564"/>
              <a:gd name="connsiteX71" fmla="*/ 10859 w 124015"/>
              <a:gd name="connsiteY71" fmla="*/ 181642 h 323564"/>
              <a:gd name="connsiteX72" fmla="*/ 10859 w 124015"/>
              <a:gd name="connsiteY72" fmla="*/ 186976 h 323564"/>
              <a:gd name="connsiteX73" fmla="*/ 0 w 124015"/>
              <a:gd name="connsiteY73" fmla="*/ 193167 h 323564"/>
              <a:gd name="connsiteX74" fmla="*/ 0 w 124015"/>
              <a:gd name="connsiteY74" fmla="*/ 187928 h 323564"/>
              <a:gd name="connsiteX75" fmla="*/ 18002 w 124015"/>
              <a:gd name="connsiteY75" fmla="*/ 177546 h 323564"/>
              <a:gd name="connsiteX76" fmla="*/ 27813 w 124015"/>
              <a:gd name="connsiteY76" fmla="*/ 171926 h 323564"/>
              <a:gd name="connsiteX77" fmla="*/ 27813 w 124015"/>
              <a:gd name="connsiteY77" fmla="*/ 177165 h 323564"/>
              <a:gd name="connsiteX78" fmla="*/ 18002 w 124015"/>
              <a:gd name="connsiteY78" fmla="*/ 182880 h 323564"/>
              <a:gd name="connsiteX79" fmla="*/ 18002 w 124015"/>
              <a:gd name="connsiteY79" fmla="*/ 177546 h 323564"/>
              <a:gd name="connsiteX80" fmla="*/ 0 w 124015"/>
              <a:gd name="connsiteY80" fmla="*/ 174498 h 323564"/>
              <a:gd name="connsiteX81" fmla="*/ 24479 w 124015"/>
              <a:gd name="connsiteY81" fmla="*/ 160306 h 323564"/>
              <a:gd name="connsiteX82" fmla="*/ 24479 w 124015"/>
              <a:gd name="connsiteY82" fmla="*/ 165640 h 323564"/>
              <a:gd name="connsiteX83" fmla="*/ 0 w 124015"/>
              <a:gd name="connsiteY83" fmla="*/ 179737 h 323564"/>
              <a:gd name="connsiteX84" fmla="*/ 0 w 124015"/>
              <a:gd name="connsiteY84" fmla="*/ 174498 h 323564"/>
              <a:gd name="connsiteX85" fmla="*/ 0 w 124015"/>
              <a:gd name="connsiteY85" fmla="*/ 160211 h 323564"/>
              <a:gd name="connsiteX86" fmla="*/ 10859 w 124015"/>
              <a:gd name="connsiteY86" fmla="*/ 153924 h 323564"/>
              <a:gd name="connsiteX87" fmla="*/ 10859 w 124015"/>
              <a:gd name="connsiteY87" fmla="*/ 159163 h 323564"/>
              <a:gd name="connsiteX88" fmla="*/ 0 w 124015"/>
              <a:gd name="connsiteY88" fmla="*/ 165449 h 323564"/>
              <a:gd name="connsiteX89" fmla="*/ 0 w 124015"/>
              <a:gd name="connsiteY89" fmla="*/ 160211 h 323564"/>
              <a:gd name="connsiteX90" fmla="*/ 31623 w 124015"/>
              <a:gd name="connsiteY90" fmla="*/ 156305 h 323564"/>
              <a:gd name="connsiteX91" fmla="*/ 47530 w 124015"/>
              <a:gd name="connsiteY91" fmla="*/ 147066 h 323564"/>
              <a:gd name="connsiteX92" fmla="*/ 47530 w 124015"/>
              <a:gd name="connsiteY92" fmla="*/ 152305 h 323564"/>
              <a:gd name="connsiteX93" fmla="*/ 31623 w 124015"/>
              <a:gd name="connsiteY93" fmla="*/ 161544 h 323564"/>
              <a:gd name="connsiteX94" fmla="*/ 31623 w 124015"/>
              <a:gd name="connsiteY94" fmla="*/ 156305 h 323564"/>
              <a:gd name="connsiteX95" fmla="*/ 18002 w 124015"/>
              <a:gd name="connsiteY95" fmla="*/ 149828 h 323564"/>
              <a:gd name="connsiteX96" fmla="*/ 34004 w 124015"/>
              <a:gd name="connsiteY96" fmla="*/ 140589 h 323564"/>
              <a:gd name="connsiteX97" fmla="*/ 34004 w 124015"/>
              <a:gd name="connsiteY97" fmla="*/ 145923 h 323564"/>
              <a:gd name="connsiteX98" fmla="*/ 18002 w 124015"/>
              <a:gd name="connsiteY98" fmla="*/ 155067 h 323564"/>
              <a:gd name="connsiteX99" fmla="*/ 18002 w 124015"/>
              <a:gd name="connsiteY99" fmla="*/ 149828 h 323564"/>
              <a:gd name="connsiteX100" fmla="*/ 54673 w 124015"/>
              <a:gd name="connsiteY100" fmla="*/ 142970 h 323564"/>
              <a:gd name="connsiteX101" fmla="*/ 63151 w 124015"/>
              <a:gd name="connsiteY101" fmla="*/ 138113 h 323564"/>
              <a:gd name="connsiteX102" fmla="*/ 63151 w 124015"/>
              <a:gd name="connsiteY102" fmla="*/ 143351 h 323564"/>
              <a:gd name="connsiteX103" fmla="*/ 54673 w 124015"/>
              <a:gd name="connsiteY103" fmla="*/ 148304 h 323564"/>
              <a:gd name="connsiteX104" fmla="*/ 54673 w 124015"/>
              <a:gd name="connsiteY104" fmla="*/ 142970 h 323564"/>
              <a:gd name="connsiteX105" fmla="*/ 41053 w 124015"/>
              <a:gd name="connsiteY105" fmla="*/ 136493 h 323564"/>
              <a:gd name="connsiteX106" fmla="*/ 74009 w 124015"/>
              <a:gd name="connsiteY106" fmla="*/ 117634 h 323564"/>
              <a:gd name="connsiteX107" fmla="*/ 74009 w 124015"/>
              <a:gd name="connsiteY107" fmla="*/ 122872 h 323564"/>
              <a:gd name="connsiteX108" fmla="*/ 41053 w 124015"/>
              <a:gd name="connsiteY108" fmla="*/ 141827 h 323564"/>
              <a:gd name="connsiteX109" fmla="*/ 41053 w 124015"/>
              <a:gd name="connsiteY109" fmla="*/ 136493 h 323564"/>
              <a:gd name="connsiteX110" fmla="*/ 0 w 124015"/>
              <a:gd name="connsiteY110" fmla="*/ 128492 h 323564"/>
              <a:gd name="connsiteX111" fmla="*/ 10859 w 124015"/>
              <a:gd name="connsiteY111" fmla="*/ 122206 h 323564"/>
              <a:gd name="connsiteX112" fmla="*/ 10859 w 124015"/>
              <a:gd name="connsiteY112" fmla="*/ 127540 h 323564"/>
              <a:gd name="connsiteX113" fmla="*/ 0 w 124015"/>
              <a:gd name="connsiteY113" fmla="*/ 133826 h 323564"/>
              <a:gd name="connsiteX114" fmla="*/ 0 w 124015"/>
              <a:gd name="connsiteY114" fmla="*/ 128492 h 323564"/>
              <a:gd name="connsiteX115" fmla="*/ 18002 w 124015"/>
              <a:gd name="connsiteY115" fmla="*/ 118205 h 323564"/>
              <a:gd name="connsiteX116" fmla="*/ 34004 w 124015"/>
              <a:gd name="connsiteY116" fmla="*/ 108966 h 323564"/>
              <a:gd name="connsiteX117" fmla="*/ 34004 w 124015"/>
              <a:gd name="connsiteY117" fmla="*/ 114205 h 323564"/>
              <a:gd name="connsiteX118" fmla="*/ 18002 w 124015"/>
              <a:gd name="connsiteY118" fmla="*/ 123444 h 323564"/>
              <a:gd name="connsiteX119" fmla="*/ 18002 w 124015"/>
              <a:gd name="connsiteY119" fmla="*/ 118205 h 323564"/>
              <a:gd name="connsiteX120" fmla="*/ 0 w 124015"/>
              <a:gd name="connsiteY120" fmla="*/ 114205 h 323564"/>
              <a:gd name="connsiteX121" fmla="*/ 24479 w 124015"/>
              <a:gd name="connsiteY121" fmla="*/ 100108 h 323564"/>
              <a:gd name="connsiteX122" fmla="*/ 24479 w 124015"/>
              <a:gd name="connsiteY122" fmla="*/ 105442 h 323564"/>
              <a:gd name="connsiteX123" fmla="*/ 0 w 124015"/>
              <a:gd name="connsiteY123" fmla="*/ 119539 h 323564"/>
              <a:gd name="connsiteX124" fmla="*/ 0 w 124015"/>
              <a:gd name="connsiteY124" fmla="*/ 114205 h 323564"/>
              <a:gd name="connsiteX125" fmla="*/ 41053 w 124015"/>
              <a:gd name="connsiteY125" fmla="*/ 104870 h 323564"/>
              <a:gd name="connsiteX126" fmla="*/ 64770 w 124015"/>
              <a:gd name="connsiteY126" fmla="*/ 91249 h 323564"/>
              <a:gd name="connsiteX127" fmla="*/ 64770 w 124015"/>
              <a:gd name="connsiteY127" fmla="*/ 96583 h 323564"/>
              <a:gd name="connsiteX128" fmla="*/ 41053 w 124015"/>
              <a:gd name="connsiteY128" fmla="*/ 110204 h 323564"/>
              <a:gd name="connsiteX129" fmla="*/ 41053 w 124015"/>
              <a:gd name="connsiteY129" fmla="*/ 104870 h 323564"/>
              <a:gd name="connsiteX130" fmla="*/ 0 w 124015"/>
              <a:gd name="connsiteY130" fmla="*/ 99917 h 323564"/>
              <a:gd name="connsiteX131" fmla="*/ 10859 w 124015"/>
              <a:gd name="connsiteY131" fmla="*/ 93631 h 323564"/>
              <a:gd name="connsiteX132" fmla="*/ 10859 w 124015"/>
              <a:gd name="connsiteY132" fmla="*/ 98965 h 323564"/>
              <a:gd name="connsiteX133" fmla="*/ 0 w 124015"/>
              <a:gd name="connsiteY133" fmla="*/ 105251 h 323564"/>
              <a:gd name="connsiteX134" fmla="*/ 0 w 124015"/>
              <a:gd name="connsiteY134" fmla="*/ 99917 h 323564"/>
              <a:gd name="connsiteX135" fmla="*/ 31623 w 124015"/>
              <a:gd name="connsiteY135" fmla="*/ 96012 h 323564"/>
              <a:gd name="connsiteX136" fmla="*/ 47530 w 124015"/>
              <a:gd name="connsiteY136" fmla="*/ 86868 h 323564"/>
              <a:gd name="connsiteX137" fmla="*/ 47530 w 124015"/>
              <a:gd name="connsiteY137" fmla="*/ 92107 h 323564"/>
              <a:gd name="connsiteX138" fmla="*/ 31623 w 124015"/>
              <a:gd name="connsiteY138" fmla="*/ 101346 h 323564"/>
              <a:gd name="connsiteX139" fmla="*/ 31623 w 124015"/>
              <a:gd name="connsiteY139" fmla="*/ 96012 h 323564"/>
              <a:gd name="connsiteX140" fmla="*/ 18002 w 124015"/>
              <a:gd name="connsiteY140" fmla="*/ 89630 h 323564"/>
              <a:gd name="connsiteX141" fmla="*/ 34004 w 124015"/>
              <a:gd name="connsiteY141" fmla="*/ 80391 h 323564"/>
              <a:gd name="connsiteX142" fmla="*/ 34004 w 124015"/>
              <a:gd name="connsiteY142" fmla="*/ 85630 h 323564"/>
              <a:gd name="connsiteX143" fmla="*/ 18002 w 124015"/>
              <a:gd name="connsiteY143" fmla="*/ 94869 h 323564"/>
              <a:gd name="connsiteX144" fmla="*/ 18002 w 124015"/>
              <a:gd name="connsiteY144" fmla="*/ 89630 h 323564"/>
              <a:gd name="connsiteX145" fmla="*/ 0 w 124015"/>
              <a:gd name="connsiteY145" fmla="*/ 85630 h 323564"/>
              <a:gd name="connsiteX146" fmla="*/ 24479 w 124015"/>
              <a:gd name="connsiteY146" fmla="*/ 71533 h 323564"/>
              <a:gd name="connsiteX147" fmla="*/ 24479 w 124015"/>
              <a:gd name="connsiteY147" fmla="*/ 76867 h 323564"/>
              <a:gd name="connsiteX148" fmla="*/ 0 w 124015"/>
              <a:gd name="connsiteY148" fmla="*/ 90964 h 323564"/>
              <a:gd name="connsiteX149" fmla="*/ 0 w 124015"/>
              <a:gd name="connsiteY149" fmla="*/ 85630 h 323564"/>
              <a:gd name="connsiteX150" fmla="*/ 54673 w 124015"/>
              <a:gd name="connsiteY150" fmla="*/ 82772 h 323564"/>
              <a:gd name="connsiteX151" fmla="*/ 74200 w 124015"/>
              <a:gd name="connsiteY151" fmla="*/ 71533 h 323564"/>
              <a:gd name="connsiteX152" fmla="*/ 74200 w 124015"/>
              <a:gd name="connsiteY152" fmla="*/ 76772 h 323564"/>
              <a:gd name="connsiteX153" fmla="*/ 54673 w 124015"/>
              <a:gd name="connsiteY153" fmla="*/ 88011 h 323564"/>
              <a:gd name="connsiteX154" fmla="*/ 54673 w 124015"/>
              <a:gd name="connsiteY154" fmla="*/ 82772 h 323564"/>
              <a:gd name="connsiteX155" fmla="*/ 41053 w 124015"/>
              <a:gd name="connsiteY155" fmla="*/ 76295 h 323564"/>
              <a:gd name="connsiteX156" fmla="*/ 57626 w 124015"/>
              <a:gd name="connsiteY156" fmla="*/ 66770 h 323564"/>
              <a:gd name="connsiteX157" fmla="*/ 57626 w 124015"/>
              <a:gd name="connsiteY157" fmla="*/ 72009 h 323564"/>
              <a:gd name="connsiteX158" fmla="*/ 41053 w 124015"/>
              <a:gd name="connsiteY158" fmla="*/ 81534 h 323564"/>
              <a:gd name="connsiteX159" fmla="*/ 41053 w 124015"/>
              <a:gd name="connsiteY159" fmla="*/ 76295 h 323564"/>
              <a:gd name="connsiteX160" fmla="*/ 0 w 124015"/>
              <a:gd name="connsiteY160" fmla="*/ 71342 h 323564"/>
              <a:gd name="connsiteX161" fmla="*/ 10859 w 124015"/>
              <a:gd name="connsiteY161" fmla="*/ 65056 h 323564"/>
              <a:gd name="connsiteX162" fmla="*/ 10859 w 124015"/>
              <a:gd name="connsiteY162" fmla="*/ 70390 h 323564"/>
              <a:gd name="connsiteX163" fmla="*/ 0 w 124015"/>
              <a:gd name="connsiteY163" fmla="*/ 76676 h 323564"/>
              <a:gd name="connsiteX164" fmla="*/ 0 w 124015"/>
              <a:gd name="connsiteY164" fmla="*/ 71342 h 323564"/>
              <a:gd name="connsiteX165" fmla="*/ 31623 w 124015"/>
              <a:gd name="connsiteY165" fmla="*/ 67437 h 323564"/>
              <a:gd name="connsiteX166" fmla="*/ 47530 w 124015"/>
              <a:gd name="connsiteY166" fmla="*/ 58293 h 323564"/>
              <a:gd name="connsiteX167" fmla="*/ 47530 w 124015"/>
              <a:gd name="connsiteY167" fmla="*/ 63532 h 323564"/>
              <a:gd name="connsiteX168" fmla="*/ 31623 w 124015"/>
              <a:gd name="connsiteY168" fmla="*/ 72771 h 323564"/>
              <a:gd name="connsiteX169" fmla="*/ 31623 w 124015"/>
              <a:gd name="connsiteY169" fmla="*/ 67437 h 323564"/>
              <a:gd name="connsiteX170" fmla="*/ 81249 w 124015"/>
              <a:gd name="connsiteY170" fmla="*/ 67437 h 323564"/>
              <a:gd name="connsiteX171" fmla="*/ 93345 w 124015"/>
              <a:gd name="connsiteY171" fmla="*/ 60484 h 323564"/>
              <a:gd name="connsiteX172" fmla="*/ 93345 w 124015"/>
              <a:gd name="connsiteY172" fmla="*/ 65722 h 323564"/>
              <a:gd name="connsiteX173" fmla="*/ 81249 w 124015"/>
              <a:gd name="connsiteY173" fmla="*/ 72676 h 323564"/>
              <a:gd name="connsiteX174" fmla="*/ 81249 w 124015"/>
              <a:gd name="connsiteY174" fmla="*/ 67437 h 323564"/>
              <a:gd name="connsiteX175" fmla="*/ 64770 w 124015"/>
              <a:gd name="connsiteY175" fmla="*/ 62674 h 323564"/>
              <a:gd name="connsiteX176" fmla="*/ 109538 w 124015"/>
              <a:gd name="connsiteY176" fmla="*/ 36862 h 323564"/>
              <a:gd name="connsiteX177" fmla="*/ 109538 w 124015"/>
              <a:gd name="connsiteY177" fmla="*/ 42196 h 323564"/>
              <a:gd name="connsiteX178" fmla="*/ 64770 w 124015"/>
              <a:gd name="connsiteY178" fmla="*/ 68008 h 323564"/>
              <a:gd name="connsiteX179" fmla="*/ 64770 w 124015"/>
              <a:gd name="connsiteY179" fmla="*/ 62674 h 323564"/>
              <a:gd name="connsiteX180" fmla="*/ 18002 w 124015"/>
              <a:gd name="connsiteY180" fmla="*/ 61055 h 323564"/>
              <a:gd name="connsiteX181" fmla="*/ 34004 w 124015"/>
              <a:gd name="connsiteY181" fmla="*/ 51816 h 323564"/>
              <a:gd name="connsiteX182" fmla="*/ 34004 w 124015"/>
              <a:gd name="connsiteY182" fmla="*/ 57055 h 323564"/>
              <a:gd name="connsiteX183" fmla="*/ 18002 w 124015"/>
              <a:gd name="connsiteY183" fmla="*/ 66294 h 323564"/>
              <a:gd name="connsiteX184" fmla="*/ 18002 w 124015"/>
              <a:gd name="connsiteY184" fmla="*/ 61055 h 323564"/>
              <a:gd name="connsiteX185" fmla="*/ 54673 w 124015"/>
              <a:gd name="connsiteY185" fmla="*/ 54197 h 323564"/>
              <a:gd name="connsiteX186" fmla="*/ 74200 w 124015"/>
              <a:gd name="connsiteY186" fmla="*/ 42958 h 323564"/>
              <a:gd name="connsiteX187" fmla="*/ 74200 w 124015"/>
              <a:gd name="connsiteY187" fmla="*/ 48197 h 323564"/>
              <a:gd name="connsiteX188" fmla="*/ 54673 w 124015"/>
              <a:gd name="connsiteY188" fmla="*/ 59436 h 323564"/>
              <a:gd name="connsiteX189" fmla="*/ 54673 w 124015"/>
              <a:gd name="connsiteY189" fmla="*/ 54197 h 323564"/>
              <a:gd name="connsiteX190" fmla="*/ 41053 w 124015"/>
              <a:gd name="connsiteY190" fmla="*/ 47720 h 323564"/>
              <a:gd name="connsiteX191" fmla="*/ 65437 w 124015"/>
              <a:gd name="connsiteY191" fmla="*/ 33719 h 323564"/>
              <a:gd name="connsiteX192" fmla="*/ 65437 w 124015"/>
              <a:gd name="connsiteY192" fmla="*/ 38957 h 323564"/>
              <a:gd name="connsiteX193" fmla="*/ 41053 w 124015"/>
              <a:gd name="connsiteY193" fmla="*/ 52959 h 323564"/>
              <a:gd name="connsiteX194" fmla="*/ 41053 w 124015"/>
              <a:gd name="connsiteY194" fmla="*/ 47720 h 323564"/>
              <a:gd name="connsiteX195" fmla="*/ 81249 w 124015"/>
              <a:gd name="connsiteY195" fmla="*/ 38862 h 323564"/>
              <a:gd name="connsiteX196" fmla="*/ 93345 w 124015"/>
              <a:gd name="connsiteY196" fmla="*/ 31909 h 323564"/>
              <a:gd name="connsiteX197" fmla="*/ 93345 w 124015"/>
              <a:gd name="connsiteY197" fmla="*/ 37147 h 323564"/>
              <a:gd name="connsiteX198" fmla="*/ 81249 w 124015"/>
              <a:gd name="connsiteY198" fmla="*/ 44101 h 323564"/>
              <a:gd name="connsiteX199" fmla="*/ 81249 w 124015"/>
              <a:gd name="connsiteY199" fmla="*/ 38862 h 323564"/>
              <a:gd name="connsiteX200" fmla="*/ 72485 w 124015"/>
              <a:gd name="connsiteY200" fmla="*/ 29623 h 323564"/>
              <a:gd name="connsiteX201" fmla="*/ 103441 w 124015"/>
              <a:gd name="connsiteY201" fmla="*/ 11906 h 323564"/>
              <a:gd name="connsiteX202" fmla="*/ 103441 w 124015"/>
              <a:gd name="connsiteY202" fmla="*/ 17145 h 323564"/>
              <a:gd name="connsiteX203" fmla="*/ 72485 w 124015"/>
              <a:gd name="connsiteY203" fmla="*/ 34957 h 323564"/>
              <a:gd name="connsiteX204" fmla="*/ 72485 w 124015"/>
              <a:gd name="connsiteY204" fmla="*/ 29623 h 323564"/>
              <a:gd name="connsiteX205" fmla="*/ 100489 w 124015"/>
              <a:gd name="connsiteY205" fmla="*/ 27813 h 323564"/>
              <a:gd name="connsiteX206" fmla="*/ 120682 w 124015"/>
              <a:gd name="connsiteY206" fmla="*/ 16193 h 323564"/>
              <a:gd name="connsiteX207" fmla="*/ 120682 w 124015"/>
              <a:gd name="connsiteY207" fmla="*/ 21526 h 323564"/>
              <a:gd name="connsiteX208" fmla="*/ 100489 w 124015"/>
              <a:gd name="connsiteY208" fmla="*/ 33147 h 323564"/>
              <a:gd name="connsiteX209" fmla="*/ 100489 w 124015"/>
              <a:gd name="connsiteY209" fmla="*/ 27813 h 323564"/>
              <a:gd name="connsiteX210" fmla="*/ 110490 w 124015"/>
              <a:gd name="connsiteY210" fmla="*/ 7810 h 323564"/>
              <a:gd name="connsiteX211" fmla="*/ 124016 w 124015"/>
              <a:gd name="connsiteY211" fmla="*/ 0 h 323564"/>
              <a:gd name="connsiteX212" fmla="*/ 124016 w 124015"/>
              <a:gd name="connsiteY212" fmla="*/ 5239 h 323564"/>
              <a:gd name="connsiteX213" fmla="*/ 110490 w 124015"/>
              <a:gd name="connsiteY213" fmla="*/ 13049 h 323564"/>
              <a:gd name="connsiteX214" fmla="*/ 110490 w 124015"/>
              <a:gd name="connsiteY214" fmla="*/ 7810 h 32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24015" h="323564">
                <a:moveTo>
                  <a:pt x="0" y="318230"/>
                </a:moveTo>
                <a:lnTo>
                  <a:pt x="10859" y="311944"/>
                </a:lnTo>
                <a:lnTo>
                  <a:pt x="10859" y="317278"/>
                </a:lnTo>
                <a:lnTo>
                  <a:pt x="0" y="323564"/>
                </a:lnTo>
                <a:lnTo>
                  <a:pt x="0" y="318230"/>
                </a:lnTo>
                <a:close/>
                <a:moveTo>
                  <a:pt x="0" y="303943"/>
                </a:moveTo>
                <a:lnTo>
                  <a:pt x="24479" y="289846"/>
                </a:lnTo>
                <a:lnTo>
                  <a:pt x="24479" y="295085"/>
                </a:lnTo>
                <a:lnTo>
                  <a:pt x="0" y="309277"/>
                </a:lnTo>
                <a:lnTo>
                  <a:pt x="0" y="303943"/>
                </a:lnTo>
                <a:close/>
                <a:moveTo>
                  <a:pt x="0" y="289655"/>
                </a:moveTo>
                <a:lnTo>
                  <a:pt x="10859" y="283369"/>
                </a:lnTo>
                <a:lnTo>
                  <a:pt x="10859" y="288703"/>
                </a:lnTo>
                <a:lnTo>
                  <a:pt x="0" y="294989"/>
                </a:lnTo>
                <a:lnTo>
                  <a:pt x="0" y="289655"/>
                </a:lnTo>
                <a:close/>
                <a:moveTo>
                  <a:pt x="18002" y="279273"/>
                </a:moveTo>
                <a:lnTo>
                  <a:pt x="34004" y="270129"/>
                </a:lnTo>
                <a:lnTo>
                  <a:pt x="34004" y="275368"/>
                </a:lnTo>
                <a:lnTo>
                  <a:pt x="18002" y="284607"/>
                </a:lnTo>
                <a:lnTo>
                  <a:pt x="18002" y="279273"/>
                </a:lnTo>
                <a:close/>
                <a:moveTo>
                  <a:pt x="0" y="275368"/>
                </a:moveTo>
                <a:lnTo>
                  <a:pt x="24479" y="261271"/>
                </a:lnTo>
                <a:lnTo>
                  <a:pt x="24479" y="266510"/>
                </a:lnTo>
                <a:lnTo>
                  <a:pt x="0" y="280702"/>
                </a:lnTo>
                <a:lnTo>
                  <a:pt x="0" y="275368"/>
                </a:lnTo>
                <a:close/>
                <a:moveTo>
                  <a:pt x="0" y="261080"/>
                </a:moveTo>
                <a:lnTo>
                  <a:pt x="10859" y="254794"/>
                </a:lnTo>
                <a:lnTo>
                  <a:pt x="10859" y="260128"/>
                </a:lnTo>
                <a:lnTo>
                  <a:pt x="0" y="266414"/>
                </a:lnTo>
                <a:lnTo>
                  <a:pt x="0" y="261080"/>
                </a:lnTo>
                <a:close/>
                <a:moveTo>
                  <a:pt x="18002" y="250698"/>
                </a:moveTo>
                <a:lnTo>
                  <a:pt x="34004" y="241554"/>
                </a:lnTo>
                <a:lnTo>
                  <a:pt x="34004" y="246793"/>
                </a:lnTo>
                <a:lnTo>
                  <a:pt x="18002" y="256032"/>
                </a:lnTo>
                <a:lnTo>
                  <a:pt x="18002" y="250698"/>
                </a:lnTo>
                <a:close/>
                <a:moveTo>
                  <a:pt x="0" y="231458"/>
                </a:moveTo>
                <a:lnTo>
                  <a:pt x="18383" y="220885"/>
                </a:lnTo>
                <a:lnTo>
                  <a:pt x="18383" y="226124"/>
                </a:lnTo>
                <a:lnTo>
                  <a:pt x="0" y="236696"/>
                </a:lnTo>
                <a:lnTo>
                  <a:pt x="0" y="231458"/>
                </a:lnTo>
                <a:close/>
                <a:moveTo>
                  <a:pt x="0" y="217170"/>
                </a:moveTo>
                <a:lnTo>
                  <a:pt x="10859" y="210884"/>
                </a:lnTo>
                <a:lnTo>
                  <a:pt x="10859" y="216122"/>
                </a:lnTo>
                <a:lnTo>
                  <a:pt x="0" y="222409"/>
                </a:lnTo>
                <a:lnTo>
                  <a:pt x="0" y="217170"/>
                </a:lnTo>
                <a:close/>
                <a:moveTo>
                  <a:pt x="25432" y="216789"/>
                </a:moveTo>
                <a:lnTo>
                  <a:pt x="34100" y="211836"/>
                </a:lnTo>
                <a:lnTo>
                  <a:pt x="34100" y="217075"/>
                </a:lnTo>
                <a:lnTo>
                  <a:pt x="25432" y="222028"/>
                </a:lnTo>
                <a:lnTo>
                  <a:pt x="25432" y="216789"/>
                </a:lnTo>
                <a:close/>
                <a:moveTo>
                  <a:pt x="41148" y="207740"/>
                </a:moveTo>
                <a:lnTo>
                  <a:pt x="45911" y="204978"/>
                </a:lnTo>
                <a:lnTo>
                  <a:pt x="45911" y="210217"/>
                </a:lnTo>
                <a:lnTo>
                  <a:pt x="41148" y="212979"/>
                </a:lnTo>
                <a:lnTo>
                  <a:pt x="41148" y="207740"/>
                </a:lnTo>
                <a:close/>
                <a:moveTo>
                  <a:pt x="18002" y="206788"/>
                </a:moveTo>
                <a:lnTo>
                  <a:pt x="27813" y="201168"/>
                </a:lnTo>
                <a:lnTo>
                  <a:pt x="27813" y="206407"/>
                </a:lnTo>
                <a:lnTo>
                  <a:pt x="18002" y="212026"/>
                </a:lnTo>
                <a:lnTo>
                  <a:pt x="18002" y="206788"/>
                </a:lnTo>
                <a:close/>
                <a:moveTo>
                  <a:pt x="0" y="202216"/>
                </a:moveTo>
                <a:lnTo>
                  <a:pt x="18383" y="191643"/>
                </a:lnTo>
                <a:lnTo>
                  <a:pt x="18383" y="196882"/>
                </a:lnTo>
                <a:lnTo>
                  <a:pt x="0" y="207455"/>
                </a:lnTo>
                <a:lnTo>
                  <a:pt x="0" y="202216"/>
                </a:lnTo>
                <a:close/>
                <a:moveTo>
                  <a:pt x="34957" y="197072"/>
                </a:moveTo>
                <a:lnTo>
                  <a:pt x="53150" y="186595"/>
                </a:lnTo>
                <a:lnTo>
                  <a:pt x="53150" y="191834"/>
                </a:lnTo>
                <a:lnTo>
                  <a:pt x="34957" y="202311"/>
                </a:lnTo>
                <a:lnTo>
                  <a:pt x="34957" y="197072"/>
                </a:lnTo>
                <a:close/>
                <a:moveTo>
                  <a:pt x="0" y="187928"/>
                </a:moveTo>
                <a:lnTo>
                  <a:pt x="10859" y="181642"/>
                </a:lnTo>
                <a:lnTo>
                  <a:pt x="10859" y="186976"/>
                </a:lnTo>
                <a:lnTo>
                  <a:pt x="0" y="193167"/>
                </a:lnTo>
                <a:lnTo>
                  <a:pt x="0" y="187928"/>
                </a:lnTo>
                <a:close/>
                <a:moveTo>
                  <a:pt x="18002" y="177546"/>
                </a:moveTo>
                <a:lnTo>
                  <a:pt x="27813" y="171926"/>
                </a:lnTo>
                <a:lnTo>
                  <a:pt x="27813" y="177165"/>
                </a:lnTo>
                <a:lnTo>
                  <a:pt x="18002" y="182880"/>
                </a:lnTo>
                <a:lnTo>
                  <a:pt x="18002" y="177546"/>
                </a:lnTo>
                <a:close/>
                <a:moveTo>
                  <a:pt x="0" y="174498"/>
                </a:moveTo>
                <a:lnTo>
                  <a:pt x="24479" y="160306"/>
                </a:lnTo>
                <a:lnTo>
                  <a:pt x="24479" y="165640"/>
                </a:lnTo>
                <a:lnTo>
                  <a:pt x="0" y="179737"/>
                </a:lnTo>
                <a:lnTo>
                  <a:pt x="0" y="174498"/>
                </a:lnTo>
                <a:close/>
                <a:moveTo>
                  <a:pt x="0" y="160211"/>
                </a:moveTo>
                <a:lnTo>
                  <a:pt x="10859" y="153924"/>
                </a:lnTo>
                <a:lnTo>
                  <a:pt x="10859" y="159163"/>
                </a:lnTo>
                <a:lnTo>
                  <a:pt x="0" y="165449"/>
                </a:lnTo>
                <a:lnTo>
                  <a:pt x="0" y="160211"/>
                </a:lnTo>
                <a:close/>
                <a:moveTo>
                  <a:pt x="31623" y="156305"/>
                </a:moveTo>
                <a:lnTo>
                  <a:pt x="47530" y="147066"/>
                </a:lnTo>
                <a:lnTo>
                  <a:pt x="47530" y="152305"/>
                </a:lnTo>
                <a:lnTo>
                  <a:pt x="31623" y="161544"/>
                </a:lnTo>
                <a:lnTo>
                  <a:pt x="31623" y="156305"/>
                </a:lnTo>
                <a:close/>
                <a:moveTo>
                  <a:pt x="18002" y="149828"/>
                </a:moveTo>
                <a:lnTo>
                  <a:pt x="34004" y="140589"/>
                </a:lnTo>
                <a:lnTo>
                  <a:pt x="34004" y="145923"/>
                </a:lnTo>
                <a:lnTo>
                  <a:pt x="18002" y="155067"/>
                </a:lnTo>
                <a:lnTo>
                  <a:pt x="18002" y="149828"/>
                </a:lnTo>
                <a:close/>
                <a:moveTo>
                  <a:pt x="54673" y="142970"/>
                </a:moveTo>
                <a:lnTo>
                  <a:pt x="63151" y="138113"/>
                </a:lnTo>
                <a:lnTo>
                  <a:pt x="63151" y="143351"/>
                </a:lnTo>
                <a:lnTo>
                  <a:pt x="54673" y="148304"/>
                </a:lnTo>
                <a:lnTo>
                  <a:pt x="54673" y="142970"/>
                </a:lnTo>
                <a:close/>
                <a:moveTo>
                  <a:pt x="41053" y="136493"/>
                </a:moveTo>
                <a:lnTo>
                  <a:pt x="74009" y="117634"/>
                </a:lnTo>
                <a:lnTo>
                  <a:pt x="74009" y="122872"/>
                </a:lnTo>
                <a:lnTo>
                  <a:pt x="41053" y="141827"/>
                </a:lnTo>
                <a:lnTo>
                  <a:pt x="41053" y="136493"/>
                </a:lnTo>
                <a:close/>
                <a:moveTo>
                  <a:pt x="0" y="128492"/>
                </a:moveTo>
                <a:lnTo>
                  <a:pt x="10859" y="122206"/>
                </a:lnTo>
                <a:lnTo>
                  <a:pt x="10859" y="127540"/>
                </a:lnTo>
                <a:lnTo>
                  <a:pt x="0" y="133826"/>
                </a:lnTo>
                <a:lnTo>
                  <a:pt x="0" y="128492"/>
                </a:lnTo>
                <a:close/>
                <a:moveTo>
                  <a:pt x="18002" y="118205"/>
                </a:moveTo>
                <a:lnTo>
                  <a:pt x="34004" y="108966"/>
                </a:lnTo>
                <a:lnTo>
                  <a:pt x="34004" y="114205"/>
                </a:lnTo>
                <a:lnTo>
                  <a:pt x="18002" y="123444"/>
                </a:lnTo>
                <a:lnTo>
                  <a:pt x="18002" y="118205"/>
                </a:lnTo>
                <a:close/>
                <a:moveTo>
                  <a:pt x="0" y="114205"/>
                </a:moveTo>
                <a:lnTo>
                  <a:pt x="24479" y="100108"/>
                </a:lnTo>
                <a:lnTo>
                  <a:pt x="24479" y="105442"/>
                </a:lnTo>
                <a:lnTo>
                  <a:pt x="0" y="119539"/>
                </a:lnTo>
                <a:lnTo>
                  <a:pt x="0" y="114205"/>
                </a:lnTo>
                <a:close/>
                <a:moveTo>
                  <a:pt x="41053" y="104870"/>
                </a:moveTo>
                <a:lnTo>
                  <a:pt x="64770" y="91249"/>
                </a:lnTo>
                <a:lnTo>
                  <a:pt x="64770" y="96583"/>
                </a:lnTo>
                <a:lnTo>
                  <a:pt x="41053" y="110204"/>
                </a:lnTo>
                <a:lnTo>
                  <a:pt x="41053" y="104870"/>
                </a:lnTo>
                <a:close/>
                <a:moveTo>
                  <a:pt x="0" y="99917"/>
                </a:moveTo>
                <a:lnTo>
                  <a:pt x="10859" y="93631"/>
                </a:lnTo>
                <a:lnTo>
                  <a:pt x="10859" y="98965"/>
                </a:lnTo>
                <a:lnTo>
                  <a:pt x="0" y="105251"/>
                </a:lnTo>
                <a:lnTo>
                  <a:pt x="0" y="99917"/>
                </a:lnTo>
                <a:close/>
                <a:moveTo>
                  <a:pt x="31623" y="96012"/>
                </a:moveTo>
                <a:lnTo>
                  <a:pt x="47530" y="86868"/>
                </a:lnTo>
                <a:lnTo>
                  <a:pt x="47530" y="92107"/>
                </a:lnTo>
                <a:lnTo>
                  <a:pt x="31623" y="101346"/>
                </a:lnTo>
                <a:lnTo>
                  <a:pt x="31623" y="96012"/>
                </a:lnTo>
                <a:close/>
                <a:moveTo>
                  <a:pt x="18002" y="89630"/>
                </a:moveTo>
                <a:lnTo>
                  <a:pt x="34004" y="80391"/>
                </a:lnTo>
                <a:lnTo>
                  <a:pt x="34004" y="85630"/>
                </a:lnTo>
                <a:lnTo>
                  <a:pt x="18002" y="94869"/>
                </a:lnTo>
                <a:lnTo>
                  <a:pt x="18002" y="89630"/>
                </a:lnTo>
                <a:close/>
                <a:moveTo>
                  <a:pt x="0" y="85630"/>
                </a:moveTo>
                <a:lnTo>
                  <a:pt x="24479" y="71533"/>
                </a:lnTo>
                <a:lnTo>
                  <a:pt x="24479" y="76867"/>
                </a:lnTo>
                <a:lnTo>
                  <a:pt x="0" y="90964"/>
                </a:lnTo>
                <a:lnTo>
                  <a:pt x="0" y="85630"/>
                </a:lnTo>
                <a:close/>
                <a:moveTo>
                  <a:pt x="54673" y="82772"/>
                </a:moveTo>
                <a:lnTo>
                  <a:pt x="74200" y="71533"/>
                </a:lnTo>
                <a:lnTo>
                  <a:pt x="74200" y="76772"/>
                </a:lnTo>
                <a:lnTo>
                  <a:pt x="54673" y="88011"/>
                </a:lnTo>
                <a:lnTo>
                  <a:pt x="54673" y="82772"/>
                </a:lnTo>
                <a:close/>
                <a:moveTo>
                  <a:pt x="41053" y="76295"/>
                </a:moveTo>
                <a:lnTo>
                  <a:pt x="57626" y="66770"/>
                </a:lnTo>
                <a:lnTo>
                  <a:pt x="57626" y="72009"/>
                </a:lnTo>
                <a:lnTo>
                  <a:pt x="41053" y="81534"/>
                </a:lnTo>
                <a:lnTo>
                  <a:pt x="41053" y="76295"/>
                </a:lnTo>
                <a:close/>
                <a:moveTo>
                  <a:pt x="0" y="71342"/>
                </a:moveTo>
                <a:lnTo>
                  <a:pt x="10859" y="65056"/>
                </a:lnTo>
                <a:lnTo>
                  <a:pt x="10859" y="70390"/>
                </a:lnTo>
                <a:lnTo>
                  <a:pt x="0" y="76676"/>
                </a:lnTo>
                <a:lnTo>
                  <a:pt x="0" y="71342"/>
                </a:lnTo>
                <a:close/>
                <a:moveTo>
                  <a:pt x="31623" y="67437"/>
                </a:moveTo>
                <a:lnTo>
                  <a:pt x="47530" y="58293"/>
                </a:lnTo>
                <a:lnTo>
                  <a:pt x="47530" y="63532"/>
                </a:lnTo>
                <a:lnTo>
                  <a:pt x="31623" y="72771"/>
                </a:lnTo>
                <a:lnTo>
                  <a:pt x="31623" y="67437"/>
                </a:lnTo>
                <a:close/>
                <a:moveTo>
                  <a:pt x="81249" y="67437"/>
                </a:moveTo>
                <a:lnTo>
                  <a:pt x="93345" y="60484"/>
                </a:lnTo>
                <a:lnTo>
                  <a:pt x="93345" y="65722"/>
                </a:lnTo>
                <a:lnTo>
                  <a:pt x="81249" y="72676"/>
                </a:lnTo>
                <a:lnTo>
                  <a:pt x="81249" y="67437"/>
                </a:lnTo>
                <a:close/>
                <a:moveTo>
                  <a:pt x="64770" y="62674"/>
                </a:moveTo>
                <a:lnTo>
                  <a:pt x="109538" y="36862"/>
                </a:lnTo>
                <a:lnTo>
                  <a:pt x="109538" y="42196"/>
                </a:lnTo>
                <a:lnTo>
                  <a:pt x="64770" y="68008"/>
                </a:lnTo>
                <a:lnTo>
                  <a:pt x="64770" y="62674"/>
                </a:lnTo>
                <a:close/>
                <a:moveTo>
                  <a:pt x="18002" y="61055"/>
                </a:moveTo>
                <a:lnTo>
                  <a:pt x="34004" y="51816"/>
                </a:lnTo>
                <a:lnTo>
                  <a:pt x="34004" y="57055"/>
                </a:lnTo>
                <a:lnTo>
                  <a:pt x="18002" y="66294"/>
                </a:lnTo>
                <a:lnTo>
                  <a:pt x="18002" y="61055"/>
                </a:lnTo>
                <a:close/>
                <a:moveTo>
                  <a:pt x="54673" y="54197"/>
                </a:moveTo>
                <a:lnTo>
                  <a:pt x="74200" y="42958"/>
                </a:lnTo>
                <a:lnTo>
                  <a:pt x="74200" y="48197"/>
                </a:lnTo>
                <a:lnTo>
                  <a:pt x="54673" y="59436"/>
                </a:lnTo>
                <a:lnTo>
                  <a:pt x="54673" y="54197"/>
                </a:lnTo>
                <a:close/>
                <a:moveTo>
                  <a:pt x="41053" y="47720"/>
                </a:moveTo>
                <a:lnTo>
                  <a:pt x="65437" y="33719"/>
                </a:lnTo>
                <a:lnTo>
                  <a:pt x="65437" y="38957"/>
                </a:lnTo>
                <a:lnTo>
                  <a:pt x="41053" y="52959"/>
                </a:lnTo>
                <a:lnTo>
                  <a:pt x="41053" y="47720"/>
                </a:lnTo>
                <a:close/>
                <a:moveTo>
                  <a:pt x="81249" y="38862"/>
                </a:moveTo>
                <a:lnTo>
                  <a:pt x="93345" y="31909"/>
                </a:lnTo>
                <a:lnTo>
                  <a:pt x="93345" y="37147"/>
                </a:lnTo>
                <a:lnTo>
                  <a:pt x="81249" y="44101"/>
                </a:lnTo>
                <a:lnTo>
                  <a:pt x="81249" y="38862"/>
                </a:lnTo>
                <a:close/>
                <a:moveTo>
                  <a:pt x="72485" y="29623"/>
                </a:moveTo>
                <a:lnTo>
                  <a:pt x="103441" y="11906"/>
                </a:lnTo>
                <a:lnTo>
                  <a:pt x="103441" y="17145"/>
                </a:lnTo>
                <a:lnTo>
                  <a:pt x="72485" y="34957"/>
                </a:lnTo>
                <a:lnTo>
                  <a:pt x="72485" y="29623"/>
                </a:lnTo>
                <a:close/>
                <a:moveTo>
                  <a:pt x="100489" y="27813"/>
                </a:moveTo>
                <a:lnTo>
                  <a:pt x="120682" y="16193"/>
                </a:lnTo>
                <a:lnTo>
                  <a:pt x="120682" y="21526"/>
                </a:lnTo>
                <a:lnTo>
                  <a:pt x="100489" y="33147"/>
                </a:lnTo>
                <a:lnTo>
                  <a:pt x="100489" y="27813"/>
                </a:lnTo>
                <a:close/>
                <a:moveTo>
                  <a:pt x="110490" y="7810"/>
                </a:moveTo>
                <a:lnTo>
                  <a:pt x="124016" y="0"/>
                </a:lnTo>
                <a:lnTo>
                  <a:pt x="124016" y="5239"/>
                </a:lnTo>
                <a:lnTo>
                  <a:pt x="110490" y="13049"/>
                </a:lnTo>
                <a:lnTo>
                  <a:pt x="110490" y="7810"/>
                </a:lnTo>
                <a:close/>
              </a:path>
            </a:pathLst>
          </a:custGeom>
          <a:noFill/>
          <a:ln w="1270" cap="flat">
            <a:solidFill>
              <a:srgbClr val="000000">
                <a:alpha val="0"/>
              </a:srgbClr>
            </a:solidFill>
            <a:prstDash val="solid"/>
            <a:miter/>
          </a:ln>
        </p:spPr>
        <p:txBody>
          <a:bodyPr rtlCol="0" anchor="ctr"/>
          <a:lstStyle/>
          <a:p>
            <a:endParaRPr lang="ru-RU"/>
          </a:p>
        </p:txBody>
      </p:sp>
      <p:sp>
        <p:nvSpPr>
          <p:cNvPr id="141" name="Полилиния: фигура 140">
            <a:extLst>
              <a:ext uri="{FF2B5EF4-FFF2-40B4-BE49-F238E27FC236}">
                <a16:creationId xmlns:a16="http://schemas.microsoft.com/office/drawing/2014/main" id="{C4674DA0-938C-FD64-9475-5B879B5D9946}"/>
              </a:ext>
            </a:extLst>
          </p:cNvPr>
          <p:cNvSpPr/>
          <p:nvPr/>
        </p:nvSpPr>
        <p:spPr>
          <a:xfrm>
            <a:off x="5688999" y="1912826"/>
            <a:ext cx="14287" cy="42290"/>
          </a:xfrm>
          <a:custGeom>
            <a:avLst/>
            <a:gdLst>
              <a:gd name="connsiteX0" fmla="*/ 14288 w 14287"/>
              <a:gd name="connsiteY0" fmla="*/ 34100 h 42290"/>
              <a:gd name="connsiteX1" fmla="*/ 0 w 14287"/>
              <a:gd name="connsiteY1" fmla="*/ 42291 h 42290"/>
              <a:gd name="connsiteX2" fmla="*/ 0 w 14287"/>
              <a:gd name="connsiteY2" fmla="*/ 8192 h 42290"/>
              <a:gd name="connsiteX3" fmla="*/ 14288 w 14287"/>
              <a:gd name="connsiteY3" fmla="*/ 0 h 42290"/>
              <a:gd name="connsiteX4" fmla="*/ 14288 w 14287"/>
              <a:gd name="connsiteY4" fmla="*/ 34100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2290">
                <a:moveTo>
                  <a:pt x="14288" y="34100"/>
                </a:moveTo>
                <a:lnTo>
                  <a:pt x="0" y="42291"/>
                </a:lnTo>
                <a:lnTo>
                  <a:pt x="0" y="8192"/>
                </a:lnTo>
                <a:lnTo>
                  <a:pt x="14288" y="0"/>
                </a:lnTo>
                <a:lnTo>
                  <a:pt x="14288" y="34100"/>
                </a:lnTo>
                <a:close/>
              </a:path>
            </a:pathLst>
          </a:custGeom>
          <a:solidFill>
            <a:srgbClr val="FFFFFF"/>
          </a:solidFill>
          <a:ln w="9525" cap="flat">
            <a:noFill/>
            <a:prstDash val="solid"/>
            <a:miter/>
          </a:ln>
        </p:spPr>
        <p:txBody>
          <a:bodyPr rtlCol="0" anchor="ctr"/>
          <a:lstStyle/>
          <a:p>
            <a:endParaRPr lang="ru-RU"/>
          </a:p>
        </p:txBody>
      </p:sp>
      <p:sp>
        <p:nvSpPr>
          <p:cNvPr id="142" name="Полилиния: фигура 141">
            <a:extLst>
              <a:ext uri="{FF2B5EF4-FFF2-40B4-BE49-F238E27FC236}">
                <a16:creationId xmlns:a16="http://schemas.microsoft.com/office/drawing/2014/main" id="{FAB88FE3-6F44-B508-32F0-C2A560C3EE09}"/>
              </a:ext>
            </a:extLst>
          </p:cNvPr>
          <p:cNvSpPr/>
          <p:nvPr/>
        </p:nvSpPr>
        <p:spPr>
          <a:xfrm>
            <a:off x="5688999" y="1912826"/>
            <a:ext cx="14287" cy="42290"/>
          </a:xfrm>
          <a:custGeom>
            <a:avLst/>
            <a:gdLst>
              <a:gd name="connsiteX0" fmla="*/ 0 w 14287"/>
              <a:gd name="connsiteY0" fmla="*/ 42291 h 42290"/>
              <a:gd name="connsiteX1" fmla="*/ 0 w 14287"/>
              <a:gd name="connsiteY1" fmla="*/ 8192 h 42290"/>
              <a:gd name="connsiteX2" fmla="*/ 14288 w 14287"/>
              <a:gd name="connsiteY2" fmla="*/ 0 h 42290"/>
              <a:gd name="connsiteX3" fmla="*/ 14288 w 14287"/>
              <a:gd name="connsiteY3" fmla="*/ 34100 h 42290"/>
              <a:gd name="connsiteX4" fmla="*/ 0 w 14287"/>
              <a:gd name="connsiteY4" fmla="*/ 42291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2290">
                <a:moveTo>
                  <a:pt x="0" y="42291"/>
                </a:moveTo>
                <a:lnTo>
                  <a:pt x="0" y="8192"/>
                </a:lnTo>
                <a:lnTo>
                  <a:pt x="14288" y="0"/>
                </a:lnTo>
                <a:lnTo>
                  <a:pt x="14288" y="34100"/>
                </a:lnTo>
                <a:lnTo>
                  <a:pt x="0" y="42291"/>
                </a:lnTo>
                <a:close/>
              </a:path>
            </a:pathLst>
          </a:custGeom>
          <a:noFill/>
          <a:ln w="1270" cap="flat">
            <a:solidFill>
              <a:srgbClr val="000000">
                <a:alpha val="0"/>
              </a:srgbClr>
            </a:solidFill>
            <a:prstDash val="solid"/>
            <a:miter/>
          </a:ln>
        </p:spPr>
        <p:txBody>
          <a:bodyPr rtlCol="0" anchor="ctr"/>
          <a:lstStyle/>
          <a:p>
            <a:endParaRPr lang="ru-RU"/>
          </a:p>
        </p:txBody>
      </p:sp>
      <p:sp>
        <p:nvSpPr>
          <p:cNvPr id="143" name="Полилиния: фигура 142">
            <a:extLst>
              <a:ext uri="{FF2B5EF4-FFF2-40B4-BE49-F238E27FC236}">
                <a16:creationId xmlns:a16="http://schemas.microsoft.com/office/drawing/2014/main" id="{839AF1F9-F7B6-B6CC-B48D-D77CB7C69E19}"/>
              </a:ext>
            </a:extLst>
          </p:cNvPr>
          <p:cNvSpPr/>
          <p:nvPr/>
        </p:nvSpPr>
        <p:spPr>
          <a:xfrm>
            <a:off x="5688999" y="1681369"/>
            <a:ext cx="14287" cy="42290"/>
          </a:xfrm>
          <a:custGeom>
            <a:avLst/>
            <a:gdLst>
              <a:gd name="connsiteX0" fmla="*/ 14288 w 14287"/>
              <a:gd name="connsiteY0" fmla="*/ 34100 h 42290"/>
              <a:gd name="connsiteX1" fmla="*/ 0 w 14287"/>
              <a:gd name="connsiteY1" fmla="*/ 42291 h 42290"/>
              <a:gd name="connsiteX2" fmla="*/ 0 w 14287"/>
              <a:gd name="connsiteY2" fmla="*/ 8191 h 42290"/>
              <a:gd name="connsiteX3" fmla="*/ 14288 w 14287"/>
              <a:gd name="connsiteY3" fmla="*/ 0 h 42290"/>
              <a:gd name="connsiteX4" fmla="*/ 14288 w 14287"/>
              <a:gd name="connsiteY4" fmla="*/ 34100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2290">
                <a:moveTo>
                  <a:pt x="14288" y="34100"/>
                </a:moveTo>
                <a:lnTo>
                  <a:pt x="0" y="42291"/>
                </a:lnTo>
                <a:lnTo>
                  <a:pt x="0" y="8191"/>
                </a:lnTo>
                <a:lnTo>
                  <a:pt x="14288" y="0"/>
                </a:lnTo>
                <a:lnTo>
                  <a:pt x="14288" y="34100"/>
                </a:lnTo>
                <a:close/>
              </a:path>
            </a:pathLst>
          </a:custGeom>
          <a:solidFill>
            <a:srgbClr val="FFFFFF"/>
          </a:solidFill>
          <a:ln w="9525" cap="flat">
            <a:noFill/>
            <a:prstDash val="solid"/>
            <a:miter/>
          </a:ln>
        </p:spPr>
        <p:txBody>
          <a:bodyPr rtlCol="0" anchor="ctr"/>
          <a:lstStyle/>
          <a:p>
            <a:endParaRPr lang="ru-RU"/>
          </a:p>
        </p:txBody>
      </p:sp>
      <p:sp>
        <p:nvSpPr>
          <p:cNvPr id="144" name="Полилиния: фигура 143">
            <a:extLst>
              <a:ext uri="{FF2B5EF4-FFF2-40B4-BE49-F238E27FC236}">
                <a16:creationId xmlns:a16="http://schemas.microsoft.com/office/drawing/2014/main" id="{295ADB9B-9E4D-3DB3-2CCA-CD3C3B939E87}"/>
              </a:ext>
            </a:extLst>
          </p:cNvPr>
          <p:cNvSpPr/>
          <p:nvPr/>
        </p:nvSpPr>
        <p:spPr>
          <a:xfrm>
            <a:off x="5688999" y="1681369"/>
            <a:ext cx="14287" cy="42290"/>
          </a:xfrm>
          <a:custGeom>
            <a:avLst/>
            <a:gdLst>
              <a:gd name="connsiteX0" fmla="*/ 0 w 14287"/>
              <a:gd name="connsiteY0" fmla="*/ 42291 h 42290"/>
              <a:gd name="connsiteX1" fmla="*/ 0 w 14287"/>
              <a:gd name="connsiteY1" fmla="*/ 8191 h 42290"/>
              <a:gd name="connsiteX2" fmla="*/ 14288 w 14287"/>
              <a:gd name="connsiteY2" fmla="*/ 0 h 42290"/>
              <a:gd name="connsiteX3" fmla="*/ 14288 w 14287"/>
              <a:gd name="connsiteY3" fmla="*/ 34100 h 42290"/>
              <a:gd name="connsiteX4" fmla="*/ 0 w 14287"/>
              <a:gd name="connsiteY4" fmla="*/ 42291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2290">
                <a:moveTo>
                  <a:pt x="0" y="42291"/>
                </a:moveTo>
                <a:lnTo>
                  <a:pt x="0" y="8191"/>
                </a:lnTo>
                <a:lnTo>
                  <a:pt x="14288" y="0"/>
                </a:lnTo>
                <a:lnTo>
                  <a:pt x="14288" y="34100"/>
                </a:lnTo>
                <a:lnTo>
                  <a:pt x="0" y="42291"/>
                </a:lnTo>
                <a:close/>
              </a:path>
            </a:pathLst>
          </a:custGeom>
          <a:noFill/>
          <a:ln w="1270" cap="flat">
            <a:solidFill>
              <a:srgbClr val="000000">
                <a:alpha val="0"/>
              </a:srgbClr>
            </a:solidFill>
            <a:prstDash val="solid"/>
            <a:miter/>
          </a:ln>
        </p:spPr>
        <p:txBody>
          <a:bodyPr rtlCol="0" anchor="ctr"/>
          <a:lstStyle/>
          <a:p>
            <a:endParaRPr lang="ru-RU"/>
          </a:p>
        </p:txBody>
      </p:sp>
      <p:sp>
        <p:nvSpPr>
          <p:cNvPr id="145" name="Полилиния: фигура 144">
            <a:extLst>
              <a:ext uri="{FF2B5EF4-FFF2-40B4-BE49-F238E27FC236}">
                <a16:creationId xmlns:a16="http://schemas.microsoft.com/office/drawing/2014/main" id="{35EE2046-6D12-F4CA-0A8F-9B7C014229C9}"/>
              </a:ext>
            </a:extLst>
          </p:cNvPr>
          <p:cNvSpPr/>
          <p:nvPr/>
        </p:nvSpPr>
        <p:spPr>
          <a:xfrm>
            <a:off x="5709669" y="1883775"/>
            <a:ext cx="14287" cy="59435"/>
          </a:xfrm>
          <a:custGeom>
            <a:avLst/>
            <a:gdLst>
              <a:gd name="connsiteX0" fmla="*/ 14287 w 14287"/>
              <a:gd name="connsiteY0" fmla="*/ 51245 h 59435"/>
              <a:gd name="connsiteX1" fmla="*/ 0 w 14287"/>
              <a:gd name="connsiteY1" fmla="*/ 59436 h 59435"/>
              <a:gd name="connsiteX2" fmla="*/ 0 w 14287"/>
              <a:gd name="connsiteY2" fmla="*/ 8192 h 59435"/>
              <a:gd name="connsiteX3" fmla="*/ 14287 w 14287"/>
              <a:gd name="connsiteY3" fmla="*/ 0 h 59435"/>
              <a:gd name="connsiteX4" fmla="*/ 14287 w 14287"/>
              <a:gd name="connsiteY4" fmla="*/ 51245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14287" y="51245"/>
                </a:moveTo>
                <a:lnTo>
                  <a:pt x="0" y="59436"/>
                </a:lnTo>
                <a:lnTo>
                  <a:pt x="0" y="8192"/>
                </a:lnTo>
                <a:lnTo>
                  <a:pt x="14287" y="0"/>
                </a:lnTo>
                <a:lnTo>
                  <a:pt x="14287" y="51245"/>
                </a:lnTo>
                <a:close/>
              </a:path>
            </a:pathLst>
          </a:custGeom>
          <a:solidFill>
            <a:srgbClr val="FFFFFF"/>
          </a:solidFill>
          <a:ln w="9525" cap="flat">
            <a:noFill/>
            <a:prstDash val="solid"/>
            <a:miter/>
          </a:ln>
        </p:spPr>
        <p:txBody>
          <a:bodyPr rtlCol="0" anchor="ctr"/>
          <a:lstStyle/>
          <a:p>
            <a:endParaRPr lang="ru-RU"/>
          </a:p>
        </p:txBody>
      </p:sp>
      <p:sp>
        <p:nvSpPr>
          <p:cNvPr id="146" name="Полилиния: фигура 145">
            <a:extLst>
              <a:ext uri="{FF2B5EF4-FFF2-40B4-BE49-F238E27FC236}">
                <a16:creationId xmlns:a16="http://schemas.microsoft.com/office/drawing/2014/main" id="{72FADEFA-33C8-2D51-5758-048D6BD3F7CC}"/>
              </a:ext>
            </a:extLst>
          </p:cNvPr>
          <p:cNvSpPr/>
          <p:nvPr/>
        </p:nvSpPr>
        <p:spPr>
          <a:xfrm>
            <a:off x="5709669" y="1883775"/>
            <a:ext cx="14287" cy="59435"/>
          </a:xfrm>
          <a:custGeom>
            <a:avLst/>
            <a:gdLst>
              <a:gd name="connsiteX0" fmla="*/ 0 w 14287"/>
              <a:gd name="connsiteY0" fmla="*/ 59436 h 59435"/>
              <a:gd name="connsiteX1" fmla="*/ 0 w 14287"/>
              <a:gd name="connsiteY1" fmla="*/ 8192 h 59435"/>
              <a:gd name="connsiteX2" fmla="*/ 14287 w 14287"/>
              <a:gd name="connsiteY2" fmla="*/ 0 h 59435"/>
              <a:gd name="connsiteX3" fmla="*/ 14287 w 14287"/>
              <a:gd name="connsiteY3" fmla="*/ 51245 h 59435"/>
              <a:gd name="connsiteX4" fmla="*/ 0 w 14287"/>
              <a:gd name="connsiteY4" fmla="*/ 59436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0" y="59436"/>
                </a:moveTo>
                <a:lnTo>
                  <a:pt x="0" y="8192"/>
                </a:lnTo>
                <a:lnTo>
                  <a:pt x="14287" y="0"/>
                </a:lnTo>
                <a:lnTo>
                  <a:pt x="14287" y="51245"/>
                </a:lnTo>
                <a:lnTo>
                  <a:pt x="0" y="59436"/>
                </a:lnTo>
                <a:close/>
              </a:path>
            </a:pathLst>
          </a:custGeom>
          <a:noFill/>
          <a:ln w="1270" cap="flat">
            <a:solidFill>
              <a:srgbClr val="000000">
                <a:alpha val="0"/>
              </a:srgbClr>
            </a:solidFill>
            <a:prstDash val="solid"/>
            <a:miter/>
          </a:ln>
        </p:spPr>
        <p:txBody>
          <a:bodyPr rtlCol="0" anchor="ctr"/>
          <a:lstStyle/>
          <a:p>
            <a:endParaRPr lang="ru-RU"/>
          </a:p>
        </p:txBody>
      </p:sp>
      <p:sp>
        <p:nvSpPr>
          <p:cNvPr id="147" name="Полилиния: фигура 146">
            <a:extLst>
              <a:ext uri="{FF2B5EF4-FFF2-40B4-BE49-F238E27FC236}">
                <a16:creationId xmlns:a16="http://schemas.microsoft.com/office/drawing/2014/main" id="{5D4DAEDE-9F32-19DB-5323-777AF06F66E6}"/>
              </a:ext>
            </a:extLst>
          </p:cNvPr>
          <p:cNvSpPr/>
          <p:nvPr/>
        </p:nvSpPr>
        <p:spPr>
          <a:xfrm>
            <a:off x="5709669" y="1723755"/>
            <a:ext cx="14287" cy="59435"/>
          </a:xfrm>
          <a:custGeom>
            <a:avLst/>
            <a:gdLst>
              <a:gd name="connsiteX0" fmla="*/ 14287 w 14287"/>
              <a:gd name="connsiteY0" fmla="*/ 51245 h 59435"/>
              <a:gd name="connsiteX1" fmla="*/ 0 w 14287"/>
              <a:gd name="connsiteY1" fmla="*/ 59436 h 59435"/>
              <a:gd name="connsiteX2" fmla="*/ 0 w 14287"/>
              <a:gd name="connsiteY2" fmla="*/ 8192 h 59435"/>
              <a:gd name="connsiteX3" fmla="*/ 14287 w 14287"/>
              <a:gd name="connsiteY3" fmla="*/ 0 h 59435"/>
              <a:gd name="connsiteX4" fmla="*/ 14287 w 14287"/>
              <a:gd name="connsiteY4" fmla="*/ 51245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14287" y="51245"/>
                </a:moveTo>
                <a:lnTo>
                  <a:pt x="0" y="59436"/>
                </a:lnTo>
                <a:lnTo>
                  <a:pt x="0" y="8192"/>
                </a:lnTo>
                <a:lnTo>
                  <a:pt x="14287" y="0"/>
                </a:lnTo>
                <a:lnTo>
                  <a:pt x="14287" y="51245"/>
                </a:lnTo>
                <a:close/>
              </a:path>
            </a:pathLst>
          </a:custGeom>
          <a:solidFill>
            <a:srgbClr val="FFFFFF"/>
          </a:solidFill>
          <a:ln w="9525" cap="flat">
            <a:noFill/>
            <a:prstDash val="solid"/>
            <a:miter/>
          </a:ln>
        </p:spPr>
        <p:txBody>
          <a:bodyPr rtlCol="0" anchor="ctr"/>
          <a:lstStyle/>
          <a:p>
            <a:endParaRPr lang="ru-RU"/>
          </a:p>
        </p:txBody>
      </p:sp>
      <p:sp>
        <p:nvSpPr>
          <p:cNvPr id="148" name="Полилиния: фигура 147">
            <a:extLst>
              <a:ext uri="{FF2B5EF4-FFF2-40B4-BE49-F238E27FC236}">
                <a16:creationId xmlns:a16="http://schemas.microsoft.com/office/drawing/2014/main" id="{E8FC6FBD-6055-1A9A-EB36-D363139F4F75}"/>
              </a:ext>
            </a:extLst>
          </p:cNvPr>
          <p:cNvSpPr/>
          <p:nvPr/>
        </p:nvSpPr>
        <p:spPr>
          <a:xfrm>
            <a:off x="5709669" y="1723755"/>
            <a:ext cx="14287" cy="59435"/>
          </a:xfrm>
          <a:custGeom>
            <a:avLst/>
            <a:gdLst>
              <a:gd name="connsiteX0" fmla="*/ 0 w 14287"/>
              <a:gd name="connsiteY0" fmla="*/ 59436 h 59435"/>
              <a:gd name="connsiteX1" fmla="*/ 0 w 14287"/>
              <a:gd name="connsiteY1" fmla="*/ 8192 h 59435"/>
              <a:gd name="connsiteX2" fmla="*/ 14287 w 14287"/>
              <a:gd name="connsiteY2" fmla="*/ 0 h 59435"/>
              <a:gd name="connsiteX3" fmla="*/ 14287 w 14287"/>
              <a:gd name="connsiteY3" fmla="*/ 51245 h 59435"/>
              <a:gd name="connsiteX4" fmla="*/ 0 w 14287"/>
              <a:gd name="connsiteY4" fmla="*/ 59436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0" y="59436"/>
                </a:moveTo>
                <a:lnTo>
                  <a:pt x="0" y="8192"/>
                </a:lnTo>
                <a:lnTo>
                  <a:pt x="14287" y="0"/>
                </a:lnTo>
                <a:lnTo>
                  <a:pt x="14287" y="51245"/>
                </a:lnTo>
                <a:lnTo>
                  <a:pt x="0" y="59436"/>
                </a:lnTo>
                <a:close/>
              </a:path>
            </a:pathLst>
          </a:custGeom>
          <a:noFill/>
          <a:ln w="1270" cap="flat">
            <a:solidFill>
              <a:srgbClr val="000000">
                <a:alpha val="0"/>
              </a:srgbClr>
            </a:solidFill>
            <a:prstDash val="solid"/>
            <a:miter/>
          </a:ln>
        </p:spPr>
        <p:txBody>
          <a:bodyPr rtlCol="0" anchor="ctr"/>
          <a:lstStyle/>
          <a:p>
            <a:endParaRPr lang="ru-RU"/>
          </a:p>
        </p:txBody>
      </p:sp>
      <p:sp>
        <p:nvSpPr>
          <p:cNvPr id="149" name="Полилиния: фигура 148">
            <a:extLst>
              <a:ext uri="{FF2B5EF4-FFF2-40B4-BE49-F238E27FC236}">
                <a16:creationId xmlns:a16="http://schemas.microsoft.com/office/drawing/2014/main" id="{6858AB0D-83C0-9891-30A3-356D710A1227}"/>
              </a:ext>
            </a:extLst>
          </p:cNvPr>
          <p:cNvSpPr/>
          <p:nvPr/>
        </p:nvSpPr>
        <p:spPr>
          <a:xfrm>
            <a:off x="5730338" y="1842341"/>
            <a:ext cx="14192" cy="89058"/>
          </a:xfrm>
          <a:custGeom>
            <a:avLst/>
            <a:gdLst>
              <a:gd name="connsiteX0" fmla="*/ 14192 w 14192"/>
              <a:gd name="connsiteY0" fmla="*/ 80772 h 89058"/>
              <a:gd name="connsiteX1" fmla="*/ 0 w 14192"/>
              <a:gd name="connsiteY1" fmla="*/ 89059 h 89058"/>
              <a:gd name="connsiteX2" fmla="*/ 0 w 14192"/>
              <a:gd name="connsiteY2" fmla="*/ 8287 h 89058"/>
              <a:gd name="connsiteX3" fmla="*/ 14192 w 14192"/>
              <a:gd name="connsiteY3" fmla="*/ 0 h 89058"/>
              <a:gd name="connsiteX4" fmla="*/ 14192 w 14192"/>
              <a:gd name="connsiteY4" fmla="*/ 80772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89058">
                <a:moveTo>
                  <a:pt x="14192" y="80772"/>
                </a:moveTo>
                <a:lnTo>
                  <a:pt x="0" y="89059"/>
                </a:lnTo>
                <a:lnTo>
                  <a:pt x="0" y="8287"/>
                </a:lnTo>
                <a:lnTo>
                  <a:pt x="14192" y="0"/>
                </a:lnTo>
                <a:lnTo>
                  <a:pt x="14192" y="80772"/>
                </a:lnTo>
                <a:close/>
              </a:path>
            </a:pathLst>
          </a:custGeom>
          <a:solidFill>
            <a:srgbClr val="FFFFFF"/>
          </a:solidFill>
          <a:ln w="9525" cap="flat">
            <a:noFill/>
            <a:prstDash val="solid"/>
            <a:miter/>
          </a:ln>
        </p:spPr>
        <p:txBody>
          <a:bodyPr rtlCol="0" anchor="ctr"/>
          <a:lstStyle/>
          <a:p>
            <a:endParaRPr lang="ru-RU"/>
          </a:p>
        </p:txBody>
      </p:sp>
      <p:sp>
        <p:nvSpPr>
          <p:cNvPr id="150" name="Полилиния: фигура 149">
            <a:extLst>
              <a:ext uri="{FF2B5EF4-FFF2-40B4-BE49-F238E27FC236}">
                <a16:creationId xmlns:a16="http://schemas.microsoft.com/office/drawing/2014/main" id="{3F111CF8-AAD2-5630-F8BC-38E9BCD13FC9}"/>
              </a:ext>
            </a:extLst>
          </p:cNvPr>
          <p:cNvSpPr/>
          <p:nvPr/>
        </p:nvSpPr>
        <p:spPr>
          <a:xfrm>
            <a:off x="5730338" y="1842341"/>
            <a:ext cx="14192" cy="89058"/>
          </a:xfrm>
          <a:custGeom>
            <a:avLst/>
            <a:gdLst>
              <a:gd name="connsiteX0" fmla="*/ 0 w 14192"/>
              <a:gd name="connsiteY0" fmla="*/ 89059 h 89058"/>
              <a:gd name="connsiteX1" fmla="*/ 0 w 14192"/>
              <a:gd name="connsiteY1" fmla="*/ 8287 h 89058"/>
              <a:gd name="connsiteX2" fmla="*/ 14192 w 14192"/>
              <a:gd name="connsiteY2" fmla="*/ 0 h 89058"/>
              <a:gd name="connsiteX3" fmla="*/ 14192 w 14192"/>
              <a:gd name="connsiteY3" fmla="*/ 80772 h 89058"/>
              <a:gd name="connsiteX4" fmla="*/ 0 w 14192"/>
              <a:gd name="connsiteY4" fmla="*/ 89059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89058">
                <a:moveTo>
                  <a:pt x="0" y="89059"/>
                </a:moveTo>
                <a:lnTo>
                  <a:pt x="0" y="8287"/>
                </a:lnTo>
                <a:lnTo>
                  <a:pt x="14192" y="0"/>
                </a:lnTo>
                <a:lnTo>
                  <a:pt x="14192" y="80772"/>
                </a:lnTo>
                <a:lnTo>
                  <a:pt x="0" y="89059"/>
                </a:lnTo>
                <a:close/>
              </a:path>
            </a:pathLst>
          </a:custGeom>
          <a:noFill/>
          <a:ln w="1270" cap="flat">
            <a:solidFill>
              <a:srgbClr val="000000">
                <a:alpha val="0"/>
              </a:srgbClr>
            </a:solidFill>
            <a:prstDash val="solid"/>
            <a:miter/>
          </a:ln>
        </p:spPr>
        <p:txBody>
          <a:bodyPr rtlCol="0" anchor="ctr"/>
          <a:lstStyle/>
          <a:p>
            <a:endParaRPr lang="ru-RU"/>
          </a:p>
        </p:txBody>
      </p:sp>
      <p:sp>
        <p:nvSpPr>
          <p:cNvPr id="151" name="Полилиния: фигура 150">
            <a:extLst>
              <a:ext uri="{FF2B5EF4-FFF2-40B4-BE49-F238E27FC236}">
                <a16:creationId xmlns:a16="http://schemas.microsoft.com/office/drawing/2014/main" id="{82FA53A9-FD98-0160-6112-FBF9E49F629A}"/>
              </a:ext>
            </a:extLst>
          </p:cNvPr>
          <p:cNvSpPr/>
          <p:nvPr/>
        </p:nvSpPr>
        <p:spPr>
          <a:xfrm>
            <a:off x="5730338" y="1746710"/>
            <a:ext cx="14192" cy="88963"/>
          </a:xfrm>
          <a:custGeom>
            <a:avLst/>
            <a:gdLst>
              <a:gd name="connsiteX0" fmla="*/ 14192 w 14192"/>
              <a:gd name="connsiteY0" fmla="*/ 80772 h 88963"/>
              <a:gd name="connsiteX1" fmla="*/ 0 w 14192"/>
              <a:gd name="connsiteY1" fmla="*/ 88964 h 88963"/>
              <a:gd name="connsiteX2" fmla="*/ 0 w 14192"/>
              <a:gd name="connsiteY2" fmla="*/ 8192 h 88963"/>
              <a:gd name="connsiteX3" fmla="*/ 14192 w 14192"/>
              <a:gd name="connsiteY3" fmla="*/ 0 h 88963"/>
              <a:gd name="connsiteX4" fmla="*/ 14192 w 14192"/>
              <a:gd name="connsiteY4" fmla="*/ 80772 h 8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88963">
                <a:moveTo>
                  <a:pt x="14192" y="80772"/>
                </a:moveTo>
                <a:lnTo>
                  <a:pt x="0" y="88964"/>
                </a:lnTo>
                <a:lnTo>
                  <a:pt x="0" y="8192"/>
                </a:lnTo>
                <a:lnTo>
                  <a:pt x="14192" y="0"/>
                </a:lnTo>
                <a:lnTo>
                  <a:pt x="14192" y="80772"/>
                </a:lnTo>
                <a:close/>
              </a:path>
            </a:pathLst>
          </a:custGeom>
          <a:solidFill>
            <a:srgbClr val="FFFFFF"/>
          </a:solidFill>
          <a:ln w="9525" cap="flat">
            <a:noFill/>
            <a:prstDash val="solid"/>
            <a:miter/>
          </a:ln>
        </p:spPr>
        <p:txBody>
          <a:bodyPr rtlCol="0" anchor="ctr"/>
          <a:lstStyle/>
          <a:p>
            <a:endParaRPr lang="ru-RU"/>
          </a:p>
        </p:txBody>
      </p:sp>
      <p:sp>
        <p:nvSpPr>
          <p:cNvPr id="152" name="Полилиния: фигура 151">
            <a:extLst>
              <a:ext uri="{FF2B5EF4-FFF2-40B4-BE49-F238E27FC236}">
                <a16:creationId xmlns:a16="http://schemas.microsoft.com/office/drawing/2014/main" id="{6C509AEE-5AA1-9262-4901-6611D05FD5F1}"/>
              </a:ext>
            </a:extLst>
          </p:cNvPr>
          <p:cNvSpPr/>
          <p:nvPr/>
        </p:nvSpPr>
        <p:spPr>
          <a:xfrm>
            <a:off x="5730338" y="1746710"/>
            <a:ext cx="14192" cy="88963"/>
          </a:xfrm>
          <a:custGeom>
            <a:avLst/>
            <a:gdLst>
              <a:gd name="connsiteX0" fmla="*/ 0 w 14192"/>
              <a:gd name="connsiteY0" fmla="*/ 88964 h 88963"/>
              <a:gd name="connsiteX1" fmla="*/ 0 w 14192"/>
              <a:gd name="connsiteY1" fmla="*/ 8192 h 88963"/>
              <a:gd name="connsiteX2" fmla="*/ 14192 w 14192"/>
              <a:gd name="connsiteY2" fmla="*/ 0 h 88963"/>
              <a:gd name="connsiteX3" fmla="*/ 14192 w 14192"/>
              <a:gd name="connsiteY3" fmla="*/ 80772 h 88963"/>
              <a:gd name="connsiteX4" fmla="*/ 0 w 14192"/>
              <a:gd name="connsiteY4" fmla="*/ 88964 h 88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88963">
                <a:moveTo>
                  <a:pt x="0" y="88964"/>
                </a:moveTo>
                <a:lnTo>
                  <a:pt x="0" y="8192"/>
                </a:lnTo>
                <a:lnTo>
                  <a:pt x="14192" y="0"/>
                </a:lnTo>
                <a:lnTo>
                  <a:pt x="14192" y="80772"/>
                </a:lnTo>
                <a:lnTo>
                  <a:pt x="0" y="88964"/>
                </a:lnTo>
                <a:close/>
              </a:path>
            </a:pathLst>
          </a:custGeom>
          <a:noFill/>
          <a:ln w="1270" cap="flat">
            <a:solidFill>
              <a:srgbClr val="000000">
                <a:alpha val="0"/>
              </a:srgbClr>
            </a:solidFill>
            <a:prstDash val="solid"/>
            <a:miter/>
          </a:ln>
        </p:spPr>
        <p:txBody>
          <a:bodyPr rtlCol="0" anchor="ctr"/>
          <a:lstStyle/>
          <a:p>
            <a:endParaRPr lang="ru-RU"/>
          </a:p>
        </p:txBody>
      </p:sp>
      <p:sp>
        <p:nvSpPr>
          <p:cNvPr id="153" name="Полилиния: фигура 152">
            <a:extLst>
              <a:ext uri="{FF2B5EF4-FFF2-40B4-BE49-F238E27FC236}">
                <a16:creationId xmlns:a16="http://schemas.microsoft.com/office/drawing/2014/main" id="{EA1CCA34-0EEB-C327-0C29-8E585D2B3210}"/>
              </a:ext>
            </a:extLst>
          </p:cNvPr>
          <p:cNvSpPr/>
          <p:nvPr/>
        </p:nvSpPr>
        <p:spPr>
          <a:xfrm>
            <a:off x="5750912" y="1843103"/>
            <a:ext cx="14287" cy="76390"/>
          </a:xfrm>
          <a:custGeom>
            <a:avLst/>
            <a:gdLst>
              <a:gd name="connsiteX0" fmla="*/ 14288 w 14287"/>
              <a:gd name="connsiteY0" fmla="*/ 68199 h 76390"/>
              <a:gd name="connsiteX1" fmla="*/ 0 w 14287"/>
              <a:gd name="connsiteY1" fmla="*/ 76391 h 76390"/>
              <a:gd name="connsiteX2" fmla="*/ 0 w 14287"/>
              <a:gd name="connsiteY2" fmla="*/ 8192 h 76390"/>
              <a:gd name="connsiteX3" fmla="*/ 14288 w 14287"/>
              <a:gd name="connsiteY3" fmla="*/ 0 h 76390"/>
              <a:gd name="connsiteX4" fmla="*/ 14288 w 14287"/>
              <a:gd name="connsiteY4" fmla="*/ 68199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14288" y="68199"/>
                </a:moveTo>
                <a:lnTo>
                  <a:pt x="0" y="76391"/>
                </a:lnTo>
                <a:lnTo>
                  <a:pt x="0" y="8192"/>
                </a:lnTo>
                <a:lnTo>
                  <a:pt x="14288" y="0"/>
                </a:lnTo>
                <a:lnTo>
                  <a:pt x="14288" y="68199"/>
                </a:lnTo>
                <a:close/>
              </a:path>
            </a:pathLst>
          </a:custGeom>
          <a:solidFill>
            <a:srgbClr val="FFFFFF"/>
          </a:solidFill>
          <a:ln w="9525" cap="flat">
            <a:noFill/>
            <a:prstDash val="solid"/>
            <a:miter/>
          </a:ln>
        </p:spPr>
        <p:txBody>
          <a:bodyPr rtlCol="0" anchor="ctr"/>
          <a:lstStyle/>
          <a:p>
            <a:endParaRPr lang="ru-RU"/>
          </a:p>
        </p:txBody>
      </p:sp>
      <p:sp>
        <p:nvSpPr>
          <p:cNvPr id="154" name="Полилиния: фигура 153">
            <a:extLst>
              <a:ext uri="{FF2B5EF4-FFF2-40B4-BE49-F238E27FC236}">
                <a16:creationId xmlns:a16="http://schemas.microsoft.com/office/drawing/2014/main" id="{10357958-345A-CA4C-AFCA-0BBBFAC25C53}"/>
              </a:ext>
            </a:extLst>
          </p:cNvPr>
          <p:cNvSpPr/>
          <p:nvPr/>
        </p:nvSpPr>
        <p:spPr>
          <a:xfrm>
            <a:off x="5750912" y="1843103"/>
            <a:ext cx="14287" cy="76390"/>
          </a:xfrm>
          <a:custGeom>
            <a:avLst/>
            <a:gdLst>
              <a:gd name="connsiteX0" fmla="*/ 0 w 14287"/>
              <a:gd name="connsiteY0" fmla="*/ 76391 h 76390"/>
              <a:gd name="connsiteX1" fmla="*/ 0 w 14287"/>
              <a:gd name="connsiteY1" fmla="*/ 8192 h 76390"/>
              <a:gd name="connsiteX2" fmla="*/ 14288 w 14287"/>
              <a:gd name="connsiteY2" fmla="*/ 0 h 76390"/>
              <a:gd name="connsiteX3" fmla="*/ 14288 w 14287"/>
              <a:gd name="connsiteY3" fmla="*/ 68199 h 76390"/>
              <a:gd name="connsiteX4" fmla="*/ 0 w 14287"/>
              <a:gd name="connsiteY4" fmla="*/ 76391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0" y="76391"/>
                </a:moveTo>
                <a:lnTo>
                  <a:pt x="0" y="8192"/>
                </a:lnTo>
                <a:lnTo>
                  <a:pt x="14288" y="0"/>
                </a:lnTo>
                <a:lnTo>
                  <a:pt x="14288" y="68199"/>
                </a:lnTo>
                <a:lnTo>
                  <a:pt x="0" y="76391"/>
                </a:lnTo>
                <a:close/>
              </a:path>
            </a:pathLst>
          </a:custGeom>
          <a:noFill/>
          <a:ln w="1270" cap="flat">
            <a:solidFill>
              <a:srgbClr val="000000">
                <a:alpha val="0"/>
              </a:srgbClr>
            </a:solidFill>
            <a:prstDash val="solid"/>
            <a:miter/>
          </a:ln>
        </p:spPr>
        <p:txBody>
          <a:bodyPr rtlCol="0" anchor="ctr"/>
          <a:lstStyle/>
          <a:p>
            <a:endParaRPr lang="ru-RU"/>
          </a:p>
        </p:txBody>
      </p:sp>
      <p:sp>
        <p:nvSpPr>
          <p:cNvPr id="155" name="Полилиния: фигура 154">
            <a:extLst>
              <a:ext uri="{FF2B5EF4-FFF2-40B4-BE49-F238E27FC236}">
                <a16:creationId xmlns:a16="http://schemas.microsoft.com/office/drawing/2014/main" id="{835E3B92-B725-4C16-D24D-96A6625B9E46}"/>
              </a:ext>
            </a:extLst>
          </p:cNvPr>
          <p:cNvSpPr/>
          <p:nvPr/>
        </p:nvSpPr>
        <p:spPr>
          <a:xfrm>
            <a:off x="5750912" y="1718611"/>
            <a:ext cx="14287" cy="76390"/>
          </a:xfrm>
          <a:custGeom>
            <a:avLst/>
            <a:gdLst>
              <a:gd name="connsiteX0" fmla="*/ 14288 w 14287"/>
              <a:gd name="connsiteY0" fmla="*/ 68199 h 76390"/>
              <a:gd name="connsiteX1" fmla="*/ 0 w 14287"/>
              <a:gd name="connsiteY1" fmla="*/ 76390 h 76390"/>
              <a:gd name="connsiteX2" fmla="*/ 0 w 14287"/>
              <a:gd name="connsiteY2" fmla="*/ 8287 h 76390"/>
              <a:gd name="connsiteX3" fmla="*/ 14288 w 14287"/>
              <a:gd name="connsiteY3" fmla="*/ 0 h 76390"/>
              <a:gd name="connsiteX4" fmla="*/ 14288 w 14287"/>
              <a:gd name="connsiteY4" fmla="*/ 68199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14288" y="68199"/>
                </a:moveTo>
                <a:lnTo>
                  <a:pt x="0" y="76390"/>
                </a:lnTo>
                <a:lnTo>
                  <a:pt x="0" y="8287"/>
                </a:lnTo>
                <a:lnTo>
                  <a:pt x="14288" y="0"/>
                </a:lnTo>
                <a:lnTo>
                  <a:pt x="14288" y="68199"/>
                </a:lnTo>
                <a:close/>
              </a:path>
            </a:pathLst>
          </a:custGeom>
          <a:solidFill>
            <a:srgbClr val="FFFFFF"/>
          </a:solidFill>
          <a:ln w="9525" cap="flat">
            <a:noFill/>
            <a:prstDash val="solid"/>
            <a:miter/>
          </a:ln>
        </p:spPr>
        <p:txBody>
          <a:bodyPr rtlCol="0" anchor="ctr"/>
          <a:lstStyle/>
          <a:p>
            <a:endParaRPr lang="ru-RU"/>
          </a:p>
        </p:txBody>
      </p:sp>
      <p:sp>
        <p:nvSpPr>
          <p:cNvPr id="156" name="Полилиния: фигура 155">
            <a:extLst>
              <a:ext uri="{FF2B5EF4-FFF2-40B4-BE49-F238E27FC236}">
                <a16:creationId xmlns:a16="http://schemas.microsoft.com/office/drawing/2014/main" id="{CCE2BDD1-5F90-0471-0D51-CDCC4A198A23}"/>
              </a:ext>
            </a:extLst>
          </p:cNvPr>
          <p:cNvSpPr/>
          <p:nvPr/>
        </p:nvSpPr>
        <p:spPr>
          <a:xfrm>
            <a:off x="5750912" y="1718611"/>
            <a:ext cx="14287" cy="76390"/>
          </a:xfrm>
          <a:custGeom>
            <a:avLst/>
            <a:gdLst>
              <a:gd name="connsiteX0" fmla="*/ 0 w 14287"/>
              <a:gd name="connsiteY0" fmla="*/ 76390 h 76390"/>
              <a:gd name="connsiteX1" fmla="*/ 0 w 14287"/>
              <a:gd name="connsiteY1" fmla="*/ 8287 h 76390"/>
              <a:gd name="connsiteX2" fmla="*/ 14288 w 14287"/>
              <a:gd name="connsiteY2" fmla="*/ 0 h 76390"/>
              <a:gd name="connsiteX3" fmla="*/ 14288 w 14287"/>
              <a:gd name="connsiteY3" fmla="*/ 68199 h 76390"/>
              <a:gd name="connsiteX4" fmla="*/ 0 w 14287"/>
              <a:gd name="connsiteY4" fmla="*/ 76390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0" y="76390"/>
                </a:moveTo>
                <a:lnTo>
                  <a:pt x="0" y="8287"/>
                </a:lnTo>
                <a:lnTo>
                  <a:pt x="14288" y="0"/>
                </a:lnTo>
                <a:lnTo>
                  <a:pt x="14288" y="68199"/>
                </a:lnTo>
                <a:lnTo>
                  <a:pt x="0" y="76390"/>
                </a:lnTo>
                <a:close/>
              </a:path>
            </a:pathLst>
          </a:custGeom>
          <a:noFill/>
          <a:ln w="1270" cap="flat">
            <a:solidFill>
              <a:srgbClr val="000000">
                <a:alpha val="0"/>
              </a:srgbClr>
            </a:solidFill>
            <a:prstDash val="solid"/>
            <a:miter/>
          </a:ln>
        </p:spPr>
        <p:txBody>
          <a:bodyPr rtlCol="0" anchor="ctr"/>
          <a:lstStyle/>
          <a:p>
            <a:endParaRPr lang="ru-RU"/>
          </a:p>
        </p:txBody>
      </p:sp>
      <p:sp>
        <p:nvSpPr>
          <p:cNvPr id="157" name="Полилиния: фигура 156">
            <a:extLst>
              <a:ext uri="{FF2B5EF4-FFF2-40B4-BE49-F238E27FC236}">
                <a16:creationId xmlns:a16="http://schemas.microsoft.com/office/drawing/2014/main" id="{6FC6B9E9-EC59-CD9B-D240-B1FDEFCAC063}"/>
              </a:ext>
            </a:extLst>
          </p:cNvPr>
          <p:cNvSpPr/>
          <p:nvPr/>
        </p:nvSpPr>
        <p:spPr>
          <a:xfrm>
            <a:off x="5771581" y="1846151"/>
            <a:ext cx="14287" cy="61436"/>
          </a:xfrm>
          <a:custGeom>
            <a:avLst/>
            <a:gdLst>
              <a:gd name="connsiteX0" fmla="*/ 14288 w 14287"/>
              <a:gd name="connsiteY0" fmla="*/ 53245 h 61436"/>
              <a:gd name="connsiteX1" fmla="*/ 0 w 14287"/>
              <a:gd name="connsiteY1" fmla="*/ 61436 h 61436"/>
              <a:gd name="connsiteX2" fmla="*/ 0 w 14287"/>
              <a:gd name="connsiteY2" fmla="*/ 8192 h 61436"/>
              <a:gd name="connsiteX3" fmla="*/ 14288 w 14287"/>
              <a:gd name="connsiteY3" fmla="*/ 0 h 61436"/>
              <a:gd name="connsiteX4" fmla="*/ 14288 w 14287"/>
              <a:gd name="connsiteY4" fmla="*/ 53245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14288" y="53245"/>
                </a:moveTo>
                <a:lnTo>
                  <a:pt x="0" y="61436"/>
                </a:lnTo>
                <a:lnTo>
                  <a:pt x="0" y="8192"/>
                </a:lnTo>
                <a:lnTo>
                  <a:pt x="14288" y="0"/>
                </a:lnTo>
                <a:lnTo>
                  <a:pt x="14288" y="53245"/>
                </a:lnTo>
                <a:close/>
              </a:path>
            </a:pathLst>
          </a:custGeom>
          <a:solidFill>
            <a:srgbClr val="FFFFFF"/>
          </a:solidFill>
          <a:ln w="9525" cap="flat">
            <a:noFill/>
            <a:prstDash val="solid"/>
            <a:miter/>
          </a:ln>
        </p:spPr>
        <p:txBody>
          <a:bodyPr rtlCol="0" anchor="ctr"/>
          <a:lstStyle/>
          <a:p>
            <a:endParaRPr lang="ru-RU"/>
          </a:p>
        </p:txBody>
      </p:sp>
      <p:sp>
        <p:nvSpPr>
          <p:cNvPr id="158" name="Полилиния: фигура 157">
            <a:extLst>
              <a:ext uri="{FF2B5EF4-FFF2-40B4-BE49-F238E27FC236}">
                <a16:creationId xmlns:a16="http://schemas.microsoft.com/office/drawing/2014/main" id="{70B54B23-C64B-14E0-9536-32481B2307C0}"/>
              </a:ext>
            </a:extLst>
          </p:cNvPr>
          <p:cNvSpPr/>
          <p:nvPr/>
        </p:nvSpPr>
        <p:spPr>
          <a:xfrm>
            <a:off x="5771581" y="1846151"/>
            <a:ext cx="14287" cy="61436"/>
          </a:xfrm>
          <a:custGeom>
            <a:avLst/>
            <a:gdLst>
              <a:gd name="connsiteX0" fmla="*/ 0 w 14287"/>
              <a:gd name="connsiteY0" fmla="*/ 61436 h 61436"/>
              <a:gd name="connsiteX1" fmla="*/ 0 w 14287"/>
              <a:gd name="connsiteY1" fmla="*/ 8192 h 61436"/>
              <a:gd name="connsiteX2" fmla="*/ 14288 w 14287"/>
              <a:gd name="connsiteY2" fmla="*/ 0 h 61436"/>
              <a:gd name="connsiteX3" fmla="*/ 14288 w 14287"/>
              <a:gd name="connsiteY3" fmla="*/ 53245 h 61436"/>
              <a:gd name="connsiteX4" fmla="*/ 0 w 14287"/>
              <a:gd name="connsiteY4" fmla="*/ 61436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0" y="61436"/>
                </a:moveTo>
                <a:lnTo>
                  <a:pt x="0" y="8192"/>
                </a:lnTo>
                <a:lnTo>
                  <a:pt x="14288" y="0"/>
                </a:lnTo>
                <a:lnTo>
                  <a:pt x="14288" y="53245"/>
                </a:lnTo>
                <a:lnTo>
                  <a:pt x="0" y="61436"/>
                </a:lnTo>
                <a:close/>
              </a:path>
            </a:pathLst>
          </a:custGeom>
          <a:noFill/>
          <a:ln w="1270" cap="flat">
            <a:solidFill>
              <a:srgbClr val="000000">
                <a:alpha val="0"/>
              </a:srgbClr>
            </a:solidFill>
            <a:prstDash val="solid"/>
            <a:miter/>
          </a:ln>
        </p:spPr>
        <p:txBody>
          <a:bodyPr rtlCol="0" anchor="ctr"/>
          <a:lstStyle/>
          <a:p>
            <a:endParaRPr lang="ru-RU"/>
          </a:p>
        </p:txBody>
      </p:sp>
      <p:sp>
        <p:nvSpPr>
          <p:cNvPr id="159" name="Полилиния: фигура 158">
            <a:extLst>
              <a:ext uri="{FF2B5EF4-FFF2-40B4-BE49-F238E27FC236}">
                <a16:creationId xmlns:a16="http://schemas.microsoft.com/office/drawing/2014/main" id="{05C54E89-9D8A-713B-C8AC-E99690BAB4CD}"/>
              </a:ext>
            </a:extLst>
          </p:cNvPr>
          <p:cNvSpPr/>
          <p:nvPr/>
        </p:nvSpPr>
        <p:spPr>
          <a:xfrm>
            <a:off x="5771581" y="1750806"/>
            <a:ext cx="14287" cy="61436"/>
          </a:xfrm>
          <a:custGeom>
            <a:avLst/>
            <a:gdLst>
              <a:gd name="connsiteX0" fmla="*/ 14288 w 14287"/>
              <a:gd name="connsiteY0" fmla="*/ 53245 h 61436"/>
              <a:gd name="connsiteX1" fmla="*/ 0 w 14287"/>
              <a:gd name="connsiteY1" fmla="*/ 61436 h 61436"/>
              <a:gd name="connsiteX2" fmla="*/ 0 w 14287"/>
              <a:gd name="connsiteY2" fmla="*/ 8192 h 61436"/>
              <a:gd name="connsiteX3" fmla="*/ 14288 w 14287"/>
              <a:gd name="connsiteY3" fmla="*/ 0 h 61436"/>
              <a:gd name="connsiteX4" fmla="*/ 14288 w 14287"/>
              <a:gd name="connsiteY4" fmla="*/ 53245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14288" y="53245"/>
                </a:moveTo>
                <a:lnTo>
                  <a:pt x="0" y="61436"/>
                </a:lnTo>
                <a:lnTo>
                  <a:pt x="0" y="8192"/>
                </a:lnTo>
                <a:lnTo>
                  <a:pt x="14288" y="0"/>
                </a:lnTo>
                <a:lnTo>
                  <a:pt x="14288" y="53245"/>
                </a:lnTo>
                <a:close/>
              </a:path>
            </a:pathLst>
          </a:custGeom>
          <a:solidFill>
            <a:srgbClr val="FFFFFF"/>
          </a:solidFill>
          <a:ln w="9525" cap="flat">
            <a:noFill/>
            <a:prstDash val="solid"/>
            <a:miter/>
          </a:ln>
        </p:spPr>
        <p:txBody>
          <a:bodyPr rtlCol="0" anchor="ctr"/>
          <a:lstStyle/>
          <a:p>
            <a:endParaRPr lang="ru-RU"/>
          </a:p>
        </p:txBody>
      </p:sp>
      <p:sp>
        <p:nvSpPr>
          <p:cNvPr id="160" name="Полилиния: фигура 159">
            <a:extLst>
              <a:ext uri="{FF2B5EF4-FFF2-40B4-BE49-F238E27FC236}">
                <a16:creationId xmlns:a16="http://schemas.microsoft.com/office/drawing/2014/main" id="{FEDEA643-A8CB-6286-90B0-E2AEDF75EB8D}"/>
              </a:ext>
            </a:extLst>
          </p:cNvPr>
          <p:cNvSpPr/>
          <p:nvPr/>
        </p:nvSpPr>
        <p:spPr>
          <a:xfrm>
            <a:off x="5771581" y="1750806"/>
            <a:ext cx="14287" cy="61436"/>
          </a:xfrm>
          <a:custGeom>
            <a:avLst/>
            <a:gdLst>
              <a:gd name="connsiteX0" fmla="*/ 0 w 14287"/>
              <a:gd name="connsiteY0" fmla="*/ 61436 h 61436"/>
              <a:gd name="connsiteX1" fmla="*/ 0 w 14287"/>
              <a:gd name="connsiteY1" fmla="*/ 8192 h 61436"/>
              <a:gd name="connsiteX2" fmla="*/ 14288 w 14287"/>
              <a:gd name="connsiteY2" fmla="*/ 0 h 61436"/>
              <a:gd name="connsiteX3" fmla="*/ 14288 w 14287"/>
              <a:gd name="connsiteY3" fmla="*/ 53245 h 61436"/>
              <a:gd name="connsiteX4" fmla="*/ 0 w 14287"/>
              <a:gd name="connsiteY4" fmla="*/ 61436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0" y="61436"/>
                </a:moveTo>
                <a:lnTo>
                  <a:pt x="0" y="8192"/>
                </a:lnTo>
                <a:lnTo>
                  <a:pt x="14288" y="0"/>
                </a:lnTo>
                <a:lnTo>
                  <a:pt x="14288" y="53245"/>
                </a:lnTo>
                <a:lnTo>
                  <a:pt x="0" y="61436"/>
                </a:lnTo>
                <a:close/>
              </a:path>
            </a:pathLst>
          </a:custGeom>
          <a:noFill/>
          <a:ln w="1270" cap="flat">
            <a:solidFill>
              <a:srgbClr val="000000">
                <a:alpha val="0"/>
              </a:srgbClr>
            </a:solidFill>
            <a:prstDash val="solid"/>
            <a:miter/>
          </a:ln>
        </p:spPr>
        <p:txBody>
          <a:bodyPr rtlCol="0" anchor="ctr"/>
          <a:lstStyle/>
          <a:p>
            <a:endParaRPr lang="ru-RU"/>
          </a:p>
        </p:txBody>
      </p:sp>
      <p:sp>
        <p:nvSpPr>
          <p:cNvPr id="161" name="Полилиния: фигура 160">
            <a:extLst>
              <a:ext uri="{FF2B5EF4-FFF2-40B4-BE49-F238E27FC236}">
                <a16:creationId xmlns:a16="http://schemas.microsoft.com/office/drawing/2014/main" id="{B49EA546-EDA4-CC1D-8FEE-C299DDC84B4A}"/>
              </a:ext>
            </a:extLst>
          </p:cNvPr>
          <p:cNvSpPr/>
          <p:nvPr/>
        </p:nvSpPr>
        <p:spPr>
          <a:xfrm>
            <a:off x="5792251" y="1873297"/>
            <a:ext cx="14287" cy="22479"/>
          </a:xfrm>
          <a:custGeom>
            <a:avLst/>
            <a:gdLst>
              <a:gd name="connsiteX0" fmla="*/ 14288 w 14287"/>
              <a:gd name="connsiteY0" fmla="*/ 14192 h 22479"/>
              <a:gd name="connsiteX1" fmla="*/ 0 w 14287"/>
              <a:gd name="connsiteY1" fmla="*/ 22479 h 22479"/>
              <a:gd name="connsiteX2" fmla="*/ 0 w 14287"/>
              <a:gd name="connsiteY2" fmla="*/ 8192 h 22479"/>
              <a:gd name="connsiteX3" fmla="*/ 14288 w 14287"/>
              <a:gd name="connsiteY3" fmla="*/ 0 h 22479"/>
              <a:gd name="connsiteX4" fmla="*/ 14288 w 14287"/>
              <a:gd name="connsiteY4" fmla="*/ 14192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14288" y="14192"/>
                </a:moveTo>
                <a:lnTo>
                  <a:pt x="0" y="22479"/>
                </a:lnTo>
                <a:lnTo>
                  <a:pt x="0" y="8192"/>
                </a:lnTo>
                <a:lnTo>
                  <a:pt x="14288" y="0"/>
                </a:lnTo>
                <a:lnTo>
                  <a:pt x="14288" y="14192"/>
                </a:lnTo>
                <a:close/>
              </a:path>
            </a:pathLst>
          </a:custGeom>
          <a:solidFill>
            <a:srgbClr val="FFFFFF"/>
          </a:solidFill>
          <a:ln w="9525" cap="flat">
            <a:noFill/>
            <a:prstDash val="solid"/>
            <a:miter/>
          </a:ln>
        </p:spPr>
        <p:txBody>
          <a:bodyPr rtlCol="0" anchor="ctr"/>
          <a:lstStyle/>
          <a:p>
            <a:endParaRPr lang="ru-RU"/>
          </a:p>
        </p:txBody>
      </p:sp>
      <p:sp>
        <p:nvSpPr>
          <p:cNvPr id="162" name="Полилиния: фигура 161">
            <a:extLst>
              <a:ext uri="{FF2B5EF4-FFF2-40B4-BE49-F238E27FC236}">
                <a16:creationId xmlns:a16="http://schemas.microsoft.com/office/drawing/2014/main" id="{B8CCB73A-00BA-AD8E-DEF3-4C3E435D56F6}"/>
              </a:ext>
            </a:extLst>
          </p:cNvPr>
          <p:cNvSpPr/>
          <p:nvPr/>
        </p:nvSpPr>
        <p:spPr>
          <a:xfrm>
            <a:off x="5792251" y="1873297"/>
            <a:ext cx="14287" cy="22479"/>
          </a:xfrm>
          <a:custGeom>
            <a:avLst/>
            <a:gdLst>
              <a:gd name="connsiteX0" fmla="*/ 0 w 14287"/>
              <a:gd name="connsiteY0" fmla="*/ 22479 h 22479"/>
              <a:gd name="connsiteX1" fmla="*/ 0 w 14287"/>
              <a:gd name="connsiteY1" fmla="*/ 8192 h 22479"/>
              <a:gd name="connsiteX2" fmla="*/ 14288 w 14287"/>
              <a:gd name="connsiteY2" fmla="*/ 0 h 22479"/>
              <a:gd name="connsiteX3" fmla="*/ 14288 w 14287"/>
              <a:gd name="connsiteY3" fmla="*/ 14192 h 22479"/>
              <a:gd name="connsiteX4" fmla="*/ 0 w 14287"/>
              <a:gd name="connsiteY4" fmla="*/ 22479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0" y="22479"/>
                </a:moveTo>
                <a:lnTo>
                  <a:pt x="0" y="8192"/>
                </a:lnTo>
                <a:lnTo>
                  <a:pt x="14288" y="0"/>
                </a:lnTo>
                <a:lnTo>
                  <a:pt x="14288" y="14192"/>
                </a:lnTo>
                <a:lnTo>
                  <a:pt x="0" y="22479"/>
                </a:lnTo>
                <a:close/>
              </a:path>
            </a:pathLst>
          </a:custGeom>
          <a:noFill/>
          <a:ln w="1270" cap="flat">
            <a:solidFill>
              <a:srgbClr val="000000">
                <a:alpha val="0"/>
              </a:srgbClr>
            </a:solidFill>
            <a:prstDash val="solid"/>
            <a:miter/>
          </a:ln>
        </p:spPr>
        <p:txBody>
          <a:bodyPr rtlCol="0" anchor="ctr"/>
          <a:lstStyle/>
          <a:p>
            <a:endParaRPr lang="ru-RU"/>
          </a:p>
        </p:txBody>
      </p:sp>
      <p:sp>
        <p:nvSpPr>
          <p:cNvPr id="163" name="Полилиния: фигура 162">
            <a:extLst>
              <a:ext uri="{FF2B5EF4-FFF2-40B4-BE49-F238E27FC236}">
                <a16:creationId xmlns:a16="http://schemas.microsoft.com/office/drawing/2014/main" id="{A27093DC-29DE-EDC8-DC47-A29227C369D2}"/>
              </a:ext>
            </a:extLst>
          </p:cNvPr>
          <p:cNvSpPr/>
          <p:nvPr/>
        </p:nvSpPr>
        <p:spPr>
          <a:xfrm>
            <a:off x="5792251" y="1662128"/>
            <a:ext cx="14287" cy="22479"/>
          </a:xfrm>
          <a:custGeom>
            <a:avLst/>
            <a:gdLst>
              <a:gd name="connsiteX0" fmla="*/ 14288 w 14287"/>
              <a:gd name="connsiteY0" fmla="*/ 14192 h 22479"/>
              <a:gd name="connsiteX1" fmla="*/ 0 w 14287"/>
              <a:gd name="connsiteY1" fmla="*/ 22479 h 22479"/>
              <a:gd name="connsiteX2" fmla="*/ 0 w 14287"/>
              <a:gd name="connsiteY2" fmla="*/ 8192 h 22479"/>
              <a:gd name="connsiteX3" fmla="*/ 14288 w 14287"/>
              <a:gd name="connsiteY3" fmla="*/ 0 h 22479"/>
              <a:gd name="connsiteX4" fmla="*/ 14288 w 14287"/>
              <a:gd name="connsiteY4" fmla="*/ 14192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14288" y="14192"/>
                </a:moveTo>
                <a:lnTo>
                  <a:pt x="0" y="22479"/>
                </a:lnTo>
                <a:lnTo>
                  <a:pt x="0" y="8192"/>
                </a:lnTo>
                <a:lnTo>
                  <a:pt x="14288" y="0"/>
                </a:lnTo>
                <a:lnTo>
                  <a:pt x="14288" y="14192"/>
                </a:lnTo>
                <a:close/>
              </a:path>
            </a:pathLst>
          </a:custGeom>
          <a:solidFill>
            <a:srgbClr val="FFFFFF"/>
          </a:solidFill>
          <a:ln w="9525" cap="flat">
            <a:noFill/>
            <a:prstDash val="solid"/>
            <a:miter/>
          </a:ln>
        </p:spPr>
        <p:txBody>
          <a:bodyPr rtlCol="0" anchor="ctr"/>
          <a:lstStyle/>
          <a:p>
            <a:endParaRPr lang="ru-RU"/>
          </a:p>
        </p:txBody>
      </p:sp>
      <p:sp>
        <p:nvSpPr>
          <p:cNvPr id="164" name="Полилиния: фигура 163">
            <a:extLst>
              <a:ext uri="{FF2B5EF4-FFF2-40B4-BE49-F238E27FC236}">
                <a16:creationId xmlns:a16="http://schemas.microsoft.com/office/drawing/2014/main" id="{97EDA5BF-3709-3CAC-3140-0DE7EAD81990}"/>
              </a:ext>
            </a:extLst>
          </p:cNvPr>
          <p:cNvSpPr/>
          <p:nvPr/>
        </p:nvSpPr>
        <p:spPr>
          <a:xfrm>
            <a:off x="5792251" y="1662128"/>
            <a:ext cx="14287" cy="22479"/>
          </a:xfrm>
          <a:custGeom>
            <a:avLst/>
            <a:gdLst>
              <a:gd name="connsiteX0" fmla="*/ 0 w 14287"/>
              <a:gd name="connsiteY0" fmla="*/ 22479 h 22479"/>
              <a:gd name="connsiteX1" fmla="*/ 0 w 14287"/>
              <a:gd name="connsiteY1" fmla="*/ 8192 h 22479"/>
              <a:gd name="connsiteX2" fmla="*/ 14288 w 14287"/>
              <a:gd name="connsiteY2" fmla="*/ 0 h 22479"/>
              <a:gd name="connsiteX3" fmla="*/ 14288 w 14287"/>
              <a:gd name="connsiteY3" fmla="*/ 14192 h 22479"/>
              <a:gd name="connsiteX4" fmla="*/ 0 w 14287"/>
              <a:gd name="connsiteY4" fmla="*/ 22479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0" y="22479"/>
                </a:moveTo>
                <a:lnTo>
                  <a:pt x="0" y="8192"/>
                </a:lnTo>
                <a:lnTo>
                  <a:pt x="14288" y="0"/>
                </a:lnTo>
                <a:lnTo>
                  <a:pt x="14288" y="14192"/>
                </a:lnTo>
                <a:lnTo>
                  <a:pt x="0" y="22479"/>
                </a:lnTo>
                <a:close/>
              </a:path>
            </a:pathLst>
          </a:custGeom>
          <a:noFill/>
          <a:ln w="1270" cap="flat">
            <a:solidFill>
              <a:srgbClr val="000000">
                <a:alpha val="0"/>
              </a:srgbClr>
            </a:solidFill>
            <a:prstDash val="solid"/>
            <a:miter/>
          </a:ln>
        </p:spPr>
        <p:txBody>
          <a:bodyPr rtlCol="0" anchor="ctr"/>
          <a:lstStyle/>
          <a:p>
            <a:endParaRPr lang="ru-RU"/>
          </a:p>
        </p:txBody>
      </p:sp>
      <p:sp>
        <p:nvSpPr>
          <p:cNvPr id="165" name="Полилиния: фигура 164">
            <a:extLst>
              <a:ext uri="{FF2B5EF4-FFF2-40B4-BE49-F238E27FC236}">
                <a16:creationId xmlns:a16="http://schemas.microsoft.com/office/drawing/2014/main" id="{F6F12035-B8F3-60F9-698D-F3B3CD606706}"/>
              </a:ext>
            </a:extLst>
          </p:cNvPr>
          <p:cNvSpPr/>
          <p:nvPr/>
        </p:nvSpPr>
        <p:spPr>
          <a:xfrm>
            <a:off x="5792251" y="1567831"/>
            <a:ext cx="14287" cy="22383"/>
          </a:xfrm>
          <a:custGeom>
            <a:avLst/>
            <a:gdLst>
              <a:gd name="connsiteX0" fmla="*/ 14288 w 14287"/>
              <a:gd name="connsiteY0" fmla="*/ 14192 h 22383"/>
              <a:gd name="connsiteX1" fmla="*/ 0 w 14287"/>
              <a:gd name="connsiteY1" fmla="*/ 22384 h 22383"/>
              <a:gd name="connsiteX2" fmla="*/ 0 w 14287"/>
              <a:gd name="connsiteY2" fmla="*/ 8191 h 22383"/>
              <a:gd name="connsiteX3" fmla="*/ 14288 w 14287"/>
              <a:gd name="connsiteY3" fmla="*/ 0 h 22383"/>
              <a:gd name="connsiteX4" fmla="*/ 14288 w 14287"/>
              <a:gd name="connsiteY4" fmla="*/ 14192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14288" y="14192"/>
                </a:moveTo>
                <a:lnTo>
                  <a:pt x="0" y="22384"/>
                </a:lnTo>
                <a:lnTo>
                  <a:pt x="0" y="8191"/>
                </a:lnTo>
                <a:lnTo>
                  <a:pt x="14288" y="0"/>
                </a:lnTo>
                <a:lnTo>
                  <a:pt x="14288" y="14192"/>
                </a:lnTo>
                <a:close/>
              </a:path>
            </a:pathLst>
          </a:custGeom>
          <a:solidFill>
            <a:srgbClr val="FFFFFF"/>
          </a:solidFill>
          <a:ln w="9525" cap="flat">
            <a:noFill/>
            <a:prstDash val="solid"/>
            <a:miter/>
          </a:ln>
        </p:spPr>
        <p:txBody>
          <a:bodyPr rtlCol="0" anchor="ctr"/>
          <a:lstStyle/>
          <a:p>
            <a:endParaRPr lang="ru-RU"/>
          </a:p>
        </p:txBody>
      </p:sp>
      <p:sp>
        <p:nvSpPr>
          <p:cNvPr id="166" name="Полилиния: фигура 165">
            <a:extLst>
              <a:ext uri="{FF2B5EF4-FFF2-40B4-BE49-F238E27FC236}">
                <a16:creationId xmlns:a16="http://schemas.microsoft.com/office/drawing/2014/main" id="{E3CA2E7B-3F05-0A36-54FB-B4A3979DA21D}"/>
              </a:ext>
            </a:extLst>
          </p:cNvPr>
          <p:cNvSpPr/>
          <p:nvPr/>
        </p:nvSpPr>
        <p:spPr>
          <a:xfrm>
            <a:off x="5792251" y="1567831"/>
            <a:ext cx="14287" cy="22383"/>
          </a:xfrm>
          <a:custGeom>
            <a:avLst/>
            <a:gdLst>
              <a:gd name="connsiteX0" fmla="*/ 0 w 14287"/>
              <a:gd name="connsiteY0" fmla="*/ 22384 h 22383"/>
              <a:gd name="connsiteX1" fmla="*/ 0 w 14287"/>
              <a:gd name="connsiteY1" fmla="*/ 8191 h 22383"/>
              <a:gd name="connsiteX2" fmla="*/ 14288 w 14287"/>
              <a:gd name="connsiteY2" fmla="*/ 0 h 22383"/>
              <a:gd name="connsiteX3" fmla="*/ 14288 w 14287"/>
              <a:gd name="connsiteY3" fmla="*/ 14192 h 22383"/>
              <a:gd name="connsiteX4" fmla="*/ 0 w 14287"/>
              <a:gd name="connsiteY4" fmla="*/ 22384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0" y="22384"/>
                </a:moveTo>
                <a:lnTo>
                  <a:pt x="0" y="8191"/>
                </a:lnTo>
                <a:lnTo>
                  <a:pt x="14288" y="0"/>
                </a:lnTo>
                <a:lnTo>
                  <a:pt x="14288" y="14192"/>
                </a:lnTo>
                <a:lnTo>
                  <a:pt x="0" y="22384"/>
                </a:lnTo>
                <a:close/>
              </a:path>
            </a:pathLst>
          </a:custGeom>
          <a:noFill/>
          <a:ln w="1270" cap="flat">
            <a:solidFill>
              <a:srgbClr val="000000">
                <a:alpha val="0"/>
              </a:srgbClr>
            </a:solidFill>
            <a:prstDash val="solid"/>
            <a:miter/>
          </a:ln>
        </p:spPr>
        <p:txBody>
          <a:bodyPr rtlCol="0" anchor="ctr"/>
          <a:lstStyle/>
          <a:p>
            <a:endParaRPr lang="ru-RU"/>
          </a:p>
        </p:txBody>
      </p:sp>
      <p:sp>
        <p:nvSpPr>
          <p:cNvPr id="167" name="Полилиния: фигура 166">
            <a:extLst>
              <a:ext uri="{FF2B5EF4-FFF2-40B4-BE49-F238E27FC236}">
                <a16:creationId xmlns:a16="http://schemas.microsoft.com/office/drawing/2014/main" id="{C507095B-F6A5-E0E2-7643-63231186450E}"/>
              </a:ext>
            </a:extLst>
          </p:cNvPr>
          <p:cNvSpPr/>
          <p:nvPr/>
        </p:nvSpPr>
        <p:spPr>
          <a:xfrm>
            <a:off x="5812824" y="1837293"/>
            <a:ext cx="14287" cy="46577"/>
          </a:xfrm>
          <a:custGeom>
            <a:avLst/>
            <a:gdLst>
              <a:gd name="connsiteX0" fmla="*/ 14288 w 14287"/>
              <a:gd name="connsiteY0" fmla="*/ 38386 h 46577"/>
              <a:gd name="connsiteX1" fmla="*/ 0 w 14287"/>
              <a:gd name="connsiteY1" fmla="*/ 46577 h 46577"/>
              <a:gd name="connsiteX2" fmla="*/ 0 w 14287"/>
              <a:gd name="connsiteY2" fmla="*/ 8192 h 46577"/>
              <a:gd name="connsiteX3" fmla="*/ 14288 w 14287"/>
              <a:gd name="connsiteY3" fmla="*/ 0 h 46577"/>
              <a:gd name="connsiteX4" fmla="*/ 14288 w 14287"/>
              <a:gd name="connsiteY4" fmla="*/ 38386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14288" y="38386"/>
                </a:moveTo>
                <a:lnTo>
                  <a:pt x="0" y="46577"/>
                </a:lnTo>
                <a:lnTo>
                  <a:pt x="0" y="8192"/>
                </a:lnTo>
                <a:lnTo>
                  <a:pt x="14288" y="0"/>
                </a:lnTo>
                <a:lnTo>
                  <a:pt x="14288" y="38386"/>
                </a:lnTo>
                <a:close/>
              </a:path>
            </a:pathLst>
          </a:custGeom>
          <a:solidFill>
            <a:srgbClr val="FFFFFF"/>
          </a:solidFill>
          <a:ln w="9525" cap="flat">
            <a:noFill/>
            <a:prstDash val="solid"/>
            <a:miter/>
          </a:ln>
        </p:spPr>
        <p:txBody>
          <a:bodyPr rtlCol="0" anchor="ctr"/>
          <a:lstStyle/>
          <a:p>
            <a:endParaRPr lang="ru-RU"/>
          </a:p>
        </p:txBody>
      </p:sp>
      <p:sp>
        <p:nvSpPr>
          <p:cNvPr id="168" name="Полилиния: фигура 167">
            <a:extLst>
              <a:ext uri="{FF2B5EF4-FFF2-40B4-BE49-F238E27FC236}">
                <a16:creationId xmlns:a16="http://schemas.microsoft.com/office/drawing/2014/main" id="{0EE28104-060D-40C0-D07B-EC7E9A1B81C4}"/>
              </a:ext>
            </a:extLst>
          </p:cNvPr>
          <p:cNvSpPr/>
          <p:nvPr/>
        </p:nvSpPr>
        <p:spPr>
          <a:xfrm>
            <a:off x="5812824" y="1837293"/>
            <a:ext cx="14287" cy="46577"/>
          </a:xfrm>
          <a:custGeom>
            <a:avLst/>
            <a:gdLst>
              <a:gd name="connsiteX0" fmla="*/ 0 w 14287"/>
              <a:gd name="connsiteY0" fmla="*/ 46577 h 46577"/>
              <a:gd name="connsiteX1" fmla="*/ 0 w 14287"/>
              <a:gd name="connsiteY1" fmla="*/ 8192 h 46577"/>
              <a:gd name="connsiteX2" fmla="*/ 14288 w 14287"/>
              <a:gd name="connsiteY2" fmla="*/ 0 h 46577"/>
              <a:gd name="connsiteX3" fmla="*/ 14288 w 14287"/>
              <a:gd name="connsiteY3" fmla="*/ 38386 h 46577"/>
              <a:gd name="connsiteX4" fmla="*/ 0 w 14287"/>
              <a:gd name="connsiteY4" fmla="*/ 46577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0" y="46577"/>
                </a:moveTo>
                <a:lnTo>
                  <a:pt x="0" y="8192"/>
                </a:lnTo>
                <a:lnTo>
                  <a:pt x="14288" y="0"/>
                </a:lnTo>
                <a:lnTo>
                  <a:pt x="14288" y="38386"/>
                </a:lnTo>
                <a:lnTo>
                  <a:pt x="0" y="46577"/>
                </a:lnTo>
                <a:close/>
              </a:path>
            </a:pathLst>
          </a:custGeom>
          <a:noFill/>
          <a:ln w="1270" cap="flat">
            <a:solidFill>
              <a:srgbClr val="000000">
                <a:alpha val="0"/>
              </a:srgbClr>
            </a:solidFill>
            <a:prstDash val="solid"/>
            <a:miter/>
          </a:ln>
        </p:spPr>
        <p:txBody>
          <a:bodyPr rtlCol="0" anchor="ctr"/>
          <a:lstStyle/>
          <a:p>
            <a:endParaRPr lang="ru-RU"/>
          </a:p>
        </p:txBody>
      </p:sp>
      <p:sp>
        <p:nvSpPr>
          <p:cNvPr id="169" name="Полилиния: фигура 168">
            <a:extLst>
              <a:ext uri="{FF2B5EF4-FFF2-40B4-BE49-F238E27FC236}">
                <a16:creationId xmlns:a16="http://schemas.microsoft.com/office/drawing/2014/main" id="{83B05016-0FE8-8C51-BA3E-B157D2F9B3F1}"/>
              </a:ext>
            </a:extLst>
          </p:cNvPr>
          <p:cNvSpPr/>
          <p:nvPr/>
        </p:nvSpPr>
        <p:spPr>
          <a:xfrm>
            <a:off x="5833494" y="1831673"/>
            <a:ext cx="14287" cy="40290"/>
          </a:xfrm>
          <a:custGeom>
            <a:avLst/>
            <a:gdLst>
              <a:gd name="connsiteX0" fmla="*/ 14288 w 14287"/>
              <a:gd name="connsiteY0" fmla="*/ 32099 h 40290"/>
              <a:gd name="connsiteX1" fmla="*/ 0 w 14287"/>
              <a:gd name="connsiteY1" fmla="*/ 40291 h 40290"/>
              <a:gd name="connsiteX2" fmla="*/ 0 w 14287"/>
              <a:gd name="connsiteY2" fmla="*/ 8192 h 40290"/>
              <a:gd name="connsiteX3" fmla="*/ 14288 w 14287"/>
              <a:gd name="connsiteY3" fmla="*/ 0 h 40290"/>
              <a:gd name="connsiteX4" fmla="*/ 14288 w 14287"/>
              <a:gd name="connsiteY4" fmla="*/ 32099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14288" y="32099"/>
                </a:moveTo>
                <a:lnTo>
                  <a:pt x="0" y="40291"/>
                </a:lnTo>
                <a:lnTo>
                  <a:pt x="0" y="8192"/>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170" name="Полилиния: фигура 169">
            <a:extLst>
              <a:ext uri="{FF2B5EF4-FFF2-40B4-BE49-F238E27FC236}">
                <a16:creationId xmlns:a16="http://schemas.microsoft.com/office/drawing/2014/main" id="{98C37873-A1D2-C6D5-7B15-9A9EEFF962B3}"/>
              </a:ext>
            </a:extLst>
          </p:cNvPr>
          <p:cNvSpPr/>
          <p:nvPr/>
        </p:nvSpPr>
        <p:spPr>
          <a:xfrm>
            <a:off x="5833494" y="1831673"/>
            <a:ext cx="14287" cy="40290"/>
          </a:xfrm>
          <a:custGeom>
            <a:avLst/>
            <a:gdLst>
              <a:gd name="connsiteX0" fmla="*/ 0 w 14287"/>
              <a:gd name="connsiteY0" fmla="*/ 40291 h 40290"/>
              <a:gd name="connsiteX1" fmla="*/ 0 w 14287"/>
              <a:gd name="connsiteY1" fmla="*/ 8192 h 40290"/>
              <a:gd name="connsiteX2" fmla="*/ 14288 w 14287"/>
              <a:gd name="connsiteY2" fmla="*/ 0 h 40290"/>
              <a:gd name="connsiteX3" fmla="*/ 14288 w 14287"/>
              <a:gd name="connsiteY3" fmla="*/ 32099 h 40290"/>
              <a:gd name="connsiteX4" fmla="*/ 0 w 14287"/>
              <a:gd name="connsiteY4" fmla="*/ 40291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0" y="40291"/>
                </a:moveTo>
                <a:lnTo>
                  <a:pt x="0" y="8192"/>
                </a:lnTo>
                <a:lnTo>
                  <a:pt x="14288" y="0"/>
                </a:lnTo>
                <a:lnTo>
                  <a:pt x="14288" y="32099"/>
                </a:lnTo>
                <a:lnTo>
                  <a:pt x="0" y="40291"/>
                </a:lnTo>
                <a:close/>
              </a:path>
            </a:pathLst>
          </a:custGeom>
          <a:noFill/>
          <a:ln w="1270" cap="flat">
            <a:solidFill>
              <a:srgbClr val="000000">
                <a:alpha val="0"/>
              </a:srgbClr>
            </a:solidFill>
            <a:prstDash val="solid"/>
            <a:miter/>
          </a:ln>
        </p:spPr>
        <p:txBody>
          <a:bodyPr rtlCol="0" anchor="ctr"/>
          <a:lstStyle/>
          <a:p>
            <a:endParaRPr lang="ru-RU"/>
          </a:p>
        </p:txBody>
      </p:sp>
      <p:sp>
        <p:nvSpPr>
          <p:cNvPr id="171" name="Полилиния: фигура 170">
            <a:extLst>
              <a:ext uri="{FF2B5EF4-FFF2-40B4-BE49-F238E27FC236}">
                <a16:creationId xmlns:a16="http://schemas.microsoft.com/office/drawing/2014/main" id="{EB0DAF34-2804-6DB3-A5C9-1A07DF1ADBBE}"/>
              </a:ext>
            </a:extLst>
          </p:cNvPr>
          <p:cNvSpPr/>
          <p:nvPr/>
        </p:nvSpPr>
        <p:spPr>
          <a:xfrm>
            <a:off x="5833494" y="1653365"/>
            <a:ext cx="14287" cy="40290"/>
          </a:xfrm>
          <a:custGeom>
            <a:avLst/>
            <a:gdLst>
              <a:gd name="connsiteX0" fmla="*/ 14288 w 14287"/>
              <a:gd name="connsiteY0" fmla="*/ 32099 h 40290"/>
              <a:gd name="connsiteX1" fmla="*/ 0 w 14287"/>
              <a:gd name="connsiteY1" fmla="*/ 40291 h 40290"/>
              <a:gd name="connsiteX2" fmla="*/ 0 w 14287"/>
              <a:gd name="connsiteY2" fmla="*/ 8192 h 40290"/>
              <a:gd name="connsiteX3" fmla="*/ 14288 w 14287"/>
              <a:gd name="connsiteY3" fmla="*/ 0 h 40290"/>
              <a:gd name="connsiteX4" fmla="*/ 14288 w 14287"/>
              <a:gd name="connsiteY4" fmla="*/ 32099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14288" y="32099"/>
                </a:moveTo>
                <a:lnTo>
                  <a:pt x="0" y="40291"/>
                </a:lnTo>
                <a:lnTo>
                  <a:pt x="0" y="8192"/>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172" name="Полилиния: фигура 171">
            <a:extLst>
              <a:ext uri="{FF2B5EF4-FFF2-40B4-BE49-F238E27FC236}">
                <a16:creationId xmlns:a16="http://schemas.microsoft.com/office/drawing/2014/main" id="{A7D318ED-0C21-8A66-C64B-4FE0A05F8DE0}"/>
              </a:ext>
            </a:extLst>
          </p:cNvPr>
          <p:cNvSpPr/>
          <p:nvPr/>
        </p:nvSpPr>
        <p:spPr>
          <a:xfrm>
            <a:off x="5833494" y="1653365"/>
            <a:ext cx="14287" cy="40290"/>
          </a:xfrm>
          <a:custGeom>
            <a:avLst/>
            <a:gdLst>
              <a:gd name="connsiteX0" fmla="*/ 0 w 14287"/>
              <a:gd name="connsiteY0" fmla="*/ 40291 h 40290"/>
              <a:gd name="connsiteX1" fmla="*/ 0 w 14287"/>
              <a:gd name="connsiteY1" fmla="*/ 8192 h 40290"/>
              <a:gd name="connsiteX2" fmla="*/ 14288 w 14287"/>
              <a:gd name="connsiteY2" fmla="*/ 0 h 40290"/>
              <a:gd name="connsiteX3" fmla="*/ 14288 w 14287"/>
              <a:gd name="connsiteY3" fmla="*/ 32099 h 40290"/>
              <a:gd name="connsiteX4" fmla="*/ 0 w 14287"/>
              <a:gd name="connsiteY4" fmla="*/ 40291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0" y="40291"/>
                </a:moveTo>
                <a:lnTo>
                  <a:pt x="0" y="8192"/>
                </a:lnTo>
                <a:lnTo>
                  <a:pt x="14288" y="0"/>
                </a:lnTo>
                <a:lnTo>
                  <a:pt x="14288" y="32099"/>
                </a:lnTo>
                <a:lnTo>
                  <a:pt x="0" y="40291"/>
                </a:lnTo>
                <a:close/>
              </a:path>
            </a:pathLst>
          </a:custGeom>
          <a:noFill/>
          <a:ln w="1270" cap="flat">
            <a:solidFill>
              <a:srgbClr val="000000">
                <a:alpha val="0"/>
              </a:srgbClr>
            </a:solidFill>
            <a:prstDash val="solid"/>
            <a:miter/>
          </a:ln>
        </p:spPr>
        <p:txBody>
          <a:bodyPr rtlCol="0" anchor="ctr"/>
          <a:lstStyle/>
          <a:p>
            <a:endParaRPr lang="ru-RU"/>
          </a:p>
        </p:txBody>
      </p:sp>
      <p:sp>
        <p:nvSpPr>
          <p:cNvPr id="173" name="Полилиния: фигура 172">
            <a:extLst>
              <a:ext uri="{FF2B5EF4-FFF2-40B4-BE49-F238E27FC236}">
                <a16:creationId xmlns:a16="http://schemas.microsoft.com/office/drawing/2014/main" id="{723DCFE9-F3EB-A6F6-4826-58B0D14518A2}"/>
              </a:ext>
            </a:extLst>
          </p:cNvPr>
          <p:cNvSpPr/>
          <p:nvPr/>
        </p:nvSpPr>
        <p:spPr>
          <a:xfrm>
            <a:off x="5833494" y="1508014"/>
            <a:ext cx="14287" cy="40290"/>
          </a:xfrm>
          <a:custGeom>
            <a:avLst/>
            <a:gdLst>
              <a:gd name="connsiteX0" fmla="*/ 14288 w 14287"/>
              <a:gd name="connsiteY0" fmla="*/ 32099 h 40290"/>
              <a:gd name="connsiteX1" fmla="*/ 0 w 14287"/>
              <a:gd name="connsiteY1" fmla="*/ 40291 h 40290"/>
              <a:gd name="connsiteX2" fmla="*/ 0 w 14287"/>
              <a:gd name="connsiteY2" fmla="*/ 8192 h 40290"/>
              <a:gd name="connsiteX3" fmla="*/ 14288 w 14287"/>
              <a:gd name="connsiteY3" fmla="*/ 0 h 40290"/>
              <a:gd name="connsiteX4" fmla="*/ 14288 w 14287"/>
              <a:gd name="connsiteY4" fmla="*/ 32099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14288" y="32099"/>
                </a:moveTo>
                <a:lnTo>
                  <a:pt x="0" y="40291"/>
                </a:lnTo>
                <a:lnTo>
                  <a:pt x="0" y="8192"/>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174" name="Полилиния: фигура 173">
            <a:extLst>
              <a:ext uri="{FF2B5EF4-FFF2-40B4-BE49-F238E27FC236}">
                <a16:creationId xmlns:a16="http://schemas.microsoft.com/office/drawing/2014/main" id="{F667E273-B6F2-7D33-80E7-38E893577380}"/>
              </a:ext>
            </a:extLst>
          </p:cNvPr>
          <p:cNvSpPr/>
          <p:nvPr/>
        </p:nvSpPr>
        <p:spPr>
          <a:xfrm>
            <a:off x="5833494" y="1508014"/>
            <a:ext cx="14287" cy="40290"/>
          </a:xfrm>
          <a:custGeom>
            <a:avLst/>
            <a:gdLst>
              <a:gd name="connsiteX0" fmla="*/ 0 w 14287"/>
              <a:gd name="connsiteY0" fmla="*/ 40291 h 40290"/>
              <a:gd name="connsiteX1" fmla="*/ 0 w 14287"/>
              <a:gd name="connsiteY1" fmla="*/ 8192 h 40290"/>
              <a:gd name="connsiteX2" fmla="*/ 14288 w 14287"/>
              <a:gd name="connsiteY2" fmla="*/ 0 h 40290"/>
              <a:gd name="connsiteX3" fmla="*/ 14288 w 14287"/>
              <a:gd name="connsiteY3" fmla="*/ 32099 h 40290"/>
              <a:gd name="connsiteX4" fmla="*/ 0 w 14287"/>
              <a:gd name="connsiteY4" fmla="*/ 40291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0" y="40291"/>
                </a:moveTo>
                <a:lnTo>
                  <a:pt x="0" y="8192"/>
                </a:lnTo>
                <a:lnTo>
                  <a:pt x="14288" y="0"/>
                </a:lnTo>
                <a:lnTo>
                  <a:pt x="14288" y="32099"/>
                </a:lnTo>
                <a:lnTo>
                  <a:pt x="0" y="40291"/>
                </a:lnTo>
                <a:close/>
              </a:path>
            </a:pathLst>
          </a:custGeom>
          <a:noFill/>
          <a:ln w="1270" cap="flat">
            <a:solidFill>
              <a:srgbClr val="000000">
                <a:alpha val="0"/>
              </a:srgbClr>
            </a:solidFill>
            <a:prstDash val="solid"/>
            <a:miter/>
          </a:ln>
        </p:spPr>
        <p:txBody>
          <a:bodyPr rtlCol="0" anchor="ctr"/>
          <a:lstStyle/>
          <a:p>
            <a:endParaRPr lang="ru-RU"/>
          </a:p>
        </p:txBody>
      </p:sp>
      <p:sp>
        <p:nvSpPr>
          <p:cNvPr id="175" name="Полилиния: фигура 174">
            <a:extLst>
              <a:ext uri="{FF2B5EF4-FFF2-40B4-BE49-F238E27FC236}">
                <a16:creationId xmlns:a16="http://schemas.microsoft.com/office/drawing/2014/main" id="{457E6E86-DAA2-8382-641B-935F5507072B}"/>
              </a:ext>
            </a:extLst>
          </p:cNvPr>
          <p:cNvSpPr/>
          <p:nvPr/>
        </p:nvSpPr>
        <p:spPr>
          <a:xfrm>
            <a:off x="5854163" y="1757378"/>
            <a:ext cx="14287" cy="102774"/>
          </a:xfrm>
          <a:custGeom>
            <a:avLst/>
            <a:gdLst>
              <a:gd name="connsiteX0" fmla="*/ 14288 w 14287"/>
              <a:gd name="connsiteY0" fmla="*/ 94488 h 102774"/>
              <a:gd name="connsiteX1" fmla="*/ 0 w 14287"/>
              <a:gd name="connsiteY1" fmla="*/ 102775 h 102774"/>
              <a:gd name="connsiteX2" fmla="*/ 0 w 14287"/>
              <a:gd name="connsiteY2" fmla="*/ 8287 h 102774"/>
              <a:gd name="connsiteX3" fmla="*/ 14288 w 14287"/>
              <a:gd name="connsiteY3" fmla="*/ 0 h 102774"/>
              <a:gd name="connsiteX4" fmla="*/ 14288 w 14287"/>
              <a:gd name="connsiteY4" fmla="*/ 94488 h 10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02774">
                <a:moveTo>
                  <a:pt x="14288" y="94488"/>
                </a:moveTo>
                <a:lnTo>
                  <a:pt x="0" y="102775"/>
                </a:lnTo>
                <a:lnTo>
                  <a:pt x="0" y="8287"/>
                </a:lnTo>
                <a:lnTo>
                  <a:pt x="14288" y="0"/>
                </a:lnTo>
                <a:lnTo>
                  <a:pt x="14288" y="94488"/>
                </a:lnTo>
                <a:close/>
              </a:path>
            </a:pathLst>
          </a:custGeom>
          <a:solidFill>
            <a:srgbClr val="FFFFFF"/>
          </a:solidFill>
          <a:ln w="9525" cap="flat">
            <a:noFill/>
            <a:prstDash val="solid"/>
            <a:miter/>
          </a:ln>
        </p:spPr>
        <p:txBody>
          <a:bodyPr rtlCol="0" anchor="ctr"/>
          <a:lstStyle/>
          <a:p>
            <a:endParaRPr lang="ru-RU"/>
          </a:p>
        </p:txBody>
      </p:sp>
      <p:sp>
        <p:nvSpPr>
          <p:cNvPr id="176" name="Полилиния: фигура 175">
            <a:extLst>
              <a:ext uri="{FF2B5EF4-FFF2-40B4-BE49-F238E27FC236}">
                <a16:creationId xmlns:a16="http://schemas.microsoft.com/office/drawing/2014/main" id="{39B68533-FA51-2026-D46B-C267BF70D9BD}"/>
              </a:ext>
            </a:extLst>
          </p:cNvPr>
          <p:cNvSpPr/>
          <p:nvPr/>
        </p:nvSpPr>
        <p:spPr>
          <a:xfrm>
            <a:off x="5854163" y="1757378"/>
            <a:ext cx="14287" cy="102774"/>
          </a:xfrm>
          <a:custGeom>
            <a:avLst/>
            <a:gdLst>
              <a:gd name="connsiteX0" fmla="*/ 0 w 14287"/>
              <a:gd name="connsiteY0" fmla="*/ 102775 h 102774"/>
              <a:gd name="connsiteX1" fmla="*/ 0 w 14287"/>
              <a:gd name="connsiteY1" fmla="*/ 8287 h 102774"/>
              <a:gd name="connsiteX2" fmla="*/ 14288 w 14287"/>
              <a:gd name="connsiteY2" fmla="*/ 0 h 102774"/>
              <a:gd name="connsiteX3" fmla="*/ 14288 w 14287"/>
              <a:gd name="connsiteY3" fmla="*/ 94488 h 102774"/>
              <a:gd name="connsiteX4" fmla="*/ 0 w 14287"/>
              <a:gd name="connsiteY4" fmla="*/ 102775 h 10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02774">
                <a:moveTo>
                  <a:pt x="0" y="102775"/>
                </a:moveTo>
                <a:lnTo>
                  <a:pt x="0" y="8287"/>
                </a:lnTo>
                <a:lnTo>
                  <a:pt x="14288" y="0"/>
                </a:lnTo>
                <a:lnTo>
                  <a:pt x="14288" y="94488"/>
                </a:lnTo>
                <a:lnTo>
                  <a:pt x="0" y="102775"/>
                </a:lnTo>
                <a:close/>
              </a:path>
            </a:pathLst>
          </a:custGeom>
          <a:noFill/>
          <a:ln w="1270" cap="flat">
            <a:solidFill>
              <a:srgbClr val="000000">
                <a:alpha val="0"/>
              </a:srgbClr>
            </a:solidFill>
            <a:prstDash val="solid"/>
            <a:miter/>
          </a:ln>
        </p:spPr>
        <p:txBody>
          <a:bodyPr rtlCol="0" anchor="ctr"/>
          <a:lstStyle/>
          <a:p>
            <a:endParaRPr lang="ru-RU"/>
          </a:p>
        </p:txBody>
      </p:sp>
      <p:sp>
        <p:nvSpPr>
          <p:cNvPr id="177" name="Полилиния: фигура 176">
            <a:extLst>
              <a:ext uri="{FF2B5EF4-FFF2-40B4-BE49-F238E27FC236}">
                <a16:creationId xmlns:a16="http://schemas.microsoft.com/office/drawing/2014/main" id="{9EAF7454-33BC-CA93-84A2-2E5AA0982AE4}"/>
              </a:ext>
            </a:extLst>
          </p:cNvPr>
          <p:cNvSpPr/>
          <p:nvPr/>
        </p:nvSpPr>
        <p:spPr>
          <a:xfrm>
            <a:off x="5874832" y="1801669"/>
            <a:ext cx="14192" cy="46577"/>
          </a:xfrm>
          <a:custGeom>
            <a:avLst/>
            <a:gdLst>
              <a:gd name="connsiteX0" fmla="*/ 14192 w 14192"/>
              <a:gd name="connsiteY0" fmla="*/ 38386 h 46577"/>
              <a:gd name="connsiteX1" fmla="*/ 0 w 14192"/>
              <a:gd name="connsiteY1" fmla="*/ 46577 h 46577"/>
              <a:gd name="connsiteX2" fmla="*/ 0 w 14192"/>
              <a:gd name="connsiteY2" fmla="*/ 8192 h 46577"/>
              <a:gd name="connsiteX3" fmla="*/ 14192 w 14192"/>
              <a:gd name="connsiteY3" fmla="*/ 0 h 46577"/>
              <a:gd name="connsiteX4" fmla="*/ 14192 w 14192"/>
              <a:gd name="connsiteY4" fmla="*/ 38386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577">
                <a:moveTo>
                  <a:pt x="14192" y="38386"/>
                </a:moveTo>
                <a:lnTo>
                  <a:pt x="0" y="46577"/>
                </a:lnTo>
                <a:lnTo>
                  <a:pt x="0" y="8192"/>
                </a:lnTo>
                <a:lnTo>
                  <a:pt x="14192" y="0"/>
                </a:lnTo>
                <a:lnTo>
                  <a:pt x="14192" y="38386"/>
                </a:lnTo>
                <a:close/>
              </a:path>
            </a:pathLst>
          </a:custGeom>
          <a:solidFill>
            <a:srgbClr val="FFFFFF"/>
          </a:solidFill>
          <a:ln w="9525" cap="flat">
            <a:noFill/>
            <a:prstDash val="solid"/>
            <a:miter/>
          </a:ln>
        </p:spPr>
        <p:txBody>
          <a:bodyPr rtlCol="0" anchor="ctr"/>
          <a:lstStyle/>
          <a:p>
            <a:endParaRPr lang="ru-RU"/>
          </a:p>
        </p:txBody>
      </p:sp>
      <p:sp>
        <p:nvSpPr>
          <p:cNvPr id="178" name="Полилиния: фигура 177">
            <a:extLst>
              <a:ext uri="{FF2B5EF4-FFF2-40B4-BE49-F238E27FC236}">
                <a16:creationId xmlns:a16="http://schemas.microsoft.com/office/drawing/2014/main" id="{279E73AF-6094-C9AB-66CF-13F8A9569E04}"/>
              </a:ext>
            </a:extLst>
          </p:cNvPr>
          <p:cNvSpPr/>
          <p:nvPr/>
        </p:nvSpPr>
        <p:spPr>
          <a:xfrm>
            <a:off x="5874832" y="1801669"/>
            <a:ext cx="14192" cy="46577"/>
          </a:xfrm>
          <a:custGeom>
            <a:avLst/>
            <a:gdLst>
              <a:gd name="connsiteX0" fmla="*/ 0 w 14192"/>
              <a:gd name="connsiteY0" fmla="*/ 46577 h 46577"/>
              <a:gd name="connsiteX1" fmla="*/ 0 w 14192"/>
              <a:gd name="connsiteY1" fmla="*/ 8192 h 46577"/>
              <a:gd name="connsiteX2" fmla="*/ 14192 w 14192"/>
              <a:gd name="connsiteY2" fmla="*/ 0 h 46577"/>
              <a:gd name="connsiteX3" fmla="*/ 14192 w 14192"/>
              <a:gd name="connsiteY3" fmla="*/ 38386 h 46577"/>
              <a:gd name="connsiteX4" fmla="*/ 0 w 14192"/>
              <a:gd name="connsiteY4" fmla="*/ 46577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577">
                <a:moveTo>
                  <a:pt x="0" y="46577"/>
                </a:moveTo>
                <a:lnTo>
                  <a:pt x="0" y="8192"/>
                </a:lnTo>
                <a:lnTo>
                  <a:pt x="14192" y="0"/>
                </a:lnTo>
                <a:lnTo>
                  <a:pt x="14192" y="38386"/>
                </a:lnTo>
                <a:lnTo>
                  <a:pt x="0" y="46577"/>
                </a:lnTo>
                <a:close/>
              </a:path>
            </a:pathLst>
          </a:custGeom>
          <a:noFill/>
          <a:ln w="1270" cap="flat">
            <a:solidFill>
              <a:srgbClr val="000000">
                <a:alpha val="0"/>
              </a:srgbClr>
            </a:solidFill>
            <a:prstDash val="solid"/>
            <a:miter/>
          </a:ln>
        </p:spPr>
        <p:txBody>
          <a:bodyPr rtlCol="0" anchor="ctr"/>
          <a:lstStyle/>
          <a:p>
            <a:endParaRPr lang="ru-RU"/>
          </a:p>
        </p:txBody>
      </p:sp>
      <p:sp>
        <p:nvSpPr>
          <p:cNvPr id="179" name="Полилиния: фигура 178">
            <a:extLst>
              <a:ext uri="{FF2B5EF4-FFF2-40B4-BE49-F238E27FC236}">
                <a16:creationId xmlns:a16="http://schemas.microsoft.com/office/drawing/2014/main" id="{9E343B2D-0A0C-658A-EB91-33A10AFD7146}"/>
              </a:ext>
            </a:extLst>
          </p:cNvPr>
          <p:cNvSpPr/>
          <p:nvPr/>
        </p:nvSpPr>
        <p:spPr>
          <a:xfrm>
            <a:off x="5874832" y="1684797"/>
            <a:ext cx="14192" cy="46482"/>
          </a:xfrm>
          <a:custGeom>
            <a:avLst/>
            <a:gdLst>
              <a:gd name="connsiteX0" fmla="*/ 14192 w 14192"/>
              <a:gd name="connsiteY0" fmla="*/ 38291 h 46482"/>
              <a:gd name="connsiteX1" fmla="*/ 0 w 14192"/>
              <a:gd name="connsiteY1" fmla="*/ 46482 h 46482"/>
              <a:gd name="connsiteX2" fmla="*/ 0 w 14192"/>
              <a:gd name="connsiteY2" fmla="*/ 8192 h 46482"/>
              <a:gd name="connsiteX3" fmla="*/ 14192 w 14192"/>
              <a:gd name="connsiteY3" fmla="*/ 0 h 46482"/>
              <a:gd name="connsiteX4" fmla="*/ 14192 w 14192"/>
              <a:gd name="connsiteY4" fmla="*/ 38291 h 46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482">
                <a:moveTo>
                  <a:pt x="14192" y="38291"/>
                </a:moveTo>
                <a:lnTo>
                  <a:pt x="0" y="46482"/>
                </a:lnTo>
                <a:lnTo>
                  <a:pt x="0" y="8192"/>
                </a:lnTo>
                <a:lnTo>
                  <a:pt x="14192" y="0"/>
                </a:lnTo>
                <a:lnTo>
                  <a:pt x="14192" y="38291"/>
                </a:lnTo>
                <a:close/>
              </a:path>
            </a:pathLst>
          </a:custGeom>
          <a:solidFill>
            <a:srgbClr val="FFFFFF"/>
          </a:solidFill>
          <a:ln w="9525" cap="flat">
            <a:noFill/>
            <a:prstDash val="solid"/>
            <a:miter/>
          </a:ln>
        </p:spPr>
        <p:txBody>
          <a:bodyPr rtlCol="0" anchor="ctr"/>
          <a:lstStyle/>
          <a:p>
            <a:endParaRPr lang="ru-RU"/>
          </a:p>
        </p:txBody>
      </p:sp>
      <p:sp>
        <p:nvSpPr>
          <p:cNvPr id="180" name="Полилиния: фигура 179">
            <a:extLst>
              <a:ext uri="{FF2B5EF4-FFF2-40B4-BE49-F238E27FC236}">
                <a16:creationId xmlns:a16="http://schemas.microsoft.com/office/drawing/2014/main" id="{96B54040-648F-0A7B-8271-CF89CC5E725B}"/>
              </a:ext>
            </a:extLst>
          </p:cNvPr>
          <p:cNvSpPr/>
          <p:nvPr/>
        </p:nvSpPr>
        <p:spPr>
          <a:xfrm>
            <a:off x="5874832" y="1684797"/>
            <a:ext cx="14192" cy="46482"/>
          </a:xfrm>
          <a:custGeom>
            <a:avLst/>
            <a:gdLst>
              <a:gd name="connsiteX0" fmla="*/ 0 w 14192"/>
              <a:gd name="connsiteY0" fmla="*/ 46482 h 46482"/>
              <a:gd name="connsiteX1" fmla="*/ 0 w 14192"/>
              <a:gd name="connsiteY1" fmla="*/ 8192 h 46482"/>
              <a:gd name="connsiteX2" fmla="*/ 14192 w 14192"/>
              <a:gd name="connsiteY2" fmla="*/ 0 h 46482"/>
              <a:gd name="connsiteX3" fmla="*/ 14192 w 14192"/>
              <a:gd name="connsiteY3" fmla="*/ 38291 h 46482"/>
              <a:gd name="connsiteX4" fmla="*/ 0 w 14192"/>
              <a:gd name="connsiteY4" fmla="*/ 46482 h 46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482">
                <a:moveTo>
                  <a:pt x="0" y="46482"/>
                </a:moveTo>
                <a:lnTo>
                  <a:pt x="0" y="8192"/>
                </a:lnTo>
                <a:lnTo>
                  <a:pt x="14192" y="0"/>
                </a:lnTo>
                <a:lnTo>
                  <a:pt x="14192" y="38291"/>
                </a:lnTo>
                <a:lnTo>
                  <a:pt x="0" y="46482"/>
                </a:lnTo>
                <a:close/>
              </a:path>
            </a:pathLst>
          </a:custGeom>
          <a:noFill/>
          <a:ln w="1270" cap="flat">
            <a:solidFill>
              <a:srgbClr val="000000">
                <a:alpha val="0"/>
              </a:srgbClr>
            </a:solidFill>
            <a:prstDash val="solid"/>
            <a:miter/>
          </a:ln>
        </p:spPr>
        <p:txBody>
          <a:bodyPr rtlCol="0" anchor="ctr"/>
          <a:lstStyle/>
          <a:p>
            <a:endParaRPr lang="ru-RU"/>
          </a:p>
        </p:txBody>
      </p:sp>
      <p:sp>
        <p:nvSpPr>
          <p:cNvPr id="181" name="Полилиния: фигура 180">
            <a:extLst>
              <a:ext uri="{FF2B5EF4-FFF2-40B4-BE49-F238E27FC236}">
                <a16:creationId xmlns:a16="http://schemas.microsoft.com/office/drawing/2014/main" id="{DAC40039-3128-B285-DA82-1F735628B431}"/>
              </a:ext>
            </a:extLst>
          </p:cNvPr>
          <p:cNvSpPr/>
          <p:nvPr/>
        </p:nvSpPr>
        <p:spPr>
          <a:xfrm>
            <a:off x="5874832" y="1537160"/>
            <a:ext cx="14192" cy="46482"/>
          </a:xfrm>
          <a:custGeom>
            <a:avLst/>
            <a:gdLst>
              <a:gd name="connsiteX0" fmla="*/ 14192 w 14192"/>
              <a:gd name="connsiteY0" fmla="*/ 38291 h 46482"/>
              <a:gd name="connsiteX1" fmla="*/ 0 w 14192"/>
              <a:gd name="connsiteY1" fmla="*/ 46482 h 46482"/>
              <a:gd name="connsiteX2" fmla="*/ 0 w 14192"/>
              <a:gd name="connsiteY2" fmla="*/ 8192 h 46482"/>
              <a:gd name="connsiteX3" fmla="*/ 14192 w 14192"/>
              <a:gd name="connsiteY3" fmla="*/ 0 h 46482"/>
              <a:gd name="connsiteX4" fmla="*/ 14192 w 14192"/>
              <a:gd name="connsiteY4" fmla="*/ 38291 h 46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482">
                <a:moveTo>
                  <a:pt x="14192" y="38291"/>
                </a:moveTo>
                <a:lnTo>
                  <a:pt x="0" y="46482"/>
                </a:lnTo>
                <a:lnTo>
                  <a:pt x="0" y="8192"/>
                </a:lnTo>
                <a:lnTo>
                  <a:pt x="14192" y="0"/>
                </a:lnTo>
                <a:lnTo>
                  <a:pt x="14192" y="38291"/>
                </a:lnTo>
                <a:close/>
              </a:path>
            </a:pathLst>
          </a:custGeom>
          <a:solidFill>
            <a:srgbClr val="FFFFFF"/>
          </a:solidFill>
          <a:ln w="9525" cap="flat">
            <a:noFill/>
            <a:prstDash val="solid"/>
            <a:miter/>
          </a:ln>
        </p:spPr>
        <p:txBody>
          <a:bodyPr rtlCol="0" anchor="ctr"/>
          <a:lstStyle/>
          <a:p>
            <a:endParaRPr lang="ru-RU"/>
          </a:p>
        </p:txBody>
      </p:sp>
      <p:sp>
        <p:nvSpPr>
          <p:cNvPr id="182" name="Полилиния: фигура 181">
            <a:extLst>
              <a:ext uri="{FF2B5EF4-FFF2-40B4-BE49-F238E27FC236}">
                <a16:creationId xmlns:a16="http://schemas.microsoft.com/office/drawing/2014/main" id="{E31F36CF-A1B2-47BD-E341-580CF1DB86FE}"/>
              </a:ext>
            </a:extLst>
          </p:cNvPr>
          <p:cNvSpPr/>
          <p:nvPr/>
        </p:nvSpPr>
        <p:spPr>
          <a:xfrm>
            <a:off x="5874832" y="1537160"/>
            <a:ext cx="14192" cy="46482"/>
          </a:xfrm>
          <a:custGeom>
            <a:avLst/>
            <a:gdLst>
              <a:gd name="connsiteX0" fmla="*/ 0 w 14192"/>
              <a:gd name="connsiteY0" fmla="*/ 46482 h 46482"/>
              <a:gd name="connsiteX1" fmla="*/ 0 w 14192"/>
              <a:gd name="connsiteY1" fmla="*/ 8192 h 46482"/>
              <a:gd name="connsiteX2" fmla="*/ 14192 w 14192"/>
              <a:gd name="connsiteY2" fmla="*/ 0 h 46482"/>
              <a:gd name="connsiteX3" fmla="*/ 14192 w 14192"/>
              <a:gd name="connsiteY3" fmla="*/ 38291 h 46482"/>
              <a:gd name="connsiteX4" fmla="*/ 0 w 14192"/>
              <a:gd name="connsiteY4" fmla="*/ 46482 h 46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6482">
                <a:moveTo>
                  <a:pt x="0" y="46482"/>
                </a:moveTo>
                <a:lnTo>
                  <a:pt x="0" y="8192"/>
                </a:lnTo>
                <a:lnTo>
                  <a:pt x="14192" y="0"/>
                </a:lnTo>
                <a:lnTo>
                  <a:pt x="14192" y="38291"/>
                </a:lnTo>
                <a:lnTo>
                  <a:pt x="0" y="46482"/>
                </a:lnTo>
                <a:close/>
              </a:path>
            </a:pathLst>
          </a:custGeom>
          <a:noFill/>
          <a:ln w="1270" cap="flat">
            <a:solidFill>
              <a:srgbClr val="000000">
                <a:alpha val="0"/>
              </a:srgbClr>
            </a:solidFill>
            <a:prstDash val="solid"/>
            <a:miter/>
          </a:ln>
        </p:spPr>
        <p:txBody>
          <a:bodyPr rtlCol="0" anchor="ctr"/>
          <a:lstStyle/>
          <a:p>
            <a:endParaRPr lang="ru-RU"/>
          </a:p>
        </p:txBody>
      </p:sp>
      <p:sp>
        <p:nvSpPr>
          <p:cNvPr id="183" name="Полилиния: фигура 182">
            <a:extLst>
              <a:ext uri="{FF2B5EF4-FFF2-40B4-BE49-F238E27FC236}">
                <a16:creationId xmlns:a16="http://schemas.microsoft.com/office/drawing/2014/main" id="{CEB96A92-7302-E675-02B7-4E13C8992CEF}"/>
              </a:ext>
            </a:extLst>
          </p:cNvPr>
          <p:cNvSpPr/>
          <p:nvPr/>
        </p:nvSpPr>
        <p:spPr>
          <a:xfrm>
            <a:off x="5462900" y="2835513"/>
            <a:ext cx="685737" cy="371189"/>
          </a:xfrm>
          <a:custGeom>
            <a:avLst/>
            <a:gdLst>
              <a:gd name="connsiteX0" fmla="*/ 453461 w 685737"/>
              <a:gd name="connsiteY0" fmla="*/ 0 h 371189"/>
              <a:gd name="connsiteX1" fmla="*/ 115705 w 685737"/>
              <a:gd name="connsiteY1" fmla="*/ 371189 h 371189"/>
              <a:gd name="connsiteX2" fmla="*/ 660439 w 685737"/>
              <a:gd name="connsiteY2" fmla="*/ 371189 h 371189"/>
              <a:gd name="connsiteX3" fmla="*/ 685681 w 685737"/>
              <a:gd name="connsiteY3" fmla="*/ 0 h 371189"/>
              <a:gd name="connsiteX4" fmla="*/ 453461 w 685737"/>
              <a:gd name="connsiteY4" fmla="*/ 0 h 371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37" h="371189">
                <a:moveTo>
                  <a:pt x="453461" y="0"/>
                </a:moveTo>
                <a:cubicBezTo>
                  <a:pt x="123610" y="0"/>
                  <a:pt x="-170045" y="371189"/>
                  <a:pt x="115705" y="371189"/>
                </a:cubicBezTo>
                <a:cubicBezTo>
                  <a:pt x="347543" y="371189"/>
                  <a:pt x="660439" y="371189"/>
                  <a:pt x="660439" y="371189"/>
                </a:cubicBezTo>
                <a:lnTo>
                  <a:pt x="685681" y="0"/>
                </a:lnTo>
                <a:cubicBezTo>
                  <a:pt x="685681" y="0"/>
                  <a:pt x="695586" y="0"/>
                  <a:pt x="453461" y="0"/>
                </a:cubicBezTo>
                <a:close/>
              </a:path>
            </a:pathLst>
          </a:custGeom>
          <a:solidFill>
            <a:srgbClr val="408B7E"/>
          </a:solidFill>
          <a:ln w="9525" cap="flat">
            <a:noFill/>
            <a:prstDash val="solid"/>
            <a:miter/>
          </a:ln>
        </p:spPr>
        <p:txBody>
          <a:bodyPr rtlCol="0" anchor="ctr"/>
          <a:lstStyle/>
          <a:p>
            <a:endParaRPr lang="ru-RU"/>
          </a:p>
        </p:txBody>
      </p:sp>
      <p:sp>
        <p:nvSpPr>
          <p:cNvPr id="184" name="Полилиния: фигура 183">
            <a:extLst>
              <a:ext uri="{FF2B5EF4-FFF2-40B4-BE49-F238E27FC236}">
                <a16:creationId xmlns:a16="http://schemas.microsoft.com/office/drawing/2014/main" id="{952F98BA-1084-57F1-01DD-1F1A42FAAB4B}"/>
              </a:ext>
            </a:extLst>
          </p:cNvPr>
          <p:cNvSpPr/>
          <p:nvPr/>
        </p:nvSpPr>
        <p:spPr>
          <a:xfrm>
            <a:off x="5462900" y="2835513"/>
            <a:ext cx="685737" cy="371189"/>
          </a:xfrm>
          <a:custGeom>
            <a:avLst/>
            <a:gdLst>
              <a:gd name="connsiteX0" fmla="*/ 115705 w 685737"/>
              <a:gd name="connsiteY0" fmla="*/ 371189 h 371189"/>
              <a:gd name="connsiteX1" fmla="*/ 660439 w 685737"/>
              <a:gd name="connsiteY1" fmla="*/ 371189 h 371189"/>
              <a:gd name="connsiteX2" fmla="*/ 685681 w 685737"/>
              <a:gd name="connsiteY2" fmla="*/ 0 h 371189"/>
              <a:gd name="connsiteX3" fmla="*/ 453461 w 685737"/>
              <a:gd name="connsiteY3" fmla="*/ 0 h 371189"/>
              <a:gd name="connsiteX4" fmla="*/ 115705 w 685737"/>
              <a:gd name="connsiteY4" fmla="*/ 371189 h 371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737" h="371189">
                <a:moveTo>
                  <a:pt x="115705" y="371189"/>
                </a:moveTo>
                <a:cubicBezTo>
                  <a:pt x="347543" y="371189"/>
                  <a:pt x="660439" y="371189"/>
                  <a:pt x="660439" y="371189"/>
                </a:cubicBezTo>
                <a:lnTo>
                  <a:pt x="685681" y="0"/>
                </a:lnTo>
                <a:cubicBezTo>
                  <a:pt x="685681" y="0"/>
                  <a:pt x="695586" y="0"/>
                  <a:pt x="453461" y="0"/>
                </a:cubicBezTo>
                <a:cubicBezTo>
                  <a:pt x="123610" y="0"/>
                  <a:pt x="-170045" y="371189"/>
                  <a:pt x="115705" y="371189"/>
                </a:cubicBezTo>
                <a:close/>
              </a:path>
            </a:pathLst>
          </a:custGeom>
          <a:noFill/>
          <a:ln w="1270" cap="flat">
            <a:solidFill>
              <a:srgbClr val="000000">
                <a:alpha val="0"/>
              </a:srgbClr>
            </a:solidFill>
            <a:prstDash val="solid"/>
            <a:miter/>
          </a:ln>
        </p:spPr>
        <p:txBody>
          <a:bodyPr rtlCol="0" anchor="ctr"/>
          <a:lstStyle/>
          <a:p>
            <a:endParaRPr lang="ru-RU"/>
          </a:p>
        </p:txBody>
      </p:sp>
      <p:sp>
        <p:nvSpPr>
          <p:cNvPr id="185" name="Полилиния: фигура 184">
            <a:extLst>
              <a:ext uri="{FF2B5EF4-FFF2-40B4-BE49-F238E27FC236}">
                <a16:creationId xmlns:a16="http://schemas.microsoft.com/office/drawing/2014/main" id="{34577548-922F-98BE-DDC8-10E857C91E5B}"/>
              </a:ext>
            </a:extLst>
          </p:cNvPr>
          <p:cNvSpPr/>
          <p:nvPr/>
        </p:nvSpPr>
        <p:spPr>
          <a:xfrm>
            <a:off x="5880452" y="3124406"/>
            <a:ext cx="508254" cy="82295"/>
          </a:xfrm>
          <a:custGeom>
            <a:avLst/>
            <a:gdLst>
              <a:gd name="connsiteX0" fmla="*/ 0 w 508254"/>
              <a:gd name="connsiteY0" fmla="*/ 0 h 82295"/>
              <a:gd name="connsiteX1" fmla="*/ 17717 w 508254"/>
              <a:gd name="connsiteY1" fmla="*/ 13621 h 82295"/>
              <a:gd name="connsiteX2" fmla="*/ 45816 w 508254"/>
              <a:gd name="connsiteY2" fmla="*/ 32290 h 82295"/>
              <a:gd name="connsiteX3" fmla="*/ 464249 w 508254"/>
              <a:gd name="connsiteY3" fmla="*/ 32290 h 82295"/>
              <a:gd name="connsiteX4" fmla="*/ 490443 w 508254"/>
              <a:gd name="connsiteY4" fmla="*/ 14954 h 82295"/>
              <a:gd name="connsiteX5" fmla="*/ 508254 w 508254"/>
              <a:gd name="connsiteY5" fmla="*/ 1429 h 82295"/>
              <a:gd name="connsiteX6" fmla="*/ 0 w 508254"/>
              <a:gd name="connsiteY6" fmla="*/ 0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0" y="0"/>
                </a:moveTo>
                <a:lnTo>
                  <a:pt x="17717" y="13621"/>
                </a:ln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close/>
              </a:path>
            </a:pathLst>
          </a:custGeom>
          <a:solidFill>
            <a:srgbClr val="BEB9AB"/>
          </a:solidFill>
          <a:ln w="9525" cap="flat">
            <a:noFill/>
            <a:prstDash val="solid"/>
            <a:miter/>
          </a:ln>
        </p:spPr>
        <p:txBody>
          <a:bodyPr rtlCol="0" anchor="ctr"/>
          <a:lstStyle/>
          <a:p>
            <a:endParaRPr lang="ru-RU"/>
          </a:p>
        </p:txBody>
      </p:sp>
      <p:sp>
        <p:nvSpPr>
          <p:cNvPr id="186" name="Полилиния: фигура 185">
            <a:extLst>
              <a:ext uri="{FF2B5EF4-FFF2-40B4-BE49-F238E27FC236}">
                <a16:creationId xmlns:a16="http://schemas.microsoft.com/office/drawing/2014/main" id="{A6CCEE8F-F21F-2B7D-4BC0-4728701DD601}"/>
              </a:ext>
            </a:extLst>
          </p:cNvPr>
          <p:cNvSpPr/>
          <p:nvPr/>
        </p:nvSpPr>
        <p:spPr>
          <a:xfrm>
            <a:off x="5880452" y="3124406"/>
            <a:ext cx="508254" cy="82295"/>
          </a:xfrm>
          <a:custGeom>
            <a:avLst/>
            <a:gdLst>
              <a:gd name="connsiteX0" fmla="*/ 17717 w 508254"/>
              <a:gd name="connsiteY0" fmla="*/ 13621 h 82295"/>
              <a:gd name="connsiteX1" fmla="*/ 45816 w 508254"/>
              <a:gd name="connsiteY1" fmla="*/ 32290 h 82295"/>
              <a:gd name="connsiteX2" fmla="*/ 464249 w 508254"/>
              <a:gd name="connsiteY2" fmla="*/ 32290 h 82295"/>
              <a:gd name="connsiteX3" fmla="*/ 490443 w 508254"/>
              <a:gd name="connsiteY3" fmla="*/ 14954 h 82295"/>
              <a:gd name="connsiteX4" fmla="*/ 508254 w 508254"/>
              <a:gd name="connsiteY4" fmla="*/ 1429 h 82295"/>
              <a:gd name="connsiteX5" fmla="*/ 0 w 508254"/>
              <a:gd name="connsiteY5" fmla="*/ 0 h 82295"/>
              <a:gd name="connsiteX6" fmla="*/ 17717 w 508254"/>
              <a:gd name="connsiteY6" fmla="*/ 13621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17717" y="13621"/>
                </a:move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lnTo>
                  <a:pt x="17717" y="13621"/>
                </a:lnTo>
                <a:close/>
              </a:path>
            </a:pathLst>
          </a:custGeom>
          <a:noFill/>
          <a:ln w="1270" cap="flat">
            <a:solidFill>
              <a:srgbClr val="000000">
                <a:alpha val="0"/>
              </a:srgbClr>
            </a:solidFill>
            <a:prstDash val="solid"/>
            <a:miter/>
          </a:ln>
        </p:spPr>
        <p:txBody>
          <a:bodyPr rtlCol="0" anchor="ctr"/>
          <a:lstStyle/>
          <a:p>
            <a:endParaRPr lang="ru-RU"/>
          </a:p>
        </p:txBody>
      </p:sp>
      <p:sp>
        <p:nvSpPr>
          <p:cNvPr id="187" name="Полилиния: фигура 186">
            <a:extLst>
              <a:ext uri="{FF2B5EF4-FFF2-40B4-BE49-F238E27FC236}">
                <a16:creationId xmlns:a16="http://schemas.microsoft.com/office/drawing/2014/main" id="{E68128F5-15E4-636A-2415-2638D88C2621}"/>
              </a:ext>
            </a:extLst>
          </p:cNvPr>
          <p:cNvSpPr/>
          <p:nvPr/>
        </p:nvSpPr>
        <p:spPr>
          <a:xfrm>
            <a:off x="5839327" y="2729880"/>
            <a:ext cx="591791" cy="341637"/>
          </a:xfrm>
          <a:custGeom>
            <a:avLst/>
            <a:gdLst>
              <a:gd name="connsiteX0" fmla="*/ 504421 w 591791"/>
              <a:gd name="connsiteY0" fmla="*/ 50006 h 341637"/>
              <a:gd name="connsiteX1" fmla="*/ 85988 w 591791"/>
              <a:gd name="connsiteY1" fmla="*/ 50006 h 341637"/>
              <a:gd name="connsiteX2" fmla="*/ 87322 w 591791"/>
              <a:gd name="connsiteY2" fmla="*/ 291560 h 341637"/>
              <a:gd name="connsiteX3" fmla="*/ 505850 w 591791"/>
              <a:gd name="connsiteY3" fmla="*/ 291560 h 341637"/>
              <a:gd name="connsiteX4" fmla="*/ 504421 w 591791"/>
              <a:gd name="connsiteY4" fmla="*/ 50006 h 34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637">
                <a:moveTo>
                  <a:pt x="504421" y="50006"/>
                </a:moveTo>
                <a:cubicBezTo>
                  <a:pt x="388502" y="-16669"/>
                  <a:pt x="201146" y="-16669"/>
                  <a:pt x="85988" y="50006"/>
                </a:cubicBezTo>
                <a:cubicBezTo>
                  <a:pt x="-29169" y="116681"/>
                  <a:pt x="-28597" y="224885"/>
                  <a:pt x="87322" y="291560"/>
                </a:cubicBezTo>
                <a:cubicBezTo>
                  <a:pt x="203241" y="358330"/>
                  <a:pt x="390693" y="358330"/>
                  <a:pt x="505850" y="291560"/>
                </a:cubicBezTo>
                <a:cubicBezTo>
                  <a:pt x="621007" y="224885"/>
                  <a:pt x="620341" y="116681"/>
                  <a:pt x="504421" y="50006"/>
                </a:cubicBezTo>
                <a:close/>
              </a:path>
            </a:pathLst>
          </a:custGeom>
          <a:solidFill>
            <a:srgbClr val="FCF9F2"/>
          </a:solidFill>
          <a:ln w="9525" cap="flat">
            <a:noFill/>
            <a:prstDash val="solid"/>
            <a:miter/>
          </a:ln>
        </p:spPr>
        <p:txBody>
          <a:bodyPr rtlCol="0" anchor="ctr"/>
          <a:lstStyle/>
          <a:p>
            <a:endParaRPr lang="ru-RU"/>
          </a:p>
        </p:txBody>
      </p:sp>
      <p:sp>
        <p:nvSpPr>
          <p:cNvPr id="188" name="Полилиния: фигура 187">
            <a:extLst>
              <a:ext uri="{FF2B5EF4-FFF2-40B4-BE49-F238E27FC236}">
                <a16:creationId xmlns:a16="http://schemas.microsoft.com/office/drawing/2014/main" id="{3263E3FA-A27D-5860-3DE5-04A503B1855A}"/>
              </a:ext>
            </a:extLst>
          </p:cNvPr>
          <p:cNvSpPr/>
          <p:nvPr/>
        </p:nvSpPr>
        <p:spPr>
          <a:xfrm>
            <a:off x="5839327" y="2729880"/>
            <a:ext cx="591791" cy="341637"/>
          </a:xfrm>
          <a:custGeom>
            <a:avLst/>
            <a:gdLst>
              <a:gd name="connsiteX0" fmla="*/ 85988 w 591791"/>
              <a:gd name="connsiteY0" fmla="*/ 50006 h 341637"/>
              <a:gd name="connsiteX1" fmla="*/ 87322 w 591791"/>
              <a:gd name="connsiteY1" fmla="*/ 291560 h 341637"/>
              <a:gd name="connsiteX2" fmla="*/ 505850 w 591791"/>
              <a:gd name="connsiteY2" fmla="*/ 291560 h 341637"/>
              <a:gd name="connsiteX3" fmla="*/ 504421 w 591791"/>
              <a:gd name="connsiteY3" fmla="*/ 50006 h 341637"/>
              <a:gd name="connsiteX4" fmla="*/ 85988 w 591791"/>
              <a:gd name="connsiteY4" fmla="*/ 50006 h 34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637">
                <a:moveTo>
                  <a:pt x="85988" y="50006"/>
                </a:moveTo>
                <a:cubicBezTo>
                  <a:pt x="-29169" y="116681"/>
                  <a:pt x="-28597" y="224885"/>
                  <a:pt x="87322" y="291560"/>
                </a:cubicBezTo>
                <a:cubicBezTo>
                  <a:pt x="203241" y="358330"/>
                  <a:pt x="390693" y="358330"/>
                  <a:pt x="505850" y="291560"/>
                </a:cubicBezTo>
                <a:cubicBezTo>
                  <a:pt x="621007" y="224885"/>
                  <a:pt x="620341" y="116681"/>
                  <a:pt x="504421" y="50006"/>
                </a:cubicBezTo>
                <a:cubicBezTo>
                  <a:pt x="388502" y="-16669"/>
                  <a:pt x="201146" y="-16669"/>
                  <a:pt x="85988" y="50006"/>
                </a:cubicBezTo>
                <a:close/>
              </a:path>
            </a:pathLst>
          </a:custGeom>
          <a:noFill/>
          <a:ln w="1270" cap="flat">
            <a:solidFill>
              <a:srgbClr val="000000">
                <a:alpha val="0"/>
              </a:srgbClr>
            </a:solidFill>
            <a:prstDash val="solid"/>
            <a:miter/>
          </a:ln>
        </p:spPr>
        <p:txBody>
          <a:bodyPr rtlCol="0" anchor="ctr"/>
          <a:lstStyle/>
          <a:p>
            <a:endParaRPr lang="ru-RU"/>
          </a:p>
        </p:txBody>
      </p:sp>
      <p:grpSp>
        <p:nvGrpSpPr>
          <p:cNvPr id="189" name="Рисунок 25">
            <a:extLst>
              <a:ext uri="{FF2B5EF4-FFF2-40B4-BE49-F238E27FC236}">
                <a16:creationId xmlns:a16="http://schemas.microsoft.com/office/drawing/2014/main" id="{65344D9C-96A8-1B93-B2FF-D8F05B3104A4}"/>
              </a:ext>
            </a:extLst>
          </p:cNvPr>
          <p:cNvGrpSpPr/>
          <p:nvPr/>
        </p:nvGrpSpPr>
        <p:grpSpPr>
          <a:xfrm>
            <a:off x="5816824" y="2921047"/>
            <a:ext cx="636461" cy="277248"/>
            <a:chOff x="5816824" y="2921047"/>
            <a:chExt cx="636461" cy="277248"/>
          </a:xfrm>
        </p:grpSpPr>
        <p:sp>
          <p:nvSpPr>
            <p:cNvPr id="190" name="Полилиния: фигура 189">
              <a:extLst>
                <a:ext uri="{FF2B5EF4-FFF2-40B4-BE49-F238E27FC236}">
                  <a16:creationId xmlns:a16="http://schemas.microsoft.com/office/drawing/2014/main" id="{4CC30F27-D539-A1F2-D1C6-976D5FC6F83D}"/>
                </a:ext>
              </a:extLst>
            </p:cNvPr>
            <p:cNvSpPr/>
            <p:nvPr/>
          </p:nvSpPr>
          <p:spPr>
            <a:xfrm>
              <a:off x="5816824" y="2921047"/>
              <a:ext cx="636461" cy="277248"/>
            </a:xfrm>
            <a:custGeom>
              <a:avLst/>
              <a:gdLst>
                <a:gd name="connsiteX0" fmla="*/ 192 w 636461"/>
                <a:gd name="connsiteY0" fmla="*/ 0 h 277248"/>
                <a:gd name="connsiteX1" fmla="*/ 1 w 636461"/>
                <a:gd name="connsiteY1" fmla="*/ 92678 h 277248"/>
                <a:gd name="connsiteX2" fmla="*/ 93822 w 636461"/>
                <a:gd name="connsiteY2" fmla="*/ 223456 h 277248"/>
                <a:gd name="connsiteX3" fmla="*/ 543688 w 636461"/>
                <a:gd name="connsiteY3" fmla="*/ 223456 h 277248"/>
                <a:gd name="connsiteX4" fmla="*/ 636176 w 636461"/>
                <a:gd name="connsiteY4" fmla="*/ 94488 h 277248"/>
                <a:gd name="connsiteX5" fmla="*/ 636461 w 636461"/>
                <a:gd name="connsiteY5" fmla="*/ 1810 h 277248"/>
                <a:gd name="connsiteX6" fmla="*/ 192 w 636461"/>
                <a:gd name="connsiteY6" fmla="*/ 0 h 27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461" h="277248">
                  <a:moveTo>
                    <a:pt x="192" y="0"/>
                  </a:moveTo>
                  <a:lnTo>
                    <a:pt x="1" y="92678"/>
                  </a:lnTo>
                  <a:cubicBezTo>
                    <a:pt x="-189" y="140017"/>
                    <a:pt x="31148" y="187357"/>
                    <a:pt x="93822" y="223456"/>
                  </a:cubicBezTo>
                  <a:cubicBezTo>
                    <a:pt x="218504" y="295180"/>
                    <a:pt x="419863" y="295180"/>
                    <a:pt x="543688" y="223456"/>
                  </a:cubicBezTo>
                  <a:cubicBezTo>
                    <a:pt x="605220" y="187833"/>
                    <a:pt x="635985" y="141160"/>
                    <a:pt x="636176" y="94488"/>
                  </a:cubicBezTo>
                  <a:lnTo>
                    <a:pt x="636461" y="1810"/>
                  </a:lnTo>
                  <a:lnTo>
                    <a:pt x="192" y="0"/>
                  </a:lnTo>
                  <a:close/>
                </a:path>
              </a:pathLst>
            </a:custGeom>
            <a:gradFill>
              <a:gsLst>
                <a:gs pos="0">
                  <a:srgbClr val="CDC7BB"/>
                </a:gs>
                <a:gs pos="50000">
                  <a:srgbClr val="DDD7CB"/>
                </a:gs>
                <a:gs pos="100000">
                  <a:srgbClr val="EDE8DC"/>
                </a:gs>
              </a:gsLst>
              <a:lin ang="0" scaled="1"/>
            </a:gradFill>
            <a:ln w="9525" cap="flat">
              <a:noFill/>
              <a:prstDash val="solid"/>
              <a:miter/>
            </a:ln>
          </p:spPr>
          <p:txBody>
            <a:bodyPr rtlCol="0" anchor="ctr"/>
            <a:lstStyle/>
            <a:p>
              <a:endParaRPr lang="ru-RU"/>
            </a:p>
          </p:txBody>
        </p:sp>
        <p:sp>
          <p:nvSpPr>
            <p:cNvPr id="191" name="Полилиния: фигура 190">
              <a:extLst>
                <a:ext uri="{FF2B5EF4-FFF2-40B4-BE49-F238E27FC236}">
                  <a16:creationId xmlns:a16="http://schemas.microsoft.com/office/drawing/2014/main" id="{89DE5D44-934F-D6F7-A859-BB31184BA6B9}"/>
                </a:ext>
              </a:extLst>
            </p:cNvPr>
            <p:cNvSpPr/>
            <p:nvPr/>
          </p:nvSpPr>
          <p:spPr>
            <a:xfrm>
              <a:off x="5816824" y="2921047"/>
              <a:ext cx="636461" cy="277248"/>
            </a:xfrm>
            <a:custGeom>
              <a:avLst/>
              <a:gdLst>
                <a:gd name="connsiteX0" fmla="*/ 1 w 636461"/>
                <a:gd name="connsiteY0" fmla="*/ 92678 h 277248"/>
                <a:gd name="connsiteX1" fmla="*/ 93822 w 636461"/>
                <a:gd name="connsiteY1" fmla="*/ 223456 h 277248"/>
                <a:gd name="connsiteX2" fmla="*/ 543688 w 636461"/>
                <a:gd name="connsiteY2" fmla="*/ 223456 h 277248"/>
                <a:gd name="connsiteX3" fmla="*/ 636176 w 636461"/>
                <a:gd name="connsiteY3" fmla="*/ 94488 h 277248"/>
                <a:gd name="connsiteX4" fmla="*/ 636461 w 636461"/>
                <a:gd name="connsiteY4" fmla="*/ 1810 h 277248"/>
                <a:gd name="connsiteX5" fmla="*/ 192 w 636461"/>
                <a:gd name="connsiteY5" fmla="*/ 0 h 277248"/>
                <a:gd name="connsiteX6" fmla="*/ 1 w 636461"/>
                <a:gd name="connsiteY6" fmla="*/ 92678 h 27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461" h="277248">
                  <a:moveTo>
                    <a:pt x="1" y="92678"/>
                  </a:moveTo>
                  <a:cubicBezTo>
                    <a:pt x="-189" y="140017"/>
                    <a:pt x="31148" y="187357"/>
                    <a:pt x="93822" y="223456"/>
                  </a:cubicBezTo>
                  <a:cubicBezTo>
                    <a:pt x="218504" y="295180"/>
                    <a:pt x="419863" y="295180"/>
                    <a:pt x="543688" y="223456"/>
                  </a:cubicBezTo>
                  <a:cubicBezTo>
                    <a:pt x="605220" y="187833"/>
                    <a:pt x="635985" y="141160"/>
                    <a:pt x="636176" y="94488"/>
                  </a:cubicBezTo>
                  <a:lnTo>
                    <a:pt x="636461" y="1810"/>
                  </a:lnTo>
                  <a:lnTo>
                    <a:pt x="192" y="0"/>
                  </a:lnTo>
                  <a:lnTo>
                    <a:pt x="1" y="92678"/>
                  </a:lnTo>
                  <a:close/>
                </a:path>
              </a:pathLst>
            </a:custGeom>
            <a:noFill/>
            <a:ln w="1270" cap="flat">
              <a:solidFill>
                <a:srgbClr val="000000">
                  <a:alpha val="0"/>
                </a:srgbClr>
              </a:solidFill>
              <a:prstDash val="solid"/>
              <a:miter/>
            </a:ln>
          </p:spPr>
          <p:txBody>
            <a:bodyPr rtlCol="0" anchor="ctr"/>
            <a:lstStyle/>
            <a:p>
              <a:endParaRPr lang="ru-RU"/>
            </a:p>
          </p:txBody>
        </p:sp>
      </p:grpSp>
      <p:sp>
        <p:nvSpPr>
          <p:cNvPr id="192" name="Полилиния: фигура 191">
            <a:extLst>
              <a:ext uri="{FF2B5EF4-FFF2-40B4-BE49-F238E27FC236}">
                <a16:creationId xmlns:a16="http://schemas.microsoft.com/office/drawing/2014/main" id="{F1305344-85ED-8CB4-4D2E-0B9619311C71}"/>
              </a:ext>
            </a:extLst>
          </p:cNvPr>
          <p:cNvSpPr/>
          <p:nvPr/>
        </p:nvSpPr>
        <p:spPr>
          <a:xfrm>
            <a:off x="5817049" y="2797222"/>
            <a:ext cx="636159" cy="308329"/>
          </a:xfrm>
          <a:custGeom>
            <a:avLst/>
            <a:gdLst>
              <a:gd name="connsiteX0" fmla="*/ 572514 w 636159"/>
              <a:gd name="connsiteY0" fmla="*/ 14954 h 308329"/>
              <a:gd name="connsiteX1" fmla="*/ 554893 w 636159"/>
              <a:gd name="connsiteY1" fmla="*/ 1333 h 308329"/>
              <a:gd name="connsiteX2" fmla="*/ 549559 w 636159"/>
              <a:gd name="connsiteY2" fmla="*/ 210407 h 308329"/>
              <a:gd name="connsiteX3" fmla="*/ 528032 w 636159"/>
              <a:gd name="connsiteY3" fmla="*/ 224218 h 308329"/>
              <a:gd name="connsiteX4" fmla="*/ 295527 w 636159"/>
              <a:gd name="connsiteY4" fmla="*/ 273748 h 308329"/>
              <a:gd name="connsiteX5" fmla="*/ 109599 w 636159"/>
              <a:gd name="connsiteY5" fmla="*/ 224218 h 308329"/>
              <a:gd name="connsiteX6" fmla="*/ 82072 w 636159"/>
              <a:gd name="connsiteY6" fmla="*/ 0 h 308329"/>
              <a:gd name="connsiteX7" fmla="*/ 64260 w 636159"/>
              <a:gd name="connsiteY7" fmla="*/ 13525 h 308329"/>
              <a:gd name="connsiteX8" fmla="*/ 93883 w 636159"/>
              <a:gd name="connsiteY8" fmla="*/ 254603 h 308329"/>
              <a:gd name="connsiteX9" fmla="*/ 293812 w 636159"/>
              <a:gd name="connsiteY9" fmla="*/ 307753 h 308329"/>
              <a:gd name="connsiteX10" fmla="*/ 543749 w 636159"/>
              <a:gd name="connsiteY10" fmla="*/ 254603 h 308329"/>
              <a:gd name="connsiteX11" fmla="*/ 566799 w 636159"/>
              <a:gd name="connsiteY11" fmla="*/ 239649 h 308329"/>
              <a:gd name="connsiteX12" fmla="*/ 572514 w 636159"/>
              <a:gd name="connsiteY12" fmla="*/ 14954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72514" y="14954"/>
                </a:moveTo>
                <a:lnTo>
                  <a:pt x="554893" y="1333"/>
                </a:lnTo>
                <a:cubicBezTo>
                  <a:pt x="635475" y="63341"/>
                  <a:pt x="633760" y="149733"/>
                  <a:pt x="549559" y="210407"/>
                </a:cubicBezTo>
                <a:cubicBezTo>
                  <a:pt x="542891" y="215170"/>
                  <a:pt x="535747" y="219837"/>
                  <a:pt x="528032" y="224218"/>
                </a:cubicBezTo>
                <a:cubicBezTo>
                  <a:pt x="464501" y="261080"/>
                  <a:pt x="378966" y="277559"/>
                  <a:pt x="295527" y="273748"/>
                </a:cubicBezTo>
                <a:cubicBezTo>
                  <a:pt x="227804" y="270605"/>
                  <a:pt x="161510" y="254127"/>
                  <a:pt x="109599" y="224218"/>
                </a:cubicBezTo>
                <a:cubicBezTo>
                  <a:pt x="3300" y="163068"/>
                  <a:pt x="-6035" y="66961"/>
                  <a:pt x="82072" y="0"/>
                </a:cubicBezTo>
                <a:lnTo>
                  <a:pt x="64260" y="13525"/>
                </a:lnTo>
                <a:cubicBezTo>
                  <a:pt x="-30419" y="85534"/>
                  <a:pt x="-20417" y="188785"/>
                  <a:pt x="93883" y="254603"/>
                </a:cubicBezTo>
                <a:cubicBezTo>
                  <a:pt x="149794" y="286702"/>
                  <a:pt x="221042" y="304419"/>
                  <a:pt x="293812" y="307753"/>
                </a:cubicBezTo>
                <a:cubicBezTo>
                  <a:pt x="383443" y="311848"/>
                  <a:pt x="475454" y="294132"/>
                  <a:pt x="543749" y="254603"/>
                </a:cubicBezTo>
                <a:cubicBezTo>
                  <a:pt x="552035" y="249746"/>
                  <a:pt x="559655" y="244792"/>
                  <a:pt x="566799" y="239649"/>
                </a:cubicBezTo>
                <a:cubicBezTo>
                  <a:pt x="657382" y="174403"/>
                  <a:pt x="659192" y="81629"/>
                  <a:pt x="572514" y="14954"/>
                </a:cubicBezTo>
                <a:close/>
              </a:path>
            </a:pathLst>
          </a:custGeom>
          <a:solidFill>
            <a:srgbClr val="FCF9F2"/>
          </a:solidFill>
          <a:ln w="9525" cap="flat">
            <a:noFill/>
            <a:prstDash val="solid"/>
            <a:miter/>
          </a:ln>
        </p:spPr>
        <p:txBody>
          <a:bodyPr rtlCol="0" anchor="ctr"/>
          <a:lstStyle/>
          <a:p>
            <a:endParaRPr lang="ru-RU"/>
          </a:p>
        </p:txBody>
      </p:sp>
      <p:sp>
        <p:nvSpPr>
          <p:cNvPr id="193" name="Полилиния: фигура 192">
            <a:extLst>
              <a:ext uri="{FF2B5EF4-FFF2-40B4-BE49-F238E27FC236}">
                <a16:creationId xmlns:a16="http://schemas.microsoft.com/office/drawing/2014/main" id="{D8E9BF4C-8362-05BB-C4E7-FC9E3F2A430F}"/>
              </a:ext>
            </a:extLst>
          </p:cNvPr>
          <p:cNvSpPr/>
          <p:nvPr/>
        </p:nvSpPr>
        <p:spPr>
          <a:xfrm>
            <a:off x="5817049" y="2797222"/>
            <a:ext cx="636159" cy="308329"/>
          </a:xfrm>
          <a:custGeom>
            <a:avLst/>
            <a:gdLst>
              <a:gd name="connsiteX0" fmla="*/ 554893 w 636159"/>
              <a:gd name="connsiteY0" fmla="*/ 1333 h 308329"/>
              <a:gd name="connsiteX1" fmla="*/ 549559 w 636159"/>
              <a:gd name="connsiteY1" fmla="*/ 210407 h 308329"/>
              <a:gd name="connsiteX2" fmla="*/ 528032 w 636159"/>
              <a:gd name="connsiteY2" fmla="*/ 224218 h 308329"/>
              <a:gd name="connsiteX3" fmla="*/ 295527 w 636159"/>
              <a:gd name="connsiteY3" fmla="*/ 273748 h 308329"/>
              <a:gd name="connsiteX4" fmla="*/ 109599 w 636159"/>
              <a:gd name="connsiteY4" fmla="*/ 224218 h 308329"/>
              <a:gd name="connsiteX5" fmla="*/ 82072 w 636159"/>
              <a:gd name="connsiteY5" fmla="*/ 0 h 308329"/>
              <a:gd name="connsiteX6" fmla="*/ 64260 w 636159"/>
              <a:gd name="connsiteY6" fmla="*/ 13525 h 308329"/>
              <a:gd name="connsiteX7" fmla="*/ 93883 w 636159"/>
              <a:gd name="connsiteY7" fmla="*/ 254603 h 308329"/>
              <a:gd name="connsiteX8" fmla="*/ 293812 w 636159"/>
              <a:gd name="connsiteY8" fmla="*/ 307753 h 308329"/>
              <a:gd name="connsiteX9" fmla="*/ 543749 w 636159"/>
              <a:gd name="connsiteY9" fmla="*/ 254603 h 308329"/>
              <a:gd name="connsiteX10" fmla="*/ 566799 w 636159"/>
              <a:gd name="connsiteY10" fmla="*/ 239649 h 308329"/>
              <a:gd name="connsiteX11" fmla="*/ 572514 w 636159"/>
              <a:gd name="connsiteY11" fmla="*/ 14954 h 308329"/>
              <a:gd name="connsiteX12" fmla="*/ 554893 w 636159"/>
              <a:gd name="connsiteY12" fmla="*/ 1333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54893" y="1333"/>
                </a:moveTo>
                <a:cubicBezTo>
                  <a:pt x="635475" y="63341"/>
                  <a:pt x="633760" y="149733"/>
                  <a:pt x="549559" y="210407"/>
                </a:cubicBezTo>
                <a:cubicBezTo>
                  <a:pt x="542891" y="215170"/>
                  <a:pt x="535747" y="219837"/>
                  <a:pt x="528032" y="224218"/>
                </a:cubicBezTo>
                <a:cubicBezTo>
                  <a:pt x="464501" y="261080"/>
                  <a:pt x="378966" y="277559"/>
                  <a:pt x="295527" y="273748"/>
                </a:cubicBezTo>
                <a:cubicBezTo>
                  <a:pt x="227804" y="270605"/>
                  <a:pt x="161510" y="254127"/>
                  <a:pt x="109599" y="224218"/>
                </a:cubicBezTo>
                <a:cubicBezTo>
                  <a:pt x="3300" y="163068"/>
                  <a:pt x="-6035" y="66961"/>
                  <a:pt x="82072" y="0"/>
                </a:cubicBezTo>
                <a:lnTo>
                  <a:pt x="64260" y="13525"/>
                </a:lnTo>
                <a:cubicBezTo>
                  <a:pt x="-30419" y="85534"/>
                  <a:pt x="-20417" y="188785"/>
                  <a:pt x="93883" y="254603"/>
                </a:cubicBezTo>
                <a:cubicBezTo>
                  <a:pt x="149794" y="286702"/>
                  <a:pt x="221042" y="304419"/>
                  <a:pt x="293812" y="307753"/>
                </a:cubicBezTo>
                <a:cubicBezTo>
                  <a:pt x="383443" y="311848"/>
                  <a:pt x="475454" y="294132"/>
                  <a:pt x="543749" y="254603"/>
                </a:cubicBezTo>
                <a:cubicBezTo>
                  <a:pt x="552035" y="249746"/>
                  <a:pt x="559655" y="244792"/>
                  <a:pt x="566799" y="239649"/>
                </a:cubicBezTo>
                <a:cubicBezTo>
                  <a:pt x="657382" y="174403"/>
                  <a:pt x="659192" y="81629"/>
                  <a:pt x="572514" y="14954"/>
                </a:cubicBezTo>
                <a:lnTo>
                  <a:pt x="554893" y="1333"/>
                </a:lnTo>
                <a:close/>
              </a:path>
            </a:pathLst>
          </a:custGeom>
          <a:noFill/>
          <a:ln w="1270" cap="flat">
            <a:solidFill>
              <a:srgbClr val="000000">
                <a:alpha val="0"/>
              </a:srgbClr>
            </a:solidFill>
            <a:prstDash val="solid"/>
            <a:miter/>
          </a:ln>
        </p:spPr>
        <p:txBody>
          <a:bodyPr rtlCol="0" anchor="ctr"/>
          <a:lstStyle/>
          <a:p>
            <a:endParaRPr lang="ru-RU"/>
          </a:p>
        </p:txBody>
      </p:sp>
      <p:sp>
        <p:nvSpPr>
          <p:cNvPr id="194" name="Полилиния: фигура 193">
            <a:extLst>
              <a:ext uri="{FF2B5EF4-FFF2-40B4-BE49-F238E27FC236}">
                <a16:creationId xmlns:a16="http://schemas.microsoft.com/office/drawing/2014/main" id="{566642B0-7FF4-65B5-C731-CF824E0798A0}"/>
              </a:ext>
            </a:extLst>
          </p:cNvPr>
          <p:cNvSpPr/>
          <p:nvPr/>
        </p:nvSpPr>
        <p:spPr>
          <a:xfrm>
            <a:off x="6110861" y="3007630"/>
            <a:ext cx="272986" cy="97922"/>
          </a:xfrm>
          <a:custGeom>
            <a:avLst/>
            <a:gdLst>
              <a:gd name="connsiteX0" fmla="*/ 255747 w 272986"/>
              <a:gd name="connsiteY0" fmla="*/ 0 h 97922"/>
              <a:gd name="connsiteX1" fmla="*/ 234220 w 272986"/>
              <a:gd name="connsiteY1" fmla="*/ 13811 h 97922"/>
              <a:gd name="connsiteX2" fmla="*/ 1715 w 272986"/>
              <a:gd name="connsiteY2" fmla="*/ 63341 h 97922"/>
              <a:gd name="connsiteX3" fmla="*/ 0 w 272986"/>
              <a:gd name="connsiteY3" fmla="*/ 97346 h 97922"/>
              <a:gd name="connsiteX4" fmla="*/ 249936 w 272986"/>
              <a:gd name="connsiteY4" fmla="*/ 44196 h 97922"/>
              <a:gd name="connsiteX5" fmla="*/ 272987 w 272986"/>
              <a:gd name="connsiteY5" fmla="*/ 29242 h 97922"/>
              <a:gd name="connsiteX6" fmla="*/ 255747 w 272986"/>
              <a:gd name="connsiteY6" fmla="*/ 0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55747" y="0"/>
                </a:moveTo>
                <a:cubicBezTo>
                  <a:pt x="249079" y="4763"/>
                  <a:pt x="241935" y="9430"/>
                  <a:pt x="234220" y="13811"/>
                </a:cubicBezTo>
                <a:cubicBezTo>
                  <a:pt x="170688" y="50673"/>
                  <a:pt x="85154" y="67151"/>
                  <a:pt x="1715" y="63341"/>
                </a:cubicBezTo>
                <a:lnTo>
                  <a:pt x="0" y="97346"/>
                </a:lnTo>
                <a:cubicBezTo>
                  <a:pt x="89631" y="101441"/>
                  <a:pt x="181642" y="83725"/>
                  <a:pt x="249936" y="44196"/>
                </a:cubicBezTo>
                <a:cubicBezTo>
                  <a:pt x="258223" y="39338"/>
                  <a:pt x="265843" y="34385"/>
                  <a:pt x="272987" y="29242"/>
                </a:cubicBezTo>
                <a:lnTo>
                  <a:pt x="255747" y="0"/>
                </a:lnTo>
                <a:close/>
              </a:path>
            </a:pathLst>
          </a:custGeom>
          <a:solidFill>
            <a:srgbClr val="FFFFFF"/>
          </a:solidFill>
          <a:ln w="9525" cap="flat">
            <a:noFill/>
            <a:prstDash val="solid"/>
            <a:miter/>
          </a:ln>
        </p:spPr>
        <p:txBody>
          <a:bodyPr rtlCol="0" anchor="ctr"/>
          <a:lstStyle/>
          <a:p>
            <a:endParaRPr lang="ru-RU"/>
          </a:p>
        </p:txBody>
      </p:sp>
      <p:sp>
        <p:nvSpPr>
          <p:cNvPr id="195" name="Полилиния: фигура 194">
            <a:extLst>
              <a:ext uri="{FF2B5EF4-FFF2-40B4-BE49-F238E27FC236}">
                <a16:creationId xmlns:a16="http://schemas.microsoft.com/office/drawing/2014/main" id="{ABD235A5-17DA-B516-2FC9-C08A425E85BF}"/>
              </a:ext>
            </a:extLst>
          </p:cNvPr>
          <p:cNvSpPr/>
          <p:nvPr/>
        </p:nvSpPr>
        <p:spPr>
          <a:xfrm>
            <a:off x="6110861" y="3007630"/>
            <a:ext cx="272986" cy="97922"/>
          </a:xfrm>
          <a:custGeom>
            <a:avLst/>
            <a:gdLst>
              <a:gd name="connsiteX0" fmla="*/ 234220 w 272986"/>
              <a:gd name="connsiteY0" fmla="*/ 13811 h 97922"/>
              <a:gd name="connsiteX1" fmla="*/ 1715 w 272986"/>
              <a:gd name="connsiteY1" fmla="*/ 63341 h 97922"/>
              <a:gd name="connsiteX2" fmla="*/ 0 w 272986"/>
              <a:gd name="connsiteY2" fmla="*/ 97346 h 97922"/>
              <a:gd name="connsiteX3" fmla="*/ 249936 w 272986"/>
              <a:gd name="connsiteY3" fmla="*/ 44196 h 97922"/>
              <a:gd name="connsiteX4" fmla="*/ 272987 w 272986"/>
              <a:gd name="connsiteY4" fmla="*/ 29242 h 97922"/>
              <a:gd name="connsiteX5" fmla="*/ 255747 w 272986"/>
              <a:gd name="connsiteY5" fmla="*/ 0 h 97922"/>
              <a:gd name="connsiteX6" fmla="*/ 234220 w 272986"/>
              <a:gd name="connsiteY6" fmla="*/ 13811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34220" y="13811"/>
                </a:moveTo>
                <a:cubicBezTo>
                  <a:pt x="170688" y="50673"/>
                  <a:pt x="85154" y="67151"/>
                  <a:pt x="1715" y="63341"/>
                </a:cubicBezTo>
                <a:lnTo>
                  <a:pt x="0" y="97346"/>
                </a:lnTo>
                <a:cubicBezTo>
                  <a:pt x="89631" y="101441"/>
                  <a:pt x="181642" y="83725"/>
                  <a:pt x="249936" y="44196"/>
                </a:cubicBezTo>
                <a:cubicBezTo>
                  <a:pt x="258223" y="39338"/>
                  <a:pt x="265843" y="34385"/>
                  <a:pt x="272987" y="29242"/>
                </a:cubicBezTo>
                <a:lnTo>
                  <a:pt x="255747" y="0"/>
                </a:lnTo>
                <a:cubicBezTo>
                  <a:pt x="249079" y="4763"/>
                  <a:pt x="241935" y="9430"/>
                  <a:pt x="234220" y="13811"/>
                </a:cubicBezTo>
                <a:close/>
              </a:path>
            </a:pathLst>
          </a:custGeom>
          <a:noFill/>
          <a:ln w="1270" cap="flat">
            <a:solidFill>
              <a:srgbClr val="000000">
                <a:alpha val="0"/>
              </a:srgbClr>
            </a:solidFill>
            <a:prstDash val="solid"/>
            <a:miter/>
          </a:ln>
        </p:spPr>
        <p:txBody>
          <a:bodyPr rtlCol="0" anchor="ctr"/>
          <a:lstStyle/>
          <a:p>
            <a:endParaRPr lang="ru-RU"/>
          </a:p>
        </p:txBody>
      </p:sp>
      <p:grpSp>
        <p:nvGrpSpPr>
          <p:cNvPr id="196" name="Рисунок 25">
            <a:extLst>
              <a:ext uri="{FF2B5EF4-FFF2-40B4-BE49-F238E27FC236}">
                <a16:creationId xmlns:a16="http://schemas.microsoft.com/office/drawing/2014/main" id="{D70E7079-47F9-6ACC-4F95-B7FFDF4CAD68}"/>
              </a:ext>
            </a:extLst>
          </p:cNvPr>
          <p:cNvGrpSpPr/>
          <p:nvPr/>
        </p:nvGrpSpPr>
        <p:grpSpPr>
          <a:xfrm>
            <a:off x="5838923" y="2903617"/>
            <a:ext cx="591978" cy="167830"/>
            <a:chOff x="5838923" y="2903617"/>
            <a:chExt cx="591978" cy="167830"/>
          </a:xfrm>
        </p:grpSpPr>
        <p:sp>
          <p:nvSpPr>
            <p:cNvPr id="197" name="Полилиния: фигура 196">
              <a:extLst>
                <a:ext uri="{FF2B5EF4-FFF2-40B4-BE49-F238E27FC236}">
                  <a16:creationId xmlns:a16="http://schemas.microsoft.com/office/drawing/2014/main" id="{59B8BEF8-10E0-771F-A17A-4E820C925392}"/>
                </a:ext>
              </a:extLst>
            </p:cNvPr>
            <p:cNvSpPr/>
            <p:nvPr/>
          </p:nvSpPr>
          <p:spPr>
            <a:xfrm>
              <a:off x="5838923" y="2903617"/>
              <a:ext cx="591978" cy="167830"/>
            </a:xfrm>
            <a:custGeom>
              <a:avLst/>
              <a:gdLst>
                <a:gd name="connsiteX0" fmla="*/ 296895 w 591978"/>
                <a:gd name="connsiteY0" fmla="*/ 167830 h 167830"/>
                <a:gd name="connsiteX1" fmla="*/ 296418 w 591978"/>
                <a:gd name="connsiteY1" fmla="*/ 167830 h 167830"/>
                <a:gd name="connsiteX2" fmla="*/ 87345 w 591978"/>
                <a:gd name="connsiteY2" fmla="*/ 117824 h 167830"/>
                <a:gd name="connsiteX3" fmla="*/ 0 w 591978"/>
                <a:gd name="connsiteY3" fmla="*/ 0 h 167830"/>
                <a:gd name="connsiteX4" fmla="*/ 71724 w 591978"/>
                <a:gd name="connsiteY4" fmla="*/ 62960 h 167830"/>
                <a:gd name="connsiteX5" fmla="*/ 296989 w 591978"/>
                <a:gd name="connsiteY5" fmla="*/ 116776 h 167830"/>
                <a:gd name="connsiteX6" fmla="*/ 521589 w 591978"/>
                <a:gd name="connsiteY6" fmla="*/ 62960 h 167830"/>
                <a:gd name="connsiteX7" fmla="*/ 591979 w 591978"/>
                <a:gd name="connsiteY7" fmla="*/ 1048 h 167830"/>
                <a:gd name="connsiteX8" fmla="*/ 505968 w 591978"/>
                <a:gd name="connsiteY8" fmla="*/ 117824 h 167830"/>
                <a:gd name="connsiteX9" fmla="*/ 297371 w 591978"/>
                <a:gd name="connsiteY9" fmla="*/ 167830 h 167830"/>
                <a:gd name="connsiteX10" fmla="*/ 296895 w 591978"/>
                <a:gd name="connsiteY10" fmla="*/ 167830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978" h="167830">
                  <a:moveTo>
                    <a:pt x="296895" y="167830"/>
                  </a:moveTo>
                  <a:cubicBezTo>
                    <a:pt x="296799" y="167830"/>
                    <a:pt x="296609" y="167830"/>
                    <a:pt x="296418" y="167830"/>
                  </a:cubicBezTo>
                  <a:cubicBezTo>
                    <a:pt x="220789" y="167830"/>
                    <a:pt x="145161" y="151067"/>
                    <a:pt x="87345" y="117824"/>
                  </a:cubicBezTo>
                  <a:cubicBezTo>
                    <a:pt x="30671" y="85249"/>
                    <a:pt x="1524" y="42672"/>
                    <a:pt x="0" y="0"/>
                  </a:cubicBezTo>
                  <a:cubicBezTo>
                    <a:pt x="15621" y="22955"/>
                    <a:pt x="39529" y="44482"/>
                    <a:pt x="71724" y="62960"/>
                  </a:cubicBezTo>
                  <a:cubicBezTo>
                    <a:pt x="134112" y="98869"/>
                    <a:pt x="215646" y="116776"/>
                    <a:pt x="296989" y="116776"/>
                  </a:cubicBezTo>
                  <a:cubicBezTo>
                    <a:pt x="378429" y="116776"/>
                    <a:pt x="459677" y="98869"/>
                    <a:pt x="521589" y="62960"/>
                  </a:cubicBezTo>
                  <a:cubicBezTo>
                    <a:pt x="553117" y="44767"/>
                    <a:pt x="576549" y="23622"/>
                    <a:pt x="591979" y="1048"/>
                  </a:cubicBezTo>
                  <a:cubicBezTo>
                    <a:pt x="590455" y="43434"/>
                    <a:pt x="561785" y="85534"/>
                    <a:pt x="505968" y="117824"/>
                  </a:cubicBezTo>
                  <a:cubicBezTo>
                    <a:pt x="448533" y="151162"/>
                    <a:pt x="372999" y="167830"/>
                    <a:pt x="297371" y="167830"/>
                  </a:cubicBezTo>
                  <a:cubicBezTo>
                    <a:pt x="297275" y="167830"/>
                    <a:pt x="297085" y="167830"/>
                    <a:pt x="296895" y="167830"/>
                  </a:cubicBezTo>
                  <a:close/>
                </a:path>
              </a:pathLst>
            </a:custGeom>
            <a:gradFill>
              <a:gsLst>
                <a:gs pos="0">
                  <a:srgbClr val="1499FC"/>
                </a:gs>
                <a:gs pos="50000">
                  <a:srgbClr val="3981DB"/>
                </a:gs>
                <a:gs pos="100000">
                  <a:srgbClr val="5F69BB"/>
                </a:gs>
              </a:gsLst>
              <a:lin ang="0" scaled="1"/>
            </a:gradFill>
            <a:ln w="9525" cap="flat">
              <a:noFill/>
              <a:prstDash val="solid"/>
              <a:miter/>
            </a:ln>
          </p:spPr>
          <p:txBody>
            <a:bodyPr rtlCol="0" anchor="ctr"/>
            <a:lstStyle/>
            <a:p>
              <a:endParaRPr lang="ru-RU"/>
            </a:p>
          </p:txBody>
        </p:sp>
        <p:sp>
          <p:nvSpPr>
            <p:cNvPr id="198" name="Полилиния: фигура 197">
              <a:extLst>
                <a:ext uri="{FF2B5EF4-FFF2-40B4-BE49-F238E27FC236}">
                  <a16:creationId xmlns:a16="http://schemas.microsoft.com/office/drawing/2014/main" id="{6F3DE54F-BFE5-CBCE-ACED-3A0493E115FC}"/>
                </a:ext>
              </a:extLst>
            </p:cNvPr>
            <p:cNvSpPr/>
            <p:nvPr/>
          </p:nvSpPr>
          <p:spPr>
            <a:xfrm>
              <a:off x="5838923" y="2903617"/>
              <a:ext cx="591978" cy="167830"/>
            </a:xfrm>
            <a:custGeom>
              <a:avLst/>
              <a:gdLst>
                <a:gd name="connsiteX0" fmla="*/ 296418 w 591978"/>
                <a:gd name="connsiteY0" fmla="*/ 167830 h 167830"/>
                <a:gd name="connsiteX1" fmla="*/ 87345 w 591978"/>
                <a:gd name="connsiteY1" fmla="*/ 117824 h 167830"/>
                <a:gd name="connsiteX2" fmla="*/ 0 w 591978"/>
                <a:gd name="connsiteY2" fmla="*/ 0 h 167830"/>
                <a:gd name="connsiteX3" fmla="*/ 71724 w 591978"/>
                <a:gd name="connsiteY3" fmla="*/ 62960 h 167830"/>
                <a:gd name="connsiteX4" fmla="*/ 296989 w 591978"/>
                <a:gd name="connsiteY4" fmla="*/ 116776 h 167830"/>
                <a:gd name="connsiteX5" fmla="*/ 521589 w 591978"/>
                <a:gd name="connsiteY5" fmla="*/ 62960 h 167830"/>
                <a:gd name="connsiteX6" fmla="*/ 591979 w 591978"/>
                <a:gd name="connsiteY6" fmla="*/ 1048 h 167830"/>
                <a:gd name="connsiteX7" fmla="*/ 505968 w 591978"/>
                <a:gd name="connsiteY7" fmla="*/ 117824 h 167830"/>
                <a:gd name="connsiteX8" fmla="*/ 297371 w 591978"/>
                <a:gd name="connsiteY8" fmla="*/ 167830 h 167830"/>
                <a:gd name="connsiteX9" fmla="*/ 296895 w 591978"/>
                <a:gd name="connsiteY9" fmla="*/ 167830 h 167830"/>
                <a:gd name="connsiteX10" fmla="*/ 296418 w 591978"/>
                <a:gd name="connsiteY10" fmla="*/ 167830 h 16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978" h="167830">
                  <a:moveTo>
                    <a:pt x="296418" y="167830"/>
                  </a:moveTo>
                  <a:cubicBezTo>
                    <a:pt x="220789" y="167830"/>
                    <a:pt x="145161" y="151067"/>
                    <a:pt x="87345" y="117824"/>
                  </a:cubicBezTo>
                  <a:cubicBezTo>
                    <a:pt x="30671" y="85249"/>
                    <a:pt x="1524" y="42672"/>
                    <a:pt x="0" y="0"/>
                  </a:cubicBezTo>
                  <a:cubicBezTo>
                    <a:pt x="15621" y="22955"/>
                    <a:pt x="39529" y="44482"/>
                    <a:pt x="71724" y="62960"/>
                  </a:cubicBezTo>
                  <a:cubicBezTo>
                    <a:pt x="134112" y="98869"/>
                    <a:pt x="215646" y="116776"/>
                    <a:pt x="296989" y="116776"/>
                  </a:cubicBezTo>
                  <a:cubicBezTo>
                    <a:pt x="378429" y="116776"/>
                    <a:pt x="459677" y="98869"/>
                    <a:pt x="521589" y="62960"/>
                  </a:cubicBezTo>
                  <a:cubicBezTo>
                    <a:pt x="553117" y="44767"/>
                    <a:pt x="576549" y="23622"/>
                    <a:pt x="591979" y="1048"/>
                  </a:cubicBezTo>
                  <a:cubicBezTo>
                    <a:pt x="590455" y="43434"/>
                    <a:pt x="561785" y="85534"/>
                    <a:pt x="505968" y="117824"/>
                  </a:cubicBezTo>
                  <a:cubicBezTo>
                    <a:pt x="448533" y="151162"/>
                    <a:pt x="372999" y="167830"/>
                    <a:pt x="297371" y="167830"/>
                  </a:cubicBezTo>
                  <a:cubicBezTo>
                    <a:pt x="297275" y="167830"/>
                    <a:pt x="297085" y="167830"/>
                    <a:pt x="296895" y="167830"/>
                  </a:cubicBezTo>
                  <a:cubicBezTo>
                    <a:pt x="296799" y="167830"/>
                    <a:pt x="296609" y="167830"/>
                    <a:pt x="296418" y="167830"/>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199" name="Полилиния: фигура 198">
            <a:extLst>
              <a:ext uri="{FF2B5EF4-FFF2-40B4-BE49-F238E27FC236}">
                <a16:creationId xmlns:a16="http://schemas.microsoft.com/office/drawing/2014/main" id="{8FF7E9C3-D367-D972-EF84-F67421EA881E}"/>
              </a:ext>
            </a:extLst>
          </p:cNvPr>
          <p:cNvSpPr/>
          <p:nvPr/>
        </p:nvSpPr>
        <p:spPr>
          <a:xfrm>
            <a:off x="5880452" y="2946574"/>
            <a:ext cx="508254" cy="82295"/>
          </a:xfrm>
          <a:custGeom>
            <a:avLst/>
            <a:gdLst>
              <a:gd name="connsiteX0" fmla="*/ 0 w 508254"/>
              <a:gd name="connsiteY0" fmla="*/ 0 h 82295"/>
              <a:gd name="connsiteX1" fmla="*/ 17717 w 508254"/>
              <a:gd name="connsiteY1" fmla="*/ 13621 h 82295"/>
              <a:gd name="connsiteX2" fmla="*/ 45816 w 508254"/>
              <a:gd name="connsiteY2" fmla="*/ 32290 h 82295"/>
              <a:gd name="connsiteX3" fmla="*/ 464249 w 508254"/>
              <a:gd name="connsiteY3" fmla="*/ 32290 h 82295"/>
              <a:gd name="connsiteX4" fmla="*/ 490443 w 508254"/>
              <a:gd name="connsiteY4" fmla="*/ 14859 h 82295"/>
              <a:gd name="connsiteX5" fmla="*/ 508254 w 508254"/>
              <a:gd name="connsiteY5" fmla="*/ 1429 h 82295"/>
              <a:gd name="connsiteX6" fmla="*/ 0 w 508254"/>
              <a:gd name="connsiteY6" fmla="*/ 0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0" y="0"/>
                </a:moveTo>
                <a:lnTo>
                  <a:pt x="17717" y="13621"/>
                </a:lnTo>
                <a:cubicBezTo>
                  <a:pt x="26099" y="20098"/>
                  <a:pt x="35529" y="26289"/>
                  <a:pt x="45816" y="32290"/>
                </a:cubicBezTo>
                <a:cubicBezTo>
                  <a:pt x="161735" y="98965"/>
                  <a:pt x="349187" y="98965"/>
                  <a:pt x="464249" y="32290"/>
                </a:cubicBezTo>
                <a:cubicBezTo>
                  <a:pt x="473774" y="26765"/>
                  <a:pt x="482537" y="20955"/>
                  <a:pt x="490443" y="14859"/>
                </a:cubicBezTo>
                <a:lnTo>
                  <a:pt x="508254" y="1429"/>
                </a:lnTo>
                <a:lnTo>
                  <a:pt x="0" y="0"/>
                </a:lnTo>
                <a:close/>
              </a:path>
            </a:pathLst>
          </a:custGeom>
          <a:solidFill>
            <a:srgbClr val="BEB9AB"/>
          </a:solidFill>
          <a:ln w="9525" cap="flat">
            <a:noFill/>
            <a:prstDash val="solid"/>
            <a:miter/>
          </a:ln>
        </p:spPr>
        <p:txBody>
          <a:bodyPr rtlCol="0" anchor="ctr"/>
          <a:lstStyle/>
          <a:p>
            <a:endParaRPr lang="ru-RU"/>
          </a:p>
        </p:txBody>
      </p:sp>
      <p:sp>
        <p:nvSpPr>
          <p:cNvPr id="200" name="Полилиния: фигура 199">
            <a:extLst>
              <a:ext uri="{FF2B5EF4-FFF2-40B4-BE49-F238E27FC236}">
                <a16:creationId xmlns:a16="http://schemas.microsoft.com/office/drawing/2014/main" id="{A6D3660B-C26D-8519-22E0-A1C139CBF285}"/>
              </a:ext>
            </a:extLst>
          </p:cNvPr>
          <p:cNvSpPr/>
          <p:nvPr/>
        </p:nvSpPr>
        <p:spPr>
          <a:xfrm>
            <a:off x="5880452" y="2946574"/>
            <a:ext cx="508254" cy="82295"/>
          </a:xfrm>
          <a:custGeom>
            <a:avLst/>
            <a:gdLst>
              <a:gd name="connsiteX0" fmla="*/ 17717 w 508254"/>
              <a:gd name="connsiteY0" fmla="*/ 13621 h 82295"/>
              <a:gd name="connsiteX1" fmla="*/ 45816 w 508254"/>
              <a:gd name="connsiteY1" fmla="*/ 32290 h 82295"/>
              <a:gd name="connsiteX2" fmla="*/ 464249 w 508254"/>
              <a:gd name="connsiteY2" fmla="*/ 32290 h 82295"/>
              <a:gd name="connsiteX3" fmla="*/ 490443 w 508254"/>
              <a:gd name="connsiteY3" fmla="*/ 14859 h 82295"/>
              <a:gd name="connsiteX4" fmla="*/ 508254 w 508254"/>
              <a:gd name="connsiteY4" fmla="*/ 1429 h 82295"/>
              <a:gd name="connsiteX5" fmla="*/ 0 w 508254"/>
              <a:gd name="connsiteY5" fmla="*/ 0 h 82295"/>
              <a:gd name="connsiteX6" fmla="*/ 17717 w 508254"/>
              <a:gd name="connsiteY6" fmla="*/ 13621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17717" y="13621"/>
                </a:moveTo>
                <a:cubicBezTo>
                  <a:pt x="26099" y="20098"/>
                  <a:pt x="35529" y="26289"/>
                  <a:pt x="45816" y="32290"/>
                </a:cubicBezTo>
                <a:cubicBezTo>
                  <a:pt x="161735" y="98965"/>
                  <a:pt x="349187" y="98965"/>
                  <a:pt x="464249" y="32290"/>
                </a:cubicBezTo>
                <a:cubicBezTo>
                  <a:pt x="473774" y="26765"/>
                  <a:pt x="482537" y="20955"/>
                  <a:pt x="490443" y="14859"/>
                </a:cubicBezTo>
                <a:lnTo>
                  <a:pt x="508254" y="1429"/>
                </a:lnTo>
                <a:lnTo>
                  <a:pt x="0" y="0"/>
                </a:lnTo>
                <a:lnTo>
                  <a:pt x="17717" y="13621"/>
                </a:lnTo>
                <a:close/>
              </a:path>
            </a:pathLst>
          </a:custGeom>
          <a:noFill/>
          <a:ln w="1270" cap="flat">
            <a:solidFill>
              <a:srgbClr val="000000">
                <a:alpha val="0"/>
              </a:srgbClr>
            </a:solidFill>
            <a:prstDash val="solid"/>
            <a:miter/>
          </a:ln>
        </p:spPr>
        <p:txBody>
          <a:bodyPr rtlCol="0" anchor="ctr"/>
          <a:lstStyle/>
          <a:p>
            <a:endParaRPr lang="ru-RU"/>
          </a:p>
        </p:txBody>
      </p:sp>
      <p:sp>
        <p:nvSpPr>
          <p:cNvPr id="201" name="Полилиния: фигура 200">
            <a:extLst>
              <a:ext uri="{FF2B5EF4-FFF2-40B4-BE49-F238E27FC236}">
                <a16:creationId xmlns:a16="http://schemas.microsoft.com/office/drawing/2014/main" id="{634146F9-8EC3-E478-AC45-AE0F33D4BB5F}"/>
              </a:ext>
            </a:extLst>
          </p:cNvPr>
          <p:cNvSpPr/>
          <p:nvPr/>
        </p:nvSpPr>
        <p:spPr>
          <a:xfrm>
            <a:off x="5839327" y="2552049"/>
            <a:ext cx="591791" cy="341566"/>
          </a:xfrm>
          <a:custGeom>
            <a:avLst/>
            <a:gdLst>
              <a:gd name="connsiteX0" fmla="*/ 504421 w 591791"/>
              <a:gd name="connsiteY0" fmla="*/ 50006 h 341566"/>
              <a:gd name="connsiteX1" fmla="*/ 85988 w 591791"/>
              <a:gd name="connsiteY1" fmla="*/ 50006 h 341566"/>
              <a:gd name="connsiteX2" fmla="*/ 87322 w 591791"/>
              <a:gd name="connsiteY2" fmla="*/ 291560 h 341566"/>
              <a:gd name="connsiteX3" fmla="*/ 505850 w 591791"/>
              <a:gd name="connsiteY3" fmla="*/ 291560 h 341566"/>
              <a:gd name="connsiteX4" fmla="*/ 504421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504421" y="50006"/>
                </a:moveTo>
                <a:cubicBezTo>
                  <a:pt x="388502" y="-16669"/>
                  <a:pt x="201146" y="-16669"/>
                  <a:pt x="85988" y="50006"/>
                </a:cubicBezTo>
                <a:cubicBezTo>
                  <a:pt x="-29169" y="116681"/>
                  <a:pt x="-28597" y="224885"/>
                  <a:pt x="87322" y="291560"/>
                </a:cubicBezTo>
                <a:cubicBezTo>
                  <a:pt x="203241" y="358235"/>
                  <a:pt x="390693" y="358235"/>
                  <a:pt x="505850" y="291560"/>
                </a:cubicBezTo>
                <a:cubicBezTo>
                  <a:pt x="621007" y="224885"/>
                  <a:pt x="620341" y="116681"/>
                  <a:pt x="504421" y="50006"/>
                </a:cubicBezTo>
                <a:close/>
              </a:path>
            </a:pathLst>
          </a:custGeom>
          <a:solidFill>
            <a:srgbClr val="FCF9F2"/>
          </a:solidFill>
          <a:ln w="9525" cap="flat">
            <a:noFill/>
            <a:prstDash val="solid"/>
            <a:miter/>
          </a:ln>
        </p:spPr>
        <p:txBody>
          <a:bodyPr rtlCol="0" anchor="ctr"/>
          <a:lstStyle/>
          <a:p>
            <a:endParaRPr lang="ru-RU"/>
          </a:p>
        </p:txBody>
      </p:sp>
      <p:sp>
        <p:nvSpPr>
          <p:cNvPr id="202" name="Полилиния: фигура 201">
            <a:extLst>
              <a:ext uri="{FF2B5EF4-FFF2-40B4-BE49-F238E27FC236}">
                <a16:creationId xmlns:a16="http://schemas.microsoft.com/office/drawing/2014/main" id="{B5AE0344-1F61-3A8F-0B7D-B6C5BDF51D98}"/>
              </a:ext>
            </a:extLst>
          </p:cNvPr>
          <p:cNvSpPr/>
          <p:nvPr/>
        </p:nvSpPr>
        <p:spPr>
          <a:xfrm>
            <a:off x="5839327" y="2552049"/>
            <a:ext cx="591791" cy="341566"/>
          </a:xfrm>
          <a:custGeom>
            <a:avLst/>
            <a:gdLst>
              <a:gd name="connsiteX0" fmla="*/ 85988 w 591791"/>
              <a:gd name="connsiteY0" fmla="*/ 50006 h 341566"/>
              <a:gd name="connsiteX1" fmla="*/ 87322 w 591791"/>
              <a:gd name="connsiteY1" fmla="*/ 291560 h 341566"/>
              <a:gd name="connsiteX2" fmla="*/ 505850 w 591791"/>
              <a:gd name="connsiteY2" fmla="*/ 291560 h 341566"/>
              <a:gd name="connsiteX3" fmla="*/ 504421 w 591791"/>
              <a:gd name="connsiteY3" fmla="*/ 50006 h 341566"/>
              <a:gd name="connsiteX4" fmla="*/ 85988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85988" y="50006"/>
                </a:moveTo>
                <a:cubicBezTo>
                  <a:pt x="-29169" y="116681"/>
                  <a:pt x="-28597" y="224885"/>
                  <a:pt x="87322" y="291560"/>
                </a:cubicBezTo>
                <a:cubicBezTo>
                  <a:pt x="203241" y="358235"/>
                  <a:pt x="390693" y="358235"/>
                  <a:pt x="505850" y="291560"/>
                </a:cubicBezTo>
                <a:cubicBezTo>
                  <a:pt x="621007" y="224885"/>
                  <a:pt x="620341" y="116681"/>
                  <a:pt x="504421" y="50006"/>
                </a:cubicBezTo>
                <a:cubicBezTo>
                  <a:pt x="388502" y="-16669"/>
                  <a:pt x="201146" y="-16669"/>
                  <a:pt x="85988" y="50006"/>
                </a:cubicBezTo>
                <a:close/>
              </a:path>
            </a:pathLst>
          </a:custGeom>
          <a:noFill/>
          <a:ln w="1270" cap="flat">
            <a:solidFill>
              <a:srgbClr val="000000">
                <a:alpha val="0"/>
              </a:srgbClr>
            </a:solidFill>
            <a:prstDash val="solid"/>
            <a:miter/>
          </a:ln>
        </p:spPr>
        <p:txBody>
          <a:bodyPr rtlCol="0" anchor="ctr"/>
          <a:lstStyle/>
          <a:p>
            <a:endParaRPr lang="ru-RU"/>
          </a:p>
        </p:txBody>
      </p:sp>
      <p:grpSp>
        <p:nvGrpSpPr>
          <p:cNvPr id="203" name="Рисунок 25">
            <a:extLst>
              <a:ext uri="{FF2B5EF4-FFF2-40B4-BE49-F238E27FC236}">
                <a16:creationId xmlns:a16="http://schemas.microsoft.com/office/drawing/2014/main" id="{CB752D31-1D38-1A37-F547-C9F425CE6396}"/>
              </a:ext>
            </a:extLst>
          </p:cNvPr>
          <p:cNvGrpSpPr/>
          <p:nvPr/>
        </p:nvGrpSpPr>
        <p:grpSpPr>
          <a:xfrm>
            <a:off x="5816801" y="2743501"/>
            <a:ext cx="636199" cy="276891"/>
            <a:chOff x="5816801" y="2743501"/>
            <a:chExt cx="636199" cy="276891"/>
          </a:xfrm>
        </p:grpSpPr>
        <p:sp>
          <p:nvSpPr>
            <p:cNvPr id="204" name="Полилиния: фигура 203">
              <a:extLst>
                <a:ext uri="{FF2B5EF4-FFF2-40B4-BE49-F238E27FC236}">
                  <a16:creationId xmlns:a16="http://schemas.microsoft.com/office/drawing/2014/main" id="{D97AC722-06FB-B97B-9972-FBFF19CA5097}"/>
                </a:ext>
              </a:extLst>
            </p:cNvPr>
            <p:cNvSpPr/>
            <p:nvPr/>
          </p:nvSpPr>
          <p:spPr>
            <a:xfrm>
              <a:off x="5816801" y="2743501"/>
              <a:ext cx="636199" cy="276891"/>
            </a:xfrm>
            <a:custGeom>
              <a:avLst/>
              <a:gdLst>
                <a:gd name="connsiteX0" fmla="*/ 319112 w 636199"/>
                <a:gd name="connsiteY0" fmla="*/ 276892 h 276891"/>
                <a:gd name="connsiteX1" fmla="*/ 93846 w 636199"/>
                <a:gd name="connsiteY1" fmla="*/ 223075 h 276891"/>
                <a:gd name="connsiteX2" fmla="*/ 22122 w 636199"/>
                <a:gd name="connsiteY2" fmla="*/ 160115 h 276891"/>
                <a:gd name="connsiteX3" fmla="*/ 8788 w 636199"/>
                <a:gd name="connsiteY3" fmla="*/ 135636 h 276891"/>
                <a:gd name="connsiteX4" fmla="*/ 501 w 636199"/>
                <a:gd name="connsiteY4" fmla="*/ 102775 h 276891"/>
                <a:gd name="connsiteX5" fmla="*/ 24 w 636199"/>
                <a:gd name="connsiteY5" fmla="*/ 92392 h 276891"/>
                <a:gd name="connsiteX6" fmla="*/ 215 w 636199"/>
                <a:gd name="connsiteY6" fmla="*/ 0 h 276891"/>
                <a:gd name="connsiteX7" fmla="*/ 94131 w 636199"/>
                <a:gd name="connsiteY7" fmla="*/ 130397 h 276891"/>
                <a:gd name="connsiteX8" fmla="*/ 294061 w 636199"/>
                <a:gd name="connsiteY8" fmla="*/ 183642 h 276891"/>
                <a:gd name="connsiteX9" fmla="*/ 319398 w 636199"/>
                <a:gd name="connsiteY9" fmla="*/ 184213 h 276891"/>
                <a:gd name="connsiteX10" fmla="*/ 543997 w 636199"/>
                <a:gd name="connsiteY10" fmla="*/ 130397 h 276891"/>
                <a:gd name="connsiteX11" fmla="*/ 555618 w 636199"/>
                <a:gd name="connsiteY11" fmla="*/ 123349 h 276891"/>
                <a:gd name="connsiteX12" fmla="*/ 555618 w 636199"/>
                <a:gd name="connsiteY12" fmla="*/ 131826 h 276891"/>
                <a:gd name="connsiteX13" fmla="*/ 636199 w 636199"/>
                <a:gd name="connsiteY13" fmla="*/ 85439 h 276891"/>
                <a:gd name="connsiteX14" fmla="*/ 636199 w 636199"/>
                <a:gd name="connsiteY14" fmla="*/ 94202 h 276891"/>
                <a:gd name="connsiteX15" fmla="*/ 627722 w 636199"/>
                <a:gd name="connsiteY15" fmla="*/ 136112 h 276891"/>
                <a:gd name="connsiteX16" fmla="*/ 614292 w 636199"/>
                <a:gd name="connsiteY16" fmla="*/ 160972 h 276891"/>
                <a:gd name="connsiteX17" fmla="*/ 614101 w 636199"/>
                <a:gd name="connsiteY17" fmla="*/ 161163 h 276891"/>
                <a:gd name="connsiteX18" fmla="*/ 543711 w 636199"/>
                <a:gd name="connsiteY18" fmla="*/ 223075 h 276891"/>
                <a:gd name="connsiteX19" fmla="*/ 319112 w 636199"/>
                <a:gd name="connsiteY19" fmla="*/ 276892 h 276891"/>
                <a:gd name="connsiteX20" fmla="*/ 319398 w 636199"/>
                <a:gd name="connsiteY20" fmla="*/ 150114 h 276891"/>
                <a:gd name="connsiteX21" fmla="*/ 318635 w 636199"/>
                <a:gd name="connsiteY21" fmla="*/ 150114 h 276891"/>
                <a:gd name="connsiteX22" fmla="*/ 319017 w 636199"/>
                <a:gd name="connsiteY22" fmla="*/ 150114 h 276891"/>
                <a:gd name="connsiteX23" fmla="*/ 528090 w 636199"/>
                <a:gd name="connsiteY23" fmla="*/ 100108 h 276891"/>
                <a:gd name="connsiteX24" fmla="*/ 555618 w 636199"/>
                <a:gd name="connsiteY24" fmla="*/ 81724 h 276891"/>
                <a:gd name="connsiteX25" fmla="*/ 555618 w 636199"/>
                <a:gd name="connsiteY25" fmla="*/ 81915 h 276891"/>
                <a:gd name="connsiteX26" fmla="*/ 549807 w 636199"/>
                <a:gd name="connsiteY26" fmla="*/ 86296 h 276891"/>
                <a:gd name="connsiteX27" fmla="*/ 528376 w 636199"/>
                <a:gd name="connsiteY27" fmla="*/ 100108 h 276891"/>
                <a:gd name="connsiteX28" fmla="*/ 319398 w 636199"/>
                <a:gd name="connsiteY28" fmla="*/ 150114 h 2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199" h="276891">
                  <a:moveTo>
                    <a:pt x="319112" y="276892"/>
                  </a:moveTo>
                  <a:cubicBezTo>
                    <a:pt x="237768" y="276892"/>
                    <a:pt x="156234" y="258985"/>
                    <a:pt x="93846" y="223075"/>
                  </a:cubicBezTo>
                  <a:cubicBezTo>
                    <a:pt x="61651" y="204597"/>
                    <a:pt x="37743" y="183070"/>
                    <a:pt x="22122" y="160115"/>
                  </a:cubicBezTo>
                  <a:cubicBezTo>
                    <a:pt x="16598" y="152114"/>
                    <a:pt x="12216" y="143923"/>
                    <a:pt x="8788" y="135636"/>
                  </a:cubicBezTo>
                  <a:cubicBezTo>
                    <a:pt x="4310" y="124777"/>
                    <a:pt x="1548" y="113824"/>
                    <a:pt x="501" y="102775"/>
                  </a:cubicBezTo>
                  <a:cubicBezTo>
                    <a:pt x="119" y="99346"/>
                    <a:pt x="-71" y="95821"/>
                    <a:pt x="24" y="92392"/>
                  </a:cubicBezTo>
                  <a:lnTo>
                    <a:pt x="215" y="0"/>
                  </a:lnTo>
                  <a:cubicBezTo>
                    <a:pt x="310" y="47244"/>
                    <a:pt x="31552" y="94393"/>
                    <a:pt x="94131" y="130397"/>
                  </a:cubicBezTo>
                  <a:cubicBezTo>
                    <a:pt x="150043" y="162592"/>
                    <a:pt x="221290" y="180308"/>
                    <a:pt x="294061" y="183642"/>
                  </a:cubicBezTo>
                  <a:cubicBezTo>
                    <a:pt x="302443" y="184023"/>
                    <a:pt x="310920" y="184213"/>
                    <a:pt x="319398" y="184213"/>
                  </a:cubicBezTo>
                  <a:cubicBezTo>
                    <a:pt x="400836" y="184213"/>
                    <a:pt x="482085" y="166306"/>
                    <a:pt x="543997" y="130397"/>
                  </a:cubicBezTo>
                  <a:cubicBezTo>
                    <a:pt x="547998" y="128111"/>
                    <a:pt x="551903" y="125730"/>
                    <a:pt x="555618" y="123349"/>
                  </a:cubicBezTo>
                  <a:lnTo>
                    <a:pt x="555618" y="131826"/>
                  </a:lnTo>
                  <a:lnTo>
                    <a:pt x="636199" y="85439"/>
                  </a:lnTo>
                  <a:lnTo>
                    <a:pt x="636199" y="94202"/>
                  </a:lnTo>
                  <a:cubicBezTo>
                    <a:pt x="636104" y="108299"/>
                    <a:pt x="633342" y="122396"/>
                    <a:pt x="627722" y="136112"/>
                  </a:cubicBezTo>
                  <a:cubicBezTo>
                    <a:pt x="624293" y="144494"/>
                    <a:pt x="619816" y="152876"/>
                    <a:pt x="614292" y="160972"/>
                  </a:cubicBezTo>
                  <a:cubicBezTo>
                    <a:pt x="614197" y="161068"/>
                    <a:pt x="614101" y="161068"/>
                    <a:pt x="614101" y="161163"/>
                  </a:cubicBezTo>
                  <a:cubicBezTo>
                    <a:pt x="598671" y="183737"/>
                    <a:pt x="575239" y="204883"/>
                    <a:pt x="543711" y="223075"/>
                  </a:cubicBezTo>
                  <a:cubicBezTo>
                    <a:pt x="481799" y="258985"/>
                    <a:pt x="400551" y="276892"/>
                    <a:pt x="319112" y="276892"/>
                  </a:cubicBezTo>
                  <a:close/>
                  <a:moveTo>
                    <a:pt x="319398" y="150114"/>
                  </a:moveTo>
                  <a:cubicBezTo>
                    <a:pt x="319112" y="150114"/>
                    <a:pt x="318922" y="150114"/>
                    <a:pt x="318635" y="150114"/>
                  </a:cubicBezTo>
                  <a:cubicBezTo>
                    <a:pt x="318826" y="150114"/>
                    <a:pt x="318922" y="150114"/>
                    <a:pt x="319017" y="150114"/>
                  </a:cubicBezTo>
                  <a:cubicBezTo>
                    <a:pt x="394835" y="150114"/>
                    <a:pt x="470464" y="133445"/>
                    <a:pt x="528090" y="100108"/>
                  </a:cubicBezTo>
                  <a:cubicBezTo>
                    <a:pt x="538187" y="94202"/>
                    <a:pt x="547331" y="88106"/>
                    <a:pt x="555618" y="81724"/>
                  </a:cubicBezTo>
                  <a:lnTo>
                    <a:pt x="555618" y="81915"/>
                  </a:lnTo>
                  <a:cubicBezTo>
                    <a:pt x="553712" y="83344"/>
                    <a:pt x="551807" y="84772"/>
                    <a:pt x="549807" y="86296"/>
                  </a:cubicBezTo>
                  <a:cubicBezTo>
                    <a:pt x="543140" y="91059"/>
                    <a:pt x="535996" y="95631"/>
                    <a:pt x="528376" y="100108"/>
                  </a:cubicBezTo>
                  <a:cubicBezTo>
                    <a:pt x="470750" y="133445"/>
                    <a:pt x="395122" y="150114"/>
                    <a:pt x="319398" y="150114"/>
                  </a:cubicBezTo>
                  <a:close/>
                </a:path>
              </a:pathLst>
            </a:custGeom>
            <a:gradFill>
              <a:gsLst>
                <a:gs pos="0">
                  <a:srgbClr val="CDC7BB"/>
                </a:gs>
                <a:gs pos="50000">
                  <a:srgbClr val="DDD7CB"/>
                </a:gs>
                <a:gs pos="100000">
                  <a:srgbClr val="EDE8DC"/>
                </a:gs>
              </a:gsLst>
              <a:lin ang="0" scaled="1"/>
            </a:gradFill>
            <a:ln w="9525" cap="flat">
              <a:noFill/>
              <a:prstDash val="solid"/>
              <a:miter/>
            </a:ln>
          </p:spPr>
          <p:txBody>
            <a:bodyPr rtlCol="0" anchor="ctr"/>
            <a:lstStyle/>
            <a:p>
              <a:endParaRPr lang="ru-RU"/>
            </a:p>
          </p:txBody>
        </p:sp>
        <p:sp>
          <p:nvSpPr>
            <p:cNvPr id="205" name="Полилиния: фигура 204">
              <a:extLst>
                <a:ext uri="{FF2B5EF4-FFF2-40B4-BE49-F238E27FC236}">
                  <a16:creationId xmlns:a16="http://schemas.microsoft.com/office/drawing/2014/main" id="{A45C9918-07A4-45FA-A705-86712373C294}"/>
                </a:ext>
              </a:extLst>
            </p:cNvPr>
            <p:cNvSpPr/>
            <p:nvPr/>
          </p:nvSpPr>
          <p:spPr>
            <a:xfrm>
              <a:off x="5816801" y="2743501"/>
              <a:ext cx="636199" cy="276891"/>
            </a:xfrm>
            <a:custGeom>
              <a:avLst/>
              <a:gdLst>
                <a:gd name="connsiteX0" fmla="*/ 93846 w 636199"/>
                <a:gd name="connsiteY0" fmla="*/ 223075 h 276891"/>
                <a:gd name="connsiteX1" fmla="*/ 22122 w 636199"/>
                <a:gd name="connsiteY1" fmla="*/ 160115 h 276891"/>
                <a:gd name="connsiteX2" fmla="*/ 8788 w 636199"/>
                <a:gd name="connsiteY2" fmla="*/ 135636 h 276891"/>
                <a:gd name="connsiteX3" fmla="*/ 501 w 636199"/>
                <a:gd name="connsiteY3" fmla="*/ 102775 h 276891"/>
                <a:gd name="connsiteX4" fmla="*/ 24 w 636199"/>
                <a:gd name="connsiteY4" fmla="*/ 92392 h 276891"/>
                <a:gd name="connsiteX5" fmla="*/ 215 w 636199"/>
                <a:gd name="connsiteY5" fmla="*/ 0 h 276891"/>
                <a:gd name="connsiteX6" fmla="*/ 94131 w 636199"/>
                <a:gd name="connsiteY6" fmla="*/ 130397 h 276891"/>
                <a:gd name="connsiteX7" fmla="*/ 294061 w 636199"/>
                <a:gd name="connsiteY7" fmla="*/ 183642 h 276891"/>
                <a:gd name="connsiteX8" fmla="*/ 319398 w 636199"/>
                <a:gd name="connsiteY8" fmla="*/ 184213 h 276891"/>
                <a:gd name="connsiteX9" fmla="*/ 543997 w 636199"/>
                <a:gd name="connsiteY9" fmla="*/ 130397 h 276891"/>
                <a:gd name="connsiteX10" fmla="*/ 555618 w 636199"/>
                <a:gd name="connsiteY10" fmla="*/ 123349 h 276891"/>
                <a:gd name="connsiteX11" fmla="*/ 555618 w 636199"/>
                <a:gd name="connsiteY11" fmla="*/ 131826 h 276891"/>
                <a:gd name="connsiteX12" fmla="*/ 636199 w 636199"/>
                <a:gd name="connsiteY12" fmla="*/ 85439 h 276891"/>
                <a:gd name="connsiteX13" fmla="*/ 636199 w 636199"/>
                <a:gd name="connsiteY13" fmla="*/ 94202 h 276891"/>
                <a:gd name="connsiteX14" fmla="*/ 627722 w 636199"/>
                <a:gd name="connsiteY14" fmla="*/ 136112 h 276891"/>
                <a:gd name="connsiteX15" fmla="*/ 614292 w 636199"/>
                <a:gd name="connsiteY15" fmla="*/ 160972 h 276891"/>
                <a:gd name="connsiteX16" fmla="*/ 614101 w 636199"/>
                <a:gd name="connsiteY16" fmla="*/ 161163 h 276891"/>
                <a:gd name="connsiteX17" fmla="*/ 543711 w 636199"/>
                <a:gd name="connsiteY17" fmla="*/ 223075 h 276891"/>
                <a:gd name="connsiteX18" fmla="*/ 319112 w 636199"/>
                <a:gd name="connsiteY18" fmla="*/ 276892 h 276891"/>
                <a:gd name="connsiteX19" fmla="*/ 93846 w 636199"/>
                <a:gd name="connsiteY19" fmla="*/ 223075 h 276891"/>
                <a:gd name="connsiteX20" fmla="*/ 318635 w 636199"/>
                <a:gd name="connsiteY20" fmla="*/ 150114 h 276891"/>
                <a:gd name="connsiteX21" fmla="*/ 319017 w 636199"/>
                <a:gd name="connsiteY21" fmla="*/ 150114 h 276891"/>
                <a:gd name="connsiteX22" fmla="*/ 528090 w 636199"/>
                <a:gd name="connsiteY22" fmla="*/ 100108 h 276891"/>
                <a:gd name="connsiteX23" fmla="*/ 555618 w 636199"/>
                <a:gd name="connsiteY23" fmla="*/ 81724 h 276891"/>
                <a:gd name="connsiteX24" fmla="*/ 555618 w 636199"/>
                <a:gd name="connsiteY24" fmla="*/ 81915 h 276891"/>
                <a:gd name="connsiteX25" fmla="*/ 549807 w 636199"/>
                <a:gd name="connsiteY25" fmla="*/ 86296 h 276891"/>
                <a:gd name="connsiteX26" fmla="*/ 528376 w 636199"/>
                <a:gd name="connsiteY26" fmla="*/ 100108 h 276891"/>
                <a:gd name="connsiteX27" fmla="*/ 319398 w 636199"/>
                <a:gd name="connsiteY27" fmla="*/ 150114 h 276891"/>
                <a:gd name="connsiteX28" fmla="*/ 318635 w 636199"/>
                <a:gd name="connsiteY28" fmla="*/ 150114 h 2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6199" h="276891">
                  <a:moveTo>
                    <a:pt x="93846" y="223075"/>
                  </a:moveTo>
                  <a:cubicBezTo>
                    <a:pt x="61651" y="204597"/>
                    <a:pt x="37743" y="183070"/>
                    <a:pt x="22122" y="160115"/>
                  </a:cubicBezTo>
                  <a:cubicBezTo>
                    <a:pt x="16598" y="152114"/>
                    <a:pt x="12216" y="143923"/>
                    <a:pt x="8788" y="135636"/>
                  </a:cubicBezTo>
                  <a:cubicBezTo>
                    <a:pt x="4310" y="124777"/>
                    <a:pt x="1548" y="113824"/>
                    <a:pt x="501" y="102775"/>
                  </a:cubicBezTo>
                  <a:cubicBezTo>
                    <a:pt x="119" y="99346"/>
                    <a:pt x="-71" y="95821"/>
                    <a:pt x="24" y="92392"/>
                  </a:cubicBezTo>
                  <a:lnTo>
                    <a:pt x="215" y="0"/>
                  </a:lnTo>
                  <a:cubicBezTo>
                    <a:pt x="310" y="47244"/>
                    <a:pt x="31552" y="94393"/>
                    <a:pt x="94131" y="130397"/>
                  </a:cubicBezTo>
                  <a:cubicBezTo>
                    <a:pt x="150043" y="162592"/>
                    <a:pt x="221290" y="180308"/>
                    <a:pt x="294061" y="183642"/>
                  </a:cubicBezTo>
                  <a:cubicBezTo>
                    <a:pt x="302443" y="184023"/>
                    <a:pt x="310920" y="184213"/>
                    <a:pt x="319398" y="184213"/>
                  </a:cubicBezTo>
                  <a:cubicBezTo>
                    <a:pt x="400836" y="184213"/>
                    <a:pt x="482085" y="166306"/>
                    <a:pt x="543997" y="130397"/>
                  </a:cubicBezTo>
                  <a:cubicBezTo>
                    <a:pt x="547998" y="128111"/>
                    <a:pt x="551903" y="125730"/>
                    <a:pt x="555618" y="123349"/>
                  </a:cubicBezTo>
                  <a:lnTo>
                    <a:pt x="555618" y="131826"/>
                  </a:lnTo>
                  <a:lnTo>
                    <a:pt x="636199" y="85439"/>
                  </a:lnTo>
                  <a:lnTo>
                    <a:pt x="636199" y="94202"/>
                  </a:lnTo>
                  <a:cubicBezTo>
                    <a:pt x="636104" y="108299"/>
                    <a:pt x="633342" y="122396"/>
                    <a:pt x="627722" y="136112"/>
                  </a:cubicBezTo>
                  <a:cubicBezTo>
                    <a:pt x="624293" y="144494"/>
                    <a:pt x="619816" y="152876"/>
                    <a:pt x="614292" y="160972"/>
                  </a:cubicBezTo>
                  <a:cubicBezTo>
                    <a:pt x="614197" y="161068"/>
                    <a:pt x="614101" y="161068"/>
                    <a:pt x="614101" y="161163"/>
                  </a:cubicBezTo>
                  <a:cubicBezTo>
                    <a:pt x="598671" y="183737"/>
                    <a:pt x="575239" y="204883"/>
                    <a:pt x="543711" y="223075"/>
                  </a:cubicBezTo>
                  <a:cubicBezTo>
                    <a:pt x="481799" y="258985"/>
                    <a:pt x="400551" y="276892"/>
                    <a:pt x="319112" y="276892"/>
                  </a:cubicBezTo>
                  <a:cubicBezTo>
                    <a:pt x="237768" y="276892"/>
                    <a:pt x="156234" y="258985"/>
                    <a:pt x="93846" y="223075"/>
                  </a:cubicBezTo>
                  <a:close/>
                  <a:moveTo>
                    <a:pt x="318635" y="150114"/>
                  </a:moveTo>
                  <a:cubicBezTo>
                    <a:pt x="318826" y="150114"/>
                    <a:pt x="318922" y="150114"/>
                    <a:pt x="319017" y="150114"/>
                  </a:cubicBezTo>
                  <a:cubicBezTo>
                    <a:pt x="394835" y="150114"/>
                    <a:pt x="470464" y="133445"/>
                    <a:pt x="528090" y="100108"/>
                  </a:cubicBezTo>
                  <a:cubicBezTo>
                    <a:pt x="538187" y="94202"/>
                    <a:pt x="547331" y="88106"/>
                    <a:pt x="555618" y="81724"/>
                  </a:cubicBezTo>
                  <a:lnTo>
                    <a:pt x="555618" y="81915"/>
                  </a:lnTo>
                  <a:cubicBezTo>
                    <a:pt x="553712" y="83344"/>
                    <a:pt x="551807" y="84772"/>
                    <a:pt x="549807" y="86296"/>
                  </a:cubicBezTo>
                  <a:cubicBezTo>
                    <a:pt x="543140" y="91059"/>
                    <a:pt x="535996" y="95631"/>
                    <a:pt x="528376" y="100108"/>
                  </a:cubicBezTo>
                  <a:cubicBezTo>
                    <a:pt x="470750" y="133445"/>
                    <a:pt x="395122" y="150114"/>
                    <a:pt x="319398" y="150114"/>
                  </a:cubicBezTo>
                  <a:cubicBezTo>
                    <a:pt x="319112" y="150114"/>
                    <a:pt x="318922" y="150114"/>
                    <a:pt x="318635" y="150114"/>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206" name="Полилиния: фигура 205">
            <a:extLst>
              <a:ext uri="{FF2B5EF4-FFF2-40B4-BE49-F238E27FC236}">
                <a16:creationId xmlns:a16="http://schemas.microsoft.com/office/drawing/2014/main" id="{64D3D770-935D-EE7A-EDEC-27E8D1D5F70B}"/>
              </a:ext>
            </a:extLst>
          </p:cNvPr>
          <p:cNvSpPr/>
          <p:nvPr/>
        </p:nvSpPr>
        <p:spPr>
          <a:xfrm>
            <a:off x="5817049" y="2619391"/>
            <a:ext cx="636159" cy="308329"/>
          </a:xfrm>
          <a:custGeom>
            <a:avLst/>
            <a:gdLst>
              <a:gd name="connsiteX0" fmla="*/ 572514 w 636159"/>
              <a:gd name="connsiteY0" fmla="*/ 14954 h 308329"/>
              <a:gd name="connsiteX1" fmla="*/ 554893 w 636159"/>
              <a:gd name="connsiteY1" fmla="*/ 1333 h 308329"/>
              <a:gd name="connsiteX2" fmla="*/ 549559 w 636159"/>
              <a:gd name="connsiteY2" fmla="*/ 210407 h 308329"/>
              <a:gd name="connsiteX3" fmla="*/ 528032 w 636159"/>
              <a:gd name="connsiteY3" fmla="*/ 224219 h 308329"/>
              <a:gd name="connsiteX4" fmla="*/ 295527 w 636159"/>
              <a:gd name="connsiteY4" fmla="*/ 273653 h 308329"/>
              <a:gd name="connsiteX5" fmla="*/ 109599 w 636159"/>
              <a:gd name="connsiteY5" fmla="*/ 224219 h 308329"/>
              <a:gd name="connsiteX6" fmla="*/ 82072 w 636159"/>
              <a:gd name="connsiteY6" fmla="*/ 0 h 308329"/>
              <a:gd name="connsiteX7" fmla="*/ 64260 w 636159"/>
              <a:gd name="connsiteY7" fmla="*/ 13525 h 308329"/>
              <a:gd name="connsiteX8" fmla="*/ 93883 w 636159"/>
              <a:gd name="connsiteY8" fmla="*/ 254508 h 308329"/>
              <a:gd name="connsiteX9" fmla="*/ 293812 w 636159"/>
              <a:gd name="connsiteY9" fmla="*/ 307753 h 308329"/>
              <a:gd name="connsiteX10" fmla="*/ 543749 w 636159"/>
              <a:gd name="connsiteY10" fmla="*/ 254508 h 308329"/>
              <a:gd name="connsiteX11" fmla="*/ 566799 w 636159"/>
              <a:gd name="connsiteY11" fmla="*/ 239649 h 308329"/>
              <a:gd name="connsiteX12" fmla="*/ 572514 w 636159"/>
              <a:gd name="connsiteY12" fmla="*/ 14954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72514" y="14954"/>
                </a:moveTo>
                <a:lnTo>
                  <a:pt x="554893" y="1333"/>
                </a:lnTo>
                <a:cubicBezTo>
                  <a:pt x="635475" y="63341"/>
                  <a:pt x="633760" y="149638"/>
                  <a:pt x="549559" y="210407"/>
                </a:cubicBezTo>
                <a:cubicBezTo>
                  <a:pt x="542891" y="215170"/>
                  <a:pt x="535747" y="219742"/>
                  <a:pt x="528032" y="224219"/>
                </a:cubicBezTo>
                <a:cubicBezTo>
                  <a:pt x="464501" y="260985"/>
                  <a:pt x="378966" y="277559"/>
                  <a:pt x="295527" y="273653"/>
                </a:cubicBezTo>
                <a:cubicBezTo>
                  <a:pt x="227804" y="270605"/>
                  <a:pt x="161510" y="254127"/>
                  <a:pt x="109599" y="224219"/>
                </a:cubicBezTo>
                <a:cubicBezTo>
                  <a:pt x="3300" y="163068"/>
                  <a:pt x="-6035" y="66961"/>
                  <a:pt x="82072" y="0"/>
                </a:cubicBezTo>
                <a:lnTo>
                  <a:pt x="64260" y="13525"/>
                </a:lnTo>
                <a:cubicBezTo>
                  <a:pt x="-30419" y="85439"/>
                  <a:pt x="-20417" y="188786"/>
                  <a:pt x="93883" y="254508"/>
                </a:cubicBezTo>
                <a:cubicBezTo>
                  <a:pt x="149794" y="286703"/>
                  <a:pt x="221042" y="304419"/>
                  <a:pt x="293812" y="307753"/>
                </a:cubicBezTo>
                <a:cubicBezTo>
                  <a:pt x="383443" y="311848"/>
                  <a:pt x="475454" y="294132"/>
                  <a:pt x="543749" y="254508"/>
                </a:cubicBezTo>
                <a:cubicBezTo>
                  <a:pt x="552035" y="249745"/>
                  <a:pt x="559655" y="244793"/>
                  <a:pt x="566799" y="239649"/>
                </a:cubicBezTo>
                <a:cubicBezTo>
                  <a:pt x="657382" y="174403"/>
                  <a:pt x="659192" y="81629"/>
                  <a:pt x="572514" y="14954"/>
                </a:cubicBezTo>
                <a:close/>
              </a:path>
            </a:pathLst>
          </a:custGeom>
          <a:solidFill>
            <a:srgbClr val="FCF9F2"/>
          </a:solidFill>
          <a:ln w="9525" cap="flat">
            <a:noFill/>
            <a:prstDash val="solid"/>
            <a:miter/>
          </a:ln>
        </p:spPr>
        <p:txBody>
          <a:bodyPr rtlCol="0" anchor="ctr"/>
          <a:lstStyle/>
          <a:p>
            <a:endParaRPr lang="ru-RU"/>
          </a:p>
        </p:txBody>
      </p:sp>
      <p:sp>
        <p:nvSpPr>
          <p:cNvPr id="207" name="Полилиния: фигура 206">
            <a:extLst>
              <a:ext uri="{FF2B5EF4-FFF2-40B4-BE49-F238E27FC236}">
                <a16:creationId xmlns:a16="http://schemas.microsoft.com/office/drawing/2014/main" id="{B84FB351-9EA3-5635-7C09-CB7AB234A16B}"/>
              </a:ext>
            </a:extLst>
          </p:cNvPr>
          <p:cNvSpPr/>
          <p:nvPr/>
        </p:nvSpPr>
        <p:spPr>
          <a:xfrm>
            <a:off x="5817049" y="2619391"/>
            <a:ext cx="636159" cy="308329"/>
          </a:xfrm>
          <a:custGeom>
            <a:avLst/>
            <a:gdLst>
              <a:gd name="connsiteX0" fmla="*/ 554893 w 636159"/>
              <a:gd name="connsiteY0" fmla="*/ 1333 h 308329"/>
              <a:gd name="connsiteX1" fmla="*/ 549559 w 636159"/>
              <a:gd name="connsiteY1" fmla="*/ 210407 h 308329"/>
              <a:gd name="connsiteX2" fmla="*/ 528032 w 636159"/>
              <a:gd name="connsiteY2" fmla="*/ 224219 h 308329"/>
              <a:gd name="connsiteX3" fmla="*/ 295527 w 636159"/>
              <a:gd name="connsiteY3" fmla="*/ 273653 h 308329"/>
              <a:gd name="connsiteX4" fmla="*/ 109599 w 636159"/>
              <a:gd name="connsiteY4" fmla="*/ 224219 h 308329"/>
              <a:gd name="connsiteX5" fmla="*/ 82072 w 636159"/>
              <a:gd name="connsiteY5" fmla="*/ 0 h 308329"/>
              <a:gd name="connsiteX6" fmla="*/ 64260 w 636159"/>
              <a:gd name="connsiteY6" fmla="*/ 13525 h 308329"/>
              <a:gd name="connsiteX7" fmla="*/ 93883 w 636159"/>
              <a:gd name="connsiteY7" fmla="*/ 254508 h 308329"/>
              <a:gd name="connsiteX8" fmla="*/ 293812 w 636159"/>
              <a:gd name="connsiteY8" fmla="*/ 307753 h 308329"/>
              <a:gd name="connsiteX9" fmla="*/ 543749 w 636159"/>
              <a:gd name="connsiteY9" fmla="*/ 254508 h 308329"/>
              <a:gd name="connsiteX10" fmla="*/ 566799 w 636159"/>
              <a:gd name="connsiteY10" fmla="*/ 239649 h 308329"/>
              <a:gd name="connsiteX11" fmla="*/ 572514 w 636159"/>
              <a:gd name="connsiteY11" fmla="*/ 14954 h 308329"/>
              <a:gd name="connsiteX12" fmla="*/ 554893 w 636159"/>
              <a:gd name="connsiteY12" fmla="*/ 1333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54893" y="1333"/>
                </a:moveTo>
                <a:cubicBezTo>
                  <a:pt x="635475" y="63341"/>
                  <a:pt x="633760" y="149638"/>
                  <a:pt x="549559" y="210407"/>
                </a:cubicBezTo>
                <a:cubicBezTo>
                  <a:pt x="542891" y="215170"/>
                  <a:pt x="535747" y="219742"/>
                  <a:pt x="528032" y="224219"/>
                </a:cubicBezTo>
                <a:cubicBezTo>
                  <a:pt x="464501" y="260985"/>
                  <a:pt x="378966" y="277559"/>
                  <a:pt x="295527" y="273653"/>
                </a:cubicBezTo>
                <a:cubicBezTo>
                  <a:pt x="227804" y="270605"/>
                  <a:pt x="161510" y="254127"/>
                  <a:pt x="109599" y="224219"/>
                </a:cubicBezTo>
                <a:cubicBezTo>
                  <a:pt x="3300" y="163068"/>
                  <a:pt x="-6035" y="66961"/>
                  <a:pt x="82072" y="0"/>
                </a:cubicBezTo>
                <a:lnTo>
                  <a:pt x="64260" y="13525"/>
                </a:lnTo>
                <a:cubicBezTo>
                  <a:pt x="-30419" y="85439"/>
                  <a:pt x="-20417" y="188786"/>
                  <a:pt x="93883" y="254508"/>
                </a:cubicBezTo>
                <a:cubicBezTo>
                  <a:pt x="149794" y="286703"/>
                  <a:pt x="221042" y="304419"/>
                  <a:pt x="293812" y="307753"/>
                </a:cubicBezTo>
                <a:cubicBezTo>
                  <a:pt x="383443" y="311848"/>
                  <a:pt x="475454" y="294132"/>
                  <a:pt x="543749" y="254508"/>
                </a:cubicBezTo>
                <a:cubicBezTo>
                  <a:pt x="552035" y="249745"/>
                  <a:pt x="559655" y="244793"/>
                  <a:pt x="566799" y="239649"/>
                </a:cubicBezTo>
                <a:cubicBezTo>
                  <a:pt x="657382" y="174403"/>
                  <a:pt x="659192" y="81629"/>
                  <a:pt x="572514" y="14954"/>
                </a:cubicBezTo>
                <a:lnTo>
                  <a:pt x="554893" y="1333"/>
                </a:lnTo>
                <a:close/>
              </a:path>
            </a:pathLst>
          </a:custGeom>
          <a:noFill/>
          <a:ln w="1270" cap="flat">
            <a:solidFill>
              <a:srgbClr val="000000">
                <a:alpha val="0"/>
              </a:srgbClr>
            </a:solidFill>
            <a:prstDash val="solid"/>
            <a:miter/>
          </a:ln>
        </p:spPr>
        <p:txBody>
          <a:bodyPr rtlCol="0" anchor="ctr"/>
          <a:lstStyle/>
          <a:p>
            <a:endParaRPr lang="ru-RU"/>
          </a:p>
        </p:txBody>
      </p:sp>
      <p:sp>
        <p:nvSpPr>
          <p:cNvPr id="208" name="Полилиния: фигура 207">
            <a:extLst>
              <a:ext uri="{FF2B5EF4-FFF2-40B4-BE49-F238E27FC236}">
                <a16:creationId xmlns:a16="http://schemas.microsoft.com/office/drawing/2014/main" id="{1A0CC7F6-47DB-2807-115B-9150C8CBA33E}"/>
              </a:ext>
            </a:extLst>
          </p:cNvPr>
          <p:cNvSpPr/>
          <p:nvPr/>
        </p:nvSpPr>
        <p:spPr>
          <a:xfrm>
            <a:off x="6110861" y="2829798"/>
            <a:ext cx="272986" cy="97922"/>
          </a:xfrm>
          <a:custGeom>
            <a:avLst/>
            <a:gdLst>
              <a:gd name="connsiteX0" fmla="*/ 255747 w 272986"/>
              <a:gd name="connsiteY0" fmla="*/ 0 h 97922"/>
              <a:gd name="connsiteX1" fmla="*/ 234220 w 272986"/>
              <a:gd name="connsiteY1" fmla="*/ 13811 h 97922"/>
              <a:gd name="connsiteX2" fmla="*/ 1715 w 272986"/>
              <a:gd name="connsiteY2" fmla="*/ 63246 h 97922"/>
              <a:gd name="connsiteX3" fmla="*/ 0 w 272986"/>
              <a:gd name="connsiteY3" fmla="*/ 97346 h 97922"/>
              <a:gd name="connsiteX4" fmla="*/ 249936 w 272986"/>
              <a:gd name="connsiteY4" fmla="*/ 44101 h 97922"/>
              <a:gd name="connsiteX5" fmla="*/ 272987 w 272986"/>
              <a:gd name="connsiteY5" fmla="*/ 29242 h 97922"/>
              <a:gd name="connsiteX6" fmla="*/ 255747 w 272986"/>
              <a:gd name="connsiteY6" fmla="*/ 0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55747" y="0"/>
                </a:moveTo>
                <a:cubicBezTo>
                  <a:pt x="249079" y="4763"/>
                  <a:pt x="241935" y="9334"/>
                  <a:pt x="234220" y="13811"/>
                </a:cubicBezTo>
                <a:cubicBezTo>
                  <a:pt x="170688" y="50578"/>
                  <a:pt x="85154" y="67151"/>
                  <a:pt x="1715" y="63246"/>
                </a:cubicBezTo>
                <a:lnTo>
                  <a:pt x="0" y="97346"/>
                </a:lnTo>
                <a:cubicBezTo>
                  <a:pt x="89631" y="101441"/>
                  <a:pt x="181642" y="83725"/>
                  <a:pt x="249936" y="44101"/>
                </a:cubicBezTo>
                <a:cubicBezTo>
                  <a:pt x="258223" y="39338"/>
                  <a:pt x="265843" y="34385"/>
                  <a:pt x="272987" y="29242"/>
                </a:cubicBezTo>
                <a:lnTo>
                  <a:pt x="255747" y="0"/>
                </a:lnTo>
                <a:close/>
              </a:path>
            </a:pathLst>
          </a:custGeom>
          <a:solidFill>
            <a:srgbClr val="FFFFFF"/>
          </a:solidFill>
          <a:ln w="9525" cap="flat">
            <a:noFill/>
            <a:prstDash val="solid"/>
            <a:miter/>
          </a:ln>
        </p:spPr>
        <p:txBody>
          <a:bodyPr rtlCol="0" anchor="ctr"/>
          <a:lstStyle/>
          <a:p>
            <a:endParaRPr lang="ru-RU"/>
          </a:p>
        </p:txBody>
      </p:sp>
      <p:sp>
        <p:nvSpPr>
          <p:cNvPr id="209" name="Полилиния: фигура 208">
            <a:extLst>
              <a:ext uri="{FF2B5EF4-FFF2-40B4-BE49-F238E27FC236}">
                <a16:creationId xmlns:a16="http://schemas.microsoft.com/office/drawing/2014/main" id="{6CD5F3E1-58FC-1726-F9A0-DC3B6883FF70}"/>
              </a:ext>
            </a:extLst>
          </p:cNvPr>
          <p:cNvSpPr/>
          <p:nvPr/>
        </p:nvSpPr>
        <p:spPr>
          <a:xfrm>
            <a:off x="6110861" y="2829798"/>
            <a:ext cx="272986" cy="97922"/>
          </a:xfrm>
          <a:custGeom>
            <a:avLst/>
            <a:gdLst>
              <a:gd name="connsiteX0" fmla="*/ 234220 w 272986"/>
              <a:gd name="connsiteY0" fmla="*/ 13811 h 97922"/>
              <a:gd name="connsiteX1" fmla="*/ 1715 w 272986"/>
              <a:gd name="connsiteY1" fmla="*/ 63246 h 97922"/>
              <a:gd name="connsiteX2" fmla="*/ 0 w 272986"/>
              <a:gd name="connsiteY2" fmla="*/ 97346 h 97922"/>
              <a:gd name="connsiteX3" fmla="*/ 249936 w 272986"/>
              <a:gd name="connsiteY3" fmla="*/ 44101 h 97922"/>
              <a:gd name="connsiteX4" fmla="*/ 272987 w 272986"/>
              <a:gd name="connsiteY4" fmla="*/ 29242 h 97922"/>
              <a:gd name="connsiteX5" fmla="*/ 255747 w 272986"/>
              <a:gd name="connsiteY5" fmla="*/ 0 h 97922"/>
              <a:gd name="connsiteX6" fmla="*/ 234220 w 272986"/>
              <a:gd name="connsiteY6" fmla="*/ 13811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34220" y="13811"/>
                </a:moveTo>
                <a:cubicBezTo>
                  <a:pt x="170688" y="50578"/>
                  <a:pt x="85154" y="67151"/>
                  <a:pt x="1715" y="63246"/>
                </a:cubicBezTo>
                <a:lnTo>
                  <a:pt x="0" y="97346"/>
                </a:lnTo>
                <a:cubicBezTo>
                  <a:pt x="89631" y="101441"/>
                  <a:pt x="181642" y="83725"/>
                  <a:pt x="249936" y="44101"/>
                </a:cubicBezTo>
                <a:cubicBezTo>
                  <a:pt x="258223" y="39338"/>
                  <a:pt x="265843" y="34385"/>
                  <a:pt x="272987" y="29242"/>
                </a:cubicBezTo>
                <a:lnTo>
                  <a:pt x="255747" y="0"/>
                </a:lnTo>
                <a:cubicBezTo>
                  <a:pt x="249079" y="4763"/>
                  <a:pt x="241935" y="9334"/>
                  <a:pt x="234220" y="13811"/>
                </a:cubicBezTo>
                <a:close/>
              </a:path>
            </a:pathLst>
          </a:custGeom>
          <a:noFill/>
          <a:ln w="1270" cap="flat">
            <a:solidFill>
              <a:srgbClr val="000000">
                <a:alpha val="0"/>
              </a:srgbClr>
            </a:solidFill>
            <a:prstDash val="solid"/>
            <a:miter/>
          </a:ln>
        </p:spPr>
        <p:txBody>
          <a:bodyPr rtlCol="0" anchor="ctr"/>
          <a:lstStyle/>
          <a:p>
            <a:endParaRPr lang="ru-RU"/>
          </a:p>
        </p:txBody>
      </p:sp>
      <p:grpSp>
        <p:nvGrpSpPr>
          <p:cNvPr id="210" name="Рисунок 25">
            <a:extLst>
              <a:ext uri="{FF2B5EF4-FFF2-40B4-BE49-F238E27FC236}">
                <a16:creationId xmlns:a16="http://schemas.microsoft.com/office/drawing/2014/main" id="{FB47448F-6D6E-CA76-D102-89D6B0383CD4}"/>
              </a:ext>
            </a:extLst>
          </p:cNvPr>
          <p:cNvGrpSpPr/>
          <p:nvPr/>
        </p:nvGrpSpPr>
        <p:grpSpPr>
          <a:xfrm>
            <a:off x="5838827" y="2718641"/>
            <a:ext cx="533590" cy="174974"/>
            <a:chOff x="5838827" y="2718641"/>
            <a:chExt cx="533590" cy="174974"/>
          </a:xfrm>
        </p:grpSpPr>
        <p:sp>
          <p:nvSpPr>
            <p:cNvPr id="211" name="Полилиния: фигура 210">
              <a:extLst>
                <a:ext uri="{FF2B5EF4-FFF2-40B4-BE49-F238E27FC236}">
                  <a16:creationId xmlns:a16="http://schemas.microsoft.com/office/drawing/2014/main" id="{9C21FD68-A476-A4AE-96DE-7714DE7D59BC}"/>
                </a:ext>
              </a:extLst>
            </p:cNvPr>
            <p:cNvSpPr/>
            <p:nvPr/>
          </p:nvSpPr>
          <p:spPr>
            <a:xfrm>
              <a:off x="5838827" y="2718641"/>
              <a:ext cx="533590" cy="174974"/>
            </a:xfrm>
            <a:custGeom>
              <a:avLst/>
              <a:gdLst>
                <a:gd name="connsiteX0" fmla="*/ 296990 w 533590"/>
                <a:gd name="connsiteY0" fmla="*/ 174974 h 174974"/>
                <a:gd name="connsiteX1" fmla="*/ 296609 w 533590"/>
                <a:gd name="connsiteY1" fmla="*/ 174974 h 174974"/>
                <a:gd name="connsiteX2" fmla="*/ 273749 w 533590"/>
                <a:gd name="connsiteY2" fmla="*/ 174498 h 174974"/>
                <a:gd name="connsiteX3" fmla="*/ 87440 w 533590"/>
                <a:gd name="connsiteY3" fmla="*/ 124968 h 174974"/>
                <a:gd name="connsiteX4" fmla="*/ 0 w 533590"/>
                <a:gd name="connsiteY4" fmla="*/ 3239 h 174974"/>
                <a:gd name="connsiteX5" fmla="*/ 0 w 533590"/>
                <a:gd name="connsiteY5" fmla="*/ 0 h 174974"/>
                <a:gd name="connsiteX6" fmla="*/ 42006 w 533590"/>
                <a:gd name="connsiteY6" fmla="*/ 43339 h 174974"/>
                <a:gd name="connsiteX7" fmla="*/ 59341 w 533590"/>
                <a:gd name="connsiteY7" fmla="*/ 56674 h 174974"/>
                <a:gd name="connsiteX8" fmla="*/ 87440 w 533590"/>
                <a:gd name="connsiteY8" fmla="*/ 75343 h 174974"/>
                <a:gd name="connsiteX9" fmla="*/ 296990 w 533590"/>
                <a:gd name="connsiteY9" fmla="*/ 125349 h 174974"/>
                <a:gd name="connsiteX10" fmla="*/ 505873 w 533590"/>
                <a:gd name="connsiteY10" fmla="*/ 75343 h 174974"/>
                <a:gd name="connsiteX11" fmla="*/ 532067 w 533590"/>
                <a:gd name="connsiteY11" fmla="*/ 58007 h 174974"/>
                <a:gd name="connsiteX12" fmla="*/ 533591 w 533590"/>
                <a:gd name="connsiteY12" fmla="*/ 56864 h 174974"/>
                <a:gd name="connsiteX13" fmla="*/ 533591 w 533590"/>
                <a:gd name="connsiteY13" fmla="*/ 106585 h 174974"/>
                <a:gd name="connsiteX14" fmla="*/ 506064 w 533590"/>
                <a:gd name="connsiteY14" fmla="*/ 124968 h 174974"/>
                <a:gd name="connsiteX15" fmla="*/ 296990 w 533590"/>
                <a:gd name="connsiteY15" fmla="*/ 174974 h 1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590" h="174974">
                  <a:moveTo>
                    <a:pt x="296990" y="174974"/>
                  </a:moveTo>
                  <a:cubicBezTo>
                    <a:pt x="296895" y="174974"/>
                    <a:pt x="296800" y="174974"/>
                    <a:pt x="296609" y="174974"/>
                  </a:cubicBezTo>
                  <a:cubicBezTo>
                    <a:pt x="288989" y="174974"/>
                    <a:pt x="281369" y="174784"/>
                    <a:pt x="273749" y="174498"/>
                  </a:cubicBezTo>
                  <a:cubicBezTo>
                    <a:pt x="205931" y="171355"/>
                    <a:pt x="139446" y="154877"/>
                    <a:pt x="87440" y="124968"/>
                  </a:cubicBezTo>
                  <a:cubicBezTo>
                    <a:pt x="29052" y="91345"/>
                    <a:pt x="-95" y="47244"/>
                    <a:pt x="0" y="3239"/>
                  </a:cubicBezTo>
                  <a:lnTo>
                    <a:pt x="0" y="0"/>
                  </a:lnTo>
                  <a:cubicBezTo>
                    <a:pt x="10383" y="15240"/>
                    <a:pt x="24384" y="29813"/>
                    <a:pt x="42006" y="43339"/>
                  </a:cubicBezTo>
                  <a:lnTo>
                    <a:pt x="59341" y="56674"/>
                  </a:lnTo>
                  <a:cubicBezTo>
                    <a:pt x="67818" y="63151"/>
                    <a:pt x="77153" y="69437"/>
                    <a:pt x="87440" y="75343"/>
                  </a:cubicBezTo>
                  <a:cubicBezTo>
                    <a:pt x="145352" y="108680"/>
                    <a:pt x="221266" y="125349"/>
                    <a:pt x="296990" y="125349"/>
                  </a:cubicBezTo>
                  <a:cubicBezTo>
                    <a:pt x="372714" y="125349"/>
                    <a:pt x="448342" y="108680"/>
                    <a:pt x="505873" y="75343"/>
                  </a:cubicBezTo>
                  <a:cubicBezTo>
                    <a:pt x="515398" y="69818"/>
                    <a:pt x="524161" y="64008"/>
                    <a:pt x="532067" y="58007"/>
                  </a:cubicBezTo>
                  <a:lnTo>
                    <a:pt x="533591" y="56864"/>
                  </a:lnTo>
                  <a:lnTo>
                    <a:pt x="533591" y="106585"/>
                  </a:lnTo>
                  <a:cubicBezTo>
                    <a:pt x="525304" y="112967"/>
                    <a:pt x="516160" y="119063"/>
                    <a:pt x="506064" y="124968"/>
                  </a:cubicBezTo>
                  <a:cubicBezTo>
                    <a:pt x="448437" y="158306"/>
                    <a:pt x="372809" y="174974"/>
                    <a:pt x="296990" y="174974"/>
                  </a:cubicBezTo>
                  <a:close/>
                </a:path>
              </a:pathLst>
            </a:custGeom>
            <a:gradFill>
              <a:gsLst>
                <a:gs pos="0">
                  <a:srgbClr val="1499FC"/>
                </a:gs>
                <a:gs pos="50000">
                  <a:srgbClr val="3981DB"/>
                </a:gs>
                <a:gs pos="100000">
                  <a:srgbClr val="5F69BB"/>
                </a:gs>
              </a:gsLst>
              <a:lin ang="0" scaled="1"/>
            </a:gradFill>
            <a:ln w="9525" cap="flat">
              <a:noFill/>
              <a:prstDash val="solid"/>
              <a:miter/>
            </a:ln>
          </p:spPr>
          <p:txBody>
            <a:bodyPr rtlCol="0" anchor="ctr"/>
            <a:lstStyle/>
            <a:p>
              <a:endParaRPr lang="ru-RU"/>
            </a:p>
          </p:txBody>
        </p:sp>
        <p:sp>
          <p:nvSpPr>
            <p:cNvPr id="212" name="Полилиния: фигура 211">
              <a:extLst>
                <a:ext uri="{FF2B5EF4-FFF2-40B4-BE49-F238E27FC236}">
                  <a16:creationId xmlns:a16="http://schemas.microsoft.com/office/drawing/2014/main" id="{2076785F-7349-1FE2-9A4A-11C3BD902369}"/>
                </a:ext>
              </a:extLst>
            </p:cNvPr>
            <p:cNvSpPr/>
            <p:nvPr/>
          </p:nvSpPr>
          <p:spPr>
            <a:xfrm>
              <a:off x="5838827" y="2718641"/>
              <a:ext cx="533590" cy="174974"/>
            </a:xfrm>
            <a:custGeom>
              <a:avLst/>
              <a:gdLst>
                <a:gd name="connsiteX0" fmla="*/ 296609 w 533590"/>
                <a:gd name="connsiteY0" fmla="*/ 174974 h 174974"/>
                <a:gd name="connsiteX1" fmla="*/ 273749 w 533590"/>
                <a:gd name="connsiteY1" fmla="*/ 174498 h 174974"/>
                <a:gd name="connsiteX2" fmla="*/ 87440 w 533590"/>
                <a:gd name="connsiteY2" fmla="*/ 124968 h 174974"/>
                <a:gd name="connsiteX3" fmla="*/ 0 w 533590"/>
                <a:gd name="connsiteY3" fmla="*/ 3239 h 174974"/>
                <a:gd name="connsiteX4" fmla="*/ 0 w 533590"/>
                <a:gd name="connsiteY4" fmla="*/ 0 h 174974"/>
                <a:gd name="connsiteX5" fmla="*/ 42006 w 533590"/>
                <a:gd name="connsiteY5" fmla="*/ 43339 h 174974"/>
                <a:gd name="connsiteX6" fmla="*/ 59341 w 533590"/>
                <a:gd name="connsiteY6" fmla="*/ 56674 h 174974"/>
                <a:gd name="connsiteX7" fmla="*/ 87440 w 533590"/>
                <a:gd name="connsiteY7" fmla="*/ 75343 h 174974"/>
                <a:gd name="connsiteX8" fmla="*/ 296990 w 533590"/>
                <a:gd name="connsiteY8" fmla="*/ 125349 h 174974"/>
                <a:gd name="connsiteX9" fmla="*/ 505873 w 533590"/>
                <a:gd name="connsiteY9" fmla="*/ 75343 h 174974"/>
                <a:gd name="connsiteX10" fmla="*/ 532067 w 533590"/>
                <a:gd name="connsiteY10" fmla="*/ 58007 h 174974"/>
                <a:gd name="connsiteX11" fmla="*/ 533591 w 533590"/>
                <a:gd name="connsiteY11" fmla="*/ 56864 h 174974"/>
                <a:gd name="connsiteX12" fmla="*/ 533591 w 533590"/>
                <a:gd name="connsiteY12" fmla="*/ 106585 h 174974"/>
                <a:gd name="connsiteX13" fmla="*/ 506064 w 533590"/>
                <a:gd name="connsiteY13" fmla="*/ 124968 h 174974"/>
                <a:gd name="connsiteX14" fmla="*/ 296990 w 533590"/>
                <a:gd name="connsiteY14" fmla="*/ 174974 h 174974"/>
                <a:gd name="connsiteX15" fmla="*/ 296609 w 533590"/>
                <a:gd name="connsiteY15" fmla="*/ 174974 h 17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3590" h="174974">
                  <a:moveTo>
                    <a:pt x="296609" y="174974"/>
                  </a:moveTo>
                  <a:cubicBezTo>
                    <a:pt x="288989" y="174974"/>
                    <a:pt x="281369" y="174784"/>
                    <a:pt x="273749" y="174498"/>
                  </a:cubicBezTo>
                  <a:cubicBezTo>
                    <a:pt x="205931" y="171355"/>
                    <a:pt x="139446" y="154877"/>
                    <a:pt x="87440" y="124968"/>
                  </a:cubicBezTo>
                  <a:cubicBezTo>
                    <a:pt x="29052" y="91345"/>
                    <a:pt x="-95" y="47244"/>
                    <a:pt x="0" y="3239"/>
                  </a:cubicBezTo>
                  <a:lnTo>
                    <a:pt x="0" y="0"/>
                  </a:lnTo>
                  <a:cubicBezTo>
                    <a:pt x="10383" y="15240"/>
                    <a:pt x="24384" y="29813"/>
                    <a:pt x="42006" y="43339"/>
                  </a:cubicBezTo>
                  <a:lnTo>
                    <a:pt x="59341" y="56674"/>
                  </a:lnTo>
                  <a:cubicBezTo>
                    <a:pt x="67818" y="63151"/>
                    <a:pt x="77153" y="69437"/>
                    <a:pt x="87440" y="75343"/>
                  </a:cubicBezTo>
                  <a:cubicBezTo>
                    <a:pt x="145352" y="108680"/>
                    <a:pt x="221266" y="125349"/>
                    <a:pt x="296990" y="125349"/>
                  </a:cubicBezTo>
                  <a:cubicBezTo>
                    <a:pt x="372714" y="125349"/>
                    <a:pt x="448342" y="108680"/>
                    <a:pt x="505873" y="75343"/>
                  </a:cubicBezTo>
                  <a:cubicBezTo>
                    <a:pt x="515398" y="69818"/>
                    <a:pt x="524161" y="64008"/>
                    <a:pt x="532067" y="58007"/>
                  </a:cubicBezTo>
                  <a:lnTo>
                    <a:pt x="533591" y="56864"/>
                  </a:lnTo>
                  <a:lnTo>
                    <a:pt x="533591" y="106585"/>
                  </a:lnTo>
                  <a:cubicBezTo>
                    <a:pt x="525304" y="112967"/>
                    <a:pt x="516160" y="119063"/>
                    <a:pt x="506064" y="124968"/>
                  </a:cubicBezTo>
                  <a:cubicBezTo>
                    <a:pt x="448437" y="158306"/>
                    <a:pt x="372809" y="174974"/>
                    <a:pt x="296990" y="174974"/>
                  </a:cubicBezTo>
                  <a:cubicBezTo>
                    <a:pt x="296895" y="174974"/>
                    <a:pt x="296800" y="174974"/>
                    <a:pt x="296609" y="174974"/>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213" name="Полилиния: фигура 212">
            <a:extLst>
              <a:ext uri="{FF2B5EF4-FFF2-40B4-BE49-F238E27FC236}">
                <a16:creationId xmlns:a16="http://schemas.microsoft.com/office/drawing/2014/main" id="{E54706B4-14E3-240F-0D3F-536215795D7B}"/>
              </a:ext>
            </a:extLst>
          </p:cNvPr>
          <p:cNvSpPr/>
          <p:nvPr/>
        </p:nvSpPr>
        <p:spPr>
          <a:xfrm>
            <a:off x="5880452" y="2761694"/>
            <a:ext cx="508254" cy="82295"/>
          </a:xfrm>
          <a:custGeom>
            <a:avLst/>
            <a:gdLst>
              <a:gd name="connsiteX0" fmla="*/ 0 w 508254"/>
              <a:gd name="connsiteY0" fmla="*/ 0 h 82295"/>
              <a:gd name="connsiteX1" fmla="*/ 17717 w 508254"/>
              <a:gd name="connsiteY1" fmla="*/ 13621 h 82295"/>
              <a:gd name="connsiteX2" fmla="*/ 45816 w 508254"/>
              <a:gd name="connsiteY2" fmla="*/ 32290 h 82295"/>
              <a:gd name="connsiteX3" fmla="*/ 464249 w 508254"/>
              <a:gd name="connsiteY3" fmla="*/ 32290 h 82295"/>
              <a:gd name="connsiteX4" fmla="*/ 490443 w 508254"/>
              <a:gd name="connsiteY4" fmla="*/ 14954 h 82295"/>
              <a:gd name="connsiteX5" fmla="*/ 508254 w 508254"/>
              <a:gd name="connsiteY5" fmla="*/ 1429 h 82295"/>
              <a:gd name="connsiteX6" fmla="*/ 0 w 508254"/>
              <a:gd name="connsiteY6" fmla="*/ 0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0" y="0"/>
                </a:moveTo>
                <a:lnTo>
                  <a:pt x="17717" y="13621"/>
                </a:ln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close/>
              </a:path>
            </a:pathLst>
          </a:custGeom>
          <a:solidFill>
            <a:srgbClr val="BEB9AB"/>
          </a:solidFill>
          <a:ln w="9525" cap="flat">
            <a:noFill/>
            <a:prstDash val="solid"/>
            <a:miter/>
          </a:ln>
        </p:spPr>
        <p:txBody>
          <a:bodyPr rtlCol="0" anchor="ctr"/>
          <a:lstStyle/>
          <a:p>
            <a:endParaRPr lang="ru-RU"/>
          </a:p>
        </p:txBody>
      </p:sp>
      <p:sp>
        <p:nvSpPr>
          <p:cNvPr id="214" name="Полилиния: фигура 213">
            <a:extLst>
              <a:ext uri="{FF2B5EF4-FFF2-40B4-BE49-F238E27FC236}">
                <a16:creationId xmlns:a16="http://schemas.microsoft.com/office/drawing/2014/main" id="{28519F3D-DF28-446D-8F4D-2BAB62020B01}"/>
              </a:ext>
            </a:extLst>
          </p:cNvPr>
          <p:cNvSpPr/>
          <p:nvPr/>
        </p:nvSpPr>
        <p:spPr>
          <a:xfrm>
            <a:off x="5880452" y="2761694"/>
            <a:ext cx="508254" cy="82295"/>
          </a:xfrm>
          <a:custGeom>
            <a:avLst/>
            <a:gdLst>
              <a:gd name="connsiteX0" fmla="*/ 17717 w 508254"/>
              <a:gd name="connsiteY0" fmla="*/ 13621 h 82295"/>
              <a:gd name="connsiteX1" fmla="*/ 45816 w 508254"/>
              <a:gd name="connsiteY1" fmla="*/ 32290 h 82295"/>
              <a:gd name="connsiteX2" fmla="*/ 464249 w 508254"/>
              <a:gd name="connsiteY2" fmla="*/ 32290 h 82295"/>
              <a:gd name="connsiteX3" fmla="*/ 490443 w 508254"/>
              <a:gd name="connsiteY3" fmla="*/ 14954 h 82295"/>
              <a:gd name="connsiteX4" fmla="*/ 508254 w 508254"/>
              <a:gd name="connsiteY4" fmla="*/ 1429 h 82295"/>
              <a:gd name="connsiteX5" fmla="*/ 0 w 508254"/>
              <a:gd name="connsiteY5" fmla="*/ 0 h 82295"/>
              <a:gd name="connsiteX6" fmla="*/ 17717 w 508254"/>
              <a:gd name="connsiteY6" fmla="*/ 13621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17717" y="13621"/>
                </a:move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lnTo>
                  <a:pt x="17717" y="13621"/>
                </a:lnTo>
                <a:close/>
              </a:path>
            </a:pathLst>
          </a:custGeom>
          <a:noFill/>
          <a:ln w="1270" cap="flat">
            <a:solidFill>
              <a:srgbClr val="000000">
                <a:alpha val="0"/>
              </a:srgbClr>
            </a:solidFill>
            <a:prstDash val="solid"/>
            <a:miter/>
          </a:ln>
        </p:spPr>
        <p:txBody>
          <a:bodyPr rtlCol="0" anchor="ctr"/>
          <a:lstStyle/>
          <a:p>
            <a:endParaRPr lang="ru-RU"/>
          </a:p>
        </p:txBody>
      </p:sp>
      <p:sp>
        <p:nvSpPr>
          <p:cNvPr id="215" name="Полилиния: фигура 214">
            <a:extLst>
              <a:ext uri="{FF2B5EF4-FFF2-40B4-BE49-F238E27FC236}">
                <a16:creationId xmlns:a16="http://schemas.microsoft.com/office/drawing/2014/main" id="{EEFB98C7-C3DB-F5A9-32C8-CA3EB0886950}"/>
              </a:ext>
            </a:extLst>
          </p:cNvPr>
          <p:cNvSpPr/>
          <p:nvPr/>
        </p:nvSpPr>
        <p:spPr>
          <a:xfrm>
            <a:off x="5839327" y="2367168"/>
            <a:ext cx="591791" cy="341566"/>
          </a:xfrm>
          <a:custGeom>
            <a:avLst/>
            <a:gdLst>
              <a:gd name="connsiteX0" fmla="*/ 504421 w 591791"/>
              <a:gd name="connsiteY0" fmla="*/ 50006 h 341566"/>
              <a:gd name="connsiteX1" fmla="*/ 85988 w 591791"/>
              <a:gd name="connsiteY1" fmla="*/ 50006 h 341566"/>
              <a:gd name="connsiteX2" fmla="*/ 87322 w 591791"/>
              <a:gd name="connsiteY2" fmla="*/ 291560 h 341566"/>
              <a:gd name="connsiteX3" fmla="*/ 505850 w 591791"/>
              <a:gd name="connsiteY3" fmla="*/ 291560 h 341566"/>
              <a:gd name="connsiteX4" fmla="*/ 504421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504421" y="50006"/>
                </a:moveTo>
                <a:cubicBezTo>
                  <a:pt x="388502" y="-16669"/>
                  <a:pt x="201146" y="-16669"/>
                  <a:pt x="85988" y="50006"/>
                </a:cubicBezTo>
                <a:cubicBezTo>
                  <a:pt x="-29169" y="116681"/>
                  <a:pt x="-28597" y="224885"/>
                  <a:pt x="87322" y="291560"/>
                </a:cubicBezTo>
                <a:cubicBezTo>
                  <a:pt x="203241" y="358235"/>
                  <a:pt x="390693" y="358235"/>
                  <a:pt x="505850" y="291560"/>
                </a:cubicBezTo>
                <a:cubicBezTo>
                  <a:pt x="621007" y="224885"/>
                  <a:pt x="620341" y="116681"/>
                  <a:pt x="504421" y="50006"/>
                </a:cubicBezTo>
                <a:close/>
              </a:path>
            </a:pathLst>
          </a:custGeom>
          <a:solidFill>
            <a:srgbClr val="FCF9F2"/>
          </a:solidFill>
          <a:ln w="9525" cap="flat">
            <a:noFill/>
            <a:prstDash val="solid"/>
            <a:miter/>
          </a:ln>
        </p:spPr>
        <p:txBody>
          <a:bodyPr rtlCol="0" anchor="ctr"/>
          <a:lstStyle/>
          <a:p>
            <a:endParaRPr lang="ru-RU"/>
          </a:p>
        </p:txBody>
      </p:sp>
      <p:sp>
        <p:nvSpPr>
          <p:cNvPr id="216" name="Полилиния: фигура 215">
            <a:extLst>
              <a:ext uri="{FF2B5EF4-FFF2-40B4-BE49-F238E27FC236}">
                <a16:creationId xmlns:a16="http://schemas.microsoft.com/office/drawing/2014/main" id="{81500ED5-FEA7-CAAF-DCA7-65AF2C7908FA}"/>
              </a:ext>
            </a:extLst>
          </p:cNvPr>
          <p:cNvSpPr/>
          <p:nvPr/>
        </p:nvSpPr>
        <p:spPr>
          <a:xfrm>
            <a:off x="5839327" y="2367168"/>
            <a:ext cx="591791" cy="341566"/>
          </a:xfrm>
          <a:custGeom>
            <a:avLst/>
            <a:gdLst>
              <a:gd name="connsiteX0" fmla="*/ 85988 w 591791"/>
              <a:gd name="connsiteY0" fmla="*/ 50006 h 341566"/>
              <a:gd name="connsiteX1" fmla="*/ 87322 w 591791"/>
              <a:gd name="connsiteY1" fmla="*/ 291560 h 341566"/>
              <a:gd name="connsiteX2" fmla="*/ 505850 w 591791"/>
              <a:gd name="connsiteY2" fmla="*/ 291560 h 341566"/>
              <a:gd name="connsiteX3" fmla="*/ 504421 w 591791"/>
              <a:gd name="connsiteY3" fmla="*/ 50006 h 341566"/>
              <a:gd name="connsiteX4" fmla="*/ 85988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85988" y="50006"/>
                </a:moveTo>
                <a:cubicBezTo>
                  <a:pt x="-29169" y="116681"/>
                  <a:pt x="-28597" y="224885"/>
                  <a:pt x="87322" y="291560"/>
                </a:cubicBezTo>
                <a:cubicBezTo>
                  <a:pt x="203241" y="358235"/>
                  <a:pt x="390693" y="358235"/>
                  <a:pt x="505850" y="291560"/>
                </a:cubicBezTo>
                <a:cubicBezTo>
                  <a:pt x="621007" y="224885"/>
                  <a:pt x="620341" y="116681"/>
                  <a:pt x="504421" y="50006"/>
                </a:cubicBezTo>
                <a:cubicBezTo>
                  <a:pt x="388502" y="-16669"/>
                  <a:pt x="201146" y="-16669"/>
                  <a:pt x="85988" y="50006"/>
                </a:cubicBezTo>
                <a:close/>
              </a:path>
            </a:pathLst>
          </a:custGeom>
          <a:noFill/>
          <a:ln w="1270" cap="flat">
            <a:solidFill>
              <a:srgbClr val="000000">
                <a:alpha val="0"/>
              </a:srgbClr>
            </a:solidFill>
            <a:prstDash val="solid"/>
            <a:miter/>
          </a:ln>
        </p:spPr>
        <p:txBody>
          <a:bodyPr rtlCol="0" anchor="ctr"/>
          <a:lstStyle/>
          <a:p>
            <a:endParaRPr lang="ru-RU"/>
          </a:p>
        </p:txBody>
      </p:sp>
      <p:grpSp>
        <p:nvGrpSpPr>
          <p:cNvPr id="217" name="Рисунок 25">
            <a:extLst>
              <a:ext uri="{FF2B5EF4-FFF2-40B4-BE49-F238E27FC236}">
                <a16:creationId xmlns:a16="http://schemas.microsoft.com/office/drawing/2014/main" id="{02CF486D-52C3-46AF-621D-A981E3C006F2}"/>
              </a:ext>
            </a:extLst>
          </p:cNvPr>
          <p:cNvGrpSpPr/>
          <p:nvPr/>
        </p:nvGrpSpPr>
        <p:grpSpPr>
          <a:xfrm>
            <a:off x="5816823" y="2558716"/>
            <a:ext cx="555595" cy="276796"/>
            <a:chOff x="5816823" y="2558716"/>
            <a:chExt cx="555595" cy="276796"/>
          </a:xfrm>
        </p:grpSpPr>
        <p:sp>
          <p:nvSpPr>
            <p:cNvPr id="218" name="Полилиния: фигура 217">
              <a:extLst>
                <a:ext uri="{FF2B5EF4-FFF2-40B4-BE49-F238E27FC236}">
                  <a16:creationId xmlns:a16="http://schemas.microsoft.com/office/drawing/2014/main" id="{16D2D927-8B17-9325-34D7-B10312B16D5F}"/>
                </a:ext>
              </a:extLst>
            </p:cNvPr>
            <p:cNvSpPr/>
            <p:nvPr/>
          </p:nvSpPr>
          <p:spPr>
            <a:xfrm>
              <a:off x="5816823" y="2558716"/>
              <a:ext cx="555595" cy="276796"/>
            </a:xfrm>
            <a:custGeom>
              <a:avLst/>
              <a:gdLst>
                <a:gd name="connsiteX0" fmla="*/ 319089 w 555595"/>
                <a:gd name="connsiteY0" fmla="*/ 276796 h 276796"/>
                <a:gd name="connsiteX1" fmla="*/ 93824 w 555595"/>
                <a:gd name="connsiteY1" fmla="*/ 223075 h 276796"/>
                <a:gd name="connsiteX2" fmla="*/ 64010 w 555595"/>
                <a:gd name="connsiteY2" fmla="*/ 203263 h 276796"/>
                <a:gd name="connsiteX3" fmla="*/ 22005 w 555595"/>
                <a:gd name="connsiteY3" fmla="*/ 159925 h 276796"/>
                <a:gd name="connsiteX4" fmla="*/ 10194 w 555595"/>
                <a:gd name="connsiteY4" fmla="*/ 138970 h 276796"/>
                <a:gd name="connsiteX5" fmla="*/ 2 w 555595"/>
                <a:gd name="connsiteY5" fmla="*/ 92297 h 276796"/>
                <a:gd name="connsiteX6" fmla="*/ 193 w 555595"/>
                <a:gd name="connsiteY6" fmla="*/ 0 h 276796"/>
                <a:gd name="connsiteX7" fmla="*/ 94109 w 555595"/>
                <a:gd name="connsiteY7" fmla="*/ 130302 h 276796"/>
                <a:gd name="connsiteX8" fmla="*/ 294039 w 555595"/>
                <a:gd name="connsiteY8" fmla="*/ 183547 h 276796"/>
                <a:gd name="connsiteX9" fmla="*/ 319375 w 555595"/>
                <a:gd name="connsiteY9" fmla="*/ 184118 h 276796"/>
                <a:gd name="connsiteX10" fmla="*/ 543975 w 555595"/>
                <a:gd name="connsiteY10" fmla="*/ 130302 h 276796"/>
                <a:gd name="connsiteX11" fmla="*/ 555595 w 555595"/>
                <a:gd name="connsiteY11" fmla="*/ 123254 h 276796"/>
                <a:gd name="connsiteX12" fmla="*/ 555595 w 555595"/>
                <a:gd name="connsiteY12" fmla="*/ 215741 h 276796"/>
                <a:gd name="connsiteX13" fmla="*/ 543689 w 555595"/>
                <a:gd name="connsiteY13" fmla="*/ 223075 h 276796"/>
                <a:gd name="connsiteX14" fmla="*/ 319089 w 555595"/>
                <a:gd name="connsiteY14" fmla="*/ 276796 h 276796"/>
                <a:gd name="connsiteX15" fmla="*/ 319375 w 555595"/>
                <a:gd name="connsiteY15" fmla="*/ 150019 h 276796"/>
                <a:gd name="connsiteX16" fmla="*/ 319089 w 555595"/>
                <a:gd name="connsiteY16" fmla="*/ 150019 h 276796"/>
                <a:gd name="connsiteX17" fmla="*/ 528068 w 555595"/>
                <a:gd name="connsiteY17" fmla="*/ 100013 h 276796"/>
                <a:gd name="connsiteX18" fmla="*/ 555595 w 555595"/>
                <a:gd name="connsiteY18" fmla="*/ 81629 h 276796"/>
                <a:gd name="connsiteX19" fmla="*/ 555595 w 555595"/>
                <a:gd name="connsiteY19" fmla="*/ 81820 h 276796"/>
                <a:gd name="connsiteX20" fmla="*/ 549785 w 555595"/>
                <a:gd name="connsiteY20" fmla="*/ 86201 h 276796"/>
                <a:gd name="connsiteX21" fmla="*/ 528259 w 555595"/>
                <a:gd name="connsiteY21" fmla="*/ 100013 h 276796"/>
                <a:gd name="connsiteX22" fmla="*/ 319375 w 555595"/>
                <a:gd name="connsiteY22" fmla="*/ 150019 h 27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5595" h="276796">
                  <a:moveTo>
                    <a:pt x="319089" y="276796"/>
                  </a:moveTo>
                  <a:cubicBezTo>
                    <a:pt x="237746" y="276796"/>
                    <a:pt x="156212" y="258890"/>
                    <a:pt x="93824" y="223075"/>
                  </a:cubicBezTo>
                  <a:cubicBezTo>
                    <a:pt x="82965" y="216789"/>
                    <a:pt x="72964" y="210121"/>
                    <a:pt x="64010" y="203263"/>
                  </a:cubicBezTo>
                  <a:cubicBezTo>
                    <a:pt x="46389" y="189738"/>
                    <a:pt x="32387" y="175165"/>
                    <a:pt x="22005" y="159925"/>
                  </a:cubicBezTo>
                  <a:cubicBezTo>
                    <a:pt x="17337" y="153067"/>
                    <a:pt x="13432" y="146114"/>
                    <a:pt x="10194" y="138970"/>
                  </a:cubicBezTo>
                  <a:cubicBezTo>
                    <a:pt x="3336" y="123730"/>
                    <a:pt x="-93" y="108014"/>
                    <a:pt x="2" y="92297"/>
                  </a:cubicBezTo>
                  <a:lnTo>
                    <a:pt x="193" y="0"/>
                  </a:lnTo>
                  <a:cubicBezTo>
                    <a:pt x="288" y="47149"/>
                    <a:pt x="31530" y="94393"/>
                    <a:pt x="94109" y="130302"/>
                  </a:cubicBezTo>
                  <a:cubicBezTo>
                    <a:pt x="150021" y="162497"/>
                    <a:pt x="221268" y="180213"/>
                    <a:pt x="294039" y="183547"/>
                  </a:cubicBezTo>
                  <a:cubicBezTo>
                    <a:pt x="302421" y="183928"/>
                    <a:pt x="310898" y="184118"/>
                    <a:pt x="319375" y="184118"/>
                  </a:cubicBezTo>
                  <a:cubicBezTo>
                    <a:pt x="400814" y="184118"/>
                    <a:pt x="482063" y="166211"/>
                    <a:pt x="543975" y="130302"/>
                  </a:cubicBezTo>
                  <a:cubicBezTo>
                    <a:pt x="547975" y="128016"/>
                    <a:pt x="551880" y="125635"/>
                    <a:pt x="555595" y="123254"/>
                  </a:cubicBezTo>
                  <a:lnTo>
                    <a:pt x="555595" y="215741"/>
                  </a:lnTo>
                  <a:cubicBezTo>
                    <a:pt x="551785" y="218218"/>
                    <a:pt x="547785" y="220694"/>
                    <a:pt x="543689" y="223075"/>
                  </a:cubicBezTo>
                  <a:cubicBezTo>
                    <a:pt x="481777" y="258890"/>
                    <a:pt x="400529" y="276796"/>
                    <a:pt x="319089" y="276796"/>
                  </a:cubicBezTo>
                  <a:close/>
                  <a:moveTo>
                    <a:pt x="319375" y="150019"/>
                  </a:moveTo>
                  <a:cubicBezTo>
                    <a:pt x="319280" y="150019"/>
                    <a:pt x="319185" y="150019"/>
                    <a:pt x="319089" y="150019"/>
                  </a:cubicBezTo>
                  <a:cubicBezTo>
                    <a:pt x="394813" y="150019"/>
                    <a:pt x="470442" y="133350"/>
                    <a:pt x="528068" y="100013"/>
                  </a:cubicBezTo>
                  <a:cubicBezTo>
                    <a:pt x="538164" y="94202"/>
                    <a:pt x="547309" y="88011"/>
                    <a:pt x="555595" y="81629"/>
                  </a:cubicBezTo>
                  <a:lnTo>
                    <a:pt x="555595" y="81820"/>
                  </a:lnTo>
                  <a:cubicBezTo>
                    <a:pt x="553690" y="83249"/>
                    <a:pt x="551785" y="84773"/>
                    <a:pt x="549785" y="86201"/>
                  </a:cubicBezTo>
                  <a:cubicBezTo>
                    <a:pt x="543118" y="90964"/>
                    <a:pt x="535974" y="95631"/>
                    <a:pt x="528259" y="100013"/>
                  </a:cubicBezTo>
                  <a:cubicBezTo>
                    <a:pt x="470728" y="133350"/>
                    <a:pt x="395099" y="150019"/>
                    <a:pt x="319375" y="150019"/>
                  </a:cubicBezTo>
                  <a:close/>
                </a:path>
              </a:pathLst>
            </a:custGeom>
            <a:gradFill>
              <a:gsLst>
                <a:gs pos="0">
                  <a:srgbClr val="CDC7BB"/>
                </a:gs>
                <a:gs pos="50000">
                  <a:srgbClr val="DDD7CB"/>
                </a:gs>
                <a:gs pos="100000">
                  <a:srgbClr val="EDE8DC"/>
                </a:gs>
              </a:gsLst>
              <a:lin ang="0" scaled="1"/>
            </a:gradFill>
            <a:ln w="9525" cap="flat">
              <a:noFill/>
              <a:prstDash val="solid"/>
              <a:miter/>
            </a:ln>
          </p:spPr>
          <p:txBody>
            <a:bodyPr rtlCol="0" anchor="ctr"/>
            <a:lstStyle/>
            <a:p>
              <a:endParaRPr lang="ru-RU"/>
            </a:p>
          </p:txBody>
        </p:sp>
        <p:sp>
          <p:nvSpPr>
            <p:cNvPr id="219" name="Полилиния: фигура 218">
              <a:extLst>
                <a:ext uri="{FF2B5EF4-FFF2-40B4-BE49-F238E27FC236}">
                  <a16:creationId xmlns:a16="http://schemas.microsoft.com/office/drawing/2014/main" id="{4168FE0F-2EE1-44D7-562F-28DFD8B8F422}"/>
                </a:ext>
              </a:extLst>
            </p:cNvPr>
            <p:cNvSpPr/>
            <p:nvPr/>
          </p:nvSpPr>
          <p:spPr>
            <a:xfrm>
              <a:off x="5816823" y="2558716"/>
              <a:ext cx="555595" cy="276796"/>
            </a:xfrm>
            <a:custGeom>
              <a:avLst/>
              <a:gdLst>
                <a:gd name="connsiteX0" fmla="*/ 93824 w 555595"/>
                <a:gd name="connsiteY0" fmla="*/ 223075 h 276796"/>
                <a:gd name="connsiteX1" fmla="*/ 64010 w 555595"/>
                <a:gd name="connsiteY1" fmla="*/ 203263 h 276796"/>
                <a:gd name="connsiteX2" fmla="*/ 22005 w 555595"/>
                <a:gd name="connsiteY2" fmla="*/ 159925 h 276796"/>
                <a:gd name="connsiteX3" fmla="*/ 10194 w 555595"/>
                <a:gd name="connsiteY3" fmla="*/ 138970 h 276796"/>
                <a:gd name="connsiteX4" fmla="*/ 2 w 555595"/>
                <a:gd name="connsiteY4" fmla="*/ 92297 h 276796"/>
                <a:gd name="connsiteX5" fmla="*/ 193 w 555595"/>
                <a:gd name="connsiteY5" fmla="*/ 0 h 276796"/>
                <a:gd name="connsiteX6" fmla="*/ 94109 w 555595"/>
                <a:gd name="connsiteY6" fmla="*/ 130302 h 276796"/>
                <a:gd name="connsiteX7" fmla="*/ 294039 w 555595"/>
                <a:gd name="connsiteY7" fmla="*/ 183547 h 276796"/>
                <a:gd name="connsiteX8" fmla="*/ 319375 w 555595"/>
                <a:gd name="connsiteY8" fmla="*/ 184118 h 276796"/>
                <a:gd name="connsiteX9" fmla="*/ 543975 w 555595"/>
                <a:gd name="connsiteY9" fmla="*/ 130302 h 276796"/>
                <a:gd name="connsiteX10" fmla="*/ 555595 w 555595"/>
                <a:gd name="connsiteY10" fmla="*/ 123254 h 276796"/>
                <a:gd name="connsiteX11" fmla="*/ 555595 w 555595"/>
                <a:gd name="connsiteY11" fmla="*/ 215741 h 276796"/>
                <a:gd name="connsiteX12" fmla="*/ 543689 w 555595"/>
                <a:gd name="connsiteY12" fmla="*/ 223075 h 276796"/>
                <a:gd name="connsiteX13" fmla="*/ 319089 w 555595"/>
                <a:gd name="connsiteY13" fmla="*/ 276796 h 276796"/>
                <a:gd name="connsiteX14" fmla="*/ 93824 w 555595"/>
                <a:gd name="connsiteY14" fmla="*/ 223075 h 276796"/>
                <a:gd name="connsiteX15" fmla="*/ 319089 w 555595"/>
                <a:gd name="connsiteY15" fmla="*/ 150019 h 276796"/>
                <a:gd name="connsiteX16" fmla="*/ 528068 w 555595"/>
                <a:gd name="connsiteY16" fmla="*/ 100013 h 276796"/>
                <a:gd name="connsiteX17" fmla="*/ 555595 w 555595"/>
                <a:gd name="connsiteY17" fmla="*/ 81629 h 276796"/>
                <a:gd name="connsiteX18" fmla="*/ 555595 w 555595"/>
                <a:gd name="connsiteY18" fmla="*/ 81820 h 276796"/>
                <a:gd name="connsiteX19" fmla="*/ 549785 w 555595"/>
                <a:gd name="connsiteY19" fmla="*/ 86201 h 276796"/>
                <a:gd name="connsiteX20" fmla="*/ 528259 w 555595"/>
                <a:gd name="connsiteY20" fmla="*/ 100013 h 276796"/>
                <a:gd name="connsiteX21" fmla="*/ 319375 w 555595"/>
                <a:gd name="connsiteY21" fmla="*/ 150019 h 276796"/>
                <a:gd name="connsiteX22" fmla="*/ 319089 w 555595"/>
                <a:gd name="connsiteY22" fmla="*/ 150019 h 27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5595" h="276796">
                  <a:moveTo>
                    <a:pt x="93824" y="223075"/>
                  </a:moveTo>
                  <a:cubicBezTo>
                    <a:pt x="82965" y="216789"/>
                    <a:pt x="72964" y="210121"/>
                    <a:pt x="64010" y="203263"/>
                  </a:cubicBezTo>
                  <a:cubicBezTo>
                    <a:pt x="46389" y="189738"/>
                    <a:pt x="32387" y="175165"/>
                    <a:pt x="22005" y="159925"/>
                  </a:cubicBezTo>
                  <a:cubicBezTo>
                    <a:pt x="17337" y="153067"/>
                    <a:pt x="13432" y="146114"/>
                    <a:pt x="10194" y="138970"/>
                  </a:cubicBezTo>
                  <a:cubicBezTo>
                    <a:pt x="3336" y="123730"/>
                    <a:pt x="-93" y="108014"/>
                    <a:pt x="2" y="92297"/>
                  </a:cubicBezTo>
                  <a:lnTo>
                    <a:pt x="193" y="0"/>
                  </a:lnTo>
                  <a:cubicBezTo>
                    <a:pt x="288" y="47149"/>
                    <a:pt x="31530" y="94393"/>
                    <a:pt x="94109" y="130302"/>
                  </a:cubicBezTo>
                  <a:cubicBezTo>
                    <a:pt x="150021" y="162497"/>
                    <a:pt x="221268" y="180213"/>
                    <a:pt x="294039" y="183547"/>
                  </a:cubicBezTo>
                  <a:cubicBezTo>
                    <a:pt x="302421" y="183928"/>
                    <a:pt x="310898" y="184118"/>
                    <a:pt x="319375" y="184118"/>
                  </a:cubicBezTo>
                  <a:cubicBezTo>
                    <a:pt x="400814" y="184118"/>
                    <a:pt x="482063" y="166211"/>
                    <a:pt x="543975" y="130302"/>
                  </a:cubicBezTo>
                  <a:cubicBezTo>
                    <a:pt x="547975" y="128016"/>
                    <a:pt x="551880" y="125635"/>
                    <a:pt x="555595" y="123254"/>
                  </a:cubicBezTo>
                  <a:lnTo>
                    <a:pt x="555595" y="215741"/>
                  </a:lnTo>
                  <a:cubicBezTo>
                    <a:pt x="551785" y="218218"/>
                    <a:pt x="547785" y="220694"/>
                    <a:pt x="543689" y="223075"/>
                  </a:cubicBezTo>
                  <a:cubicBezTo>
                    <a:pt x="481777" y="258890"/>
                    <a:pt x="400529" y="276796"/>
                    <a:pt x="319089" y="276796"/>
                  </a:cubicBezTo>
                  <a:cubicBezTo>
                    <a:pt x="237746" y="276796"/>
                    <a:pt x="156212" y="258890"/>
                    <a:pt x="93824" y="223075"/>
                  </a:cubicBezTo>
                  <a:close/>
                  <a:moveTo>
                    <a:pt x="319089" y="150019"/>
                  </a:moveTo>
                  <a:cubicBezTo>
                    <a:pt x="394813" y="150019"/>
                    <a:pt x="470442" y="133350"/>
                    <a:pt x="528068" y="100013"/>
                  </a:cubicBezTo>
                  <a:cubicBezTo>
                    <a:pt x="538164" y="94202"/>
                    <a:pt x="547309" y="88011"/>
                    <a:pt x="555595" y="81629"/>
                  </a:cubicBezTo>
                  <a:lnTo>
                    <a:pt x="555595" y="81820"/>
                  </a:lnTo>
                  <a:cubicBezTo>
                    <a:pt x="553690" y="83249"/>
                    <a:pt x="551785" y="84773"/>
                    <a:pt x="549785" y="86201"/>
                  </a:cubicBezTo>
                  <a:cubicBezTo>
                    <a:pt x="543118" y="90964"/>
                    <a:pt x="535974" y="95631"/>
                    <a:pt x="528259" y="100013"/>
                  </a:cubicBezTo>
                  <a:cubicBezTo>
                    <a:pt x="470728" y="133350"/>
                    <a:pt x="395099" y="150019"/>
                    <a:pt x="319375" y="150019"/>
                  </a:cubicBezTo>
                  <a:cubicBezTo>
                    <a:pt x="319280" y="150019"/>
                    <a:pt x="319185" y="150019"/>
                    <a:pt x="319089" y="150019"/>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220" name="Полилиния: фигура 219">
            <a:extLst>
              <a:ext uri="{FF2B5EF4-FFF2-40B4-BE49-F238E27FC236}">
                <a16:creationId xmlns:a16="http://schemas.microsoft.com/office/drawing/2014/main" id="{924C94BF-820D-1E12-6455-880D958BFAD5}"/>
              </a:ext>
            </a:extLst>
          </p:cNvPr>
          <p:cNvSpPr/>
          <p:nvPr/>
        </p:nvSpPr>
        <p:spPr>
          <a:xfrm>
            <a:off x="5817049" y="2434510"/>
            <a:ext cx="636159" cy="308329"/>
          </a:xfrm>
          <a:custGeom>
            <a:avLst/>
            <a:gdLst>
              <a:gd name="connsiteX0" fmla="*/ 572514 w 636159"/>
              <a:gd name="connsiteY0" fmla="*/ 14954 h 308329"/>
              <a:gd name="connsiteX1" fmla="*/ 554893 w 636159"/>
              <a:gd name="connsiteY1" fmla="*/ 1334 h 308329"/>
              <a:gd name="connsiteX2" fmla="*/ 549559 w 636159"/>
              <a:gd name="connsiteY2" fmla="*/ 210407 h 308329"/>
              <a:gd name="connsiteX3" fmla="*/ 528032 w 636159"/>
              <a:gd name="connsiteY3" fmla="*/ 224219 h 308329"/>
              <a:gd name="connsiteX4" fmla="*/ 295527 w 636159"/>
              <a:gd name="connsiteY4" fmla="*/ 273749 h 308329"/>
              <a:gd name="connsiteX5" fmla="*/ 109599 w 636159"/>
              <a:gd name="connsiteY5" fmla="*/ 224219 h 308329"/>
              <a:gd name="connsiteX6" fmla="*/ 82072 w 636159"/>
              <a:gd name="connsiteY6" fmla="*/ 0 h 308329"/>
              <a:gd name="connsiteX7" fmla="*/ 64260 w 636159"/>
              <a:gd name="connsiteY7" fmla="*/ 13526 h 308329"/>
              <a:gd name="connsiteX8" fmla="*/ 93883 w 636159"/>
              <a:gd name="connsiteY8" fmla="*/ 254508 h 308329"/>
              <a:gd name="connsiteX9" fmla="*/ 293812 w 636159"/>
              <a:gd name="connsiteY9" fmla="*/ 307753 h 308329"/>
              <a:gd name="connsiteX10" fmla="*/ 543749 w 636159"/>
              <a:gd name="connsiteY10" fmla="*/ 254508 h 308329"/>
              <a:gd name="connsiteX11" fmla="*/ 566799 w 636159"/>
              <a:gd name="connsiteY11" fmla="*/ 239649 h 308329"/>
              <a:gd name="connsiteX12" fmla="*/ 572514 w 636159"/>
              <a:gd name="connsiteY12" fmla="*/ 14954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72514" y="14954"/>
                </a:moveTo>
                <a:lnTo>
                  <a:pt x="554893" y="1334"/>
                </a:lnTo>
                <a:cubicBezTo>
                  <a:pt x="635475" y="63341"/>
                  <a:pt x="633760" y="149733"/>
                  <a:pt x="549559" y="210407"/>
                </a:cubicBezTo>
                <a:cubicBezTo>
                  <a:pt x="542891" y="215170"/>
                  <a:pt x="535747" y="219837"/>
                  <a:pt x="528032" y="224219"/>
                </a:cubicBezTo>
                <a:cubicBezTo>
                  <a:pt x="464501" y="261080"/>
                  <a:pt x="378966" y="277559"/>
                  <a:pt x="295527" y="273749"/>
                </a:cubicBezTo>
                <a:cubicBezTo>
                  <a:pt x="227804" y="270605"/>
                  <a:pt x="161510" y="254127"/>
                  <a:pt x="109599" y="224219"/>
                </a:cubicBezTo>
                <a:cubicBezTo>
                  <a:pt x="3300" y="163068"/>
                  <a:pt x="-6035" y="66961"/>
                  <a:pt x="82072" y="0"/>
                </a:cubicBezTo>
                <a:lnTo>
                  <a:pt x="64260" y="13526"/>
                </a:lnTo>
                <a:cubicBezTo>
                  <a:pt x="-30419" y="85535"/>
                  <a:pt x="-20417" y="188786"/>
                  <a:pt x="93883" y="254508"/>
                </a:cubicBezTo>
                <a:cubicBezTo>
                  <a:pt x="149794" y="286703"/>
                  <a:pt x="221042" y="304419"/>
                  <a:pt x="293812" y="307753"/>
                </a:cubicBezTo>
                <a:cubicBezTo>
                  <a:pt x="383443" y="311848"/>
                  <a:pt x="475454" y="294132"/>
                  <a:pt x="543749" y="254508"/>
                </a:cubicBezTo>
                <a:cubicBezTo>
                  <a:pt x="552035" y="249746"/>
                  <a:pt x="559655" y="244793"/>
                  <a:pt x="566799" y="239649"/>
                </a:cubicBezTo>
                <a:cubicBezTo>
                  <a:pt x="657382" y="174403"/>
                  <a:pt x="659192" y="81629"/>
                  <a:pt x="572514" y="14954"/>
                </a:cubicBezTo>
                <a:close/>
              </a:path>
            </a:pathLst>
          </a:custGeom>
          <a:solidFill>
            <a:srgbClr val="FCF9F2"/>
          </a:solidFill>
          <a:ln w="9525" cap="flat">
            <a:noFill/>
            <a:prstDash val="solid"/>
            <a:miter/>
          </a:ln>
        </p:spPr>
        <p:txBody>
          <a:bodyPr rtlCol="0" anchor="ctr"/>
          <a:lstStyle/>
          <a:p>
            <a:endParaRPr lang="ru-RU"/>
          </a:p>
        </p:txBody>
      </p:sp>
      <p:sp>
        <p:nvSpPr>
          <p:cNvPr id="221" name="Полилиния: фигура 220">
            <a:extLst>
              <a:ext uri="{FF2B5EF4-FFF2-40B4-BE49-F238E27FC236}">
                <a16:creationId xmlns:a16="http://schemas.microsoft.com/office/drawing/2014/main" id="{C08F8AE2-B2B8-B753-126D-6F807ECEC40D}"/>
              </a:ext>
            </a:extLst>
          </p:cNvPr>
          <p:cNvSpPr/>
          <p:nvPr/>
        </p:nvSpPr>
        <p:spPr>
          <a:xfrm>
            <a:off x="5817049" y="2434510"/>
            <a:ext cx="636159" cy="308329"/>
          </a:xfrm>
          <a:custGeom>
            <a:avLst/>
            <a:gdLst>
              <a:gd name="connsiteX0" fmla="*/ 554893 w 636159"/>
              <a:gd name="connsiteY0" fmla="*/ 1334 h 308329"/>
              <a:gd name="connsiteX1" fmla="*/ 549559 w 636159"/>
              <a:gd name="connsiteY1" fmla="*/ 210407 h 308329"/>
              <a:gd name="connsiteX2" fmla="*/ 528032 w 636159"/>
              <a:gd name="connsiteY2" fmla="*/ 224219 h 308329"/>
              <a:gd name="connsiteX3" fmla="*/ 295527 w 636159"/>
              <a:gd name="connsiteY3" fmla="*/ 273749 h 308329"/>
              <a:gd name="connsiteX4" fmla="*/ 109599 w 636159"/>
              <a:gd name="connsiteY4" fmla="*/ 224219 h 308329"/>
              <a:gd name="connsiteX5" fmla="*/ 82072 w 636159"/>
              <a:gd name="connsiteY5" fmla="*/ 0 h 308329"/>
              <a:gd name="connsiteX6" fmla="*/ 64260 w 636159"/>
              <a:gd name="connsiteY6" fmla="*/ 13526 h 308329"/>
              <a:gd name="connsiteX7" fmla="*/ 93883 w 636159"/>
              <a:gd name="connsiteY7" fmla="*/ 254508 h 308329"/>
              <a:gd name="connsiteX8" fmla="*/ 293812 w 636159"/>
              <a:gd name="connsiteY8" fmla="*/ 307753 h 308329"/>
              <a:gd name="connsiteX9" fmla="*/ 543749 w 636159"/>
              <a:gd name="connsiteY9" fmla="*/ 254508 h 308329"/>
              <a:gd name="connsiteX10" fmla="*/ 566799 w 636159"/>
              <a:gd name="connsiteY10" fmla="*/ 239649 h 308329"/>
              <a:gd name="connsiteX11" fmla="*/ 572514 w 636159"/>
              <a:gd name="connsiteY11" fmla="*/ 14954 h 308329"/>
              <a:gd name="connsiteX12" fmla="*/ 554893 w 636159"/>
              <a:gd name="connsiteY12" fmla="*/ 1334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6159" h="308329">
                <a:moveTo>
                  <a:pt x="554893" y="1334"/>
                </a:moveTo>
                <a:cubicBezTo>
                  <a:pt x="635475" y="63341"/>
                  <a:pt x="633760" y="149733"/>
                  <a:pt x="549559" y="210407"/>
                </a:cubicBezTo>
                <a:cubicBezTo>
                  <a:pt x="542891" y="215170"/>
                  <a:pt x="535747" y="219837"/>
                  <a:pt x="528032" y="224219"/>
                </a:cubicBezTo>
                <a:cubicBezTo>
                  <a:pt x="464501" y="261080"/>
                  <a:pt x="378966" y="277559"/>
                  <a:pt x="295527" y="273749"/>
                </a:cubicBezTo>
                <a:cubicBezTo>
                  <a:pt x="227804" y="270605"/>
                  <a:pt x="161510" y="254127"/>
                  <a:pt x="109599" y="224219"/>
                </a:cubicBezTo>
                <a:cubicBezTo>
                  <a:pt x="3300" y="163068"/>
                  <a:pt x="-6035" y="66961"/>
                  <a:pt x="82072" y="0"/>
                </a:cubicBezTo>
                <a:lnTo>
                  <a:pt x="64260" y="13526"/>
                </a:lnTo>
                <a:cubicBezTo>
                  <a:pt x="-30419" y="85535"/>
                  <a:pt x="-20417" y="188786"/>
                  <a:pt x="93883" y="254508"/>
                </a:cubicBezTo>
                <a:cubicBezTo>
                  <a:pt x="149794" y="286703"/>
                  <a:pt x="221042" y="304419"/>
                  <a:pt x="293812" y="307753"/>
                </a:cubicBezTo>
                <a:cubicBezTo>
                  <a:pt x="383443" y="311848"/>
                  <a:pt x="475454" y="294132"/>
                  <a:pt x="543749" y="254508"/>
                </a:cubicBezTo>
                <a:cubicBezTo>
                  <a:pt x="552035" y="249746"/>
                  <a:pt x="559655" y="244793"/>
                  <a:pt x="566799" y="239649"/>
                </a:cubicBezTo>
                <a:cubicBezTo>
                  <a:pt x="657382" y="174403"/>
                  <a:pt x="659192" y="81629"/>
                  <a:pt x="572514" y="14954"/>
                </a:cubicBezTo>
                <a:lnTo>
                  <a:pt x="554893" y="1334"/>
                </a:lnTo>
                <a:close/>
              </a:path>
            </a:pathLst>
          </a:custGeom>
          <a:noFill/>
          <a:ln w="1270" cap="flat">
            <a:solidFill>
              <a:srgbClr val="000000">
                <a:alpha val="0"/>
              </a:srgbClr>
            </a:solidFill>
            <a:prstDash val="solid"/>
            <a:miter/>
          </a:ln>
        </p:spPr>
        <p:txBody>
          <a:bodyPr rtlCol="0" anchor="ctr"/>
          <a:lstStyle/>
          <a:p>
            <a:endParaRPr lang="ru-RU"/>
          </a:p>
        </p:txBody>
      </p:sp>
      <p:sp>
        <p:nvSpPr>
          <p:cNvPr id="222" name="Полилиния: фигура 221">
            <a:extLst>
              <a:ext uri="{FF2B5EF4-FFF2-40B4-BE49-F238E27FC236}">
                <a16:creationId xmlns:a16="http://schemas.microsoft.com/office/drawing/2014/main" id="{7A531695-E625-7BE5-27E1-ED3B0EB2EE2F}"/>
              </a:ext>
            </a:extLst>
          </p:cNvPr>
          <p:cNvSpPr/>
          <p:nvPr/>
        </p:nvSpPr>
        <p:spPr>
          <a:xfrm>
            <a:off x="6110861" y="2644918"/>
            <a:ext cx="272986" cy="97922"/>
          </a:xfrm>
          <a:custGeom>
            <a:avLst/>
            <a:gdLst>
              <a:gd name="connsiteX0" fmla="*/ 255747 w 272986"/>
              <a:gd name="connsiteY0" fmla="*/ 0 h 97922"/>
              <a:gd name="connsiteX1" fmla="*/ 234220 w 272986"/>
              <a:gd name="connsiteY1" fmla="*/ 13811 h 97922"/>
              <a:gd name="connsiteX2" fmla="*/ 1715 w 272986"/>
              <a:gd name="connsiteY2" fmla="*/ 63341 h 97922"/>
              <a:gd name="connsiteX3" fmla="*/ 0 w 272986"/>
              <a:gd name="connsiteY3" fmla="*/ 97346 h 97922"/>
              <a:gd name="connsiteX4" fmla="*/ 249936 w 272986"/>
              <a:gd name="connsiteY4" fmla="*/ 44101 h 97922"/>
              <a:gd name="connsiteX5" fmla="*/ 272987 w 272986"/>
              <a:gd name="connsiteY5" fmla="*/ 29242 h 97922"/>
              <a:gd name="connsiteX6" fmla="*/ 255747 w 272986"/>
              <a:gd name="connsiteY6" fmla="*/ 0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55747" y="0"/>
                </a:moveTo>
                <a:cubicBezTo>
                  <a:pt x="249079" y="4763"/>
                  <a:pt x="241935" y="9430"/>
                  <a:pt x="234220" y="13811"/>
                </a:cubicBezTo>
                <a:cubicBezTo>
                  <a:pt x="170688" y="50673"/>
                  <a:pt x="85154" y="67151"/>
                  <a:pt x="1715" y="63341"/>
                </a:cubicBezTo>
                <a:lnTo>
                  <a:pt x="0" y="97346"/>
                </a:lnTo>
                <a:cubicBezTo>
                  <a:pt x="89631" y="101441"/>
                  <a:pt x="181642" y="83725"/>
                  <a:pt x="249936" y="44101"/>
                </a:cubicBezTo>
                <a:cubicBezTo>
                  <a:pt x="258223" y="39338"/>
                  <a:pt x="265843" y="34385"/>
                  <a:pt x="272987" y="29242"/>
                </a:cubicBezTo>
                <a:lnTo>
                  <a:pt x="255747" y="0"/>
                </a:lnTo>
                <a:close/>
              </a:path>
            </a:pathLst>
          </a:custGeom>
          <a:solidFill>
            <a:srgbClr val="FFFFFF"/>
          </a:solidFill>
          <a:ln w="9525" cap="flat">
            <a:noFill/>
            <a:prstDash val="solid"/>
            <a:miter/>
          </a:ln>
        </p:spPr>
        <p:txBody>
          <a:bodyPr rtlCol="0" anchor="ctr"/>
          <a:lstStyle/>
          <a:p>
            <a:endParaRPr lang="ru-RU"/>
          </a:p>
        </p:txBody>
      </p:sp>
      <p:sp>
        <p:nvSpPr>
          <p:cNvPr id="223" name="Полилиния: фигура 222">
            <a:extLst>
              <a:ext uri="{FF2B5EF4-FFF2-40B4-BE49-F238E27FC236}">
                <a16:creationId xmlns:a16="http://schemas.microsoft.com/office/drawing/2014/main" id="{453278C7-C7EC-2037-0629-136868C05A1B}"/>
              </a:ext>
            </a:extLst>
          </p:cNvPr>
          <p:cNvSpPr/>
          <p:nvPr/>
        </p:nvSpPr>
        <p:spPr>
          <a:xfrm>
            <a:off x="6110861" y="2644918"/>
            <a:ext cx="272986" cy="97922"/>
          </a:xfrm>
          <a:custGeom>
            <a:avLst/>
            <a:gdLst>
              <a:gd name="connsiteX0" fmla="*/ 234220 w 272986"/>
              <a:gd name="connsiteY0" fmla="*/ 13811 h 97922"/>
              <a:gd name="connsiteX1" fmla="*/ 1715 w 272986"/>
              <a:gd name="connsiteY1" fmla="*/ 63341 h 97922"/>
              <a:gd name="connsiteX2" fmla="*/ 0 w 272986"/>
              <a:gd name="connsiteY2" fmla="*/ 97346 h 97922"/>
              <a:gd name="connsiteX3" fmla="*/ 249936 w 272986"/>
              <a:gd name="connsiteY3" fmla="*/ 44101 h 97922"/>
              <a:gd name="connsiteX4" fmla="*/ 272987 w 272986"/>
              <a:gd name="connsiteY4" fmla="*/ 29242 h 97922"/>
              <a:gd name="connsiteX5" fmla="*/ 255747 w 272986"/>
              <a:gd name="connsiteY5" fmla="*/ 0 h 97922"/>
              <a:gd name="connsiteX6" fmla="*/ 234220 w 272986"/>
              <a:gd name="connsiteY6" fmla="*/ 13811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34220" y="13811"/>
                </a:moveTo>
                <a:cubicBezTo>
                  <a:pt x="170688" y="50673"/>
                  <a:pt x="85154" y="67151"/>
                  <a:pt x="1715" y="63341"/>
                </a:cubicBezTo>
                <a:lnTo>
                  <a:pt x="0" y="97346"/>
                </a:lnTo>
                <a:cubicBezTo>
                  <a:pt x="89631" y="101441"/>
                  <a:pt x="181642" y="83725"/>
                  <a:pt x="249936" y="44101"/>
                </a:cubicBezTo>
                <a:cubicBezTo>
                  <a:pt x="258223" y="39338"/>
                  <a:pt x="265843" y="34385"/>
                  <a:pt x="272987" y="29242"/>
                </a:cubicBezTo>
                <a:lnTo>
                  <a:pt x="255747" y="0"/>
                </a:lnTo>
                <a:cubicBezTo>
                  <a:pt x="249079" y="4763"/>
                  <a:pt x="241935" y="9430"/>
                  <a:pt x="234220" y="13811"/>
                </a:cubicBezTo>
                <a:close/>
              </a:path>
            </a:pathLst>
          </a:custGeom>
          <a:noFill/>
          <a:ln w="1270" cap="flat">
            <a:solidFill>
              <a:srgbClr val="000000">
                <a:alpha val="0"/>
              </a:srgbClr>
            </a:solidFill>
            <a:prstDash val="solid"/>
            <a:miter/>
          </a:ln>
        </p:spPr>
        <p:txBody>
          <a:bodyPr rtlCol="0" anchor="ctr"/>
          <a:lstStyle/>
          <a:p>
            <a:endParaRPr lang="ru-RU"/>
          </a:p>
        </p:txBody>
      </p:sp>
      <p:grpSp>
        <p:nvGrpSpPr>
          <p:cNvPr id="224" name="Рисунок 25">
            <a:extLst>
              <a:ext uri="{FF2B5EF4-FFF2-40B4-BE49-F238E27FC236}">
                <a16:creationId xmlns:a16="http://schemas.microsoft.com/office/drawing/2014/main" id="{4EA614F6-5D2F-3351-74ED-80B36940E28C}"/>
              </a:ext>
            </a:extLst>
          </p:cNvPr>
          <p:cNvGrpSpPr/>
          <p:nvPr/>
        </p:nvGrpSpPr>
        <p:grpSpPr>
          <a:xfrm>
            <a:off x="5838827" y="2526807"/>
            <a:ext cx="592169" cy="181927"/>
            <a:chOff x="5838827" y="2526807"/>
            <a:chExt cx="592169" cy="181927"/>
          </a:xfrm>
        </p:grpSpPr>
        <p:sp>
          <p:nvSpPr>
            <p:cNvPr id="225" name="Полилиния: фигура 224">
              <a:extLst>
                <a:ext uri="{FF2B5EF4-FFF2-40B4-BE49-F238E27FC236}">
                  <a16:creationId xmlns:a16="http://schemas.microsoft.com/office/drawing/2014/main" id="{F955A414-E977-1AD2-E46A-8529F94DC203}"/>
                </a:ext>
              </a:extLst>
            </p:cNvPr>
            <p:cNvSpPr/>
            <p:nvPr/>
          </p:nvSpPr>
          <p:spPr>
            <a:xfrm>
              <a:off x="5838827" y="2526807"/>
              <a:ext cx="592169" cy="181927"/>
            </a:xfrm>
            <a:custGeom>
              <a:avLst/>
              <a:gdLst>
                <a:gd name="connsiteX0" fmla="*/ 296990 w 592169"/>
                <a:gd name="connsiteY0" fmla="*/ 181927 h 181927"/>
                <a:gd name="connsiteX1" fmla="*/ 273749 w 592169"/>
                <a:gd name="connsiteY1" fmla="*/ 181451 h 181927"/>
                <a:gd name="connsiteX2" fmla="*/ 87440 w 592169"/>
                <a:gd name="connsiteY2" fmla="*/ 131921 h 181927"/>
                <a:gd name="connsiteX3" fmla="*/ 0 w 592169"/>
                <a:gd name="connsiteY3" fmla="*/ 10192 h 181927"/>
                <a:gd name="connsiteX4" fmla="*/ 0 w 592169"/>
                <a:gd name="connsiteY4" fmla="*/ 0 h 181927"/>
                <a:gd name="connsiteX5" fmla="*/ 42006 w 592169"/>
                <a:gd name="connsiteY5" fmla="*/ 43339 h 181927"/>
                <a:gd name="connsiteX6" fmla="*/ 59341 w 592169"/>
                <a:gd name="connsiteY6" fmla="*/ 56674 h 181927"/>
                <a:gd name="connsiteX7" fmla="*/ 87440 w 592169"/>
                <a:gd name="connsiteY7" fmla="*/ 75343 h 181927"/>
                <a:gd name="connsiteX8" fmla="*/ 296990 w 592169"/>
                <a:gd name="connsiteY8" fmla="*/ 125349 h 181927"/>
                <a:gd name="connsiteX9" fmla="*/ 505873 w 592169"/>
                <a:gd name="connsiteY9" fmla="*/ 75343 h 181927"/>
                <a:gd name="connsiteX10" fmla="*/ 532067 w 592169"/>
                <a:gd name="connsiteY10" fmla="*/ 58007 h 181927"/>
                <a:gd name="connsiteX11" fmla="*/ 533591 w 592169"/>
                <a:gd name="connsiteY11" fmla="*/ 56769 h 181927"/>
                <a:gd name="connsiteX12" fmla="*/ 533591 w 592169"/>
                <a:gd name="connsiteY12" fmla="*/ 113538 h 181927"/>
                <a:gd name="connsiteX13" fmla="*/ 506064 w 592169"/>
                <a:gd name="connsiteY13" fmla="*/ 131921 h 181927"/>
                <a:gd name="connsiteX14" fmla="*/ 296990 w 592169"/>
                <a:gd name="connsiteY14" fmla="*/ 181927 h 181927"/>
                <a:gd name="connsiteX15" fmla="*/ 577692 w 592169"/>
                <a:gd name="connsiteY15" fmla="*/ 19241 h 181927"/>
                <a:gd name="connsiteX16" fmla="*/ 592170 w 592169"/>
                <a:gd name="connsiteY16" fmla="*/ 1048 h 181927"/>
                <a:gd name="connsiteX17" fmla="*/ 592170 w 592169"/>
                <a:gd name="connsiteY17" fmla="*/ 6572 h 181927"/>
                <a:gd name="connsiteX18" fmla="*/ 592170 w 592169"/>
                <a:gd name="connsiteY18" fmla="*/ 10954 h 181927"/>
                <a:gd name="connsiteX19" fmla="*/ 577692 w 592169"/>
                <a:gd name="connsiteY19" fmla="*/ 19241 h 1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2169" h="181927">
                  <a:moveTo>
                    <a:pt x="296990" y="181927"/>
                  </a:moveTo>
                  <a:cubicBezTo>
                    <a:pt x="289274" y="181927"/>
                    <a:pt x="281464" y="181832"/>
                    <a:pt x="273749" y="181451"/>
                  </a:cubicBezTo>
                  <a:cubicBezTo>
                    <a:pt x="205931" y="178403"/>
                    <a:pt x="139446" y="161830"/>
                    <a:pt x="87440" y="131921"/>
                  </a:cubicBezTo>
                  <a:cubicBezTo>
                    <a:pt x="29052" y="98298"/>
                    <a:pt x="-95" y="54197"/>
                    <a:pt x="0" y="10192"/>
                  </a:cubicBezTo>
                  <a:lnTo>
                    <a:pt x="0" y="0"/>
                  </a:lnTo>
                  <a:cubicBezTo>
                    <a:pt x="10383" y="15240"/>
                    <a:pt x="24384" y="29813"/>
                    <a:pt x="42006" y="43339"/>
                  </a:cubicBezTo>
                  <a:lnTo>
                    <a:pt x="59341" y="56674"/>
                  </a:lnTo>
                  <a:cubicBezTo>
                    <a:pt x="67818" y="63151"/>
                    <a:pt x="77153" y="69437"/>
                    <a:pt x="87440" y="75343"/>
                  </a:cubicBezTo>
                  <a:cubicBezTo>
                    <a:pt x="145352" y="108680"/>
                    <a:pt x="221266" y="125349"/>
                    <a:pt x="296990" y="125349"/>
                  </a:cubicBezTo>
                  <a:cubicBezTo>
                    <a:pt x="372714" y="125349"/>
                    <a:pt x="448342" y="108680"/>
                    <a:pt x="505873" y="75343"/>
                  </a:cubicBezTo>
                  <a:cubicBezTo>
                    <a:pt x="515398" y="69818"/>
                    <a:pt x="524161" y="64008"/>
                    <a:pt x="532067" y="58007"/>
                  </a:cubicBezTo>
                  <a:lnTo>
                    <a:pt x="533591" y="56769"/>
                  </a:lnTo>
                  <a:lnTo>
                    <a:pt x="533591" y="113538"/>
                  </a:lnTo>
                  <a:cubicBezTo>
                    <a:pt x="525304" y="119920"/>
                    <a:pt x="516160" y="126111"/>
                    <a:pt x="506064" y="131921"/>
                  </a:cubicBezTo>
                  <a:cubicBezTo>
                    <a:pt x="448437" y="165259"/>
                    <a:pt x="372809" y="181927"/>
                    <a:pt x="296990" y="181927"/>
                  </a:cubicBezTo>
                  <a:close/>
                  <a:moveTo>
                    <a:pt x="577692" y="19241"/>
                  </a:moveTo>
                  <a:cubicBezTo>
                    <a:pt x="583121" y="13335"/>
                    <a:pt x="587979" y="7239"/>
                    <a:pt x="592170" y="1048"/>
                  </a:cubicBezTo>
                  <a:lnTo>
                    <a:pt x="592170" y="6572"/>
                  </a:lnTo>
                  <a:lnTo>
                    <a:pt x="592170" y="10954"/>
                  </a:lnTo>
                  <a:lnTo>
                    <a:pt x="577692" y="19241"/>
                  </a:lnTo>
                  <a:close/>
                </a:path>
              </a:pathLst>
            </a:custGeom>
            <a:gradFill>
              <a:gsLst>
                <a:gs pos="0">
                  <a:srgbClr val="1499FC"/>
                </a:gs>
                <a:gs pos="50000">
                  <a:srgbClr val="3981DB"/>
                </a:gs>
                <a:gs pos="100000">
                  <a:srgbClr val="5F69BB"/>
                </a:gs>
              </a:gsLst>
              <a:lin ang="0" scaled="1"/>
            </a:gradFill>
            <a:ln w="9525" cap="flat">
              <a:noFill/>
              <a:prstDash val="solid"/>
              <a:miter/>
            </a:ln>
          </p:spPr>
          <p:txBody>
            <a:bodyPr rtlCol="0" anchor="ctr"/>
            <a:lstStyle/>
            <a:p>
              <a:endParaRPr lang="ru-RU"/>
            </a:p>
          </p:txBody>
        </p:sp>
        <p:sp>
          <p:nvSpPr>
            <p:cNvPr id="226" name="Полилиния: фигура 225">
              <a:extLst>
                <a:ext uri="{FF2B5EF4-FFF2-40B4-BE49-F238E27FC236}">
                  <a16:creationId xmlns:a16="http://schemas.microsoft.com/office/drawing/2014/main" id="{4C396E61-4834-6E8B-5874-CAD3E83D4AB7}"/>
                </a:ext>
              </a:extLst>
            </p:cNvPr>
            <p:cNvSpPr/>
            <p:nvPr/>
          </p:nvSpPr>
          <p:spPr>
            <a:xfrm>
              <a:off x="5838827" y="2526807"/>
              <a:ext cx="592169" cy="181927"/>
            </a:xfrm>
            <a:custGeom>
              <a:avLst/>
              <a:gdLst>
                <a:gd name="connsiteX0" fmla="*/ 273749 w 592169"/>
                <a:gd name="connsiteY0" fmla="*/ 181451 h 181927"/>
                <a:gd name="connsiteX1" fmla="*/ 87440 w 592169"/>
                <a:gd name="connsiteY1" fmla="*/ 131921 h 181927"/>
                <a:gd name="connsiteX2" fmla="*/ 0 w 592169"/>
                <a:gd name="connsiteY2" fmla="*/ 10192 h 181927"/>
                <a:gd name="connsiteX3" fmla="*/ 0 w 592169"/>
                <a:gd name="connsiteY3" fmla="*/ 0 h 181927"/>
                <a:gd name="connsiteX4" fmla="*/ 42006 w 592169"/>
                <a:gd name="connsiteY4" fmla="*/ 43339 h 181927"/>
                <a:gd name="connsiteX5" fmla="*/ 59341 w 592169"/>
                <a:gd name="connsiteY5" fmla="*/ 56674 h 181927"/>
                <a:gd name="connsiteX6" fmla="*/ 87440 w 592169"/>
                <a:gd name="connsiteY6" fmla="*/ 75343 h 181927"/>
                <a:gd name="connsiteX7" fmla="*/ 296990 w 592169"/>
                <a:gd name="connsiteY7" fmla="*/ 125349 h 181927"/>
                <a:gd name="connsiteX8" fmla="*/ 505873 w 592169"/>
                <a:gd name="connsiteY8" fmla="*/ 75343 h 181927"/>
                <a:gd name="connsiteX9" fmla="*/ 532067 w 592169"/>
                <a:gd name="connsiteY9" fmla="*/ 58007 h 181927"/>
                <a:gd name="connsiteX10" fmla="*/ 533591 w 592169"/>
                <a:gd name="connsiteY10" fmla="*/ 56769 h 181927"/>
                <a:gd name="connsiteX11" fmla="*/ 533591 w 592169"/>
                <a:gd name="connsiteY11" fmla="*/ 113538 h 181927"/>
                <a:gd name="connsiteX12" fmla="*/ 506064 w 592169"/>
                <a:gd name="connsiteY12" fmla="*/ 131921 h 181927"/>
                <a:gd name="connsiteX13" fmla="*/ 296990 w 592169"/>
                <a:gd name="connsiteY13" fmla="*/ 181927 h 181927"/>
                <a:gd name="connsiteX14" fmla="*/ 273749 w 592169"/>
                <a:gd name="connsiteY14" fmla="*/ 181451 h 181927"/>
                <a:gd name="connsiteX15" fmla="*/ 592170 w 592169"/>
                <a:gd name="connsiteY15" fmla="*/ 1048 h 181927"/>
                <a:gd name="connsiteX16" fmla="*/ 592170 w 592169"/>
                <a:gd name="connsiteY16" fmla="*/ 6572 h 181927"/>
                <a:gd name="connsiteX17" fmla="*/ 592170 w 592169"/>
                <a:gd name="connsiteY17" fmla="*/ 10954 h 181927"/>
                <a:gd name="connsiteX18" fmla="*/ 577692 w 592169"/>
                <a:gd name="connsiteY18" fmla="*/ 19241 h 181927"/>
                <a:gd name="connsiteX19" fmla="*/ 592170 w 592169"/>
                <a:gd name="connsiteY19" fmla="*/ 1048 h 18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2169" h="181927">
                  <a:moveTo>
                    <a:pt x="273749" y="181451"/>
                  </a:moveTo>
                  <a:cubicBezTo>
                    <a:pt x="205931" y="178403"/>
                    <a:pt x="139446" y="161830"/>
                    <a:pt x="87440" y="131921"/>
                  </a:cubicBezTo>
                  <a:cubicBezTo>
                    <a:pt x="29052" y="98298"/>
                    <a:pt x="-95" y="54197"/>
                    <a:pt x="0" y="10192"/>
                  </a:cubicBezTo>
                  <a:lnTo>
                    <a:pt x="0" y="0"/>
                  </a:lnTo>
                  <a:cubicBezTo>
                    <a:pt x="10383" y="15240"/>
                    <a:pt x="24384" y="29813"/>
                    <a:pt x="42006" y="43339"/>
                  </a:cubicBezTo>
                  <a:lnTo>
                    <a:pt x="59341" y="56674"/>
                  </a:lnTo>
                  <a:cubicBezTo>
                    <a:pt x="67818" y="63151"/>
                    <a:pt x="77153" y="69437"/>
                    <a:pt x="87440" y="75343"/>
                  </a:cubicBezTo>
                  <a:cubicBezTo>
                    <a:pt x="145352" y="108680"/>
                    <a:pt x="221266" y="125349"/>
                    <a:pt x="296990" y="125349"/>
                  </a:cubicBezTo>
                  <a:cubicBezTo>
                    <a:pt x="372714" y="125349"/>
                    <a:pt x="448342" y="108680"/>
                    <a:pt x="505873" y="75343"/>
                  </a:cubicBezTo>
                  <a:cubicBezTo>
                    <a:pt x="515398" y="69818"/>
                    <a:pt x="524161" y="64008"/>
                    <a:pt x="532067" y="58007"/>
                  </a:cubicBezTo>
                  <a:lnTo>
                    <a:pt x="533591" y="56769"/>
                  </a:lnTo>
                  <a:lnTo>
                    <a:pt x="533591" y="113538"/>
                  </a:lnTo>
                  <a:cubicBezTo>
                    <a:pt x="525304" y="119920"/>
                    <a:pt x="516160" y="126111"/>
                    <a:pt x="506064" y="131921"/>
                  </a:cubicBezTo>
                  <a:cubicBezTo>
                    <a:pt x="448437" y="165259"/>
                    <a:pt x="372809" y="181927"/>
                    <a:pt x="296990" y="181927"/>
                  </a:cubicBezTo>
                  <a:cubicBezTo>
                    <a:pt x="289274" y="181927"/>
                    <a:pt x="281464" y="181832"/>
                    <a:pt x="273749" y="181451"/>
                  </a:cubicBezTo>
                  <a:close/>
                  <a:moveTo>
                    <a:pt x="592170" y="1048"/>
                  </a:moveTo>
                  <a:lnTo>
                    <a:pt x="592170" y="6572"/>
                  </a:lnTo>
                  <a:lnTo>
                    <a:pt x="592170" y="10954"/>
                  </a:lnTo>
                  <a:lnTo>
                    <a:pt x="577692" y="19241"/>
                  </a:lnTo>
                  <a:cubicBezTo>
                    <a:pt x="583121" y="13335"/>
                    <a:pt x="587979" y="7239"/>
                    <a:pt x="592170" y="1048"/>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227" name="Полилиния: фигура 226">
            <a:extLst>
              <a:ext uri="{FF2B5EF4-FFF2-40B4-BE49-F238E27FC236}">
                <a16:creationId xmlns:a16="http://schemas.microsoft.com/office/drawing/2014/main" id="{E61A7A71-DAEB-57CF-BA29-59D465E96546}"/>
              </a:ext>
            </a:extLst>
          </p:cNvPr>
          <p:cNvSpPr/>
          <p:nvPr/>
        </p:nvSpPr>
        <p:spPr>
          <a:xfrm>
            <a:off x="5880452" y="2569861"/>
            <a:ext cx="508254" cy="82295"/>
          </a:xfrm>
          <a:custGeom>
            <a:avLst/>
            <a:gdLst>
              <a:gd name="connsiteX0" fmla="*/ 0 w 508254"/>
              <a:gd name="connsiteY0" fmla="*/ 0 h 82295"/>
              <a:gd name="connsiteX1" fmla="*/ 17717 w 508254"/>
              <a:gd name="connsiteY1" fmla="*/ 13621 h 82295"/>
              <a:gd name="connsiteX2" fmla="*/ 45816 w 508254"/>
              <a:gd name="connsiteY2" fmla="*/ 32290 h 82295"/>
              <a:gd name="connsiteX3" fmla="*/ 464249 w 508254"/>
              <a:gd name="connsiteY3" fmla="*/ 32290 h 82295"/>
              <a:gd name="connsiteX4" fmla="*/ 490443 w 508254"/>
              <a:gd name="connsiteY4" fmla="*/ 14954 h 82295"/>
              <a:gd name="connsiteX5" fmla="*/ 508254 w 508254"/>
              <a:gd name="connsiteY5" fmla="*/ 1429 h 82295"/>
              <a:gd name="connsiteX6" fmla="*/ 0 w 508254"/>
              <a:gd name="connsiteY6" fmla="*/ 0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0" y="0"/>
                </a:moveTo>
                <a:lnTo>
                  <a:pt x="17717" y="13621"/>
                </a:ln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close/>
              </a:path>
            </a:pathLst>
          </a:custGeom>
          <a:solidFill>
            <a:srgbClr val="BEB9AB"/>
          </a:solidFill>
          <a:ln w="9525" cap="flat">
            <a:noFill/>
            <a:prstDash val="solid"/>
            <a:miter/>
          </a:ln>
        </p:spPr>
        <p:txBody>
          <a:bodyPr rtlCol="0" anchor="ctr"/>
          <a:lstStyle/>
          <a:p>
            <a:endParaRPr lang="ru-RU"/>
          </a:p>
        </p:txBody>
      </p:sp>
      <p:sp>
        <p:nvSpPr>
          <p:cNvPr id="228" name="Полилиния: фигура 227">
            <a:extLst>
              <a:ext uri="{FF2B5EF4-FFF2-40B4-BE49-F238E27FC236}">
                <a16:creationId xmlns:a16="http://schemas.microsoft.com/office/drawing/2014/main" id="{A4C4F4F4-8EAE-24E3-7AA3-CE63B0032F2F}"/>
              </a:ext>
            </a:extLst>
          </p:cNvPr>
          <p:cNvSpPr/>
          <p:nvPr/>
        </p:nvSpPr>
        <p:spPr>
          <a:xfrm>
            <a:off x="5880452" y="2569861"/>
            <a:ext cx="508254" cy="82295"/>
          </a:xfrm>
          <a:custGeom>
            <a:avLst/>
            <a:gdLst>
              <a:gd name="connsiteX0" fmla="*/ 17717 w 508254"/>
              <a:gd name="connsiteY0" fmla="*/ 13621 h 82295"/>
              <a:gd name="connsiteX1" fmla="*/ 45816 w 508254"/>
              <a:gd name="connsiteY1" fmla="*/ 32290 h 82295"/>
              <a:gd name="connsiteX2" fmla="*/ 464249 w 508254"/>
              <a:gd name="connsiteY2" fmla="*/ 32290 h 82295"/>
              <a:gd name="connsiteX3" fmla="*/ 490443 w 508254"/>
              <a:gd name="connsiteY3" fmla="*/ 14954 h 82295"/>
              <a:gd name="connsiteX4" fmla="*/ 508254 w 508254"/>
              <a:gd name="connsiteY4" fmla="*/ 1429 h 82295"/>
              <a:gd name="connsiteX5" fmla="*/ 0 w 508254"/>
              <a:gd name="connsiteY5" fmla="*/ 0 h 82295"/>
              <a:gd name="connsiteX6" fmla="*/ 17717 w 508254"/>
              <a:gd name="connsiteY6" fmla="*/ 13621 h 8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54" h="82295">
                <a:moveTo>
                  <a:pt x="17717" y="13621"/>
                </a:moveTo>
                <a:cubicBezTo>
                  <a:pt x="26099" y="20098"/>
                  <a:pt x="35529" y="26384"/>
                  <a:pt x="45816" y="32290"/>
                </a:cubicBezTo>
                <a:cubicBezTo>
                  <a:pt x="161735" y="98965"/>
                  <a:pt x="349187" y="98965"/>
                  <a:pt x="464249" y="32290"/>
                </a:cubicBezTo>
                <a:cubicBezTo>
                  <a:pt x="473774" y="26765"/>
                  <a:pt x="482537" y="20955"/>
                  <a:pt x="490443" y="14954"/>
                </a:cubicBezTo>
                <a:lnTo>
                  <a:pt x="508254" y="1429"/>
                </a:lnTo>
                <a:lnTo>
                  <a:pt x="0" y="0"/>
                </a:lnTo>
                <a:lnTo>
                  <a:pt x="17717" y="13621"/>
                </a:lnTo>
                <a:close/>
              </a:path>
            </a:pathLst>
          </a:custGeom>
          <a:noFill/>
          <a:ln w="1270" cap="flat">
            <a:solidFill>
              <a:srgbClr val="000000">
                <a:alpha val="0"/>
              </a:srgbClr>
            </a:solidFill>
            <a:prstDash val="solid"/>
            <a:miter/>
          </a:ln>
        </p:spPr>
        <p:txBody>
          <a:bodyPr rtlCol="0" anchor="ctr"/>
          <a:lstStyle/>
          <a:p>
            <a:endParaRPr lang="ru-RU"/>
          </a:p>
        </p:txBody>
      </p:sp>
      <p:grpSp>
        <p:nvGrpSpPr>
          <p:cNvPr id="229" name="Рисунок 25">
            <a:extLst>
              <a:ext uri="{FF2B5EF4-FFF2-40B4-BE49-F238E27FC236}">
                <a16:creationId xmlns:a16="http://schemas.microsoft.com/office/drawing/2014/main" id="{B647A299-34A4-AE16-48F0-F84FBA4A977E}"/>
              </a:ext>
            </a:extLst>
          </p:cNvPr>
          <p:cNvGrpSpPr/>
          <p:nvPr/>
        </p:nvGrpSpPr>
        <p:grpSpPr>
          <a:xfrm>
            <a:off x="5816823" y="2366788"/>
            <a:ext cx="636462" cy="276891"/>
            <a:chOff x="5816823" y="2366788"/>
            <a:chExt cx="636462" cy="276891"/>
          </a:xfrm>
        </p:grpSpPr>
        <p:sp>
          <p:nvSpPr>
            <p:cNvPr id="230" name="Полилиния: фигура 229">
              <a:extLst>
                <a:ext uri="{FF2B5EF4-FFF2-40B4-BE49-F238E27FC236}">
                  <a16:creationId xmlns:a16="http://schemas.microsoft.com/office/drawing/2014/main" id="{58739A02-A610-289D-A1BA-FB95FC76EA5D}"/>
                </a:ext>
              </a:extLst>
            </p:cNvPr>
            <p:cNvSpPr/>
            <p:nvPr/>
          </p:nvSpPr>
          <p:spPr>
            <a:xfrm>
              <a:off x="5816823" y="2366788"/>
              <a:ext cx="636462" cy="276891"/>
            </a:xfrm>
            <a:custGeom>
              <a:avLst/>
              <a:gdLst>
                <a:gd name="connsiteX0" fmla="*/ 319089 w 636462"/>
                <a:gd name="connsiteY0" fmla="*/ 276892 h 276891"/>
                <a:gd name="connsiteX1" fmla="*/ 93823 w 636462"/>
                <a:gd name="connsiteY1" fmla="*/ 223171 h 276891"/>
                <a:gd name="connsiteX2" fmla="*/ 64010 w 636462"/>
                <a:gd name="connsiteY2" fmla="*/ 203359 h 276891"/>
                <a:gd name="connsiteX3" fmla="*/ 22004 w 636462"/>
                <a:gd name="connsiteY3" fmla="*/ 160020 h 276891"/>
                <a:gd name="connsiteX4" fmla="*/ 11813 w 636462"/>
                <a:gd name="connsiteY4" fmla="*/ 142589 h 276891"/>
                <a:gd name="connsiteX5" fmla="*/ 2 w 636462"/>
                <a:gd name="connsiteY5" fmla="*/ 92392 h 276891"/>
                <a:gd name="connsiteX6" fmla="*/ 192 w 636462"/>
                <a:gd name="connsiteY6" fmla="*/ 0 h 276891"/>
                <a:gd name="connsiteX7" fmla="*/ 94109 w 636462"/>
                <a:gd name="connsiteY7" fmla="*/ 130397 h 276891"/>
                <a:gd name="connsiteX8" fmla="*/ 294038 w 636462"/>
                <a:gd name="connsiteY8" fmla="*/ 183642 h 276891"/>
                <a:gd name="connsiteX9" fmla="*/ 319375 w 636462"/>
                <a:gd name="connsiteY9" fmla="*/ 184213 h 276891"/>
                <a:gd name="connsiteX10" fmla="*/ 543975 w 636462"/>
                <a:gd name="connsiteY10" fmla="*/ 130397 h 276891"/>
                <a:gd name="connsiteX11" fmla="*/ 567025 w 636462"/>
                <a:gd name="connsiteY11" fmla="*/ 115538 h 276891"/>
                <a:gd name="connsiteX12" fmla="*/ 636462 w 636462"/>
                <a:gd name="connsiteY12" fmla="*/ 1524 h 276891"/>
                <a:gd name="connsiteX13" fmla="*/ 636177 w 636462"/>
                <a:gd name="connsiteY13" fmla="*/ 94202 h 276891"/>
                <a:gd name="connsiteX14" fmla="*/ 624556 w 636462"/>
                <a:gd name="connsiteY14" fmla="*/ 143161 h 276891"/>
                <a:gd name="connsiteX15" fmla="*/ 614174 w 636462"/>
                <a:gd name="connsiteY15" fmla="*/ 161068 h 276891"/>
                <a:gd name="connsiteX16" fmla="*/ 599696 w 636462"/>
                <a:gd name="connsiteY16" fmla="*/ 179261 h 276891"/>
                <a:gd name="connsiteX17" fmla="*/ 555595 w 636462"/>
                <a:gd name="connsiteY17" fmla="*/ 204692 h 276891"/>
                <a:gd name="connsiteX18" fmla="*/ 555595 w 636462"/>
                <a:gd name="connsiteY18" fmla="*/ 215836 h 276891"/>
                <a:gd name="connsiteX19" fmla="*/ 543689 w 636462"/>
                <a:gd name="connsiteY19" fmla="*/ 223075 h 276891"/>
                <a:gd name="connsiteX20" fmla="*/ 319089 w 636462"/>
                <a:gd name="connsiteY20" fmla="*/ 276892 h 2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462" h="276891">
                  <a:moveTo>
                    <a:pt x="319089" y="276892"/>
                  </a:moveTo>
                  <a:cubicBezTo>
                    <a:pt x="237746" y="276892"/>
                    <a:pt x="156212" y="258985"/>
                    <a:pt x="93823" y="223171"/>
                  </a:cubicBezTo>
                  <a:cubicBezTo>
                    <a:pt x="82965" y="216884"/>
                    <a:pt x="73059" y="210217"/>
                    <a:pt x="64010" y="203359"/>
                  </a:cubicBezTo>
                  <a:cubicBezTo>
                    <a:pt x="46388" y="189833"/>
                    <a:pt x="32387" y="175260"/>
                    <a:pt x="22004" y="160020"/>
                  </a:cubicBezTo>
                  <a:cubicBezTo>
                    <a:pt x="18099" y="154305"/>
                    <a:pt x="14766" y="148495"/>
                    <a:pt x="11813" y="142589"/>
                  </a:cubicBezTo>
                  <a:cubicBezTo>
                    <a:pt x="3907" y="126206"/>
                    <a:pt x="-93" y="109252"/>
                    <a:pt x="2" y="92392"/>
                  </a:cubicBezTo>
                  <a:lnTo>
                    <a:pt x="192" y="0"/>
                  </a:lnTo>
                  <a:cubicBezTo>
                    <a:pt x="288" y="47244"/>
                    <a:pt x="31529" y="94393"/>
                    <a:pt x="94109" y="130397"/>
                  </a:cubicBezTo>
                  <a:cubicBezTo>
                    <a:pt x="150020" y="162592"/>
                    <a:pt x="221268" y="180308"/>
                    <a:pt x="294038" y="183642"/>
                  </a:cubicBezTo>
                  <a:cubicBezTo>
                    <a:pt x="302420" y="184023"/>
                    <a:pt x="310898" y="184213"/>
                    <a:pt x="319375" y="184213"/>
                  </a:cubicBezTo>
                  <a:cubicBezTo>
                    <a:pt x="400814" y="184213"/>
                    <a:pt x="482062" y="166306"/>
                    <a:pt x="543975" y="130397"/>
                  </a:cubicBezTo>
                  <a:cubicBezTo>
                    <a:pt x="552262" y="125635"/>
                    <a:pt x="559881" y="120682"/>
                    <a:pt x="567025" y="115538"/>
                  </a:cubicBezTo>
                  <a:cubicBezTo>
                    <a:pt x="613221" y="82296"/>
                    <a:pt x="636272" y="41910"/>
                    <a:pt x="636462" y="1524"/>
                  </a:cubicBezTo>
                  <a:lnTo>
                    <a:pt x="636177" y="94202"/>
                  </a:lnTo>
                  <a:cubicBezTo>
                    <a:pt x="636081" y="110680"/>
                    <a:pt x="632271" y="127159"/>
                    <a:pt x="624556" y="143161"/>
                  </a:cubicBezTo>
                  <a:cubicBezTo>
                    <a:pt x="621603" y="149257"/>
                    <a:pt x="618174" y="155162"/>
                    <a:pt x="614174" y="161068"/>
                  </a:cubicBezTo>
                  <a:cubicBezTo>
                    <a:pt x="609983" y="167259"/>
                    <a:pt x="605125" y="173355"/>
                    <a:pt x="599696" y="179261"/>
                  </a:cubicBezTo>
                  <a:lnTo>
                    <a:pt x="555595" y="204692"/>
                  </a:lnTo>
                  <a:lnTo>
                    <a:pt x="555595" y="215836"/>
                  </a:lnTo>
                  <a:cubicBezTo>
                    <a:pt x="551785" y="218313"/>
                    <a:pt x="547785" y="220789"/>
                    <a:pt x="543689" y="223075"/>
                  </a:cubicBezTo>
                  <a:cubicBezTo>
                    <a:pt x="481776" y="258985"/>
                    <a:pt x="400528" y="276892"/>
                    <a:pt x="319089" y="276892"/>
                  </a:cubicBezTo>
                  <a:close/>
                </a:path>
              </a:pathLst>
            </a:custGeom>
            <a:gradFill>
              <a:gsLst>
                <a:gs pos="0">
                  <a:srgbClr val="CDC7BB"/>
                </a:gs>
                <a:gs pos="50000">
                  <a:srgbClr val="DDD7CB"/>
                </a:gs>
                <a:gs pos="100000">
                  <a:srgbClr val="EDE8DC"/>
                </a:gs>
              </a:gsLst>
              <a:lin ang="0" scaled="1"/>
            </a:gradFill>
            <a:ln w="9525" cap="flat">
              <a:noFill/>
              <a:prstDash val="solid"/>
              <a:miter/>
            </a:ln>
          </p:spPr>
          <p:txBody>
            <a:bodyPr rtlCol="0" anchor="ctr"/>
            <a:lstStyle/>
            <a:p>
              <a:endParaRPr lang="ru-RU"/>
            </a:p>
          </p:txBody>
        </p:sp>
        <p:sp>
          <p:nvSpPr>
            <p:cNvPr id="231" name="Полилиния: фигура 230">
              <a:extLst>
                <a:ext uri="{FF2B5EF4-FFF2-40B4-BE49-F238E27FC236}">
                  <a16:creationId xmlns:a16="http://schemas.microsoft.com/office/drawing/2014/main" id="{A8F22DE5-2ADD-4907-B9AF-ADB6B3D942E7}"/>
                </a:ext>
              </a:extLst>
            </p:cNvPr>
            <p:cNvSpPr/>
            <p:nvPr/>
          </p:nvSpPr>
          <p:spPr>
            <a:xfrm>
              <a:off x="5816823" y="2366788"/>
              <a:ext cx="636462" cy="276891"/>
            </a:xfrm>
            <a:custGeom>
              <a:avLst/>
              <a:gdLst>
                <a:gd name="connsiteX0" fmla="*/ 93823 w 636462"/>
                <a:gd name="connsiteY0" fmla="*/ 223171 h 276891"/>
                <a:gd name="connsiteX1" fmla="*/ 64010 w 636462"/>
                <a:gd name="connsiteY1" fmla="*/ 203359 h 276891"/>
                <a:gd name="connsiteX2" fmla="*/ 22004 w 636462"/>
                <a:gd name="connsiteY2" fmla="*/ 160020 h 276891"/>
                <a:gd name="connsiteX3" fmla="*/ 11813 w 636462"/>
                <a:gd name="connsiteY3" fmla="*/ 142589 h 276891"/>
                <a:gd name="connsiteX4" fmla="*/ 2 w 636462"/>
                <a:gd name="connsiteY4" fmla="*/ 92392 h 276891"/>
                <a:gd name="connsiteX5" fmla="*/ 192 w 636462"/>
                <a:gd name="connsiteY5" fmla="*/ 0 h 276891"/>
                <a:gd name="connsiteX6" fmla="*/ 94109 w 636462"/>
                <a:gd name="connsiteY6" fmla="*/ 130397 h 276891"/>
                <a:gd name="connsiteX7" fmla="*/ 294038 w 636462"/>
                <a:gd name="connsiteY7" fmla="*/ 183642 h 276891"/>
                <a:gd name="connsiteX8" fmla="*/ 319375 w 636462"/>
                <a:gd name="connsiteY8" fmla="*/ 184213 h 276891"/>
                <a:gd name="connsiteX9" fmla="*/ 543975 w 636462"/>
                <a:gd name="connsiteY9" fmla="*/ 130397 h 276891"/>
                <a:gd name="connsiteX10" fmla="*/ 567025 w 636462"/>
                <a:gd name="connsiteY10" fmla="*/ 115538 h 276891"/>
                <a:gd name="connsiteX11" fmla="*/ 636462 w 636462"/>
                <a:gd name="connsiteY11" fmla="*/ 1524 h 276891"/>
                <a:gd name="connsiteX12" fmla="*/ 636177 w 636462"/>
                <a:gd name="connsiteY12" fmla="*/ 94202 h 276891"/>
                <a:gd name="connsiteX13" fmla="*/ 624556 w 636462"/>
                <a:gd name="connsiteY13" fmla="*/ 143161 h 276891"/>
                <a:gd name="connsiteX14" fmla="*/ 614174 w 636462"/>
                <a:gd name="connsiteY14" fmla="*/ 161068 h 276891"/>
                <a:gd name="connsiteX15" fmla="*/ 599696 w 636462"/>
                <a:gd name="connsiteY15" fmla="*/ 179261 h 276891"/>
                <a:gd name="connsiteX16" fmla="*/ 555595 w 636462"/>
                <a:gd name="connsiteY16" fmla="*/ 204692 h 276891"/>
                <a:gd name="connsiteX17" fmla="*/ 555595 w 636462"/>
                <a:gd name="connsiteY17" fmla="*/ 215836 h 276891"/>
                <a:gd name="connsiteX18" fmla="*/ 543689 w 636462"/>
                <a:gd name="connsiteY18" fmla="*/ 223075 h 276891"/>
                <a:gd name="connsiteX19" fmla="*/ 319089 w 636462"/>
                <a:gd name="connsiteY19" fmla="*/ 276892 h 276891"/>
                <a:gd name="connsiteX20" fmla="*/ 93823 w 636462"/>
                <a:gd name="connsiteY20" fmla="*/ 223171 h 2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462" h="276891">
                  <a:moveTo>
                    <a:pt x="93823" y="223171"/>
                  </a:moveTo>
                  <a:cubicBezTo>
                    <a:pt x="82965" y="216884"/>
                    <a:pt x="73059" y="210217"/>
                    <a:pt x="64010" y="203359"/>
                  </a:cubicBezTo>
                  <a:cubicBezTo>
                    <a:pt x="46388" y="189833"/>
                    <a:pt x="32387" y="175260"/>
                    <a:pt x="22004" y="160020"/>
                  </a:cubicBezTo>
                  <a:cubicBezTo>
                    <a:pt x="18099" y="154305"/>
                    <a:pt x="14766" y="148495"/>
                    <a:pt x="11813" y="142589"/>
                  </a:cubicBezTo>
                  <a:cubicBezTo>
                    <a:pt x="3907" y="126206"/>
                    <a:pt x="-93" y="109252"/>
                    <a:pt x="2" y="92392"/>
                  </a:cubicBezTo>
                  <a:lnTo>
                    <a:pt x="192" y="0"/>
                  </a:lnTo>
                  <a:cubicBezTo>
                    <a:pt x="288" y="47244"/>
                    <a:pt x="31529" y="94393"/>
                    <a:pt x="94109" y="130397"/>
                  </a:cubicBezTo>
                  <a:cubicBezTo>
                    <a:pt x="150020" y="162592"/>
                    <a:pt x="221268" y="180308"/>
                    <a:pt x="294038" y="183642"/>
                  </a:cubicBezTo>
                  <a:cubicBezTo>
                    <a:pt x="302420" y="184023"/>
                    <a:pt x="310898" y="184213"/>
                    <a:pt x="319375" y="184213"/>
                  </a:cubicBezTo>
                  <a:cubicBezTo>
                    <a:pt x="400814" y="184213"/>
                    <a:pt x="482062" y="166306"/>
                    <a:pt x="543975" y="130397"/>
                  </a:cubicBezTo>
                  <a:cubicBezTo>
                    <a:pt x="552262" y="125635"/>
                    <a:pt x="559881" y="120682"/>
                    <a:pt x="567025" y="115538"/>
                  </a:cubicBezTo>
                  <a:cubicBezTo>
                    <a:pt x="613221" y="82296"/>
                    <a:pt x="636272" y="41910"/>
                    <a:pt x="636462" y="1524"/>
                  </a:cubicBezTo>
                  <a:lnTo>
                    <a:pt x="636177" y="94202"/>
                  </a:lnTo>
                  <a:cubicBezTo>
                    <a:pt x="636081" y="110680"/>
                    <a:pt x="632271" y="127159"/>
                    <a:pt x="624556" y="143161"/>
                  </a:cubicBezTo>
                  <a:cubicBezTo>
                    <a:pt x="621603" y="149257"/>
                    <a:pt x="618174" y="155162"/>
                    <a:pt x="614174" y="161068"/>
                  </a:cubicBezTo>
                  <a:cubicBezTo>
                    <a:pt x="609983" y="167259"/>
                    <a:pt x="605125" y="173355"/>
                    <a:pt x="599696" y="179261"/>
                  </a:cubicBezTo>
                  <a:lnTo>
                    <a:pt x="555595" y="204692"/>
                  </a:lnTo>
                  <a:lnTo>
                    <a:pt x="555595" y="215836"/>
                  </a:lnTo>
                  <a:cubicBezTo>
                    <a:pt x="551785" y="218313"/>
                    <a:pt x="547785" y="220789"/>
                    <a:pt x="543689" y="223075"/>
                  </a:cubicBezTo>
                  <a:cubicBezTo>
                    <a:pt x="481776" y="258985"/>
                    <a:pt x="400528" y="276892"/>
                    <a:pt x="319089" y="276892"/>
                  </a:cubicBezTo>
                  <a:cubicBezTo>
                    <a:pt x="237746" y="276892"/>
                    <a:pt x="156212" y="258985"/>
                    <a:pt x="93823" y="223171"/>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232" name="Полилиния: фигура 231">
            <a:extLst>
              <a:ext uri="{FF2B5EF4-FFF2-40B4-BE49-F238E27FC236}">
                <a16:creationId xmlns:a16="http://schemas.microsoft.com/office/drawing/2014/main" id="{629CCA50-A766-4248-1719-11ABA3797E49}"/>
              </a:ext>
            </a:extLst>
          </p:cNvPr>
          <p:cNvSpPr/>
          <p:nvPr/>
        </p:nvSpPr>
        <p:spPr>
          <a:xfrm>
            <a:off x="5817049" y="2242677"/>
            <a:ext cx="636159" cy="308329"/>
          </a:xfrm>
          <a:custGeom>
            <a:avLst/>
            <a:gdLst>
              <a:gd name="connsiteX0" fmla="*/ 572514 w 636159"/>
              <a:gd name="connsiteY0" fmla="*/ 14954 h 308329"/>
              <a:gd name="connsiteX1" fmla="*/ 554893 w 636159"/>
              <a:gd name="connsiteY1" fmla="*/ 1333 h 308329"/>
              <a:gd name="connsiteX2" fmla="*/ 82072 w 636159"/>
              <a:gd name="connsiteY2" fmla="*/ 0 h 308329"/>
              <a:gd name="connsiteX3" fmla="*/ 64260 w 636159"/>
              <a:gd name="connsiteY3" fmla="*/ 13526 h 308329"/>
              <a:gd name="connsiteX4" fmla="*/ 93883 w 636159"/>
              <a:gd name="connsiteY4" fmla="*/ 254508 h 308329"/>
              <a:gd name="connsiteX5" fmla="*/ 293812 w 636159"/>
              <a:gd name="connsiteY5" fmla="*/ 307753 h 308329"/>
              <a:gd name="connsiteX6" fmla="*/ 543749 w 636159"/>
              <a:gd name="connsiteY6" fmla="*/ 254508 h 308329"/>
              <a:gd name="connsiteX7" fmla="*/ 566799 w 636159"/>
              <a:gd name="connsiteY7" fmla="*/ 239649 h 308329"/>
              <a:gd name="connsiteX8" fmla="*/ 572514 w 636159"/>
              <a:gd name="connsiteY8" fmla="*/ 14954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159" h="308329">
                <a:moveTo>
                  <a:pt x="572514" y="14954"/>
                </a:moveTo>
                <a:lnTo>
                  <a:pt x="554893" y="1333"/>
                </a:lnTo>
                <a:lnTo>
                  <a:pt x="82072" y="0"/>
                </a:lnTo>
                <a:lnTo>
                  <a:pt x="64260" y="13526"/>
                </a:lnTo>
                <a:cubicBezTo>
                  <a:pt x="-30419" y="85439"/>
                  <a:pt x="-20417" y="188786"/>
                  <a:pt x="93883" y="254508"/>
                </a:cubicBezTo>
                <a:cubicBezTo>
                  <a:pt x="149794" y="286703"/>
                  <a:pt x="221042" y="304419"/>
                  <a:pt x="293812" y="307753"/>
                </a:cubicBezTo>
                <a:cubicBezTo>
                  <a:pt x="383443" y="311849"/>
                  <a:pt x="475454" y="294132"/>
                  <a:pt x="543749" y="254508"/>
                </a:cubicBezTo>
                <a:cubicBezTo>
                  <a:pt x="552035" y="249746"/>
                  <a:pt x="559655" y="244793"/>
                  <a:pt x="566799" y="239649"/>
                </a:cubicBezTo>
                <a:cubicBezTo>
                  <a:pt x="657382" y="174403"/>
                  <a:pt x="659192" y="81629"/>
                  <a:pt x="572514" y="14954"/>
                </a:cubicBezTo>
                <a:close/>
              </a:path>
            </a:pathLst>
          </a:custGeom>
          <a:solidFill>
            <a:srgbClr val="FCF9F2"/>
          </a:solidFill>
          <a:ln w="9525" cap="flat">
            <a:noFill/>
            <a:prstDash val="solid"/>
            <a:miter/>
          </a:ln>
        </p:spPr>
        <p:txBody>
          <a:bodyPr rtlCol="0" anchor="ctr"/>
          <a:lstStyle/>
          <a:p>
            <a:endParaRPr lang="ru-RU"/>
          </a:p>
        </p:txBody>
      </p:sp>
      <p:sp>
        <p:nvSpPr>
          <p:cNvPr id="233" name="Полилиния: фигура 232">
            <a:extLst>
              <a:ext uri="{FF2B5EF4-FFF2-40B4-BE49-F238E27FC236}">
                <a16:creationId xmlns:a16="http://schemas.microsoft.com/office/drawing/2014/main" id="{E23EF7A1-63B7-BCB0-1457-AFC5A2FF1F56}"/>
              </a:ext>
            </a:extLst>
          </p:cNvPr>
          <p:cNvSpPr/>
          <p:nvPr/>
        </p:nvSpPr>
        <p:spPr>
          <a:xfrm>
            <a:off x="5817049" y="2242677"/>
            <a:ext cx="636159" cy="308329"/>
          </a:xfrm>
          <a:custGeom>
            <a:avLst/>
            <a:gdLst>
              <a:gd name="connsiteX0" fmla="*/ 554893 w 636159"/>
              <a:gd name="connsiteY0" fmla="*/ 1333 h 308329"/>
              <a:gd name="connsiteX1" fmla="*/ 82072 w 636159"/>
              <a:gd name="connsiteY1" fmla="*/ 0 h 308329"/>
              <a:gd name="connsiteX2" fmla="*/ 64260 w 636159"/>
              <a:gd name="connsiteY2" fmla="*/ 13526 h 308329"/>
              <a:gd name="connsiteX3" fmla="*/ 93883 w 636159"/>
              <a:gd name="connsiteY3" fmla="*/ 254508 h 308329"/>
              <a:gd name="connsiteX4" fmla="*/ 293812 w 636159"/>
              <a:gd name="connsiteY4" fmla="*/ 307753 h 308329"/>
              <a:gd name="connsiteX5" fmla="*/ 543749 w 636159"/>
              <a:gd name="connsiteY5" fmla="*/ 254508 h 308329"/>
              <a:gd name="connsiteX6" fmla="*/ 566799 w 636159"/>
              <a:gd name="connsiteY6" fmla="*/ 239649 h 308329"/>
              <a:gd name="connsiteX7" fmla="*/ 572514 w 636159"/>
              <a:gd name="connsiteY7" fmla="*/ 14954 h 308329"/>
              <a:gd name="connsiteX8" fmla="*/ 554893 w 636159"/>
              <a:gd name="connsiteY8" fmla="*/ 1333 h 3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159" h="308329">
                <a:moveTo>
                  <a:pt x="554893" y="1333"/>
                </a:moveTo>
                <a:lnTo>
                  <a:pt x="82072" y="0"/>
                </a:lnTo>
                <a:lnTo>
                  <a:pt x="64260" y="13526"/>
                </a:lnTo>
                <a:cubicBezTo>
                  <a:pt x="-30419" y="85439"/>
                  <a:pt x="-20417" y="188786"/>
                  <a:pt x="93883" y="254508"/>
                </a:cubicBezTo>
                <a:cubicBezTo>
                  <a:pt x="149794" y="286703"/>
                  <a:pt x="221042" y="304419"/>
                  <a:pt x="293812" y="307753"/>
                </a:cubicBezTo>
                <a:cubicBezTo>
                  <a:pt x="383443" y="311849"/>
                  <a:pt x="475454" y="294132"/>
                  <a:pt x="543749" y="254508"/>
                </a:cubicBezTo>
                <a:cubicBezTo>
                  <a:pt x="552035" y="249746"/>
                  <a:pt x="559655" y="244793"/>
                  <a:pt x="566799" y="239649"/>
                </a:cubicBezTo>
                <a:cubicBezTo>
                  <a:pt x="657382" y="174403"/>
                  <a:pt x="659192" y="81629"/>
                  <a:pt x="572514" y="14954"/>
                </a:cubicBezTo>
                <a:lnTo>
                  <a:pt x="554893" y="1333"/>
                </a:lnTo>
                <a:close/>
              </a:path>
            </a:pathLst>
          </a:custGeom>
          <a:noFill/>
          <a:ln w="1270" cap="flat">
            <a:solidFill>
              <a:srgbClr val="000000">
                <a:alpha val="0"/>
              </a:srgbClr>
            </a:solidFill>
            <a:prstDash val="solid"/>
            <a:miter/>
          </a:ln>
        </p:spPr>
        <p:txBody>
          <a:bodyPr rtlCol="0" anchor="ctr"/>
          <a:lstStyle/>
          <a:p>
            <a:endParaRPr lang="ru-RU"/>
          </a:p>
        </p:txBody>
      </p:sp>
      <p:sp>
        <p:nvSpPr>
          <p:cNvPr id="234" name="Полилиния: фигура 233">
            <a:extLst>
              <a:ext uri="{FF2B5EF4-FFF2-40B4-BE49-F238E27FC236}">
                <a16:creationId xmlns:a16="http://schemas.microsoft.com/office/drawing/2014/main" id="{84910F65-A909-C131-49CA-83FDC4D0A79C}"/>
              </a:ext>
            </a:extLst>
          </p:cNvPr>
          <p:cNvSpPr/>
          <p:nvPr/>
        </p:nvSpPr>
        <p:spPr>
          <a:xfrm>
            <a:off x="5839327" y="2175335"/>
            <a:ext cx="591791" cy="341566"/>
          </a:xfrm>
          <a:custGeom>
            <a:avLst/>
            <a:gdLst>
              <a:gd name="connsiteX0" fmla="*/ 504421 w 591791"/>
              <a:gd name="connsiteY0" fmla="*/ 50006 h 341566"/>
              <a:gd name="connsiteX1" fmla="*/ 85988 w 591791"/>
              <a:gd name="connsiteY1" fmla="*/ 50006 h 341566"/>
              <a:gd name="connsiteX2" fmla="*/ 87322 w 591791"/>
              <a:gd name="connsiteY2" fmla="*/ 291560 h 341566"/>
              <a:gd name="connsiteX3" fmla="*/ 505850 w 591791"/>
              <a:gd name="connsiteY3" fmla="*/ 291560 h 341566"/>
              <a:gd name="connsiteX4" fmla="*/ 504421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504421" y="50006"/>
                </a:moveTo>
                <a:cubicBezTo>
                  <a:pt x="388502" y="-16669"/>
                  <a:pt x="201146" y="-16669"/>
                  <a:pt x="85988" y="50006"/>
                </a:cubicBezTo>
                <a:cubicBezTo>
                  <a:pt x="-29169" y="116681"/>
                  <a:pt x="-28597" y="224885"/>
                  <a:pt x="87322" y="291560"/>
                </a:cubicBezTo>
                <a:cubicBezTo>
                  <a:pt x="203241" y="358235"/>
                  <a:pt x="390693" y="358235"/>
                  <a:pt x="505850" y="291560"/>
                </a:cubicBezTo>
                <a:cubicBezTo>
                  <a:pt x="621007" y="224885"/>
                  <a:pt x="620341" y="116681"/>
                  <a:pt x="504421" y="50006"/>
                </a:cubicBezTo>
                <a:close/>
              </a:path>
            </a:pathLst>
          </a:custGeom>
          <a:solidFill>
            <a:srgbClr val="1499FC"/>
          </a:solidFill>
          <a:ln w="9525" cap="flat">
            <a:noFill/>
            <a:prstDash val="solid"/>
            <a:miter/>
          </a:ln>
        </p:spPr>
        <p:txBody>
          <a:bodyPr rtlCol="0" anchor="ctr"/>
          <a:lstStyle/>
          <a:p>
            <a:endParaRPr lang="ru-RU"/>
          </a:p>
        </p:txBody>
      </p:sp>
      <p:sp>
        <p:nvSpPr>
          <p:cNvPr id="235" name="Полилиния: фигура 234">
            <a:extLst>
              <a:ext uri="{FF2B5EF4-FFF2-40B4-BE49-F238E27FC236}">
                <a16:creationId xmlns:a16="http://schemas.microsoft.com/office/drawing/2014/main" id="{7F0008D0-DFE3-84A6-7565-143EBA66C6C2}"/>
              </a:ext>
            </a:extLst>
          </p:cNvPr>
          <p:cNvSpPr/>
          <p:nvPr/>
        </p:nvSpPr>
        <p:spPr>
          <a:xfrm>
            <a:off x="5839327" y="2175335"/>
            <a:ext cx="591791" cy="341566"/>
          </a:xfrm>
          <a:custGeom>
            <a:avLst/>
            <a:gdLst>
              <a:gd name="connsiteX0" fmla="*/ 85988 w 591791"/>
              <a:gd name="connsiteY0" fmla="*/ 50006 h 341566"/>
              <a:gd name="connsiteX1" fmla="*/ 87322 w 591791"/>
              <a:gd name="connsiteY1" fmla="*/ 291560 h 341566"/>
              <a:gd name="connsiteX2" fmla="*/ 505850 w 591791"/>
              <a:gd name="connsiteY2" fmla="*/ 291560 h 341566"/>
              <a:gd name="connsiteX3" fmla="*/ 504421 w 591791"/>
              <a:gd name="connsiteY3" fmla="*/ 50006 h 341566"/>
              <a:gd name="connsiteX4" fmla="*/ 85988 w 591791"/>
              <a:gd name="connsiteY4" fmla="*/ 50006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91" h="341566">
                <a:moveTo>
                  <a:pt x="85988" y="50006"/>
                </a:moveTo>
                <a:cubicBezTo>
                  <a:pt x="-29169" y="116681"/>
                  <a:pt x="-28597" y="224885"/>
                  <a:pt x="87322" y="291560"/>
                </a:cubicBezTo>
                <a:cubicBezTo>
                  <a:pt x="203241" y="358235"/>
                  <a:pt x="390693" y="358235"/>
                  <a:pt x="505850" y="291560"/>
                </a:cubicBezTo>
                <a:cubicBezTo>
                  <a:pt x="621007" y="224885"/>
                  <a:pt x="620341" y="116681"/>
                  <a:pt x="504421" y="50006"/>
                </a:cubicBezTo>
                <a:cubicBezTo>
                  <a:pt x="388502" y="-16669"/>
                  <a:pt x="201146" y="-16669"/>
                  <a:pt x="85988" y="50006"/>
                </a:cubicBezTo>
                <a:close/>
              </a:path>
            </a:pathLst>
          </a:custGeom>
          <a:noFill/>
          <a:ln w="1270" cap="flat">
            <a:solidFill>
              <a:srgbClr val="000000">
                <a:alpha val="0"/>
              </a:srgbClr>
            </a:solidFill>
            <a:prstDash val="solid"/>
            <a:miter/>
          </a:ln>
        </p:spPr>
        <p:txBody>
          <a:bodyPr rtlCol="0" anchor="ctr"/>
          <a:lstStyle/>
          <a:p>
            <a:endParaRPr lang="ru-RU"/>
          </a:p>
        </p:txBody>
      </p:sp>
      <p:sp>
        <p:nvSpPr>
          <p:cNvPr id="236" name="Полилиния: фигура 235">
            <a:extLst>
              <a:ext uri="{FF2B5EF4-FFF2-40B4-BE49-F238E27FC236}">
                <a16:creationId xmlns:a16="http://schemas.microsoft.com/office/drawing/2014/main" id="{5CB325B8-AAAB-A493-4A6B-BF39CB70F9EF}"/>
              </a:ext>
            </a:extLst>
          </p:cNvPr>
          <p:cNvSpPr/>
          <p:nvPr/>
        </p:nvSpPr>
        <p:spPr>
          <a:xfrm>
            <a:off x="6110861" y="2453084"/>
            <a:ext cx="272986" cy="97922"/>
          </a:xfrm>
          <a:custGeom>
            <a:avLst/>
            <a:gdLst>
              <a:gd name="connsiteX0" fmla="*/ 255747 w 272986"/>
              <a:gd name="connsiteY0" fmla="*/ 0 h 97922"/>
              <a:gd name="connsiteX1" fmla="*/ 234220 w 272986"/>
              <a:gd name="connsiteY1" fmla="*/ 13811 h 97922"/>
              <a:gd name="connsiteX2" fmla="*/ 1715 w 272986"/>
              <a:gd name="connsiteY2" fmla="*/ 63246 h 97922"/>
              <a:gd name="connsiteX3" fmla="*/ 0 w 272986"/>
              <a:gd name="connsiteY3" fmla="*/ 97346 h 97922"/>
              <a:gd name="connsiteX4" fmla="*/ 249936 w 272986"/>
              <a:gd name="connsiteY4" fmla="*/ 44101 h 97922"/>
              <a:gd name="connsiteX5" fmla="*/ 272987 w 272986"/>
              <a:gd name="connsiteY5" fmla="*/ 29242 h 97922"/>
              <a:gd name="connsiteX6" fmla="*/ 255747 w 272986"/>
              <a:gd name="connsiteY6" fmla="*/ 0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55747" y="0"/>
                </a:moveTo>
                <a:cubicBezTo>
                  <a:pt x="249079" y="4763"/>
                  <a:pt x="241935" y="9334"/>
                  <a:pt x="234220" y="13811"/>
                </a:cubicBezTo>
                <a:cubicBezTo>
                  <a:pt x="170688" y="50578"/>
                  <a:pt x="85154" y="67151"/>
                  <a:pt x="1715" y="63246"/>
                </a:cubicBezTo>
                <a:lnTo>
                  <a:pt x="0" y="97346"/>
                </a:lnTo>
                <a:cubicBezTo>
                  <a:pt x="89631" y="101441"/>
                  <a:pt x="181642" y="83725"/>
                  <a:pt x="249936" y="44101"/>
                </a:cubicBezTo>
                <a:cubicBezTo>
                  <a:pt x="258223" y="39338"/>
                  <a:pt x="265843" y="34385"/>
                  <a:pt x="272987" y="29242"/>
                </a:cubicBezTo>
                <a:lnTo>
                  <a:pt x="255747" y="0"/>
                </a:lnTo>
                <a:close/>
              </a:path>
            </a:pathLst>
          </a:custGeom>
          <a:solidFill>
            <a:srgbClr val="FFFFFF"/>
          </a:solidFill>
          <a:ln w="9525" cap="flat">
            <a:noFill/>
            <a:prstDash val="solid"/>
            <a:miter/>
          </a:ln>
        </p:spPr>
        <p:txBody>
          <a:bodyPr rtlCol="0" anchor="ctr"/>
          <a:lstStyle/>
          <a:p>
            <a:endParaRPr lang="ru-RU"/>
          </a:p>
        </p:txBody>
      </p:sp>
      <p:sp>
        <p:nvSpPr>
          <p:cNvPr id="237" name="Полилиния: фигура 236">
            <a:extLst>
              <a:ext uri="{FF2B5EF4-FFF2-40B4-BE49-F238E27FC236}">
                <a16:creationId xmlns:a16="http://schemas.microsoft.com/office/drawing/2014/main" id="{AA5E520B-5200-CDC5-C69A-7A03651692D5}"/>
              </a:ext>
            </a:extLst>
          </p:cNvPr>
          <p:cNvSpPr/>
          <p:nvPr/>
        </p:nvSpPr>
        <p:spPr>
          <a:xfrm>
            <a:off x="6110861" y="2453084"/>
            <a:ext cx="272986" cy="97922"/>
          </a:xfrm>
          <a:custGeom>
            <a:avLst/>
            <a:gdLst>
              <a:gd name="connsiteX0" fmla="*/ 234220 w 272986"/>
              <a:gd name="connsiteY0" fmla="*/ 13811 h 97922"/>
              <a:gd name="connsiteX1" fmla="*/ 1715 w 272986"/>
              <a:gd name="connsiteY1" fmla="*/ 63246 h 97922"/>
              <a:gd name="connsiteX2" fmla="*/ 0 w 272986"/>
              <a:gd name="connsiteY2" fmla="*/ 97346 h 97922"/>
              <a:gd name="connsiteX3" fmla="*/ 249936 w 272986"/>
              <a:gd name="connsiteY3" fmla="*/ 44101 h 97922"/>
              <a:gd name="connsiteX4" fmla="*/ 272987 w 272986"/>
              <a:gd name="connsiteY4" fmla="*/ 29242 h 97922"/>
              <a:gd name="connsiteX5" fmla="*/ 255747 w 272986"/>
              <a:gd name="connsiteY5" fmla="*/ 0 h 97922"/>
              <a:gd name="connsiteX6" fmla="*/ 234220 w 272986"/>
              <a:gd name="connsiteY6" fmla="*/ 13811 h 9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86" h="97922">
                <a:moveTo>
                  <a:pt x="234220" y="13811"/>
                </a:moveTo>
                <a:cubicBezTo>
                  <a:pt x="170688" y="50578"/>
                  <a:pt x="85154" y="67151"/>
                  <a:pt x="1715" y="63246"/>
                </a:cubicBezTo>
                <a:lnTo>
                  <a:pt x="0" y="97346"/>
                </a:lnTo>
                <a:cubicBezTo>
                  <a:pt x="89631" y="101441"/>
                  <a:pt x="181642" y="83725"/>
                  <a:pt x="249936" y="44101"/>
                </a:cubicBezTo>
                <a:cubicBezTo>
                  <a:pt x="258223" y="39338"/>
                  <a:pt x="265843" y="34385"/>
                  <a:pt x="272987" y="29242"/>
                </a:cubicBezTo>
                <a:lnTo>
                  <a:pt x="255747" y="0"/>
                </a:lnTo>
                <a:cubicBezTo>
                  <a:pt x="249079" y="4763"/>
                  <a:pt x="241935" y="9334"/>
                  <a:pt x="234220" y="13811"/>
                </a:cubicBezTo>
                <a:close/>
              </a:path>
            </a:pathLst>
          </a:custGeom>
          <a:noFill/>
          <a:ln w="1270" cap="flat">
            <a:solidFill>
              <a:srgbClr val="000000">
                <a:alpha val="0"/>
              </a:srgbClr>
            </a:solidFill>
            <a:prstDash val="solid"/>
            <a:miter/>
          </a:ln>
        </p:spPr>
        <p:txBody>
          <a:bodyPr rtlCol="0" anchor="ctr"/>
          <a:lstStyle/>
          <a:p>
            <a:endParaRPr lang="ru-RU"/>
          </a:p>
        </p:txBody>
      </p:sp>
      <p:sp>
        <p:nvSpPr>
          <p:cNvPr id="238" name="Полилиния: фигура 237">
            <a:extLst>
              <a:ext uri="{FF2B5EF4-FFF2-40B4-BE49-F238E27FC236}">
                <a16:creationId xmlns:a16="http://schemas.microsoft.com/office/drawing/2014/main" id="{CC7DFE7C-A12D-45AE-62E5-D0639F7D8329}"/>
              </a:ext>
            </a:extLst>
          </p:cNvPr>
          <p:cNvSpPr/>
          <p:nvPr/>
        </p:nvSpPr>
        <p:spPr>
          <a:xfrm>
            <a:off x="6055473" y="2288373"/>
            <a:ext cx="164616" cy="95011"/>
          </a:xfrm>
          <a:custGeom>
            <a:avLst/>
            <a:gdLst>
              <a:gd name="connsiteX0" fmla="*/ 140352 w 164616"/>
              <a:gd name="connsiteY0" fmla="*/ 13930 h 95011"/>
              <a:gd name="connsiteX1" fmla="*/ 23956 w 164616"/>
              <a:gd name="connsiteY1" fmla="*/ 13930 h 95011"/>
              <a:gd name="connsiteX2" fmla="*/ 24337 w 164616"/>
              <a:gd name="connsiteY2" fmla="*/ 81082 h 95011"/>
              <a:gd name="connsiteX3" fmla="*/ 140732 w 164616"/>
              <a:gd name="connsiteY3" fmla="*/ 81082 h 95011"/>
              <a:gd name="connsiteX4" fmla="*/ 140352 w 164616"/>
              <a:gd name="connsiteY4" fmla="*/ 13930 h 9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16" h="95011">
                <a:moveTo>
                  <a:pt x="140352" y="13930"/>
                </a:moveTo>
                <a:cubicBezTo>
                  <a:pt x="108062" y="-4643"/>
                  <a:pt x="55960" y="-4643"/>
                  <a:pt x="23956" y="13930"/>
                </a:cubicBezTo>
                <a:cubicBezTo>
                  <a:pt x="-8144" y="32409"/>
                  <a:pt x="-7953" y="62508"/>
                  <a:pt x="24337" y="81082"/>
                </a:cubicBezTo>
                <a:cubicBezTo>
                  <a:pt x="56532" y="99655"/>
                  <a:pt x="108633" y="99655"/>
                  <a:pt x="140732" y="81082"/>
                </a:cubicBezTo>
                <a:cubicBezTo>
                  <a:pt x="172736" y="62508"/>
                  <a:pt x="172546" y="32409"/>
                  <a:pt x="140352" y="13930"/>
                </a:cubicBezTo>
                <a:close/>
              </a:path>
            </a:pathLst>
          </a:custGeom>
          <a:solidFill>
            <a:srgbClr val="16649E"/>
          </a:solidFill>
          <a:ln w="9525" cap="flat">
            <a:noFill/>
            <a:prstDash val="solid"/>
            <a:miter/>
          </a:ln>
        </p:spPr>
        <p:txBody>
          <a:bodyPr rtlCol="0" anchor="ctr"/>
          <a:lstStyle/>
          <a:p>
            <a:endParaRPr lang="ru-RU"/>
          </a:p>
        </p:txBody>
      </p:sp>
      <p:sp>
        <p:nvSpPr>
          <p:cNvPr id="239" name="Полилиния: фигура 238">
            <a:extLst>
              <a:ext uri="{FF2B5EF4-FFF2-40B4-BE49-F238E27FC236}">
                <a16:creationId xmlns:a16="http://schemas.microsoft.com/office/drawing/2014/main" id="{7CEB80D5-3281-986E-6B8B-273042472DD1}"/>
              </a:ext>
            </a:extLst>
          </p:cNvPr>
          <p:cNvSpPr/>
          <p:nvPr/>
        </p:nvSpPr>
        <p:spPr>
          <a:xfrm>
            <a:off x="6055473" y="2288373"/>
            <a:ext cx="164616" cy="95011"/>
          </a:xfrm>
          <a:custGeom>
            <a:avLst/>
            <a:gdLst>
              <a:gd name="connsiteX0" fmla="*/ 23956 w 164616"/>
              <a:gd name="connsiteY0" fmla="*/ 13930 h 95011"/>
              <a:gd name="connsiteX1" fmla="*/ 24337 w 164616"/>
              <a:gd name="connsiteY1" fmla="*/ 81082 h 95011"/>
              <a:gd name="connsiteX2" fmla="*/ 140732 w 164616"/>
              <a:gd name="connsiteY2" fmla="*/ 81082 h 95011"/>
              <a:gd name="connsiteX3" fmla="*/ 140352 w 164616"/>
              <a:gd name="connsiteY3" fmla="*/ 13930 h 95011"/>
              <a:gd name="connsiteX4" fmla="*/ 23956 w 164616"/>
              <a:gd name="connsiteY4" fmla="*/ 13930 h 95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616" h="95011">
                <a:moveTo>
                  <a:pt x="23956" y="13930"/>
                </a:moveTo>
                <a:cubicBezTo>
                  <a:pt x="-8144" y="32409"/>
                  <a:pt x="-7953" y="62508"/>
                  <a:pt x="24337" y="81082"/>
                </a:cubicBezTo>
                <a:cubicBezTo>
                  <a:pt x="56532" y="99655"/>
                  <a:pt x="108633" y="99655"/>
                  <a:pt x="140732" y="81082"/>
                </a:cubicBezTo>
                <a:cubicBezTo>
                  <a:pt x="172736" y="62508"/>
                  <a:pt x="172546" y="32409"/>
                  <a:pt x="140352" y="13930"/>
                </a:cubicBezTo>
                <a:cubicBezTo>
                  <a:pt x="108062" y="-4643"/>
                  <a:pt x="55960" y="-4643"/>
                  <a:pt x="23956" y="13930"/>
                </a:cubicBezTo>
                <a:close/>
              </a:path>
            </a:pathLst>
          </a:custGeom>
          <a:noFill/>
          <a:ln w="1270" cap="flat">
            <a:solidFill>
              <a:srgbClr val="000000">
                <a:alpha val="0"/>
              </a:srgbClr>
            </a:solidFill>
            <a:prstDash val="solid"/>
            <a:miter/>
          </a:ln>
        </p:spPr>
        <p:txBody>
          <a:bodyPr rtlCol="0" anchor="ctr"/>
          <a:lstStyle/>
          <a:p>
            <a:endParaRPr lang="ru-RU"/>
          </a:p>
        </p:txBody>
      </p:sp>
      <p:sp>
        <p:nvSpPr>
          <p:cNvPr id="240" name="Полилиния: фигура 239">
            <a:extLst>
              <a:ext uri="{FF2B5EF4-FFF2-40B4-BE49-F238E27FC236}">
                <a16:creationId xmlns:a16="http://schemas.microsoft.com/office/drawing/2014/main" id="{57C44BFA-2A9A-A92A-5681-E9E80D9A62BB}"/>
              </a:ext>
            </a:extLst>
          </p:cNvPr>
          <p:cNvSpPr/>
          <p:nvPr/>
        </p:nvSpPr>
        <p:spPr>
          <a:xfrm>
            <a:off x="6053521" y="2228008"/>
            <a:ext cx="168497" cy="79152"/>
          </a:xfrm>
          <a:custGeom>
            <a:avLst/>
            <a:gdLst>
              <a:gd name="connsiteX0" fmla="*/ 149733 w 168497"/>
              <a:gd name="connsiteY0" fmla="*/ 79153 h 79152"/>
              <a:gd name="connsiteX1" fmla="*/ 147542 w 168497"/>
              <a:gd name="connsiteY1" fmla="*/ 77534 h 79152"/>
              <a:gd name="connsiteX2" fmla="*/ 164687 w 168497"/>
              <a:gd name="connsiteY2" fmla="*/ 49530 h 79152"/>
              <a:gd name="connsiteX3" fmla="*/ 158877 w 168497"/>
              <a:gd name="connsiteY3" fmla="*/ 32576 h 79152"/>
              <a:gd name="connsiteX4" fmla="*/ 162877 w 168497"/>
              <a:gd name="connsiteY4" fmla="*/ 31623 h 79152"/>
              <a:gd name="connsiteX5" fmla="*/ 168497 w 168497"/>
              <a:gd name="connsiteY5" fmla="*/ 49530 h 79152"/>
              <a:gd name="connsiteX6" fmla="*/ 152305 w 168497"/>
              <a:gd name="connsiteY6" fmla="*/ 78772 h 79152"/>
              <a:gd name="connsiteX7" fmla="*/ 149733 w 168497"/>
              <a:gd name="connsiteY7" fmla="*/ 79153 h 79152"/>
              <a:gd name="connsiteX8" fmla="*/ 18574 w 168497"/>
              <a:gd name="connsiteY8" fmla="*/ 79058 h 79152"/>
              <a:gd name="connsiteX9" fmla="*/ 16573 w 168497"/>
              <a:gd name="connsiteY9" fmla="*/ 78772 h 79152"/>
              <a:gd name="connsiteX10" fmla="*/ 0 w 168497"/>
              <a:gd name="connsiteY10" fmla="*/ 49244 h 79152"/>
              <a:gd name="connsiteX11" fmla="*/ 5524 w 168497"/>
              <a:gd name="connsiteY11" fmla="*/ 31528 h 79152"/>
              <a:gd name="connsiteX12" fmla="*/ 9525 w 168497"/>
              <a:gd name="connsiteY12" fmla="*/ 32480 h 79152"/>
              <a:gd name="connsiteX13" fmla="*/ 3905 w 168497"/>
              <a:gd name="connsiteY13" fmla="*/ 49244 h 79152"/>
              <a:gd name="connsiteX14" fmla="*/ 20955 w 168497"/>
              <a:gd name="connsiteY14" fmla="*/ 77343 h 79152"/>
              <a:gd name="connsiteX15" fmla="*/ 18574 w 168497"/>
              <a:gd name="connsiteY15" fmla="*/ 79058 h 79152"/>
              <a:gd name="connsiteX16" fmla="*/ 155162 w 168497"/>
              <a:gd name="connsiteY16" fmla="*/ 28099 h 79152"/>
              <a:gd name="connsiteX17" fmla="*/ 149161 w 168497"/>
              <a:gd name="connsiteY17" fmla="*/ 22670 h 79152"/>
              <a:gd name="connsiteX18" fmla="*/ 152305 w 168497"/>
              <a:gd name="connsiteY18" fmla="*/ 20288 h 79152"/>
              <a:gd name="connsiteX19" fmla="*/ 159448 w 168497"/>
              <a:gd name="connsiteY19" fmla="*/ 27146 h 79152"/>
              <a:gd name="connsiteX20" fmla="*/ 155162 w 168497"/>
              <a:gd name="connsiteY20" fmla="*/ 28099 h 79152"/>
              <a:gd name="connsiteX21" fmla="*/ 13145 w 168497"/>
              <a:gd name="connsiteY21" fmla="*/ 28099 h 79152"/>
              <a:gd name="connsiteX22" fmla="*/ 8858 w 168497"/>
              <a:gd name="connsiteY22" fmla="*/ 27051 h 79152"/>
              <a:gd name="connsiteX23" fmla="*/ 16193 w 168497"/>
              <a:gd name="connsiteY23" fmla="*/ 20098 h 79152"/>
              <a:gd name="connsiteX24" fmla="*/ 19335 w 168497"/>
              <a:gd name="connsiteY24" fmla="*/ 22479 h 79152"/>
              <a:gd name="connsiteX25" fmla="*/ 13145 w 168497"/>
              <a:gd name="connsiteY25" fmla="*/ 28099 h 79152"/>
              <a:gd name="connsiteX26" fmla="*/ 145828 w 168497"/>
              <a:gd name="connsiteY26" fmla="*/ 20288 h 79152"/>
              <a:gd name="connsiteX27" fmla="*/ 141351 w 168497"/>
              <a:gd name="connsiteY27" fmla="*/ 17431 h 79152"/>
              <a:gd name="connsiteX28" fmla="*/ 84011 w 168497"/>
              <a:gd name="connsiteY28" fmla="*/ 3810 h 79152"/>
              <a:gd name="connsiteX29" fmla="*/ 26861 w 168497"/>
              <a:gd name="connsiteY29" fmla="*/ 17431 h 79152"/>
              <a:gd name="connsiteX30" fmla="*/ 22670 w 168497"/>
              <a:gd name="connsiteY30" fmla="*/ 20098 h 79152"/>
              <a:gd name="connsiteX31" fmla="*/ 19335 w 168497"/>
              <a:gd name="connsiteY31" fmla="*/ 17717 h 79152"/>
              <a:gd name="connsiteX32" fmla="*/ 24860 w 168497"/>
              <a:gd name="connsiteY32" fmla="*/ 14192 h 79152"/>
              <a:gd name="connsiteX33" fmla="*/ 84011 w 168497"/>
              <a:gd name="connsiteY33" fmla="*/ 0 h 79152"/>
              <a:gd name="connsiteX34" fmla="*/ 143256 w 168497"/>
              <a:gd name="connsiteY34" fmla="*/ 14097 h 79152"/>
              <a:gd name="connsiteX35" fmla="*/ 149161 w 168497"/>
              <a:gd name="connsiteY35" fmla="*/ 17907 h 79152"/>
              <a:gd name="connsiteX36" fmla="*/ 145828 w 168497"/>
              <a:gd name="connsiteY36" fmla="*/ 20288 h 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8497" h="79152">
                <a:moveTo>
                  <a:pt x="149733" y="79153"/>
                </a:moveTo>
                <a:cubicBezTo>
                  <a:pt x="148971" y="78581"/>
                  <a:pt x="148304" y="78105"/>
                  <a:pt x="147542" y="77534"/>
                </a:cubicBezTo>
                <a:cubicBezTo>
                  <a:pt x="158686" y="69533"/>
                  <a:pt x="164687" y="59817"/>
                  <a:pt x="164687" y="49530"/>
                </a:cubicBezTo>
                <a:cubicBezTo>
                  <a:pt x="164687" y="43625"/>
                  <a:pt x="162687" y="37910"/>
                  <a:pt x="158877" y="32576"/>
                </a:cubicBezTo>
                <a:cubicBezTo>
                  <a:pt x="160211" y="32290"/>
                  <a:pt x="161544" y="31909"/>
                  <a:pt x="162877" y="31623"/>
                </a:cubicBezTo>
                <a:cubicBezTo>
                  <a:pt x="166592" y="37243"/>
                  <a:pt x="168497" y="43244"/>
                  <a:pt x="168497" y="49530"/>
                </a:cubicBezTo>
                <a:cubicBezTo>
                  <a:pt x="168497" y="60198"/>
                  <a:pt x="162877" y="70390"/>
                  <a:pt x="152305" y="78772"/>
                </a:cubicBezTo>
                <a:cubicBezTo>
                  <a:pt x="151447" y="78867"/>
                  <a:pt x="150590" y="79058"/>
                  <a:pt x="149733" y="79153"/>
                </a:cubicBezTo>
                <a:close/>
                <a:moveTo>
                  <a:pt x="18574" y="79058"/>
                </a:moveTo>
                <a:cubicBezTo>
                  <a:pt x="17907" y="79058"/>
                  <a:pt x="17240" y="78867"/>
                  <a:pt x="16573" y="78772"/>
                </a:cubicBezTo>
                <a:cubicBezTo>
                  <a:pt x="5810" y="70390"/>
                  <a:pt x="0" y="60103"/>
                  <a:pt x="0" y="49244"/>
                </a:cubicBezTo>
                <a:cubicBezTo>
                  <a:pt x="0" y="43148"/>
                  <a:pt x="1905" y="37148"/>
                  <a:pt x="5524" y="31528"/>
                </a:cubicBezTo>
                <a:cubicBezTo>
                  <a:pt x="6858" y="31909"/>
                  <a:pt x="8191" y="32195"/>
                  <a:pt x="9525" y="32480"/>
                </a:cubicBezTo>
                <a:cubicBezTo>
                  <a:pt x="5810" y="37814"/>
                  <a:pt x="3905" y="43434"/>
                  <a:pt x="3905" y="49244"/>
                </a:cubicBezTo>
                <a:cubicBezTo>
                  <a:pt x="3905" y="59531"/>
                  <a:pt x="9906" y="69342"/>
                  <a:pt x="20955" y="77343"/>
                </a:cubicBezTo>
                <a:cubicBezTo>
                  <a:pt x="20098" y="77915"/>
                  <a:pt x="19335" y="78486"/>
                  <a:pt x="18574" y="79058"/>
                </a:cubicBezTo>
                <a:close/>
                <a:moveTo>
                  <a:pt x="155162" y="28099"/>
                </a:moveTo>
                <a:cubicBezTo>
                  <a:pt x="153448" y="26289"/>
                  <a:pt x="151352" y="24479"/>
                  <a:pt x="149161" y="22670"/>
                </a:cubicBezTo>
                <a:cubicBezTo>
                  <a:pt x="150304" y="21908"/>
                  <a:pt x="151352" y="21146"/>
                  <a:pt x="152305" y="20288"/>
                </a:cubicBezTo>
                <a:cubicBezTo>
                  <a:pt x="155067" y="22479"/>
                  <a:pt x="157448" y="24765"/>
                  <a:pt x="159448" y="27146"/>
                </a:cubicBezTo>
                <a:cubicBezTo>
                  <a:pt x="158019" y="27432"/>
                  <a:pt x="156591" y="27813"/>
                  <a:pt x="155162" y="28099"/>
                </a:cubicBezTo>
                <a:close/>
                <a:moveTo>
                  <a:pt x="13145" y="28099"/>
                </a:moveTo>
                <a:cubicBezTo>
                  <a:pt x="11716" y="27718"/>
                  <a:pt x="10287" y="27432"/>
                  <a:pt x="8858" y="27051"/>
                </a:cubicBezTo>
                <a:cubicBezTo>
                  <a:pt x="10953" y="24575"/>
                  <a:pt x="13430" y="22289"/>
                  <a:pt x="16193" y="20098"/>
                </a:cubicBezTo>
                <a:cubicBezTo>
                  <a:pt x="17240" y="20860"/>
                  <a:pt x="18288" y="21717"/>
                  <a:pt x="19335" y="22479"/>
                </a:cubicBezTo>
                <a:cubicBezTo>
                  <a:pt x="17050" y="24289"/>
                  <a:pt x="14954" y="26099"/>
                  <a:pt x="13145" y="28099"/>
                </a:cubicBezTo>
                <a:close/>
                <a:moveTo>
                  <a:pt x="145828" y="20288"/>
                </a:moveTo>
                <a:cubicBezTo>
                  <a:pt x="144399" y="19336"/>
                  <a:pt x="142875" y="18383"/>
                  <a:pt x="141351" y="17431"/>
                </a:cubicBezTo>
                <a:cubicBezTo>
                  <a:pt x="125444" y="8382"/>
                  <a:pt x="104680" y="3810"/>
                  <a:pt x="84011" y="3810"/>
                </a:cubicBezTo>
                <a:cubicBezTo>
                  <a:pt x="63246" y="3810"/>
                  <a:pt x="42576" y="8382"/>
                  <a:pt x="26861" y="17431"/>
                </a:cubicBezTo>
                <a:cubicBezTo>
                  <a:pt x="25336" y="18288"/>
                  <a:pt x="24003" y="19145"/>
                  <a:pt x="22670" y="20098"/>
                </a:cubicBezTo>
                <a:cubicBezTo>
                  <a:pt x="21527" y="19336"/>
                  <a:pt x="20384" y="18479"/>
                  <a:pt x="19335" y="17717"/>
                </a:cubicBezTo>
                <a:cubicBezTo>
                  <a:pt x="21145" y="16478"/>
                  <a:pt x="22955" y="15240"/>
                  <a:pt x="24860" y="14192"/>
                </a:cubicBezTo>
                <a:cubicBezTo>
                  <a:pt x="41148" y="4763"/>
                  <a:pt x="62579" y="0"/>
                  <a:pt x="84011" y="0"/>
                </a:cubicBezTo>
                <a:cubicBezTo>
                  <a:pt x="105442" y="0"/>
                  <a:pt x="126873" y="4763"/>
                  <a:pt x="143256" y="14097"/>
                </a:cubicBezTo>
                <a:cubicBezTo>
                  <a:pt x="145352" y="15335"/>
                  <a:pt x="147351" y="16574"/>
                  <a:pt x="149161" y="17907"/>
                </a:cubicBezTo>
                <a:cubicBezTo>
                  <a:pt x="148114" y="18764"/>
                  <a:pt x="146971" y="19526"/>
                  <a:pt x="145828" y="20288"/>
                </a:cubicBezTo>
                <a:close/>
              </a:path>
            </a:pathLst>
          </a:custGeom>
          <a:solidFill>
            <a:srgbClr val="8388CC"/>
          </a:solidFill>
          <a:ln w="9525" cap="flat">
            <a:noFill/>
            <a:prstDash val="solid"/>
            <a:miter/>
          </a:ln>
        </p:spPr>
        <p:txBody>
          <a:bodyPr rtlCol="0" anchor="ctr"/>
          <a:lstStyle/>
          <a:p>
            <a:endParaRPr lang="ru-RU"/>
          </a:p>
        </p:txBody>
      </p:sp>
      <p:sp>
        <p:nvSpPr>
          <p:cNvPr id="241" name="Полилиния: фигура 240">
            <a:extLst>
              <a:ext uri="{FF2B5EF4-FFF2-40B4-BE49-F238E27FC236}">
                <a16:creationId xmlns:a16="http://schemas.microsoft.com/office/drawing/2014/main" id="{57B7239A-D824-22B8-8157-706471AFF131}"/>
              </a:ext>
            </a:extLst>
          </p:cNvPr>
          <p:cNvSpPr/>
          <p:nvPr/>
        </p:nvSpPr>
        <p:spPr>
          <a:xfrm>
            <a:off x="6053521" y="2228008"/>
            <a:ext cx="168497" cy="79152"/>
          </a:xfrm>
          <a:custGeom>
            <a:avLst/>
            <a:gdLst>
              <a:gd name="connsiteX0" fmla="*/ 147542 w 168497"/>
              <a:gd name="connsiteY0" fmla="*/ 77534 h 79152"/>
              <a:gd name="connsiteX1" fmla="*/ 164687 w 168497"/>
              <a:gd name="connsiteY1" fmla="*/ 49530 h 79152"/>
              <a:gd name="connsiteX2" fmla="*/ 158877 w 168497"/>
              <a:gd name="connsiteY2" fmla="*/ 32576 h 79152"/>
              <a:gd name="connsiteX3" fmla="*/ 162877 w 168497"/>
              <a:gd name="connsiteY3" fmla="*/ 31623 h 79152"/>
              <a:gd name="connsiteX4" fmla="*/ 168497 w 168497"/>
              <a:gd name="connsiteY4" fmla="*/ 49530 h 79152"/>
              <a:gd name="connsiteX5" fmla="*/ 152305 w 168497"/>
              <a:gd name="connsiteY5" fmla="*/ 78772 h 79152"/>
              <a:gd name="connsiteX6" fmla="*/ 149733 w 168497"/>
              <a:gd name="connsiteY6" fmla="*/ 79153 h 79152"/>
              <a:gd name="connsiteX7" fmla="*/ 147542 w 168497"/>
              <a:gd name="connsiteY7" fmla="*/ 77534 h 79152"/>
              <a:gd name="connsiteX8" fmla="*/ 16573 w 168497"/>
              <a:gd name="connsiteY8" fmla="*/ 78772 h 79152"/>
              <a:gd name="connsiteX9" fmla="*/ 0 w 168497"/>
              <a:gd name="connsiteY9" fmla="*/ 49244 h 79152"/>
              <a:gd name="connsiteX10" fmla="*/ 5524 w 168497"/>
              <a:gd name="connsiteY10" fmla="*/ 31528 h 79152"/>
              <a:gd name="connsiteX11" fmla="*/ 9525 w 168497"/>
              <a:gd name="connsiteY11" fmla="*/ 32480 h 79152"/>
              <a:gd name="connsiteX12" fmla="*/ 3905 w 168497"/>
              <a:gd name="connsiteY12" fmla="*/ 49244 h 79152"/>
              <a:gd name="connsiteX13" fmla="*/ 20955 w 168497"/>
              <a:gd name="connsiteY13" fmla="*/ 77343 h 79152"/>
              <a:gd name="connsiteX14" fmla="*/ 18574 w 168497"/>
              <a:gd name="connsiteY14" fmla="*/ 79058 h 79152"/>
              <a:gd name="connsiteX15" fmla="*/ 16573 w 168497"/>
              <a:gd name="connsiteY15" fmla="*/ 78772 h 79152"/>
              <a:gd name="connsiteX16" fmla="*/ 149161 w 168497"/>
              <a:gd name="connsiteY16" fmla="*/ 22670 h 79152"/>
              <a:gd name="connsiteX17" fmla="*/ 152305 w 168497"/>
              <a:gd name="connsiteY17" fmla="*/ 20288 h 79152"/>
              <a:gd name="connsiteX18" fmla="*/ 159448 w 168497"/>
              <a:gd name="connsiteY18" fmla="*/ 27146 h 79152"/>
              <a:gd name="connsiteX19" fmla="*/ 155162 w 168497"/>
              <a:gd name="connsiteY19" fmla="*/ 28099 h 79152"/>
              <a:gd name="connsiteX20" fmla="*/ 149161 w 168497"/>
              <a:gd name="connsiteY20" fmla="*/ 22670 h 79152"/>
              <a:gd name="connsiteX21" fmla="*/ 8858 w 168497"/>
              <a:gd name="connsiteY21" fmla="*/ 27051 h 79152"/>
              <a:gd name="connsiteX22" fmla="*/ 16193 w 168497"/>
              <a:gd name="connsiteY22" fmla="*/ 20098 h 79152"/>
              <a:gd name="connsiteX23" fmla="*/ 19335 w 168497"/>
              <a:gd name="connsiteY23" fmla="*/ 22479 h 79152"/>
              <a:gd name="connsiteX24" fmla="*/ 13145 w 168497"/>
              <a:gd name="connsiteY24" fmla="*/ 28099 h 79152"/>
              <a:gd name="connsiteX25" fmla="*/ 8858 w 168497"/>
              <a:gd name="connsiteY25" fmla="*/ 27051 h 79152"/>
              <a:gd name="connsiteX26" fmla="*/ 141351 w 168497"/>
              <a:gd name="connsiteY26" fmla="*/ 17431 h 79152"/>
              <a:gd name="connsiteX27" fmla="*/ 84011 w 168497"/>
              <a:gd name="connsiteY27" fmla="*/ 3810 h 79152"/>
              <a:gd name="connsiteX28" fmla="*/ 26861 w 168497"/>
              <a:gd name="connsiteY28" fmla="*/ 17431 h 79152"/>
              <a:gd name="connsiteX29" fmla="*/ 22670 w 168497"/>
              <a:gd name="connsiteY29" fmla="*/ 20098 h 79152"/>
              <a:gd name="connsiteX30" fmla="*/ 19335 w 168497"/>
              <a:gd name="connsiteY30" fmla="*/ 17717 h 79152"/>
              <a:gd name="connsiteX31" fmla="*/ 24860 w 168497"/>
              <a:gd name="connsiteY31" fmla="*/ 14192 h 79152"/>
              <a:gd name="connsiteX32" fmla="*/ 84011 w 168497"/>
              <a:gd name="connsiteY32" fmla="*/ 0 h 79152"/>
              <a:gd name="connsiteX33" fmla="*/ 143256 w 168497"/>
              <a:gd name="connsiteY33" fmla="*/ 14097 h 79152"/>
              <a:gd name="connsiteX34" fmla="*/ 149161 w 168497"/>
              <a:gd name="connsiteY34" fmla="*/ 17907 h 79152"/>
              <a:gd name="connsiteX35" fmla="*/ 145828 w 168497"/>
              <a:gd name="connsiteY35" fmla="*/ 20288 h 79152"/>
              <a:gd name="connsiteX36" fmla="*/ 141351 w 168497"/>
              <a:gd name="connsiteY36" fmla="*/ 17431 h 7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8497" h="79152">
                <a:moveTo>
                  <a:pt x="147542" y="77534"/>
                </a:moveTo>
                <a:cubicBezTo>
                  <a:pt x="158686" y="69533"/>
                  <a:pt x="164687" y="59817"/>
                  <a:pt x="164687" y="49530"/>
                </a:cubicBezTo>
                <a:cubicBezTo>
                  <a:pt x="164687" y="43625"/>
                  <a:pt x="162687" y="37910"/>
                  <a:pt x="158877" y="32576"/>
                </a:cubicBezTo>
                <a:cubicBezTo>
                  <a:pt x="160211" y="32290"/>
                  <a:pt x="161544" y="31909"/>
                  <a:pt x="162877" y="31623"/>
                </a:cubicBezTo>
                <a:cubicBezTo>
                  <a:pt x="166592" y="37243"/>
                  <a:pt x="168497" y="43244"/>
                  <a:pt x="168497" y="49530"/>
                </a:cubicBezTo>
                <a:cubicBezTo>
                  <a:pt x="168497" y="60198"/>
                  <a:pt x="162877" y="70390"/>
                  <a:pt x="152305" y="78772"/>
                </a:cubicBezTo>
                <a:cubicBezTo>
                  <a:pt x="151447" y="78867"/>
                  <a:pt x="150590" y="79058"/>
                  <a:pt x="149733" y="79153"/>
                </a:cubicBezTo>
                <a:cubicBezTo>
                  <a:pt x="148971" y="78581"/>
                  <a:pt x="148304" y="78105"/>
                  <a:pt x="147542" y="77534"/>
                </a:cubicBezTo>
                <a:close/>
                <a:moveTo>
                  <a:pt x="16573" y="78772"/>
                </a:moveTo>
                <a:cubicBezTo>
                  <a:pt x="5810" y="70390"/>
                  <a:pt x="0" y="60103"/>
                  <a:pt x="0" y="49244"/>
                </a:cubicBezTo>
                <a:cubicBezTo>
                  <a:pt x="0" y="43148"/>
                  <a:pt x="1905" y="37148"/>
                  <a:pt x="5524" y="31528"/>
                </a:cubicBezTo>
                <a:cubicBezTo>
                  <a:pt x="6858" y="31909"/>
                  <a:pt x="8191" y="32195"/>
                  <a:pt x="9525" y="32480"/>
                </a:cubicBezTo>
                <a:cubicBezTo>
                  <a:pt x="5810" y="37814"/>
                  <a:pt x="3905" y="43434"/>
                  <a:pt x="3905" y="49244"/>
                </a:cubicBezTo>
                <a:cubicBezTo>
                  <a:pt x="3905" y="59531"/>
                  <a:pt x="9906" y="69342"/>
                  <a:pt x="20955" y="77343"/>
                </a:cubicBezTo>
                <a:cubicBezTo>
                  <a:pt x="20098" y="77915"/>
                  <a:pt x="19335" y="78486"/>
                  <a:pt x="18574" y="79058"/>
                </a:cubicBezTo>
                <a:cubicBezTo>
                  <a:pt x="17907" y="79058"/>
                  <a:pt x="17240" y="78867"/>
                  <a:pt x="16573" y="78772"/>
                </a:cubicBezTo>
                <a:close/>
                <a:moveTo>
                  <a:pt x="149161" y="22670"/>
                </a:moveTo>
                <a:cubicBezTo>
                  <a:pt x="150304" y="21908"/>
                  <a:pt x="151352" y="21146"/>
                  <a:pt x="152305" y="20288"/>
                </a:cubicBezTo>
                <a:cubicBezTo>
                  <a:pt x="155067" y="22479"/>
                  <a:pt x="157448" y="24765"/>
                  <a:pt x="159448" y="27146"/>
                </a:cubicBezTo>
                <a:cubicBezTo>
                  <a:pt x="158019" y="27432"/>
                  <a:pt x="156591" y="27813"/>
                  <a:pt x="155162" y="28099"/>
                </a:cubicBezTo>
                <a:cubicBezTo>
                  <a:pt x="153448" y="26289"/>
                  <a:pt x="151352" y="24479"/>
                  <a:pt x="149161" y="22670"/>
                </a:cubicBezTo>
                <a:close/>
                <a:moveTo>
                  <a:pt x="8858" y="27051"/>
                </a:moveTo>
                <a:cubicBezTo>
                  <a:pt x="10953" y="24575"/>
                  <a:pt x="13430" y="22289"/>
                  <a:pt x="16193" y="20098"/>
                </a:cubicBezTo>
                <a:cubicBezTo>
                  <a:pt x="17240" y="20860"/>
                  <a:pt x="18288" y="21717"/>
                  <a:pt x="19335" y="22479"/>
                </a:cubicBezTo>
                <a:cubicBezTo>
                  <a:pt x="17050" y="24289"/>
                  <a:pt x="14954" y="26099"/>
                  <a:pt x="13145" y="28099"/>
                </a:cubicBezTo>
                <a:cubicBezTo>
                  <a:pt x="11716" y="27718"/>
                  <a:pt x="10287" y="27432"/>
                  <a:pt x="8858" y="27051"/>
                </a:cubicBezTo>
                <a:close/>
                <a:moveTo>
                  <a:pt x="141351" y="17431"/>
                </a:moveTo>
                <a:cubicBezTo>
                  <a:pt x="125444" y="8382"/>
                  <a:pt x="104680" y="3810"/>
                  <a:pt x="84011" y="3810"/>
                </a:cubicBezTo>
                <a:cubicBezTo>
                  <a:pt x="63246" y="3810"/>
                  <a:pt x="42576" y="8382"/>
                  <a:pt x="26861" y="17431"/>
                </a:cubicBezTo>
                <a:cubicBezTo>
                  <a:pt x="25336" y="18288"/>
                  <a:pt x="24003" y="19145"/>
                  <a:pt x="22670" y="20098"/>
                </a:cubicBezTo>
                <a:cubicBezTo>
                  <a:pt x="21527" y="19336"/>
                  <a:pt x="20384" y="18479"/>
                  <a:pt x="19335" y="17717"/>
                </a:cubicBezTo>
                <a:cubicBezTo>
                  <a:pt x="21145" y="16478"/>
                  <a:pt x="22955" y="15240"/>
                  <a:pt x="24860" y="14192"/>
                </a:cubicBezTo>
                <a:cubicBezTo>
                  <a:pt x="41148" y="4763"/>
                  <a:pt x="62579" y="0"/>
                  <a:pt x="84011" y="0"/>
                </a:cubicBezTo>
                <a:cubicBezTo>
                  <a:pt x="105442" y="0"/>
                  <a:pt x="126873" y="4763"/>
                  <a:pt x="143256" y="14097"/>
                </a:cubicBezTo>
                <a:cubicBezTo>
                  <a:pt x="145352" y="15335"/>
                  <a:pt x="147351" y="16574"/>
                  <a:pt x="149161" y="17907"/>
                </a:cubicBezTo>
                <a:cubicBezTo>
                  <a:pt x="148114" y="18764"/>
                  <a:pt x="146971" y="19526"/>
                  <a:pt x="145828" y="20288"/>
                </a:cubicBezTo>
                <a:cubicBezTo>
                  <a:pt x="144399" y="19336"/>
                  <a:pt x="142875" y="18383"/>
                  <a:pt x="141351" y="17431"/>
                </a:cubicBezTo>
                <a:close/>
              </a:path>
            </a:pathLst>
          </a:custGeom>
          <a:noFill/>
          <a:ln w="1270" cap="flat">
            <a:solidFill>
              <a:srgbClr val="000000">
                <a:alpha val="0"/>
              </a:srgbClr>
            </a:solidFill>
            <a:prstDash val="solid"/>
            <a:miter/>
          </a:ln>
        </p:spPr>
        <p:txBody>
          <a:bodyPr rtlCol="0" anchor="ctr"/>
          <a:lstStyle/>
          <a:p>
            <a:endParaRPr lang="ru-RU"/>
          </a:p>
        </p:txBody>
      </p:sp>
      <p:sp>
        <p:nvSpPr>
          <p:cNvPr id="242" name="Полилиния: фигура 241">
            <a:extLst>
              <a:ext uri="{FF2B5EF4-FFF2-40B4-BE49-F238E27FC236}">
                <a16:creationId xmlns:a16="http://schemas.microsoft.com/office/drawing/2014/main" id="{D912344D-8325-95CD-D853-E6762305AC57}"/>
              </a:ext>
            </a:extLst>
          </p:cNvPr>
          <p:cNvSpPr/>
          <p:nvPr/>
        </p:nvSpPr>
        <p:spPr>
          <a:xfrm>
            <a:off x="6072095" y="2305351"/>
            <a:ext cx="131158" cy="21431"/>
          </a:xfrm>
          <a:custGeom>
            <a:avLst/>
            <a:gdLst>
              <a:gd name="connsiteX0" fmla="*/ 65913 w 131158"/>
              <a:gd name="connsiteY0" fmla="*/ 21431 h 21431"/>
              <a:gd name="connsiteX1" fmla="*/ 7525 w 131158"/>
              <a:gd name="connsiteY1" fmla="*/ 7810 h 21431"/>
              <a:gd name="connsiteX2" fmla="*/ 18859 w 131158"/>
              <a:gd name="connsiteY2" fmla="*/ 9049 h 21431"/>
              <a:gd name="connsiteX3" fmla="*/ 66008 w 131158"/>
              <a:gd name="connsiteY3" fmla="*/ 17717 h 21431"/>
              <a:gd name="connsiteX4" fmla="*/ 113062 w 131158"/>
              <a:gd name="connsiteY4" fmla="*/ 8954 h 21431"/>
              <a:gd name="connsiteX5" fmla="*/ 124396 w 131158"/>
              <a:gd name="connsiteY5" fmla="*/ 7715 h 21431"/>
              <a:gd name="connsiteX6" fmla="*/ 65913 w 131158"/>
              <a:gd name="connsiteY6" fmla="*/ 21431 h 21431"/>
              <a:gd name="connsiteX7" fmla="*/ 6286 w 131158"/>
              <a:gd name="connsiteY7" fmla="*/ 2572 h 21431"/>
              <a:gd name="connsiteX8" fmla="*/ 0 w 131158"/>
              <a:gd name="connsiteY8" fmla="*/ 1715 h 21431"/>
              <a:gd name="connsiteX9" fmla="*/ 2381 w 131158"/>
              <a:gd name="connsiteY9" fmla="*/ 0 h 21431"/>
              <a:gd name="connsiteX10" fmla="*/ 6286 w 131158"/>
              <a:gd name="connsiteY10" fmla="*/ 2572 h 21431"/>
              <a:gd name="connsiteX11" fmla="*/ 125539 w 131158"/>
              <a:gd name="connsiteY11" fmla="*/ 2572 h 21431"/>
              <a:gd name="connsiteX12" fmla="*/ 128968 w 131158"/>
              <a:gd name="connsiteY12" fmla="*/ 191 h 21431"/>
              <a:gd name="connsiteX13" fmla="*/ 131159 w 131158"/>
              <a:gd name="connsiteY13" fmla="*/ 1810 h 21431"/>
              <a:gd name="connsiteX14" fmla="*/ 125539 w 131158"/>
              <a:gd name="connsiteY14" fmla="*/ 2572 h 2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158" h="21431">
                <a:moveTo>
                  <a:pt x="65913" y="21431"/>
                </a:moveTo>
                <a:cubicBezTo>
                  <a:pt x="44862" y="21431"/>
                  <a:pt x="23813" y="16859"/>
                  <a:pt x="7525" y="7810"/>
                </a:cubicBezTo>
                <a:cubicBezTo>
                  <a:pt x="11335" y="8192"/>
                  <a:pt x="15049" y="8668"/>
                  <a:pt x="18859" y="9049"/>
                </a:cubicBezTo>
                <a:cubicBezTo>
                  <a:pt x="32956" y="14764"/>
                  <a:pt x="49435" y="17717"/>
                  <a:pt x="66008" y="17717"/>
                </a:cubicBezTo>
                <a:cubicBezTo>
                  <a:pt x="82486" y="17717"/>
                  <a:pt x="99060" y="14764"/>
                  <a:pt x="113062" y="8954"/>
                </a:cubicBezTo>
                <a:cubicBezTo>
                  <a:pt x="116871" y="8573"/>
                  <a:pt x="120586" y="8192"/>
                  <a:pt x="124396" y="7715"/>
                </a:cubicBezTo>
                <a:cubicBezTo>
                  <a:pt x="108204" y="16859"/>
                  <a:pt x="87058" y="21431"/>
                  <a:pt x="65913" y="21431"/>
                </a:cubicBezTo>
                <a:close/>
                <a:moveTo>
                  <a:pt x="6286" y="2572"/>
                </a:moveTo>
                <a:cubicBezTo>
                  <a:pt x="4191" y="2381"/>
                  <a:pt x="2095" y="2096"/>
                  <a:pt x="0" y="1715"/>
                </a:cubicBezTo>
                <a:cubicBezTo>
                  <a:pt x="762" y="1143"/>
                  <a:pt x="1524" y="571"/>
                  <a:pt x="2381" y="0"/>
                </a:cubicBezTo>
                <a:cubicBezTo>
                  <a:pt x="3619" y="857"/>
                  <a:pt x="4953" y="1715"/>
                  <a:pt x="6286" y="2572"/>
                </a:cubicBezTo>
                <a:close/>
                <a:moveTo>
                  <a:pt x="125539" y="2572"/>
                </a:moveTo>
                <a:cubicBezTo>
                  <a:pt x="126682" y="1810"/>
                  <a:pt x="127921" y="1048"/>
                  <a:pt x="128968" y="191"/>
                </a:cubicBezTo>
                <a:cubicBezTo>
                  <a:pt x="129730" y="762"/>
                  <a:pt x="130397" y="1238"/>
                  <a:pt x="131159" y="1810"/>
                </a:cubicBezTo>
                <a:cubicBezTo>
                  <a:pt x="129254" y="2096"/>
                  <a:pt x="127349" y="2286"/>
                  <a:pt x="125539" y="2572"/>
                </a:cubicBezTo>
                <a:close/>
              </a:path>
            </a:pathLst>
          </a:custGeom>
          <a:solidFill>
            <a:srgbClr val="5B64B8"/>
          </a:solidFill>
          <a:ln w="9525" cap="flat">
            <a:noFill/>
            <a:prstDash val="solid"/>
            <a:miter/>
          </a:ln>
        </p:spPr>
        <p:txBody>
          <a:bodyPr rtlCol="0" anchor="ctr"/>
          <a:lstStyle/>
          <a:p>
            <a:endParaRPr lang="ru-RU"/>
          </a:p>
        </p:txBody>
      </p:sp>
      <p:sp>
        <p:nvSpPr>
          <p:cNvPr id="243" name="Полилиния: фигура 242">
            <a:extLst>
              <a:ext uri="{FF2B5EF4-FFF2-40B4-BE49-F238E27FC236}">
                <a16:creationId xmlns:a16="http://schemas.microsoft.com/office/drawing/2014/main" id="{099CADC5-072B-F905-3308-0CA5349DAEAD}"/>
              </a:ext>
            </a:extLst>
          </p:cNvPr>
          <p:cNvSpPr/>
          <p:nvPr/>
        </p:nvSpPr>
        <p:spPr>
          <a:xfrm>
            <a:off x="6072095" y="2305351"/>
            <a:ext cx="131158" cy="21431"/>
          </a:xfrm>
          <a:custGeom>
            <a:avLst/>
            <a:gdLst>
              <a:gd name="connsiteX0" fmla="*/ 7525 w 131158"/>
              <a:gd name="connsiteY0" fmla="*/ 7810 h 21431"/>
              <a:gd name="connsiteX1" fmla="*/ 18859 w 131158"/>
              <a:gd name="connsiteY1" fmla="*/ 9049 h 21431"/>
              <a:gd name="connsiteX2" fmla="*/ 66008 w 131158"/>
              <a:gd name="connsiteY2" fmla="*/ 17717 h 21431"/>
              <a:gd name="connsiteX3" fmla="*/ 113062 w 131158"/>
              <a:gd name="connsiteY3" fmla="*/ 8954 h 21431"/>
              <a:gd name="connsiteX4" fmla="*/ 124396 w 131158"/>
              <a:gd name="connsiteY4" fmla="*/ 7715 h 21431"/>
              <a:gd name="connsiteX5" fmla="*/ 65913 w 131158"/>
              <a:gd name="connsiteY5" fmla="*/ 21431 h 21431"/>
              <a:gd name="connsiteX6" fmla="*/ 7525 w 131158"/>
              <a:gd name="connsiteY6" fmla="*/ 7810 h 21431"/>
              <a:gd name="connsiteX7" fmla="*/ 0 w 131158"/>
              <a:gd name="connsiteY7" fmla="*/ 1715 h 21431"/>
              <a:gd name="connsiteX8" fmla="*/ 2381 w 131158"/>
              <a:gd name="connsiteY8" fmla="*/ 0 h 21431"/>
              <a:gd name="connsiteX9" fmla="*/ 6286 w 131158"/>
              <a:gd name="connsiteY9" fmla="*/ 2572 h 21431"/>
              <a:gd name="connsiteX10" fmla="*/ 0 w 131158"/>
              <a:gd name="connsiteY10" fmla="*/ 1715 h 21431"/>
              <a:gd name="connsiteX11" fmla="*/ 128968 w 131158"/>
              <a:gd name="connsiteY11" fmla="*/ 191 h 21431"/>
              <a:gd name="connsiteX12" fmla="*/ 131159 w 131158"/>
              <a:gd name="connsiteY12" fmla="*/ 1810 h 21431"/>
              <a:gd name="connsiteX13" fmla="*/ 125539 w 131158"/>
              <a:gd name="connsiteY13" fmla="*/ 2572 h 21431"/>
              <a:gd name="connsiteX14" fmla="*/ 128968 w 131158"/>
              <a:gd name="connsiteY14" fmla="*/ 191 h 2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158" h="21431">
                <a:moveTo>
                  <a:pt x="7525" y="7810"/>
                </a:moveTo>
                <a:cubicBezTo>
                  <a:pt x="11335" y="8192"/>
                  <a:pt x="15049" y="8668"/>
                  <a:pt x="18859" y="9049"/>
                </a:cubicBezTo>
                <a:cubicBezTo>
                  <a:pt x="32956" y="14764"/>
                  <a:pt x="49435" y="17717"/>
                  <a:pt x="66008" y="17717"/>
                </a:cubicBezTo>
                <a:cubicBezTo>
                  <a:pt x="82486" y="17717"/>
                  <a:pt x="99060" y="14764"/>
                  <a:pt x="113062" y="8954"/>
                </a:cubicBezTo>
                <a:cubicBezTo>
                  <a:pt x="116871" y="8573"/>
                  <a:pt x="120586" y="8192"/>
                  <a:pt x="124396" y="7715"/>
                </a:cubicBezTo>
                <a:cubicBezTo>
                  <a:pt x="108204" y="16859"/>
                  <a:pt x="87058" y="21431"/>
                  <a:pt x="65913" y="21431"/>
                </a:cubicBezTo>
                <a:cubicBezTo>
                  <a:pt x="44862" y="21431"/>
                  <a:pt x="23813" y="16859"/>
                  <a:pt x="7525" y="7810"/>
                </a:cubicBezTo>
                <a:close/>
                <a:moveTo>
                  <a:pt x="0" y="1715"/>
                </a:moveTo>
                <a:cubicBezTo>
                  <a:pt x="762" y="1143"/>
                  <a:pt x="1524" y="571"/>
                  <a:pt x="2381" y="0"/>
                </a:cubicBezTo>
                <a:cubicBezTo>
                  <a:pt x="3619" y="857"/>
                  <a:pt x="4953" y="1715"/>
                  <a:pt x="6286" y="2572"/>
                </a:cubicBezTo>
                <a:cubicBezTo>
                  <a:pt x="4191" y="2381"/>
                  <a:pt x="2095" y="2096"/>
                  <a:pt x="0" y="1715"/>
                </a:cubicBezTo>
                <a:close/>
                <a:moveTo>
                  <a:pt x="128968" y="191"/>
                </a:moveTo>
                <a:cubicBezTo>
                  <a:pt x="129730" y="762"/>
                  <a:pt x="130397" y="1238"/>
                  <a:pt x="131159" y="1810"/>
                </a:cubicBezTo>
                <a:cubicBezTo>
                  <a:pt x="129254" y="2096"/>
                  <a:pt x="127349" y="2286"/>
                  <a:pt x="125539" y="2572"/>
                </a:cubicBezTo>
                <a:cubicBezTo>
                  <a:pt x="126682" y="1810"/>
                  <a:pt x="127921" y="1048"/>
                  <a:pt x="128968" y="191"/>
                </a:cubicBezTo>
                <a:close/>
              </a:path>
            </a:pathLst>
          </a:custGeom>
          <a:noFill/>
          <a:ln w="1270" cap="flat">
            <a:solidFill>
              <a:srgbClr val="000000">
                <a:alpha val="0"/>
              </a:srgbClr>
            </a:solidFill>
            <a:prstDash val="solid"/>
            <a:miter/>
          </a:ln>
        </p:spPr>
        <p:txBody>
          <a:bodyPr rtlCol="0" anchor="ctr"/>
          <a:lstStyle/>
          <a:p>
            <a:endParaRPr lang="ru-RU"/>
          </a:p>
        </p:txBody>
      </p:sp>
      <p:sp>
        <p:nvSpPr>
          <p:cNvPr id="244" name="Полилиния: фигура 243">
            <a:extLst>
              <a:ext uri="{FF2B5EF4-FFF2-40B4-BE49-F238E27FC236}">
                <a16:creationId xmlns:a16="http://schemas.microsoft.com/office/drawing/2014/main" id="{C747EAEF-D6D6-81EE-7898-78A522D628E4}"/>
              </a:ext>
            </a:extLst>
          </p:cNvPr>
          <p:cNvSpPr/>
          <p:nvPr/>
        </p:nvSpPr>
        <p:spPr>
          <a:xfrm>
            <a:off x="6053521" y="2189622"/>
            <a:ext cx="168497" cy="73914"/>
          </a:xfrm>
          <a:custGeom>
            <a:avLst/>
            <a:gdLst>
              <a:gd name="connsiteX0" fmla="*/ 67723 w 168497"/>
              <a:gd name="connsiteY0" fmla="*/ 73914 h 73914"/>
              <a:gd name="connsiteX1" fmla="*/ 40005 w 168497"/>
              <a:gd name="connsiteY1" fmla="*/ 71342 h 73914"/>
              <a:gd name="connsiteX2" fmla="*/ 25336 w 168497"/>
              <a:gd name="connsiteY2" fmla="*/ 64579 h 73914"/>
              <a:gd name="connsiteX3" fmla="*/ 19335 w 168497"/>
              <a:gd name="connsiteY3" fmla="*/ 60865 h 73914"/>
              <a:gd name="connsiteX4" fmla="*/ 22670 w 168497"/>
              <a:gd name="connsiteY4" fmla="*/ 58483 h 73914"/>
              <a:gd name="connsiteX5" fmla="*/ 27241 w 168497"/>
              <a:gd name="connsiteY5" fmla="*/ 61246 h 73914"/>
              <a:gd name="connsiteX6" fmla="*/ 67723 w 168497"/>
              <a:gd name="connsiteY6" fmla="*/ 73914 h 73914"/>
              <a:gd name="connsiteX7" fmla="*/ 101727 w 168497"/>
              <a:gd name="connsiteY7" fmla="*/ 73914 h 73914"/>
              <a:gd name="connsiteX8" fmla="*/ 141732 w 168497"/>
              <a:gd name="connsiteY8" fmla="*/ 61341 h 73914"/>
              <a:gd name="connsiteX9" fmla="*/ 145828 w 168497"/>
              <a:gd name="connsiteY9" fmla="*/ 58674 h 73914"/>
              <a:gd name="connsiteX10" fmla="*/ 149161 w 168497"/>
              <a:gd name="connsiteY10" fmla="*/ 61055 h 73914"/>
              <a:gd name="connsiteX11" fmla="*/ 143637 w 168497"/>
              <a:gd name="connsiteY11" fmla="*/ 64579 h 73914"/>
              <a:gd name="connsiteX12" fmla="*/ 129254 w 168497"/>
              <a:gd name="connsiteY12" fmla="*/ 71247 h 73914"/>
              <a:gd name="connsiteX13" fmla="*/ 101727 w 168497"/>
              <a:gd name="connsiteY13" fmla="*/ 73914 h 73914"/>
              <a:gd name="connsiteX14" fmla="*/ 152305 w 168497"/>
              <a:gd name="connsiteY14" fmla="*/ 58674 h 73914"/>
              <a:gd name="connsiteX15" fmla="*/ 149161 w 168497"/>
              <a:gd name="connsiteY15" fmla="*/ 56293 h 73914"/>
              <a:gd name="connsiteX16" fmla="*/ 164687 w 168497"/>
              <a:gd name="connsiteY16" fmla="*/ 29432 h 73914"/>
              <a:gd name="connsiteX17" fmla="*/ 149161 w 168497"/>
              <a:gd name="connsiteY17" fmla="*/ 2667 h 73914"/>
              <a:gd name="connsiteX18" fmla="*/ 152305 w 168497"/>
              <a:gd name="connsiteY18" fmla="*/ 286 h 73914"/>
              <a:gd name="connsiteX19" fmla="*/ 168497 w 168497"/>
              <a:gd name="connsiteY19" fmla="*/ 29432 h 73914"/>
              <a:gd name="connsiteX20" fmla="*/ 152305 w 168497"/>
              <a:gd name="connsiteY20" fmla="*/ 58674 h 73914"/>
              <a:gd name="connsiteX21" fmla="*/ 16193 w 168497"/>
              <a:gd name="connsiteY21" fmla="*/ 58483 h 73914"/>
              <a:gd name="connsiteX22" fmla="*/ 0 w 168497"/>
              <a:gd name="connsiteY22" fmla="*/ 29242 h 73914"/>
              <a:gd name="connsiteX23" fmla="*/ 16193 w 168497"/>
              <a:gd name="connsiteY23" fmla="*/ 0 h 73914"/>
              <a:gd name="connsiteX24" fmla="*/ 19335 w 168497"/>
              <a:gd name="connsiteY24" fmla="*/ 2381 h 73914"/>
              <a:gd name="connsiteX25" fmla="*/ 3905 w 168497"/>
              <a:gd name="connsiteY25" fmla="*/ 29242 h 73914"/>
              <a:gd name="connsiteX26" fmla="*/ 19335 w 168497"/>
              <a:gd name="connsiteY26" fmla="*/ 56102 h 73914"/>
              <a:gd name="connsiteX27" fmla="*/ 16193 w 168497"/>
              <a:gd name="connsiteY27" fmla="*/ 58483 h 7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8497" h="73914">
                <a:moveTo>
                  <a:pt x="67723" y="73914"/>
                </a:moveTo>
                <a:cubicBezTo>
                  <a:pt x="58388" y="73533"/>
                  <a:pt x="49149" y="72676"/>
                  <a:pt x="40005" y="71342"/>
                </a:cubicBezTo>
                <a:cubicBezTo>
                  <a:pt x="34766" y="69533"/>
                  <a:pt x="29813" y="67247"/>
                  <a:pt x="25336" y="64579"/>
                </a:cubicBezTo>
                <a:cubicBezTo>
                  <a:pt x="23146" y="63437"/>
                  <a:pt x="21241" y="62103"/>
                  <a:pt x="19335" y="60865"/>
                </a:cubicBezTo>
                <a:cubicBezTo>
                  <a:pt x="20384" y="60008"/>
                  <a:pt x="21527" y="59246"/>
                  <a:pt x="22670" y="58483"/>
                </a:cubicBezTo>
                <a:cubicBezTo>
                  <a:pt x="24098" y="59436"/>
                  <a:pt x="25622" y="60389"/>
                  <a:pt x="27241" y="61246"/>
                </a:cubicBezTo>
                <a:cubicBezTo>
                  <a:pt x="38767" y="67913"/>
                  <a:pt x="52864" y="72104"/>
                  <a:pt x="67723" y="73914"/>
                </a:cubicBezTo>
                <a:close/>
                <a:moveTo>
                  <a:pt x="101727" y="73914"/>
                </a:moveTo>
                <a:cubicBezTo>
                  <a:pt x="116395" y="72104"/>
                  <a:pt x="130302" y="67913"/>
                  <a:pt x="141732" y="61341"/>
                </a:cubicBezTo>
                <a:cubicBezTo>
                  <a:pt x="143160" y="60484"/>
                  <a:pt x="144494" y="59627"/>
                  <a:pt x="145828" y="58674"/>
                </a:cubicBezTo>
                <a:cubicBezTo>
                  <a:pt x="146971" y="59436"/>
                  <a:pt x="148114" y="60293"/>
                  <a:pt x="149161" y="61055"/>
                </a:cubicBezTo>
                <a:cubicBezTo>
                  <a:pt x="147447" y="62294"/>
                  <a:pt x="145542" y="63437"/>
                  <a:pt x="143637" y="64579"/>
                </a:cubicBezTo>
                <a:cubicBezTo>
                  <a:pt x="139160" y="67151"/>
                  <a:pt x="134398" y="69437"/>
                  <a:pt x="129254" y="71247"/>
                </a:cubicBezTo>
                <a:cubicBezTo>
                  <a:pt x="120205" y="72581"/>
                  <a:pt x="110966" y="73438"/>
                  <a:pt x="101727" y="73914"/>
                </a:cubicBezTo>
                <a:close/>
                <a:moveTo>
                  <a:pt x="152305" y="58674"/>
                </a:moveTo>
                <a:cubicBezTo>
                  <a:pt x="151352" y="57912"/>
                  <a:pt x="150304" y="57055"/>
                  <a:pt x="149161" y="56293"/>
                </a:cubicBezTo>
                <a:cubicBezTo>
                  <a:pt x="159258" y="48578"/>
                  <a:pt x="164687" y="39243"/>
                  <a:pt x="164687" y="29432"/>
                </a:cubicBezTo>
                <a:cubicBezTo>
                  <a:pt x="164687" y="19717"/>
                  <a:pt x="159162" y="10382"/>
                  <a:pt x="149161" y="2667"/>
                </a:cubicBezTo>
                <a:cubicBezTo>
                  <a:pt x="150304" y="1905"/>
                  <a:pt x="151352" y="1048"/>
                  <a:pt x="152305" y="286"/>
                </a:cubicBezTo>
                <a:cubicBezTo>
                  <a:pt x="162782" y="8668"/>
                  <a:pt x="168497" y="18764"/>
                  <a:pt x="168497" y="29432"/>
                </a:cubicBezTo>
                <a:cubicBezTo>
                  <a:pt x="168497" y="40196"/>
                  <a:pt x="162877" y="50292"/>
                  <a:pt x="152305" y="58674"/>
                </a:cubicBezTo>
                <a:close/>
                <a:moveTo>
                  <a:pt x="16193" y="58483"/>
                </a:moveTo>
                <a:cubicBezTo>
                  <a:pt x="5715" y="50006"/>
                  <a:pt x="0" y="39910"/>
                  <a:pt x="0" y="29242"/>
                </a:cubicBezTo>
                <a:cubicBezTo>
                  <a:pt x="0" y="18574"/>
                  <a:pt x="5715" y="8382"/>
                  <a:pt x="16193" y="0"/>
                </a:cubicBezTo>
                <a:cubicBezTo>
                  <a:pt x="17240" y="857"/>
                  <a:pt x="18288" y="1619"/>
                  <a:pt x="19335" y="2381"/>
                </a:cubicBezTo>
                <a:cubicBezTo>
                  <a:pt x="9334" y="10192"/>
                  <a:pt x="3905" y="19526"/>
                  <a:pt x="3905" y="29242"/>
                </a:cubicBezTo>
                <a:cubicBezTo>
                  <a:pt x="3905" y="38957"/>
                  <a:pt x="9334" y="48292"/>
                  <a:pt x="19335" y="56102"/>
                </a:cubicBezTo>
                <a:cubicBezTo>
                  <a:pt x="18288" y="56864"/>
                  <a:pt x="17240" y="57626"/>
                  <a:pt x="16193" y="58483"/>
                </a:cubicBezTo>
                <a:close/>
              </a:path>
            </a:pathLst>
          </a:custGeom>
          <a:solidFill>
            <a:srgbClr val="FF0000"/>
          </a:solidFill>
          <a:ln w="9525" cap="flat">
            <a:noFill/>
            <a:prstDash val="solid"/>
            <a:miter/>
          </a:ln>
        </p:spPr>
        <p:txBody>
          <a:bodyPr rtlCol="0" anchor="ctr"/>
          <a:lstStyle/>
          <a:p>
            <a:endParaRPr lang="ru-RU"/>
          </a:p>
        </p:txBody>
      </p:sp>
      <p:sp>
        <p:nvSpPr>
          <p:cNvPr id="245" name="Полилиния: фигура 244">
            <a:extLst>
              <a:ext uri="{FF2B5EF4-FFF2-40B4-BE49-F238E27FC236}">
                <a16:creationId xmlns:a16="http://schemas.microsoft.com/office/drawing/2014/main" id="{0A34931B-A712-EEE1-3E3A-B0BC385C1CB9}"/>
              </a:ext>
            </a:extLst>
          </p:cNvPr>
          <p:cNvSpPr/>
          <p:nvPr/>
        </p:nvSpPr>
        <p:spPr>
          <a:xfrm>
            <a:off x="6053521" y="2189622"/>
            <a:ext cx="168497" cy="73914"/>
          </a:xfrm>
          <a:custGeom>
            <a:avLst/>
            <a:gdLst>
              <a:gd name="connsiteX0" fmla="*/ 40005 w 168497"/>
              <a:gd name="connsiteY0" fmla="*/ 71342 h 73914"/>
              <a:gd name="connsiteX1" fmla="*/ 25336 w 168497"/>
              <a:gd name="connsiteY1" fmla="*/ 64579 h 73914"/>
              <a:gd name="connsiteX2" fmla="*/ 19335 w 168497"/>
              <a:gd name="connsiteY2" fmla="*/ 60865 h 73914"/>
              <a:gd name="connsiteX3" fmla="*/ 22670 w 168497"/>
              <a:gd name="connsiteY3" fmla="*/ 58483 h 73914"/>
              <a:gd name="connsiteX4" fmla="*/ 27241 w 168497"/>
              <a:gd name="connsiteY4" fmla="*/ 61246 h 73914"/>
              <a:gd name="connsiteX5" fmla="*/ 67723 w 168497"/>
              <a:gd name="connsiteY5" fmla="*/ 73914 h 73914"/>
              <a:gd name="connsiteX6" fmla="*/ 40005 w 168497"/>
              <a:gd name="connsiteY6" fmla="*/ 71342 h 73914"/>
              <a:gd name="connsiteX7" fmla="*/ 141732 w 168497"/>
              <a:gd name="connsiteY7" fmla="*/ 61341 h 73914"/>
              <a:gd name="connsiteX8" fmla="*/ 145828 w 168497"/>
              <a:gd name="connsiteY8" fmla="*/ 58674 h 73914"/>
              <a:gd name="connsiteX9" fmla="*/ 149161 w 168497"/>
              <a:gd name="connsiteY9" fmla="*/ 61055 h 73914"/>
              <a:gd name="connsiteX10" fmla="*/ 143637 w 168497"/>
              <a:gd name="connsiteY10" fmla="*/ 64579 h 73914"/>
              <a:gd name="connsiteX11" fmla="*/ 129254 w 168497"/>
              <a:gd name="connsiteY11" fmla="*/ 71247 h 73914"/>
              <a:gd name="connsiteX12" fmla="*/ 101727 w 168497"/>
              <a:gd name="connsiteY12" fmla="*/ 73914 h 73914"/>
              <a:gd name="connsiteX13" fmla="*/ 141732 w 168497"/>
              <a:gd name="connsiteY13" fmla="*/ 61341 h 73914"/>
              <a:gd name="connsiteX14" fmla="*/ 149161 w 168497"/>
              <a:gd name="connsiteY14" fmla="*/ 56293 h 73914"/>
              <a:gd name="connsiteX15" fmla="*/ 164687 w 168497"/>
              <a:gd name="connsiteY15" fmla="*/ 29432 h 73914"/>
              <a:gd name="connsiteX16" fmla="*/ 149161 w 168497"/>
              <a:gd name="connsiteY16" fmla="*/ 2667 h 73914"/>
              <a:gd name="connsiteX17" fmla="*/ 152305 w 168497"/>
              <a:gd name="connsiteY17" fmla="*/ 286 h 73914"/>
              <a:gd name="connsiteX18" fmla="*/ 168497 w 168497"/>
              <a:gd name="connsiteY18" fmla="*/ 29432 h 73914"/>
              <a:gd name="connsiteX19" fmla="*/ 152305 w 168497"/>
              <a:gd name="connsiteY19" fmla="*/ 58674 h 73914"/>
              <a:gd name="connsiteX20" fmla="*/ 149161 w 168497"/>
              <a:gd name="connsiteY20" fmla="*/ 56293 h 73914"/>
              <a:gd name="connsiteX21" fmla="*/ 0 w 168497"/>
              <a:gd name="connsiteY21" fmla="*/ 29242 h 73914"/>
              <a:gd name="connsiteX22" fmla="*/ 16193 w 168497"/>
              <a:gd name="connsiteY22" fmla="*/ 0 h 73914"/>
              <a:gd name="connsiteX23" fmla="*/ 19335 w 168497"/>
              <a:gd name="connsiteY23" fmla="*/ 2381 h 73914"/>
              <a:gd name="connsiteX24" fmla="*/ 3905 w 168497"/>
              <a:gd name="connsiteY24" fmla="*/ 29242 h 73914"/>
              <a:gd name="connsiteX25" fmla="*/ 19335 w 168497"/>
              <a:gd name="connsiteY25" fmla="*/ 56102 h 73914"/>
              <a:gd name="connsiteX26" fmla="*/ 16193 w 168497"/>
              <a:gd name="connsiteY26" fmla="*/ 58483 h 73914"/>
              <a:gd name="connsiteX27" fmla="*/ 0 w 168497"/>
              <a:gd name="connsiteY27" fmla="*/ 29242 h 7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8497" h="73914">
                <a:moveTo>
                  <a:pt x="40005" y="71342"/>
                </a:moveTo>
                <a:cubicBezTo>
                  <a:pt x="34766" y="69533"/>
                  <a:pt x="29813" y="67247"/>
                  <a:pt x="25336" y="64579"/>
                </a:cubicBezTo>
                <a:cubicBezTo>
                  <a:pt x="23146" y="63437"/>
                  <a:pt x="21241" y="62103"/>
                  <a:pt x="19335" y="60865"/>
                </a:cubicBezTo>
                <a:cubicBezTo>
                  <a:pt x="20384" y="60008"/>
                  <a:pt x="21527" y="59246"/>
                  <a:pt x="22670" y="58483"/>
                </a:cubicBezTo>
                <a:cubicBezTo>
                  <a:pt x="24098" y="59436"/>
                  <a:pt x="25622" y="60389"/>
                  <a:pt x="27241" y="61246"/>
                </a:cubicBezTo>
                <a:cubicBezTo>
                  <a:pt x="38767" y="67913"/>
                  <a:pt x="52864" y="72104"/>
                  <a:pt x="67723" y="73914"/>
                </a:cubicBezTo>
                <a:cubicBezTo>
                  <a:pt x="58388" y="73533"/>
                  <a:pt x="49149" y="72676"/>
                  <a:pt x="40005" y="71342"/>
                </a:cubicBezTo>
                <a:close/>
                <a:moveTo>
                  <a:pt x="141732" y="61341"/>
                </a:moveTo>
                <a:cubicBezTo>
                  <a:pt x="143160" y="60484"/>
                  <a:pt x="144494" y="59627"/>
                  <a:pt x="145828" y="58674"/>
                </a:cubicBezTo>
                <a:cubicBezTo>
                  <a:pt x="146971" y="59436"/>
                  <a:pt x="148114" y="60293"/>
                  <a:pt x="149161" y="61055"/>
                </a:cubicBezTo>
                <a:cubicBezTo>
                  <a:pt x="147447" y="62294"/>
                  <a:pt x="145542" y="63437"/>
                  <a:pt x="143637" y="64579"/>
                </a:cubicBezTo>
                <a:cubicBezTo>
                  <a:pt x="139160" y="67151"/>
                  <a:pt x="134398" y="69437"/>
                  <a:pt x="129254" y="71247"/>
                </a:cubicBezTo>
                <a:cubicBezTo>
                  <a:pt x="120205" y="72581"/>
                  <a:pt x="110966" y="73438"/>
                  <a:pt x="101727" y="73914"/>
                </a:cubicBezTo>
                <a:cubicBezTo>
                  <a:pt x="116395" y="72104"/>
                  <a:pt x="130302" y="67913"/>
                  <a:pt x="141732" y="61341"/>
                </a:cubicBezTo>
                <a:close/>
                <a:moveTo>
                  <a:pt x="149161" y="56293"/>
                </a:moveTo>
                <a:cubicBezTo>
                  <a:pt x="159258" y="48578"/>
                  <a:pt x="164687" y="39243"/>
                  <a:pt x="164687" y="29432"/>
                </a:cubicBezTo>
                <a:cubicBezTo>
                  <a:pt x="164687" y="19717"/>
                  <a:pt x="159162" y="10382"/>
                  <a:pt x="149161" y="2667"/>
                </a:cubicBezTo>
                <a:cubicBezTo>
                  <a:pt x="150304" y="1905"/>
                  <a:pt x="151352" y="1048"/>
                  <a:pt x="152305" y="286"/>
                </a:cubicBezTo>
                <a:cubicBezTo>
                  <a:pt x="162782" y="8668"/>
                  <a:pt x="168497" y="18764"/>
                  <a:pt x="168497" y="29432"/>
                </a:cubicBezTo>
                <a:cubicBezTo>
                  <a:pt x="168497" y="40196"/>
                  <a:pt x="162877" y="50292"/>
                  <a:pt x="152305" y="58674"/>
                </a:cubicBezTo>
                <a:cubicBezTo>
                  <a:pt x="151352" y="57912"/>
                  <a:pt x="150304" y="57055"/>
                  <a:pt x="149161" y="56293"/>
                </a:cubicBezTo>
                <a:close/>
                <a:moveTo>
                  <a:pt x="0" y="29242"/>
                </a:moveTo>
                <a:cubicBezTo>
                  <a:pt x="0" y="18574"/>
                  <a:pt x="5715" y="8382"/>
                  <a:pt x="16193" y="0"/>
                </a:cubicBezTo>
                <a:cubicBezTo>
                  <a:pt x="17240" y="857"/>
                  <a:pt x="18288" y="1619"/>
                  <a:pt x="19335" y="2381"/>
                </a:cubicBezTo>
                <a:cubicBezTo>
                  <a:pt x="9334" y="10192"/>
                  <a:pt x="3905" y="19526"/>
                  <a:pt x="3905" y="29242"/>
                </a:cubicBezTo>
                <a:cubicBezTo>
                  <a:pt x="3905" y="38957"/>
                  <a:pt x="9334" y="48292"/>
                  <a:pt x="19335" y="56102"/>
                </a:cubicBezTo>
                <a:cubicBezTo>
                  <a:pt x="18288" y="56864"/>
                  <a:pt x="17240" y="57626"/>
                  <a:pt x="16193" y="58483"/>
                </a:cubicBezTo>
                <a:cubicBezTo>
                  <a:pt x="5715" y="50006"/>
                  <a:pt x="0" y="39910"/>
                  <a:pt x="0" y="29242"/>
                </a:cubicBezTo>
                <a:close/>
              </a:path>
            </a:pathLst>
          </a:custGeom>
          <a:noFill/>
          <a:ln w="1270" cap="flat">
            <a:solidFill>
              <a:srgbClr val="000000">
                <a:alpha val="0"/>
              </a:srgbClr>
            </a:solidFill>
            <a:prstDash val="solid"/>
            <a:miter/>
          </a:ln>
        </p:spPr>
        <p:txBody>
          <a:bodyPr rtlCol="0" anchor="ctr"/>
          <a:lstStyle/>
          <a:p>
            <a:endParaRPr lang="ru-RU"/>
          </a:p>
        </p:txBody>
      </p:sp>
      <p:sp>
        <p:nvSpPr>
          <p:cNvPr id="246" name="Полилиния: фигура 245">
            <a:extLst>
              <a:ext uri="{FF2B5EF4-FFF2-40B4-BE49-F238E27FC236}">
                <a16:creationId xmlns:a16="http://schemas.microsoft.com/office/drawing/2014/main" id="{05D0623A-931D-3189-0372-2E281A98A0B1}"/>
              </a:ext>
            </a:extLst>
          </p:cNvPr>
          <p:cNvSpPr/>
          <p:nvPr/>
        </p:nvSpPr>
        <p:spPr>
          <a:xfrm>
            <a:off x="6069714" y="2245725"/>
            <a:ext cx="136112" cy="4953"/>
          </a:xfrm>
          <a:custGeom>
            <a:avLst/>
            <a:gdLst>
              <a:gd name="connsiteX0" fmla="*/ 132969 w 136112"/>
              <a:gd name="connsiteY0" fmla="*/ 4953 h 4953"/>
              <a:gd name="connsiteX1" fmla="*/ 129635 w 136112"/>
              <a:gd name="connsiteY1" fmla="*/ 2572 h 4953"/>
              <a:gd name="connsiteX2" fmla="*/ 132969 w 136112"/>
              <a:gd name="connsiteY2" fmla="*/ 191 h 4953"/>
              <a:gd name="connsiteX3" fmla="*/ 136112 w 136112"/>
              <a:gd name="connsiteY3" fmla="*/ 2572 h 4953"/>
              <a:gd name="connsiteX4" fmla="*/ 132969 w 136112"/>
              <a:gd name="connsiteY4" fmla="*/ 4953 h 4953"/>
              <a:gd name="connsiteX5" fmla="*/ 3143 w 136112"/>
              <a:gd name="connsiteY5" fmla="*/ 4763 h 4953"/>
              <a:gd name="connsiteX6" fmla="*/ 0 w 136112"/>
              <a:gd name="connsiteY6" fmla="*/ 2381 h 4953"/>
              <a:gd name="connsiteX7" fmla="*/ 3143 w 136112"/>
              <a:gd name="connsiteY7" fmla="*/ 0 h 4953"/>
              <a:gd name="connsiteX8" fmla="*/ 6477 w 136112"/>
              <a:gd name="connsiteY8" fmla="*/ 2381 h 4953"/>
              <a:gd name="connsiteX9" fmla="*/ 3143 w 136112"/>
              <a:gd name="connsiteY9" fmla="*/ 4763 h 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12" h="4953">
                <a:moveTo>
                  <a:pt x="132969" y="4953"/>
                </a:moveTo>
                <a:cubicBezTo>
                  <a:pt x="131921" y="4191"/>
                  <a:pt x="130778" y="3334"/>
                  <a:pt x="129635" y="2572"/>
                </a:cubicBezTo>
                <a:cubicBezTo>
                  <a:pt x="130778" y="1810"/>
                  <a:pt x="131921" y="1048"/>
                  <a:pt x="132969" y="191"/>
                </a:cubicBezTo>
                <a:cubicBezTo>
                  <a:pt x="134112" y="953"/>
                  <a:pt x="135160" y="1810"/>
                  <a:pt x="136112" y="2572"/>
                </a:cubicBezTo>
                <a:cubicBezTo>
                  <a:pt x="135160" y="3429"/>
                  <a:pt x="134112" y="4191"/>
                  <a:pt x="132969" y="4953"/>
                </a:cubicBezTo>
                <a:close/>
                <a:moveTo>
                  <a:pt x="3143" y="4763"/>
                </a:moveTo>
                <a:cubicBezTo>
                  <a:pt x="2095" y="4001"/>
                  <a:pt x="1048" y="3143"/>
                  <a:pt x="0" y="2381"/>
                </a:cubicBezTo>
                <a:cubicBezTo>
                  <a:pt x="1048" y="1524"/>
                  <a:pt x="2095" y="762"/>
                  <a:pt x="3143" y="0"/>
                </a:cubicBezTo>
                <a:cubicBezTo>
                  <a:pt x="4191" y="762"/>
                  <a:pt x="5334" y="1619"/>
                  <a:pt x="6477" y="2381"/>
                </a:cubicBezTo>
                <a:cubicBezTo>
                  <a:pt x="5334" y="3143"/>
                  <a:pt x="4191" y="3905"/>
                  <a:pt x="3143" y="4763"/>
                </a:cubicBezTo>
                <a:close/>
              </a:path>
            </a:pathLst>
          </a:custGeom>
          <a:solidFill>
            <a:srgbClr val="747CC6"/>
          </a:solidFill>
          <a:ln w="9525" cap="flat">
            <a:noFill/>
            <a:prstDash val="solid"/>
            <a:miter/>
          </a:ln>
        </p:spPr>
        <p:txBody>
          <a:bodyPr rtlCol="0" anchor="ctr"/>
          <a:lstStyle/>
          <a:p>
            <a:endParaRPr lang="ru-RU"/>
          </a:p>
        </p:txBody>
      </p:sp>
      <p:sp>
        <p:nvSpPr>
          <p:cNvPr id="247" name="Полилиния: фигура 246">
            <a:extLst>
              <a:ext uri="{FF2B5EF4-FFF2-40B4-BE49-F238E27FC236}">
                <a16:creationId xmlns:a16="http://schemas.microsoft.com/office/drawing/2014/main" id="{0996B25B-EAA5-6B96-B2E0-8AD1951619F6}"/>
              </a:ext>
            </a:extLst>
          </p:cNvPr>
          <p:cNvSpPr/>
          <p:nvPr/>
        </p:nvSpPr>
        <p:spPr>
          <a:xfrm>
            <a:off x="6069714" y="2245725"/>
            <a:ext cx="136112" cy="4953"/>
          </a:xfrm>
          <a:custGeom>
            <a:avLst/>
            <a:gdLst>
              <a:gd name="connsiteX0" fmla="*/ 129635 w 136112"/>
              <a:gd name="connsiteY0" fmla="*/ 2572 h 4953"/>
              <a:gd name="connsiteX1" fmla="*/ 132969 w 136112"/>
              <a:gd name="connsiteY1" fmla="*/ 191 h 4953"/>
              <a:gd name="connsiteX2" fmla="*/ 136112 w 136112"/>
              <a:gd name="connsiteY2" fmla="*/ 2572 h 4953"/>
              <a:gd name="connsiteX3" fmla="*/ 132969 w 136112"/>
              <a:gd name="connsiteY3" fmla="*/ 4953 h 4953"/>
              <a:gd name="connsiteX4" fmla="*/ 129635 w 136112"/>
              <a:gd name="connsiteY4" fmla="*/ 2572 h 4953"/>
              <a:gd name="connsiteX5" fmla="*/ 0 w 136112"/>
              <a:gd name="connsiteY5" fmla="*/ 2381 h 4953"/>
              <a:gd name="connsiteX6" fmla="*/ 3143 w 136112"/>
              <a:gd name="connsiteY6" fmla="*/ 0 h 4953"/>
              <a:gd name="connsiteX7" fmla="*/ 6477 w 136112"/>
              <a:gd name="connsiteY7" fmla="*/ 2381 h 4953"/>
              <a:gd name="connsiteX8" fmla="*/ 3143 w 136112"/>
              <a:gd name="connsiteY8" fmla="*/ 4763 h 4953"/>
              <a:gd name="connsiteX9" fmla="*/ 0 w 136112"/>
              <a:gd name="connsiteY9" fmla="*/ 2381 h 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12" h="4953">
                <a:moveTo>
                  <a:pt x="129635" y="2572"/>
                </a:moveTo>
                <a:cubicBezTo>
                  <a:pt x="130778" y="1810"/>
                  <a:pt x="131921" y="1048"/>
                  <a:pt x="132969" y="191"/>
                </a:cubicBezTo>
                <a:cubicBezTo>
                  <a:pt x="134112" y="953"/>
                  <a:pt x="135160" y="1810"/>
                  <a:pt x="136112" y="2572"/>
                </a:cubicBezTo>
                <a:cubicBezTo>
                  <a:pt x="135160" y="3429"/>
                  <a:pt x="134112" y="4191"/>
                  <a:pt x="132969" y="4953"/>
                </a:cubicBezTo>
                <a:cubicBezTo>
                  <a:pt x="131921" y="4191"/>
                  <a:pt x="130778" y="3334"/>
                  <a:pt x="129635" y="2572"/>
                </a:cubicBezTo>
                <a:close/>
                <a:moveTo>
                  <a:pt x="0" y="2381"/>
                </a:moveTo>
                <a:cubicBezTo>
                  <a:pt x="1048" y="1524"/>
                  <a:pt x="2095" y="762"/>
                  <a:pt x="3143" y="0"/>
                </a:cubicBezTo>
                <a:cubicBezTo>
                  <a:pt x="4191" y="762"/>
                  <a:pt x="5334" y="1619"/>
                  <a:pt x="6477" y="2381"/>
                </a:cubicBezTo>
                <a:cubicBezTo>
                  <a:pt x="5334" y="3143"/>
                  <a:pt x="4191" y="3905"/>
                  <a:pt x="3143" y="4763"/>
                </a:cubicBezTo>
                <a:cubicBezTo>
                  <a:pt x="2095" y="4001"/>
                  <a:pt x="1048" y="3143"/>
                  <a:pt x="0" y="2381"/>
                </a:cubicBezTo>
                <a:close/>
              </a:path>
            </a:pathLst>
          </a:custGeom>
          <a:noFill/>
          <a:ln w="1270" cap="flat">
            <a:solidFill>
              <a:srgbClr val="000000">
                <a:alpha val="0"/>
              </a:srgbClr>
            </a:solidFill>
            <a:prstDash val="solid"/>
            <a:miter/>
          </a:ln>
        </p:spPr>
        <p:txBody>
          <a:bodyPr rtlCol="0" anchor="ctr"/>
          <a:lstStyle/>
          <a:p>
            <a:endParaRPr lang="ru-RU"/>
          </a:p>
        </p:txBody>
      </p:sp>
      <p:sp>
        <p:nvSpPr>
          <p:cNvPr id="248" name="Полилиния: фигура 247">
            <a:extLst>
              <a:ext uri="{FF2B5EF4-FFF2-40B4-BE49-F238E27FC236}">
                <a16:creationId xmlns:a16="http://schemas.microsoft.com/office/drawing/2014/main" id="{F566EC70-D3A6-CE3B-3472-3862C44081FC}"/>
              </a:ext>
            </a:extLst>
          </p:cNvPr>
          <p:cNvSpPr/>
          <p:nvPr/>
        </p:nvSpPr>
        <p:spPr>
          <a:xfrm>
            <a:off x="6093050" y="2169620"/>
            <a:ext cx="91058" cy="8096"/>
          </a:xfrm>
          <a:custGeom>
            <a:avLst/>
            <a:gdLst>
              <a:gd name="connsiteX0" fmla="*/ 91059 w 91058"/>
              <a:gd name="connsiteY0" fmla="*/ 8096 h 8096"/>
              <a:gd name="connsiteX1" fmla="*/ 72580 w 91058"/>
              <a:gd name="connsiteY1" fmla="*/ 6668 h 8096"/>
              <a:gd name="connsiteX2" fmla="*/ 44482 w 91058"/>
              <a:gd name="connsiteY2" fmla="*/ 3715 h 8096"/>
              <a:gd name="connsiteX3" fmla="*/ 18669 w 91058"/>
              <a:gd name="connsiteY3" fmla="*/ 6191 h 8096"/>
              <a:gd name="connsiteX4" fmla="*/ 0 w 91058"/>
              <a:gd name="connsiteY4" fmla="*/ 7334 h 8096"/>
              <a:gd name="connsiteX5" fmla="*/ 44482 w 91058"/>
              <a:gd name="connsiteY5" fmla="*/ 0 h 8096"/>
              <a:gd name="connsiteX6" fmla="*/ 91059 w 91058"/>
              <a:gd name="connsiteY6" fmla="*/ 8096 h 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58" h="8096">
                <a:moveTo>
                  <a:pt x="91059" y="8096"/>
                </a:moveTo>
                <a:cubicBezTo>
                  <a:pt x="84963" y="7525"/>
                  <a:pt x="78772" y="7048"/>
                  <a:pt x="72580" y="6668"/>
                </a:cubicBezTo>
                <a:cubicBezTo>
                  <a:pt x="63532" y="4667"/>
                  <a:pt x="54007" y="3715"/>
                  <a:pt x="44482" y="3715"/>
                </a:cubicBezTo>
                <a:cubicBezTo>
                  <a:pt x="35719" y="3715"/>
                  <a:pt x="27051" y="4572"/>
                  <a:pt x="18669" y="6191"/>
                </a:cubicBezTo>
                <a:cubicBezTo>
                  <a:pt x="12383" y="6477"/>
                  <a:pt x="6191" y="6858"/>
                  <a:pt x="0" y="7334"/>
                </a:cubicBezTo>
                <a:cubicBezTo>
                  <a:pt x="13526" y="2381"/>
                  <a:pt x="28956" y="0"/>
                  <a:pt x="44482" y="0"/>
                </a:cubicBezTo>
                <a:cubicBezTo>
                  <a:pt x="60770" y="0"/>
                  <a:pt x="77058" y="2667"/>
                  <a:pt x="91059" y="8096"/>
                </a:cubicBezTo>
                <a:close/>
              </a:path>
            </a:pathLst>
          </a:custGeom>
          <a:solidFill>
            <a:srgbClr val="659EC7"/>
          </a:solidFill>
          <a:ln w="9525" cap="flat">
            <a:noFill/>
            <a:prstDash val="solid"/>
            <a:miter/>
          </a:ln>
        </p:spPr>
        <p:txBody>
          <a:bodyPr rtlCol="0" anchor="ctr"/>
          <a:lstStyle/>
          <a:p>
            <a:endParaRPr lang="ru-RU"/>
          </a:p>
        </p:txBody>
      </p:sp>
      <p:sp>
        <p:nvSpPr>
          <p:cNvPr id="249" name="Полилиния: фигура 248">
            <a:extLst>
              <a:ext uri="{FF2B5EF4-FFF2-40B4-BE49-F238E27FC236}">
                <a16:creationId xmlns:a16="http://schemas.microsoft.com/office/drawing/2014/main" id="{97E622EF-D117-B423-0BF6-7581E72D2E4F}"/>
              </a:ext>
            </a:extLst>
          </p:cNvPr>
          <p:cNvSpPr/>
          <p:nvPr/>
        </p:nvSpPr>
        <p:spPr>
          <a:xfrm>
            <a:off x="6093050" y="2169620"/>
            <a:ext cx="91058" cy="8096"/>
          </a:xfrm>
          <a:custGeom>
            <a:avLst/>
            <a:gdLst>
              <a:gd name="connsiteX0" fmla="*/ 72580 w 91058"/>
              <a:gd name="connsiteY0" fmla="*/ 6668 h 8096"/>
              <a:gd name="connsiteX1" fmla="*/ 44482 w 91058"/>
              <a:gd name="connsiteY1" fmla="*/ 3715 h 8096"/>
              <a:gd name="connsiteX2" fmla="*/ 18669 w 91058"/>
              <a:gd name="connsiteY2" fmla="*/ 6191 h 8096"/>
              <a:gd name="connsiteX3" fmla="*/ 0 w 91058"/>
              <a:gd name="connsiteY3" fmla="*/ 7334 h 8096"/>
              <a:gd name="connsiteX4" fmla="*/ 44482 w 91058"/>
              <a:gd name="connsiteY4" fmla="*/ 0 h 8096"/>
              <a:gd name="connsiteX5" fmla="*/ 91059 w 91058"/>
              <a:gd name="connsiteY5" fmla="*/ 8096 h 8096"/>
              <a:gd name="connsiteX6" fmla="*/ 72580 w 91058"/>
              <a:gd name="connsiteY6" fmla="*/ 6668 h 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58" h="8096">
                <a:moveTo>
                  <a:pt x="72580" y="6668"/>
                </a:moveTo>
                <a:cubicBezTo>
                  <a:pt x="63532" y="4667"/>
                  <a:pt x="54007" y="3715"/>
                  <a:pt x="44482" y="3715"/>
                </a:cubicBezTo>
                <a:cubicBezTo>
                  <a:pt x="35719" y="3715"/>
                  <a:pt x="27051" y="4572"/>
                  <a:pt x="18669" y="6191"/>
                </a:cubicBezTo>
                <a:cubicBezTo>
                  <a:pt x="12383" y="6477"/>
                  <a:pt x="6191" y="6858"/>
                  <a:pt x="0" y="7334"/>
                </a:cubicBezTo>
                <a:cubicBezTo>
                  <a:pt x="13526" y="2381"/>
                  <a:pt x="28956" y="0"/>
                  <a:pt x="44482" y="0"/>
                </a:cubicBezTo>
                <a:cubicBezTo>
                  <a:pt x="60770" y="0"/>
                  <a:pt x="77058" y="2667"/>
                  <a:pt x="91059" y="8096"/>
                </a:cubicBezTo>
                <a:cubicBezTo>
                  <a:pt x="84963" y="7525"/>
                  <a:pt x="78772" y="7048"/>
                  <a:pt x="72580" y="6668"/>
                </a:cubicBezTo>
                <a:close/>
              </a:path>
            </a:pathLst>
          </a:custGeom>
          <a:noFill/>
          <a:ln w="1270" cap="flat">
            <a:solidFill>
              <a:srgbClr val="000000">
                <a:alpha val="0"/>
              </a:srgbClr>
            </a:solidFill>
            <a:prstDash val="solid"/>
            <a:miter/>
          </a:ln>
        </p:spPr>
        <p:txBody>
          <a:bodyPr rtlCol="0" anchor="ctr"/>
          <a:lstStyle/>
          <a:p>
            <a:endParaRPr lang="ru-RU"/>
          </a:p>
        </p:txBody>
      </p:sp>
      <p:sp>
        <p:nvSpPr>
          <p:cNvPr id="250" name="Полилиния: фигура 249">
            <a:extLst>
              <a:ext uri="{FF2B5EF4-FFF2-40B4-BE49-F238E27FC236}">
                <a16:creationId xmlns:a16="http://schemas.microsoft.com/office/drawing/2014/main" id="{131BFBAA-DBE3-F5A5-6517-5B69F5FD987E}"/>
              </a:ext>
            </a:extLst>
          </p:cNvPr>
          <p:cNvSpPr/>
          <p:nvPr/>
        </p:nvSpPr>
        <p:spPr>
          <a:xfrm>
            <a:off x="6072857" y="2175811"/>
            <a:ext cx="129825" cy="14096"/>
          </a:xfrm>
          <a:custGeom>
            <a:avLst/>
            <a:gdLst>
              <a:gd name="connsiteX0" fmla="*/ 126492 w 129825"/>
              <a:gd name="connsiteY0" fmla="*/ 14097 h 14096"/>
              <a:gd name="connsiteX1" fmla="*/ 122015 w 129825"/>
              <a:gd name="connsiteY1" fmla="*/ 11240 h 14096"/>
              <a:gd name="connsiteX2" fmla="*/ 92773 w 129825"/>
              <a:gd name="connsiteY2" fmla="*/ 476 h 14096"/>
              <a:gd name="connsiteX3" fmla="*/ 111252 w 129825"/>
              <a:gd name="connsiteY3" fmla="*/ 1905 h 14096"/>
              <a:gd name="connsiteX4" fmla="*/ 123920 w 129825"/>
              <a:gd name="connsiteY4" fmla="*/ 7906 h 14096"/>
              <a:gd name="connsiteX5" fmla="*/ 129826 w 129825"/>
              <a:gd name="connsiteY5" fmla="*/ 11716 h 14096"/>
              <a:gd name="connsiteX6" fmla="*/ 126492 w 129825"/>
              <a:gd name="connsiteY6" fmla="*/ 14097 h 14096"/>
              <a:gd name="connsiteX7" fmla="*/ 3334 w 129825"/>
              <a:gd name="connsiteY7" fmla="*/ 13811 h 14096"/>
              <a:gd name="connsiteX8" fmla="*/ 0 w 129825"/>
              <a:gd name="connsiteY8" fmla="*/ 11430 h 14096"/>
              <a:gd name="connsiteX9" fmla="*/ 5525 w 129825"/>
              <a:gd name="connsiteY9" fmla="*/ 7906 h 14096"/>
              <a:gd name="connsiteX10" fmla="*/ 20193 w 129825"/>
              <a:gd name="connsiteY10" fmla="*/ 1143 h 14096"/>
              <a:gd name="connsiteX11" fmla="*/ 38862 w 129825"/>
              <a:gd name="connsiteY11" fmla="*/ 0 h 14096"/>
              <a:gd name="connsiteX12" fmla="*/ 7525 w 129825"/>
              <a:gd name="connsiteY12" fmla="*/ 11240 h 14096"/>
              <a:gd name="connsiteX13" fmla="*/ 3334 w 129825"/>
              <a:gd name="connsiteY13" fmla="*/ 13811 h 1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825" h="14096">
                <a:moveTo>
                  <a:pt x="126492" y="14097"/>
                </a:moveTo>
                <a:cubicBezTo>
                  <a:pt x="125063" y="13049"/>
                  <a:pt x="123540" y="12097"/>
                  <a:pt x="122015" y="11240"/>
                </a:cubicBezTo>
                <a:cubicBezTo>
                  <a:pt x="113443" y="6286"/>
                  <a:pt x="103442" y="2667"/>
                  <a:pt x="92773" y="476"/>
                </a:cubicBezTo>
                <a:cubicBezTo>
                  <a:pt x="98965" y="857"/>
                  <a:pt x="105156" y="1333"/>
                  <a:pt x="111252" y="1905"/>
                </a:cubicBezTo>
                <a:cubicBezTo>
                  <a:pt x="115729" y="3619"/>
                  <a:pt x="120015" y="5620"/>
                  <a:pt x="123920" y="7906"/>
                </a:cubicBezTo>
                <a:cubicBezTo>
                  <a:pt x="126016" y="9144"/>
                  <a:pt x="128016" y="10382"/>
                  <a:pt x="129826" y="11716"/>
                </a:cubicBezTo>
                <a:cubicBezTo>
                  <a:pt x="128778" y="12478"/>
                  <a:pt x="127635" y="13240"/>
                  <a:pt x="126492" y="14097"/>
                </a:cubicBezTo>
                <a:close/>
                <a:moveTo>
                  <a:pt x="3334" y="13811"/>
                </a:moveTo>
                <a:cubicBezTo>
                  <a:pt x="2191" y="13049"/>
                  <a:pt x="1048" y="12287"/>
                  <a:pt x="0" y="11430"/>
                </a:cubicBezTo>
                <a:cubicBezTo>
                  <a:pt x="1810" y="10192"/>
                  <a:pt x="3620" y="9049"/>
                  <a:pt x="5525" y="7906"/>
                </a:cubicBezTo>
                <a:cubicBezTo>
                  <a:pt x="10096" y="5239"/>
                  <a:pt x="15050" y="3048"/>
                  <a:pt x="20193" y="1143"/>
                </a:cubicBezTo>
                <a:cubicBezTo>
                  <a:pt x="26384" y="667"/>
                  <a:pt x="32576" y="286"/>
                  <a:pt x="38862" y="0"/>
                </a:cubicBezTo>
                <a:cubicBezTo>
                  <a:pt x="27337" y="2191"/>
                  <a:pt x="16573" y="5906"/>
                  <a:pt x="7525" y="11240"/>
                </a:cubicBezTo>
                <a:cubicBezTo>
                  <a:pt x="6001" y="12097"/>
                  <a:pt x="4667" y="12954"/>
                  <a:pt x="3334" y="13811"/>
                </a:cubicBezTo>
                <a:close/>
              </a:path>
            </a:pathLst>
          </a:custGeom>
          <a:solidFill>
            <a:srgbClr val="FF0000"/>
          </a:solidFill>
          <a:ln w="9525" cap="flat">
            <a:noFill/>
            <a:prstDash val="solid"/>
            <a:miter/>
          </a:ln>
        </p:spPr>
        <p:txBody>
          <a:bodyPr rtlCol="0" anchor="ctr"/>
          <a:lstStyle/>
          <a:p>
            <a:endParaRPr lang="ru-RU"/>
          </a:p>
        </p:txBody>
      </p:sp>
      <p:sp>
        <p:nvSpPr>
          <p:cNvPr id="251" name="Полилиния: фигура 250">
            <a:extLst>
              <a:ext uri="{FF2B5EF4-FFF2-40B4-BE49-F238E27FC236}">
                <a16:creationId xmlns:a16="http://schemas.microsoft.com/office/drawing/2014/main" id="{FE8F2A4C-3AD7-AD05-4216-0A679D0D3132}"/>
              </a:ext>
            </a:extLst>
          </p:cNvPr>
          <p:cNvSpPr/>
          <p:nvPr/>
        </p:nvSpPr>
        <p:spPr>
          <a:xfrm>
            <a:off x="6072857" y="2175811"/>
            <a:ext cx="129825" cy="14096"/>
          </a:xfrm>
          <a:custGeom>
            <a:avLst/>
            <a:gdLst>
              <a:gd name="connsiteX0" fmla="*/ 122015 w 129825"/>
              <a:gd name="connsiteY0" fmla="*/ 11240 h 14096"/>
              <a:gd name="connsiteX1" fmla="*/ 92773 w 129825"/>
              <a:gd name="connsiteY1" fmla="*/ 476 h 14096"/>
              <a:gd name="connsiteX2" fmla="*/ 111252 w 129825"/>
              <a:gd name="connsiteY2" fmla="*/ 1905 h 14096"/>
              <a:gd name="connsiteX3" fmla="*/ 123920 w 129825"/>
              <a:gd name="connsiteY3" fmla="*/ 7906 h 14096"/>
              <a:gd name="connsiteX4" fmla="*/ 129826 w 129825"/>
              <a:gd name="connsiteY4" fmla="*/ 11716 h 14096"/>
              <a:gd name="connsiteX5" fmla="*/ 126492 w 129825"/>
              <a:gd name="connsiteY5" fmla="*/ 14097 h 14096"/>
              <a:gd name="connsiteX6" fmla="*/ 122015 w 129825"/>
              <a:gd name="connsiteY6" fmla="*/ 11240 h 14096"/>
              <a:gd name="connsiteX7" fmla="*/ 0 w 129825"/>
              <a:gd name="connsiteY7" fmla="*/ 11430 h 14096"/>
              <a:gd name="connsiteX8" fmla="*/ 5525 w 129825"/>
              <a:gd name="connsiteY8" fmla="*/ 7906 h 14096"/>
              <a:gd name="connsiteX9" fmla="*/ 20193 w 129825"/>
              <a:gd name="connsiteY9" fmla="*/ 1143 h 14096"/>
              <a:gd name="connsiteX10" fmla="*/ 38862 w 129825"/>
              <a:gd name="connsiteY10" fmla="*/ 0 h 14096"/>
              <a:gd name="connsiteX11" fmla="*/ 7525 w 129825"/>
              <a:gd name="connsiteY11" fmla="*/ 11240 h 14096"/>
              <a:gd name="connsiteX12" fmla="*/ 3334 w 129825"/>
              <a:gd name="connsiteY12" fmla="*/ 13811 h 14096"/>
              <a:gd name="connsiteX13" fmla="*/ 0 w 129825"/>
              <a:gd name="connsiteY13" fmla="*/ 11430 h 1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825" h="14096">
                <a:moveTo>
                  <a:pt x="122015" y="11240"/>
                </a:moveTo>
                <a:cubicBezTo>
                  <a:pt x="113443" y="6286"/>
                  <a:pt x="103442" y="2667"/>
                  <a:pt x="92773" y="476"/>
                </a:cubicBezTo>
                <a:cubicBezTo>
                  <a:pt x="98965" y="857"/>
                  <a:pt x="105156" y="1333"/>
                  <a:pt x="111252" y="1905"/>
                </a:cubicBezTo>
                <a:cubicBezTo>
                  <a:pt x="115729" y="3619"/>
                  <a:pt x="120015" y="5620"/>
                  <a:pt x="123920" y="7906"/>
                </a:cubicBezTo>
                <a:cubicBezTo>
                  <a:pt x="126016" y="9144"/>
                  <a:pt x="128016" y="10382"/>
                  <a:pt x="129826" y="11716"/>
                </a:cubicBezTo>
                <a:cubicBezTo>
                  <a:pt x="128778" y="12478"/>
                  <a:pt x="127635" y="13240"/>
                  <a:pt x="126492" y="14097"/>
                </a:cubicBezTo>
                <a:cubicBezTo>
                  <a:pt x="125063" y="13049"/>
                  <a:pt x="123540" y="12097"/>
                  <a:pt x="122015" y="11240"/>
                </a:cubicBezTo>
                <a:close/>
                <a:moveTo>
                  <a:pt x="0" y="11430"/>
                </a:moveTo>
                <a:cubicBezTo>
                  <a:pt x="1810" y="10192"/>
                  <a:pt x="3620" y="9049"/>
                  <a:pt x="5525" y="7906"/>
                </a:cubicBezTo>
                <a:cubicBezTo>
                  <a:pt x="10096" y="5239"/>
                  <a:pt x="15050" y="3048"/>
                  <a:pt x="20193" y="1143"/>
                </a:cubicBezTo>
                <a:cubicBezTo>
                  <a:pt x="26384" y="667"/>
                  <a:pt x="32576" y="286"/>
                  <a:pt x="38862" y="0"/>
                </a:cubicBezTo>
                <a:cubicBezTo>
                  <a:pt x="27337" y="2191"/>
                  <a:pt x="16573" y="5906"/>
                  <a:pt x="7525" y="11240"/>
                </a:cubicBezTo>
                <a:cubicBezTo>
                  <a:pt x="6001" y="12097"/>
                  <a:pt x="4667" y="12954"/>
                  <a:pt x="3334" y="13811"/>
                </a:cubicBezTo>
                <a:cubicBezTo>
                  <a:pt x="2191" y="13049"/>
                  <a:pt x="1048" y="12287"/>
                  <a:pt x="0" y="11430"/>
                </a:cubicBezTo>
                <a:close/>
              </a:path>
            </a:pathLst>
          </a:custGeom>
          <a:noFill/>
          <a:ln w="1270" cap="flat">
            <a:solidFill>
              <a:srgbClr val="000000">
                <a:alpha val="0"/>
              </a:srgbClr>
            </a:solidFill>
            <a:prstDash val="solid"/>
            <a:miter/>
          </a:ln>
        </p:spPr>
        <p:txBody>
          <a:bodyPr rtlCol="0" anchor="ctr"/>
          <a:lstStyle/>
          <a:p>
            <a:endParaRPr lang="ru-RU"/>
          </a:p>
        </p:txBody>
      </p:sp>
      <p:sp>
        <p:nvSpPr>
          <p:cNvPr id="252" name="Полилиния: фигура 251">
            <a:extLst>
              <a:ext uri="{FF2B5EF4-FFF2-40B4-BE49-F238E27FC236}">
                <a16:creationId xmlns:a16="http://schemas.microsoft.com/office/drawing/2014/main" id="{814432D5-C00E-EEC7-9C90-AD75F3A88643}"/>
              </a:ext>
            </a:extLst>
          </p:cNvPr>
          <p:cNvSpPr/>
          <p:nvPr/>
        </p:nvSpPr>
        <p:spPr>
          <a:xfrm>
            <a:off x="6072857" y="2189622"/>
            <a:ext cx="129825" cy="20288"/>
          </a:xfrm>
          <a:custGeom>
            <a:avLst/>
            <a:gdLst>
              <a:gd name="connsiteX0" fmla="*/ 65151 w 129825"/>
              <a:gd name="connsiteY0" fmla="*/ 20288 h 20288"/>
              <a:gd name="connsiteX1" fmla="*/ 6001 w 129825"/>
              <a:gd name="connsiteY1" fmla="*/ 6191 h 20288"/>
              <a:gd name="connsiteX2" fmla="*/ 0 w 129825"/>
              <a:gd name="connsiteY2" fmla="*/ 2381 h 20288"/>
              <a:gd name="connsiteX3" fmla="*/ 3334 w 129825"/>
              <a:gd name="connsiteY3" fmla="*/ 0 h 20288"/>
              <a:gd name="connsiteX4" fmla="*/ 7906 w 129825"/>
              <a:gd name="connsiteY4" fmla="*/ 2858 h 20288"/>
              <a:gd name="connsiteX5" fmla="*/ 65247 w 129825"/>
              <a:gd name="connsiteY5" fmla="*/ 16478 h 20288"/>
              <a:gd name="connsiteX6" fmla="*/ 122397 w 129825"/>
              <a:gd name="connsiteY6" fmla="*/ 2858 h 20288"/>
              <a:gd name="connsiteX7" fmla="*/ 126492 w 129825"/>
              <a:gd name="connsiteY7" fmla="*/ 286 h 20288"/>
              <a:gd name="connsiteX8" fmla="*/ 129826 w 129825"/>
              <a:gd name="connsiteY8" fmla="*/ 2667 h 20288"/>
              <a:gd name="connsiteX9" fmla="*/ 124301 w 129825"/>
              <a:gd name="connsiteY9" fmla="*/ 6191 h 20288"/>
              <a:gd name="connsiteX10" fmla="*/ 65151 w 129825"/>
              <a:gd name="connsiteY10" fmla="*/ 20288 h 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825" h="20288">
                <a:moveTo>
                  <a:pt x="65151" y="20288"/>
                </a:moveTo>
                <a:cubicBezTo>
                  <a:pt x="43815" y="20288"/>
                  <a:pt x="22289" y="15621"/>
                  <a:pt x="6001" y="6191"/>
                </a:cubicBezTo>
                <a:cubicBezTo>
                  <a:pt x="3810" y="4953"/>
                  <a:pt x="1905" y="3715"/>
                  <a:pt x="0" y="2381"/>
                </a:cubicBezTo>
                <a:cubicBezTo>
                  <a:pt x="1048" y="1619"/>
                  <a:pt x="2191" y="762"/>
                  <a:pt x="3334" y="0"/>
                </a:cubicBezTo>
                <a:cubicBezTo>
                  <a:pt x="4763" y="953"/>
                  <a:pt x="6287" y="1905"/>
                  <a:pt x="7906" y="2858"/>
                </a:cubicBezTo>
                <a:cubicBezTo>
                  <a:pt x="23717" y="12002"/>
                  <a:pt x="44482" y="16478"/>
                  <a:pt x="65247" y="16478"/>
                </a:cubicBezTo>
                <a:cubicBezTo>
                  <a:pt x="85916" y="16478"/>
                  <a:pt x="106585" y="12002"/>
                  <a:pt x="122397" y="2858"/>
                </a:cubicBezTo>
                <a:cubicBezTo>
                  <a:pt x="123825" y="2000"/>
                  <a:pt x="125159" y="1143"/>
                  <a:pt x="126492" y="286"/>
                </a:cubicBezTo>
                <a:cubicBezTo>
                  <a:pt x="127635" y="1048"/>
                  <a:pt x="128778" y="1810"/>
                  <a:pt x="129826" y="2667"/>
                </a:cubicBezTo>
                <a:cubicBezTo>
                  <a:pt x="128111" y="3905"/>
                  <a:pt x="126206" y="5048"/>
                  <a:pt x="124301" y="6191"/>
                </a:cubicBezTo>
                <a:cubicBezTo>
                  <a:pt x="108014" y="15621"/>
                  <a:pt x="86583" y="20288"/>
                  <a:pt x="65151" y="20288"/>
                </a:cubicBezTo>
                <a:close/>
              </a:path>
            </a:pathLst>
          </a:custGeom>
          <a:solidFill>
            <a:srgbClr val="E3E5F5"/>
          </a:solidFill>
          <a:ln w="9525" cap="flat">
            <a:noFill/>
            <a:prstDash val="solid"/>
            <a:miter/>
          </a:ln>
        </p:spPr>
        <p:txBody>
          <a:bodyPr rtlCol="0" anchor="ctr"/>
          <a:lstStyle/>
          <a:p>
            <a:endParaRPr lang="ru-RU"/>
          </a:p>
        </p:txBody>
      </p:sp>
      <p:sp>
        <p:nvSpPr>
          <p:cNvPr id="253" name="Полилиния: фигура 252">
            <a:extLst>
              <a:ext uri="{FF2B5EF4-FFF2-40B4-BE49-F238E27FC236}">
                <a16:creationId xmlns:a16="http://schemas.microsoft.com/office/drawing/2014/main" id="{67ACADC5-90A9-F976-ABB3-191BB4BB4E21}"/>
              </a:ext>
            </a:extLst>
          </p:cNvPr>
          <p:cNvSpPr/>
          <p:nvPr/>
        </p:nvSpPr>
        <p:spPr>
          <a:xfrm>
            <a:off x="6072857" y="2189622"/>
            <a:ext cx="129825" cy="20288"/>
          </a:xfrm>
          <a:custGeom>
            <a:avLst/>
            <a:gdLst>
              <a:gd name="connsiteX0" fmla="*/ 6001 w 129825"/>
              <a:gd name="connsiteY0" fmla="*/ 6191 h 20288"/>
              <a:gd name="connsiteX1" fmla="*/ 0 w 129825"/>
              <a:gd name="connsiteY1" fmla="*/ 2381 h 20288"/>
              <a:gd name="connsiteX2" fmla="*/ 3334 w 129825"/>
              <a:gd name="connsiteY2" fmla="*/ 0 h 20288"/>
              <a:gd name="connsiteX3" fmla="*/ 7906 w 129825"/>
              <a:gd name="connsiteY3" fmla="*/ 2858 h 20288"/>
              <a:gd name="connsiteX4" fmla="*/ 65247 w 129825"/>
              <a:gd name="connsiteY4" fmla="*/ 16478 h 20288"/>
              <a:gd name="connsiteX5" fmla="*/ 122397 w 129825"/>
              <a:gd name="connsiteY5" fmla="*/ 2858 h 20288"/>
              <a:gd name="connsiteX6" fmla="*/ 126492 w 129825"/>
              <a:gd name="connsiteY6" fmla="*/ 286 h 20288"/>
              <a:gd name="connsiteX7" fmla="*/ 129826 w 129825"/>
              <a:gd name="connsiteY7" fmla="*/ 2667 h 20288"/>
              <a:gd name="connsiteX8" fmla="*/ 124301 w 129825"/>
              <a:gd name="connsiteY8" fmla="*/ 6191 h 20288"/>
              <a:gd name="connsiteX9" fmla="*/ 65151 w 129825"/>
              <a:gd name="connsiteY9" fmla="*/ 20288 h 20288"/>
              <a:gd name="connsiteX10" fmla="*/ 6001 w 129825"/>
              <a:gd name="connsiteY10" fmla="*/ 6191 h 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825" h="20288">
                <a:moveTo>
                  <a:pt x="6001" y="6191"/>
                </a:moveTo>
                <a:cubicBezTo>
                  <a:pt x="3810" y="4953"/>
                  <a:pt x="1905" y="3715"/>
                  <a:pt x="0" y="2381"/>
                </a:cubicBezTo>
                <a:cubicBezTo>
                  <a:pt x="1048" y="1619"/>
                  <a:pt x="2191" y="762"/>
                  <a:pt x="3334" y="0"/>
                </a:cubicBezTo>
                <a:cubicBezTo>
                  <a:pt x="4763" y="953"/>
                  <a:pt x="6287" y="1905"/>
                  <a:pt x="7906" y="2858"/>
                </a:cubicBezTo>
                <a:cubicBezTo>
                  <a:pt x="23717" y="12002"/>
                  <a:pt x="44482" y="16478"/>
                  <a:pt x="65247" y="16478"/>
                </a:cubicBezTo>
                <a:cubicBezTo>
                  <a:pt x="85916" y="16478"/>
                  <a:pt x="106585" y="12002"/>
                  <a:pt x="122397" y="2858"/>
                </a:cubicBezTo>
                <a:cubicBezTo>
                  <a:pt x="123825" y="2000"/>
                  <a:pt x="125159" y="1143"/>
                  <a:pt x="126492" y="286"/>
                </a:cubicBezTo>
                <a:cubicBezTo>
                  <a:pt x="127635" y="1048"/>
                  <a:pt x="128778" y="1810"/>
                  <a:pt x="129826" y="2667"/>
                </a:cubicBezTo>
                <a:cubicBezTo>
                  <a:pt x="128111" y="3905"/>
                  <a:pt x="126206" y="5048"/>
                  <a:pt x="124301" y="6191"/>
                </a:cubicBezTo>
                <a:cubicBezTo>
                  <a:pt x="108014" y="15621"/>
                  <a:pt x="86583" y="20288"/>
                  <a:pt x="65151" y="20288"/>
                </a:cubicBezTo>
                <a:cubicBezTo>
                  <a:pt x="43815" y="20288"/>
                  <a:pt x="22289" y="15621"/>
                  <a:pt x="6001" y="6191"/>
                </a:cubicBezTo>
                <a:close/>
              </a:path>
            </a:pathLst>
          </a:custGeom>
          <a:noFill/>
          <a:ln w="1270" cap="flat">
            <a:solidFill>
              <a:srgbClr val="000000">
                <a:alpha val="0"/>
              </a:srgbClr>
            </a:solidFill>
            <a:prstDash val="solid"/>
            <a:miter/>
          </a:ln>
        </p:spPr>
        <p:txBody>
          <a:bodyPr rtlCol="0" anchor="ctr"/>
          <a:lstStyle/>
          <a:p>
            <a:endParaRPr lang="ru-RU"/>
          </a:p>
        </p:txBody>
      </p:sp>
      <p:sp>
        <p:nvSpPr>
          <p:cNvPr id="254" name="Полилиния: фигура 253">
            <a:extLst>
              <a:ext uri="{FF2B5EF4-FFF2-40B4-BE49-F238E27FC236}">
                <a16:creationId xmlns:a16="http://schemas.microsoft.com/office/drawing/2014/main" id="{45332F0A-AC1F-D23D-9F38-75AF55E54742}"/>
              </a:ext>
            </a:extLst>
          </p:cNvPr>
          <p:cNvSpPr/>
          <p:nvPr/>
        </p:nvSpPr>
        <p:spPr>
          <a:xfrm>
            <a:off x="6053521" y="2111136"/>
            <a:ext cx="168497" cy="70485"/>
          </a:xfrm>
          <a:custGeom>
            <a:avLst/>
            <a:gdLst>
              <a:gd name="connsiteX0" fmla="*/ 160687 w 168497"/>
              <a:gd name="connsiteY0" fmla="*/ 70485 h 70485"/>
              <a:gd name="connsiteX1" fmla="*/ 156210 w 168497"/>
              <a:gd name="connsiteY1" fmla="*/ 69818 h 70485"/>
              <a:gd name="connsiteX2" fmla="*/ 164687 w 168497"/>
              <a:gd name="connsiteY2" fmla="*/ 49530 h 70485"/>
              <a:gd name="connsiteX3" fmla="*/ 141351 w 168497"/>
              <a:gd name="connsiteY3" fmla="*/ 17431 h 70485"/>
              <a:gd name="connsiteX4" fmla="*/ 84011 w 168497"/>
              <a:gd name="connsiteY4" fmla="*/ 3810 h 70485"/>
              <a:gd name="connsiteX5" fmla="*/ 26861 w 168497"/>
              <a:gd name="connsiteY5" fmla="*/ 17431 h 70485"/>
              <a:gd name="connsiteX6" fmla="*/ 3905 w 168497"/>
              <a:gd name="connsiteY6" fmla="*/ 49244 h 70485"/>
              <a:gd name="connsiteX7" fmla="*/ 11716 w 168497"/>
              <a:gd name="connsiteY7" fmla="*/ 68866 h 70485"/>
              <a:gd name="connsiteX8" fmla="*/ 7239 w 168497"/>
              <a:gd name="connsiteY8" fmla="*/ 69437 h 70485"/>
              <a:gd name="connsiteX9" fmla="*/ 0 w 168497"/>
              <a:gd name="connsiteY9" fmla="*/ 49244 h 70485"/>
              <a:gd name="connsiteX10" fmla="*/ 24860 w 168497"/>
              <a:gd name="connsiteY10" fmla="*/ 14097 h 70485"/>
              <a:gd name="connsiteX11" fmla="*/ 84011 w 168497"/>
              <a:gd name="connsiteY11" fmla="*/ 0 h 70485"/>
              <a:gd name="connsiteX12" fmla="*/ 143256 w 168497"/>
              <a:gd name="connsiteY12" fmla="*/ 14097 h 70485"/>
              <a:gd name="connsiteX13" fmla="*/ 168497 w 168497"/>
              <a:gd name="connsiteY13" fmla="*/ 49530 h 70485"/>
              <a:gd name="connsiteX14" fmla="*/ 160687 w 168497"/>
              <a:gd name="connsiteY14" fmla="*/ 70485 h 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97" h="70485">
                <a:moveTo>
                  <a:pt x="160687" y="70485"/>
                </a:moveTo>
                <a:cubicBezTo>
                  <a:pt x="159162" y="70199"/>
                  <a:pt x="157734" y="70009"/>
                  <a:pt x="156210" y="69818"/>
                </a:cubicBezTo>
                <a:cubicBezTo>
                  <a:pt x="161734" y="63532"/>
                  <a:pt x="164687" y="56674"/>
                  <a:pt x="164687" y="49530"/>
                </a:cubicBezTo>
                <a:cubicBezTo>
                  <a:pt x="164687" y="37529"/>
                  <a:pt x="156305" y="26098"/>
                  <a:pt x="141351" y="17431"/>
                </a:cubicBezTo>
                <a:cubicBezTo>
                  <a:pt x="125444" y="8382"/>
                  <a:pt x="104680" y="3810"/>
                  <a:pt x="84011" y="3810"/>
                </a:cubicBezTo>
                <a:cubicBezTo>
                  <a:pt x="63246" y="3810"/>
                  <a:pt x="42576" y="8382"/>
                  <a:pt x="26861" y="17431"/>
                </a:cubicBezTo>
                <a:cubicBezTo>
                  <a:pt x="12002" y="26003"/>
                  <a:pt x="3905" y="37338"/>
                  <a:pt x="3905" y="49244"/>
                </a:cubicBezTo>
                <a:cubicBezTo>
                  <a:pt x="3905" y="56102"/>
                  <a:pt x="6572" y="62770"/>
                  <a:pt x="11716" y="68866"/>
                </a:cubicBezTo>
                <a:cubicBezTo>
                  <a:pt x="10192" y="69056"/>
                  <a:pt x="8763" y="69247"/>
                  <a:pt x="7239" y="69437"/>
                </a:cubicBezTo>
                <a:cubicBezTo>
                  <a:pt x="2571" y="63246"/>
                  <a:pt x="0" y="56388"/>
                  <a:pt x="0" y="49244"/>
                </a:cubicBezTo>
                <a:cubicBezTo>
                  <a:pt x="0" y="35909"/>
                  <a:pt x="8858" y="23431"/>
                  <a:pt x="24860" y="14097"/>
                </a:cubicBezTo>
                <a:cubicBezTo>
                  <a:pt x="41148" y="4763"/>
                  <a:pt x="62579" y="0"/>
                  <a:pt x="84011" y="0"/>
                </a:cubicBezTo>
                <a:cubicBezTo>
                  <a:pt x="105442" y="0"/>
                  <a:pt x="126873" y="4763"/>
                  <a:pt x="143256" y="14097"/>
                </a:cubicBezTo>
                <a:cubicBezTo>
                  <a:pt x="159544" y="23527"/>
                  <a:pt x="168497" y="36100"/>
                  <a:pt x="168497" y="49530"/>
                </a:cubicBezTo>
                <a:cubicBezTo>
                  <a:pt x="168497" y="56864"/>
                  <a:pt x="165830" y="64008"/>
                  <a:pt x="160687" y="70485"/>
                </a:cubicBezTo>
                <a:close/>
              </a:path>
            </a:pathLst>
          </a:custGeom>
          <a:solidFill>
            <a:srgbClr val="FFFFFF"/>
          </a:solidFill>
          <a:ln w="9525" cap="flat">
            <a:noFill/>
            <a:prstDash val="solid"/>
            <a:miter/>
          </a:ln>
        </p:spPr>
        <p:txBody>
          <a:bodyPr rtlCol="0" anchor="ctr"/>
          <a:lstStyle/>
          <a:p>
            <a:endParaRPr lang="ru-RU"/>
          </a:p>
        </p:txBody>
      </p:sp>
      <p:sp>
        <p:nvSpPr>
          <p:cNvPr id="255" name="Полилиния: фигура 254">
            <a:extLst>
              <a:ext uri="{FF2B5EF4-FFF2-40B4-BE49-F238E27FC236}">
                <a16:creationId xmlns:a16="http://schemas.microsoft.com/office/drawing/2014/main" id="{D98B04B5-D284-5B3B-1340-0B3EB5D8FAA9}"/>
              </a:ext>
            </a:extLst>
          </p:cNvPr>
          <p:cNvSpPr/>
          <p:nvPr/>
        </p:nvSpPr>
        <p:spPr>
          <a:xfrm>
            <a:off x="6053521" y="2111136"/>
            <a:ext cx="168497" cy="70485"/>
          </a:xfrm>
          <a:custGeom>
            <a:avLst/>
            <a:gdLst>
              <a:gd name="connsiteX0" fmla="*/ 156210 w 168497"/>
              <a:gd name="connsiteY0" fmla="*/ 69818 h 70485"/>
              <a:gd name="connsiteX1" fmla="*/ 164687 w 168497"/>
              <a:gd name="connsiteY1" fmla="*/ 49530 h 70485"/>
              <a:gd name="connsiteX2" fmla="*/ 141351 w 168497"/>
              <a:gd name="connsiteY2" fmla="*/ 17431 h 70485"/>
              <a:gd name="connsiteX3" fmla="*/ 84011 w 168497"/>
              <a:gd name="connsiteY3" fmla="*/ 3810 h 70485"/>
              <a:gd name="connsiteX4" fmla="*/ 26861 w 168497"/>
              <a:gd name="connsiteY4" fmla="*/ 17431 h 70485"/>
              <a:gd name="connsiteX5" fmla="*/ 3905 w 168497"/>
              <a:gd name="connsiteY5" fmla="*/ 49244 h 70485"/>
              <a:gd name="connsiteX6" fmla="*/ 11716 w 168497"/>
              <a:gd name="connsiteY6" fmla="*/ 68866 h 70485"/>
              <a:gd name="connsiteX7" fmla="*/ 7239 w 168497"/>
              <a:gd name="connsiteY7" fmla="*/ 69437 h 70485"/>
              <a:gd name="connsiteX8" fmla="*/ 0 w 168497"/>
              <a:gd name="connsiteY8" fmla="*/ 49244 h 70485"/>
              <a:gd name="connsiteX9" fmla="*/ 24860 w 168497"/>
              <a:gd name="connsiteY9" fmla="*/ 14097 h 70485"/>
              <a:gd name="connsiteX10" fmla="*/ 84011 w 168497"/>
              <a:gd name="connsiteY10" fmla="*/ 0 h 70485"/>
              <a:gd name="connsiteX11" fmla="*/ 143256 w 168497"/>
              <a:gd name="connsiteY11" fmla="*/ 14097 h 70485"/>
              <a:gd name="connsiteX12" fmla="*/ 168497 w 168497"/>
              <a:gd name="connsiteY12" fmla="*/ 49530 h 70485"/>
              <a:gd name="connsiteX13" fmla="*/ 160687 w 168497"/>
              <a:gd name="connsiteY13" fmla="*/ 70485 h 70485"/>
              <a:gd name="connsiteX14" fmla="*/ 156210 w 168497"/>
              <a:gd name="connsiteY14" fmla="*/ 69818 h 7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97" h="70485">
                <a:moveTo>
                  <a:pt x="156210" y="69818"/>
                </a:moveTo>
                <a:cubicBezTo>
                  <a:pt x="161734" y="63532"/>
                  <a:pt x="164687" y="56674"/>
                  <a:pt x="164687" y="49530"/>
                </a:cubicBezTo>
                <a:cubicBezTo>
                  <a:pt x="164687" y="37529"/>
                  <a:pt x="156305" y="26098"/>
                  <a:pt x="141351" y="17431"/>
                </a:cubicBezTo>
                <a:cubicBezTo>
                  <a:pt x="125444" y="8382"/>
                  <a:pt x="104680" y="3810"/>
                  <a:pt x="84011" y="3810"/>
                </a:cubicBezTo>
                <a:cubicBezTo>
                  <a:pt x="63246" y="3810"/>
                  <a:pt x="42576" y="8382"/>
                  <a:pt x="26861" y="17431"/>
                </a:cubicBezTo>
                <a:cubicBezTo>
                  <a:pt x="12002" y="26003"/>
                  <a:pt x="3905" y="37338"/>
                  <a:pt x="3905" y="49244"/>
                </a:cubicBezTo>
                <a:cubicBezTo>
                  <a:pt x="3905" y="56102"/>
                  <a:pt x="6572" y="62770"/>
                  <a:pt x="11716" y="68866"/>
                </a:cubicBezTo>
                <a:cubicBezTo>
                  <a:pt x="10192" y="69056"/>
                  <a:pt x="8763" y="69247"/>
                  <a:pt x="7239" y="69437"/>
                </a:cubicBezTo>
                <a:cubicBezTo>
                  <a:pt x="2571" y="63246"/>
                  <a:pt x="0" y="56388"/>
                  <a:pt x="0" y="49244"/>
                </a:cubicBezTo>
                <a:cubicBezTo>
                  <a:pt x="0" y="35909"/>
                  <a:pt x="8858" y="23431"/>
                  <a:pt x="24860" y="14097"/>
                </a:cubicBezTo>
                <a:cubicBezTo>
                  <a:pt x="41148" y="4763"/>
                  <a:pt x="62579" y="0"/>
                  <a:pt x="84011" y="0"/>
                </a:cubicBezTo>
                <a:cubicBezTo>
                  <a:pt x="105442" y="0"/>
                  <a:pt x="126873" y="4763"/>
                  <a:pt x="143256" y="14097"/>
                </a:cubicBezTo>
                <a:cubicBezTo>
                  <a:pt x="159544" y="23527"/>
                  <a:pt x="168497" y="36100"/>
                  <a:pt x="168497" y="49530"/>
                </a:cubicBezTo>
                <a:cubicBezTo>
                  <a:pt x="168497" y="56864"/>
                  <a:pt x="165830" y="64008"/>
                  <a:pt x="160687" y="70485"/>
                </a:cubicBezTo>
                <a:cubicBezTo>
                  <a:pt x="159162" y="70199"/>
                  <a:pt x="157734" y="70009"/>
                  <a:pt x="156210" y="69818"/>
                </a:cubicBezTo>
                <a:close/>
              </a:path>
            </a:pathLst>
          </a:custGeom>
          <a:noFill/>
          <a:ln w="1270" cap="flat">
            <a:solidFill>
              <a:srgbClr val="000000">
                <a:alpha val="0"/>
              </a:srgbClr>
            </a:solidFill>
            <a:prstDash val="solid"/>
            <a:miter/>
          </a:ln>
        </p:spPr>
        <p:txBody>
          <a:bodyPr rtlCol="0" anchor="ctr"/>
          <a:lstStyle/>
          <a:p>
            <a:endParaRPr lang="ru-RU"/>
          </a:p>
        </p:txBody>
      </p:sp>
      <p:sp>
        <p:nvSpPr>
          <p:cNvPr id="256" name="Полилиния: фигура 255">
            <a:extLst>
              <a:ext uri="{FF2B5EF4-FFF2-40B4-BE49-F238E27FC236}">
                <a16:creationId xmlns:a16="http://schemas.microsoft.com/office/drawing/2014/main" id="{0CE8187E-0345-A139-FE40-5F4AB35FCB24}"/>
              </a:ext>
            </a:extLst>
          </p:cNvPr>
          <p:cNvSpPr/>
          <p:nvPr/>
        </p:nvSpPr>
        <p:spPr>
          <a:xfrm>
            <a:off x="6060760" y="2180002"/>
            <a:ext cx="153447" cy="9905"/>
          </a:xfrm>
          <a:custGeom>
            <a:avLst/>
            <a:gdLst>
              <a:gd name="connsiteX0" fmla="*/ 145066 w 153447"/>
              <a:gd name="connsiteY0" fmla="*/ 9906 h 9905"/>
              <a:gd name="connsiteX1" fmla="*/ 141922 w 153447"/>
              <a:gd name="connsiteY1" fmla="*/ 7525 h 9905"/>
              <a:gd name="connsiteX2" fmla="*/ 148971 w 153447"/>
              <a:gd name="connsiteY2" fmla="*/ 952 h 9905"/>
              <a:gd name="connsiteX3" fmla="*/ 153448 w 153447"/>
              <a:gd name="connsiteY3" fmla="*/ 1619 h 9905"/>
              <a:gd name="connsiteX4" fmla="*/ 145066 w 153447"/>
              <a:gd name="connsiteY4" fmla="*/ 9906 h 9905"/>
              <a:gd name="connsiteX5" fmla="*/ 8954 w 153447"/>
              <a:gd name="connsiteY5" fmla="*/ 9620 h 9905"/>
              <a:gd name="connsiteX6" fmla="*/ 0 w 153447"/>
              <a:gd name="connsiteY6" fmla="*/ 571 h 9905"/>
              <a:gd name="connsiteX7" fmla="*/ 4476 w 153447"/>
              <a:gd name="connsiteY7" fmla="*/ 0 h 9905"/>
              <a:gd name="connsiteX8" fmla="*/ 12096 w 153447"/>
              <a:gd name="connsiteY8" fmla="*/ 7239 h 9905"/>
              <a:gd name="connsiteX9" fmla="*/ 8954 w 153447"/>
              <a:gd name="connsiteY9" fmla="*/ 9620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47" h="9905">
                <a:moveTo>
                  <a:pt x="145066" y="9906"/>
                </a:moveTo>
                <a:cubicBezTo>
                  <a:pt x="144113" y="9049"/>
                  <a:pt x="143065" y="8287"/>
                  <a:pt x="141922" y="7525"/>
                </a:cubicBezTo>
                <a:cubicBezTo>
                  <a:pt x="144589" y="5429"/>
                  <a:pt x="146971" y="3238"/>
                  <a:pt x="148971" y="952"/>
                </a:cubicBezTo>
                <a:cubicBezTo>
                  <a:pt x="150495" y="1143"/>
                  <a:pt x="151923" y="1333"/>
                  <a:pt x="153448" y="1619"/>
                </a:cubicBezTo>
                <a:cubicBezTo>
                  <a:pt x="151162" y="4477"/>
                  <a:pt x="148399" y="7239"/>
                  <a:pt x="145066" y="9906"/>
                </a:cubicBezTo>
                <a:close/>
                <a:moveTo>
                  <a:pt x="8954" y="9620"/>
                </a:moveTo>
                <a:cubicBezTo>
                  <a:pt x="5429" y="6763"/>
                  <a:pt x="2476" y="3810"/>
                  <a:pt x="0" y="571"/>
                </a:cubicBezTo>
                <a:cubicBezTo>
                  <a:pt x="1524" y="381"/>
                  <a:pt x="2953" y="190"/>
                  <a:pt x="4476" y="0"/>
                </a:cubicBezTo>
                <a:cubicBezTo>
                  <a:pt x="6572" y="2476"/>
                  <a:pt x="9144" y="4953"/>
                  <a:pt x="12096" y="7239"/>
                </a:cubicBezTo>
                <a:cubicBezTo>
                  <a:pt x="11049" y="8001"/>
                  <a:pt x="10001" y="8858"/>
                  <a:pt x="8954" y="9620"/>
                </a:cubicBezTo>
                <a:close/>
              </a:path>
            </a:pathLst>
          </a:custGeom>
          <a:solidFill>
            <a:srgbClr val="E3E5F5"/>
          </a:solidFill>
          <a:ln w="9525" cap="flat">
            <a:noFill/>
            <a:prstDash val="solid"/>
            <a:miter/>
          </a:ln>
        </p:spPr>
        <p:txBody>
          <a:bodyPr rtlCol="0" anchor="ctr"/>
          <a:lstStyle/>
          <a:p>
            <a:endParaRPr lang="ru-RU"/>
          </a:p>
        </p:txBody>
      </p:sp>
      <p:sp>
        <p:nvSpPr>
          <p:cNvPr id="257" name="Полилиния: фигура 256">
            <a:extLst>
              <a:ext uri="{FF2B5EF4-FFF2-40B4-BE49-F238E27FC236}">
                <a16:creationId xmlns:a16="http://schemas.microsoft.com/office/drawing/2014/main" id="{B444F3CF-3049-EDBA-AD30-41AC464CCBBB}"/>
              </a:ext>
            </a:extLst>
          </p:cNvPr>
          <p:cNvSpPr/>
          <p:nvPr/>
        </p:nvSpPr>
        <p:spPr>
          <a:xfrm>
            <a:off x="6060760" y="2180002"/>
            <a:ext cx="153447" cy="9905"/>
          </a:xfrm>
          <a:custGeom>
            <a:avLst/>
            <a:gdLst>
              <a:gd name="connsiteX0" fmla="*/ 141922 w 153447"/>
              <a:gd name="connsiteY0" fmla="*/ 7525 h 9905"/>
              <a:gd name="connsiteX1" fmla="*/ 148971 w 153447"/>
              <a:gd name="connsiteY1" fmla="*/ 952 h 9905"/>
              <a:gd name="connsiteX2" fmla="*/ 153448 w 153447"/>
              <a:gd name="connsiteY2" fmla="*/ 1619 h 9905"/>
              <a:gd name="connsiteX3" fmla="*/ 145066 w 153447"/>
              <a:gd name="connsiteY3" fmla="*/ 9906 h 9905"/>
              <a:gd name="connsiteX4" fmla="*/ 141922 w 153447"/>
              <a:gd name="connsiteY4" fmla="*/ 7525 h 9905"/>
              <a:gd name="connsiteX5" fmla="*/ 0 w 153447"/>
              <a:gd name="connsiteY5" fmla="*/ 571 h 9905"/>
              <a:gd name="connsiteX6" fmla="*/ 4476 w 153447"/>
              <a:gd name="connsiteY6" fmla="*/ 0 h 9905"/>
              <a:gd name="connsiteX7" fmla="*/ 12096 w 153447"/>
              <a:gd name="connsiteY7" fmla="*/ 7239 h 9905"/>
              <a:gd name="connsiteX8" fmla="*/ 8954 w 153447"/>
              <a:gd name="connsiteY8" fmla="*/ 9620 h 9905"/>
              <a:gd name="connsiteX9" fmla="*/ 0 w 153447"/>
              <a:gd name="connsiteY9" fmla="*/ 571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47" h="9905">
                <a:moveTo>
                  <a:pt x="141922" y="7525"/>
                </a:moveTo>
                <a:cubicBezTo>
                  <a:pt x="144589" y="5429"/>
                  <a:pt x="146971" y="3238"/>
                  <a:pt x="148971" y="952"/>
                </a:cubicBezTo>
                <a:cubicBezTo>
                  <a:pt x="150495" y="1143"/>
                  <a:pt x="151923" y="1333"/>
                  <a:pt x="153448" y="1619"/>
                </a:cubicBezTo>
                <a:cubicBezTo>
                  <a:pt x="151162" y="4477"/>
                  <a:pt x="148399" y="7239"/>
                  <a:pt x="145066" y="9906"/>
                </a:cubicBezTo>
                <a:cubicBezTo>
                  <a:pt x="144113" y="9049"/>
                  <a:pt x="143065" y="8287"/>
                  <a:pt x="141922" y="7525"/>
                </a:cubicBezTo>
                <a:close/>
                <a:moveTo>
                  <a:pt x="0" y="571"/>
                </a:moveTo>
                <a:cubicBezTo>
                  <a:pt x="1524" y="381"/>
                  <a:pt x="2953" y="190"/>
                  <a:pt x="4476" y="0"/>
                </a:cubicBezTo>
                <a:cubicBezTo>
                  <a:pt x="6572" y="2476"/>
                  <a:pt x="9144" y="4953"/>
                  <a:pt x="12096" y="7239"/>
                </a:cubicBezTo>
                <a:cubicBezTo>
                  <a:pt x="11049" y="8001"/>
                  <a:pt x="10001" y="8858"/>
                  <a:pt x="8954" y="9620"/>
                </a:cubicBezTo>
                <a:cubicBezTo>
                  <a:pt x="5429" y="6763"/>
                  <a:pt x="2476" y="3810"/>
                  <a:pt x="0" y="571"/>
                </a:cubicBezTo>
                <a:close/>
              </a:path>
            </a:pathLst>
          </a:custGeom>
          <a:noFill/>
          <a:ln w="1270" cap="flat">
            <a:solidFill>
              <a:srgbClr val="000000">
                <a:alpha val="0"/>
              </a:srgbClr>
            </a:solidFill>
            <a:prstDash val="solid"/>
            <a:miter/>
          </a:ln>
        </p:spPr>
        <p:txBody>
          <a:bodyPr rtlCol="0" anchor="ctr"/>
          <a:lstStyle/>
          <a:p>
            <a:endParaRPr lang="ru-RU"/>
          </a:p>
        </p:txBody>
      </p:sp>
      <p:sp>
        <p:nvSpPr>
          <p:cNvPr id="258" name="Полилиния: фигура 257">
            <a:extLst>
              <a:ext uri="{FF2B5EF4-FFF2-40B4-BE49-F238E27FC236}">
                <a16:creationId xmlns:a16="http://schemas.microsoft.com/office/drawing/2014/main" id="{07F39419-B11C-90E6-25B8-78F79E05E182}"/>
              </a:ext>
            </a:extLst>
          </p:cNvPr>
          <p:cNvSpPr/>
          <p:nvPr/>
        </p:nvSpPr>
        <p:spPr>
          <a:xfrm>
            <a:off x="6069714" y="2187241"/>
            <a:ext cx="136112" cy="5048"/>
          </a:xfrm>
          <a:custGeom>
            <a:avLst/>
            <a:gdLst>
              <a:gd name="connsiteX0" fmla="*/ 132969 w 136112"/>
              <a:gd name="connsiteY0" fmla="*/ 5048 h 5048"/>
              <a:gd name="connsiteX1" fmla="*/ 129635 w 136112"/>
              <a:gd name="connsiteY1" fmla="*/ 2667 h 5048"/>
              <a:gd name="connsiteX2" fmla="*/ 132969 w 136112"/>
              <a:gd name="connsiteY2" fmla="*/ 286 h 5048"/>
              <a:gd name="connsiteX3" fmla="*/ 136112 w 136112"/>
              <a:gd name="connsiteY3" fmla="*/ 2667 h 5048"/>
              <a:gd name="connsiteX4" fmla="*/ 132969 w 136112"/>
              <a:gd name="connsiteY4" fmla="*/ 5048 h 5048"/>
              <a:gd name="connsiteX5" fmla="*/ 3143 w 136112"/>
              <a:gd name="connsiteY5" fmla="*/ 4763 h 5048"/>
              <a:gd name="connsiteX6" fmla="*/ 0 w 136112"/>
              <a:gd name="connsiteY6" fmla="*/ 2381 h 5048"/>
              <a:gd name="connsiteX7" fmla="*/ 3143 w 136112"/>
              <a:gd name="connsiteY7" fmla="*/ 0 h 5048"/>
              <a:gd name="connsiteX8" fmla="*/ 6477 w 136112"/>
              <a:gd name="connsiteY8" fmla="*/ 2381 h 5048"/>
              <a:gd name="connsiteX9" fmla="*/ 3143 w 136112"/>
              <a:gd name="connsiteY9" fmla="*/ 4763 h 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12" h="5048">
                <a:moveTo>
                  <a:pt x="132969" y="5048"/>
                </a:moveTo>
                <a:cubicBezTo>
                  <a:pt x="131921" y="4191"/>
                  <a:pt x="130778" y="3429"/>
                  <a:pt x="129635" y="2667"/>
                </a:cubicBezTo>
                <a:cubicBezTo>
                  <a:pt x="130778" y="1810"/>
                  <a:pt x="131921" y="1048"/>
                  <a:pt x="132969" y="286"/>
                </a:cubicBezTo>
                <a:cubicBezTo>
                  <a:pt x="134112" y="1048"/>
                  <a:pt x="135160" y="1810"/>
                  <a:pt x="136112" y="2667"/>
                </a:cubicBezTo>
                <a:cubicBezTo>
                  <a:pt x="135160" y="3429"/>
                  <a:pt x="134112" y="4286"/>
                  <a:pt x="132969" y="5048"/>
                </a:cubicBezTo>
                <a:close/>
                <a:moveTo>
                  <a:pt x="3143" y="4763"/>
                </a:moveTo>
                <a:cubicBezTo>
                  <a:pt x="2095" y="4001"/>
                  <a:pt x="1048" y="3239"/>
                  <a:pt x="0" y="2381"/>
                </a:cubicBezTo>
                <a:cubicBezTo>
                  <a:pt x="1048" y="1619"/>
                  <a:pt x="2095" y="762"/>
                  <a:pt x="3143" y="0"/>
                </a:cubicBezTo>
                <a:cubicBezTo>
                  <a:pt x="4191" y="857"/>
                  <a:pt x="5334" y="1619"/>
                  <a:pt x="6477" y="2381"/>
                </a:cubicBezTo>
                <a:cubicBezTo>
                  <a:pt x="5334" y="3143"/>
                  <a:pt x="4191" y="4001"/>
                  <a:pt x="3143" y="4763"/>
                </a:cubicBezTo>
                <a:close/>
              </a:path>
            </a:pathLst>
          </a:custGeom>
          <a:solidFill>
            <a:srgbClr val="B1B3E1"/>
          </a:solidFill>
          <a:ln w="9525" cap="flat">
            <a:noFill/>
            <a:prstDash val="solid"/>
            <a:miter/>
          </a:ln>
        </p:spPr>
        <p:txBody>
          <a:bodyPr rtlCol="0" anchor="ctr"/>
          <a:lstStyle/>
          <a:p>
            <a:endParaRPr lang="ru-RU"/>
          </a:p>
        </p:txBody>
      </p:sp>
      <p:sp>
        <p:nvSpPr>
          <p:cNvPr id="259" name="Полилиния: фигура 258">
            <a:extLst>
              <a:ext uri="{FF2B5EF4-FFF2-40B4-BE49-F238E27FC236}">
                <a16:creationId xmlns:a16="http://schemas.microsoft.com/office/drawing/2014/main" id="{D92E9582-E41A-109E-B5EB-D647FA282ACC}"/>
              </a:ext>
            </a:extLst>
          </p:cNvPr>
          <p:cNvSpPr/>
          <p:nvPr/>
        </p:nvSpPr>
        <p:spPr>
          <a:xfrm>
            <a:off x="6069714" y="2187241"/>
            <a:ext cx="136112" cy="5048"/>
          </a:xfrm>
          <a:custGeom>
            <a:avLst/>
            <a:gdLst>
              <a:gd name="connsiteX0" fmla="*/ 129635 w 136112"/>
              <a:gd name="connsiteY0" fmla="*/ 2667 h 5048"/>
              <a:gd name="connsiteX1" fmla="*/ 132969 w 136112"/>
              <a:gd name="connsiteY1" fmla="*/ 286 h 5048"/>
              <a:gd name="connsiteX2" fmla="*/ 136112 w 136112"/>
              <a:gd name="connsiteY2" fmla="*/ 2667 h 5048"/>
              <a:gd name="connsiteX3" fmla="*/ 132969 w 136112"/>
              <a:gd name="connsiteY3" fmla="*/ 5048 h 5048"/>
              <a:gd name="connsiteX4" fmla="*/ 129635 w 136112"/>
              <a:gd name="connsiteY4" fmla="*/ 2667 h 5048"/>
              <a:gd name="connsiteX5" fmla="*/ 0 w 136112"/>
              <a:gd name="connsiteY5" fmla="*/ 2381 h 5048"/>
              <a:gd name="connsiteX6" fmla="*/ 3143 w 136112"/>
              <a:gd name="connsiteY6" fmla="*/ 0 h 5048"/>
              <a:gd name="connsiteX7" fmla="*/ 6477 w 136112"/>
              <a:gd name="connsiteY7" fmla="*/ 2381 h 5048"/>
              <a:gd name="connsiteX8" fmla="*/ 3143 w 136112"/>
              <a:gd name="connsiteY8" fmla="*/ 4763 h 5048"/>
              <a:gd name="connsiteX9" fmla="*/ 0 w 136112"/>
              <a:gd name="connsiteY9" fmla="*/ 2381 h 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12" h="5048">
                <a:moveTo>
                  <a:pt x="129635" y="2667"/>
                </a:moveTo>
                <a:cubicBezTo>
                  <a:pt x="130778" y="1810"/>
                  <a:pt x="131921" y="1048"/>
                  <a:pt x="132969" y="286"/>
                </a:cubicBezTo>
                <a:cubicBezTo>
                  <a:pt x="134112" y="1048"/>
                  <a:pt x="135160" y="1810"/>
                  <a:pt x="136112" y="2667"/>
                </a:cubicBezTo>
                <a:cubicBezTo>
                  <a:pt x="135160" y="3429"/>
                  <a:pt x="134112" y="4286"/>
                  <a:pt x="132969" y="5048"/>
                </a:cubicBezTo>
                <a:cubicBezTo>
                  <a:pt x="131921" y="4191"/>
                  <a:pt x="130778" y="3429"/>
                  <a:pt x="129635" y="2667"/>
                </a:cubicBezTo>
                <a:close/>
                <a:moveTo>
                  <a:pt x="0" y="2381"/>
                </a:moveTo>
                <a:cubicBezTo>
                  <a:pt x="1048" y="1619"/>
                  <a:pt x="2095" y="762"/>
                  <a:pt x="3143" y="0"/>
                </a:cubicBezTo>
                <a:cubicBezTo>
                  <a:pt x="4191" y="857"/>
                  <a:pt x="5334" y="1619"/>
                  <a:pt x="6477" y="2381"/>
                </a:cubicBezTo>
                <a:cubicBezTo>
                  <a:pt x="5334" y="3143"/>
                  <a:pt x="4191" y="4001"/>
                  <a:pt x="3143" y="4763"/>
                </a:cubicBezTo>
                <a:cubicBezTo>
                  <a:pt x="2095" y="4001"/>
                  <a:pt x="1048" y="3239"/>
                  <a:pt x="0" y="2381"/>
                </a:cubicBezTo>
                <a:close/>
              </a:path>
            </a:pathLst>
          </a:custGeom>
          <a:noFill/>
          <a:ln w="1270" cap="flat">
            <a:solidFill>
              <a:srgbClr val="000000">
                <a:alpha val="0"/>
              </a:srgbClr>
            </a:solidFill>
            <a:prstDash val="solid"/>
            <a:miter/>
          </a:ln>
        </p:spPr>
        <p:txBody>
          <a:bodyPr rtlCol="0" anchor="ctr"/>
          <a:lstStyle/>
          <a:p>
            <a:endParaRPr lang="ru-RU"/>
          </a:p>
        </p:txBody>
      </p:sp>
      <p:sp>
        <p:nvSpPr>
          <p:cNvPr id="260" name="Полилиния: фигура 259">
            <a:extLst>
              <a:ext uri="{FF2B5EF4-FFF2-40B4-BE49-F238E27FC236}">
                <a16:creationId xmlns:a16="http://schemas.microsoft.com/office/drawing/2014/main" id="{345D4D23-1981-1B99-EA5C-C7BCE88B1FB0}"/>
              </a:ext>
            </a:extLst>
          </p:cNvPr>
          <p:cNvSpPr/>
          <p:nvPr/>
        </p:nvSpPr>
        <p:spPr>
          <a:xfrm>
            <a:off x="5894549" y="2110851"/>
            <a:ext cx="32194" cy="11906"/>
          </a:xfrm>
          <a:custGeom>
            <a:avLst/>
            <a:gdLst>
              <a:gd name="connsiteX0" fmla="*/ 28670 w 32194"/>
              <a:gd name="connsiteY0" fmla="*/ 11906 h 11906"/>
              <a:gd name="connsiteX1" fmla="*/ 32195 w 32194"/>
              <a:gd name="connsiteY1" fmla="*/ 4858 h 11906"/>
              <a:gd name="connsiteX2" fmla="*/ 3524 w 32194"/>
              <a:gd name="connsiteY2" fmla="*/ 0 h 11906"/>
              <a:gd name="connsiteX3" fmla="*/ 0 w 32194"/>
              <a:gd name="connsiteY3" fmla="*/ 7144 h 11906"/>
              <a:gd name="connsiteX4" fmla="*/ 28670 w 32194"/>
              <a:gd name="connsiteY4" fmla="*/ 11906 h 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11906">
                <a:moveTo>
                  <a:pt x="28670" y="11906"/>
                </a:moveTo>
                <a:cubicBezTo>
                  <a:pt x="29718" y="9525"/>
                  <a:pt x="30956" y="7144"/>
                  <a:pt x="32195" y="4858"/>
                </a:cubicBezTo>
                <a:lnTo>
                  <a:pt x="3524" y="0"/>
                </a:lnTo>
                <a:cubicBezTo>
                  <a:pt x="2286" y="2381"/>
                  <a:pt x="1048" y="4763"/>
                  <a:pt x="0" y="7144"/>
                </a:cubicBezTo>
                <a:lnTo>
                  <a:pt x="28670" y="11906"/>
                </a:lnTo>
                <a:close/>
              </a:path>
            </a:pathLst>
          </a:custGeom>
          <a:solidFill>
            <a:srgbClr val="FFFFFF"/>
          </a:solidFill>
          <a:ln w="9525" cap="flat">
            <a:noFill/>
            <a:prstDash val="solid"/>
            <a:miter/>
          </a:ln>
        </p:spPr>
        <p:txBody>
          <a:bodyPr rtlCol="0" anchor="ctr"/>
          <a:lstStyle/>
          <a:p>
            <a:endParaRPr lang="ru-RU"/>
          </a:p>
        </p:txBody>
      </p:sp>
      <p:sp>
        <p:nvSpPr>
          <p:cNvPr id="261" name="Полилиния: фигура 260">
            <a:extLst>
              <a:ext uri="{FF2B5EF4-FFF2-40B4-BE49-F238E27FC236}">
                <a16:creationId xmlns:a16="http://schemas.microsoft.com/office/drawing/2014/main" id="{290D3576-2883-A62E-E7A4-4E0C6C482629}"/>
              </a:ext>
            </a:extLst>
          </p:cNvPr>
          <p:cNvSpPr/>
          <p:nvPr/>
        </p:nvSpPr>
        <p:spPr>
          <a:xfrm>
            <a:off x="5894549" y="2110851"/>
            <a:ext cx="32194" cy="11906"/>
          </a:xfrm>
          <a:custGeom>
            <a:avLst/>
            <a:gdLst>
              <a:gd name="connsiteX0" fmla="*/ 32195 w 32194"/>
              <a:gd name="connsiteY0" fmla="*/ 4858 h 11906"/>
              <a:gd name="connsiteX1" fmla="*/ 3524 w 32194"/>
              <a:gd name="connsiteY1" fmla="*/ 0 h 11906"/>
              <a:gd name="connsiteX2" fmla="*/ 0 w 32194"/>
              <a:gd name="connsiteY2" fmla="*/ 7144 h 11906"/>
              <a:gd name="connsiteX3" fmla="*/ 28670 w 32194"/>
              <a:gd name="connsiteY3" fmla="*/ 11906 h 11906"/>
              <a:gd name="connsiteX4" fmla="*/ 32195 w 32194"/>
              <a:gd name="connsiteY4" fmla="*/ 4858 h 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11906">
                <a:moveTo>
                  <a:pt x="32195" y="4858"/>
                </a:moveTo>
                <a:lnTo>
                  <a:pt x="3524" y="0"/>
                </a:lnTo>
                <a:cubicBezTo>
                  <a:pt x="2286" y="2381"/>
                  <a:pt x="1048" y="4763"/>
                  <a:pt x="0" y="7144"/>
                </a:cubicBezTo>
                <a:lnTo>
                  <a:pt x="28670" y="11906"/>
                </a:lnTo>
                <a:cubicBezTo>
                  <a:pt x="29718" y="9525"/>
                  <a:pt x="30956" y="7144"/>
                  <a:pt x="32195" y="4858"/>
                </a:cubicBezTo>
                <a:close/>
              </a:path>
            </a:pathLst>
          </a:custGeom>
          <a:noFill/>
          <a:ln w="1270" cap="flat">
            <a:solidFill>
              <a:srgbClr val="000000">
                <a:alpha val="0"/>
              </a:srgbClr>
            </a:solidFill>
            <a:prstDash val="solid"/>
            <a:miter/>
          </a:ln>
        </p:spPr>
        <p:txBody>
          <a:bodyPr rtlCol="0" anchor="ctr"/>
          <a:lstStyle/>
          <a:p>
            <a:endParaRPr lang="ru-RU"/>
          </a:p>
        </p:txBody>
      </p:sp>
      <p:sp>
        <p:nvSpPr>
          <p:cNvPr id="262" name="Полилиния: фигура 261">
            <a:extLst>
              <a:ext uri="{FF2B5EF4-FFF2-40B4-BE49-F238E27FC236}">
                <a16:creationId xmlns:a16="http://schemas.microsoft.com/office/drawing/2014/main" id="{82248173-29CB-8BBA-FBC3-CFFA175634CE}"/>
              </a:ext>
            </a:extLst>
          </p:cNvPr>
          <p:cNvSpPr/>
          <p:nvPr/>
        </p:nvSpPr>
        <p:spPr>
          <a:xfrm>
            <a:off x="5886929" y="2146665"/>
            <a:ext cx="29622" cy="7810"/>
          </a:xfrm>
          <a:custGeom>
            <a:avLst/>
            <a:gdLst>
              <a:gd name="connsiteX0" fmla="*/ 29146 w 29622"/>
              <a:gd name="connsiteY0" fmla="*/ 7810 h 7810"/>
              <a:gd name="connsiteX1" fmla="*/ 0 w 29622"/>
              <a:gd name="connsiteY1" fmla="*/ 7239 h 7810"/>
              <a:gd name="connsiteX2" fmla="*/ 8191 w 29622"/>
              <a:gd name="connsiteY2" fmla="*/ 2572 h 7810"/>
              <a:gd name="connsiteX3" fmla="*/ 8191 w 29622"/>
              <a:gd name="connsiteY3" fmla="*/ 0 h 7810"/>
              <a:gd name="connsiteX4" fmla="*/ 29623 w 29622"/>
              <a:gd name="connsiteY4" fmla="*/ 476 h 7810"/>
              <a:gd name="connsiteX5" fmla="*/ 29146 w 29622"/>
              <a:gd name="connsiteY5" fmla="*/ 7810 h 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2" h="7810">
                <a:moveTo>
                  <a:pt x="29146" y="7810"/>
                </a:moveTo>
                <a:lnTo>
                  <a:pt x="0" y="7239"/>
                </a:lnTo>
                <a:lnTo>
                  <a:pt x="8191" y="2572"/>
                </a:lnTo>
                <a:lnTo>
                  <a:pt x="8191" y="0"/>
                </a:lnTo>
                <a:lnTo>
                  <a:pt x="29623" y="476"/>
                </a:lnTo>
                <a:cubicBezTo>
                  <a:pt x="29337" y="2857"/>
                  <a:pt x="29146" y="5334"/>
                  <a:pt x="29146" y="7810"/>
                </a:cubicBezTo>
                <a:close/>
              </a:path>
            </a:pathLst>
          </a:custGeom>
          <a:solidFill>
            <a:srgbClr val="FFFFFF"/>
          </a:solidFill>
          <a:ln w="9525" cap="flat">
            <a:noFill/>
            <a:prstDash val="solid"/>
            <a:miter/>
          </a:ln>
        </p:spPr>
        <p:txBody>
          <a:bodyPr rtlCol="0" anchor="ctr"/>
          <a:lstStyle/>
          <a:p>
            <a:endParaRPr lang="ru-RU"/>
          </a:p>
        </p:txBody>
      </p:sp>
      <p:sp>
        <p:nvSpPr>
          <p:cNvPr id="263" name="Полилиния: фигура 262">
            <a:extLst>
              <a:ext uri="{FF2B5EF4-FFF2-40B4-BE49-F238E27FC236}">
                <a16:creationId xmlns:a16="http://schemas.microsoft.com/office/drawing/2014/main" id="{DBFD9C7A-92F2-AFE8-D149-362AF5C0F296}"/>
              </a:ext>
            </a:extLst>
          </p:cNvPr>
          <p:cNvSpPr/>
          <p:nvPr/>
        </p:nvSpPr>
        <p:spPr>
          <a:xfrm>
            <a:off x="5886929" y="2146665"/>
            <a:ext cx="29622" cy="7810"/>
          </a:xfrm>
          <a:custGeom>
            <a:avLst/>
            <a:gdLst>
              <a:gd name="connsiteX0" fmla="*/ 0 w 29622"/>
              <a:gd name="connsiteY0" fmla="*/ 7239 h 7810"/>
              <a:gd name="connsiteX1" fmla="*/ 8191 w 29622"/>
              <a:gd name="connsiteY1" fmla="*/ 2572 h 7810"/>
              <a:gd name="connsiteX2" fmla="*/ 8191 w 29622"/>
              <a:gd name="connsiteY2" fmla="*/ 0 h 7810"/>
              <a:gd name="connsiteX3" fmla="*/ 29623 w 29622"/>
              <a:gd name="connsiteY3" fmla="*/ 476 h 7810"/>
              <a:gd name="connsiteX4" fmla="*/ 29146 w 29622"/>
              <a:gd name="connsiteY4" fmla="*/ 7810 h 7810"/>
              <a:gd name="connsiteX5" fmla="*/ 0 w 29622"/>
              <a:gd name="connsiteY5" fmla="*/ 7239 h 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22" h="7810">
                <a:moveTo>
                  <a:pt x="0" y="7239"/>
                </a:moveTo>
                <a:lnTo>
                  <a:pt x="8191" y="2572"/>
                </a:lnTo>
                <a:lnTo>
                  <a:pt x="8191" y="0"/>
                </a:lnTo>
                <a:lnTo>
                  <a:pt x="29623" y="476"/>
                </a:lnTo>
                <a:cubicBezTo>
                  <a:pt x="29337" y="2857"/>
                  <a:pt x="29146" y="5334"/>
                  <a:pt x="29146" y="7810"/>
                </a:cubicBezTo>
                <a:lnTo>
                  <a:pt x="0" y="7239"/>
                </a:lnTo>
                <a:close/>
              </a:path>
            </a:pathLst>
          </a:custGeom>
          <a:noFill/>
          <a:ln w="1270" cap="flat">
            <a:solidFill>
              <a:srgbClr val="000000">
                <a:alpha val="0"/>
              </a:srgbClr>
            </a:solidFill>
            <a:prstDash val="solid"/>
            <a:miter/>
          </a:ln>
        </p:spPr>
        <p:txBody>
          <a:bodyPr rtlCol="0" anchor="ctr"/>
          <a:lstStyle/>
          <a:p>
            <a:endParaRPr lang="ru-RU"/>
          </a:p>
        </p:txBody>
      </p:sp>
      <p:sp>
        <p:nvSpPr>
          <p:cNvPr id="264" name="Полилиния: фигура 263">
            <a:extLst>
              <a:ext uri="{FF2B5EF4-FFF2-40B4-BE49-F238E27FC236}">
                <a16:creationId xmlns:a16="http://schemas.microsoft.com/office/drawing/2014/main" id="{93C9D476-20BC-B6A1-101E-1F2E5A6D0E8C}"/>
              </a:ext>
            </a:extLst>
          </p:cNvPr>
          <p:cNvSpPr/>
          <p:nvPr/>
        </p:nvSpPr>
        <p:spPr>
          <a:xfrm>
            <a:off x="5886358" y="2146570"/>
            <a:ext cx="8762" cy="7334"/>
          </a:xfrm>
          <a:custGeom>
            <a:avLst/>
            <a:gdLst>
              <a:gd name="connsiteX0" fmla="*/ 571 w 8762"/>
              <a:gd name="connsiteY0" fmla="*/ 7334 h 7334"/>
              <a:gd name="connsiteX1" fmla="*/ 0 w 8762"/>
              <a:gd name="connsiteY1" fmla="*/ 7334 h 7334"/>
              <a:gd name="connsiteX2" fmla="*/ 381 w 8762"/>
              <a:gd name="connsiteY2" fmla="*/ 0 h 7334"/>
              <a:gd name="connsiteX3" fmla="*/ 8763 w 8762"/>
              <a:gd name="connsiteY3" fmla="*/ 95 h 7334"/>
              <a:gd name="connsiteX4" fmla="*/ 8763 w 8762"/>
              <a:gd name="connsiteY4" fmla="*/ 2667 h 7334"/>
              <a:gd name="connsiteX5" fmla="*/ 571 w 8762"/>
              <a:gd name="connsiteY5" fmla="*/ 7334 h 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2" h="7334">
                <a:moveTo>
                  <a:pt x="571" y="7334"/>
                </a:moveTo>
                <a:lnTo>
                  <a:pt x="0" y="7334"/>
                </a:lnTo>
                <a:cubicBezTo>
                  <a:pt x="0" y="4858"/>
                  <a:pt x="95" y="2477"/>
                  <a:pt x="381" y="0"/>
                </a:cubicBezTo>
                <a:lnTo>
                  <a:pt x="8763" y="95"/>
                </a:lnTo>
                <a:lnTo>
                  <a:pt x="8763" y="2667"/>
                </a:lnTo>
                <a:lnTo>
                  <a:pt x="571" y="7334"/>
                </a:lnTo>
                <a:close/>
              </a:path>
            </a:pathLst>
          </a:custGeom>
          <a:solidFill>
            <a:srgbClr val="FFFFFE"/>
          </a:solidFill>
          <a:ln w="9525" cap="flat">
            <a:noFill/>
            <a:prstDash val="solid"/>
            <a:miter/>
          </a:ln>
        </p:spPr>
        <p:txBody>
          <a:bodyPr rtlCol="0" anchor="ctr"/>
          <a:lstStyle/>
          <a:p>
            <a:endParaRPr lang="ru-RU"/>
          </a:p>
        </p:txBody>
      </p:sp>
      <p:sp>
        <p:nvSpPr>
          <p:cNvPr id="265" name="Полилиния: фигура 264">
            <a:extLst>
              <a:ext uri="{FF2B5EF4-FFF2-40B4-BE49-F238E27FC236}">
                <a16:creationId xmlns:a16="http://schemas.microsoft.com/office/drawing/2014/main" id="{E1722E19-D1FF-4D98-F0A1-02B6601F3224}"/>
              </a:ext>
            </a:extLst>
          </p:cNvPr>
          <p:cNvSpPr/>
          <p:nvPr/>
        </p:nvSpPr>
        <p:spPr>
          <a:xfrm>
            <a:off x="5886358" y="2146570"/>
            <a:ext cx="8762" cy="7334"/>
          </a:xfrm>
          <a:custGeom>
            <a:avLst/>
            <a:gdLst>
              <a:gd name="connsiteX0" fmla="*/ 0 w 8762"/>
              <a:gd name="connsiteY0" fmla="*/ 7334 h 7334"/>
              <a:gd name="connsiteX1" fmla="*/ 381 w 8762"/>
              <a:gd name="connsiteY1" fmla="*/ 0 h 7334"/>
              <a:gd name="connsiteX2" fmla="*/ 8763 w 8762"/>
              <a:gd name="connsiteY2" fmla="*/ 95 h 7334"/>
              <a:gd name="connsiteX3" fmla="*/ 8763 w 8762"/>
              <a:gd name="connsiteY3" fmla="*/ 2667 h 7334"/>
              <a:gd name="connsiteX4" fmla="*/ 571 w 8762"/>
              <a:gd name="connsiteY4" fmla="*/ 7334 h 7334"/>
              <a:gd name="connsiteX5" fmla="*/ 0 w 8762"/>
              <a:gd name="connsiteY5" fmla="*/ 7334 h 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2" h="7334">
                <a:moveTo>
                  <a:pt x="0" y="7334"/>
                </a:moveTo>
                <a:cubicBezTo>
                  <a:pt x="0" y="4858"/>
                  <a:pt x="95" y="2477"/>
                  <a:pt x="381" y="0"/>
                </a:cubicBezTo>
                <a:lnTo>
                  <a:pt x="8763" y="95"/>
                </a:lnTo>
                <a:lnTo>
                  <a:pt x="8763" y="2667"/>
                </a:lnTo>
                <a:lnTo>
                  <a:pt x="571" y="7334"/>
                </a:lnTo>
                <a:lnTo>
                  <a:pt x="0" y="7334"/>
                </a:lnTo>
                <a:close/>
              </a:path>
            </a:pathLst>
          </a:custGeom>
          <a:noFill/>
          <a:ln w="1270" cap="flat">
            <a:solidFill>
              <a:srgbClr val="000000">
                <a:alpha val="0"/>
              </a:srgbClr>
            </a:solidFill>
            <a:prstDash val="solid"/>
            <a:miter/>
          </a:ln>
        </p:spPr>
        <p:txBody>
          <a:bodyPr rtlCol="0" anchor="ctr"/>
          <a:lstStyle/>
          <a:p>
            <a:endParaRPr lang="ru-RU"/>
          </a:p>
        </p:txBody>
      </p:sp>
      <p:sp>
        <p:nvSpPr>
          <p:cNvPr id="266" name="Полилиния: фигура 265">
            <a:extLst>
              <a:ext uri="{FF2B5EF4-FFF2-40B4-BE49-F238E27FC236}">
                <a16:creationId xmlns:a16="http://schemas.microsoft.com/office/drawing/2014/main" id="{BB148930-BE86-29EC-C782-CAB204C12E69}"/>
              </a:ext>
            </a:extLst>
          </p:cNvPr>
          <p:cNvSpPr/>
          <p:nvPr/>
        </p:nvSpPr>
        <p:spPr>
          <a:xfrm>
            <a:off x="5904455" y="2093896"/>
            <a:ext cx="32385" cy="13620"/>
          </a:xfrm>
          <a:custGeom>
            <a:avLst/>
            <a:gdLst>
              <a:gd name="connsiteX0" fmla="*/ 27337 w 32385"/>
              <a:gd name="connsiteY0" fmla="*/ 13621 h 13620"/>
              <a:gd name="connsiteX1" fmla="*/ 32385 w 32385"/>
              <a:gd name="connsiteY1" fmla="*/ 6858 h 13620"/>
              <a:gd name="connsiteX2" fmla="*/ 5049 w 32385"/>
              <a:gd name="connsiteY2" fmla="*/ 0 h 13620"/>
              <a:gd name="connsiteX3" fmla="*/ 0 w 32385"/>
              <a:gd name="connsiteY3" fmla="*/ 6763 h 13620"/>
              <a:gd name="connsiteX4" fmla="*/ 27337 w 32385"/>
              <a:gd name="connsiteY4" fmla="*/ 13621 h 1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3620">
                <a:moveTo>
                  <a:pt x="27337" y="13621"/>
                </a:moveTo>
                <a:cubicBezTo>
                  <a:pt x="28956" y="11335"/>
                  <a:pt x="30575" y="9049"/>
                  <a:pt x="32385" y="6858"/>
                </a:cubicBezTo>
                <a:lnTo>
                  <a:pt x="5049" y="0"/>
                </a:lnTo>
                <a:cubicBezTo>
                  <a:pt x="3239" y="2286"/>
                  <a:pt x="1524" y="4477"/>
                  <a:pt x="0" y="6763"/>
                </a:cubicBezTo>
                <a:lnTo>
                  <a:pt x="27337" y="13621"/>
                </a:lnTo>
                <a:close/>
              </a:path>
            </a:pathLst>
          </a:custGeom>
          <a:solidFill>
            <a:srgbClr val="FFFFFF"/>
          </a:solidFill>
          <a:ln w="9525" cap="flat">
            <a:noFill/>
            <a:prstDash val="solid"/>
            <a:miter/>
          </a:ln>
        </p:spPr>
        <p:txBody>
          <a:bodyPr rtlCol="0" anchor="ctr"/>
          <a:lstStyle/>
          <a:p>
            <a:endParaRPr lang="ru-RU"/>
          </a:p>
        </p:txBody>
      </p:sp>
      <p:sp>
        <p:nvSpPr>
          <p:cNvPr id="267" name="Полилиния: фигура 266">
            <a:extLst>
              <a:ext uri="{FF2B5EF4-FFF2-40B4-BE49-F238E27FC236}">
                <a16:creationId xmlns:a16="http://schemas.microsoft.com/office/drawing/2014/main" id="{AC596D52-7CA9-4A05-1562-66518AD34878}"/>
              </a:ext>
            </a:extLst>
          </p:cNvPr>
          <p:cNvSpPr/>
          <p:nvPr/>
        </p:nvSpPr>
        <p:spPr>
          <a:xfrm>
            <a:off x="5904455" y="2093896"/>
            <a:ext cx="32385" cy="13620"/>
          </a:xfrm>
          <a:custGeom>
            <a:avLst/>
            <a:gdLst>
              <a:gd name="connsiteX0" fmla="*/ 32385 w 32385"/>
              <a:gd name="connsiteY0" fmla="*/ 6858 h 13620"/>
              <a:gd name="connsiteX1" fmla="*/ 5049 w 32385"/>
              <a:gd name="connsiteY1" fmla="*/ 0 h 13620"/>
              <a:gd name="connsiteX2" fmla="*/ 0 w 32385"/>
              <a:gd name="connsiteY2" fmla="*/ 6763 h 13620"/>
              <a:gd name="connsiteX3" fmla="*/ 27337 w 32385"/>
              <a:gd name="connsiteY3" fmla="*/ 13621 h 13620"/>
              <a:gd name="connsiteX4" fmla="*/ 32385 w 32385"/>
              <a:gd name="connsiteY4" fmla="*/ 6858 h 1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3620">
                <a:moveTo>
                  <a:pt x="32385" y="6858"/>
                </a:moveTo>
                <a:lnTo>
                  <a:pt x="5049" y="0"/>
                </a:lnTo>
                <a:cubicBezTo>
                  <a:pt x="3239" y="2286"/>
                  <a:pt x="1524" y="4477"/>
                  <a:pt x="0" y="6763"/>
                </a:cubicBezTo>
                <a:lnTo>
                  <a:pt x="27337" y="13621"/>
                </a:lnTo>
                <a:cubicBezTo>
                  <a:pt x="28956" y="11335"/>
                  <a:pt x="30575" y="9049"/>
                  <a:pt x="32385" y="6858"/>
                </a:cubicBezTo>
                <a:close/>
              </a:path>
            </a:pathLst>
          </a:custGeom>
          <a:noFill/>
          <a:ln w="1270" cap="flat">
            <a:solidFill>
              <a:srgbClr val="000000">
                <a:alpha val="0"/>
              </a:srgbClr>
            </a:solidFill>
            <a:prstDash val="solid"/>
            <a:miter/>
          </a:ln>
        </p:spPr>
        <p:txBody>
          <a:bodyPr rtlCol="0" anchor="ctr"/>
          <a:lstStyle/>
          <a:p>
            <a:endParaRPr lang="ru-RU"/>
          </a:p>
        </p:txBody>
      </p:sp>
      <p:sp>
        <p:nvSpPr>
          <p:cNvPr id="268" name="Полилиния: фигура 267">
            <a:extLst>
              <a:ext uri="{FF2B5EF4-FFF2-40B4-BE49-F238E27FC236}">
                <a16:creationId xmlns:a16="http://schemas.microsoft.com/office/drawing/2014/main" id="{C71C2033-B119-3C64-93E1-AF1235EC6C6C}"/>
              </a:ext>
            </a:extLst>
          </p:cNvPr>
          <p:cNvSpPr/>
          <p:nvPr/>
        </p:nvSpPr>
        <p:spPr>
          <a:xfrm>
            <a:off x="5918076" y="2077990"/>
            <a:ext cx="32194" cy="15049"/>
          </a:xfrm>
          <a:custGeom>
            <a:avLst/>
            <a:gdLst>
              <a:gd name="connsiteX0" fmla="*/ 25718 w 32194"/>
              <a:gd name="connsiteY0" fmla="*/ 15049 h 15049"/>
              <a:gd name="connsiteX1" fmla="*/ 32195 w 32194"/>
              <a:gd name="connsiteY1" fmla="*/ 8668 h 15049"/>
              <a:gd name="connsiteX2" fmla="*/ 6477 w 32194"/>
              <a:gd name="connsiteY2" fmla="*/ 0 h 15049"/>
              <a:gd name="connsiteX3" fmla="*/ 0 w 32194"/>
              <a:gd name="connsiteY3" fmla="*/ 6286 h 15049"/>
              <a:gd name="connsiteX4" fmla="*/ 25718 w 32194"/>
              <a:gd name="connsiteY4" fmla="*/ 15049 h 1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15049">
                <a:moveTo>
                  <a:pt x="25718" y="15049"/>
                </a:moveTo>
                <a:cubicBezTo>
                  <a:pt x="27718" y="12859"/>
                  <a:pt x="29909" y="10763"/>
                  <a:pt x="32195" y="8668"/>
                </a:cubicBezTo>
                <a:lnTo>
                  <a:pt x="6477" y="0"/>
                </a:lnTo>
                <a:cubicBezTo>
                  <a:pt x="4191" y="2000"/>
                  <a:pt x="2096" y="4191"/>
                  <a:pt x="0" y="6286"/>
                </a:cubicBezTo>
                <a:lnTo>
                  <a:pt x="25718" y="15049"/>
                </a:lnTo>
                <a:close/>
              </a:path>
            </a:pathLst>
          </a:custGeom>
          <a:solidFill>
            <a:srgbClr val="FFFFFF"/>
          </a:solidFill>
          <a:ln w="9525" cap="flat">
            <a:noFill/>
            <a:prstDash val="solid"/>
            <a:miter/>
          </a:ln>
        </p:spPr>
        <p:txBody>
          <a:bodyPr rtlCol="0" anchor="ctr"/>
          <a:lstStyle/>
          <a:p>
            <a:endParaRPr lang="ru-RU"/>
          </a:p>
        </p:txBody>
      </p:sp>
      <p:sp>
        <p:nvSpPr>
          <p:cNvPr id="269" name="Полилиния: фигура 268">
            <a:extLst>
              <a:ext uri="{FF2B5EF4-FFF2-40B4-BE49-F238E27FC236}">
                <a16:creationId xmlns:a16="http://schemas.microsoft.com/office/drawing/2014/main" id="{04E7B477-C170-B18D-C9F4-F6A085286EFD}"/>
              </a:ext>
            </a:extLst>
          </p:cNvPr>
          <p:cNvSpPr/>
          <p:nvPr/>
        </p:nvSpPr>
        <p:spPr>
          <a:xfrm>
            <a:off x="5918076" y="2077990"/>
            <a:ext cx="32194" cy="15049"/>
          </a:xfrm>
          <a:custGeom>
            <a:avLst/>
            <a:gdLst>
              <a:gd name="connsiteX0" fmla="*/ 32195 w 32194"/>
              <a:gd name="connsiteY0" fmla="*/ 8668 h 15049"/>
              <a:gd name="connsiteX1" fmla="*/ 6477 w 32194"/>
              <a:gd name="connsiteY1" fmla="*/ 0 h 15049"/>
              <a:gd name="connsiteX2" fmla="*/ 0 w 32194"/>
              <a:gd name="connsiteY2" fmla="*/ 6286 h 15049"/>
              <a:gd name="connsiteX3" fmla="*/ 25718 w 32194"/>
              <a:gd name="connsiteY3" fmla="*/ 15049 h 15049"/>
              <a:gd name="connsiteX4" fmla="*/ 32195 w 32194"/>
              <a:gd name="connsiteY4" fmla="*/ 8668 h 1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15049">
                <a:moveTo>
                  <a:pt x="32195" y="8668"/>
                </a:moveTo>
                <a:lnTo>
                  <a:pt x="6477" y="0"/>
                </a:lnTo>
                <a:cubicBezTo>
                  <a:pt x="4191" y="2000"/>
                  <a:pt x="2096" y="4191"/>
                  <a:pt x="0" y="6286"/>
                </a:cubicBezTo>
                <a:lnTo>
                  <a:pt x="25718" y="15049"/>
                </a:lnTo>
                <a:cubicBezTo>
                  <a:pt x="27718" y="12859"/>
                  <a:pt x="29909" y="10763"/>
                  <a:pt x="32195" y="8668"/>
                </a:cubicBezTo>
                <a:close/>
              </a:path>
            </a:pathLst>
          </a:custGeom>
          <a:noFill/>
          <a:ln w="1270" cap="flat">
            <a:solidFill>
              <a:srgbClr val="000000">
                <a:alpha val="0"/>
              </a:srgbClr>
            </a:solidFill>
            <a:prstDash val="solid"/>
            <a:miter/>
          </a:ln>
        </p:spPr>
        <p:txBody>
          <a:bodyPr rtlCol="0" anchor="ctr"/>
          <a:lstStyle/>
          <a:p>
            <a:endParaRPr lang="ru-RU"/>
          </a:p>
        </p:txBody>
      </p:sp>
      <p:sp>
        <p:nvSpPr>
          <p:cNvPr id="270" name="Полилиния: фигура 269">
            <a:extLst>
              <a:ext uri="{FF2B5EF4-FFF2-40B4-BE49-F238E27FC236}">
                <a16:creationId xmlns:a16="http://schemas.microsoft.com/office/drawing/2014/main" id="{CDEF7CEF-FAA8-D3CC-E8A2-4A9F5665E7A5}"/>
              </a:ext>
            </a:extLst>
          </p:cNvPr>
          <p:cNvSpPr/>
          <p:nvPr/>
        </p:nvSpPr>
        <p:spPr>
          <a:xfrm>
            <a:off x="5910742" y="2209434"/>
            <a:ext cx="32289" cy="14287"/>
          </a:xfrm>
          <a:custGeom>
            <a:avLst/>
            <a:gdLst>
              <a:gd name="connsiteX0" fmla="*/ 5810 w 32289"/>
              <a:gd name="connsiteY0" fmla="*/ 14288 h 14287"/>
              <a:gd name="connsiteX1" fmla="*/ 0 w 32289"/>
              <a:gd name="connsiteY1" fmla="*/ 7810 h 14287"/>
              <a:gd name="connsiteX2" fmla="*/ 26670 w 32289"/>
              <a:gd name="connsiteY2" fmla="*/ 0 h 14287"/>
              <a:gd name="connsiteX3" fmla="*/ 32289 w 32289"/>
              <a:gd name="connsiteY3" fmla="*/ 6382 h 14287"/>
              <a:gd name="connsiteX4" fmla="*/ 31528 w 32289"/>
              <a:gd name="connsiteY4" fmla="*/ 6763 h 14287"/>
              <a:gd name="connsiteX5" fmla="*/ 5810 w 32289"/>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9" h="14287">
                <a:moveTo>
                  <a:pt x="5810" y="14288"/>
                </a:moveTo>
                <a:cubicBezTo>
                  <a:pt x="3810" y="12192"/>
                  <a:pt x="1905" y="10001"/>
                  <a:pt x="0" y="7810"/>
                </a:cubicBezTo>
                <a:lnTo>
                  <a:pt x="26670" y="0"/>
                </a:lnTo>
                <a:cubicBezTo>
                  <a:pt x="28384" y="2096"/>
                  <a:pt x="30289" y="4286"/>
                  <a:pt x="32289" y="6382"/>
                </a:cubicBezTo>
                <a:cubicBezTo>
                  <a:pt x="32099" y="6572"/>
                  <a:pt x="31813" y="6667"/>
                  <a:pt x="31528" y="6763"/>
                </a:cubicBezTo>
                <a:lnTo>
                  <a:pt x="5810" y="14288"/>
                </a:lnTo>
                <a:close/>
              </a:path>
            </a:pathLst>
          </a:custGeom>
          <a:solidFill>
            <a:srgbClr val="FFFFFF"/>
          </a:solidFill>
          <a:ln w="9525" cap="flat">
            <a:noFill/>
            <a:prstDash val="solid"/>
            <a:miter/>
          </a:ln>
        </p:spPr>
        <p:txBody>
          <a:bodyPr rtlCol="0" anchor="ctr"/>
          <a:lstStyle/>
          <a:p>
            <a:endParaRPr lang="ru-RU"/>
          </a:p>
        </p:txBody>
      </p:sp>
      <p:sp>
        <p:nvSpPr>
          <p:cNvPr id="271" name="Полилиния: фигура 270">
            <a:extLst>
              <a:ext uri="{FF2B5EF4-FFF2-40B4-BE49-F238E27FC236}">
                <a16:creationId xmlns:a16="http://schemas.microsoft.com/office/drawing/2014/main" id="{689219A4-3E01-CE3A-9244-3496E69FFD88}"/>
              </a:ext>
            </a:extLst>
          </p:cNvPr>
          <p:cNvSpPr/>
          <p:nvPr/>
        </p:nvSpPr>
        <p:spPr>
          <a:xfrm>
            <a:off x="5910742" y="2209434"/>
            <a:ext cx="32289" cy="14287"/>
          </a:xfrm>
          <a:custGeom>
            <a:avLst/>
            <a:gdLst>
              <a:gd name="connsiteX0" fmla="*/ 0 w 32289"/>
              <a:gd name="connsiteY0" fmla="*/ 7810 h 14287"/>
              <a:gd name="connsiteX1" fmla="*/ 26670 w 32289"/>
              <a:gd name="connsiteY1" fmla="*/ 0 h 14287"/>
              <a:gd name="connsiteX2" fmla="*/ 32289 w 32289"/>
              <a:gd name="connsiteY2" fmla="*/ 6382 h 14287"/>
              <a:gd name="connsiteX3" fmla="*/ 31528 w 32289"/>
              <a:gd name="connsiteY3" fmla="*/ 6763 h 14287"/>
              <a:gd name="connsiteX4" fmla="*/ 5810 w 32289"/>
              <a:gd name="connsiteY4" fmla="*/ 14288 h 14287"/>
              <a:gd name="connsiteX5" fmla="*/ 0 w 32289"/>
              <a:gd name="connsiteY5" fmla="*/ 781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9" h="14287">
                <a:moveTo>
                  <a:pt x="0" y="7810"/>
                </a:moveTo>
                <a:lnTo>
                  <a:pt x="26670" y="0"/>
                </a:lnTo>
                <a:cubicBezTo>
                  <a:pt x="28384" y="2096"/>
                  <a:pt x="30289" y="4286"/>
                  <a:pt x="32289" y="6382"/>
                </a:cubicBezTo>
                <a:cubicBezTo>
                  <a:pt x="32099" y="6572"/>
                  <a:pt x="31813" y="6667"/>
                  <a:pt x="31528" y="6763"/>
                </a:cubicBezTo>
                <a:lnTo>
                  <a:pt x="5810" y="14288"/>
                </a:lnTo>
                <a:cubicBezTo>
                  <a:pt x="3810" y="12192"/>
                  <a:pt x="1905" y="10001"/>
                  <a:pt x="0" y="7810"/>
                </a:cubicBezTo>
                <a:close/>
              </a:path>
            </a:pathLst>
          </a:custGeom>
          <a:noFill/>
          <a:ln w="1270" cap="flat">
            <a:solidFill>
              <a:srgbClr val="000000">
                <a:alpha val="0"/>
              </a:srgbClr>
            </a:solidFill>
            <a:prstDash val="solid"/>
            <a:miter/>
          </a:ln>
        </p:spPr>
        <p:txBody>
          <a:bodyPr rtlCol="0" anchor="ctr"/>
          <a:lstStyle/>
          <a:p>
            <a:endParaRPr lang="ru-RU"/>
          </a:p>
        </p:txBody>
      </p:sp>
      <p:sp>
        <p:nvSpPr>
          <p:cNvPr id="272" name="Полилиния: фигура 271">
            <a:extLst>
              <a:ext uri="{FF2B5EF4-FFF2-40B4-BE49-F238E27FC236}">
                <a16:creationId xmlns:a16="http://schemas.microsoft.com/office/drawing/2014/main" id="{9C0B13F8-313A-F4A9-E2A3-D6F42C9992FD}"/>
              </a:ext>
            </a:extLst>
          </p:cNvPr>
          <p:cNvSpPr/>
          <p:nvPr/>
        </p:nvSpPr>
        <p:spPr>
          <a:xfrm>
            <a:off x="5942269" y="2215816"/>
            <a:ext cx="952" cy="381"/>
          </a:xfrm>
          <a:custGeom>
            <a:avLst/>
            <a:gdLst>
              <a:gd name="connsiteX0" fmla="*/ 0 w 952"/>
              <a:gd name="connsiteY0" fmla="*/ 381 h 381"/>
              <a:gd name="connsiteX1" fmla="*/ 762 w 952"/>
              <a:gd name="connsiteY1" fmla="*/ 0 h 381"/>
              <a:gd name="connsiteX2" fmla="*/ 952 w 952"/>
              <a:gd name="connsiteY2" fmla="*/ 95 h 381"/>
              <a:gd name="connsiteX3" fmla="*/ 0 w 952"/>
              <a:gd name="connsiteY3" fmla="*/ 381 h 381"/>
            </a:gdLst>
            <a:ahLst/>
            <a:cxnLst>
              <a:cxn ang="0">
                <a:pos x="connsiteX0" y="connsiteY0"/>
              </a:cxn>
              <a:cxn ang="0">
                <a:pos x="connsiteX1" y="connsiteY1"/>
              </a:cxn>
              <a:cxn ang="0">
                <a:pos x="connsiteX2" y="connsiteY2"/>
              </a:cxn>
              <a:cxn ang="0">
                <a:pos x="connsiteX3" y="connsiteY3"/>
              </a:cxn>
            </a:cxnLst>
            <a:rect l="l" t="t" r="r" b="b"/>
            <a:pathLst>
              <a:path w="952" h="381">
                <a:moveTo>
                  <a:pt x="0" y="381"/>
                </a:moveTo>
                <a:cubicBezTo>
                  <a:pt x="285" y="286"/>
                  <a:pt x="571" y="191"/>
                  <a:pt x="762" y="0"/>
                </a:cubicBezTo>
                <a:cubicBezTo>
                  <a:pt x="857" y="95"/>
                  <a:pt x="857" y="95"/>
                  <a:pt x="952" y="95"/>
                </a:cubicBezTo>
                <a:lnTo>
                  <a:pt x="0" y="381"/>
                </a:lnTo>
                <a:close/>
              </a:path>
            </a:pathLst>
          </a:custGeom>
          <a:solidFill>
            <a:srgbClr val="FFFFFF"/>
          </a:solidFill>
          <a:ln w="9525" cap="flat">
            <a:noFill/>
            <a:prstDash val="solid"/>
            <a:miter/>
          </a:ln>
        </p:spPr>
        <p:txBody>
          <a:bodyPr rtlCol="0" anchor="ctr"/>
          <a:lstStyle/>
          <a:p>
            <a:endParaRPr lang="ru-RU"/>
          </a:p>
        </p:txBody>
      </p:sp>
      <p:sp>
        <p:nvSpPr>
          <p:cNvPr id="273" name="Полилиния: фигура 272">
            <a:extLst>
              <a:ext uri="{FF2B5EF4-FFF2-40B4-BE49-F238E27FC236}">
                <a16:creationId xmlns:a16="http://schemas.microsoft.com/office/drawing/2014/main" id="{10B850DB-C77B-153D-6CBE-C1A95B24A515}"/>
              </a:ext>
            </a:extLst>
          </p:cNvPr>
          <p:cNvSpPr/>
          <p:nvPr/>
        </p:nvSpPr>
        <p:spPr>
          <a:xfrm>
            <a:off x="5942269" y="2215816"/>
            <a:ext cx="952" cy="381"/>
          </a:xfrm>
          <a:custGeom>
            <a:avLst/>
            <a:gdLst>
              <a:gd name="connsiteX0" fmla="*/ 762 w 952"/>
              <a:gd name="connsiteY0" fmla="*/ 0 h 381"/>
              <a:gd name="connsiteX1" fmla="*/ 952 w 952"/>
              <a:gd name="connsiteY1" fmla="*/ 95 h 381"/>
              <a:gd name="connsiteX2" fmla="*/ 0 w 952"/>
              <a:gd name="connsiteY2" fmla="*/ 381 h 381"/>
              <a:gd name="connsiteX3" fmla="*/ 762 w 952"/>
              <a:gd name="connsiteY3" fmla="*/ 0 h 381"/>
            </a:gdLst>
            <a:ahLst/>
            <a:cxnLst>
              <a:cxn ang="0">
                <a:pos x="connsiteX0" y="connsiteY0"/>
              </a:cxn>
              <a:cxn ang="0">
                <a:pos x="connsiteX1" y="connsiteY1"/>
              </a:cxn>
              <a:cxn ang="0">
                <a:pos x="connsiteX2" y="connsiteY2"/>
              </a:cxn>
              <a:cxn ang="0">
                <a:pos x="connsiteX3" y="connsiteY3"/>
              </a:cxn>
            </a:cxnLst>
            <a:rect l="l" t="t" r="r" b="b"/>
            <a:pathLst>
              <a:path w="952" h="381">
                <a:moveTo>
                  <a:pt x="762" y="0"/>
                </a:moveTo>
                <a:cubicBezTo>
                  <a:pt x="857" y="95"/>
                  <a:pt x="857" y="95"/>
                  <a:pt x="952" y="95"/>
                </a:cubicBezTo>
                <a:lnTo>
                  <a:pt x="0" y="381"/>
                </a:lnTo>
                <a:cubicBezTo>
                  <a:pt x="285" y="286"/>
                  <a:pt x="571" y="191"/>
                  <a:pt x="762" y="0"/>
                </a:cubicBezTo>
                <a:close/>
              </a:path>
            </a:pathLst>
          </a:custGeom>
          <a:noFill/>
          <a:ln w="1270" cap="flat">
            <a:solidFill>
              <a:srgbClr val="000000">
                <a:alpha val="0"/>
              </a:srgbClr>
            </a:solidFill>
            <a:prstDash val="solid"/>
            <a:miter/>
          </a:ln>
        </p:spPr>
        <p:txBody>
          <a:bodyPr rtlCol="0" anchor="ctr"/>
          <a:lstStyle/>
          <a:p>
            <a:endParaRPr lang="ru-RU"/>
          </a:p>
        </p:txBody>
      </p:sp>
      <p:sp>
        <p:nvSpPr>
          <p:cNvPr id="274" name="Полилиния: фигура 273">
            <a:extLst>
              <a:ext uri="{FF2B5EF4-FFF2-40B4-BE49-F238E27FC236}">
                <a16:creationId xmlns:a16="http://schemas.microsoft.com/office/drawing/2014/main" id="{B768DE38-6BCA-9E52-04FD-D8AFEFBA7677}"/>
              </a:ext>
            </a:extLst>
          </p:cNvPr>
          <p:cNvSpPr/>
          <p:nvPr/>
        </p:nvSpPr>
        <p:spPr>
          <a:xfrm>
            <a:off x="5944936" y="2236390"/>
            <a:ext cx="30860" cy="16859"/>
          </a:xfrm>
          <a:custGeom>
            <a:avLst/>
            <a:gdLst>
              <a:gd name="connsiteX0" fmla="*/ 8477 w 30860"/>
              <a:gd name="connsiteY0" fmla="*/ 16859 h 16859"/>
              <a:gd name="connsiteX1" fmla="*/ 0 w 30860"/>
              <a:gd name="connsiteY1" fmla="*/ 11335 h 16859"/>
              <a:gd name="connsiteX2" fmla="*/ 22384 w 30860"/>
              <a:gd name="connsiteY2" fmla="*/ 0 h 16859"/>
              <a:gd name="connsiteX3" fmla="*/ 30861 w 30860"/>
              <a:gd name="connsiteY3" fmla="*/ 5525 h 16859"/>
              <a:gd name="connsiteX4" fmla="*/ 8477 w 30860"/>
              <a:gd name="connsiteY4" fmla="*/ 16859 h 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6859">
                <a:moveTo>
                  <a:pt x="8477" y="16859"/>
                </a:moveTo>
                <a:cubicBezTo>
                  <a:pt x="5525" y="15050"/>
                  <a:pt x="2667" y="13240"/>
                  <a:pt x="0" y="11335"/>
                </a:cubicBezTo>
                <a:lnTo>
                  <a:pt x="22384" y="0"/>
                </a:lnTo>
                <a:cubicBezTo>
                  <a:pt x="25051" y="1810"/>
                  <a:pt x="27908" y="3715"/>
                  <a:pt x="30861" y="5525"/>
                </a:cubicBezTo>
                <a:lnTo>
                  <a:pt x="8477" y="16859"/>
                </a:lnTo>
                <a:close/>
              </a:path>
            </a:pathLst>
          </a:custGeom>
          <a:solidFill>
            <a:srgbClr val="FFFFFF"/>
          </a:solidFill>
          <a:ln w="9525" cap="flat">
            <a:noFill/>
            <a:prstDash val="solid"/>
            <a:miter/>
          </a:ln>
        </p:spPr>
        <p:txBody>
          <a:bodyPr rtlCol="0" anchor="ctr"/>
          <a:lstStyle/>
          <a:p>
            <a:endParaRPr lang="ru-RU"/>
          </a:p>
        </p:txBody>
      </p:sp>
      <p:sp>
        <p:nvSpPr>
          <p:cNvPr id="275" name="Полилиния: фигура 274">
            <a:extLst>
              <a:ext uri="{FF2B5EF4-FFF2-40B4-BE49-F238E27FC236}">
                <a16:creationId xmlns:a16="http://schemas.microsoft.com/office/drawing/2014/main" id="{6F22A5DA-2583-2BE8-7067-1FFBAA9EC409}"/>
              </a:ext>
            </a:extLst>
          </p:cNvPr>
          <p:cNvSpPr/>
          <p:nvPr/>
        </p:nvSpPr>
        <p:spPr>
          <a:xfrm>
            <a:off x="5944936" y="2236390"/>
            <a:ext cx="30860" cy="16859"/>
          </a:xfrm>
          <a:custGeom>
            <a:avLst/>
            <a:gdLst>
              <a:gd name="connsiteX0" fmla="*/ 0 w 30860"/>
              <a:gd name="connsiteY0" fmla="*/ 11335 h 16859"/>
              <a:gd name="connsiteX1" fmla="*/ 22384 w 30860"/>
              <a:gd name="connsiteY1" fmla="*/ 0 h 16859"/>
              <a:gd name="connsiteX2" fmla="*/ 30861 w 30860"/>
              <a:gd name="connsiteY2" fmla="*/ 5525 h 16859"/>
              <a:gd name="connsiteX3" fmla="*/ 8477 w 30860"/>
              <a:gd name="connsiteY3" fmla="*/ 16859 h 16859"/>
              <a:gd name="connsiteX4" fmla="*/ 0 w 30860"/>
              <a:gd name="connsiteY4" fmla="*/ 11335 h 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6859">
                <a:moveTo>
                  <a:pt x="0" y="11335"/>
                </a:moveTo>
                <a:lnTo>
                  <a:pt x="22384" y="0"/>
                </a:lnTo>
                <a:cubicBezTo>
                  <a:pt x="25051" y="1810"/>
                  <a:pt x="27908" y="3715"/>
                  <a:pt x="30861" y="5525"/>
                </a:cubicBezTo>
                <a:lnTo>
                  <a:pt x="8477" y="16859"/>
                </a:lnTo>
                <a:cubicBezTo>
                  <a:pt x="5525" y="15050"/>
                  <a:pt x="2667" y="13240"/>
                  <a:pt x="0" y="11335"/>
                </a:cubicBezTo>
                <a:close/>
              </a:path>
            </a:pathLst>
          </a:custGeom>
          <a:noFill/>
          <a:ln w="1270" cap="flat">
            <a:solidFill>
              <a:srgbClr val="000000">
                <a:alpha val="0"/>
              </a:srgbClr>
            </a:solidFill>
            <a:prstDash val="solid"/>
            <a:miter/>
          </a:ln>
        </p:spPr>
        <p:txBody>
          <a:bodyPr rtlCol="0" anchor="ctr"/>
          <a:lstStyle/>
          <a:p>
            <a:endParaRPr lang="ru-RU"/>
          </a:p>
        </p:txBody>
      </p:sp>
      <p:sp>
        <p:nvSpPr>
          <p:cNvPr id="276" name="Полилиния: фигура 275">
            <a:extLst>
              <a:ext uri="{FF2B5EF4-FFF2-40B4-BE49-F238E27FC236}">
                <a16:creationId xmlns:a16="http://schemas.microsoft.com/office/drawing/2014/main" id="{C4D95ACD-2896-E840-41F0-B1C923F747BC}"/>
              </a:ext>
            </a:extLst>
          </p:cNvPr>
          <p:cNvSpPr/>
          <p:nvPr/>
        </p:nvSpPr>
        <p:spPr>
          <a:xfrm>
            <a:off x="5926172" y="2223436"/>
            <a:ext cx="31908" cy="15716"/>
          </a:xfrm>
          <a:custGeom>
            <a:avLst/>
            <a:gdLst>
              <a:gd name="connsiteX0" fmla="*/ 7144 w 31908"/>
              <a:gd name="connsiteY0" fmla="*/ 15716 h 15716"/>
              <a:gd name="connsiteX1" fmla="*/ 0 w 31908"/>
              <a:gd name="connsiteY1" fmla="*/ 9620 h 15716"/>
              <a:gd name="connsiteX2" fmla="*/ 24669 w 31908"/>
              <a:gd name="connsiteY2" fmla="*/ 0 h 15716"/>
              <a:gd name="connsiteX3" fmla="*/ 31909 w 31908"/>
              <a:gd name="connsiteY3" fmla="*/ 6096 h 15716"/>
              <a:gd name="connsiteX4" fmla="*/ 7144 w 31908"/>
              <a:gd name="connsiteY4" fmla="*/ 15716 h 15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 h="15716">
                <a:moveTo>
                  <a:pt x="7144" y="15716"/>
                </a:moveTo>
                <a:cubicBezTo>
                  <a:pt x="4667" y="13716"/>
                  <a:pt x="2286" y="11716"/>
                  <a:pt x="0" y="9620"/>
                </a:cubicBezTo>
                <a:lnTo>
                  <a:pt x="24669" y="0"/>
                </a:lnTo>
                <a:cubicBezTo>
                  <a:pt x="26955" y="2000"/>
                  <a:pt x="29337" y="4096"/>
                  <a:pt x="31909" y="6096"/>
                </a:cubicBezTo>
                <a:lnTo>
                  <a:pt x="7144" y="15716"/>
                </a:lnTo>
                <a:close/>
              </a:path>
            </a:pathLst>
          </a:custGeom>
          <a:solidFill>
            <a:srgbClr val="FFFFFF"/>
          </a:solidFill>
          <a:ln w="9525" cap="flat">
            <a:noFill/>
            <a:prstDash val="solid"/>
            <a:miter/>
          </a:ln>
        </p:spPr>
        <p:txBody>
          <a:bodyPr rtlCol="0" anchor="ctr"/>
          <a:lstStyle/>
          <a:p>
            <a:endParaRPr lang="ru-RU"/>
          </a:p>
        </p:txBody>
      </p:sp>
      <p:sp>
        <p:nvSpPr>
          <p:cNvPr id="277" name="Полилиния: фигура 276">
            <a:extLst>
              <a:ext uri="{FF2B5EF4-FFF2-40B4-BE49-F238E27FC236}">
                <a16:creationId xmlns:a16="http://schemas.microsoft.com/office/drawing/2014/main" id="{0AED2E3C-F7D6-5F1B-9E1D-D9B46FC64643}"/>
              </a:ext>
            </a:extLst>
          </p:cNvPr>
          <p:cNvSpPr/>
          <p:nvPr/>
        </p:nvSpPr>
        <p:spPr>
          <a:xfrm>
            <a:off x="5926172" y="2223436"/>
            <a:ext cx="31908" cy="15716"/>
          </a:xfrm>
          <a:custGeom>
            <a:avLst/>
            <a:gdLst>
              <a:gd name="connsiteX0" fmla="*/ 0 w 31908"/>
              <a:gd name="connsiteY0" fmla="*/ 9620 h 15716"/>
              <a:gd name="connsiteX1" fmla="*/ 24669 w 31908"/>
              <a:gd name="connsiteY1" fmla="*/ 0 h 15716"/>
              <a:gd name="connsiteX2" fmla="*/ 31909 w 31908"/>
              <a:gd name="connsiteY2" fmla="*/ 6096 h 15716"/>
              <a:gd name="connsiteX3" fmla="*/ 7144 w 31908"/>
              <a:gd name="connsiteY3" fmla="*/ 15716 h 15716"/>
              <a:gd name="connsiteX4" fmla="*/ 0 w 31908"/>
              <a:gd name="connsiteY4" fmla="*/ 9620 h 15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 h="15716">
                <a:moveTo>
                  <a:pt x="0" y="9620"/>
                </a:moveTo>
                <a:lnTo>
                  <a:pt x="24669" y="0"/>
                </a:lnTo>
                <a:cubicBezTo>
                  <a:pt x="26955" y="2000"/>
                  <a:pt x="29337" y="4096"/>
                  <a:pt x="31909" y="6096"/>
                </a:cubicBezTo>
                <a:lnTo>
                  <a:pt x="7144" y="15716"/>
                </a:lnTo>
                <a:cubicBezTo>
                  <a:pt x="4667" y="13716"/>
                  <a:pt x="2286" y="11716"/>
                  <a:pt x="0" y="9620"/>
                </a:cubicBezTo>
                <a:close/>
              </a:path>
            </a:pathLst>
          </a:custGeom>
          <a:noFill/>
          <a:ln w="1270" cap="flat">
            <a:solidFill>
              <a:srgbClr val="000000">
                <a:alpha val="0"/>
              </a:srgbClr>
            </a:solidFill>
            <a:prstDash val="solid"/>
            <a:miter/>
          </a:ln>
        </p:spPr>
        <p:txBody>
          <a:bodyPr rtlCol="0" anchor="ctr"/>
          <a:lstStyle/>
          <a:p>
            <a:endParaRPr lang="ru-RU"/>
          </a:p>
        </p:txBody>
      </p:sp>
      <p:sp>
        <p:nvSpPr>
          <p:cNvPr id="278" name="Полилиния: фигура 277">
            <a:extLst>
              <a:ext uri="{FF2B5EF4-FFF2-40B4-BE49-F238E27FC236}">
                <a16:creationId xmlns:a16="http://schemas.microsoft.com/office/drawing/2014/main" id="{5B6A602F-35F5-7548-E334-E4A3A6EB5950}"/>
              </a:ext>
            </a:extLst>
          </p:cNvPr>
          <p:cNvSpPr/>
          <p:nvPr/>
        </p:nvSpPr>
        <p:spPr>
          <a:xfrm>
            <a:off x="5886929" y="2163143"/>
            <a:ext cx="30860" cy="8953"/>
          </a:xfrm>
          <a:custGeom>
            <a:avLst/>
            <a:gdLst>
              <a:gd name="connsiteX0" fmla="*/ 1238 w 30860"/>
              <a:gd name="connsiteY0" fmla="*/ 8954 h 8953"/>
              <a:gd name="connsiteX1" fmla="*/ 0 w 30860"/>
              <a:gd name="connsiteY1" fmla="*/ 1619 h 8953"/>
              <a:gd name="connsiteX2" fmla="*/ 29718 w 30860"/>
              <a:gd name="connsiteY2" fmla="*/ 0 h 8953"/>
              <a:gd name="connsiteX3" fmla="*/ 30861 w 30860"/>
              <a:gd name="connsiteY3" fmla="*/ 7334 h 8953"/>
              <a:gd name="connsiteX4" fmla="*/ 1238 w 30860"/>
              <a:gd name="connsiteY4" fmla="*/ 8954 h 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8953">
                <a:moveTo>
                  <a:pt x="1238" y="8954"/>
                </a:moveTo>
                <a:cubicBezTo>
                  <a:pt x="666" y="6477"/>
                  <a:pt x="285" y="4000"/>
                  <a:pt x="0" y="1619"/>
                </a:cubicBezTo>
                <a:lnTo>
                  <a:pt x="29718" y="0"/>
                </a:lnTo>
                <a:cubicBezTo>
                  <a:pt x="30003" y="2381"/>
                  <a:pt x="30385" y="4858"/>
                  <a:pt x="30861" y="7334"/>
                </a:cubicBezTo>
                <a:lnTo>
                  <a:pt x="1238" y="8954"/>
                </a:lnTo>
                <a:close/>
              </a:path>
            </a:pathLst>
          </a:custGeom>
          <a:solidFill>
            <a:srgbClr val="FFFFFF"/>
          </a:solidFill>
          <a:ln w="9525" cap="flat">
            <a:noFill/>
            <a:prstDash val="solid"/>
            <a:miter/>
          </a:ln>
        </p:spPr>
        <p:txBody>
          <a:bodyPr rtlCol="0" anchor="ctr"/>
          <a:lstStyle/>
          <a:p>
            <a:endParaRPr lang="ru-RU"/>
          </a:p>
        </p:txBody>
      </p:sp>
      <p:sp>
        <p:nvSpPr>
          <p:cNvPr id="279" name="Полилиния: фигура 278">
            <a:extLst>
              <a:ext uri="{FF2B5EF4-FFF2-40B4-BE49-F238E27FC236}">
                <a16:creationId xmlns:a16="http://schemas.microsoft.com/office/drawing/2014/main" id="{FC00FEB0-AA76-3219-941B-9F6AAEB3B025}"/>
              </a:ext>
            </a:extLst>
          </p:cNvPr>
          <p:cNvSpPr/>
          <p:nvPr/>
        </p:nvSpPr>
        <p:spPr>
          <a:xfrm>
            <a:off x="5886929" y="2163143"/>
            <a:ext cx="30860" cy="8953"/>
          </a:xfrm>
          <a:custGeom>
            <a:avLst/>
            <a:gdLst>
              <a:gd name="connsiteX0" fmla="*/ 0 w 30860"/>
              <a:gd name="connsiteY0" fmla="*/ 1619 h 8953"/>
              <a:gd name="connsiteX1" fmla="*/ 29718 w 30860"/>
              <a:gd name="connsiteY1" fmla="*/ 0 h 8953"/>
              <a:gd name="connsiteX2" fmla="*/ 30861 w 30860"/>
              <a:gd name="connsiteY2" fmla="*/ 7334 h 8953"/>
              <a:gd name="connsiteX3" fmla="*/ 1238 w 30860"/>
              <a:gd name="connsiteY3" fmla="*/ 8954 h 8953"/>
              <a:gd name="connsiteX4" fmla="*/ 0 w 30860"/>
              <a:gd name="connsiteY4" fmla="*/ 1619 h 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8953">
                <a:moveTo>
                  <a:pt x="0" y="1619"/>
                </a:moveTo>
                <a:lnTo>
                  <a:pt x="29718" y="0"/>
                </a:lnTo>
                <a:cubicBezTo>
                  <a:pt x="30003" y="2381"/>
                  <a:pt x="30385" y="4858"/>
                  <a:pt x="30861" y="7334"/>
                </a:cubicBezTo>
                <a:lnTo>
                  <a:pt x="1238" y="8954"/>
                </a:lnTo>
                <a:cubicBezTo>
                  <a:pt x="666" y="6477"/>
                  <a:pt x="285" y="4000"/>
                  <a:pt x="0" y="1619"/>
                </a:cubicBezTo>
                <a:close/>
              </a:path>
            </a:pathLst>
          </a:custGeom>
          <a:noFill/>
          <a:ln w="1270" cap="flat">
            <a:solidFill>
              <a:srgbClr val="000000">
                <a:alpha val="0"/>
              </a:srgbClr>
            </a:solidFill>
            <a:prstDash val="solid"/>
            <a:miter/>
          </a:ln>
        </p:spPr>
        <p:txBody>
          <a:bodyPr rtlCol="0" anchor="ctr"/>
          <a:lstStyle/>
          <a:p>
            <a:endParaRPr lang="ru-RU"/>
          </a:p>
        </p:txBody>
      </p:sp>
      <p:sp>
        <p:nvSpPr>
          <p:cNvPr id="280" name="Полилиния: фигура 279">
            <a:extLst>
              <a:ext uri="{FF2B5EF4-FFF2-40B4-BE49-F238E27FC236}">
                <a16:creationId xmlns:a16="http://schemas.microsoft.com/office/drawing/2014/main" id="{4CEC060B-2B2F-574D-4C43-1B418690EF85}"/>
              </a:ext>
            </a:extLst>
          </p:cNvPr>
          <p:cNvSpPr/>
          <p:nvPr/>
        </p:nvSpPr>
        <p:spPr>
          <a:xfrm>
            <a:off x="5935126" y="2063130"/>
            <a:ext cx="31432" cy="16383"/>
          </a:xfrm>
          <a:custGeom>
            <a:avLst/>
            <a:gdLst>
              <a:gd name="connsiteX0" fmla="*/ 23526 w 31432"/>
              <a:gd name="connsiteY0" fmla="*/ 16383 h 16383"/>
              <a:gd name="connsiteX1" fmla="*/ 31432 w 31432"/>
              <a:gd name="connsiteY1" fmla="*/ 10573 h 16383"/>
              <a:gd name="connsiteX2" fmla="*/ 7811 w 31432"/>
              <a:gd name="connsiteY2" fmla="*/ 0 h 16383"/>
              <a:gd name="connsiteX3" fmla="*/ 0 w 31432"/>
              <a:gd name="connsiteY3" fmla="*/ 5810 h 16383"/>
              <a:gd name="connsiteX4" fmla="*/ 23526 w 31432"/>
              <a:gd name="connsiteY4" fmla="*/ 16383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6383">
                <a:moveTo>
                  <a:pt x="23526" y="16383"/>
                </a:moveTo>
                <a:cubicBezTo>
                  <a:pt x="26098" y="14383"/>
                  <a:pt x="28670" y="12478"/>
                  <a:pt x="31432" y="10573"/>
                </a:cubicBezTo>
                <a:lnTo>
                  <a:pt x="7811" y="0"/>
                </a:lnTo>
                <a:cubicBezTo>
                  <a:pt x="5143" y="1905"/>
                  <a:pt x="2476" y="3905"/>
                  <a:pt x="0" y="5810"/>
                </a:cubicBezTo>
                <a:lnTo>
                  <a:pt x="23526" y="16383"/>
                </a:lnTo>
                <a:close/>
              </a:path>
            </a:pathLst>
          </a:custGeom>
          <a:solidFill>
            <a:srgbClr val="FFFFFF"/>
          </a:solidFill>
          <a:ln w="9525" cap="flat">
            <a:noFill/>
            <a:prstDash val="solid"/>
            <a:miter/>
          </a:ln>
        </p:spPr>
        <p:txBody>
          <a:bodyPr rtlCol="0" anchor="ctr"/>
          <a:lstStyle/>
          <a:p>
            <a:endParaRPr lang="ru-RU"/>
          </a:p>
        </p:txBody>
      </p:sp>
      <p:sp>
        <p:nvSpPr>
          <p:cNvPr id="281" name="Полилиния: фигура 280">
            <a:extLst>
              <a:ext uri="{FF2B5EF4-FFF2-40B4-BE49-F238E27FC236}">
                <a16:creationId xmlns:a16="http://schemas.microsoft.com/office/drawing/2014/main" id="{832F725F-8CEF-73DF-04AC-AACC8F9E3EC3}"/>
              </a:ext>
            </a:extLst>
          </p:cNvPr>
          <p:cNvSpPr/>
          <p:nvPr/>
        </p:nvSpPr>
        <p:spPr>
          <a:xfrm>
            <a:off x="5935126" y="2063130"/>
            <a:ext cx="31432" cy="16383"/>
          </a:xfrm>
          <a:custGeom>
            <a:avLst/>
            <a:gdLst>
              <a:gd name="connsiteX0" fmla="*/ 31432 w 31432"/>
              <a:gd name="connsiteY0" fmla="*/ 10573 h 16383"/>
              <a:gd name="connsiteX1" fmla="*/ 7811 w 31432"/>
              <a:gd name="connsiteY1" fmla="*/ 0 h 16383"/>
              <a:gd name="connsiteX2" fmla="*/ 0 w 31432"/>
              <a:gd name="connsiteY2" fmla="*/ 5810 h 16383"/>
              <a:gd name="connsiteX3" fmla="*/ 23526 w 31432"/>
              <a:gd name="connsiteY3" fmla="*/ 16383 h 16383"/>
              <a:gd name="connsiteX4" fmla="*/ 31432 w 31432"/>
              <a:gd name="connsiteY4" fmla="*/ 10573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6383">
                <a:moveTo>
                  <a:pt x="31432" y="10573"/>
                </a:moveTo>
                <a:lnTo>
                  <a:pt x="7811" y="0"/>
                </a:lnTo>
                <a:cubicBezTo>
                  <a:pt x="5143" y="1905"/>
                  <a:pt x="2476" y="3905"/>
                  <a:pt x="0" y="5810"/>
                </a:cubicBezTo>
                <a:lnTo>
                  <a:pt x="23526" y="16383"/>
                </a:lnTo>
                <a:cubicBezTo>
                  <a:pt x="26098" y="14383"/>
                  <a:pt x="28670" y="12478"/>
                  <a:pt x="31432" y="10573"/>
                </a:cubicBezTo>
                <a:close/>
              </a:path>
            </a:pathLst>
          </a:custGeom>
          <a:noFill/>
          <a:ln w="1270" cap="flat">
            <a:solidFill>
              <a:srgbClr val="000000">
                <a:alpha val="0"/>
              </a:srgbClr>
            </a:solidFill>
            <a:prstDash val="solid"/>
            <a:miter/>
          </a:ln>
        </p:spPr>
        <p:txBody>
          <a:bodyPr rtlCol="0" anchor="ctr"/>
          <a:lstStyle/>
          <a:p>
            <a:endParaRPr lang="ru-RU"/>
          </a:p>
        </p:txBody>
      </p:sp>
      <p:sp>
        <p:nvSpPr>
          <p:cNvPr id="282" name="Полилиния: фигура 281">
            <a:extLst>
              <a:ext uri="{FF2B5EF4-FFF2-40B4-BE49-F238E27FC236}">
                <a16:creationId xmlns:a16="http://schemas.microsoft.com/office/drawing/2014/main" id="{207C5F14-F76E-8792-1983-C6967F73A01B}"/>
              </a:ext>
            </a:extLst>
          </p:cNvPr>
          <p:cNvSpPr/>
          <p:nvPr/>
        </p:nvSpPr>
        <p:spPr>
          <a:xfrm>
            <a:off x="5891025" y="2179050"/>
            <a:ext cx="31908" cy="10858"/>
          </a:xfrm>
          <a:custGeom>
            <a:avLst/>
            <a:gdLst>
              <a:gd name="connsiteX0" fmla="*/ 2762 w 31908"/>
              <a:gd name="connsiteY0" fmla="*/ 10858 h 10858"/>
              <a:gd name="connsiteX1" fmla="*/ 0 w 31908"/>
              <a:gd name="connsiteY1" fmla="*/ 3715 h 10858"/>
              <a:gd name="connsiteX2" fmla="*/ 29051 w 31908"/>
              <a:gd name="connsiteY2" fmla="*/ 0 h 10858"/>
              <a:gd name="connsiteX3" fmla="*/ 31909 w 31908"/>
              <a:gd name="connsiteY3" fmla="*/ 7144 h 10858"/>
              <a:gd name="connsiteX4" fmla="*/ 2762 w 31908"/>
              <a:gd name="connsiteY4" fmla="*/ 10858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 h="10858">
                <a:moveTo>
                  <a:pt x="2762" y="10858"/>
                </a:moveTo>
                <a:cubicBezTo>
                  <a:pt x="1714" y="8477"/>
                  <a:pt x="762" y="6096"/>
                  <a:pt x="0" y="3715"/>
                </a:cubicBezTo>
                <a:lnTo>
                  <a:pt x="29051" y="0"/>
                </a:lnTo>
                <a:cubicBezTo>
                  <a:pt x="29908" y="2381"/>
                  <a:pt x="30861" y="4763"/>
                  <a:pt x="31909" y="7144"/>
                </a:cubicBezTo>
                <a:lnTo>
                  <a:pt x="2762" y="10858"/>
                </a:lnTo>
                <a:close/>
              </a:path>
            </a:pathLst>
          </a:custGeom>
          <a:solidFill>
            <a:srgbClr val="FFFFFF"/>
          </a:solidFill>
          <a:ln w="9525" cap="flat">
            <a:noFill/>
            <a:prstDash val="solid"/>
            <a:miter/>
          </a:ln>
        </p:spPr>
        <p:txBody>
          <a:bodyPr rtlCol="0" anchor="ctr"/>
          <a:lstStyle/>
          <a:p>
            <a:endParaRPr lang="ru-RU"/>
          </a:p>
        </p:txBody>
      </p:sp>
      <p:sp>
        <p:nvSpPr>
          <p:cNvPr id="283" name="Полилиния: фигура 282">
            <a:extLst>
              <a:ext uri="{FF2B5EF4-FFF2-40B4-BE49-F238E27FC236}">
                <a16:creationId xmlns:a16="http://schemas.microsoft.com/office/drawing/2014/main" id="{61287FEA-9668-4A99-3435-8C66051527ED}"/>
              </a:ext>
            </a:extLst>
          </p:cNvPr>
          <p:cNvSpPr/>
          <p:nvPr/>
        </p:nvSpPr>
        <p:spPr>
          <a:xfrm>
            <a:off x="5891025" y="2179050"/>
            <a:ext cx="31908" cy="10858"/>
          </a:xfrm>
          <a:custGeom>
            <a:avLst/>
            <a:gdLst>
              <a:gd name="connsiteX0" fmla="*/ 0 w 31908"/>
              <a:gd name="connsiteY0" fmla="*/ 3715 h 10858"/>
              <a:gd name="connsiteX1" fmla="*/ 29051 w 31908"/>
              <a:gd name="connsiteY1" fmla="*/ 0 h 10858"/>
              <a:gd name="connsiteX2" fmla="*/ 31909 w 31908"/>
              <a:gd name="connsiteY2" fmla="*/ 7144 h 10858"/>
              <a:gd name="connsiteX3" fmla="*/ 2762 w 31908"/>
              <a:gd name="connsiteY3" fmla="*/ 10858 h 10858"/>
              <a:gd name="connsiteX4" fmla="*/ 0 w 31908"/>
              <a:gd name="connsiteY4" fmla="*/ 3715 h 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8" h="10858">
                <a:moveTo>
                  <a:pt x="0" y="3715"/>
                </a:moveTo>
                <a:lnTo>
                  <a:pt x="29051" y="0"/>
                </a:lnTo>
                <a:cubicBezTo>
                  <a:pt x="29908" y="2381"/>
                  <a:pt x="30861" y="4763"/>
                  <a:pt x="31909" y="7144"/>
                </a:cubicBezTo>
                <a:lnTo>
                  <a:pt x="2762" y="10858"/>
                </a:lnTo>
                <a:cubicBezTo>
                  <a:pt x="1714" y="8477"/>
                  <a:pt x="762" y="6096"/>
                  <a:pt x="0" y="3715"/>
                </a:cubicBezTo>
                <a:close/>
              </a:path>
            </a:pathLst>
          </a:custGeom>
          <a:noFill/>
          <a:ln w="1270" cap="flat">
            <a:solidFill>
              <a:srgbClr val="000000">
                <a:alpha val="0"/>
              </a:srgbClr>
            </a:solidFill>
            <a:prstDash val="solid"/>
            <a:miter/>
          </a:ln>
        </p:spPr>
        <p:txBody>
          <a:bodyPr rtlCol="0" anchor="ctr"/>
          <a:lstStyle/>
          <a:p>
            <a:endParaRPr lang="ru-RU"/>
          </a:p>
        </p:txBody>
      </p:sp>
      <p:sp>
        <p:nvSpPr>
          <p:cNvPr id="284" name="Полилиния: фигура 283">
            <a:extLst>
              <a:ext uri="{FF2B5EF4-FFF2-40B4-BE49-F238E27FC236}">
                <a16:creationId xmlns:a16="http://schemas.microsoft.com/office/drawing/2014/main" id="{2B32AF7C-A559-0BA3-AE42-08454E58F2BF}"/>
              </a:ext>
            </a:extLst>
          </p:cNvPr>
          <p:cNvSpPr/>
          <p:nvPr/>
        </p:nvSpPr>
        <p:spPr>
          <a:xfrm>
            <a:off x="5888453" y="2128472"/>
            <a:ext cx="31432" cy="10001"/>
          </a:xfrm>
          <a:custGeom>
            <a:avLst/>
            <a:gdLst>
              <a:gd name="connsiteX0" fmla="*/ 29527 w 31432"/>
              <a:gd name="connsiteY0" fmla="*/ 10001 h 10001"/>
              <a:gd name="connsiteX1" fmla="*/ 31432 w 31432"/>
              <a:gd name="connsiteY1" fmla="*/ 2762 h 10001"/>
              <a:gd name="connsiteX2" fmla="*/ 2000 w 31432"/>
              <a:gd name="connsiteY2" fmla="*/ 0 h 10001"/>
              <a:gd name="connsiteX3" fmla="*/ 0 w 31432"/>
              <a:gd name="connsiteY3" fmla="*/ 7334 h 10001"/>
              <a:gd name="connsiteX4" fmla="*/ 29527 w 31432"/>
              <a:gd name="connsiteY4" fmla="*/ 10001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0001">
                <a:moveTo>
                  <a:pt x="29527" y="10001"/>
                </a:moveTo>
                <a:cubicBezTo>
                  <a:pt x="30004" y="7525"/>
                  <a:pt x="30671" y="5144"/>
                  <a:pt x="31432" y="2762"/>
                </a:cubicBezTo>
                <a:lnTo>
                  <a:pt x="2000" y="0"/>
                </a:lnTo>
                <a:cubicBezTo>
                  <a:pt x="1238" y="2477"/>
                  <a:pt x="571" y="4858"/>
                  <a:pt x="0" y="7334"/>
                </a:cubicBezTo>
                <a:lnTo>
                  <a:pt x="29527" y="10001"/>
                </a:lnTo>
                <a:close/>
              </a:path>
            </a:pathLst>
          </a:custGeom>
          <a:solidFill>
            <a:srgbClr val="FFFFFF"/>
          </a:solidFill>
          <a:ln w="9525" cap="flat">
            <a:noFill/>
            <a:prstDash val="solid"/>
            <a:miter/>
          </a:ln>
        </p:spPr>
        <p:txBody>
          <a:bodyPr rtlCol="0" anchor="ctr"/>
          <a:lstStyle/>
          <a:p>
            <a:endParaRPr lang="ru-RU"/>
          </a:p>
        </p:txBody>
      </p:sp>
      <p:sp>
        <p:nvSpPr>
          <p:cNvPr id="285" name="Полилиния: фигура 284">
            <a:extLst>
              <a:ext uri="{FF2B5EF4-FFF2-40B4-BE49-F238E27FC236}">
                <a16:creationId xmlns:a16="http://schemas.microsoft.com/office/drawing/2014/main" id="{730FD224-D0BA-C4FB-3CFF-CCC642BC0A62}"/>
              </a:ext>
            </a:extLst>
          </p:cNvPr>
          <p:cNvSpPr/>
          <p:nvPr/>
        </p:nvSpPr>
        <p:spPr>
          <a:xfrm>
            <a:off x="5888453" y="2128472"/>
            <a:ext cx="31432" cy="10001"/>
          </a:xfrm>
          <a:custGeom>
            <a:avLst/>
            <a:gdLst>
              <a:gd name="connsiteX0" fmla="*/ 31432 w 31432"/>
              <a:gd name="connsiteY0" fmla="*/ 2762 h 10001"/>
              <a:gd name="connsiteX1" fmla="*/ 2000 w 31432"/>
              <a:gd name="connsiteY1" fmla="*/ 0 h 10001"/>
              <a:gd name="connsiteX2" fmla="*/ 0 w 31432"/>
              <a:gd name="connsiteY2" fmla="*/ 7334 h 10001"/>
              <a:gd name="connsiteX3" fmla="*/ 29527 w 31432"/>
              <a:gd name="connsiteY3" fmla="*/ 10001 h 10001"/>
              <a:gd name="connsiteX4" fmla="*/ 31432 w 31432"/>
              <a:gd name="connsiteY4" fmla="*/ 2762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 h="10001">
                <a:moveTo>
                  <a:pt x="31432" y="2762"/>
                </a:moveTo>
                <a:lnTo>
                  <a:pt x="2000" y="0"/>
                </a:lnTo>
                <a:cubicBezTo>
                  <a:pt x="1238" y="2477"/>
                  <a:pt x="571" y="4858"/>
                  <a:pt x="0" y="7334"/>
                </a:cubicBezTo>
                <a:lnTo>
                  <a:pt x="29527" y="10001"/>
                </a:lnTo>
                <a:cubicBezTo>
                  <a:pt x="30004" y="7525"/>
                  <a:pt x="30671" y="5144"/>
                  <a:pt x="31432" y="2762"/>
                </a:cubicBezTo>
                <a:close/>
              </a:path>
            </a:pathLst>
          </a:custGeom>
          <a:noFill/>
          <a:ln w="1270" cap="flat">
            <a:solidFill>
              <a:srgbClr val="000000">
                <a:alpha val="0"/>
              </a:srgbClr>
            </a:solidFill>
            <a:prstDash val="solid"/>
            <a:miter/>
          </a:ln>
        </p:spPr>
        <p:txBody>
          <a:bodyPr rtlCol="0" anchor="ctr"/>
          <a:lstStyle/>
          <a:p>
            <a:endParaRPr lang="ru-RU"/>
          </a:p>
        </p:txBody>
      </p:sp>
      <p:sp>
        <p:nvSpPr>
          <p:cNvPr id="286" name="Полилиния: фигура 285">
            <a:extLst>
              <a:ext uri="{FF2B5EF4-FFF2-40B4-BE49-F238E27FC236}">
                <a16:creationId xmlns:a16="http://schemas.microsoft.com/office/drawing/2014/main" id="{89A3A00E-881A-D5A9-1BEA-D43C6628423C}"/>
              </a:ext>
            </a:extLst>
          </p:cNvPr>
          <p:cNvSpPr/>
          <p:nvPr/>
        </p:nvSpPr>
        <p:spPr>
          <a:xfrm>
            <a:off x="6206874" y="2017410"/>
            <a:ext cx="22098" cy="18668"/>
          </a:xfrm>
          <a:custGeom>
            <a:avLst/>
            <a:gdLst>
              <a:gd name="connsiteX0" fmla="*/ 0 w 22098"/>
              <a:gd name="connsiteY0" fmla="*/ 16193 h 18668"/>
              <a:gd name="connsiteX1" fmla="*/ 12002 w 22098"/>
              <a:gd name="connsiteY1" fmla="*/ 18669 h 18668"/>
              <a:gd name="connsiteX2" fmla="*/ 22098 w 22098"/>
              <a:gd name="connsiteY2" fmla="*/ 2477 h 18668"/>
              <a:gd name="connsiteX3" fmla="*/ 10096 w 22098"/>
              <a:gd name="connsiteY3" fmla="*/ 0 h 18668"/>
              <a:gd name="connsiteX4" fmla="*/ 0 w 22098"/>
              <a:gd name="connsiteY4" fmla="*/ 16193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18668">
                <a:moveTo>
                  <a:pt x="0" y="16193"/>
                </a:moveTo>
                <a:cubicBezTo>
                  <a:pt x="4000" y="16954"/>
                  <a:pt x="8001" y="17717"/>
                  <a:pt x="12002" y="18669"/>
                </a:cubicBezTo>
                <a:lnTo>
                  <a:pt x="22098" y="2477"/>
                </a:lnTo>
                <a:cubicBezTo>
                  <a:pt x="18098" y="1619"/>
                  <a:pt x="14097" y="762"/>
                  <a:pt x="10096" y="0"/>
                </a:cubicBezTo>
                <a:lnTo>
                  <a:pt x="0" y="16193"/>
                </a:lnTo>
                <a:close/>
              </a:path>
            </a:pathLst>
          </a:custGeom>
          <a:solidFill>
            <a:srgbClr val="FFFFFF"/>
          </a:solidFill>
          <a:ln w="9525" cap="flat">
            <a:noFill/>
            <a:prstDash val="solid"/>
            <a:miter/>
          </a:ln>
        </p:spPr>
        <p:txBody>
          <a:bodyPr rtlCol="0" anchor="ctr"/>
          <a:lstStyle/>
          <a:p>
            <a:endParaRPr lang="ru-RU"/>
          </a:p>
        </p:txBody>
      </p:sp>
      <p:sp>
        <p:nvSpPr>
          <p:cNvPr id="287" name="Полилиния: фигура 286">
            <a:extLst>
              <a:ext uri="{FF2B5EF4-FFF2-40B4-BE49-F238E27FC236}">
                <a16:creationId xmlns:a16="http://schemas.microsoft.com/office/drawing/2014/main" id="{598F047F-9DCA-A2E4-EB06-3F1615BAAE8D}"/>
              </a:ext>
            </a:extLst>
          </p:cNvPr>
          <p:cNvSpPr/>
          <p:nvPr/>
        </p:nvSpPr>
        <p:spPr>
          <a:xfrm>
            <a:off x="6206874" y="2017410"/>
            <a:ext cx="22098" cy="18668"/>
          </a:xfrm>
          <a:custGeom>
            <a:avLst/>
            <a:gdLst>
              <a:gd name="connsiteX0" fmla="*/ 12002 w 22098"/>
              <a:gd name="connsiteY0" fmla="*/ 18669 h 18668"/>
              <a:gd name="connsiteX1" fmla="*/ 22098 w 22098"/>
              <a:gd name="connsiteY1" fmla="*/ 2477 h 18668"/>
              <a:gd name="connsiteX2" fmla="*/ 10096 w 22098"/>
              <a:gd name="connsiteY2" fmla="*/ 0 h 18668"/>
              <a:gd name="connsiteX3" fmla="*/ 0 w 22098"/>
              <a:gd name="connsiteY3" fmla="*/ 16193 h 18668"/>
              <a:gd name="connsiteX4" fmla="*/ 12002 w 22098"/>
              <a:gd name="connsiteY4" fmla="*/ 18669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18668">
                <a:moveTo>
                  <a:pt x="12002" y="18669"/>
                </a:moveTo>
                <a:lnTo>
                  <a:pt x="22098" y="2477"/>
                </a:lnTo>
                <a:cubicBezTo>
                  <a:pt x="18098" y="1619"/>
                  <a:pt x="14097" y="762"/>
                  <a:pt x="10096" y="0"/>
                </a:cubicBezTo>
                <a:lnTo>
                  <a:pt x="0" y="16193"/>
                </a:lnTo>
                <a:cubicBezTo>
                  <a:pt x="4000" y="16954"/>
                  <a:pt x="8001" y="17717"/>
                  <a:pt x="12002" y="18669"/>
                </a:cubicBezTo>
                <a:close/>
              </a:path>
            </a:pathLst>
          </a:custGeom>
          <a:noFill/>
          <a:ln w="1270" cap="flat">
            <a:solidFill>
              <a:srgbClr val="000000">
                <a:alpha val="0"/>
              </a:srgbClr>
            </a:solidFill>
            <a:prstDash val="solid"/>
            <a:miter/>
          </a:ln>
        </p:spPr>
        <p:txBody>
          <a:bodyPr rtlCol="0" anchor="ctr"/>
          <a:lstStyle/>
          <a:p>
            <a:endParaRPr lang="ru-RU"/>
          </a:p>
        </p:txBody>
      </p:sp>
      <p:sp>
        <p:nvSpPr>
          <p:cNvPr id="288" name="Полилиния: фигура 287">
            <a:extLst>
              <a:ext uri="{FF2B5EF4-FFF2-40B4-BE49-F238E27FC236}">
                <a16:creationId xmlns:a16="http://schemas.microsoft.com/office/drawing/2014/main" id="{95E97B53-B4A2-1328-6F66-E14364B30885}"/>
              </a:ext>
            </a:extLst>
          </p:cNvPr>
          <p:cNvSpPr/>
          <p:nvPr/>
        </p:nvSpPr>
        <p:spPr>
          <a:xfrm>
            <a:off x="6179918" y="2012743"/>
            <a:ext cx="18955" cy="18383"/>
          </a:xfrm>
          <a:custGeom>
            <a:avLst/>
            <a:gdLst>
              <a:gd name="connsiteX0" fmla="*/ 0 w 18955"/>
              <a:gd name="connsiteY0" fmla="*/ 16764 h 18383"/>
              <a:gd name="connsiteX1" fmla="*/ 12478 w 18955"/>
              <a:gd name="connsiteY1" fmla="*/ 18383 h 18383"/>
              <a:gd name="connsiteX2" fmla="*/ 18955 w 18955"/>
              <a:gd name="connsiteY2" fmla="*/ 1619 h 18383"/>
              <a:gd name="connsiteX3" fmla="*/ 6478 w 18955"/>
              <a:gd name="connsiteY3" fmla="*/ 0 h 18383"/>
              <a:gd name="connsiteX4" fmla="*/ 0 w 18955"/>
              <a:gd name="connsiteY4" fmla="*/ 16764 h 1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8383">
                <a:moveTo>
                  <a:pt x="0" y="16764"/>
                </a:moveTo>
                <a:cubicBezTo>
                  <a:pt x="4096" y="17240"/>
                  <a:pt x="8287" y="17812"/>
                  <a:pt x="12478" y="18383"/>
                </a:cubicBezTo>
                <a:lnTo>
                  <a:pt x="18955" y="1619"/>
                </a:lnTo>
                <a:cubicBezTo>
                  <a:pt x="14764" y="1048"/>
                  <a:pt x="10669" y="476"/>
                  <a:pt x="6478" y="0"/>
                </a:cubicBezTo>
                <a:lnTo>
                  <a:pt x="0" y="16764"/>
                </a:lnTo>
                <a:close/>
              </a:path>
            </a:pathLst>
          </a:custGeom>
          <a:solidFill>
            <a:srgbClr val="FFFFFF"/>
          </a:solidFill>
          <a:ln w="9525" cap="flat">
            <a:noFill/>
            <a:prstDash val="solid"/>
            <a:miter/>
          </a:ln>
        </p:spPr>
        <p:txBody>
          <a:bodyPr rtlCol="0" anchor="ctr"/>
          <a:lstStyle/>
          <a:p>
            <a:endParaRPr lang="ru-RU"/>
          </a:p>
        </p:txBody>
      </p:sp>
      <p:sp>
        <p:nvSpPr>
          <p:cNvPr id="289" name="Полилиния: фигура 288">
            <a:extLst>
              <a:ext uri="{FF2B5EF4-FFF2-40B4-BE49-F238E27FC236}">
                <a16:creationId xmlns:a16="http://schemas.microsoft.com/office/drawing/2014/main" id="{A0245EE6-3F72-379B-B9BC-A19EDCB16534}"/>
              </a:ext>
            </a:extLst>
          </p:cNvPr>
          <p:cNvSpPr/>
          <p:nvPr/>
        </p:nvSpPr>
        <p:spPr>
          <a:xfrm>
            <a:off x="6179918" y="2012743"/>
            <a:ext cx="18955" cy="18383"/>
          </a:xfrm>
          <a:custGeom>
            <a:avLst/>
            <a:gdLst>
              <a:gd name="connsiteX0" fmla="*/ 12478 w 18955"/>
              <a:gd name="connsiteY0" fmla="*/ 18383 h 18383"/>
              <a:gd name="connsiteX1" fmla="*/ 18955 w 18955"/>
              <a:gd name="connsiteY1" fmla="*/ 1619 h 18383"/>
              <a:gd name="connsiteX2" fmla="*/ 6478 w 18955"/>
              <a:gd name="connsiteY2" fmla="*/ 0 h 18383"/>
              <a:gd name="connsiteX3" fmla="*/ 0 w 18955"/>
              <a:gd name="connsiteY3" fmla="*/ 16764 h 18383"/>
              <a:gd name="connsiteX4" fmla="*/ 12478 w 18955"/>
              <a:gd name="connsiteY4" fmla="*/ 18383 h 1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5" h="18383">
                <a:moveTo>
                  <a:pt x="12478" y="18383"/>
                </a:moveTo>
                <a:lnTo>
                  <a:pt x="18955" y="1619"/>
                </a:lnTo>
                <a:cubicBezTo>
                  <a:pt x="14764" y="1048"/>
                  <a:pt x="10669" y="476"/>
                  <a:pt x="6478" y="0"/>
                </a:cubicBezTo>
                <a:lnTo>
                  <a:pt x="0" y="16764"/>
                </a:lnTo>
                <a:cubicBezTo>
                  <a:pt x="4096" y="17240"/>
                  <a:pt x="8287" y="17812"/>
                  <a:pt x="12478" y="18383"/>
                </a:cubicBezTo>
                <a:close/>
              </a:path>
            </a:pathLst>
          </a:custGeom>
          <a:noFill/>
          <a:ln w="1270" cap="flat">
            <a:solidFill>
              <a:srgbClr val="000000">
                <a:alpha val="0"/>
              </a:srgbClr>
            </a:solidFill>
            <a:prstDash val="solid"/>
            <a:miter/>
          </a:ln>
        </p:spPr>
        <p:txBody>
          <a:bodyPr rtlCol="0" anchor="ctr"/>
          <a:lstStyle/>
          <a:p>
            <a:endParaRPr lang="ru-RU"/>
          </a:p>
        </p:txBody>
      </p:sp>
      <p:sp>
        <p:nvSpPr>
          <p:cNvPr id="290" name="Полилиния: фигура 289">
            <a:extLst>
              <a:ext uri="{FF2B5EF4-FFF2-40B4-BE49-F238E27FC236}">
                <a16:creationId xmlns:a16="http://schemas.microsoft.com/office/drawing/2014/main" id="{26824FFF-504E-D166-D20A-C6A12385C1E5}"/>
              </a:ext>
            </a:extLst>
          </p:cNvPr>
          <p:cNvSpPr/>
          <p:nvPr/>
        </p:nvSpPr>
        <p:spPr>
          <a:xfrm>
            <a:off x="6152296" y="2010457"/>
            <a:ext cx="15525" cy="17811"/>
          </a:xfrm>
          <a:custGeom>
            <a:avLst/>
            <a:gdLst>
              <a:gd name="connsiteX0" fmla="*/ 0 w 15525"/>
              <a:gd name="connsiteY0" fmla="*/ 17050 h 17811"/>
              <a:gd name="connsiteX1" fmla="*/ 12668 w 15525"/>
              <a:gd name="connsiteY1" fmla="*/ 17812 h 17811"/>
              <a:gd name="connsiteX2" fmla="*/ 15526 w 15525"/>
              <a:gd name="connsiteY2" fmla="*/ 667 h 17811"/>
              <a:gd name="connsiteX3" fmla="*/ 2762 w 15525"/>
              <a:gd name="connsiteY3" fmla="*/ 0 h 17811"/>
              <a:gd name="connsiteX4" fmla="*/ 0 w 15525"/>
              <a:gd name="connsiteY4" fmla="*/ 1705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 h="17811">
                <a:moveTo>
                  <a:pt x="0" y="17050"/>
                </a:moveTo>
                <a:cubicBezTo>
                  <a:pt x="4191" y="17240"/>
                  <a:pt x="8477" y="17431"/>
                  <a:pt x="12668" y="17812"/>
                </a:cubicBezTo>
                <a:lnTo>
                  <a:pt x="15526" y="667"/>
                </a:lnTo>
                <a:cubicBezTo>
                  <a:pt x="11239" y="381"/>
                  <a:pt x="7048" y="191"/>
                  <a:pt x="2762" y="0"/>
                </a:cubicBezTo>
                <a:lnTo>
                  <a:pt x="0" y="17050"/>
                </a:lnTo>
                <a:close/>
              </a:path>
            </a:pathLst>
          </a:custGeom>
          <a:solidFill>
            <a:srgbClr val="FFFFFF"/>
          </a:solidFill>
          <a:ln w="9525" cap="flat">
            <a:noFill/>
            <a:prstDash val="solid"/>
            <a:miter/>
          </a:ln>
        </p:spPr>
        <p:txBody>
          <a:bodyPr rtlCol="0" anchor="ctr"/>
          <a:lstStyle/>
          <a:p>
            <a:endParaRPr lang="ru-RU"/>
          </a:p>
        </p:txBody>
      </p:sp>
      <p:sp>
        <p:nvSpPr>
          <p:cNvPr id="291" name="Полилиния: фигура 290">
            <a:extLst>
              <a:ext uri="{FF2B5EF4-FFF2-40B4-BE49-F238E27FC236}">
                <a16:creationId xmlns:a16="http://schemas.microsoft.com/office/drawing/2014/main" id="{8A280687-EF66-7267-201B-F55F0462215A}"/>
              </a:ext>
            </a:extLst>
          </p:cNvPr>
          <p:cNvSpPr/>
          <p:nvPr/>
        </p:nvSpPr>
        <p:spPr>
          <a:xfrm>
            <a:off x="6152296" y="2010457"/>
            <a:ext cx="15525" cy="17811"/>
          </a:xfrm>
          <a:custGeom>
            <a:avLst/>
            <a:gdLst>
              <a:gd name="connsiteX0" fmla="*/ 12668 w 15525"/>
              <a:gd name="connsiteY0" fmla="*/ 17812 h 17811"/>
              <a:gd name="connsiteX1" fmla="*/ 15526 w 15525"/>
              <a:gd name="connsiteY1" fmla="*/ 667 h 17811"/>
              <a:gd name="connsiteX2" fmla="*/ 2762 w 15525"/>
              <a:gd name="connsiteY2" fmla="*/ 0 h 17811"/>
              <a:gd name="connsiteX3" fmla="*/ 0 w 15525"/>
              <a:gd name="connsiteY3" fmla="*/ 17050 h 17811"/>
              <a:gd name="connsiteX4" fmla="*/ 12668 w 15525"/>
              <a:gd name="connsiteY4" fmla="*/ 17812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 h="17811">
                <a:moveTo>
                  <a:pt x="12668" y="17812"/>
                </a:moveTo>
                <a:lnTo>
                  <a:pt x="15526" y="667"/>
                </a:lnTo>
                <a:cubicBezTo>
                  <a:pt x="11239" y="381"/>
                  <a:pt x="7048" y="191"/>
                  <a:pt x="2762" y="0"/>
                </a:cubicBezTo>
                <a:lnTo>
                  <a:pt x="0" y="17050"/>
                </a:lnTo>
                <a:cubicBezTo>
                  <a:pt x="4191" y="17240"/>
                  <a:pt x="8477" y="17431"/>
                  <a:pt x="12668" y="17812"/>
                </a:cubicBezTo>
                <a:close/>
              </a:path>
            </a:pathLst>
          </a:custGeom>
          <a:noFill/>
          <a:ln w="1270" cap="flat">
            <a:solidFill>
              <a:srgbClr val="000000">
                <a:alpha val="0"/>
              </a:srgbClr>
            </a:solidFill>
            <a:prstDash val="solid"/>
            <a:miter/>
          </a:ln>
        </p:spPr>
        <p:txBody>
          <a:bodyPr rtlCol="0" anchor="ctr"/>
          <a:lstStyle/>
          <a:p>
            <a:endParaRPr lang="ru-RU"/>
          </a:p>
        </p:txBody>
      </p:sp>
      <p:sp>
        <p:nvSpPr>
          <p:cNvPr id="292" name="Полилиния: фигура 291">
            <a:extLst>
              <a:ext uri="{FF2B5EF4-FFF2-40B4-BE49-F238E27FC236}">
                <a16:creationId xmlns:a16="http://schemas.microsoft.com/office/drawing/2014/main" id="{98578917-44E7-ABFC-2DED-66DD936ED7FB}"/>
              </a:ext>
            </a:extLst>
          </p:cNvPr>
          <p:cNvSpPr/>
          <p:nvPr/>
        </p:nvSpPr>
        <p:spPr>
          <a:xfrm>
            <a:off x="6232687" y="2024173"/>
            <a:ext cx="24955" cy="18669"/>
          </a:xfrm>
          <a:custGeom>
            <a:avLst/>
            <a:gdLst>
              <a:gd name="connsiteX0" fmla="*/ 0 w 24955"/>
              <a:gd name="connsiteY0" fmla="*/ 15335 h 18669"/>
              <a:gd name="connsiteX1" fmla="*/ 11430 w 24955"/>
              <a:gd name="connsiteY1" fmla="*/ 18669 h 18669"/>
              <a:gd name="connsiteX2" fmla="*/ 24955 w 24955"/>
              <a:gd name="connsiteY2" fmla="*/ 3334 h 18669"/>
              <a:gd name="connsiteX3" fmla="*/ 13621 w 24955"/>
              <a:gd name="connsiteY3" fmla="*/ 0 h 18669"/>
              <a:gd name="connsiteX4" fmla="*/ 0 w 24955"/>
              <a:gd name="connsiteY4" fmla="*/ 15335 h 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5" h="18669">
                <a:moveTo>
                  <a:pt x="0" y="15335"/>
                </a:moveTo>
                <a:cubicBezTo>
                  <a:pt x="3905" y="16383"/>
                  <a:pt x="7715" y="17431"/>
                  <a:pt x="11430" y="18669"/>
                </a:cubicBezTo>
                <a:lnTo>
                  <a:pt x="24955" y="3334"/>
                </a:lnTo>
                <a:cubicBezTo>
                  <a:pt x="21241" y="2191"/>
                  <a:pt x="17431" y="1048"/>
                  <a:pt x="13621" y="0"/>
                </a:cubicBezTo>
                <a:lnTo>
                  <a:pt x="0" y="15335"/>
                </a:lnTo>
                <a:close/>
              </a:path>
            </a:pathLst>
          </a:custGeom>
          <a:solidFill>
            <a:srgbClr val="FFFFFF"/>
          </a:solidFill>
          <a:ln w="9525" cap="flat">
            <a:noFill/>
            <a:prstDash val="solid"/>
            <a:miter/>
          </a:ln>
        </p:spPr>
        <p:txBody>
          <a:bodyPr rtlCol="0" anchor="ctr"/>
          <a:lstStyle/>
          <a:p>
            <a:endParaRPr lang="ru-RU"/>
          </a:p>
        </p:txBody>
      </p:sp>
      <p:sp>
        <p:nvSpPr>
          <p:cNvPr id="293" name="Полилиния: фигура 292">
            <a:extLst>
              <a:ext uri="{FF2B5EF4-FFF2-40B4-BE49-F238E27FC236}">
                <a16:creationId xmlns:a16="http://schemas.microsoft.com/office/drawing/2014/main" id="{07B695A9-5FAC-C9C5-8763-BDE712667F77}"/>
              </a:ext>
            </a:extLst>
          </p:cNvPr>
          <p:cNvSpPr/>
          <p:nvPr/>
        </p:nvSpPr>
        <p:spPr>
          <a:xfrm>
            <a:off x="6232687" y="2024173"/>
            <a:ext cx="24955" cy="18669"/>
          </a:xfrm>
          <a:custGeom>
            <a:avLst/>
            <a:gdLst>
              <a:gd name="connsiteX0" fmla="*/ 11430 w 24955"/>
              <a:gd name="connsiteY0" fmla="*/ 18669 h 18669"/>
              <a:gd name="connsiteX1" fmla="*/ 24955 w 24955"/>
              <a:gd name="connsiteY1" fmla="*/ 3334 h 18669"/>
              <a:gd name="connsiteX2" fmla="*/ 13621 w 24955"/>
              <a:gd name="connsiteY2" fmla="*/ 0 h 18669"/>
              <a:gd name="connsiteX3" fmla="*/ 0 w 24955"/>
              <a:gd name="connsiteY3" fmla="*/ 15335 h 18669"/>
              <a:gd name="connsiteX4" fmla="*/ 11430 w 24955"/>
              <a:gd name="connsiteY4" fmla="*/ 18669 h 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5" h="18669">
                <a:moveTo>
                  <a:pt x="11430" y="18669"/>
                </a:moveTo>
                <a:lnTo>
                  <a:pt x="24955" y="3334"/>
                </a:lnTo>
                <a:cubicBezTo>
                  <a:pt x="21241" y="2191"/>
                  <a:pt x="17431" y="1048"/>
                  <a:pt x="13621" y="0"/>
                </a:cubicBezTo>
                <a:lnTo>
                  <a:pt x="0" y="15335"/>
                </a:lnTo>
                <a:cubicBezTo>
                  <a:pt x="3905" y="16383"/>
                  <a:pt x="7715" y="17431"/>
                  <a:pt x="11430" y="18669"/>
                </a:cubicBezTo>
                <a:close/>
              </a:path>
            </a:pathLst>
          </a:custGeom>
          <a:noFill/>
          <a:ln w="1270" cap="flat">
            <a:solidFill>
              <a:srgbClr val="000000">
                <a:alpha val="0"/>
              </a:srgbClr>
            </a:solidFill>
            <a:prstDash val="solid"/>
            <a:miter/>
          </a:ln>
        </p:spPr>
        <p:txBody>
          <a:bodyPr rtlCol="0" anchor="ctr"/>
          <a:lstStyle/>
          <a:p>
            <a:endParaRPr lang="ru-RU"/>
          </a:p>
        </p:txBody>
      </p:sp>
      <p:sp>
        <p:nvSpPr>
          <p:cNvPr id="294" name="Полилиния: фигура 293">
            <a:extLst>
              <a:ext uri="{FF2B5EF4-FFF2-40B4-BE49-F238E27FC236}">
                <a16:creationId xmlns:a16="http://schemas.microsoft.com/office/drawing/2014/main" id="{E052CCCC-4B89-4922-574A-234CF8D662E9}"/>
              </a:ext>
            </a:extLst>
          </p:cNvPr>
          <p:cNvSpPr/>
          <p:nvPr/>
        </p:nvSpPr>
        <p:spPr>
          <a:xfrm>
            <a:off x="6257071" y="2033031"/>
            <a:ext cx="27336" cy="18288"/>
          </a:xfrm>
          <a:custGeom>
            <a:avLst/>
            <a:gdLst>
              <a:gd name="connsiteX0" fmla="*/ 16764 w 27336"/>
              <a:gd name="connsiteY0" fmla="*/ 0 h 18288"/>
              <a:gd name="connsiteX1" fmla="*/ 0 w 27336"/>
              <a:gd name="connsiteY1" fmla="*/ 14192 h 18288"/>
              <a:gd name="connsiteX2" fmla="*/ 10573 w 27336"/>
              <a:gd name="connsiteY2" fmla="*/ 18288 h 18288"/>
              <a:gd name="connsiteX3" fmla="*/ 27337 w 27336"/>
              <a:gd name="connsiteY3" fmla="*/ 4096 h 18288"/>
              <a:gd name="connsiteX4" fmla="*/ 16764 w 27336"/>
              <a:gd name="connsiteY4" fmla="*/ 0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18288">
                <a:moveTo>
                  <a:pt x="16764" y="0"/>
                </a:moveTo>
                <a:lnTo>
                  <a:pt x="0" y="14192"/>
                </a:lnTo>
                <a:cubicBezTo>
                  <a:pt x="3620" y="15526"/>
                  <a:pt x="7144" y="16859"/>
                  <a:pt x="10573" y="18288"/>
                </a:cubicBezTo>
                <a:lnTo>
                  <a:pt x="27337" y="4096"/>
                </a:lnTo>
                <a:cubicBezTo>
                  <a:pt x="23908" y="2667"/>
                  <a:pt x="20384" y="1333"/>
                  <a:pt x="16764" y="0"/>
                </a:cubicBezTo>
                <a:close/>
              </a:path>
            </a:pathLst>
          </a:custGeom>
          <a:solidFill>
            <a:srgbClr val="FFFFFF"/>
          </a:solidFill>
          <a:ln w="9525" cap="flat">
            <a:noFill/>
            <a:prstDash val="solid"/>
            <a:miter/>
          </a:ln>
        </p:spPr>
        <p:txBody>
          <a:bodyPr rtlCol="0" anchor="ctr"/>
          <a:lstStyle/>
          <a:p>
            <a:endParaRPr lang="ru-RU"/>
          </a:p>
        </p:txBody>
      </p:sp>
      <p:sp>
        <p:nvSpPr>
          <p:cNvPr id="295" name="Полилиния: фигура 294">
            <a:extLst>
              <a:ext uri="{FF2B5EF4-FFF2-40B4-BE49-F238E27FC236}">
                <a16:creationId xmlns:a16="http://schemas.microsoft.com/office/drawing/2014/main" id="{DB002E2F-0AD0-9E08-B184-02AF91A1879A}"/>
              </a:ext>
            </a:extLst>
          </p:cNvPr>
          <p:cNvSpPr/>
          <p:nvPr/>
        </p:nvSpPr>
        <p:spPr>
          <a:xfrm>
            <a:off x="6257071" y="2033031"/>
            <a:ext cx="27336" cy="18288"/>
          </a:xfrm>
          <a:custGeom>
            <a:avLst/>
            <a:gdLst>
              <a:gd name="connsiteX0" fmla="*/ 0 w 27336"/>
              <a:gd name="connsiteY0" fmla="*/ 14192 h 18288"/>
              <a:gd name="connsiteX1" fmla="*/ 10573 w 27336"/>
              <a:gd name="connsiteY1" fmla="*/ 18288 h 18288"/>
              <a:gd name="connsiteX2" fmla="*/ 27337 w 27336"/>
              <a:gd name="connsiteY2" fmla="*/ 4096 h 18288"/>
              <a:gd name="connsiteX3" fmla="*/ 16764 w 27336"/>
              <a:gd name="connsiteY3" fmla="*/ 0 h 18288"/>
              <a:gd name="connsiteX4" fmla="*/ 0 w 27336"/>
              <a:gd name="connsiteY4" fmla="*/ 14192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18288">
                <a:moveTo>
                  <a:pt x="0" y="14192"/>
                </a:moveTo>
                <a:cubicBezTo>
                  <a:pt x="3620" y="15526"/>
                  <a:pt x="7144" y="16859"/>
                  <a:pt x="10573" y="18288"/>
                </a:cubicBezTo>
                <a:lnTo>
                  <a:pt x="27337" y="4096"/>
                </a:lnTo>
                <a:cubicBezTo>
                  <a:pt x="23908" y="2667"/>
                  <a:pt x="20384" y="1333"/>
                  <a:pt x="16764" y="0"/>
                </a:cubicBezTo>
                <a:lnTo>
                  <a:pt x="0" y="14192"/>
                </a:lnTo>
                <a:close/>
              </a:path>
            </a:pathLst>
          </a:custGeom>
          <a:noFill/>
          <a:ln w="1270" cap="flat">
            <a:solidFill>
              <a:srgbClr val="000000">
                <a:alpha val="0"/>
              </a:srgbClr>
            </a:solidFill>
            <a:prstDash val="solid"/>
            <a:miter/>
          </a:ln>
        </p:spPr>
        <p:txBody>
          <a:bodyPr rtlCol="0" anchor="ctr"/>
          <a:lstStyle/>
          <a:p>
            <a:endParaRPr lang="ru-RU"/>
          </a:p>
        </p:txBody>
      </p:sp>
      <p:sp>
        <p:nvSpPr>
          <p:cNvPr id="296" name="Полилиния: фигура 295">
            <a:extLst>
              <a:ext uri="{FF2B5EF4-FFF2-40B4-BE49-F238E27FC236}">
                <a16:creationId xmlns:a16="http://schemas.microsoft.com/office/drawing/2014/main" id="{9B1ED2D9-67E4-33E3-4693-960411D2B99A}"/>
              </a:ext>
            </a:extLst>
          </p:cNvPr>
          <p:cNvSpPr/>
          <p:nvPr/>
        </p:nvSpPr>
        <p:spPr>
          <a:xfrm>
            <a:off x="5955414" y="2049891"/>
            <a:ext cx="30194" cy="17335"/>
          </a:xfrm>
          <a:custGeom>
            <a:avLst/>
            <a:gdLst>
              <a:gd name="connsiteX0" fmla="*/ 0 w 30194"/>
              <a:gd name="connsiteY0" fmla="*/ 5144 h 17335"/>
              <a:gd name="connsiteX1" fmla="*/ 21145 w 30194"/>
              <a:gd name="connsiteY1" fmla="*/ 17335 h 17335"/>
              <a:gd name="connsiteX2" fmla="*/ 25527 w 30194"/>
              <a:gd name="connsiteY2" fmla="*/ 14669 h 17335"/>
              <a:gd name="connsiteX3" fmla="*/ 30194 w 30194"/>
              <a:gd name="connsiteY3" fmla="*/ 12097 h 17335"/>
              <a:gd name="connsiteX4" fmla="*/ 9048 w 30194"/>
              <a:gd name="connsiteY4" fmla="*/ 0 h 17335"/>
              <a:gd name="connsiteX5" fmla="*/ 4476 w 30194"/>
              <a:gd name="connsiteY5" fmla="*/ 2477 h 17335"/>
              <a:gd name="connsiteX6" fmla="*/ 0 w 30194"/>
              <a:gd name="connsiteY6" fmla="*/ 5144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4" h="17335">
                <a:moveTo>
                  <a:pt x="0" y="5144"/>
                </a:moveTo>
                <a:lnTo>
                  <a:pt x="21145" y="17335"/>
                </a:lnTo>
                <a:cubicBezTo>
                  <a:pt x="22574" y="16383"/>
                  <a:pt x="24003" y="15526"/>
                  <a:pt x="25527" y="14669"/>
                </a:cubicBezTo>
                <a:cubicBezTo>
                  <a:pt x="27051" y="13811"/>
                  <a:pt x="28670" y="12954"/>
                  <a:pt x="30194" y="12097"/>
                </a:cubicBezTo>
                <a:lnTo>
                  <a:pt x="9048" y="0"/>
                </a:lnTo>
                <a:cubicBezTo>
                  <a:pt x="7525" y="857"/>
                  <a:pt x="5905" y="1619"/>
                  <a:pt x="4476" y="2477"/>
                </a:cubicBezTo>
                <a:cubicBezTo>
                  <a:pt x="2953" y="3429"/>
                  <a:pt x="1524" y="4286"/>
                  <a:pt x="0" y="5144"/>
                </a:cubicBezTo>
                <a:close/>
              </a:path>
            </a:pathLst>
          </a:custGeom>
          <a:solidFill>
            <a:srgbClr val="FFFFFF"/>
          </a:solidFill>
          <a:ln w="9525" cap="flat">
            <a:noFill/>
            <a:prstDash val="solid"/>
            <a:miter/>
          </a:ln>
        </p:spPr>
        <p:txBody>
          <a:bodyPr rtlCol="0" anchor="ctr"/>
          <a:lstStyle/>
          <a:p>
            <a:endParaRPr lang="ru-RU"/>
          </a:p>
        </p:txBody>
      </p:sp>
      <p:sp>
        <p:nvSpPr>
          <p:cNvPr id="297" name="Полилиния: фигура 296">
            <a:extLst>
              <a:ext uri="{FF2B5EF4-FFF2-40B4-BE49-F238E27FC236}">
                <a16:creationId xmlns:a16="http://schemas.microsoft.com/office/drawing/2014/main" id="{C05B613C-DB1D-864B-35A2-05CA3D173FC4}"/>
              </a:ext>
            </a:extLst>
          </p:cNvPr>
          <p:cNvSpPr/>
          <p:nvPr/>
        </p:nvSpPr>
        <p:spPr>
          <a:xfrm>
            <a:off x="5955414" y="2049891"/>
            <a:ext cx="30194" cy="17335"/>
          </a:xfrm>
          <a:custGeom>
            <a:avLst/>
            <a:gdLst>
              <a:gd name="connsiteX0" fmla="*/ 21145 w 30194"/>
              <a:gd name="connsiteY0" fmla="*/ 17335 h 17335"/>
              <a:gd name="connsiteX1" fmla="*/ 25527 w 30194"/>
              <a:gd name="connsiteY1" fmla="*/ 14669 h 17335"/>
              <a:gd name="connsiteX2" fmla="*/ 30194 w 30194"/>
              <a:gd name="connsiteY2" fmla="*/ 12097 h 17335"/>
              <a:gd name="connsiteX3" fmla="*/ 9048 w 30194"/>
              <a:gd name="connsiteY3" fmla="*/ 0 h 17335"/>
              <a:gd name="connsiteX4" fmla="*/ 4476 w 30194"/>
              <a:gd name="connsiteY4" fmla="*/ 2477 h 17335"/>
              <a:gd name="connsiteX5" fmla="*/ 0 w 30194"/>
              <a:gd name="connsiteY5" fmla="*/ 5144 h 17335"/>
              <a:gd name="connsiteX6" fmla="*/ 21145 w 30194"/>
              <a:gd name="connsiteY6" fmla="*/ 17335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4" h="17335">
                <a:moveTo>
                  <a:pt x="21145" y="17335"/>
                </a:moveTo>
                <a:cubicBezTo>
                  <a:pt x="22574" y="16383"/>
                  <a:pt x="24003" y="15526"/>
                  <a:pt x="25527" y="14669"/>
                </a:cubicBezTo>
                <a:cubicBezTo>
                  <a:pt x="27051" y="13811"/>
                  <a:pt x="28670" y="12954"/>
                  <a:pt x="30194" y="12097"/>
                </a:cubicBezTo>
                <a:lnTo>
                  <a:pt x="9048" y="0"/>
                </a:lnTo>
                <a:cubicBezTo>
                  <a:pt x="7525" y="857"/>
                  <a:pt x="5905" y="1619"/>
                  <a:pt x="4476" y="2477"/>
                </a:cubicBezTo>
                <a:cubicBezTo>
                  <a:pt x="2953" y="3429"/>
                  <a:pt x="1524" y="4286"/>
                  <a:pt x="0" y="5144"/>
                </a:cubicBezTo>
                <a:lnTo>
                  <a:pt x="21145" y="17335"/>
                </a:lnTo>
                <a:close/>
              </a:path>
            </a:pathLst>
          </a:custGeom>
          <a:noFill/>
          <a:ln w="1270" cap="flat">
            <a:solidFill>
              <a:srgbClr val="000000">
                <a:alpha val="0"/>
              </a:srgbClr>
            </a:solidFill>
            <a:prstDash val="solid"/>
            <a:miter/>
          </a:ln>
        </p:spPr>
        <p:txBody>
          <a:bodyPr rtlCol="0" anchor="ctr"/>
          <a:lstStyle/>
          <a:p>
            <a:endParaRPr lang="ru-RU"/>
          </a:p>
        </p:txBody>
      </p:sp>
      <p:sp>
        <p:nvSpPr>
          <p:cNvPr id="298" name="Полилиния: фигура 297">
            <a:extLst>
              <a:ext uri="{FF2B5EF4-FFF2-40B4-BE49-F238E27FC236}">
                <a16:creationId xmlns:a16="http://schemas.microsoft.com/office/drawing/2014/main" id="{74795AAF-5F38-DE8B-1075-6E21A267B9F7}"/>
              </a:ext>
            </a:extLst>
          </p:cNvPr>
          <p:cNvSpPr/>
          <p:nvPr/>
        </p:nvSpPr>
        <p:spPr>
          <a:xfrm>
            <a:off x="6123530" y="2010076"/>
            <a:ext cx="13716" cy="17430"/>
          </a:xfrm>
          <a:custGeom>
            <a:avLst/>
            <a:gdLst>
              <a:gd name="connsiteX0" fmla="*/ 953 w 13716"/>
              <a:gd name="connsiteY0" fmla="*/ 17431 h 17430"/>
              <a:gd name="connsiteX1" fmla="*/ 13716 w 13716"/>
              <a:gd name="connsiteY1" fmla="*/ 17145 h 17430"/>
              <a:gd name="connsiteX2" fmla="*/ 12764 w 13716"/>
              <a:gd name="connsiteY2" fmla="*/ 0 h 17430"/>
              <a:gd name="connsiteX3" fmla="*/ 0 w 13716"/>
              <a:gd name="connsiteY3" fmla="*/ 286 h 17430"/>
              <a:gd name="connsiteX4" fmla="*/ 953 w 13716"/>
              <a:gd name="connsiteY4" fmla="*/ 17431 h 1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7430">
                <a:moveTo>
                  <a:pt x="953" y="17431"/>
                </a:moveTo>
                <a:cubicBezTo>
                  <a:pt x="5144" y="17240"/>
                  <a:pt x="9430" y="17145"/>
                  <a:pt x="13716" y="17145"/>
                </a:cubicBezTo>
                <a:lnTo>
                  <a:pt x="12764" y="0"/>
                </a:lnTo>
                <a:cubicBezTo>
                  <a:pt x="8477" y="0"/>
                  <a:pt x="4191" y="95"/>
                  <a:pt x="0" y="286"/>
                </a:cubicBezTo>
                <a:lnTo>
                  <a:pt x="953" y="17431"/>
                </a:lnTo>
                <a:close/>
              </a:path>
            </a:pathLst>
          </a:custGeom>
          <a:solidFill>
            <a:srgbClr val="FFFFFF"/>
          </a:solidFill>
          <a:ln w="9525" cap="flat">
            <a:noFill/>
            <a:prstDash val="solid"/>
            <a:miter/>
          </a:ln>
        </p:spPr>
        <p:txBody>
          <a:bodyPr rtlCol="0" anchor="ctr"/>
          <a:lstStyle/>
          <a:p>
            <a:endParaRPr lang="ru-RU"/>
          </a:p>
        </p:txBody>
      </p:sp>
      <p:sp>
        <p:nvSpPr>
          <p:cNvPr id="299" name="Полилиния: фигура 298">
            <a:extLst>
              <a:ext uri="{FF2B5EF4-FFF2-40B4-BE49-F238E27FC236}">
                <a16:creationId xmlns:a16="http://schemas.microsoft.com/office/drawing/2014/main" id="{742E30ED-9B06-9B73-C1F7-6737599C6165}"/>
              </a:ext>
            </a:extLst>
          </p:cNvPr>
          <p:cNvSpPr/>
          <p:nvPr/>
        </p:nvSpPr>
        <p:spPr>
          <a:xfrm>
            <a:off x="6123530" y="2010076"/>
            <a:ext cx="13716" cy="17430"/>
          </a:xfrm>
          <a:custGeom>
            <a:avLst/>
            <a:gdLst>
              <a:gd name="connsiteX0" fmla="*/ 13716 w 13716"/>
              <a:gd name="connsiteY0" fmla="*/ 17145 h 17430"/>
              <a:gd name="connsiteX1" fmla="*/ 12764 w 13716"/>
              <a:gd name="connsiteY1" fmla="*/ 0 h 17430"/>
              <a:gd name="connsiteX2" fmla="*/ 0 w 13716"/>
              <a:gd name="connsiteY2" fmla="*/ 286 h 17430"/>
              <a:gd name="connsiteX3" fmla="*/ 953 w 13716"/>
              <a:gd name="connsiteY3" fmla="*/ 17431 h 17430"/>
              <a:gd name="connsiteX4" fmla="*/ 13716 w 13716"/>
              <a:gd name="connsiteY4" fmla="*/ 17145 h 1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7430">
                <a:moveTo>
                  <a:pt x="13716" y="17145"/>
                </a:moveTo>
                <a:lnTo>
                  <a:pt x="12764" y="0"/>
                </a:lnTo>
                <a:cubicBezTo>
                  <a:pt x="8477" y="0"/>
                  <a:pt x="4191" y="95"/>
                  <a:pt x="0" y="286"/>
                </a:cubicBezTo>
                <a:lnTo>
                  <a:pt x="953" y="17431"/>
                </a:lnTo>
                <a:cubicBezTo>
                  <a:pt x="5144" y="17240"/>
                  <a:pt x="9430" y="17145"/>
                  <a:pt x="13716" y="17145"/>
                </a:cubicBezTo>
                <a:close/>
              </a:path>
            </a:pathLst>
          </a:custGeom>
          <a:noFill/>
          <a:ln w="1270" cap="flat">
            <a:solidFill>
              <a:srgbClr val="000000">
                <a:alpha val="0"/>
              </a:srgbClr>
            </a:solidFill>
            <a:prstDash val="solid"/>
            <a:miter/>
          </a:ln>
        </p:spPr>
        <p:txBody>
          <a:bodyPr rtlCol="0" anchor="ctr"/>
          <a:lstStyle/>
          <a:p>
            <a:endParaRPr lang="ru-RU"/>
          </a:p>
        </p:txBody>
      </p:sp>
      <p:sp>
        <p:nvSpPr>
          <p:cNvPr id="300" name="Полилиния: фигура 299">
            <a:extLst>
              <a:ext uri="{FF2B5EF4-FFF2-40B4-BE49-F238E27FC236}">
                <a16:creationId xmlns:a16="http://schemas.microsoft.com/office/drawing/2014/main" id="{3BCBA024-08DB-05B6-243A-3728C0115966}"/>
              </a:ext>
            </a:extLst>
          </p:cNvPr>
          <p:cNvSpPr/>
          <p:nvPr/>
        </p:nvSpPr>
        <p:spPr>
          <a:xfrm>
            <a:off x="6092098" y="2011315"/>
            <a:ext cx="17335" cy="18097"/>
          </a:xfrm>
          <a:custGeom>
            <a:avLst/>
            <a:gdLst>
              <a:gd name="connsiteX0" fmla="*/ 4667 w 17335"/>
              <a:gd name="connsiteY0" fmla="*/ 18098 h 18097"/>
              <a:gd name="connsiteX1" fmla="*/ 17336 w 17335"/>
              <a:gd name="connsiteY1" fmla="*/ 16954 h 18097"/>
              <a:gd name="connsiteX2" fmla="*/ 12668 w 17335"/>
              <a:gd name="connsiteY2" fmla="*/ 0 h 18097"/>
              <a:gd name="connsiteX3" fmla="*/ 0 w 17335"/>
              <a:gd name="connsiteY3" fmla="*/ 1143 h 18097"/>
              <a:gd name="connsiteX4" fmla="*/ 4667 w 17335"/>
              <a:gd name="connsiteY4" fmla="*/ 18098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 h="18097">
                <a:moveTo>
                  <a:pt x="4667" y="18098"/>
                </a:moveTo>
                <a:cubicBezTo>
                  <a:pt x="8858" y="17621"/>
                  <a:pt x="13145" y="17335"/>
                  <a:pt x="17336" y="16954"/>
                </a:cubicBezTo>
                <a:lnTo>
                  <a:pt x="12668" y="0"/>
                </a:lnTo>
                <a:cubicBezTo>
                  <a:pt x="8477" y="381"/>
                  <a:pt x="4286" y="762"/>
                  <a:pt x="0" y="1143"/>
                </a:cubicBezTo>
                <a:lnTo>
                  <a:pt x="4667" y="18098"/>
                </a:lnTo>
                <a:close/>
              </a:path>
            </a:pathLst>
          </a:custGeom>
          <a:solidFill>
            <a:srgbClr val="FFFFFF"/>
          </a:solidFill>
          <a:ln w="9525" cap="flat">
            <a:noFill/>
            <a:prstDash val="solid"/>
            <a:miter/>
          </a:ln>
        </p:spPr>
        <p:txBody>
          <a:bodyPr rtlCol="0" anchor="ctr"/>
          <a:lstStyle/>
          <a:p>
            <a:endParaRPr lang="ru-RU"/>
          </a:p>
        </p:txBody>
      </p:sp>
      <p:sp>
        <p:nvSpPr>
          <p:cNvPr id="301" name="Полилиния: фигура 300">
            <a:extLst>
              <a:ext uri="{FF2B5EF4-FFF2-40B4-BE49-F238E27FC236}">
                <a16:creationId xmlns:a16="http://schemas.microsoft.com/office/drawing/2014/main" id="{0E4B9354-4B92-7D05-EDFA-1548CC875C9B}"/>
              </a:ext>
            </a:extLst>
          </p:cNvPr>
          <p:cNvSpPr/>
          <p:nvPr/>
        </p:nvSpPr>
        <p:spPr>
          <a:xfrm>
            <a:off x="6092098" y="2011315"/>
            <a:ext cx="17335" cy="18097"/>
          </a:xfrm>
          <a:custGeom>
            <a:avLst/>
            <a:gdLst>
              <a:gd name="connsiteX0" fmla="*/ 17336 w 17335"/>
              <a:gd name="connsiteY0" fmla="*/ 16954 h 18097"/>
              <a:gd name="connsiteX1" fmla="*/ 12668 w 17335"/>
              <a:gd name="connsiteY1" fmla="*/ 0 h 18097"/>
              <a:gd name="connsiteX2" fmla="*/ 0 w 17335"/>
              <a:gd name="connsiteY2" fmla="*/ 1143 h 18097"/>
              <a:gd name="connsiteX3" fmla="*/ 4667 w 17335"/>
              <a:gd name="connsiteY3" fmla="*/ 18098 h 18097"/>
              <a:gd name="connsiteX4" fmla="*/ 17336 w 17335"/>
              <a:gd name="connsiteY4" fmla="*/ 16954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 h="18097">
                <a:moveTo>
                  <a:pt x="17336" y="16954"/>
                </a:moveTo>
                <a:lnTo>
                  <a:pt x="12668" y="0"/>
                </a:lnTo>
                <a:cubicBezTo>
                  <a:pt x="8477" y="381"/>
                  <a:pt x="4286" y="762"/>
                  <a:pt x="0" y="1143"/>
                </a:cubicBezTo>
                <a:lnTo>
                  <a:pt x="4667" y="18098"/>
                </a:lnTo>
                <a:cubicBezTo>
                  <a:pt x="8858" y="17621"/>
                  <a:pt x="13145" y="17335"/>
                  <a:pt x="17336" y="16954"/>
                </a:cubicBezTo>
                <a:close/>
              </a:path>
            </a:pathLst>
          </a:custGeom>
          <a:noFill/>
          <a:ln w="1270" cap="flat">
            <a:solidFill>
              <a:srgbClr val="000000">
                <a:alpha val="0"/>
              </a:srgbClr>
            </a:solidFill>
            <a:prstDash val="solid"/>
            <a:miter/>
          </a:ln>
        </p:spPr>
        <p:txBody>
          <a:bodyPr rtlCol="0" anchor="ctr"/>
          <a:lstStyle/>
          <a:p>
            <a:endParaRPr lang="ru-RU"/>
          </a:p>
        </p:txBody>
      </p:sp>
      <p:sp>
        <p:nvSpPr>
          <p:cNvPr id="302" name="Полилиния: фигура 301">
            <a:extLst>
              <a:ext uri="{FF2B5EF4-FFF2-40B4-BE49-F238E27FC236}">
                <a16:creationId xmlns:a16="http://schemas.microsoft.com/office/drawing/2014/main" id="{12684EE8-1FFD-2DF3-C334-AE9A555014D0}"/>
              </a:ext>
            </a:extLst>
          </p:cNvPr>
          <p:cNvSpPr/>
          <p:nvPr/>
        </p:nvSpPr>
        <p:spPr>
          <a:xfrm>
            <a:off x="5978560" y="2038175"/>
            <a:ext cx="28384" cy="18097"/>
          </a:xfrm>
          <a:custGeom>
            <a:avLst/>
            <a:gdLst>
              <a:gd name="connsiteX0" fmla="*/ 18288 w 28384"/>
              <a:gd name="connsiteY0" fmla="*/ 18098 h 18097"/>
              <a:gd name="connsiteX1" fmla="*/ 28384 w 28384"/>
              <a:gd name="connsiteY1" fmla="*/ 13526 h 18097"/>
              <a:gd name="connsiteX2" fmla="*/ 10096 w 28384"/>
              <a:gd name="connsiteY2" fmla="*/ 0 h 18097"/>
              <a:gd name="connsiteX3" fmla="*/ 0 w 28384"/>
              <a:gd name="connsiteY3" fmla="*/ 4477 h 18097"/>
              <a:gd name="connsiteX4" fmla="*/ 18288 w 28384"/>
              <a:gd name="connsiteY4" fmla="*/ 18098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18097">
                <a:moveTo>
                  <a:pt x="18288" y="18098"/>
                </a:moveTo>
                <a:cubicBezTo>
                  <a:pt x="21621" y="16478"/>
                  <a:pt x="24955" y="14954"/>
                  <a:pt x="28384" y="13526"/>
                </a:cubicBezTo>
                <a:lnTo>
                  <a:pt x="10096" y="0"/>
                </a:lnTo>
                <a:cubicBezTo>
                  <a:pt x="6667" y="1429"/>
                  <a:pt x="3334" y="2953"/>
                  <a:pt x="0" y="4477"/>
                </a:cubicBezTo>
                <a:lnTo>
                  <a:pt x="18288" y="18098"/>
                </a:lnTo>
                <a:close/>
              </a:path>
            </a:pathLst>
          </a:custGeom>
          <a:solidFill>
            <a:srgbClr val="FFFFFF"/>
          </a:solidFill>
          <a:ln w="9525" cap="flat">
            <a:noFill/>
            <a:prstDash val="solid"/>
            <a:miter/>
          </a:ln>
        </p:spPr>
        <p:txBody>
          <a:bodyPr rtlCol="0" anchor="ctr"/>
          <a:lstStyle/>
          <a:p>
            <a:endParaRPr lang="ru-RU"/>
          </a:p>
        </p:txBody>
      </p:sp>
      <p:sp>
        <p:nvSpPr>
          <p:cNvPr id="303" name="Полилиния: фигура 302">
            <a:extLst>
              <a:ext uri="{FF2B5EF4-FFF2-40B4-BE49-F238E27FC236}">
                <a16:creationId xmlns:a16="http://schemas.microsoft.com/office/drawing/2014/main" id="{E71839C0-26B1-A792-334A-8F4C3555442F}"/>
              </a:ext>
            </a:extLst>
          </p:cNvPr>
          <p:cNvSpPr/>
          <p:nvPr/>
        </p:nvSpPr>
        <p:spPr>
          <a:xfrm>
            <a:off x="5978560" y="2038175"/>
            <a:ext cx="28384" cy="18097"/>
          </a:xfrm>
          <a:custGeom>
            <a:avLst/>
            <a:gdLst>
              <a:gd name="connsiteX0" fmla="*/ 28384 w 28384"/>
              <a:gd name="connsiteY0" fmla="*/ 13526 h 18097"/>
              <a:gd name="connsiteX1" fmla="*/ 10096 w 28384"/>
              <a:gd name="connsiteY1" fmla="*/ 0 h 18097"/>
              <a:gd name="connsiteX2" fmla="*/ 0 w 28384"/>
              <a:gd name="connsiteY2" fmla="*/ 4477 h 18097"/>
              <a:gd name="connsiteX3" fmla="*/ 18288 w 28384"/>
              <a:gd name="connsiteY3" fmla="*/ 18098 h 18097"/>
              <a:gd name="connsiteX4" fmla="*/ 28384 w 28384"/>
              <a:gd name="connsiteY4" fmla="*/ 13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84" h="18097">
                <a:moveTo>
                  <a:pt x="28384" y="13526"/>
                </a:moveTo>
                <a:lnTo>
                  <a:pt x="10096" y="0"/>
                </a:lnTo>
                <a:cubicBezTo>
                  <a:pt x="6667" y="1429"/>
                  <a:pt x="3334" y="2953"/>
                  <a:pt x="0" y="4477"/>
                </a:cubicBezTo>
                <a:lnTo>
                  <a:pt x="18288" y="18098"/>
                </a:lnTo>
                <a:cubicBezTo>
                  <a:pt x="21621" y="16478"/>
                  <a:pt x="24955" y="14954"/>
                  <a:pt x="28384" y="13526"/>
                </a:cubicBezTo>
                <a:close/>
              </a:path>
            </a:pathLst>
          </a:custGeom>
          <a:noFill/>
          <a:ln w="1270" cap="flat">
            <a:solidFill>
              <a:srgbClr val="000000">
                <a:alpha val="0"/>
              </a:srgbClr>
            </a:solidFill>
            <a:prstDash val="solid"/>
            <a:miter/>
          </a:ln>
        </p:spPr>
        <p:txBody>
          <a:bodyPr rtlCol="0" anchor="ctr"/>
          <a:lstStyle/>
          <a:p>
            <a:endParaRPr lang="ru-RU"/>
          </a:p>
        </p:txBody>
      </p:sp>
      <p:sp>
        <p:nvSpPr>
          <p:cNvPr id="304" name="Полилиния: фигура 303">
            <a:extLst>
              <a:ext uri="{FF2B5EF4-FFF2-40B4-BE49-F238E27FC236}">
                <a16:creationId xmlns:a16="http://schemas.microsoft.com/office/drawing/2014/main" id="{ADDF8932-58FE-7684-973A-C5FF99A8D6BD}"/>
              </a:ext>
            </a:extLst>
          </p:cNvPr>
          <p:cNvSpPr/>
          <p:nvPr/>
        </p:nvSpPr>
        <p:spPr>
          <a:xfrm>
            <a:off x="6004277" y="2028364"/>
            <a:ext cx="26193" cy="18478"/>
          </a:xfrm>
          <a:custGeom>
            <a:avLst/>
            <a:gdLst>
              <a:gd name="connsiteX0" fmla="*/ 15145 w 26193"/>
              <a:gd name="connsiteY0" fmla="*/ 18478 h 18478"/>
              <a:gd name="connsiteX1" fmla="*/ 26194 w 26193"/>
              <a:gd name="connsiteY1" fmla="*/ 14764 h 18478"/>
              <a:gd name="connsiteX2" fmla="*/ 10954 w 26193"/>
              <a:gd name="connsiteY2" fmla="*/ 0 h 18478"/>
              <a:gd name="connsiteX3" fmla="*/ 0 w 26193"/>
              <a:gd name="connsiteY3" fmla="*/ 3715 h 18478"/>
              <a:gd name="connsiteX4" fmla="*/ 15145 w 26193"/>
              <a:gd name="connsiteY4" fmla="*/ 18478 h 1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 h="18478">
                <a:moveTo>
                  <a:pt x="15145" y="18478"/>
                </a:moveTo>
                <a:cubicBezTo>
                  <a:pt x="18765" y="17240"/>
                  <a:pt x="22479" y="15907"/>
                  <a:pt x="26194" y="14764"/>
                </a:cubicBezTo>
                <a:lnTo>
                  <a:pt x="10954" y="0"/>
                </a:lnTo>
                <a:cubicBezTo>
                  <a:pt x="7239" y="1143"/>
                  <a:pt x="3620" y="2381"/>
                  <a:pt x="0" y="3715"/>
                </a:cubicBezTo>
                <a:lnTo>
                  <a:pt x="15145" y="18478"/>
                </a:lnTo>
                <a:close/>
              </a:path>
            </a:pathLst>
          </a:custGeom>
          <a:solidFill>
            <a:srgbClr val="FFFFFF"/>
          </a:solidFill>
          <a:ln w="9525" cap="flat">
            <a:noFill/>
            <a:prstDash val="solid"/>
            <a:miter/>
          </a:ln>
        </p:spPr>
        <p:txBody>
          <a:bodyPr rtlCol="0" anchor="ctr"/>
          <a:lstStyle/>
          <a:p>
            <a:endParaRPr lang="ru-RU"/>
          </a:p>
        </p:txBody>
      </p:sp>
      <p:sp>
        <p:nvSpPr>
          <p:cNvPr id="305" name="Полилиния: фигура 304">
            <a:extLst>
              <a:ext uri="{FF2B5EF4-FFF2-40B4-BE49-F238E27FC236}">
                <a16:creationId xmlns:a16="http://schemas.microsoft.com/office/drawing/2014/main" id="{AFAE8FEF-D8AD-D4CE-1C6B-91C4BC3629FA}"/>
              </a:ext>
            </a:extLst>
          </p:cNvPr>
          <p:cNvSpPr/>
          <p:nvPr/>
        </p:nvSpPr>
        <p:spPr>
          <a:xfrm>
            <a:off x="6004277" y="2028364"/>
            <a:ext cx="26193" cy="18478"/>
          </a:xfrm>
          <a:custGeom>
            <a:avLst/>
            <a:gdLst>
              <a:gd name="connsiteX0" fmla="*/ 26194 w 26193"/>
              <a:gd name="connsiteY0" fmla="*/ 14764 h 18478"/>
              <a:gd name="connsiteX1" fmla="*/ 10954 w 26193"/>
              <a:gd name="connsiteY1" fmla="*/ 0 h 18478"/>
              <a:gd name="connsiteX2" fmla="*/ 0 w 26193"/>
              <a:gd name="connsiteY2" fmla="*/ 3715 h 18478"/>
              <a:gd name="connsiteX3" fmla="*/ 15145 w 26193"/>
              <a:gd name="connsiteY3" fmla="*/ 18478 h 18478"/>
              <a:gd name="connsiteX4" fmla="*/ 26194 w 26193"/>
              <a:gd name="connsiteY4" fmla="*/ 14764 h 1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 h="18478">
                <a:moveTo>
                  <a:pt x="26194" y="14764"/>
                </a:moveTo>
                <a:lnTo>
                  <a:pt x="10954" y="0"/>
                </a:lnTo>
                <a:cubicBezTo>
                  <a:pt x="7239" y="1143"/>
                  <a:pt x="3620" y="2381"/>
                  <a:pt x="0" y="3715"/>
                </a:cubicBezTo>
                <a:lnTo>
                  <a:pt x="15145" y="18478"/>
                </a:lnTo>
                <a:cubicBezTo>
                  <a:pt x="18765" y="17240"/>
                  <a:pt x="22479" y="15907"/>
                  <a:pt x="26194" y="14764"/>
                </a:cubicBezTo>
                <a:close/>
              </a:path>
            </a:pathLst>
          </a:custGeom>
          <a:noFill/>
          <a:ln w="1270" cap="flat">
            <a:solidFill>
              <a:srgbClr val="000000">
                <a:alpha val="0"/>
              </a:srgbClr>
            </a:solidFill>
            <a:prstDash val="solid"/>
            <a:miter/>
          </a:ln>
        </p:spPr>
        <p:txBody>
          <a:bodyPr rtlCol="0" anchor="ctr"/>
          <a:lstStyle/>
          <a:p>
            <a:endParaRPr lang="ru-RU"/>
          </a:p>
        </p:txBody>
      </p:sp>
      <p:sp>
        <p:nvSpPr>
          <p:cNvPr id="306" name="Полилиния: фигура 305">
            <a:extLst>
              <a:ext uri="{FF2B5EF4-FFF2-40B4-BE49-F238E27FC236}">
                <a16:creationId xmlns:a16="http://schemas.microsoft.com/office/drawing/2014/main" id="{AC1E47DD-7A0B-5BDC-979E-3D846A19F0E3}"/>
              </a:ext>
            </a:extLst>
          </p:cNvPr>
          <p:cNvSpPr/>
          <p:nvPr/>
        </p:nvSpPr>
        <p:spPr>
          <a:xfrm>
            <a:off x="6061522" y="2014839"/>
            <a:ext cx="20574" cy="18478"/>
          </a:xfrm>
          <a:custGeom>
            <a:avLst/>
            <a:gdLst>
              <a:gd name="connsiteX0" fmla="*/ 8287 w 20574"/>
              <a:gd name="connsiteY0" fmla="*/ 18479 h 18478"/>
              <a:gd name="connsiteX1" fmla="*/ 20574 w 20574"/>
              <a:gd name="connsiteY1" fmla="*/ 16478 h 18478"/>
              <a:gd name="connsiteX2" fmla="*/ 12288 w 20574"/>
              <a:gd name="connsiteY2" fmla="*/ 0 h 18478"/>
              <a:gd name="connsiteX3" fmla="*/ 0 w 20574"/>
              <a:gd name="connsiteY3" fmla="*/ 2000 h 18478"/>
              <a:gd name="connsiteX4" fmla="*/ 8287 w 20574"/>
              <a:gd name="connsiteY4" fmla="*/ 18479 h 1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 h="18478">
                <a:moveTo>
                  <a:pt x="8287" y="18479"/>
                </a:moveTo>
                <a:cubicBezTo>
                  <a:pt x="12383" y="17812"/>
                  <a:pt x="16479" y="17050"/>
                  <a:pt x="20574" y="16478"/>
                </a:cubicBezTo>
                <a:lnTo>
                  <a:pt x="12288" y="0"/>
                </a:lnTo>
                <a:cubicBezTo>
                  <a:pt x="8097" y="572"/>
                  <a:pt x="4001" y="1333"/>
                  <a:pt x="0" y="2000"/>
                </a:cubicBezTo>
                <a:lnTo>
                  <a:pt x="8287" y="18479"/>
                </a:lnTo>
                <a:close/>
              </a:path>
            </a:pathLst>
          </a:custGeom>
          <a:solidFill>
            <a:srgbClr val="FFFFFF"/>
          </a:solidFill>
          <a:ln w="9525" cap="flat">
            <a:noFill/>
            <a:prstDash val="solid"/>
            <a:miter/>
          </a:ln>
        </p:spPr>
        <p:txBody>
          <a:bodyPr rtlCol="0" anchor="ctr"/>
          <a:lstStyle/>
          <a:p>
            <a:endParaRPr lang="ru-RU"/>
          </a:p>
        </p:txBody>
      </p:sp>
      <p:sp>
        <p:nvSpPr>
          <p:cNvPr id="307" name="Полилиния: фигура 306">
            <a:extLst>
              <a:ext uri="{FF2B5EF4-FFF2-40B4-BE49-F238E27FC236}">
                <a16:creationId xmlns:a16="http://schemas.microsoft.com/office/drawing/2014/main" id="{F6EC5F33-AFD3-BD13-9366-EB9F0B2427DF}"/>
              </a:ext>
            </a:extLst>
          </p:cNvPr>
          <p:cNvSpPr/>
          <p:nvPr/>
        </p:nvSpPr>
        <p:spPr>
          <a:xfrm>
            <a:off x="6061522" y="2014839"/>
            <a:ext cx="20574" cy="18478"/>
          </a:xfrm>
          <a:custGeom>
            <a:avLst/>
            <a:gdLst>
              <a:gd name="connsiteX0" fmla="*/ 20574 w 20574"/>
              <a:gd name="connsiteY0" fmla="*/ 16478 h 18478"/>
              <a:gd name="connsiteX1" fmla="*/ 12288 w 20574"/>
              <a:gd name="connsiteY1" fmla="*/ 0 h 18478"/>
              <a:gd name="connsiteX2" fmla="*/ 0 w 20574"/>
              <a:gd name="connsiteY2" fmla="*/ 2000 h 18478"/>
              <a:gd name="connsiteX3" fmla="*/ 8287 w 20574"/>
              <a:gd name="connsiteY3" fmla="*/ 18479 h 18478"/>
              <a:gd name="connsiteX4" fmla="*/ 20574 w 20574"/>
              <a:gd name="connsiteY4" fmla="*/ 16478 h 1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 h="18478">
                <a:moveTo>
                  <a:pt x="20574" y="16478"/>
                </a:moveTo>
                <a:lnTo>
                  <a:pt x="12288" y="0"/>
                </a:lnTo>
                <a:cubicBezTo>
                  <a:pt x="8097" y="572"/>
                  <a:pt x="4001" y="1333"/>
                  <a:pt x="0" y="2000"/>
                </a:cubicBezTo>
                <a:lnTo>
                  <a:pt x="8287" y="18479"/>
                </a:lnTo>
                <a:cubicBezTo>
                  <a:pt x="12383" y="17812"/>
                  <a:pt x="16479" y="17050"/>
                  <a:pt x="20574" y="16478"/>
                </a:cubicBezTo>
                <a:close/>
              </a:path>
            </a:pathLst>
          </a:custGeom>
          <a:noFill/>
          <a:ln w="1270" cap="flat">
            <a:solidFill>
              <a:srgbClr val="000000">
                <a:alpha val="0"/>
              </a:srgbClr>
            </a:solidFill>
            <a:prstDash val="solid"/>
            <a:miter/>
          </a:ln>
        </p:spPr>
        <p:txBody>
          <a:bodyPr rtlCol="0" anchor="ctr"/>
          <a:lstStyle/>
          <a:p>
            <a:endParaRPr lang="ru-RU"/>
          </a:p>
        </p:txBody>
      </p:sp>
      <p:sp>
        <p:nvSpPr>
          <p:cNvPr id="308" name="Полилиния: фигура 307">
            <a:extLst>
              <a:ext uri="{FF2B5EF4-FFF2-40B4-BE49-F238E27FC236}">
                <a16:creationId xmlns:a16="http://schemas.microsoft.com/office/drawing/2014/main" id="{FFE235D4-37E0-9BEC-F2E7-47040C2BC39D}"/>
              </a:ext>
            </a:extLst>
          </p:cNvPr>
          <p:cNvSpPr/>
          <p:nvPr/>
        </p:nvSpPr>
        <p:spPr>
          <a:xfrm>
            <a:off x="6031995" y="2020458"/>
            <a:ext cx="23621" cy="18668"/>
          </a:xfrm>
          <a:custGeom>
            <a:avLst/>
            <a:gdLst>
              <a:gd name="connsiteX0" fmla="*/ 11906 w 23621"/>
              <a:gd name="connsiteY0" fmla="*/ 18669 h 18668"/>
              <a:gd name="connsiteX1" fmla="*/ 23622 w 23621"/>
              <a:gd name="connsiteY1" fmla="*/ 15811 h 18668"/>
              <a:gd name="connsiteX2" fmla="*/ 11811 w 23621"/>
              <a:gd name="connsiteY2" fmla="*/ 0 h 18668"/>
              <a:gd name="connsiteX3" fmla="*/ 0 w 23621"/>
              <a:gd name="connsiteY3" fmla="*/ 2953 h 18668"/>
              <a:gd name="connsiteX4" fmla="*/ 11906 w 23621"/>
              <a:gd name="connsiteY4" fmla="*/ 18669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18668">
                <a:moveTo>
                  <a:pt x="11906" y="18669"/>
                </a:moveTo>
                <a:cubicBezTo>
                  <a:pt x="15716" y="17717"/>
                  <a:pt x="19717" y="16669"/>
                  <a:pt x="23622" y="15811"/>
                </a:cubicBezTo>
                <a:lnTo>
                  <a:pt x="11811" y="0"/>
                </a:lnTo>
                <a:cubicBezTo>
                  <a:pt x="7811" y="953"/>
                  <a:pt x="3905" y="1905"/>
                  <a:pt x="0" y="2953"/>
                </a:cubicBezTo>
                <a:lnTo>
                  <a:pt x="11906" y="18669"/>
                </a:lnTo>
                <a:close/>
              </a:path>
            </a:pathLst>
          </a:custGeom>
          <a:solidFill>
            <a:srgbClr val="FFFFFF"/>
          </a:solidFill>
          <a:ln w="9525" cap="flat">
            <a:noFill/>
            <a:prstDash val="solid"/>
            <a:miter/>
          </a:ln>
        </p:spPr>
        <p:txBody>
          <a:bodyPr rtlCol="0" anchor="ctr"/>
          <a:lstStyle/>
          <a:p>
            <a:endParaRPr lang="ru-RU"/>
          </a:p>
        </p:txBody>
      </p:sp>
      <p:sp>
        <p:nvSpPr>
          <p:cNvPr id="309" name="Полилиния: фигура 308">
            <a:extLst>
              <a:ext uri="{FF2B5EF4-FFF2-40B4-BE49-F238E27FC236}">
                <a16:creationId xmlns:a16="http://schemas.microsoft.com/office/drawing/2014/main" id="{B6B253E4-DCE0-4840-8AEC-8EE28DB9B96A}"/>
              </a:ext>
            </a:extLst>
          </p:cNvPr>
          <p:cNvSpPr/>
          <p:nvPr/>
        </p:nvSpPr>
        <p:spPr>
          <a:xfrm>
            <a:off x="6031995" y="2020458"/>
            <a:ext cx="23621" cy="18668"/>
          </a:xfrm>
          <a:custGeom>
            <a:avLst/>
            <a:gdLst>
              <a:gd name="connsiteX0" fmla="*/ 23622 w 23621"/>
              <a:gd name="connsiteY0" fmla="*/ 15811 h 18668"/>
              <a:gd name="connsiteX1" fmla="*/ 11811 w 23621"/>
              <a:gd name="connsiteY1" fmla="*/ 0 h 18668"/>
              <a:gd name="connsiteX2" fmla="*/ 0 w 23621"/>
              <a:gd name="connsiteY2" fmla="*/ 2953 h 18668"/>
              <a:gd name="connsiteX3" fmla="*/ 11906 w 23621"/>
              <a:gd name="connsiteY3" fmla="*/ 18669 h 18668"/>
              <a:gd name="connsiteX4" fmla="*/ 23622 w 23621"/>
              <a:gd name="connsiteY4" fmla="*/ 15811 h 1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18668">
                <a:moveTo>
                  <a:pt x="23622" y="15811"/>
                </a:moveTo>
                <a:lnTo>
                  <a:pt x="11811" y="0"/>
                </a:lnTo>
                <a:cubicBezTo>
                  <a:pt x="7811" y="953"/>
                  <a:pt x="3905" y="1905"/>
                  <a:pt x="0" y="2953"/>
                </a:cubicBezTo>
                <a:lnTo>
                  <a:pt x="11906" y="18669"/>
                </a:lnTo>
                <a:cubicBezTo>
                  <a:pt x="15716" y="17717"/>
                  <a:pt x="19717" y="16669"/>
                  <a:pt x="23622" y="15811"/>
                </a:cubicBezTo>
                <a:close/>
              </a:path>
            </a:pathLst>
          </a:custGeom>
          <a:noFill/>
          <a:ln w="1270" cap="flat">
            <a:solidFill>
              <a:srgbClr val="000000">
                <a:alpha val="0"/>
              </a:srgbClr>
            </a:solidFill>
            <a:prstDash val="solid"/>
            <a:miter/>
          </a:ln>
        </p:spPr>
        <p:txBody>
          <a:bodyPr rtlCol="0" anchor="ctr"/>
          <a:lstStyle/>
          <a:p>
            <a:endParaRPr lang="ru-RU"/>
          </a:p>
        </p:txBody>
      </p:sp>
      <p:sp>
        <p:nvSpPr>
          <p:cNvPr id="310" name="Полилиния: фигура 309">
            <a:extLst>
              <a:ext uri="{FF2B5EF4-FFF2-40B4-BE49-F238E27FC236}">
                <a16:creationId xmlns:a16="http://schemas.microsoft.com/office/drawing/2014/main" id="{123F68AF-AA67-84FB-B719-71DF056FB870}"/>
              </a:ext>
            </a:extLst>
          </p:cNvPr>
          <p:cNvSpPr/>
          <p:nvPr/>
        </p:nvSpPr>
        <p:spPr>
          <a:xfrm>
            <a:off x="5899026" y="2194480"/>
            <a:ext cx="32385" cy="12763"/>
          </a:xfrm>
          <a:custGeom>
            <a:avLst/>
            <a:gdLst>
              <a:gd name="connsiteX0" fmla="*/ 4286 w 32385"/>
              <a:gd name="connsiteY0" fmla="*/ 12764 h 12763"/>
              <a:gd name="connsiteX1" fmla="*/ 0 w 32385"/>
              <a:gd name="connsiteY1" fmla="*/ 5810 h 12763"/>
              <a:gd name="connsiteX2" fmla="*/ 28099 w 32385"/>
              <a:gd name="connsiteY2" fmla="*/ 0 h 12763"/>
              <a:gd name="connsiteX3" fmla="*/ 32385 w 32385"/>
              <a:gd name="connsiteY3" fmla="*/ 6953 h 12763"/>
              <a:gd name="connsiteX4" fmla="*/ 4286 w 32385"/>
              <a:gd name="connsiteY4" fmla="*/ 12764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2763">
                <a:moveTo>
                  <a:pt x="4286" y="12764"/>
                </a:moveTo>
                <a:cubicBezTo>
                  <a:pt x="2763" y="10477"/>
                  <a:pt x="1334" y="8192"/>
                  <a:pt x="0" y="5810"/>
                </a:cubicBezTo>
                <a:lnTo>
                  <a:pt x="28099" y="0"/>
                </a:lnTo>
                <a:cubicBezTo>
                  <a:pt x="29433" y="2381"/>
                  <a:pt x="30861" y="4667"/>
                  <a:pt x="32385" y="6953"/>
                </a:cubicBezTo>
                <a:lnTo>
                  <a:pt x="4286" y="12764"/>
                </a:lnTo>
                <a:close/>
              </a:path>
            </a:pathLst>
          </a:custGeom>
          <a:solidFill>
            <a:srgbClr val="FFFFFF"/>
          </a:solidFill>
          <a:ln w="9525" cap="flat">
            <a:noFill/>
            <a:prstDash val="solid"/>
            <a:miter/>
          </a:ln>
        </p:spPr>
        <p:txBody>
          <a:bodyPr rtlCol="0" anchor="ctr"/>
          <a:lstStyle/>
          <a:p>
            <a:endParaRPr lang="ru-RU"/>
          </a:p>
        </p:txBody>
      </p:sp>
      <p:sp>
        <p:nvSpPr>
          <p:cNvPr id="311" name="Полилиния: фигура 310">
            <a:extLst>
              <a:ext uri="{FF2B5EF4-FFF2-40B4-BE49-F238E27FC236}">
                <a16:creationId xmlns:a16="http://schemas.microsoft.com/office/drawing/2014/main" id="{EA4923D2-A2C3-F9A5-4041-4F1D8352115A}"/>
              </a:ext>
            </a:extLst>
          </p:cNvPr>
          <p:cNvSpPr/>
          <p:nvPr/>
        </p:nvSpPr>
        <p:spPr>
          <a:xfrm>
            <a:off x="5899026" y="2194480"/>
            <a:ext cx="32385" cy="12763"/>
          </a:xfrm>
          <a:custGeom>
            <a:avLst/>
            <a:gdLst>
              <a:gd name="connsiteX0" fmla="*/ 0 w 32385"/>
              <a:gd name="connsiteY0" fmla="*/ 5810 h 12763"/>
              <a:gd name="connsiteX1" fmla="*/ 28099 w 32385"/>
              <a:gd name="connsiteY1" fmla="*/ 0 h 12763"/>
              <a:gd name="connsiteX2" fmla="*/ 32385 w 32385"/>
              <a:gd name="connsiteY2" fmla="*/ 6953 h 12763"/>
              <a:gd name="connsiteX3" fmla="*/ 4286 w 32385"/>
              <a:gd name="connsiteY3" fmla="*/ 12764 h 12763"/>
              <a:gd name="connsiteX4" fmla="*/ 0 w 32385"/>
              <a:gd name="connsiteY4" fmla="*/ 5810 h 12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2763">
                <a:moveTo>
                  <a:pt x="0" y="5810"/>
                </a:moveTo>
                <a:lnTo>
                  <a:pt x="28099" y="0"/>
                </a:lnTo>
                <a:cubicBezTo>
                  <a:pt x="29433" y="2381"/>
                  <a:pt x="30861" y="4667"/>
                  <a:pt x="32385" y="6953"/>
                </a:cubicBezTo>
                <a:lnTo>
                  <a:pt x="4286" y="12764"/>
                </a:lnTo>
                <a:cubicBezTo>
                  <a:pt x="2763" y="10477"/>
                  <a:pt x="1334" y="8192"/>
                  <a:pt x="0" y="5810"/>
                </a:cubicBezTo>
                <a:close/>
              </a:path>
            </a:pathLst>
          </a:custGeom>
          <a:noFill/>
          <a:ln w="1270" cap="flat">
            <a:solidFill>
              <a:srgbClr val="000000">
                <a:alpha val="0"/>
              </a:srgbClr>
            </a:solidFill>
            <a:prstDash val="solid"/>
            <a:miter/>
          </a:ln>
        </p:spPr>
        <p:txBody>
          <a:bodyPr rtlCol="0" anchor="ctr"/>
          <a:lstStyle/>
          <a:p>
            <a:endParaRPr lang="ru-RU"/>
          </a:p>
        </p:txBody>
      </p:sp>
      <p:sp>
        <p:nvSpPr>
          <p:cNvPr id="312" name="Полилиния: фигура 311">
            <a:extLst>
              <a:ext uri="{FF2B5EF4-FFF2-40B4-BE49-F238E27FC236}">
                <a16:creationId xmlns:a16="http://schemas.microsoft.com/office/drawing/2014/main" id="{16F02ECF-B181-AF3E-82D8-551735AB2B8C}"/>
              </a:ext>
            </a:extLst>
          </p:cNvPr>
          <p:cNvSpPr/>
          <p:nvPr/>
        </p:nvSpPr>
        <p:spPr>
          <a:xfrm>
            <a:off x="6332413" y="2085800"/>
            <a:ext cx="32385" cy="14382"/>
          </a:xfrm>
          <a:custGeom>
            <a:avLst/>
            <a:gdLst>
              <a:gd name="connsiteX0" fmla="*/ 0 w 32385"/>
              <a:gd name="connsiteY0" fmla="*/ 7810 h 14382"/>
              <a:gd name="connsiteX1" fmla="*/ 5811 w 32385"/>
              <a:gd name="connsiteY1" fmla="*/ 14383 h 14382"/>
              <a:gd name="connsiteX2" fmla="*/ 32385 w 32385"/>
              <a:gd name="connsiteY2" fmla="*/ 6572 h 14382"/>
              <a:gd name="connsiteX3" fmla="*/ 26575 w 32385"/>
              <a:gd name="connsiteY3" fmla="*/ 0 h 14382"/>
              <a:gd name="connsiteX4" fmla="*/ 0 w 32385"/>
              <a:gd name="connsiteY4" fmla="*/ 7810 h 14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4382">
                <a:moveTo>
                  <a:pt x="0" y="7810"/>
                </a:moveTo>
                <a:cubicBezTo>
                  <a:pt x="2000" y="10001"/>
                  <a:pt x="4001" y="12097"/>
                  <a:pt x="5811" y="14383"/>
                </a:cubicBezTo>
                <a:lnTo>
                  <a:pt x="32385" y="6572"/>
                </a:lnTo>
                <a:cubicBezTo>
                  <a:pt x="30575" y="4381"/>
                  <a:pt x="28575" y="2191"/>
                  <a:pt x="26575" y="0"/>
                </a:cubicBezTo>
                <a:lnTo>
                  <a:pt x="0" y="7810"/>
                </a:lnTo>
                <a:close/>
              </a:path>
            </a:pathLst>
          </a:custGeom>
          <a:solidFill>
            <a:srgbClr val="FFFFFF"/>
          </a:solidFill>
          <a:ln w="9525" cap="flat">
            <a:noFill/>
            <a:prstDash val="solid"/>
            <a:miter/>
          </a:ln>
        </p:spPr>
        <p:txBody>
          <a:bodyPr rtlCol="0" anchor="ctr"/>
          <a:lstStyle/>
          <a:p>
            <a:endParaRPr lang="ru-RU"/>
          </a:p>
        </p:txBody>
      </p:sp>
      <p:sp>
        <p:nvSpPr>
          <p:cNvPr id="313" name="Полилиния: фигура 312">
            <a:extLst>
              <a:ext uri="{FF2B5EF4-FFF2-40B4-BE49-F238E27FC236}">
                <a16:creationId xmlns:a16="http://schemas.microsoft.com/office/drawing/2014/main" id="{9C0B4A71-1E05-E2BB-1CAF-84B40465BC1B}"/>
              </a:ext>
            </a:extLst>
          </p:cNvPr>
          <p:cNvSpPr/>
          <p:nvPr/>
        </p:nvSpPr>
        <p:spPr>
          <a:xfrm>
            <a:off x="6332413" y="2085800"/>
            <a:ext cx="32385" cy="14382"/>
          </a:xfrm>
          <a:custGeom>
            <a:avLst/>
            <a:gdLst>
              <a:gd name="connsiteX0" fmla="*/ 5811 w 32385"/>
              <a:gd name="connsiteY0" fmla="*/ 14383 h 14382"/>
              <a:gd name="connsiteX1" fmla="*/ 32385 w 32385"/>
              <a:gd name="connsiteY1" fmla="*/ 6572 h 14382"/>
              <a:gd name="connsiteX2" fmla="*/ 26575 w 32385"/>
              <a:gd name="connsiteY2" fmla="*/ 0 h 14382"/>
              <a:gd name="connsiteX3" fmla="*/ 0 w 32385"/>
              <a:gd name="connsiteY3" fmla="*/ 7810 h 14382"/>
              <a:gd name="connsiteX4" fmla="*/ 5811 w 32385"/>
              <a:gd name="connsiteY4" fmla="*/ 14383 h 14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 h="14382">
                <a:moveTo>
                  <a:pt x="5811" y="14383"/>
                </a:moveTo>
                <a:lnTo>
                  <a:pt x="32385" y="6572"/>
                </a:lnTo>
                <a:cubicBezTo>
                  <a:pt x="30575" y="4381"/>
                  <a:pt x="28575" y="2191"/>
                  <a:pt x="26575" y="0"/>
                </a:cubicBezTo>
                <a:lnTo>
                  <a:pt x="0" y="7810"/>
                </a:lnTo>
                <a:cubicBezTo>
                  <a:pt x="2000" y="10001"/>
                  <a:pt x="4001" y="12097"/>
                  <a:pt x="5811" y="14383"/>
                </a:cubicBezTo>
                <a:close/>
              </a:path>
            </a:pathLst>
          </a:custGeom>
          <a:noFill/>
          <a:ln w="1270" cap="flat">
            <a:solidFill>
              <a:srgbClr val="000000">
                <a:alpha val="0"/>
              </a:srgbClr>
            </a:solidFill>
            <a:prstDash val="solid"/>
            <a:miter/>
          </a:ln>
        </p:spPr>
        <p:txBody>
          <a:bodyPr rtlCol="0" anchor="ctr"/>
          <a:lstStyle/>
          <a:p>
            <a:endParaRPr lang="ru-RU"/>
          </a:p>
        </p:txBody>
      </p:sp>
      <p:sp>
        <p:nvSpPr>
          <p:cNvPr id="314" name="Полилиния: фигура 313">
            <a:extLst>
              <a:ext uri="{FF2B5EF4-FFF2-40B4-BE49-F238E27FC236}">
                <a16:creationId xmlns:a16="http://schemas.microsoft.com/office/drawing/2014/main" id="{836D078E-A2D6-7ED7-FA82-B5549C861844}"/>
              </a:ext>
            </a:extLst>
          </p:cNvPr>
          <p:cNvSpPr/>
          <p:nvPr/>
        </p:nvSpPr>
        <p:spPr>
          <a:xfrm>
            <a:off x="6299838" y="2056368"/>
            <a:ext cx="30860" cy="16859"/>
          </a:xfrm>
          <a:custGeom>
            <a:avLst/>
            <a:gdLst>
              <a:gd name="connsiteX0" fmla="*/ 0 w 30860"/>
              <a:gd name="connsiteY0" fmla="*/ 11335 h 16859"/>
              <a:gd name="connsiteX1" fmla="*/ 8477 w 30860"/>
              <a:gd name="connsiteY1" fmla="*/ 16859 h 16859"/>
              <a:gd name="connsiteX2" fmla="*/ 30861 w 30860"/>
              <a:gd name="connsiteY2" fmla="*/ 5525 h 16859"/>
              <a:gd name="connsiteX3" fmla="*/ 22384 w 30860"/>
              <a:gd name="connsiteY3" fmla="*/ 0 h 16859"/>
              <a:gd name="connsiteX4" fmla="*/ 0 w 30860"/>
              <a:gd name="connsiteY4" fmla="*/ 11335 h 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6859">
                <a:moveTo>
                  <a:pt x="0" y="11335"/>
                </a:moveTo>
                <a:cubicBezTo>
                  <a:pt x="2857" y="13145"/>
                  <a:pt x="5715" y="14954"/>
                  <a:pt x="8477" y="16859"/>
                </a:cubicBezTo>
                <a:lnTo>
                  <a:pt x="30861" y="5525"/>
                </a:lnTo>
                <a:cubicBezTo>
                  <a:pt x="28099" y="3620"/>
                  <a:pt x="25241" y="1810"/>
                  <a:pt x="22384" y="0"/>
                </a:cubicBezTo>
                <a:lnTo>
                  <a:pt x="0" y="11335"/>
                </a:lnTo>
                <a:close/>
              </a:path>
            </a:pathLst>
          </a:custGeom>
          <a:solidFill>
            <a:srgbClr val="FFFFFF"/>
          </a:solidFill>
          <a:ln w="9525" cap="flat">
            <a:noFill/>
            <a:prstDash val="solid"/>
            <a:miter/>
          </a:ln>
        </p:spPr>
        <p:txBody>
          <a:bodyPr rtlCol="0" anchor="ctr"/>
          <a:lstStyle/>
          <a:p>
            <a:endParaRPr lang="ru-RU"/>
          </a:p>
        </p:txBody>
      </p:sp>
      <p:sp>
        <p:nvSpPr>
          <p:cNvPr id="315" name="Полилиния: фигура 314">
            <a:extLst>
              <a:ext uri="{FF2B5EF4-FFF2-40B4-BE49-F238E27FC236}">
                <a16:creationId xmlns:a16="http://schemas.microsoft.com/office/drawing/2014/main" id="{29111EF1-4F7A-FB83-30F3-3B4C56A3400A}"/>
              </a:ext>
            </a:extLst>
          </p:cNvPr>
          <p:cNvSpPr/>
          <p:nvPr/>
        </p:nvSpPr>
        <p:spPr>
          <a:xfrm>
            <a:off x="6299838" y="2056368"/>
            <a:ext cx="30860" cy="16859"/>
          </a:xfrm>
          <a:custGeom>
            <a:avLst/>
            <a:gdLst>
              <a:gd name="connsiteX0" fmla="*/ 8477 w 30860"/>
              <a:gd name="connsiteY0" fmla="*/ 16859 h 16859"/>
              <a:gd name="connsiteX1" fmla="*/ 30861 w 30860"/>
              <a:gd name="connsiteY1" fmla="*/ 5525 h 16859"/>
              <a:gd name="connsiteX2" fmla="*/ 22384 w 30860"/>
              <a:gd name="connsiteY2" fmla="*/ 0 h 16859"/>
              <a:gd name="connsiteX3" fmla="*/ 0 w 30860"/>
              <a:gd name="connsiteY3" fmla="*/ 11335 h 16859"/>
              <a:gd name="connsiteX4" fmla="*/ 8477 w 30860"/>
              <a:gd name="connsiteY4" fmla="*/ 16859 h 1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6859">
                <a:moveTo>
                  <a:pt x="8477" y="16859"/>
                </a:moveTo>
                <a:lnTo>
                  <a:pt x="30861" y="5525"/>
                </a:lnTo>
                <a:cubicBezTo>
                  <a:pt x="28099" y="3620"/>
                  <a:pt x="25241" y="1810"/>
                  <a:pt x="22384" y="0"/>
                </a:cubicBezTo>
                <a:lnTo>
                  <a:pt x="0" y="11335"/>
                </a:lnTo>
                <a:cubicBezTo>
                  <a:pt x="2857" y="13145"/>
                  <a:pt x="5715" y="14954"/>
                  <a:pt x="8477" y="16859"/>
                </a:cubicBezTo>
                <a:close/>
              </a:path>
            </a:pathLst>
          </a:custGeom>
          <a:noFill/>
          <a:ln w="1270" cap="flat">
            <a:solidFill>
              <a:srgbClr val="000000">
                <a:alpha val="0"/>
              </a:srgbClr>
            </a:solidFill>
            <a:prstDash val="solid"/>
            <a:miter/>
          </a:ln>
        </p:spPr>
        <p:txBody>
          <a:bodyPr rtlCol="0" anchor="ctr"/>
          <a:lstStyle/>
          <a:p>
            <a:endParaRPr lang="ru-RU"/>
          </a:p>
        </p:txBody>
      </p:sp>
      <p:sp>
        <p:nvSpPr>
          <p:cNvPr id="316" name="Полилиния: фигура 315">
            <a:extLst>
              <a:ext uri="{FF2B5EF4-FFF2-40B4-BE49-F238E27FC236}">
                <a16:creationId xmlns:a16="http://schemas.microsoft.com/office/drawing/2014/main" id="{6D6B4DE3-BAFA-7C1D-BCAC-F5430B2971F9}"/>
              </a:ext>
            </a:extLst>
          </p:cNvPr>
          <p:cNvSpPr/>
          <p:nvPr/>
        </p:nvSpPr>
        <p:spPr>
          <a:xfrm>
            <a:off x="6279549" y="2043795"/>
            <a:ext cx="29337" cy="17811"/>
          </a:xfrm>
          <a:custGeom>
            <a:avLst/>
            <a:gdLst>
              <a:gd name="connsiteX0" fmla="*/ 0 w 29337"/>
              <a:gd name="connsiteY0" fmla="*/ 12859 h 17811"/>
              <a:gd name="connsiteX1" fmla="*/ 9620 w 29337"/>
              <a:gd name="connsiteY1" fmla="*/ 17812 h 17811"/>
              <a:gd name="connsiteX2" fmla="*/ 29337 w 29337"/>
              <a:gd name="connsiteY2" fmla="*/ 4858 h 17811"/>
              <a:gd name="connsiteX3" fmla="*/ 19717 w 29337"/>
              <a:gd name="connsiteY3" fmla="*/ 0 h 17811"/>
              <a:gd name="connsiteX4" fmla="*/ 0 w 29337"/>
              <a:gd name="connsiteY4" fmla="*/ 12859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 h="17811">
                <a:moveTo>
                  <a:pt x="0" y="12859"/>
                </a:moveTo>
                <a:cubicBezTo>
                  <a:pt x="3239" y="14478"/>
                  <a:pt x="6477" y="16097"/>
                  <a:pt x="9620" y="17812"/>
                </a:cubicBezTo>
                <a:lnTo>
                  <a:pt x="29337" y="4858"/>
                </a:lnTo>
                <a:cubicBezTo>
                  <a:pt x="26194" y="3239"/>
                  <a:pt x="22956" y="1619"/>
                  <a:pt x="19717" y="0"/>
                </a:cubicBezTo>
                <a:lnTo>
                  <a:pt x="0" y="12859"/>
                </a:lnTo>
                <a:close/>
              </a:path>
            </a:pathLst>
          </a:custGeom>
          <a:solidFill>
            <a:srgbClr val="FFFFFF"/>
          </a:solidFill>
          <a:ln w="9525" cap="flat">
            <a:noFill/>
            <a:prstDash val="solid"/>
            <a:miter/>
          </a:ln>
        </p:spPr>
        <p:txBody>
          <a:bodyPr rtlCol="0" anchor="ctr"/>
          <a:lstStyle/>
          <a:p>
            <a:endParaRPr lang="ru-RU"/>
          </a:p>
        </p:txBody>
      </p:sp>
      <p:sp>
        <p:nvSpPr>
          <p:cNvPr id="317" name="Полилиния: фигура 316">
            <a:extLst>
              <a:ext uri="{FF2B5EF4-FFF2-40B4-BE49-F238E27FC236}">
                <a16:creationId xmlns:a16="http://schemas.microsoft.com/office/drawing/2014/main" id="{BD6051B3-F813-9CF4-ECE7-F22E1E9A4AB4}"/>
              </a:ext>
            </a:extLst>
          </p:cNvPr>
          <p:cNvSpPr/>
          <p:nvPr/>
        </p:nvSpPr>
        <p:spPr>
          <a:xfrm>
            <a:off x="6279549" y="2043795"/>
            <a:ext cx="29337" cy="17811"/>
          </a:xfrm>
          <a:custGeom>
            <a:avLst/>
            <a:gdLst>
              <a:gd name="connsiteX0" fmla="*/ 9620 w 29337"/>
              <a:gd name="connsiteY0" fmla="*/ 17812 h 17811"/>
              <a:gd name="connsiteX1" fmla="*/ 29337 w 29337"/>
              <a:gd name="connsiteY1" fmla="*/ 4858 h 17811"/>
              <a:gd name="connsiteX2" fmla="*/ 19717 w 29337"/>
              <a:gd name="connsiteY2" fmla="*/ 0 h 17811"/>
              <a:gd name="connsiteX3" fmla="*/ 0 w 29337"/>
              <a:gd name="connsiteY3" fmla="*/ 12859 h 17811"/>
              <a:gd name="connsiteX4" fmla="*/ 9620 w 29337"/>
              <a:gd name="connsiteY4" fmla="*/ 17812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 h="17811">
                <a:moveTo>
                  <a:pt x="9620" y="17812"/>
                </a:moveTo>
                <a:lnTo>
                  <a:pt x="29337" y="4858"/>
                </a:lnTo>
                <a:cubicBezTo>
                  <a:pt x="26194" y="3239"/>
                  <a:pt x="22956" y="1619"/>
                  <a:pt x="19717" y="0"/>
                </a:cubicBezTo>
                <a:lnTo>
                  <a:pt x="0" y="12859"/>
                </a:lnTo>
                <a:cubicBezTo>
                  <a:pt x="3239" y="14478"/>
                  <a:pt x="6477" y="16097"/>
                  <a:pt x="9620" y="17812"/>
                </a:cubicBezTo>
                <a:close/>
              </a:path>
            </a:pathLst>
          </a:custGeom>
          <a:noFill/>
          <a:ln w="1270" cap="flat">
            <a:solidFill>
              <a:srgbClr val="000000">
                <a:alpha val="0"/>
              </a:srgbClr>
            </a:solidFill>
            <a:prstDash val="solid"/>
            <a:miter/>
          </a:ln>
        </p:spPr>
        <p:txBody>
          <a:bodyPr rtlCol="0" anchor="ctr"/>
          <a:lstStyle/>
          <a:p>
            <a:endParaRPr lang="ru-RU"/>
          </a:p>
        </p:txBody>
      </p:sp>
      <p:sp>
        <p:nvSpPr>
          <p:cNvPr id="318" name="Полилиния: фигура 317">
            <a:extLst>
              <a:ext uri="{FF2B5EF4-FFF2-40B4-BE49-F238E27FC236}">
                <a16:creationId xmlns:a16="http://schemas.microsoft.com/office/drawing/2014/main" id="{5FC8EDEB-F3CB-7649-D401-60AA23D329A2}"/>
              </a:ext>
            </a:extLst>
          </p:cNvPr>
          <p:cNvSpPr/>
          <p:nvPr/>
        </p:nvSpPr>
        <p:spPr>
          <a:xfrm>
            <a:off x="6317554" y="2070370"/>
            <a:ext cx="31813" cy="15811"/>
          </a:xfrm>
          <a:custGeom>
            <a:avLst/>
            <a:gdLst>
              <a:gd name="connsiteX0" fmla="*/ 0 w 31813"/>
              <a:gd name="connsiteY0" fmla="*/ 9716 h 15811"/>
              <a:gd name="connsiteX1" fmla="*/ 7144 w 31813"/>
              <a:gd name="connsiteY1" fmla="*/ 15811 h 15811"/>
              <a:gd name="connsiteX2" fmla="*/ 31814 w 31813"/>
              <a:gd name="connsiteY2" fmla="*/ 6096 h 15811"/>
              <a:gd name="connsiteX3" fmla="*/ 24670 w 31813"/>
              <a:gd name="connsiteY3" fmla="*/ 0 h 15811"/>
              <a:gd name="connsiteX4" fmla="*/ 0 w 31813"/>
              <a:gd name="connsiteY4" fmla="*/ 9716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 h="15811">
                <a:moveTo>
                  <a:pt x="0" y="9716"/>
                </a:moveTo>
                <a:cubicBezTo>
                  <a:pt x="2477" y="11716"/>
                  <a:pt x="4858" y="13716"/>
                  <a:pt x="7144" y="15811"/>
                </a:cubicBezTo>
                <a:lnTo>
                  <a:pt x="31814" y="6096"/>
                </a:lnTo>
                <a:cubicBezTo>
                  <a:pt x="29528" y="4096"/>
                  <a:pt x="27147" y="2000"/>
                  <a:pt x="24670" y="0"/>
                </a:cubicBezTo>
                <a:lnTo>
                  <a:pt x="0" y="9716"/>
                </a:lnTo>
                <a:close/>
              </a:path>
            </a:pathLst>
          </a:custGeom>
          <a:solidFill>
            <a:srgbClr val="FFFFFF"/>
          </a:solidFill>
          <a:ln w="9525" cap="flat">
            <a:noFill/>
            <a:prstDash val="solid"/>
            <a:miter/>
          </a:ln>
        </p:spPr>
        <p:txBody>
          <a:bodyPr rtlCol="0" anchor="ctr"/>
          <a:lstStyle/>
          <a:p>
            <a:endParaRPr lang="ru-RU"/>
          </a:p>
        </p:txBody>
      </p:sp>
      <p:sp>
        <p:nvSpPr>
          <p:cNvPr id="319" name="Полилиния: фигура 318">
            <a:extLst>
              <a:ext uri="{FF2B5EF4-FFF2-40B4-BE49-F238E27FC236}">
                <a16:creationId xmlns:a16="http://schemas.microsoft.com/office/drawing/2014/main" id="{5C82E514-25C2-A697-F739-E22824C6EC62}"/>
              </a:ext>
            </a:extLst>
          </p:cNvPr>
          <p:cNvSpPr/>
          <p:nvPr/>
        </p:nvSpPr>
        <p:spPr>
          <a:xfrm>
            <a:off x="6317554" y="2070370"/>
            <a:ext cx="31813" cy="15811"/>
          </a:xfrm>
          <a:custGeom>
            <a:avLst/>
            <a:gdLst>
              <a:gd name="connsiteX0" fmla="*/ 7144 w 31813"/>
              <a:gd name="connsiteY0" fmla="*/ 15811 h 15811"/>
              <a:gd name="connsiteX1" fmla="*/ 31814 w 31813"/>
              <a:gd name="connsiteY1" fmla="*/ 6096 h 15811"/>
              <a:gd name="connsiteX2" fmla="*/ 24670 w 31813"/>
              <a:gd name="connsiteY2" fmla="*/ 0 h 15811"/>
              <a:gd name="connsiteX3" fmla="*/ 0 w 31813"/>
              <a:gd name="connsiteY3" fmla="*/ 9716 h 15811"/>
              <a:gd name="connsiteX4" fmla="*/ 7144 w 31813"/>
              <a:gd name="connsiteY4" fmla="*/ 15811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3" h="15811">
                <a:moveTo>
                  <a:pt x="7144" y="15811"/>
                </a:moveTo>
                <a:lnTo>
                  <a:pt x="31814" y="6096"/>
                </a:lnTo>
                <a:cubicBezTo>
                  <a:pt x="29528" y="4096"/>
                  <a:pt x="27147" y="2000"/>
                  <a:pt x="24670" y="0"/>
                </a:cubicBezTo>
                <a:lnTo>
                  <a:pt x="0" y="9716"/>
                </a:lnTo>
                <a:cubicBezTo>
                  <a:pt x="2477" y="11716"/>
                  <a:pt x="4858" y="13716"/>
                  <a:pt x="7144" y="15811"/>
                </a:cubicBezTo>
                <a:close/>
              </a:path>
            </a:pathLst>
          </a:custGeom>
          <a:noFill/>
          <a:ln w="1270" cap="flat">
            <a:solidFill>
              <a:srgbClr val="000000">
                <a:alpha val="0"/>
              </a:srgbClr>
            </a:solidFill>
            <a:prstDash val="solid"/>
            <a:miter/>
          </a:ln>
        </p:spPr>
        <p:txBody>
          <a:bodyPr rtlCol="0" anchor="ctr"/>
          <a:lstStyle/>
          <a:p>
            <a:endParaRPr lang="ru-RU"/>
          </a:p>
        </p:txBody>
      </p:sp>
      <p:sp>
        <p:nvSpPr>
          <p:cNvPr id="320" name="Полилиния: фигура 319">
            <a:extLst>
              <a:ext uri="{FF2B5EF4-FFF2-40B4-BE49-F238E27FC236}">
                <a16:creationId xmlns:a16="http://schemas.microsoft.com/office/drawing/2014/main" id="{AFA75C93-EB6C-B216-03FB-9BAAEF1E4037}"/>
              </a:ext>
            </a:extLst>
          </p:cNvPr>
          <p:cNvSpPr/>
          <p:nvPr/>
        </p:nvSpPr>
        <p:spPr>
          <a:xfrm>
            <a:off x="5856544" y="1992979"/>
            <a:ext cx="562451" cy="323635"/>
          </a:xfrm>
          <a:custGeom>
            <a:avLst/>
            <a:gdLst>
              <a:gd name="connsiteX0" fmla="*/ 474154 w 562451"/>
              <a:gd name="connsiteY0" fmla="*/ 272844 h 323635"/>
              <a:gd name="connsiteX1" fmla="*/ 88297 w 562451"/>
              <a:gd name="connsiteY1" fmla="*/ 272844 h 323635"/>
              <a:gd name="connsiteX2" fmla="*/ 88297 w 562451"/>
              <a:gd name="connsiteY2" fmla="*/ 50816 h 323635"/>
              <a:gd name="connsiteX3" fmla="*/ 474154 w 562451"/>
              <a:gd name="connsiteY3" fmla="*/ 50816 h 323635"/>
              <a:gd name="connsiteX4" fmla="*/ 474154 w 562451"/>
              <a:gd name="connsiteY4" fmla="*/ 272844 h 323635"/>
              <a:gd name="connsiteX5" fmla="*/ 82296 w 562451"/>
              <a:gd name="connsiteY5" fmla="*/ 47292 h 323635"/>
              <a:gd name="connsiteX6" fmla="*/ 82296 w 562451"/>
              <a:gd name="connsiteY6" fmla="*/ 276273 h 323635"/>
              <a:gd name="connsiteX7" fmla="*/ 480155 w 562451"/>
              <a:gd name="connsiteY7" fmla="*/ 276273 h 323635"/>
              <a:gd name="connsiteX8" fmla="*/ 480155 w 562451"/>
              <a:gd name="connsiteY8" fmla="*/ 47292 h 323635"/>
              <a:gd name="connsiteX9" fmla="*/ 82296 w 562451"/>
              <a:gd name="connsiteY9" fmla="*/ 47292 h 32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451" h="323635">
                <a:moveTo>
                  <a:pt x="474154" y="272844"/>
                </a:moveTo>
                <a:cubicBezTo>
                  <a:pt x="367760" y="333994"/>
                  <a:pt x="194691" y="333994"/>
                  <a:pt x="88297" y="272844"/>
                </a:cubicBezTo>
                <a:cubicBezTo>
                  <a:pt x="-18098" y="211598"/>
                  <a:pt x="-18098" y="111966"/>
                  <a:pt x="88297" y="50816"/>
                </a:cubicBezTo>
                <a:cubicBezTo>
                  <a:pt x="194691" y="-10430"/>
                  <a:pt x="367760" y="-10430"/>
                  <a:pt x="474154" y="50816"/>
                </a:cubicBezTo>
                <a:cubicBezTo>
                  <a:pt x="580548" y="111966"/>
                  <a:pt x="580548" y="211598"/>
                  <a:pt x="474154" y="272844"/>
                </a:cubicBezTo>
                <a:close/>
                <a:moveTo>
                  <a:pt x="82296" y="47292"/>
                </a:moveTo>
                <a:cubicBezTo>
                  <a:pt x="-27432" y="110442"/>
                  <a:pt x="-27432" y="213122"/>
                  <a:pt x="82296" y="276273"/>
                </a:cubicBezTo>
                <a:cubicBezTo>
                  <a:pt x="192024" y="339423"/>
                  <a:pt x="370522" y="339423"/>
                  <a:pt x="480155" y="276273"/>
                </a:cubicBezTo>
                <a:cubicBezTo>
                  <a:pt x="589883" y="213122"/>
                  <a:pt x="589883" y="110442"/>
                  <a:pt x="480155" y="47292"/>
                </a:cubicBezTo>
                <a:cubicBezTo>
                  <a:pt x="370522" y="-15764"/>
                  <a:pt x="192024" y="-15764"/>
                  <a:pt x="82296" y="47292"/>
                </a:cubicBezTo>
                <a:close/>
              </a:path>
            </a:pathLst>
          </a:custGeom>
          <a:solidFill>
            <a:srgbClr val="FFFFFF"/>
          </a:solidFill>
          <a:ln w="9525" cap="flat">
            <a:noFill/>
            <a:prstDash val="solid"/>
            <a:miter/>
          </a:ln>
        </p:spPr>
        <p:txBody>
          <a:bodyPr rtlCol="0" anchor="ctr"/>
          <a:lstStyle/>
          <a:p>
            <a:endParaRPr lang="ru-RU"/>
          </a:p>
        </p:txBody>
      </p:sp>
      <p:sp>
        <p:nvSpPr>
          <p:cNvPr id="321" name="Полилиния: фигура 320">
            <a:extLst>
              <a:ext uri="{FF2B5EF4-FFF2-40B4-BE49-F238E27FC236}">
                <a16:creationId xmlns:a16="http://schemas.microsoft.com/office/drawing/2014/main" id="{B032962E-D721-DC50-DE7F-1D908EBDCF58}"/>
              </a:ext>
            </a:extLst>
          </p:cNvPr>
          <p:cNvSpPr/>
          <p:nvPr/>
        </p:nvSpPr>
        <p:spPr>
          <a:xfrm>
            <a:off x="5856544" y="1992979"/>
            <a:ext cx="562451" cy="323635"/>
          </a:xfrm>
          <a:custGeom>
            <a:avLst/>
            <a:gdLst>
              <a:gd name="connsiteX0" fmla="*/ 88297 w 562451"/>
              <a:gd name="connsiteY0" fmla="*/ 272844 h 323635"/>
              <a:gd name="connsiteX1" fmla="*/ 88297 w 562451"/>
              <a:gd name="connsiteY1" fmla="*/ 50816 h 323635"/>
              <a:gd name="connsiteX2" fmla="*/ 474154 w 562451"/>
              <a:gd name="connsiteY2" fmla="*/ 50816 h 323635"/>
              <a:gd name="connsiteX3" fmla="*/ 474154 w 562451"/>
              <a:gd name="connsiteY3" fmla="*/ 272844 h 323635"/>
              <a:gd name="connsiteX4" fmla="*/ 88297 w 562451"/>
              <a:gd name="connsiteY4" fmla="*/ 272844 h 323635"/>
              <a:gd name="connsiteX5" fmla="*/ 82296 w 562451"/>
              <a:gd name="connsiteY5" fmla="*/ 276273 h 323635"/>
              <a:gd name="connsiteX6" fmla="*/ 480155 w 562451"/>
              <a:gd name="connsiteY6" fmla="*/ 276273 h 323635"/>
              <a:gd name="connsiteX7" fmla="*/ 480155 w 562451"/>
              <a:gd name="connsiteY7" fmla="*/ 47292 h 323635"/>
              <a:gd name="connsiteX8" fmla="*/ 82296 w 562451"/>
              <a:gd name="connsiteY8" fmla="*/ 47292 h 323635"/>
              <a:gd name="connsiteX9" fmla="*/ 82296 w 562451"/>
              <a:gd name="connsiteY9" fmla="*/ 276273 h 32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451" h="323635">
                <a:moveTo>
                  <a:pt x="88297" y="272844"/>
                </a:moveTo>
                <a:cubicBezTo>
                  <a:pt x="-18098" y="211598"/>
                  <a:pt x="-18098" y="111966"/>
                  <a:pt x="88297" y="50816"/>
                </a:cubicBezTo>
                <a:cubicBezTo>
                  <a:pt x="194691" y="-10430"/>
                  <a:pt x="367760" y="-10430"/>
                  <a:pt x="474154" y="50816"/>
                </a:cubicBezTo>
                <a:cubicBezTo>
                  <a:pt x="580548" y="111966"/>
                  <a:pt x="580548" y="211598"/>
                  <a:pt x="474154" y="272844"/>
                </a:cubicBezTo>
                <a:cubicBezTo>
                  <a:pt x="367760" y="333994"/>
                  <a:pt x="194691" y="333994"/>
                  <a:pt x="88297" y="272844"/>
                </a:cubicBezTo>
                <a:close/>
                <a:moveTo>
                  <a:pt x="82296" y="276273"/>
                </a:moveTo>
                <a:cubicBezTo>
                  <a:pt x="192024" y="339423"/>
                  <a:pt x="370522" y="339423"/>
                  <a:pt x="480155" y="276273"/>
                </a:cubicBezTo>
                <a:cubicBezTo>
                  <a:pt x="589883" y="213122"/>
                  <a:pt x="589883" y="110442"/>
                  <a:pt x="480155" y="47292"/>
                </a:cubicBezTo>
                <a:cubicBezTo>
                  <a:pt x="370522" y="-15764"/>
                  <a:pt x="192024" y="-15764"/>
                  <a:pt x="82296" y="47292"/>
                </a:cubicBezTo>
                <a:cubicBezTo>
                  <a:pt x="-27432" y="110442"/>
                  <a:pt x="-27432" y="213122"/>
                  <a:pt x="82296" y="276273"/>
                </a:cubicBezTo>
                <a:close/>
              </a:path>
            </a:pathLst>
          </a:custGeom>
          <a:noFill/>
          <a:ln w="1270" cap="flat">
            <a:solidFill>
              <a:srgbClr val="000000">
                <a:alpha val="0"/>
              </a:srgbClr>
            </a:solidFill>
            <a:prstDash val="solid"/>
            <a:miter/>
          </a:ln>
        </p:spPr>
        <p:txBody>
          <a:bodyPr rtlCol="0" anchor="ctr"/>
          <a:lstStyle/>
          <a:p>
            <a:endParaRPr lang="ru-RU"/>
          </a:p>
        </p:txBody>
      </p:sp>
      <p:sp>
        <p:nvSpPr>
          <p:cNvPr id="322" name="Полилиния: фигура 321">
            <a:extLst>
              <a:ext uri="{FF2B5EF4-FFF2-40B4-BE49-F238E27FC236}">
                <a16:creationId xmlns:a16="http://schemas.microsoft.com/office/drawing/2014/main" id="{DCFE7B64-CED3-7D53-5EDD-CAC27B86A51A}"/>
              </a:ext>
            </a:extLst>
          </p:cNvPr>
          <p:cNvSpPr/>
          <p:nvPr/>
        </p:nvSpPr>
        <p:spPr>
          <a:xfrm>
            <a:off x="5939507" y="2040652"/>
            <a:ext cx="396620" cy="228242"/>
          </a:xfrm>
          <a:custGeom>
            <a:avLst/>
            <a:gdLst>
              <a:gd name="connsiteX0" fmla="*/ 332518 w 396620"/>
              <a:gd name="connsiteY0" fmla="*/ 191357 h 228242"/>
              <a:gd name="connsiteX1" fmla="*/ 64008 w 396620"/>
              <a:gd name="connsiteY1" fmla="*/ 191357 h 228242"/>
              <a:gd name="connsiteX2" fmla="*/ 64008 w 396620"/>
              <a:gd name="connsiteY2" fmla="*/ 36862 h 228242"/>
              <a:gd name="connsiteX3" fmla="*/ 332518 w 396620"/>
              <a:gd name="connsiteY3" fmla="*/ 36862 h 228242"/>
              <a:gd name="connsiteX4" fmla="*/ 332518 w 396620"/>
              <a:gd name="connsiteY4" fmla="*/ 191357 h 228242"/>
              <a:gd name="connsiteX5" fmla="*/ 58007 w 396620"/>
              <a:gd name="connsiteY5" fmla="*/ 33433 h 228242"/>
              <a:gd name="connsiteX6" fmla="*/ 58007 w 396620"/>
              <a:gd name="connsiteY6" fmla="*/ 194881 h 228242"/>
              <a:gd name="connsiteX7" fmla="*/ 338613 w 396620"/>
              <a:gd name="connsiteY7" fmla="*/ 194881 h 228242"/>
              <a:gd name="connsiteX8" fmla="*/ 338613 w 396620"/>
              <a:gd name="connsiteY8" fmla="*/ 33433 h 228242"/>
              <a:gd name="connsiteX9" fmla="*/ 58007 w 396620"/>
              <a:gd name="connsiteY9" fmla="*/ 33433 h 2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620" h="228242">
                <a:moveTo>
                  <a:pt x="332518" y="191357"/>
                </a:moveTo>
                <a:cubicBezTo>
                  <a:pt x="258508" y="234029"/>
                  <a:pt x="138017" y="234029"/>
                  <a:pt x="64008" y="191357"/>
                </a:cubicBezTo>
                <a:cubicBezTo>
                  <a:pt x="-10001" y="148781"/>
                  <a:pt x="-10001" y="79439"/>
                  <a:pt x="64008" y="36862"/>
                </a:cubicBezTo>
                <a:cubicBezTo>
                  <a:pt x="138017" y="-5715"/>
                  <a:pt x="258508" y="-5715"/>
                  <a:pt x="332518" y="36862"/>
                </a:cubicBezTo>
                <a:cubicBezTo>
                  <a:pt x="406622" y="79439"/>
                  <a:pt x="406622" y="148781"/>
                  <a:pt x="332518" y="191357"/>
                </a:cubicBezTo>
                <a:close/>
                <a:moveTo>
                  <a:pt x="58007" y="33433"/>
                </a:moveTo>
                <a:cubicBezTo>
                  <a:pt x="-19336" y="77914"/>
                  <a:pt x="-19336" y="150304"/>
                  <a:pt x="58007" y="194881"/>
                </a:cubicBezTo>
                <a:cubicBezTo>
                  <a:pt x="135350" y="239363"/>
                  <a:pt x="261176" y="239363"/>
                  <a:pt x="338613" y="194881"/>
                </a:cubicBezTo>
                <a:cubicBezTo>
                  <a:pt x="415957" y="150304"/>
                  <a:pt x="415957" y="77914"/>
                  <a:pt x="338613" y="33433"/>
                </a:cubicBezTo>
                <a:cubicBezTo>
                  <a:pt x="261176" y="-11144"/>
                  <a:pt x="135350" y="-11144"/>
                  <a:pt x="58007" y="33433"/>
                </a:cubicBezTo>
                <a:close/>
              </a:path>
            </a:pathLst>
          </a:custGeom>
          <a:solidFill>
            <a:srgbClr val="FFFFFF"/>
          </a:solidFill>
          <a:ln w="9525" cap="flat">
            <a:noFill/>
            <a:prstDash val="solid"/>
            <a:miter/>
          </a:ln>
        </p:spPr>
        <p:txBody>
          <a:bodyPr rtlCol="0" anchor="ctr"/>
          <a:lstStyle/>
          <a:p>
            <a:endParaRPr lang="ru-RU"/>
          </a:p>
        </p:txBody>
      </p:sp>
      <p:sp>
        <p:nvSpPr>
          <p:cNvPr id="323" name="Полилиния: фигура 322">
            <a:extLst>
              <a:ext uri="{FF2B5EF4-FFF2-40B4-BE49-F238E27FC236}">
                <a16:creationId xmlns:a16="http://schemas.microsoft.com/office/drawing/2014/main" id="{F89F1941-2E20-8887-C6F4-505160995287}"/>
              </a:ext>
            </a:extLst>
          </p:cNvPr>
          <p:cNvSpPr/>
          <p:nvPr/>
        </p:nvSpPr>
        <p:spPr>
          <a:xfrm>
            <a:off x="5939507" y="2040652"/>
            <a:ext cx="396620" cy="228242"/>
          </a:xfrm>
          <a:custGeom>
            <a:avLst/>
            <a:gdLst>
              <a:gd name="connsiteX0" fmla="*/ 64008 w 396620"/>
              <a:gd name="connsiteY0" fmla="*/ 191357 h 228242"/>
              <a:gd name="connsiteX1" fmla="*/ 64008 w 396620"/>
              <a:gd name="connsiteY1" fmla="*/ 36862 h 228242"/>
              <a:gd name="connsiteX2" fmla="*/ 332518 w 396620"/>
              <a:gd name="connsiteY2" fmla="*/ 36862 h 228242"/>
              <a:gd name="connsiteX3" fmla="*/ 332518 w 396620"/>
              <a:gd name="connsiteY3" fmla="*/ 191357 h 228242"/>
              <a:gd name="connsiteX4" fmla="*/ 64008 w 396620"/>
              <a:gd name="connsiteY4" fmla="*/ 191357 h 228242"/>
              <a:gd name="connsiteX5" fmla="*/ 58007 w 396620"/>
              <a:gd name="connsiteY5" fmla="*/ 194881 h 228242"/>
              <a:gd name="connsiteX6" fmla="*/ 338613 w 396620"/>
              <a:gd name="connsiteY6" fmla="*/ 194881 h 228242"/>
              <a:gd name="connsiteX7" fmla="*/ 338613 w 396620"/>
              <a:gd name="connsiteY7" fmla="*/ 33433 h 228242"/>
              <a:gd name="connsiteX8" fmla="*/ 58007 w 396620"/>
              <a:gd name="connsiteY8" fmla="*/ 33433 h 228242"/>
              <a:gd name="connsiteX9" fmla="*/ 58007 w 396620"/>
              <a:gd name="connsiteY9" fmla="*/ 194881 h 22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620" h="228242">
                <a:moveTo>
                  <a:pt x="64008" y="191357"/>
                </a:moveTo>
                <a:cubicBezTo>
                  <a:pt x="-10001" y="148781"/>
                  <a:pt x="-10001" y="79439"/>
                  <a:pt x="64008" y="36862"/>
                </a:cubicBezTo>
                <a:cubicBezTo>
                  <a:pt x="138017" y="-5715"/>
                  <a:pt x="258508" y="-5715"/>
                  <a:pt x="332518" y="36862"/>
                </a:cubicBezTo>
                <a:cubicBezTo>
                  <a:pt x="406622" y="79439"/>
                  <a:pt x="406622" y="148781"/>
                  <a:pt x="332518" y="191357"/>
                </a:cubicBezTo>
                <a:cubicBezTo>
                  <a:pt x="258508" y="234029"/>
                  <a:pt x="138017" y="234029"/>
                  <a:pt x="64008" y="191357"/>
                </a:cubicBezTo>
                <a:close/>
                <a:moveTo>
                  <a:pt x="58007" y="194881"/>
                </a:moveTo>
                <a:cubicBezTo>
                  <a:pt x="135350" y="239363"/>
                  <a:pt x="261176" y="239363"/>
                  <a:pt x="338613" y="194881"/>
                </a:cubicBezTo>
                <a:cubicBezTo>
                  <a:pt x="415957" y="150304"/>
                  <a:pt x="415957" y="77914"/>
                  <a:pt x="338613" y="33433"/>
                </a:cubicBezTo>
                <a:cubicBezTo>
                  <a:pt x="261176" y="-11144"/>
                  <a:pt x="135350" y="-11144"/>
                  <a:pt x="58007" y="33433"/>
                </a:cubicBezTo>
                <a:cubicBezTo>
                  <a:pt x="-19336" y="77914"/>
                  <a:pt x="-19336" y="150304"/>
                  <a:pt x="58007" y="194881"/>
                </a:cubicBezTo>
                <a:close/>
              </a:path>
            </a:pathLst>
          </a:custGeom>
          <a:noFill/>
          <a:ln w="1270" cap="flat">
            <a:solidFill>
              <a:srgbClr val="000000">
                <a:alpha val="0"/>
              </a:srgbClr>
            </a:solidFill>
            <a:prstDash val="solid"/>
            <a:miter/>
          </a:ln>
        </p:spPr>
        <p:txBody>
          <a:bodyPr rtlCol="0" anchor="ctr"/>
          <a:lstStyle/>
          <a:p>
            <a:endParaRPr lang="ru-RU"/>
          </a:p>
        </p:txBody>
      </p:sp>
      <p:sp>
        <p:nvSpPr>
          <p:cNvPr id="324" name="Полилиния: фигура 323">
            <a:extLst>
              <a:ext uri="{FF2B5EF4-FFF2-40B4-BE49-F238E27FC236}">
                <a16:creationId xmlns:a16="http://schemas.microsoft.com/office/drawing/2014/main" id="{8FF43B94-8C9A-ED4E-1019-0A5BFEEECD49}"/>
              </a:ext>
            </a:extLst>
          </p:cNvPr>
          <p:cNvSpPr/>
          <p:nvPr/>
        </p:nvSpPr>
        <p:spPr>
          <a:xfrm>
            <a:off x="5993895" y="2103707"/>
            <a:ext cx="17525" cy="10096"/>
          </a:xfrm>
          <a:custGeom>
            <a:avLst/>
            <a:gdLst>
              <a:gd name="connsiteX0" fmla="*/ 10954 w 17525"/>
              <a:gd name="connsiteY0" fmla="*/ 10096 h 10096"/>
              <a:gd name="connsiteX1" fmla="*/ 0 w 17525"/>
              <a:gd name="connsiteY1" fmla="*/ 6382 h 10096"/>
              <a:gd name="connsiteX2" fmla="*/ 6477 w 17525"/>
              <a:gd name="connsiteY2" fmla="*/ 0 h 10096"/>
              <a:gd name="connsiteX3" fmla="*/ 17526 w 17525"/>
              <a:gd name="connsiteY3" fmla="*/ 3810 h 10096"/>
              <a:gd name="connsiteX4" fmla="*/ 10954 w 17525"/>
              <a:gd name="connsiteY4" fmla="*/ 10096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10096">
                <a:moveTo>
                  <a:pt x="10954" y="10096"/>
                </a:moveTo>
                <a:lnTo>
                  <a:pt x="0" y="6382"/>
                </a:lnTo>
                <a:cubicBezTo>
                  <a:pt x="2000" y="4191"/>
                  <a:pt x="4191" y="2095"/>
                  <a:pt x="6477" y="0"/>
                </a:cubicBezTo>
                <a:lnTo>
                  <a:pt x="17526" y="3810"/>
                </a:lnTo>
                <a:cubicBezTo>
                  <a:pt x="15144" y="5905"/>
                  <a:pt x="13049" y="8001"/>
                  <a:pt x="10954" y="10096"/>
                </a:cubicBezTo>
                <a:close/>
              </a:path>
            </a:pathLst>
          </a:custGeom>
          <a:solidFill>
            <a:srgbClr val="FFFFFF"/>
          </a:solidFill>
          <a:ln w="9525" cap="flat">
            <a:noFill/>
            <a:prstDash val="solid"/>
            <a:miter/>
          </a:ln>
        </p:spPr>
        <p:txBody>
          <a:bodyPr rtlCol="0" anchor="ctr"/>
          <a:lstStyle/>
          <a:p>
            <a:endParaRPr lang="ru-RU"/>
          </a:p>
        </p:txBody>
      </p:sp>
      <p:sp>
        <p:nvSpPr>
          <p:cNvPr id="325" name="Полилиния: фигура 324">
            <a:extLst>
              <a:ext uri="{FF2B5EF4-FFF2-40B4-BE49-F238E27FC236}">
                <a16:creationId xmlns:a16="http://schemas.microsoft.com/office/drawing/2014/main" id="{B60F681D-BDB0-0790-B256-3E887EEA34BA}"/>
              </a:ext>
            </a:extLst>
          </p:cNvPr>
          <p:cNvSpPr/>
          <p:nvPr/>
        </p:nvSpPr>
        <p:spPr>
          <a:xfrm>
            <a:off x="5993895" y="2103707"/>
            <a:ext cx="17525" cy="10096"/>
          </a:xfrm>
          <a:custGeom>
            <a:avLst/>
            <a:gdLst>
              <a:gd name="connsiteX0" fmla="*/ 0 w 17525"/>
              <a:gd name="connsiteY0" fmla="*/ 6382 h 10096"/>
              <a:gd name="connsiteX1" fmla="*/ 6477 w 17525"/>
              <a:gd name="connsiteY1" fmla="*/ 0 h 10096"/>
              <a:gd name="connsiteX2" fmla="*/ 17526 w 17525"/>
              <a:gd name="connsiteY2" fmla="*/ 3810 h 10096"/>
              <a:gd name="connsiteX3" fmla="*/ 10954 w 17525"/>
              <a:gd name="connsiteY3" fmla="*/ 10096 h 10096"/>
              <a:gd name="connsiteX4" fmla="*/ 0 w 17525"/>
              <a:gd name="connsiteY4" fmla="*/ 6382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10096">
                <a:moveTo>
                  <a:pt x="0" y="6382"/>
                </a:moveTo>
                <a:cubicBezTo>
                  <a:pt x="2000" y="4191"/>
                  <a:pt x="4191" y="2095"/>
                  <a:pt x="6477" y="0"/>
                </a:cubicBezTo>
                <a:lnTo>
                  <a:pt x="17526" y="3810"/>
                </a:lnTo>
                <a:cubicBezTo>
                  <a:pt x="15144" y="5905"/>
                  <a:pt x="13049" y="8001"/>
                  <a:pt x="10954" y="10096"/>
                </a:cubicBezTo>
                <a:lnTo>
                  <a:pt x="0" y="6382"/>
                </a:lnTo>
                <a:close/>
              </a:path>
            </a:pathLst>
          </a:custGeom>
          <a:noFill/>
          <a:ln w="1270" cap="flat">
            <a:solidFill>
              <a:srgbClr val="000000">
                <a:alpha val="0"/>
              </a:srgbClr>
            </a:solidFill>
            <a:prstDash val="solid"/>
            <a:miter/>
          </a:ln>
        </p:spPr>
        <p:txBody>
          <a:bodyPr rtlCol="0" anchor="ctr"/>
          <a:lstStyle/>
          <a:p>
            <a:endParaRPr lang="ru-RU"/>
          </a:p>
        </p:txBody>
      </p:sp>
      <p:sp>
        <p:nvSpPr>
          <p:cNvPr id="326" name="Полилиния: фигура 325">
            <a:extLst>
              <a:ext uri="{FF2B5EF4-FFF2-40B4-BE49-F238E27FC236}">
                <a16:creationId xmlns:a16="http://schemas.microsoft.com/office/drawing/2014/main" id="{281514A7-12BD-26F8-B6B7-4E55391DE063}"/>
              </a:ext>
            </a:extLst>
          </p:cNvPr>
          <p:cNvSpPr/>
          <p:nvPr/>
        </p:nvSpPr>
        <p:spPr>
          <a:xfrm>
            <a:off x="5985322" y="2114089"/>
            <a:ext cx="16764" cy="9620"/>
          </a:xfrm>
          <a:custGeom>
            <a:avLst/>
            <a:gdLst>
              <a:gd name="connsiteX0" fmla="*/ 11716 w 16764"/>
              <a:gd name="connsiteY0" fmla="*/ 9620 h 9620"/>
              <a:gd name="connsiteX1" fmla="*/ 0 w 16764"/>
              <a:gd name="connsiteY1" fmla="*/ 6763 h 9620"/>
              <a:gd name="connsiteX2" fmla="*/ 5049 w 16764"/>
              <a:gd name="connsiteY2" fmla="*/ 0 h 9620"/>
              <a:gd name="connsiteX3" fmla="*/ 16764 w 16764"/>
              <a:gd name="connsiteY3" fmla="*/ 2953 h 9620"/>
              <a:gd name="connsiteX4" fmla="*/ 11716 w 16764"/>
              <a:gd name="connsiteY4" fmla="*/ 9620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620">
                <a:moveTo>
                  <a:pt x="11716" y="9620"/>
                </a:moveTo>
                <a:lnTo>
                  <a:pt x="0" y="6763"/>
                </a:lnTo>
                <a:cubicBezTo>
                  <a:pt x="1524" y="4477"/>
                  <a:pt x="3239" y="2191"/>
                  <a:pt x="5049" y="0"/>
                </a:cubicBezTo>
                <a:lnTo>
                  <a:pt x="16764" y="2953"/>
                </a:lnTo>
                <a:cubicBezTo>
                  <a:pt x="14954" y="5143"/>
                  <a:pt x="13240" y="7334"/>
                  <a:pt x="11716" y="9620"/>
                </a:cubicBezTo>
                <a:close/>
              </a:path>
            </a:pathLst>
          </a:custGeom>
          <a:solidFill>
            <a:srgbClr val="FFFFFF"/>
          </a:solidFill>
          <a:ln w="9525" cap="flat">
            <a:noFill/>
            <a:prstDash val="solid"/>
            <a:miter/>
          </a:ln>
        </p:spPr>
        <p:txBody>
          <a:bodyPr rtlCol="0" anchor="ctr"/>
          <a:lstStyle/>
          <a:p>
            <a:endParaRPr lang="ru-RU"/>
          </a:p>
        </p:txBody>
      </p:sp>
      <p:sp>
        <p:nvSpPr>
          <p:cNvPr id="327" name="Полилиния: фигура 326">
            <a:extLst>
              <a:ext uri="{FF2B5EF4-FFF2-40B4-BE49-F238E27FC236}">
                <a16:creationId xmlns:a16="http://schemas.microsoft.com/office/drawing/2014/main" id="{EEE9427B-7E9D-A4A0-F23A-F342BA6E40AE}"/>
              </a:ext>
            </a:extLst>
          </p:cNvPr>
          <p:cNvSpPr/>
          <p:nvPr/>
        </p:nvSpPr>
        <p:spPr>
          <a:xfrm>
            <a:off x="5985322" y="2114089"/>
            <a:ext cx="16764" cy="9620"/>
          </a:xfrm>
          <a:custGeom>
            <a:avLst/>
            <a:gdLst>
              <a:gd name="connsiteX0" fmla="*/ 0 w 16764"/>
              <a:gd name="connsiteY0" fmla="*/ 6763 h 9620"/>
              <a:gd name="connsiteX1" fmla="*/ 5049 w 16764"/>
              <a:gd name="connsiteY1" fmla="*/ 0 h 9620"/>
              <a:gd name="connsiteX2" fmla="*/ 16764 w 16764"/>
              <a:gd name="connsiteY2" fmla="*/ 2953 h 9620"/>
              <a:gd name="connsiteX3" fmla="*/ 11716 w 16764"/>
              <a:gd name="connsiteY3" fmla="*/ 9620 h 9620"/>
              <a:gd name="connsiteX4" fmla="*/ 0 w 16764"/>
              <a:gd name="connsiteY4" fmla="*/ 6763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620">
                <a:moveTo>
                  <a:pt x="0" y="6763"/>
                </a:moveTo>
                <a:cubicBezTo>
                  <a:pt x="1524" y="4477"/>
                  <a:pt x="3239" y="2191"/>
                  <a:pt x="5049" y="0"/>
                </a:cubicBezTo>
                <a:lnTo>
                  <a:pt x="16764" y="2953"/>
                </a:lnTo>
                <a:cubicBezTo>
                  <a:pt x="14954" y="5143"/>
                  <a:pt x="13240" y="7334"/>
                  <a:pt x="11716" y="9620"/>
                </a:cubicBezTo>
                <a:lnTo>
                  <a:pt x="0" y="6763"/>
                </a:lnTo>
                <a:close/>
              </a:path>
            </a:pathLst>
          </a:custGeom>
          <a:noFill/>
          <a:ln w="1270" cap="flat">
            <a:solidFill>
              <a:srgbClr val="000000">
                <a:alpha val="0"/>
              </a:srgbClr>
            </a:solidFill>
            <a:prstDash val="solid"/>
            <a:miter/>
          </a:ln>
        </p:spPr>
        <p:txBody>
          <a:bodyPr rtlCol="0" anchor="ctr"/>
          <a:lstStyle/>
          <a:p>
            <a:endParaRPr lang="ru-RU"/>
          </a:p>
        </p:txBody>
      </p:sp>
      <p:sp>
        <p:nvSpPr>
          <p:cNvPr id="328" name="Полилиния: фигура 327">
            <a:extLst>
              <a:ext uri="{FF2B5EF4-FFF2-40B4-BE49-F238E27FC236}">
                <a16:creationId xmlns:a16="http://schemas.microsoft.com/office/drawing/2014/main" id="{9A7FAD62-A162-1315-B49E-8C7189AD6849}"/>
              </a:ext>
            </a:extLst>
          </p:cNvPr>
          <p:cNvSpPr/>
          <p:nvPr/>
        </p:nvSpPr>
        <p:spPr>
          <a:xfrm>
            <a:off x="6032566" y="2078275"/>
            <a:ext cx="18002" cy="10287"/>
          </a:xfrm>
          <a:custGeom>
            <a:avLst/>
            <a:gdLst>
              <a:gd name="connsiteX0" fmla="*/ 7906 w 18002"/>
              <a:gd name="connsiteY0" fmla="*/ 10287 h 10287"/>
              <a:gd name="connsiteX1" fmla="*/ 0 w 18002"/>
              <a:gd name="connsiteY1" fmla="*/ 4477 h 10287"/>
              <a:gd name="connsiteX2" fmla="*/ 10096 w 18002"/>
              <a:gd name="connsiteY2" fmla="*/ 0 h 10287"/>
              <a:gd name="connsiteX3" fmla="*/ 18002 w 18002"/>
              <a:gd name="connsiteY3" fmla="*/ 5810 h 10287"/>
              <a:gd name="connsiteX4" fmla="*/ 7906 w 18002"/>
              <a:gd name="connsiteY4" fmla="*/ 10287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287">
                <a:moveTo>
                  <a:pt x="7906" y="10287"/>
                </a:moveTo>
                <a:lnTo>
                  <a:pt x="0" y="4477"/>
                </a:lnTo>
                <a:cubicBezTo>
                  <a:pt x="3334" y="2857"/>
                  <a:pt x="6668" y="1429"/>
                  <a:pt x="10096" y="0"/>
                </a:cubicBezTo>
                <a:lnTo>
                  <a:pt x="18002" y="5810"/>
                </a:lnTo>
                <a:cubicBezTo>
                  <a:pt x="14478" y="7239"/>
                  <a:pt x="11144" y="8668"/>
                  <a:pt x="7906" y="10287"/>
                </a:cubicBezTo>
                <a:close/>
              </a:path>
            </a:pathLst>
          </a:custGeom>
          <a:solidFill>
            <a:srgbClr val="FFFFFF"/>
          </a:solidFill>
          <a:ln w="9525" cap="flat">
            <a:noFill/>
            <a:prstDash val="solid"/>
            <a:miter/>
          </a:ln>
        </p:spPr>
        <p:txBody>
          <a:bodyPr rtlCol="0" anchor="ctr"/>
          <a:lstStyle/>
          <a:p>
            <a:endParaRPr lang="ru-RU"/>
          </a:p>
        </p:txBody>
      </p:sp>
      <p:sp>
        <p:nvSpPr>
          <p:cNvPr id="329" name="Полилиния: фигура 328">
            <a:extLst>
              <a:ext uri="{FF2B5EF4-FFF2-40B4-BE49-F238E27FC236}">
                <a16:creationId xmlns:a16="http://schemas.microsoft.com/office/drawing/2014/main" id="{CC59DBD9-C08D-9A2E-B5DE-789A2AA4D67E}"/>
              </a:ext>
            </a:extLst>
          </p:cNvPr>
          <p:cNvSpPr/>
          <p:nvPr/>
        </p:nvSpPr>
        <p:spPr>
          <a:xfrm>
            <a:off x="6032566" y="2078275"/>
            <a:ext cx="18002" cy="10287"/>
          </a:xfrm>
          <a:custGeom>
            <a:avLst/>
            <a:gdLst>
              <a:gd name="connsiteX0" fmla="*/ 0 w 18002"/>
              <a:gd name="connsiteY0" fmla="*/ 4477 h 10287"/>
              <a:gd name="connsiteX1" fmla="*/ 10096 w 18002"/>
              <a:gd name="connsiteY1" fmla="*/ 0 h 10287"/>
              <a:gd name="connsiteX2" fmla="*/ 18002 w 18002"/>
              <a:gd name="connsiteY2" fmla="*/ 5810 h 10287"/>
              <a:gd name="connsiteX3" fmla="*/ 7906 w 18002"/>
              <a:gd name="connsiteY3" fmla="*/ 10287 h 10287"/>
              <a:gd name="connsiteX4" fmla="*/ 0 w 18002"/>
              <a:gd name="connsiteY4" fmla="*/ 4477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287">
                <a:moveTo>
                  <a:pt x="0" y="4477"/>
                </a:moveTo>
                <a:cubicBezTo>
                  <a:pt x="3334" y="2857"/>
                  <a:pt x="6668" y="1429"/>
                  <a:pt x="10096" y="0"/>
                </a:cubicBezTo>
                <a:lnTo>
                  <a:pt x="18002" y="5810"/>
                </a:lnTo>
                <a:cubicBezTo>
                  <a:pt x="14478" y="7239"/>
                  <a:pt x="11144" y="8668"/>
                  <a:pt x="7906" y="10287"/>
                </a:cubicBezTo>
                <a:lnTo>
                  <a:pt x="0" y="4477"/>
                </a:lnTo>
                <a:close/>
              </a:path>
            </a:pathLst>
          </a:custGeom>
          <a:noFill/>
          <a:ln w="1270" cap="flat">
            <a:solidFill>
              <a:srgbClr val="000000">
                <a:alpha val="0"/>
              </a:srgbClr>
            </a:solidFill>
            <a:prstDash val="solid"/>
            <a:miter/>
          </a:ln>
        </p:spPr>
        <p:txBody>
          <a:bodyPr rtlCol="0" anchor="ctr"/>
          <a:lstStyle/>
          <a:p>
            <a:endParaRPr lang="ru-RU"/>
          </a:p>
        </p:txBody>
      </p:sp>
      <p:sp>
        <p:nvSpPr>
          <p:cNvPr id="330" name="Полилиния: фигура 329">
            <a:extLst>
              <a:ext uri="{FF2B5EF4-FFF2-40B4-BE49-F238E27FC236}">
                <a16:creationId xmlns:a16="http://schemas.microsoft.com/office/drawing/2014/main" id="{57D3744D-82E8-5883-B388-0D160F6BAE57}"/>
              </a:ext>
            </a:extLst>
          </p:cNvPr>
          <p:cNvSpPr/>
          <p:nvPr/>
        </p:nvSpPr>
        <p:spPr>
          <a:xfrm>
            <a:off x="6004753" y="2094277"/>
            <a:ext cx="18001" cy="10287"/>
          </a:xfrm>
          <a:custGeom>
            <a:avLst/>
            <a:gdLst>
              <a:gd name="connsiteX0" fmla="*/ 10096 w 18001"/>
              <a:gd name="connsiteY0" fmla="*/ 10287 h 10287"/>
              <a:gd name="connsiteX1" fmla="*/ 0 w 18001"/>
              <a:gd name="connsiteY1" fmla="*/ 5810 h 10287"/>
              <a:gd name="connsiteX2" fmla="*/ 7811 w 18001"/>
              <a:gd name="connsiteY2" fmla="*/ 0 h 10287"/>
              <a:gd name="connsiteX3" fmla="*/ 18002 w 18001"/>
              <a:gd name="connsiteY3" fmla="*/ 4477 h 10287"/>
              <a:gd name="connsiteX4" fmla="*/ 10096 w 18001"/>
              <a:gd name="connsiteY4" fmla="*/ 10287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1" h="10287">
                <a:moveTo>
                  <a:pt x="10096" y="10287"/>
                </a:moveTo>
                <a:lnTo>
                  <a:pt x="0" y="5810"/>
                </a:lnTo>
                <a:cubicBezTo>
                  <a:pt x="2477" y="3810"/>
                  <a:pt x="5048" y="1905"/>
                  <a:pt x="7811" y="0"/>
                </a:cubicBezTo>
                <a:lnTo>
                  <a:pt x="18002" y="4477"/>
                </a:lnTo>
                <a:cubicBezTo>
                  <a:pt x="15240" y="6382"/>
                  <a:pt x="12573" y="8287"/>
                  <a:pt x="10096" y="10287"/>
                </a:cubicBezTo>
                <a:close/>
              </a:path>
            </a:pathLst>
          </a:custGeom>
          <a:solidFill>
            <a:srgbClr val="FFFFFF"/>
          </a:solidFill>
          <a:ln w="9525" cap="flat">
            <a:noFill/>
            <a:prstDash val="solid"/>
            <a:miter/>
          </a:ln>
        </p:spPr>
        <p:txBody>
          <a:bodyPr rtlCol="0" anchor="ctr"/>
          <a:lstStyle/>
          <a:p>
            <a:endParaRPr lang="ru-RU"/>
          </a:p>
        </p:txBody>
      </p:sp>
      <p:sp>
        <p:nvSpPr>
          <p:cNvPr id="331" name="Полилиния: фигура 330">
            <a:extLst>
              <a:ext uri="{FF2B5EF4-FFF2-40B4-BE49-F238E27FC236}">
                <a16:creationId xmlns:a16="http://schemas.microsoft.com/office/drawing/2014/main" id="{991240F7-278E-8694-3E7A-DD9DF78713A1}"/>
              </a:ext>
            </a:extLst>
          </p:cNvPr>
          <p:cNvSpPr/>
          <p:nvPr/>
        </p:nvSpPr>
        <p:spPr>
          <a:xfrm>
            <a:off x="6004753" y="2094277"/>
            <a:ext cx="18001" cy="10287"/>
          </a:xfrm>
          <a:custGeom>
            <a:avLst/>
            <a:gdLst>
              <a:gd name="connsiteX0" fmla="*/ 0 w 18001"/>
              <a:gd name="connsiteY0" fmla="*/ 5810 h 10287"/>
              <a:gd name="connsiteX1" fmla="*/ 7811 w 18001"/>
              <a:gd name="connsiteY1" fmla="*/ 0 h 10287"/>
              <a:gd name="connsiteX2" fmla="*/ 18002 w 18001"/>
              <a:gd name="connsiteY2" fmla="*/ 4477 h 10287"/>
              <a:gd name="connsiteX3" fmla="*/ 10096 w 18001"/>
              <a:gd name="connsiteY3" fmla="*/ 10287 h 10287"/>
              <a:gd name="connsiteX4" fmla="*/ 0 w 18001"/>
              <a:gd name="connsiteY4" fmla="*/ 5810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1" h="10287">
                <a:moveTo>
                  <a:pt x="0" y="5810"/>
                </a:moveTo>
                <a:cubicBezTo>
                  <a:pt x="2477" y="3810"/>
                  <a:pt x="5048" y="1905"/>
                  <a:pt x="7811" y="0"/>
                </a:cubicBezTo>
                <a:lnTo>
                  <a:pt x="18002" y="4477"/>
                </a:lnTo>
                <a:cubicBezTo>
                  <a:pt x="15240" y="6382"/>
                  <a:pt x="12573" y="8287"/>
                  <a:pt x="10096" y="10287"/>
                </a:cubicBezTo>
                <a:lnTo>
                  <a:pt x="0" y="5810"/>
                </a:lnTo>
                <a:close/>
              </a:path>
            </a:pathLst>
          </a:custGeom>
          <a:noFill/>
          <a:ln w="1270" cap="flat">
            <a:solidFill>
              <a:srgbClr val="000000">
                <a:alpha val="0"/>
              </a:srgbClr>
            </a:solidFill>
            <a:prstDash val="solid"/>
            <a:miter/>
          </a:ln>
        </p:spPr>
        <p:txBody>
          <a:bodyPr rtlCol="0" anchor="ctr"/>
          <a:lstStyle/>
          <a:p>
            <a:endParaRPr lang="ru-RU"/>
          </a:p>
        </p:txBody>
      </p:sp>
      <p:sp>
        <p:nvSpPr>
          <p:cNvPr id="332" name="Полилиния: фигура 331">
            <a:extLst>
              <a:ext uri="{FF2B5EF4-FFF2-40B4-BE49-F238E27FC236}">
                <a16:creationId xmlns:a16="http://schemas.microsoft.com/office/drawing/2014/main" id="{EC477C5C-7C87-F036-A573-5CABF2BA1F72}"/>
              </a:ext>
            </a:extLst>
          </p:cNvPr>
          <p:cNvSpPr/>
          <p:nvPr/>
        </p:nvSpPr>
        <p:spPr>
          <a:xfrm>
            <a:off x="6017707" y="2085705"/>
            <a:ext cx="18097" cy="10382"/>
          </a:xfrm>
          <a:custGeom>
            <a:avLst/>
            <a:gdLst>
              <a:gd name="connsiteX0" fmla="*/ 9049 w 18097"/>
              <a:gd name="connsiteY0" fmla="*/ 10382 h 10382"/>
              <a:gd name="connsiteX1" fmla="*/ 0 w 18097"/>
              <a:gd name="connsiteY1" fmla="*/ 5239 h 10382"/>
              <a:gd name="connsiteX2" fmla="*/ 4476 w 18097"/>
              <a:gd name="connsiteY2" fmla="*/ 2572 h 10382"/>
              <a:gd name="connsiteX3" fmla="*/ 9049 w 18097"/>
              <a:gd name="connsiteY3" fmla="*/ 0 h 10382"/>
              <a:gd name="connsiteX4" fmla="*/ 18098 w 18097"/>
              <a:gd name="connsiteY4" fmla="*/ 5239 h 10382"/>
              <a:gd name="connsiteX5" fmla="*/ 13525 w 18097"/>
              <a:gd name="connsiteY5" fmla="*/ 7715 h 10382"/>
              <a:gd name="connsiteX6" fmla="*/ 9049 w 18097"/>
              <a:gd name="connsiteY6" fmla="*/ 10382 h 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10382">
                <a:moveTo>
                  <a:pt x="9049" y="10382"/>
                </a:moveTo>
                <a:lnTo>
                  <a:pt x="0" y="5239"/>
                </a:lnTo>
                <a:cubicBezTo>
                  <a:pt x="1429" y="4286"/>
                  <a:pt x="2953" y="3429"/>
                  <a:pt x="4476" y="2572"/>
                </a:cubicBezTo>
                <a:cubicBezTo>
                  <a:pt x="6001" y="1619"/>
                  <a:pt x="7525" y="857"/>
                  <a:pt x="9049" y="0"/>
                </a:cubicBezTo>
                <a:lnTo>
                  <a:pt x="18098" y="5239"/>
                </a:lnTo>
                <a:cubicBezTo>
                  <a:pt x="16573" y="6001"/>
                  <a:pt x="15050" y="6858"/>
                  <a:pt x="13525" y="7715"/>
                </a:cubicBezTo>
                <a:cubicBezTo>
                  <a:pt x="12002" y="8572"/>
                  <a:pt x="10477" y="9525"/>
                  <a:pt x="9049" y="10382"/>
                </a:cubicBezTo>
                <a:close/>
              </a:path>
            </a:pathLst>
          </a:custGeom>
          <a:solidFill>
            <a:srgbClr val="FFFFFF"/>
          </a:solidFill>
          <a:ln w="9525" cap="flat">
            <a:noFill/>
            <a:prstDash val="solid"/>
            <a:miter/>
          </a:ln>
        </p:spPr>
        <p:txBody>
          <a:bodyPr rtlCol="0" anchor="ctr"/>
          <a:lstStyle/>
          <a:p>
            <a:endParaRPr lang="ru-RU"/>
          </a:p>
        </p:txBody>
      </p:sp>
      <p:sp>
        <p:nvSpPr>
          <p:cNvPr id="333" name="Полилиния: фигура 332">
            <a:extLst>
              <a:ext uri="{FF2B5EF4-FFF2-40B4-BE49-F238E27FC236}">
                <a16:creationId xmlns:a16="http://schemas.microsoft.com/office/drawing/2014/main" id="{290F01CD-F061-F431-CCAF-F54470D275EE}"/>
              </a:ext>
            </a:extLst>
          </p:cNvPr>
          <p:cNvSpPr/>
          <p:nvPr/>
        </p:nvSpPr>
        <p:spPr>
          <a:xfrm>
            <a:off x="6017707" y="2085705"/>
            <a:ext cx="18097" cy="10382"/>
          </a:xfrm>
          <a:custGeom>
            <a:avLst/>
            <a:gdLst>
              <a:gd name="connsiteX0" fmla="*/ 0 w 18097"/>
              <a:gd name="connsiteY0" fmla="*/ 5239 h 10382"/>
              <a:gd name="connsiteX1" fmla="*/ 4476 w 18097"/>
              <a:gd name="connsiteY1" fmla="*/ 2572 h 10382"/>
              <a:gd name="connsiteX2" fmla="*/ 9049 w 18097"/>
              <a:gd name="connsiteY2" fmla="*/ 0 h 10382"/>
              <a:gd name="connsiteX3" fmla="*/ 18098 w 18097"/>
              <a:gd name="connsiteY3" fmla="*/ 5239 h 10382"/>
              <a:gd name="connsiteX4" fmla="*/ 13525 w 18097"/>
              <a:gd name="connsiteY4" fmla="*/ 7715 h 10382"/>
              <a:gd name="connsiteX5" fmla="*/ 9049 w 18097"/>
              <a:gd name="connsiteY5" fmla="*/ 10382 h 10382"/>
              <a:gd name="connsiteX6" fmla="*/ 0 w 18097"/>
              <a:gd name="connsiteY6" fmla="*/ 5239 h 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10382">
                <a:moveTo>
                  <a:pt x="0" y="5239"/>
                </a:moveTo>
                <a:cubicBezTo>
                  <a:pt x="1429" y="4286"/>
                  <a:pt x="2953" y="3429"/>
                  <a:pt x="4476" y="2572"/>
                </a:cubicBezTo>
                <a:cubicBezTo>
                  <a:pt x="6001" y="1619"/>
                  <a:pt x="7525" y="857"/>
                  <a:pt x="9049" y="0"/>
                </a:cubicBezTo>
                <a:lnTo>
                  <a:pt x="18098" y="5239"/>
                </a:lnTo>
                <a:cubicBezTo>
                  <a:pt x="16573" y="6001"/>
                  <a:pt x="15050" y="6858"/>
                  <a:pt x="13525" y="7715"/>
                </a:cubicBezTo>
                <a:cubicBezTo>
                  <a:pt x="12002" y="8572"/>
                  <a:pt x="10477" y="9525"/>
                  <a:pt x="9049" y="10382"/>
                </a:cubicBezTo>
                <a:lnTo>
                  <a:pt x="0" y="5239"/>
                </a:lnTo>
                <a:close/>
              </a:path>
            </a:pathLst>
          </a:custGeom>
          <a:noFill/>
          <a:ln w="1270" cap="flat">
            <a:solidFill>
              <a:srgbClr val="000000">
                <a:alpha val="0"/>
              </a:srgbClr>
            </a:solidFill>
            <a:prstDash val="solid"/>
            <a:miter/>
          </a:ln>
        </p:spPr>
        <p:txBody>
          <a:bodyPr rtlCol="0" anchor="ctr"/>
          <a:lstStyle/>
          <a:p>
            <a:endParaRPr lang="ru-RU"/>
          </a:p>
        </p:txBody>
      </p:sp>
      <p:sp>
        <p:nvSpPr>
          <p:cNvPr id="334" name="Полилиния: фигура 333">
            <a:extLst>
              <a:ext uri="{FF2B5EF4-FFF2-40B4-BE49-F238E27FC236}">
                <a16:creationId xmlns:a16="http://schemas.microsoft.com/office/drawing/2014/main" id="{D3CC8A03-4D59-82B3-C241-51FE81C4F0E2}"/>
              </a:ext>
            </a:extLst>
          </p:cNvPr>
          <p:cNvSpPr/>
          <p:nvPr/>
        </p:nvSpPr>
        <p:spPr>
          <a:xfrm>
            <a:off x="5981893" y="2180669"/>
            <a:ext cx="16383" cy="9429"/>
          </a:xfrm>
          <a:custGeom>
            <a:avLst/>
            <a:gdLst>
              <a:gd name="connsiteX0" fmla="*/ 16383 w 16383"/>
              <a:gd name="connsiteY0" fmla="*/ 6953 h 9429"/>
              <a:gd name="connsiteX1" fmla="*/ 12097 w 16383"/>
              <a:gd name="connsiteY1" fmla="*/ 0 h 9429"/>
              <a:gd name="connsiteX2" fmla="*/ 0 w 16383"/>
              <a:gd name="connsiteY2" fmla="*/ 2476 h 9429"/>
              <a:gd name="connsiteX3" fmla="*/ 4286 w 16383"/>
              <a:gd name="connsiteY3" fmla="*/ 9430 h 9429"/>
              <a:gd name="connsiteX4" fmla="*/ 16383 w 16383"/>
              <a:gd name="connsiteY4" fmla="*/ 6953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9429">
                <a:moveTo>
                  <a:pt x="16383" y="6953"/>
                </a:moveTo>
                <a:cubicBezTo>
                  <a:pt x="14764" y="4667"/>
                  <a:pt x="13335" y="2286"/>
                  <a:pt x="12097" y="0"/>
                </a:cubicBezTo>
                <a:lnTo>
                  <a:pt x="0" y="2476"/>
                </a:lnTo>
                <a:cubicBezTo>
                  <a:pt x="1334" y="4858"/>
                  <a:pt x="2667" y="7144"/>
                  <a:pt x="4286" y="9430"/>
                </a:cubicBezTo>
                <a:lnTo>
                  <a:pt x="16383" y="6953"/>
                </a:lnTo>
                <a:close/>
              </a:path>
            </a:pathLst>
          </a:custGeom>
          <a:solidFill>
            <a:srgbClr val="FFFFFF"/>
          </a:solidFill>
          <a:ln w="9525" cap="flat">
            <a:noFill/>
            <a:prstDash val="solid"/>
            <a:miter/>
          </a:ln>
        </p:spPr>
        <p:txBody>
          <a:bodyPr rtlCol="0" anchor="ctr"/>
          <a:lstStyle/>
          <a:p>
            <a:endParaRPr lang="ru-RU"/>
          </a:p>
        </p:txBody>
      </p:sp>
      <p:sp>
        <p:nvSpPr>
          <p:cNvPr id="335" name="Полилиния: фигура 334">
            <a:extLst>
              <a:ext uri="{FF2B5EF4-FFF2-40B4-BE49-F238E27FC236}">
                <a16:creationId xmlns:a16="http://schemas.microsoft.com/office/drawing/2014/main" id="{FC65DE97-3B90-02F5-5F26-C332F633DA40}"/>
              </a:ext>
            </a:extLst>
          </p:cNvPr>
          <p:cNvSpPr/>
          <p:nvPr/>
        </p:nvSpPr>
        <p:spPr>
          <a:xfrm>
            <a:off x="5981893" y="2180669"/>
            <a:ext cx="16383" cy="9429"/>
          </a:xfrm>
          <a:custGeom>
            <a:avLst/>
            <a:gdLst>
              <a:gd name="connsiteX0" fmla="*/ 12097 w 16383"/>
              <a:gd name="connsiteY0" fmla="*/ 0 h 9429"/>
              <a:gd name="connsiteX1" fmla="*/ 0 w 16383"/>
              <a:gd name="connsiteY1" fmla="*/ 2476 h 9429"/>
              <a:gd name="connsiteX2" fmla="*/ 4286 w 16383"/>
              <a:gd name="connsiteY2" fmla="*/ 9430 h 9429"/>
              <a:gd name="connsiteX3" fmla="*/ 16383 w 16383"/>
              <a:gd name="connsiteY3" fmla="*/ 6953 h 9429"/>
              <a:gd name="connsiteX4" fmla="*/ 12097 w 16383"/>
              <a:gd name="connsiteY4" fmla="*/ 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9429">
                <a:moveTo>
                  <a:pt x="12097" y="0"/>
                </a:moveTo>
                <a:lnTo>
                  <a:pt x="0" y="2476"/>
                </a:lnTo>
                <a:cubicBezTo>
                  <a:pt x="1334" y="4858"/>
                  <a:pt x="2667" y="7144"/>
                  <a:pt x="4286" y="9430"/>
                </a:cubicBezTo>
                <a:lnTo>
                  <a:pt x="16383" y="6953"/>
                </a:lnTo>
                <a:cubicBezTo>
                  <a:pt x="14764" y="4667"/>
                  <a:pt x="13335" y="2286"/>
                  <a:pt x="12097" y="0"/>
                </a:cubicBezTo>
                <a:close/>
              </a:path>
            </a:pathLst>
          </a:custGeom>
          <a:noFill/>
          <a:ln w="1270" cap="flat">
            <a:solidFill>
              <a:srgbClr val="000000">
                <a:alpha val="0"/>
              </a:srgbClr>
            </a:solidFill>
            <a:prstDash val="solid"/>
            <a:miter/>
          </a:ln>
        </p:spPr>
        <p:txBody>
          <a:bodyPr rtlCol="0" anchor="ctr"/>
          <a:lstStyle/>
          <a:p>
            <a:endParaRPr lang="ru-RU"/>
          </a:p>
        </p:txBody>
      </p:sp>
      <p:sp>
        <p:nvSpPr>
          <p:cNvPr id="336" name="Полилиния: фигура 335">
            <a:extLst>
              <a:ext uri="{FF2B5EF4-FFF2-40B4-BE49-F238E27FC236}">
                <a16:creationId xmlns:a16="http://schemas.microsoft.com/office/drawing/2014/main" id="{C70E3D69-1EAB-F377-94C6-9765E1766A5B}"/>
              </a:ext>
            </a:extLst>
          </p:cNvPr>
          <p:cNvSpPr/>
          <p:nvPr/>
        </p:nvSpPr>
        <p:spPr>
          <a:xfrm>
            <a:off x="6049140" y="2071989"/>
            <a:ext cx="17526" cy="10096"/>
          </a:xfrm>
          <a:custGeom>
            <a:avLst/>
            <a:gdLst>
              <a:gd name="connsiteX0" fmla="*/ 6477 w 17526"/>
              <a:gd name="connsiteY0" fmla="*/ 10097 h 10096"/>
              <a:gd name="connsiteX1" fmla="*/ 0 w 17526"/>
              <a:gd name="connsiteY1" fmla="*/ 3715 h 10096"/>
              <a:gd name="connsiteX2" fmla="*/ 10954 w 17526"/>
              <a:gd name="connsiteY2" fmla="*/ 0 h 10096"/>
              <a:gd name="connsiteX3" fmla="*/ 17526 w 17526"/>
              <a:gd name="connsiteY3" fmla="*/ 6286 h 10096"/>
              <a:gd name="connsiteX4" fmla="*/ 6477 w 17526"/>
              <a:gd name="connsiteY4" fmla="*/ 10097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10096">
                <a:moveTo>
                  <a:pt x="6477" y="10097"/>
                </a:moveTo>
                <a:lnTo>
                  <a:pt x="0" y="3715"/>
                </a:lnTo>
                <a:cubicBezTo>
                  <a:pt x="3524" y="2381"/>
                  <a:pt x="7239" y="1143"/>
                  <a:pt x="10954" y="0"/>
                </a:cubicBezTo>
                <a:lnTo>
                  <a:pt x="17526" y="6286"/>
                </a:lnTo>
                <a:cubicBezTo>
                  <a:pt x="13716" y="7525"/>
                  <a:pt x="10096" y="8763"/>
                  <a:pt x="6477" y="10097"/>
                </a:cubicBezTo>
                <a:close/>
              </a:path>
            </a:pathLst>
          </a:custGeom>
          <a:solidFill>
            <a:srgbClr val="FFFFFF"/>
          </a:solidFill>
          <a:ln w="9525" cap="flat">
            <a:noFill/>
            <a:prstDash val="solid"/>
            <a:miter/>
          </a:ln>
        </p:spPr>
        <p:txBody>
          <a:bodyPr rtlCol="0" anchor="ctr"/>
          <a:lstStyle/>
          <a:p>
            <a:endParaRPr lang="ru-RU"/>
          </a:p>
        </p:txBody>
      </p:sp>
      <p:sp>
        <p:nvSpPr>
          <p:cNvPr id="337" name="Полилиния: фигура 336">
            <a:extLst>
              <a:ext uri="{FF2B5EF4-FFF2-40B4-BE49-F238E27FC236}">
                <a16:creationId xmlns:a16="http://schemas.microsoft.com/office/drawing/2014/main" id="{80E83FEB-C5C5-E7BE-C3DD-D3A85A1D85A7}"/>
              </a:ext>
            </a:extLst>
          </p:cNvPr>
          <p:cNvSpPr/>
          <p:nvPr/>
        </p:nvSpPr>
        <p:spPr>
          <a:xfrm>
            <a:off x="6049140" y="2071989"/>
            <a:ext cx="17526" cy="10096"/>
          </a:xfrm>
          <a:custGeom>
            <a:avLst/>
            <a:gdLst>
              <a:gd name="connsiteX0" fmla="*/ 0 w 17526"/>
              <a:gd name="connsiteY0" fmla="*/ 3715 h 10096"/>
              <a:gd name="connsiteX1" fmla="*/ 10954 w 17526"/>
              <a:gd name="connsiteY1" fmla="*/ 0 h 10096"/>
              <a:gd name="connsiteX2" fmla="*/ 17526 w 17526"/>
              <a:gd name="connsiteY2" fmla="*/ 6286 h 10096"/>
              <a:gd name="connsiteX3" fmla="*/ 6477 w 17526"/>
              <a:gd name="connsiteY3" fmla="*/ 10097 h 10096"/>
              <a:gd name="connsiteX4" fmla="*/ 0 w 17526"/>
              <a:gd name="connsiteY4" fmla="*/ 3715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10096">
                <a:moveTo>
                  <a:pt x="0" y="3715"/>
                </a:moveTo>
                <a:cubicBezTo>
                  <a:pt x="3524" y="2381"/>
                  <a:pt x="7239" y="1143"/>
                  <a:pt x="10954" y="0"/>
                </a:cubicBezTo>
                <a:lnTo>
                  <a:pt x="17526" y="6286"/>
                </a:lnTo>
                <a:cubicBezTo>
                  <a:pt x="13716" y="7525"/>
                  <a:pt x="10096" y="8763"/>
                  <a:pt x="6477" y="10097"/>
                </a:cubicBezTo>
                <a:lnTo>
                  <a:pt x="0" y="3715"/>
                </a:lnTo>
                <a:close/>
              </a:path>
            </a:pathLst>
          </a:custGeom>
          <a:noFill/>
          <a:ln w="1270" cap="flat">
            <a:solidFill>
              <a:srgbClr val="000000">
                <a:alpha val="0"/>
              </a:srgbClr>
            </a:solidFill>
            <a:prstDash val="solid"/>
            <a:miter/>
          </a:ln>
        </p:spPr>
        <p:txBody>
          <a:bodyPr rtlCol="0" anchor="ctr"/>
          <a:lstStyle/>
          <a:p>
            <a:endParaRPr lang="ru-RU"/>
          </a:p>
        </p:txBody>
      </p:sp>
      <p:sp>
        <p:nvSpPr>
          <p:cNvPr id="338" name="Полилиния: фигура 337">
            <a:extLst>
              <a:ext uri="{FF2B5EF4-FFF2-40B4-BE49-F238E27FC236}">
                <a16:creationId xmlns:a16="http://schemas.microsoft.com/office/drawing/2014/main" id="{C5D5F7D8-79C9-DB59-06B1-CCF5ACBF6D38}"/>
              </a:ext>
            </a:extLst>
          </p:cNvPr>
          <p:cNvSpPr/>
          <p:nvPr/>
        </p:nvSpPr>
        <p:spPr>
          <a:xfrm>
            <a:off x="5979131" y="2125043"/>
            <a:ext cx="15811" cy="9143"/>
          </a:xfrm>
          <a:custGeom>
            <a:avLst/>
            <a:gdLst>
              <a:gd name="connsiteX0" fmla="*/ 12287 w 15811"/>
              <a:gd name="connsiteY0" fmla="*/ 9144 h 9143"/>
              <a:gd name="connsiteX1" fmla="*/ 0 w 15811"/>
              <a:gd name="connsiteY1" fmla="*/ 7048 h 9143"/>
              <a:gd name="connsiteX2" fmla="*/ 3620 w 15811"/>
              <a:gd name="connsiteY2" fmla="*/ 0 h 9143"/>
              <a:gd name="connsiteX3" fmla="*/ 15811 w 15811"/>
              <a:gd name="connsiteY3" fmla="*/ 2000 h 9143"/>
              <a:gd name="connsiteX4" fmla="*/ 12287 w 15811"/>
              <a:gd name="connsiteY4" fmla="*/ 9144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12287" y="9144"/>
                </a:moveTo>
                <a:lnTo>
                  <a:pt x="0" y="7048"/>
                </a:lnTo>
                <a:cubicBezTo>
                  <a:pt x="1048" y="4667"/>
                  <a:pt x="2191" y="2286"/>
                  <a:pt x="3620" y="0"/>
                </a:cubicBezTo>
                <a:lnTo>
                  <a:pt x="15811" y="2000"/>
                </a:lnTo>
                <a:cubicBezTo>
                  <a:pt x="14478" y="4381"/>
                  <a:pt x="13239" y="6763"/>
                  <a:pt x="12287" y="9144"/>
                </a:cubicBezTo>
                <a:close/>
              </a:path>
            </a:pathLst>
          </a:custGeom>
          <a:solidFill>
            <a:srgbClr val="FFFFFF"/>
          </a:solidFill>
          <a:ln w="9525" cap="flat">
            <a:noFill/>
            <a:prstDash val="solid"/>
            <a:miter/>
          </a:ln>
        </p:spPr>
        <p:txBody>
          <a:bodyPr rtlCol="0" anchor="ctr"/>
          <a:lstStyle/>
          <a:p>
            <a:endParaRPr lang="ru-RU"/>
          </a:p>
        </p:txBody>
      </p:sp>
      <p:sp>
        <p:nvSpPr>
          <p:cNvPr id="339" name="Полилиния: фигура 338">
            <a:extLst>
              <a:ext uri="{FF2B5EF4-FFF2-40B4-BE49-F238E27FC236}">
                <a16:creationId xmlns:a16="http://schemas.microsoft.com/office/drawing/2014/main" id="{A9818D35-655B-46EF-1892-7142EB68F926}"/>
              </a:ext>
            </a:extLst>
          </p:cNvPr>
          <p:cNvSpPr/>
          <p:nvPr/>
        </p:nvSpPr>
        <p:spPr>
          <a:xfrm>
            <a:off x="5979131" y="2125043"/>
            <a:ext cx="15811" cy="9143"/>
          </a:xfrm>
          <a:custGeom>
            <a:avLst/>
            <a:gdLst>
              <a:gd name="connsiteX0" fmla="*/ 0 w 15811"/>
              <a:gd name="connsiteY0" fmla="*/ 7048 h 9143"/>
              <a:gd name="connsiteX1" fmla="*/ 3620 w 15811"/>
              <a:gd name="connsiteY1" fmla="*/ 0 h 9143"/>
              <a:gd name="connsiteX2" fmla="*/ 15811 w 15811"/>
              <a:gd name="connsiteY2" fmla="*/ 2000 h 9143"/>
              <a:gd name="connsiteX3" fmla="*/ 12287 w 15811"/>
              <a:gd name="connsiteY3" fmla="*/ 9144 h 9143"/>
              <a:gd name="connsiteX4" fmla="*/ 0 w 15811"/>
              <a:gd name="connsiteY4" fmla="*/ 7048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0" y="7048"/>
                </a:moveTo>
                <a:cubicBezTo>
                  <a:pt x="1048" y="4667"/>
                  <a:pt x="2191" y="2286"/>
                  <a:pt x="3620" y="0"/>
                </a:cubicBezTo>
                <a:lnTo>
                  <a:pt x="15811" y="2000"/>
                </a:lnTo>
                <a:cubicBezTo>
                  <a:pt x="14478" y="4381"/>
                  <a:pt x="13239" y="6763"/>
                  <a:pt x="12287" y="9144"/>
                </a:cubicBezTo>
                <a:lnTo>
                  <a:pt x="0" y="7048"/>
                </a:lnTo>
                <a:close/>
              </a:path>
            </a:pathLst>
          </a:custGeom>
          <a:noFill/>
          <a:ln w="1270" cap="flat">
            <a:solidFill>
              <a:srgbClr val="000000">
                <a:alpha val="0"/>
              </a:srgbClr>
            </a:solidFill>
            <a:prstDash val="solid"/>
            <a:miter/>
          </a:ln>
        </p:spPr>
        <p:txBody>
          <a:bodyPr rtlCol="0" anchor="ctr"/>
          <a:lstStyle/>
          <a:p>
            <a:endParaRPr lang="ru-RU"/>
          </a:p>
        </p:txBody>
      </p:sp>
      <p:sp>
        <p:nvSpPr>
          <p:cNvPr id="340" name="Полилиния: фигура 339">
            <a:extLst>
              <a:ext uri="{FF2B5EF4-FFF2-40B4-BE49-F238E27FC236}">
                <a16:creationId xmlns:a16="http://schemas.microsoft.com/office/drawing/2014/main" id="{690298D4-6765-A26A-E41E-DA3325F715F0}"/>
              </a:ext>
            </a:extLst>
          </p:cNvPr>
          <p:cNvSpPr/>
          <p:nvPr/>
        </p:nvSpPr>
        <p:spPr>
          <a:xfrm>
            <a:off x="5989323" y="2190861"/>
            <a:ext cx="17240" cy="9906"/>
          </a:xfrm>
          <a:custGeom>
            <a:avLst/>
            <a:gdLst>
              <a:gd name="connsiteX0" fmla="*/ 17240 w 17240"/>
              <a:gd name="connsiteY0" fmla="*/ 6572 h 9906"/>
              <a:gd name="connsiteX1" fmla="*/ 11335 w 17240"/>
              <a:gd name="connsiteY1" fmla="*/ 0 h 9906"/>
              <a:gd name="connsiteX2" fmla="*/ 0 w 17240"/>
              <a:gd name="connsiteY2" fmla="*/ 3334 h 9906"/>
              <a:gd name="connsiteX3" fmla="*/ 5810 w 17240"/>
              <a:gd name="connsiteY3" fmla="*/ 9906 h 9906"/>
              <a:gd name="connsiteX4" fmla="*/ 17240 w 17240"/>
              <a:gd name="connsiteY4" fmla="*/ 6572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17240" y="6572"/>
                </a:moveTo>
                <a:cubicBezTo>
                  <a:pt x="15049" y="4381"/>
                  <a:pt x="13145" y="2191"/>
                  <a:pt x="11335" y="0"/>
                </a:cubicBezTo>
                <a:lnTo>
                  <a:pt x="0" y="3334"/>
                </a:lnTo>
                <a:cubicBezTo>
                  <a:pt x="1714" y="5524"/>
                  <a:pt x="3714" y="7715"/>
                  <a:pt x="5810" y="9906"/>
                </a:cubicBezTo>
                <a:lnTo>
                  <a:pt x="17240" y="6572"/>
                </a:lnTo>
                <a:close/>
              </a:path>
            </a:pathLst>
          </a:custGeom>
          <a:solidFill>
            <a:srgbClr val="FFFFFF"/>
          </a:solidFill>
          <a:ln w="9525" cap="flat">
            <a:noFill/>
            <a:prstDash val="solid"/>
            <a:miter/>
          </a:ln>
        </p:spPr>
        <p:txBody>
          <a:bodyPr rtlCol="0" anchor="ctr"/>
          <a:lstStyle/>
          <a:p>
            <a:endParaRPr lang="ru-RU"/>
          </a:p>
        </p:txBody>
      </p:sp>
      <p:sp>
        <p:nvSpPr>
          <p:cNvPr id="341" name="Полилиния: фигура 340">
            <a:extLst>
              <a:ext uri="{FF2B5EF4-FFF2-40B4-BE49-F238E27FC236}">
                <a16:creationId xmlns:a16="http://schemas.microsoft.com/office/drawing/2014/main" id="{C6A86FEA-1EDE-2F02-E6DB-4C7B9B841E40}"/>
              </a:ext>
            </a:extLst>
          </p:cNvPr>
          <p:cNvSpPr/>
          <p:nvPr/>
        </p:nvSpPr>
        <p:spPr>
          <a:xfrm>
            <a:off x="5989323" y="2190861"/>
            <a:ext cx="17240" cy="9906"/>
          </a:xfrm>
          <a:custGeom>
            <a:avLst/>
            <a:gdLst>
              <a:gd name="connsiteX0" fmla="*/ 11335 w 17240"/>
              <a:gd name="connsiteY0" fmla="*/ 0 h 9906"/>
              <a:gd name="connsiteX1" fmla="*/ 0 w 17240"/>
              <a:gd name="connsiteY1" fmla="*/ 3334 h 9906"/>
              <a:gd name="connsiteX2" fmla="*/ 5810 w 17240"/>
              <a:gd name="connsiteY2" fmla="*/ 9906 h 9906"/>
              <a:gd name="connsiteX3" fmla="*/ 17240 w 17240"/>
              <a:gd name="connsiteY3" fmla="*/ 6572 h 9906"/>
              <a:gd name="connsiteX4" fmla="*/ 11335 w 17240"/>
              <a:gd name="connsiteY4" fmla="*/ 0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11335" y="0"/>
                </a:moveTo>
                <a:lnTo>
                  <a:pt x="0" y="3334"/>
                </a:lnTo>
                <a:cubicBezTo>
                  <a:pt x="1714" y="5524"/>
                  <a:pt x="3714" y="7715"/>
                  <a:pt x="5810" y="9906"/>
                </a:cubicBezTo>
                <a:lnTo>
                  <a:pt x="17240" y="6572"/>
                </a:lnTo>
                <a:cubicBezTo>
                  <a:pt x="15049" y="4381"/>
                  <a:pt x="13145" y="2191"/>
                  <a:pt x="11335" y="0"/>
                </a:cubicBezTo>
                <a:close/>
              </a:path>
            </a:pathLst>
          </a:custGeom>
          <a:noFill/>
          <a:ln w="1270" cap="flat">
            <a:solidFill>
              <a:srgbClr val="000000">
                <a:alpha val="0"/>
              </a:srgbClr>
            </a:solidFill>
            <a:prstDash val="solid"/>
            <a:miter/>
          </a:ln>
        </p:spPr>
        <p:txBody>
          <a:bodyPr rtlCol="0" anchor="ctr"/>
          <a:lstStyle/>
          <a:p>
            <a:endParaRPr lang="ru-RU"/>
          </a:p>
        </p:txBody>
      </p:sp>
      <p:sp>
        <p:nvSpPr>
          <p:cNvPr id="342" name="Полилиния: фигура 341">
            <a:extLst>
              <a:ext uri="{FF2B5EF4-FFF2-40B4-BE49-F238E27FC236}">
                <a16:creationId xmlns:a16="http://schemas.microsoft.com/office/drawing/2014/main" id="{C54D3D79-0C2D-89B3-9E98-CA05D783B40C}"/>
              </a:ext>
            </a:extLst>
          </p:cNvPr>
          <p:cNvSpPr/>
          <p:nvPr/>
        </p:nvSpPr>
        <p:spPr>
          <a:xfrm>
            <a:off x="5977035" y="2170096"/>
            <a:ext cx="15240" cy="8762"/>
          </a:xfrm>
          <a:custGeom>
            <a:avLst/>
            <a:gdLst>
              <a:gd name="connsiteX0" fmla="*/ 15240 w 15240"/>
              <a:gd name="connsiteY0" fmla="*/ 7144 h 8762"/>
              <a:gd name="connsiteX1" fmla="*/ 12478 w 15240"/>
              <a:gd name="connsiteY1" fmla="*/ 0 h 8762"/>
              <a:gd name="connsiteX2" fmla="*/ 0 w 15240"/>
              <a:gd name="connsiteY2" fmla="*/ 1619 h 8762"/>
              <a:gd name="connsiteX3" fmla="*/ 2763 w 15240"/>
              <a:gd name="connsiteY3" fmla="*/ 8763 h 8762"/>
              <a:gd name="connsiteX4" fmla="*/ 15240 w 15240"/>
              <a:gd name="connsiteY4" fmla="*/ 7144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8762">
                <a:moveTo>
                  <a:pt x="15240" y="7144"/>
                </a:moveTo>
                <a:cubicBezTo>
                  <a:pt x="14097" y="4763"/>
                  <a:pt x="13240" y="2381"/>
                  <a:pt x="12478" y="0"/>
                </a:cubicBezTo>
                <a:lnTo>
                  <a:pt x="0" y="1619"/>
                </a:lnTo>
                <a:cubicBezTo>
                  <a:pt x="762" y="4000"/>
                  <a:pt x="1620" y="6382"/>
                  <a:pt x="2763" y="8763"/>
                </a:cubicBezTo>
                <a:lnTo>
                  <a:pt x="15240" y="7144"/>
                </a:lnTo>
                <a:close/>
              </a:path>
            </a:pathLst>
          </a:custGeom>
          <a:solidFill>
            <a:srgbClr val="FFFFFF"/>
          </a:solidFill>
          <a:ln w="9525" cap="flat">
            <a:noFill/>
            <a:prstDash val="solid"/>
            <a:miter/>
          </a:ln>
        </p:spPr>
        <p:txBody>
          <a:bodyPr rtlCol="0" anchor="ctr"/>
          <a:lstStyle/>
          <a:p>
            <a:endParaRPr lang="ru-RU"/>
          </a:p>
        </p:txBody>
      </p:sp>
      <p:sp>
        <p:nvSpPr>
          <p:cNvPr id="343" name="Полилиния: фигура 342">
            <a:extLst>
              <a:ext uri="{FF2B5EF4-FFF2-40B4-BE49-F238E27FC236}">
                <a16:creationId xmlns:a16="http://schemas.microsoft.com/office/drawing/2014/main" id="{32229354-B200-FB9A-6E19-EEFFCA583C66}"/>
              </a:ext>
            </a:extLst>
          </p:cNvPr>
          <p:cNvSpPr/>
          <p:nvPr/>
        </p:nvSpPr>
        <p:spPr>
          <a:xfrm>
            <a:off x="5977035" y="2170096"/>
            <a:ext cx="15240" cy="8762"/>
          </a:xfrm>
          <a:custGeom>
            <a:avLst/>
            <a:gdLst>
              <a:gd name="connsiteX0" fmla="*/ 12478 w 15240"/>
              <a:gd name="connsiteY0" fmla="*/ 0 h 8762"/>
              <a:gd name="connsiteX1" fmla="*/ 0 w 15240"/>
              <a:gd name="connsiteY1" fmla="*/ 1619 h 8762"/>
              <a:gd name="connsiteX2" fmla="*/ 2763 w 15240"/>
              <a:gd name="connsiteY2" fmla="*/ 8763 h 8762"/>
              <a:gd name="connsiteX3" fmla="*/ 15240 w 15240"/>
              <a:gd name="connsiteY3" fmla="*/ 7144 h 8762"/>
              <a:gd name="connsiteX4" fmla="*/ 12478 w 15240"/>
              <a:gd name="connsiteY4" fmla="*/ 0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8762">
                <a:moveTo>
                  <a:pt x="12478" y="0"/>
                </a:moveTo>
                <a:lnTo>
                  <a:pt x="0" y="1619"/>
                </a:lnTo>
                <a:cubicBezTo>
                  <a:pt x="762" y="4000"/>
                  <a:pt x="1620" y="6382"/>
                  <a:pt x="2763" y="8763"/>
                </a:cubicBezTo>
                <a:lnTo>
                  <a:pt x="15240" y="7144"/>
                </a:lnTo>
                <a:cubicBezTo>
                  <a:pt x="14097" y="4763"/>
                  <a:pt x="13240" y="2381"/>
                  <a:pt x="12478" y="0"/>
                </a:cubicBezTo>
                <a:close/>
              </a:path>
            </a:pathLst>
          </a:custGeom>
          <a:noFill/>
          <a:ln w="1270" cap="flat">
            <a:solidFill>
              <a:srgbClr val="000000">
                <a:alpha val="0"/>
              </a:srgbClr>
            </a:solidFill>
            <a:prstDash val="solid"/>
            <a:miter/>
          </a:ln>
        </p:spPr>
        <p:txBody>
          <a:bodyPr rtlCol="0" anchor="ctr"/>
          <a:lstStyle/>
          <a:p>
            <a:endParaRPr lang="ru-RU"/>
          </a:p>
        </p:txBody>
      </p:sp>
      <p:sp>
        <p:nvSpPr>
          <p:cNvPr id="344" name="Полилиния: фигура 343">
            <a:extLst>
              <a:ext uri="{FF2B5EF4-FFF2-40B4-BE49-F238E27FC236}">
                <a16:creationId xmlns:a16="http://schemas.microsoft.com/office/drawing/2014/main" id="{48A91781-135C-B564-27FA-3A426E2980CE}"/>
              </a:ext>
            </a:extLst>
          </p:cNvPr>
          <p:cNvSpPr/>
          <p:nvPr/>
        </p:nvSpPr>
        <p:spPr>
          <a:xfrm>
            <a:off x="5974559" y="2159238"/>
            <a:ext cx="14002" cy="8000"/>
          </a:xfrm>
          <a:custGeom>
            <a:avLst/>
            <a:gdLst>
              <a:gd name="connsiteX0" fmla="*/ 14002 w 14002"/>
              <a:gd name="connsiteY0" fmla="*/ 7334 h 8000"/>
              <a:gd name="connsiteX1" fmla="*/ 12764 w 14002"/>
              <a:gd name="connsiteY1" fmla="*/ 0 h 8000"/>
              <a:gd name="connsiteX2" fmla="*/ 0 w 14002"/>
              <a:gd name="connsiteY2" fmla="*/ 762 h 8000"/>
              <a:gd name="connsiteX3" fmla="*/ 1238 w 14002"/>
              <a:gd name="connsiteY3" fmla="*/ 8001 h 8000"/>
              <a:gd name="connsiteX4" fmla="*/ 14002 w 14002"/>
              <a:gd name="connsiteY4" fmla="*/ 7334 h 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8000">
                <a:moveTo>
                  <a:pt x="14002" y="7334"/>
                </a:moveTo>
                <a:cubicBezTo>
                  <a:pt x="13431" y="4953"/>
                  <a:pt x="12954" y="2476"/>
                  <a:pt x="12764" y="0"/>
                </a:cubicBezTo>
                <a:lnTo>
                  <a:pt x="0" y="762"/>
                </a:lnTo>
                <a:cubicBezTo>
                  <a:pt x="286" y="3143"/>
                  <a:pt x="667" y="5620"/>
                  <a:pt x="1238" y="8001"/>
                </a:cubicBezTo>
                <a:lnTo>
                  <a:pt x="14002" y="7334"/>
                </a:lnTo>
                <a:close/>
              </a:path>
            </a:pathLst>
          </a:custGeom>
          <a:solidFill>
            <a:srgbClr val="FFFFFF"/>
          </a:solidFill>
          <a:ln w="9525" cap="flat">
            <a:noFill/>
            <a:prstDash val="solid"/>
            <a:miter/>
          </a:ln>
        </p:spPr>
        <p:txBody>
          <a:bodyPr rtlCol="0" anchor="ctr"/>
          <a:lstStyle/>
          <a:p>
            <a:endParaRPr lang="ru-RU"/>
          </a:p>
        </p:txBody>
      </p:sp>
      <p:sp>
        <p:nvSpPr>
          <p:cNvPr id="345" name="Полилиния: фигура 344">
            <a:extLst>
              <a:ext uri="{FF2B5EF4-FFF2-40B4-BE49-F238E27FC236}">
                <a16:creationId xmlns:a16="http://schemas.microsoft.com/office/drawing/2014/main" id="{49A50F1C-E94E-57C0-2CE5-5E19BF441D9F}"/>
              </a:ext>
            </a:extLst>
          </p:cNvPr>
          <p:cNvSpPr/>
          <p:nvPr/>
        </p:nvSpPr>
        <p:spPr>
          <a:xfrm>
            <a:off x="5974559" y="2159238"/>
            <a:ext cx="14002" cy="8000"/>
          </a:xfrm>
          <a:custGeom>
            <a:avLst/>
            <a:gdLst>
              <a:gd name="connsiteX0" fmla="*/ 12764 w 14002"/>
              <a:gd name="connsiteY0" fmla="*/ 0 h 8000"/>
              <a:gd name="connsiteX1" fmla="*/ 0 w 14002"/>
              <a:gd name="connsiteY1" fmla="*/ 762 h 8000"/>
              <a:gd name="connsiteX2" fmla="*/ 1238 w 14002"/>
              <a:gd name="connsiteY2" fmla="*/ 8001 h 8000"/>
              <a:gd name="connsiteX3" fmla="*/ 14002 w 14002"/>
              <a:gd name="connsiteY3" fmla="*/ 7334 h 8000"/>
              <a:gd name="connsiteX4" fmla="*/ 12764 w 14002"/>
              <a:gd name="connsiteY4" fmla="*/ 0 h 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8000">
                <a:moveTo>
                  <a:pt x="12764" y="0"/>
                </a:moveTo>
                <a:lnTo>
                  <a:pt x="0" y="762"/>
                </a:lnTo>
                <a:cubicBezTo>
                  <a:pt x="286" y="3143"/>
                  <a:pt x="667" y="5620"/>
                  <a:pt x="1238" y="8001"/>
                </a:cubicBezTo>
                <a:lnTo>
                  <a:pt x="14002" y="7334"/>
                </a:lnTo>
                <a:cubicBezTo>
                  <a:pt x="13431" y="4953"/>
                  <a:pt x="12954" y="2476"/>
                  <a:pt x="12764" y="0"/>
                </a:cubicBezTo>
                <a:close/>
              </a:path>
            </a:pathLst>
          </a:custGeom>
          <a:noFill/>
          <a:ln w="1270" cap="flat">
            <a:solidFill>
              <a:srgbClr val="000000">
                <a:alpha val="0"/>
              </a:srgbClr>
            </a:solidFill>
            <a:prstDash val="solid"/>
            <a:miter/>
          </a:ln>
        </p:spPr>
        <p:txBody>
          <a:bodyPr rtlCol="0" anchor="ctr"/>
          <a:lstStyle/>
          <a:p>
            <a:endParaRPr lang="ru-RU"/>
          </a:p>
        </p:txBody>
      </p:sp>
      <p:sp>
        <p:nvSpPr>
          <p:cNvPr id="346" name="Полилиния: фигура 345">
            <a:extLst>
              <a:ext uri="{FF2B5EF4-FFF2-40B4-BE49-F238E27FC236}">
                <a16:creationId xmlns:a16="http://schemas.microsoft.com/office/drawing/2014/main" id="{4F017B37-BDD5-A362-0951-33D27B984621}"/>
              </a:ext>
            </a:extLst>
          </p:cNvPr>
          <p:cNvSpPr/>
          <p:nvPr/>
        </p:nvSpPr>
        <p:spPr>
          <a:xfrm>
            <a:off x="5999038" y="2200481"/>
            <a:ext cx="17811" cy="10191"/>
          </a:xfrm>
          <a:custGeom>
            <a:avLst/>
            <a:gdLst>
              <a:gd name="connsiteX0" fmla="*/ 17812 w 17811"/>
              <a:gd name="connsiteY0" fmla="*/ 6096 h 10191"/>
              <a:gd name="connsiteX1" fmla="*/ 10573 w 17811"/>
              <a:gd name="connsiteY1" fmla="*/ 0 h 10191"/>
              <a:gd name="connsiteX2" fmla="*/ 0 w 17811"/>
              <a:gd name="connsiteY2" fmla="*/ 4096 h 10191"/>
              <a:gd name="connsiteX3" fmla="*/ 7144 w 17811"/>
              <a:gd name="connsiteY3" fmla="*/ 10192 h 10191"/>
              <a:gd name="connsiteX4" fmla="*/ 17812 w 17811"/>
              <a:gd name="connsiteY4" fmla="*/ 6096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 h="10191">
                <a:moveTo>
                  <a:pt x="17812" y="6096"/>
                </a:moveTo>
                <a:cubicBezTo>
                  <a:pt x="15240" y="4096"/>
                  <a:pt x="12859" y="2000"/>
                  <a:pt x="10573" y="0"/>
                </a:cubicBezTo>
                <a:lnTo>
                  <a:pt x="0" y="4096"/>
                </a:lnTo>
                <a:cubicBezTo>
                  <a:pt x="2286" y="6191"/>
                  <a:pt x="4667" y="8192"/>
                  <a:pt x="7144" y="10192"/>
                </a:cubicBezTo>
                <a:lnTo>
                  <a:pt x="17812" y="6096"/>
                </a:lnTo>
                <a:close/>
              </a:path>
            </a:pathLst>
          </a:custGeom>
          <a:solidFill>
            <a:srgbClr val="FFFFFF"/>
          </a:solidFill>
          <a:ln w="9525" cap="flat">
            <a:noFill/>
            <a:prstDash val="solid"/>
            <a:miter/>
          </a:ln>
        </p:spPr>
        <p:txBody>
          <a:bodyPr rtlCol="0" anchor="ctr"/>
          <a:lstStyle/>
          <a:p>
            <a:endParaRPr lang="ru-RU"/>
          </a:p>
        </p:txBody>
      </p:sp>
      <p:sp>
        <p:nvSpPr>
          <p:cNvPr id="347" name="Полилиния: фигура 346">
            <a:extLst>
              <a:ext uri="{FF2B5EF4-FFF2-40B4-BE49-F238E27FC236}">
                <a16:creationId xmlns:a16="http://schemas.microsoft.com/office/drawing/2014/main" id="{C5F46ED7-AA33-F482-E957-52D36C7DDC28}"/>
              </a:ext>
            </a:extLst>
          </p:cNvPr>
          <p:cNvSpPr/>
          <p:nvPr/>
        </p:nvSpPr>
        <p:spPr>
          <a:xfrm>
            <a:off x="5999038" y="2200481"/>
            <a:ext cx="17811" cy="10191"/>
          </a:xfrm>
          <a:custGeom>
            <a:avLst/>
            <a:gdLst>
              <a:gd name="connsiteX0" fmla="*/ 10573 w 17811"/>
              <a:gd name="connsiteY0" fmla="*/ 0 h 10191"/>
              <a:gd name="connsiteX1" fmla="*/ 0 w 17811"/>
              <a:gd name="connsiteY1" fmla="*/ 4096 h 10191"/>
              <a:gd name="connsiteX2" fmla="*/ 7144 w 17811"/>
              <a:gd name="connsiteY2" fmla="*/ 10192 h 10191"/>
              <a:gd name="connsiteX3" fmla="*/ 17812 w 17811"/>
              <a:gd name="connsiteY3" fmla="*/ 6096 h 10191"/>
              <a:gd name="connsiteX4" fmla="*/ 10573 w 17811"/>
              <a:gd name="connsiteY4" fmla="*/ 0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 h="10191">
                <a:moveTo>
                  <a:pt x="10573" y="0"/>
                </a:moveTo>
                <a:lnTo>
                  <a:pt x="0" y="4096"/>
                </a:lnTo>
                <a:cubicBezTo>
                  <a:pt x="2286" y="6191"/>
                  <a:pt x="4667" y="8192"/>
                  <a:pt x="7144" y="10192"/>
                </a:cubicBezTo>
                <a:lnTo>
                  <a:pt x="17812" y="6096"/>
                </a:lnTo>
                <a:cubicBezTo>
                  <a:pt x="15240" y="4096"/>
                  <a:pt x="12859" y="2000"/>
                  <a:pt x="10573" y="0"/>
                </a:cubicBezTo>
                <a:close/>
              </a:path>
            </a:pathLst>
          </a:custGeom>
          <a:noFill/>
          <a:ln w="1270" cap="flat">
            <a:solidFill>
              <a:srgbClr val="000000">
                <a:alpha val="0"/>
              </a:srgbClr>
            </a:solidFill>
            <a:prstDash val="solid"/>
            <a:miter/>
          </a:ln>
        </p:spPr>
        <p:txBody>
          <a:bodyPr rtlCol="0" anchor="ctr"/>
          <a:lstStyle/>
          <a:p>
            <a:endParaRPr lang="ru-RU"/>
          </a:p>
        </p:txBody>
      </p:sp>
      <p:sp>
        <p:nvSpPr>
          <p:cNvPr id="348" name="Полилиния: фигура 347">
            <a:extLst>
              <a:ext uri="{FF2B5EF4-FFF2-40B4-BE49-F238E27FC236}">
                <a16:creationId xmlns:a16="http://schemas.microsoft.com/office/drawing/2014/main" id="{48F9ABAE-C809-8FE2-E6E3-CB9D29225DF5}"/>
              </a:ext>
            </a:extLst>
          </p:cNvPr>
          <p:cNvSpPr/>
          <p:nvPr/>
        </p:nvSpPr>
        <p:spPr>
          <a:xfrm>
            <a:off x="5975512" y="2136473"/>
            <a:ext cx="14572" cy="8381"/>
          </a:xfrm>
          <a:custGeom>
            <a:avLst/>
            <a:gdLst>
              <a:gd name="connsiteX0" fmla="*/ 12573 w 14572"/>
              <a:gd name="connsiteY0" fmla="*/ 8382 h 8381"/>
              <a:gd name="connsiteX1" fmla="*/ 0 w 14572"/>
              <a:gd name="connsiteY1" fmla="*/ 7239 h 8381"/>
              <a:gd name="connsiteX2" fmla="*/ 1905 w 14572"/>
              <a:gd name="connsiteY2" fmla="*/ 0 h 8381"/>
              <a:gd name="connsiteX3" fmla="*/ 14573 w 14572"/>
              <a:gd name="connsiteY3" fmla="*/ 1143 h 8381"/>
              <a:gd name="connsiteX4" fmla="*/ 12573 w 14572"/>
              <a:gd name="connsiteY4" fmla="*/ 8382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2" h="8381">
                <a:moveTo>
                  <a:pt x="12573" y="8382"/>
                </a:moveTo>
                <a:lnTo>
                  <a:pt x="0" y="7239"/>
                </a:lnTo>
                <a:cubicBezTo>
                  <a:pt x="476" y="4763"/>
                  <a:pt x="1143" y="2381"/>
                  <a:pt x="1905" y="0"/>
                </a:cubicBezTo>
                <a:lnTo>
                  <a:pt x="14573" y="1143"/>
                </a:lnTo>
                <a:cubicBezTo>
                  <a:pt x="13716" y="3524"/>
                  <a:pt x="13145" y="6001"/>
                  <a:pt x="12573" y="8382"/>
                </a:cubicBezTo>
                <a:close/>
              </a:path>
            </a:pathLst>
          </a:custGeom>
          <a:solidFill>
            <a:srgbClr val="FFFFFF"/>
          </a:solidFill>
          <a:ln w="9525" cap="flat">
            <a:noFill/>
            <a:prstDash val="solid"/>
            <a:miter/>
          </a:ln>
        </p:spPr>
        <p:txBody>
          <a:bodyPr rtlCol="0" anchor="ctr"/>
          <a:lstStyle/>
          <a:p>
            <a:endParaRPr lang="ru-RU"/>
          </a:p>
        </p:txBody>
      </p:sp>
      <p:sp>
        <p:nvSpPr>
          <p:cNvPr id="349" name="Полилиния: фигура 348">
            <a:extLst>
              <a:ext uri="{FF2B5EF4-FFF2-40B4-BE49-F238E27FC236}">
                <a16:creationId xmlns:a16="http://schemas.microsoft.com/office/drawing/2014/main" id="{E96844BE-9B21-FAF0-FB71-AFB5F18D7068}"/>
              </a:ext>
            </a:extLst>
          </p:cNvPr>
          <p:cNvSpPr/>
          <p:nvPr/>
        </p:nvSpPr>
        <p:spPr>
          <a:xfrm>
            <a:off x="5975512" y="2136473"/>
            <a:ext cx="14572" cy="8381"/>
          </a:xfrm>
          <a:custGeom>
            <a:avLst/>
            <a:gdLst>
              <a:gd name="connsiteX0" fmla="*/ 0 w 14572"/>
              <a:gd name="connsiteY0" fmla="*/ 7239 h 8381"/>
              <a:gd name="connsiteX1" fmla="*/ 1905 w 14572"/>
              <a:gd name="connsiteY1" fmla="*/ 0 h 8381"/>
              <a:gd name="connsiteX2" fmla="*/ 14573 w 14572"/>
              <a:gd name="connsiteY2" fmla="*/ 1143 h 8381"/>
              <a:gd name="connsiteX3" fmla="*/ 12573 w 14572"/>
              <a:gd name="connsiteY3" fmla="*/ 8382 h 8381"/>
              <a:gd name="connsiteX4" fmla="*/ 0 w 14572"/>
              <a:gd name="connsiteY4" fmla="*/ 7239 h 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2" h="8381">
                <a:moveTo>
                  <a:pt x="0" y="7239"/>
                </a:moveTo>
                <a:cubicBezTo>
                  <a:pt x="476" y="4763"/>
                  <a:pt x="1143" y="2381"/>
                  <a:pt x="1905" y="0"/>
                </a:cubicBezTo>
                <a:lnTo>
                  <a:pt x="14573" y="1143"/>
                </a:lnTo>
                <a:cubicBezTo>
                  <a:pt x="13716" y="3524"/>
                  <a:pt x="13145" y="6001"/>
                  <a:pt x="12573" y="8382"/>
                </a:cubicBezTo>
                <a:lnTo>
                  <a:pt x="0" y="7239"/>
                </a:lnTo>
                <a:close/>
              </a:path>
            </a:pathLst>
          </a:custGeom>
          <a:noFill/>
          <a:ln w="1270" cap="flat">
            <a:solidFill>
              <a:srgbClr val="000000">
                <a:alpha val="0"/>
              </a:srgbClr>
            </a:solidFill>
            <a:prstDash val="solid"/>
            <a:miter/>
          </a:ln>
        </p:spPr>
        <p:txBody>
          <a:bodyPr rtlCol="0" anchor="ctr"/>
          <a:lstStyle/>
          <a:p>
            <a:endParaRPr lang="ru-RU"/>
          </a:p>
        </p:txBody>
      </p:sp>
      <p:sp>
        <p:nvSpPr>
          <p:cNvPr id="350" name="Полилиния: фигура 349">
            <a:extLst>
              <a:ext uri="{FF2B5EF4-FFF2-40B4-BE49-F238E27FC236}">
                <a16:creationId xmlns:a16="http://schemas.microsoft.com/office/drawing/2014/main" id="{7AEE07D3-CB99-945E-24D2-DF5D3CBA0737}"/>
              </a:ext>
            </a:extLst>
          </p:cNvPr>
          <p:cNvSpPr/>
          <p:nvPr/>
        </p:nvSpPr>
        <p:spPr>
          <a:xfrm>
            <a:off x="5974369" y="2148189"/>
            <a:ext cx="13144" cy="7524"/>
          </a:xfrm>
          <a:custGeom>
            <a:avLst/>
            <a:gdLst>
              <a:gd name="connsiteX0" fmla="*/ 12763 w 13144"/>
              <a:gd name="connsiteY0" fmla="*/ 7525 h 7524"/>
              <a:gd name="connsiteX1" fmla="*/ 13145 w 13144"/>
              <a:gd name="connsiteY1" fmla="*/ 191 h 7524"/>
              <a:gd name="connsiteX2" fmla="*/ 381 w 13144"/>
              <a:gd name="connsiteY2" fmla="*/ 0 h 7524"/>
              <a:gd name="connsiteX3" fmla="*/ 0 w 13144"/>
              <a:gd name="connsiteY3" fmla="*/ 7334 h 7524"/>
              <a:gd name="connsiteX4" fmla="*/ 12763 w 13144"/>
              <a:gd name="connsiteY4" fmla="*/ 7525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7524">
                <a:moveTo>
                  <a:pt x="12763" y="7525"/>
                </a:moveTo>
                <a:cubicBezTo>
                  <a:pt x="12763" y="5048"/>
                  <a:pt x="12859" y="2667"/>
                  <a:pt x="13145" y="191"/>
                </a:cubicBezTo>
                <a:lnTo>
                  <a:pt x="381" y="0"/>
                </a:lnTo>
                <a:cubicBezTo>
                  <a:pt x="95" y="2381"/>
                  <a:pt x="0" y="4858"/>
                  <a:pt x="0" y="7334"/>
                </a:cubicBezTo>
                <a:lnTo>
                  <a:pt x="12763" y="7525"/>
                </a:lnTo>
                <a:close/>
              </a:path>
            </a:pathLst>
          </a:custGeom>
          <a:solidFill>
            <a:srgbClr val="FFFFFF"/>
          </a:solidFill>
          <a:ln w="9525" cap="flat">
            <a:noFill/>
            <a:prstDash val="solid"/>
            <a:miter/>
          </a:ln>
        </p:spPr>
        <p:txBody>
          <a:bodyPr rtlCol="0" anchor="ctr"/>
          <a:lstStyle/>
          <a:p>
            <a:endParaRPr lang="ru-RU"/>
          </a:p>
        </p:txBody>
      </p:sp>
      <p:sp>
        <p:nvSpPr>
          <p:cNvPr id="351" name="Полилиния: фигура 350">
            <a:extLst>
              <a:ext uri="{FF2B5EF4-FFF2-40B4-BE49-F238E27FC236}">
                <a16:creationId xmlns:a16="http://schemas.microsoft.com/office/drawing/2014/main" id="{175812A5-8445-8DAA-F382-870A26402C73}"/>
              </a:ext>
            </a:extLst>
          </p:cNvPr>
          <p:cNvSpPr/>
          <p:nvPr/>
        </p:nvSpPr>
        <p:spPr>
          <a:xfrm>
            <a:off x="5974369" y="2148189"/>
            <a:ext cx="13144" cy="7524"/>
          </a:xfrm>
          <a:custGeom>
            <a:avLst/>
            <a:gdLst>
              <a:gd name="connsiteX0" fmla="*/ 13145 w 13144"/>
              <a:gd name="connsiteY0" fmla="*/ 191 h 7524"/>
              <a:gd name="connsiteX1" fmla="*/ 381 w 13144"/>
              <a:gd name="connsiteY1" fmla="*/ 0 h 7524"/>
              <a:gd name="connsiteX2" fmla="*/ 0 w 13144"/>
              <a:gd name="connsiteY2" fmla="*/ 7334 h 7524"/>
              <a:gd name="connsiteX3" fmla="*/ 12763 w 13144"/>
              <a:gd name="connsiteY3" fmla="*/ 7525 h 7524"/>
              <a:gd name="connsiteX4" fmla="*/ 13145 w 13144"/>
              <a:gd name="connsiteY4" fmla="*/ 191 h 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7524">
                <a:moveTo>
                  <a:pt x="13145" y="191"/>
                </a:moveTo>
                <a:lnTo>
                  <a:pt x="381" y="0"/>
                </a:lnTo>
                <a:cubicBezTo>
                  <a:pt x="95" y="2381"/>
                  <a:pt x="0" y="4858"/>
                  <a:pt x="0" y="7334"/>
                </a:cubicBezTo>
                <a:lnTo>
                  <a:pt x="12763" y="7525"/>
                </a:lnTo>
                <a:cubicBezTo>
                  <a:pt x="12763" y="5048"/>
                  <a:pt x="12859" y="2667"/>
                  <a:pt x="13145" y="191"/>
                </a:cubicBezTo>
                <a:close/>
              </a:path>
            </a:pathLst>
          </a:custGeom>
          <a:noFill/>
          <a:ln w="1270" cap="flat">
            <a:solidFill>
              <a:srgbClr val="000000">
                <a:alpha val="0"/>
              </a:srgbClr>
            </a:solidFill>
            <a:prstDash val="solid"/>
            <a:miter/>
          </a:ln>
        </p:spPr>
        <p:txBody>
          <a:bodyPr rtlCol="0" anchor="ctr"/>
          <a:lstStyle/>
          <a:p>
            <a:endParaRPr lang="ru-RU"/>
          </a:p>
        </p:txBody>
      </p:sp>
      <p:sp>
        <p:nvSpPr>
          <p:cNvPr id="352" name="Полилиния: фигура 351">
            <a:extLst>
              <a:ext uri="{FF2B5EF4-FFF2-40B4-BE49-F238E27FC236}">
                <a16:creationId xmlns:a16="http://schemas.microsoft.com/office/drawing/2014/main" id="{3F502336-A9BB-E8F8-DBA5-ABA53ACABED8}"/>
              </a:ext>
            </a:extLst>
          </p:cNvPr>
          <p:cNvSpPr/>
          <p:nvPr/>
        </p:nvSpPr>
        <p:spPr>
          <a:xfrm>
            <a:off x="6126293" y="2060749"/>
            <a:ext cx="13143" cy="7620"/>
          </a:xfrm>
          <a:custGeom>
            <a:avLst/>
            <a:gdLst>
              <a:gd name="connsiteX0" fmla="*/ 381 w 13143"/>
              <a:gd name="connsiteY0" fmla="*/ 7620 h 7620"/>
              <a:gd name="connsiteX1" fmla="*/ 0 w 13143"/>
              <a:gd name="connsiteY1" fmla="*/ 191 h 7620"/>
              <a:gd name="connsiteX2" fmla="*/ 11620 w 13143"/>
              <a:gd name="connsiteY2" fmla="*/ 0 h 7620"/>
              <a:gd name="connsiteX3" fmla="*/ 12763 w 13143"/>
              <a:gd name="connsiteY3" fmla="*/ 0 h 7620"/>
              <a:gd name="connsiteX4" fmla="*/ 13144 w 13143"/>
              <a:gd name="connsiteY4" fmla="*/ 7334 h 7620"/>
              <a:gd name="connsiteX5" fmla="*/ 11620 w 13143"/>
              <a:gd name="connsiteY5" fmla="*/ 7334 h 7620"/>
              <a:gd name="connsiteX6" fmla="*/ 381 w 13143"/>
              <a:gd name="connsiteY6" fmla="*/ 7620 h 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3" h="7620">
                <a:moveTo>
                  <a:pt x="381" y="7620"/>
                </a:moveTo>
                <a:lnTo>
                  <a:pt x="0" y="191"/>
                </a:lnTo>
                <a:cubicBezTo>
                  <a:pt x="3810" y="95"/>
                  <a:pt x="7715" y="0"/>
                  <a:pt x="11620" y="0"/>
                </a:cubicBezTo>
                <a:cubicBezTo>
                  <a:pt x="12001" y="0"/>
                  <a:pt x="12382" y="0"/>
                  <a:pt x="12763" y="0"/>
                </a:cubicBezTo>
                <a:lnTo>
                  <a:pt x="13144" y="7334"/>
                </a:lnTo>
                <a:cubicBezTo>
                  <a:pt x="12668" y="7334"/>
                  <a:pt x="12096" y="7334"/>
                  <a:pt x="11620" y="7334"/>
                </a:cubicBezTo>
                <a:cubicBezTo>
                  <a:pt x="7810" y="7334"/>
                  <a:pt x="4096" y="7430"/>
                  <a:pt x="381" y="7620"/>
                </a:cubicBezTo>
                <a:close/>
              </a:path>
            </a:pathLst>
          </a:custGeom>
          <a:solidFill>
            <a:srgbClr val="FFFFFF"/>
          </a:solidFill>
          <a:ln w="9525" cap="flat">
            <a:noFill/>
            <a:prstDash val="solid"/>
            <a:miter/>
          </a:ln>
        </p:spPr>
        <p:txBody>
          <a:bodyPr rtlCol="0" anchor="ctr"/>
          <a:lstStyle/>
          <a:p>
            <a:endParaRPr lang="ru-RU"/>
          </a:p>
        </p:txBody>
      </p:sp>
      <p:sp>
        <p:nvSpPr>
          <p:cNvPr id="353" name="Полилиния: фигура 352">
            <a:extLst>
              <a:ext uri="{FF2B5EF4-FFF2-40B4-BE49-F238E27FC236}">
                <a16:creationId xmlns:a16="http://schemas.microsoft.com/office/drawing/2014/main" id="{28E9BFAC-D8B9-ADAE-7E18-EC174A12798B}"/>
              </a:ext>
            </a:extLst>
          </p:cNvPr>
          <p:cNvSpPr/>
          <p:nvPr/>
        </p:nvSpPr>
        <p:spPr>
          <a:xfrm>
            <a:off x="6126293" y="2060749"/>
            <a:ext cx="13143" cy="7620"/>
          </a:xfrm>
          <a:custGeom>
            <a:avLst/>
            <a:gdLst>
              <a:gd name="connsiteX0" fmla="*/ 0 w 13143"/>
              <a:gd name="connsiteY0" fmla="*/ 191 h 7620"/>
              <a:gd name="connsiteX1" fmla="*/ 11620 w 13143"/>
              <a:gd name="connsiteY1" fmla="*/ 0 h 7620"/>
              <a:gd name="connsiteX2" fmla="*/ 12763 w 13143"/>
              <a:gd name="connsiteY2" fmla="*/ 0 h 7620"/>
              <a:gd name="connsiteX3" fmla="*/ 13144 w 13143"/>
              <a:gd name="connsiteY3" fmla="*/ 7334 h 7620"/>
              <a:gd name="connsiteX4" fmla="*/ 11620 w 13143"/>
              <a:gd name="connsiteY4" fmla="*/ 7334 h 7620"/>
              <a:gd name="connsiteX5" fmla="*/ 381 w 13143"/>
              <a:gd name="connsiteY5" fmla="*/ 7620 h 7620"/>
              <a:gd name="connsiteX6" fmla="*/ 0 w 13143"/>
              <a:gd name="connsiteY6" fmla="*/ 191 h 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3" h="7620">
                <a:moveTo>
                  <a:pt x="0" y="191"/>
                </a:moveTo>
                <a:cubicBezTo>
                  <a:pt x="3810" y="95"/>
                  <a:pt x="7715" y="0"/>
                  <a:pt x="11620" y="0"/>
                </a:cubicBezTo>
                <a:cubicBezTo>
                  <a:pt x="12001" y="0"/>
                  <a:pt x="12382" y="0"/>
                  <a:pt x="12763" y="0"/>
                </a:cubicBezTo>
                <a:lnTo>
                  <a:pt x="13144" y="7334"/>
                </a:lnTo>
                <a:cubicBezTo>
                  <a:pt x="12668" y="7334"/>
                  <a:pt x="12096" y="7334"/>
                  <a:pt x="11620" y="7334"/>
                </a:cubicBezTo>
                <a:cubicBezTo>
                  <a:pt x="7810" y="7334"/>
                  <a:pt x="4096" y="7430"/>
                  <a:pt x="381" y="7620"/>
                </a:cubicBezTo>
                <a:lnTo>
                  <a:pt x="0" y="191"/>
                </a:lnTo>
                <a:close/>
              </a:path>
            </a:pathLst>
          </a:custGeom>
          <a:noFill/>
          <a:ln w="1270" cap="flat">
            <a:solidFill>
              <a:srgbClr val="000000">
                <a:alpha val="0"/>
              </a:srgbClr>
            </a:solidFill>
            <a:prstDash val="solid"/>
            <a:miter/>
          </a:ln>
        </p:spPr>
        <p:txBody>
          <a:bodyPr rtlCol="0" anchor="ctr"/>
          <a:lstStyle/>
          <a:p>
            <a:endParaRPr lang="ru-RU"/>
          </a:p>
        </p:txBody>
      </p:sp>
      <p:sp>
        <p:nvSpPr>
          <p:cNvPr id="354" name="Полилиния: фигура 353">
            <a:extLst>
              <a:ext uri="{FF2B5EF4-FFF2-40B4-BE49-F238E27FC236}">
                <a16:creationId xmlns:a16="http://schemas.microsoft.com/office/drawing/2014/main" id="{97B0DAD8-BC61-4411-8600-B39B3F0B4645}"/>
              </a:ext>
            </a:extLst>
          </p:cNvPr>
          <p:cNvSpPr/>
          <p:nvPr/>
        </p:nvSpPr>
        <p:spPr>
          <a:xfrm>
            <a:off x="6217161" y="2074942"/>
            <a:ext cx="17811" cy="10191"/>
          </a:xfrm>
          <a:custGeom>
            <a:avLst/>
            <a:gdLst>
              <a:gd name="connsiteX0" fmla="*/ 10573 w 17811"/>
              <a:gd name="connsiteY0" fmla="*/ 10192 h 10191"/>
              <a:gd name="connsiteX1" fmla="*/ 0 w 17811"/>
              <a:gd name="connsiteY1" fmla="*/ 6096 h 10191"/>
              <a:gd name="connsiteX2" fmla="*/ 7144 w 17811"/>
              <a:gd name="connsiteY2" fmla="*/ 0 h 10191"/>
              <a:gd name="connsiteX3" fmla="*/ 17812 w 17811"/>
              <a:gd name="connsiteY3" fmla="*/ 4096 h 10191"/>
              <a:gd name="connsiteX4" fmla="*/ 10573 w 17811"/>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 h="10191">
                <a:moveTo>
                  <a:pt x="10573" y="10192"/>
                </a:moveTo>
                <a:cubicBezTo>
                  <a:pt x="7144" y="8763"/>
                  <a:pt x="3620" y="7429"/>
                  <a:pt x="0" y="6096"/>
                </a:cubicBezTo>
                <a:lnTo>
                  <a:pt x="7144" y="0"/>
                </a:lnTo>
                <a:cubicBezTo>
                  <a:pt x="10763" y="1333"/>
                  <a:pt x="14288" y="2667"/>
                  <a:pt x="17812" y="4096"/>
                </a:cubicBezTo>
                <a:lnTo>
                  <a:pt x="10573" y="10192"/>
                </a:lnTo>
                <a:close/>
              </a:path>
            </a:pathLst>
          </a:custGeom>
          <a:solidFill>
            <a:srgbClr val="FFFFFF"/>
          </a:solidFill>
          <a:ln w="9525" cap="flat">
            <a:noFill/>
            <a:prstDash val="solid"/>
            <a:miter/>
          </a:ln>
        </p:spPr>
        <p:txBody>
          <a:bodyPr rtlCol="0" anchor="ctr"/>
          <a:lstStyle/>
          <a:p>
            <a:endParaRPr lang="ru-RU"/>
          </a:p>
        </p:txBody>
      </p:sp>
      <p:sp>
        <p:nvSpPr>
          <p:cNvPr id="355" name="Полилиния: фигура 354">
            <a:extLst>
              <a:ext uri="{FF2B5EF4-FFF2-40B4-BE49-F238E27FC236}">
                <a16:creationId xmlns:a16="http://schemas.microsoft.com/office/drawing/2014/main" id="{B93F595D-7BEF-CD10-0557-52CE039EBF44}"/>
              </a:ext>
            </a:extLst>
          </p:cNvPr>
          <p:cNvSpPr/>
          <p:nvPr/>
        </p:nvSpPr>
        <p:spPr>
          <a:xfrm>
            <a:off x="6217161" y="2074942"/>
            <a:ext cx="17811" cy="10191"/>
          </a:xfrm>
          <a:custGeom>
            <a:avLst/>
            <a:gdLst>
              <a:gd name="connsiteX0" fmla="*/ 0 w 17811"/>
              <a:gd name="connsiteY0" fmla="*/ 6096 h 10191"/>
              <a:gd name="connsiteX1" fmla="*/ 7144 w 17811"/>
              <a:gd name="connsiteY1" fmla="*/ 0 h 10191"/>
              <a:gd name="connsiteX2" fmla="*/ 17812 w 17811"/>
              <a:gd name="connsiteY2" fmla="*/ 4096 h 10191"/>
              <a:gd name="connsiteX3" fmla="*/ 10573 w 17811"/>
              <a:gd name="connsiteY3" fmla="*/ 10192 h 10191"/>
              <a:gd name="connsiteX4" fmla="*/ 0 w 17811"/>
              <a:gd name="connsiteY4" fmla="*/ 6096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 h="10191">
                <a:moveTo>
                  <a:pt x="0" y="6096"/>
                </a:moveTo>
                <a:lnTo>
                  <a:pt x="7144" y="0"/>
                </a:lnTo>
                <a:cubicBezTo>
                  <a:pt x="10763" y="1333"/>
                  <a:pt x="14288" y="2667"/>
                  <a:pt x="17812" y="4096"/>
                </a:cubicBezTo>
                <a:lnTo>
                  <a:pt x="10573" y="10192"/>
                </a:lnTo>
                <a:cubicBezTo>
                  <a:pt x="7144" y="8763"/>
                  <a:pt x="3620" y="7429"/>
                  <a:pt x="0" y="6096"/>
                </a:cubicBezTo>
                <a:close/>
              </a:path>
            </a:pathLst>
          </a:custGeom>
          <a:noFill/>
          <a:ln w="1270" cap="flat">
            <a:solidFill>
              <a:srgbClr val="000000">
                <a:alpha val="0"/>
              </a:srgbClr>
            </a:solidFill>
            <a:prstDash val="solid"/>
            <a:miter/>
          </a:ln>
        </p:spPr>
        <p:txBody>
          <a:bodyPr rtlCol="0" anchor="ctr"/>
          <a:lstStyle/>
          <a:p>
            <a:endParaRPr lang="ru-RU"/>
          </a:p>
        </p:txBody>
      </p:sp>
      <p:sp>
        <p:nvSpPr>
          <p:cNvPr id="356" name="Полилиния: фигура 355">
            <a:extLst>
              <a:ext uri="{FF2B5EF4-FFF2-40B4-BE49-F238E27FC236}">
                <a16:creationId xmlns:a16="http://schemas.microsoft.com/office/drawing/2014/main" id="{7CC5EA5F-DF1A-F6D7-6F7D-50164E78E1F1}"/>
              </a:ext>
            </a:extLst>
          </p:cNvPr>
          <p:cNvSpPr/>
          <p:nvPr/>
        </p:nvSpPr>
        <p:spPr>
          <a:xfrm>
            <a:off x="6136103" y="2241248"/>
            <a:ext cx="13239" cy="7562"/>
          </a:xfrm>
          <a:custGeom>
            <a:avLst/>
            <a:gdLst>
              <a:gd name="connsiteX0" fmla="*/ 0 w 13239"/>
              <a:gd name="connsiteY0" fmla="*/ 190 h 7562"/>
              <a:gd name="connsiteX1" fmla="*/ 381 w 13239"/>
              <a:gd name="connsiteY1" fmla="*/ 7525 h 7562"/>
              <a:gd name="connsiteX2" fmla="*/ 13240 w 13239"/>
              <a:gd name="connsiteY2" fmla="*/ 7334 h 7562"/>
              <a:gd name="connsiteX3" fmla="*/ 12764 w 13239"/>
              <a:gd name="connsiteY3" fmla="*/ 0 h 7562"/>
              <a:gd name="connsiteX4" fmla="*/ 0 w 13239"/>
              <a:gd name="connsiteY4" fmla="*/ 190 h 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 h="7562">
                <a:moveTo>
                  <a:pt x="0" y="190"/>
                </a:moveTo>
                <a:lnTo>
                  <a:pt x="381" y="7525"/>
                </a:lnTo>
                <a:cubicBezTo>
                  <a:pt x="4667" y="7620"/>
                  <a:pt x="8954" y="7525"/>
                  <a:pt x="13240" y="7334"/>
                </a:cubicBezTo>
                <a:lnTo>
                  <a:pt x="12764" y="0"/>
                </a:lnTo>
                <a:cubicBezTo>
                  <a:pt x="8573" y="190"/>
                  <a:pt x="4286" y="190"/>
                  <a:pt x="0" y="190"/>
                </a:cubicBezTo>
                <a:close/>
              </a:path>
            </a:pathLst>
          </a:custGeom>
          <a:solidFill>
            <a:srgbClr val="FFFFFF"/>
          </a:solidFill>
          <a:ln w="9525" cap="flat">
            <a:noFill/>
            <a:prstDash val="solid"/>
            <a:miter/>
          </a:ln>
        </p:spPr>
        <p:txBody>
          <a:bodyPr rtlCol="0" anchor="ctr"/>
          <a:lstStyle/>
          <a:p>
            <a:endParaRPr lang="ru-RU"/>
          </a:p>
        </p:txBody>
      </p:sp>
      <p:sp>
        <p:nvSpPr>
          <p:cNvPr id="357" name="Полилиния: фигура 356">
            <a:extLst>
              <a:ext uri="{FF2B5EF4-FFF2-40B4-BE49-F238E27FC236}">
                <a16:creationId xmlns:a16="http://schemas.microsoft.com/office/drawing/2014/main" id="{97AC8861-3452-A501-5311-07B4DD0D1AF8}"/>
              </a:ext>
            </a:extLst>
          </p:cNvPr>
          <p:cNvSpPr/>
          <p:nvPr/>
        </p:nvSpPr>
        <p:spPr>
          <a:xfrm>
            <a:off x="6136103" y="2241248"/>
            <a:ext cx="13239" cy="7562"/>
          </a:xfrm>
          <a:custGeom>
            <a:avLst/>
            <a:gdLst>
              <a:gd name="connsiteX0" fmla="*/ 381 w 13239"/>
              <a:gd name="connsiteY0" fmla="*/ 7525 h 7562"/>
              <a:gd name="connsiteX1" fmla="*/ 13240 w 13239"/>
              <a:gd name="connsiteY1" fmla="*/ 7334 h 7562"/>
              <a:gd name="connsiteX2" fmla="*/ 12764 w 13239"/>
              <a:gd name="connsiteY2" fmla="*/ 0 h 7562"/>
              <a:gd name="connsiteX3" fmla="*/ 0 w 13239"/>
              <a:gd name="connsiteY3" fmla="*/ 190 h 7562"/>
              <a:gd name="connsiteX4" fmla="*/ 381 w 13239"/>
              <a:gd name="connsiteY4" fmla="*/ 7525 h 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9" h="7562">
                <a:moveTo>
                  <a:pt x="381" y="7525"/>
                </a:moveTo>
                <a:cubicBezTo>
                  <a:pt x="4667" y="7620"/>
                  <a:pt x="8954" y="7525"/>
                  <a:pt x="13240" y="7334"/>
                </a:cubicBezTo>
                <a:lnTo>
                  <a:pt x="12764" y="0"/>
                </a:lnTo>
                <a:cubicBezTo>
                  <a:pt x="8573" y="190"/>
                  <a:pt x="4286" y="190"/>
                  <a:pt x="0" y="190"/>
                </a:cubicBezTo>
                <a:lnTo>
                  <a:pt x="381" y="7525"/>
                </a:lnTo>
                <a:close/>
              </a:path>
            </a:pathLst>
          </a:custGeom>
          <a:noFill/>
          <a:ln w="1270" cap="flat">
            <a:solidFill>
              <a:srgbClr val="000000">
                <a:alpha val="0"/>
              </a:srgbClr>
            </a:solidFill>
            <a:prstDash val="solid"/>
            <a:miter/>
          </a:ln>
        </p:spPr>
        <p:txBody>
          <a:bodyPr rtlCol="0" anchor="ctr"/>
          <a:lstStyle/>
          <a:p>
            <a:endParaRPr lang="ru-RU"/>
          </a:p>
        </p:txBody>
      </p:sp>
      <p:sp>
        <p:nvSpPr>
          <p:cNvPr id="358" name="Полилиния: фигура 357">
            <a:extLst>
              <a:ext uri="{FF2B5EF4-FFF2-40B4-BE49-F238E27FC236}">
                <a16:creationId xmlns:a16="http://schemas.microsoft.com/office/drawing/2014/main" id="{175B36AA-F1C5-49F3-EA49-803AF0B664D8}"/>
              </a:ext>
            </a:extLst>
          </p:cNvPr>
          <p:cNvSpPr/>
          <p:nvPr/>
        </p:nvSpPr>
        <p:spPr>
          <a:xfrm>
            <a:off x="6288027" y="2153809"/>
            <a:ext cx="13169" cy="7619"/>
          </a:xfrm>
          <a:custGeom>
            <a:avLst/>
            <a:gdLst>
              <a:gd name="connsiteX0" fmla="*/ 381 w 13169"/>
              <a:gd name="connsiteY0" fmla="*/ 0 h 7619"/>
              <a:gd name="connsiteX1" fmla="*/ 0 w 13169"/>
              <a:gd name="connsiteY1" fmla="*/ 7334 h 7619"/>
              <a:gd name="connsiteX2" fmla="*/ 12763 w 13169"/>
              <a:gd name="connsiteY2" fmla="*/ 7620 h 7619"/>
              <a:gd name="connsiteX3" fmla="*/ 13145 w 13169"/>
              <a:gd name="connsiteY3" fmla="*/ 286 h 7619"/>
              <a:gd name="connsiteX4" fmla="*/ 381 w 13169"/>
              <a:gd name="connsiteY4" fmla="*/ 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9" h="7619">
                <a:moveTo>
                  <a:pt x="381" y="0"/>
                </a:moveTo>
                <a:cubicBezTo>
                  <a:pt x="476" y="2476"/>
                  <a:pt x="285" y="4953"/>
                  <a:pt x="0" y="7334"/>
                </a:cubicBezTo>
                <a:lnTo>
                  <a:pt x="12763" y="7620"/>
                </a:lnTo>
                <a:cubicBezTo>
                  <a:pt x="13049" y="5143"/>
                  <a:pt x="13240" y="2667"/>
                  <a:pt x="13145" y="286"/>
                </a:cubicBezTo>
                <a:lnTo>
                  <a:pt x="381" y="0"/>
                </a:lnTo>
                <a:close/>
              </a:path>
            </a:pathLst>
          </a:custGeom>
          <a:solidFill>
            <a:srgbClr val="FFFFFF"/>
          </a:solidFill>
          <a:ln w="9525" cap="flat">
            <a:noFill/>
            <a:prstDash val="solid"/>
            <a:miter/>
          </a:ln>
        </p:spPr>
        <p:txBody>
          <a:bodyPr rtlCol="0" anchor="ctr"/>
          <a:lstStyle/>
          <a:p>
            <a:endParaRPr lang="ru-RU"/>
          </a:p>
        </p:txBody>
      </p:sp>
      <p:sp>
        <p:nvSpPr>
          <p:cNvPr id="359" name="Полилиния: фигура 358">
            <a:extLst>
              <a:ext uri="{FF2B5EF4-FFF2-40B4-BE49-F238E27FC236}">
                <a16:creationId xmlns:a16="http://schemas.microsoft.com/office/drawing/2014/main" id="{D22D98A2-F113-7F9A-7CC3-EE6DE137361F}"/>
              </a:ext>
            </a:extLst>
          </p:cNvPr>
          <p:cNvSpPr/>
          <p:nvPr/>
        </p:nvSpPr>
        <p:spPr>
          <a:xfrm>
            <a:off x="6288027" y="2153809"/>
            <a:ext cx="13169" cy="7619"/>
          </a:xfrm>
          <a:custGeom>
            <a:avLst/>
            <a:gdLst>
              <a:gd name="connsiteX0" fmla="*/ 0 w 13169"/>
              <a:gd name="connsiteY0" fmla="*/ 7334 h 7619"/>
              <a:gd name="connsiteX1" fmla="*/ 12763 w 13169"/>
              <a:gd name="connsiteY1" fmla="*/ 7620 h 7619"/>
              <a:gd name="connsiteX2" fmla="*/ 13145 w 13169"/>
              <a:gd name="connsiteY2" fmla="*/ 286 h 7619"/>
              <a:gd name="connsiteX3" fmla="*/ 381 w 13169"/>
              <a:gd name="connsiteY3" fmla="*/ 0 h 7619"/>
              <a:gd name="connsiteX4" fmla="*/ 0 w 13169"/>
              <a:gd name="connsiteY4" fmla="*/ 7334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69" h="7619">
                <a:moveTo>
                  <a:pt x="0" y="7334"/>
                </a:moveTo>
                <a:lnTo>
                  <a:pt x="12763" y="7620"/>
                </a:lnTo>
                <a:cubicBezTo>
                  <a:pt x="13049" y="5143"/>
                  <a:pt x="13240" y="2667"/>
                  <a:pt x="13145" y="286"/>
                </a:cubicBezTo>
                <a:lnTo>
                  <a:pt x="381" y="0"/>
                </a:lnTo>
                <a:cubicBezTo>
                  <a:pt x="476" y="2476"/>
                  <a:pt x="285" y="4953"/>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360" name="Полилиния: фигура 359">
            <a:extLst>
              <a:ext uri="{FF2B5EF4-FFF2-40B4-BE49-F238E27FC236}">
                <a16:creationId xmlns:a16="http://schemas.microsoft.com/office/drawing/2014/main" id="{2B61556A-0226-EB3D-2F16-B57395CC47BA}"/>
              </a:ext>
            </a:extLst>
          </p:cNvPr>
          <p:cNvSpPr/>
          <p:nvPr/>
        </p:nvSpPr>
        <p:spPr>
          <a:xfrm>
            <a:off x="6086097" y="2063511"/>
            <a:ext cx="15811" cy="9143"/>
          </a:xfrm>
          <a:custGeom>
            <a:avLst/>
            <a:gdLst>
              <a:gd name="connsiteX0" fmla="*/ 3524 w 15811"/>
              <a:gd name="connsiteY0" fmla="*/ 9144 h 9143"/>
              <a:gd name="connsiteX1" fmla="*/ 0 w 15811"/>
              <a:gd name="connsiteY1" fmla="*/ 2000 h 9143"/>
              <a:gd name="connsiteX2" fmla="*/ 12287 w 15811"/>
              <a:gd name="connsiteY2" fmla="*/ 0 h 9143"/>
              <a:gd name="connsiteX3" fmla="*/ 15811 w 15811"/>
              <a:gd name="connsiteY3" fmla="*/ 7049 h 9143"/>
              <a:gd name="connsiteX4" fmla="*/ 3524 w 15811"/>
              <a:gd name="connsiteY4" fmla="*/ 9144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3524" y="9144"/>
                </a:moveTo>
                <a:lnTo>
                  <a:pt x="0" y="2000"/>
                </a:lnTo>
                <a:cubicBezTo>
                  <a:pt x="4000" y="1238"/>
                  <a:pt x="8096" y="572"/>
                  <a:pt x="12287" y="0"/>
                </a:cubicBezTo>
                <a:lnTo>
                  <a:pt x="15811" y="7049"/>
                </a:lnTo>
                <a:cubicBezTo>
                  <a:pt x="11716" y="7620"/>
                  <a:pt x="7620" y="8287"/>
                  <a:pt x="3524" y="9144"/>
                </a:cubicBezTo>
                <a:close/>
              </a:path>
            </a:pathLst>
          </a:custGeom>
          <a:solidFill>
            <a:srgbClr val="FFFFFF"/>
          </a:solidFill>
          <a:ln w="9525" cap="flat">
            <a:noFill/>
            <a:prstDash val="solid"/>
            <a:miter/>
          </a:ln>
        </p:spPr>
        <p:txBody>
          <a:bodyPr rtlCol="0" anchor="ctr"/>
          <a:lstStyle/>
          <a:p>
            <a:endParaRPr lang="ru-RU"/>
          </a:p>
        </p:txBody>
      </p:sp>
      <p:sp>
        <p:nvSpPr>
          <p:cNvPr id="361" name="Полилиния: фигура 360">
            <a:extLst>
              <a:ext uri="{FF2B5EF4-FFF2-40B4-BE49-F238E27FC236}">
                <a16:creationId xmlns:a16="http://schemas.microsoft.com/office/drawing/2014/main" id="{08F7B38D-425D-0F95-DBAB-392C9DE68F20}"/>
              </a:ext>
            </a:extLst>
          </p:cNvPr>
          <p:cNvSpPr/>
          <p:nvPr/>
        </p:nvSpPr>
        <p:spPr>
          <a:xfrm>
            <a:off x="6086097" y="2063511"/>
            <a:ext cx="15811" cy="9143"/>
          </a:xfrm>
          <a:custGeom>
            <a:avLst/>
            <a:gdLst>
              <a:gd name="connsiteX0" fmla="*/ 0 w 15811"/>
              <a:gd name="connsiteY0" fmla="*/ 2000 h 9143"/>
              <a:gd name="connsiteX1" fmla="*/ 12287 w 15811"/>
              <a:gd name="connsiteY1" fmla="*/ 0 h 9143"/>
              <a:gd name="connsiteX2" fmla="*/ 15811 w 15811"/>
              <a:gd name="connsiteY2" fmla="*/ 7049 h 9143"/>
              <a:gd name="connsiteX3" fmla="*/ 3524 w 15811"/>
              <a:gd name="connsiteY3" fmla="*/ 9144 h 9143"/>
              <a:gd name="connsiteX4" fmla="*/ 0 w 15811"/>
              <a:gd name="connsiteY4" fmla="*/ 2000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0" y="2000"/>
                </a:moveTo>
                <a:cubicBezTo>
                  <a:pt x="4000" y="1238"/>
                  <a:pt x="8096" y="572"/>
                  <a:pt x="12287" y="0"/>
                </a:cubicBezTo>
                <a:lnTo>
                  <a:pt x="15811" y="7049"/>
                </a:lnTo>
                <a:cubicBezTo>
                  <a:pt x="11716" y="7620"/>
                  <a:pt x="7620" y="8287"/>
                  <a:pt x="3524" y="9144"/>
                </a:cubicBezTo>
                <a:lnTo>
                  <a:pt x="0" y="2000"/>
                </a:lnTo>
                <a:close/>
              </a:path>
            </a:pathLst>
          </a:custGeom>
          <a:noFill/>
          <a:ln w="1270" cap="flat">
            <a:solidFill>
              <a:srgbClr val="000000">
                <a:alpha val="0"/>
              </a:srgbClr>
            </a:solidFill>
            <a:prstDash val="solid"/>
            <a:miter/>
          </a:ln>
        </p:spPr>
        <p:txBody>
          <a:bodyPr rtlCol="0" anchor="ctr"/>
          <a:lstStyle/>
          <a:p>
            <a:endParaRPr lang="ru-RU"/>
          </a:p>
        </p:txBody>
      </p:sp>
      <p:sp>
        <p:nvSpPr>
          <p:cNvPr id="362" name="Полилиния: фигура 361">
            <a:extLst>
              <a:ext uri="{FF2B5EF4-FFF2-40B4-BE49-F238E27FC236}">
                <a16:creationId xmlns:a16="http://schemas.microsoft.com/office/drawing/2014/main" id="{E17B6491-2C9B-2ABD-B5FA-FF16D189E3A1}"/>
              </a:ext>
            </a:extLst>
          </p:cNvPr>
          <p:cNvSpPr/>
          <p:nvPr/>
        </p:nvSpPr>
        <p:spPr>
          <a:xfrm>
            <a:off x="6067047" y="2067036"/>
            <a:ext cx="16764" cy="9715"/>
          </a:xfrm>
          <a:custGeom>
            <a:avLst/>
            <a:gdLst>
              <a:gd name="connsiteX0" fmla="*/ 5049 w 16764"/>
              <a:gd name="connsiteY0" fmla="*/ 9716 h 9715"/>
              <a:gd name="connsiteX1" fmla="*/ 0 w 16764"/>
              <a:gd name="connsiteY1" fmla="*/ 2953 h 9715"/>
              <a:gd name="connsiteX2" fmla="*/ 11716 w 16764"/>
              <a:gd name="connsiteY2" fmla="*/ 0 h 9715"/>
              <a:gd name="connsiteX3" fmla="*/ 16764 w 16764"/>
              <a:gd name="connsiteY3" fmla="*/ 6763 h 9715"/>
              <a:gd name="connsiteX4" fmla="*/ 5049 w 16764"/>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715">
                <a:moveTo>
                  <a:pt x="5049" y="9716"/>
                </a:moveTo>
                <a:lnTo>
                  <a:pt x="0" y="2953"/>
                </a:lnTo>
                <a:cubicBezTo>
                  <a:pt x="3810" y="1905"/>
                  <a:pt x="7715" y="857"/>
                  <a:pt x="11716" y="0"/>
                </a:cubicBezTo>
                <a:lnTo>
                  <a:pt x="16764" y="6763"/>
                </a:lnTo>
                <a:cubicBezTo>
                  <a:pt x="12859" y="7620"/>
                  <a:pt x="8954" y="8573"/>
                  <a:pt x="5049" y="9716"/>
                </a:cubicBezTo>
                <a:close/>
              </a:path>
            </a:pathLst>
          </a:custGeom>
          <a:solidFill>
            <a:srgbClr val="FFFFFF"/>
          </a:solidFill>
          <a:ln w="9525" cap="flat">
            <a:noFill/>
            <a:prstDash val="solid"/>
            <a:miter/>
          </a:ln>
        </p:spPr>
        <p:txBody>
          <a:bodyPr rtlCol="0" anchor="ctr"/>
          <a:lstStyle/>
          <a:p>
            <a:endParaRPr lang="ru-RU"/>
          </a:p>
        </p:txBody>
      </p:sp>
      <p:sp>
        <p:nvSpPr>
          <p:cNvPr id="363" name="Полилиния: фигура 362">
            <a:extLst>
              <a:ext uri="{FF2B5EF4-FFF2-40B4-BE49-F238E27FC236}">
                <a16:creationId xmlns:a16="http://schemas.microsoft.com/office/drawing/2014/main" id="{E92CF591-A078-515B-301A-FCAA73290316}"/>
              </a:ext>
            </a:extLst>
          </p:cNvPr>
          <p:cNvSpPr/>
          <p:nvPr/>
        </p:nvSpPr>
        <p:spPr>
          <a:xfrm>
            <a:off x="6067047" y="2067036"/>
            <a:ext cx="16764" cy="9715"/>
          </a:xfrm>
          <a:custGeom>
            <a:avLst/>
            <a:gdLst>
              <a:gd name="connsiteX0" fmla="*/ 0 w 16764"/>
              <a:gd name="connsiteY0" fmla="*/ 2953 h 9715"/>
              <a:gd name="connsiteX1" fmla="*/ 11716 w 16764"/>
              <a:gd name="connsiteY1" fmla="*/ 0 h 9715"/>
              <a:gd name="connsiteX2" fmla="*/ 16764 w 16764"/>
              <a:gd name="connsiteY2" fmla="*/ 6763 h 9715"/>
              <a:gd name="connsiteX3" fmla="*/ 5049 w 16764"/>
              <a:gd name="connsiteY3" fmla="*/ 9716 h 9715"/>
              <a:gd name="connsiteX4" fmla="*/ 0 w 16764"/>
              <a:gd name="connsiteY4" fmla="*/ 2953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715">
                <a:moveTo>
                  <a:pt x="0" y="2953"/>
                </a:moveTo>
                <a:cubicBezTo>
                  <a:pt x="3810" y="1905"/>
                  <a:pt x="7715" y="857"/>
                  <a:pt x="11716" y="0"/>
                </a:cubicBezTo>
                <a:lnTo>
                  <a:pt x="16764" y="6763"/>
                </a:lnTo>
                <a:cubicBezTo>
                  <a:pt x="12859" y="7620"/>
                  <a:pt x="8954" y="8573"/>
                  <a:pt x="5049" y="9716"/>
                </a:cubicBezTo>
                <a:lnTo>
                  <a:pt x="0" y="2953"/>
                </a:lnTo>
                <a:close/>
              </a:path>
            </a:pathLst>
          </a:custGeom>
          <a:noFill/>
          <a:ln w="1270" cap="flat">
            <a:solidFill>
              <a:srgbClr val="000000">
                <a:alpha val="0"/>
              </a:srgbClr>
            </a:solidFill>
            <a:prstDash val="solid"/>
            <a:miter/>
          </a:ln>
        </p:spPr>
        <p:txBody>
          <a:bodyPr rtlCol="0" anchor="ctr"/>
          <a:lstStyle/>
          <a:p>
            <a:endParaRPr lang="ru-RU"/>
          </a:p>
        </p:txBody>
      </p:sp>
      <p:sp>
        <p:nvSpPr>
          <p:cNvPr id="364" name="Полилиния: фигура 363">
            <a:extLst>
              <a:ext uri="{FF2B5EF4-FFF2-40B4-BE49-F238E27FC236}">
                <a16:creationId xmlns:a16="http://schemas.microsoft.com/office/drawing/2014/main" id="{EA48841B-41DB-000D-963E-FACA6620373A}"/>
              </a:ext>
            </a:extLst>
          </p:cNvPr>
          <p:cNvSpPr/>
          <p:nvPr/>
        </p:nvSpPr>
        <p:spPr>
          <a:xfrm>
            <a:off x="6105909" y="2061416"/>
            <a:ext cx="14668" cy="8382"/>
          </a:xfrm>
          <a:custGeom>
            <a:avLst/>
            <a:gdLst>
              <a:gd name="connsiteX0" fmla="*/ 2000 w 14668"/>
              <a:gd name="connsiteY0" fmla="*/ 8382 h 8382"/>
              <a:gd name="connsiteX1" fmla="*/ 0 w 14668"/>
              <a:gd name="connsiteY1" fmla="*/ 1143 h 8382"/>
              <a:gd name="connsiteX2" fmla="*/ 12668 w 14668"/>
              <a:gd name="connsiteY2" fmla="*/ 0 h 8382"/>
              <a:gd name="connsiteX3" fmla="*/ 14668 w 14668"/>
              <a:gd name="connsiteY3" fmla="*/ 7239 h 8382"/>
              <a:gd name="connsiteX4" fmla="*/ 2000 w 14668"/>
              <a:gd name="connsiteY4" fmla="*/ 8382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8382">
                <a:moveTo>
                  <a:pt x="2000" y="8382"/>
                </a:moveTo>
                <a:lnTo>
                  <a:pt x="0" y="1143"/>
                </a:lnTo>
                <a:cubicBezTo>
                  <a:pt x="4191" y="667"/>
                  <a:pt x="8382" y="286"/>
                  <a:pt x="12668" y="0"/>
                </a:cubicBezTo>
                <a:lnTo>
                  <a:pt x="14668" y="7239"/>
                </a:lnTo>
                <a:cubicBezTo>
                  <a:pt x="10382" y="7525"/>
                  <a:pt x="6191" y="7906"/>
                  <a:pt x="2000" y="8382"/>
                </a:cubicBezTo>
                <a:close/>
              </a:path>
            </a:pathLst>
          </a:custGeom>
          <a:solidFill>
            <a:srgbClr val="FFFFFF"/>
          </a:solidFill>
          <a:ln w="9525" cap="flat">
            <a:noFill/>
            <a:prstDash val="solid"/>
            <a:miter/>
          </a:ln>
        </p:spPr>
        <p:txBody>
          <a:bodyPr rtlCol="0" anchor="ctr"/>
          <a:lstStyle/>
          <a:p>
            <a:endParaRPr lang="ru-RU"/>
          </a:p>
        </p:txBody>
      </p:sp>
      <p:sp>
        <p:nvSpPr>
          <p:cNvPr id="365" name="Полилиния: фигура 364">
            <a:extLst>
              <a:ext uri="{FF2B5EF4-FFF2-40B4-BE49-F238E27FC236}">
                <a16:creationId xmlns:a16="http://schemas.microsoft.com/office/drawing/2014/main" id="{1C0002C1-CCA2-272E-A800-E0C0B148D286}"/>
              </a:ext>
            </a:extLst>
          </p:cNvPr>
          <p:cNvSpPr/>
          <p:nvPr/>
        </p:nvSpPr>
        <p:spPr>
          <a:xfrm>
            <a:off x="6105909" y="2061416"/>
            <a:ext cx="14668" cy="8382"/>
          </a:xfrm>
          <a:custGeom>
            <a:avLst/>
            <a:gdLst>
              <a:gd name="connsiteX0" fmla="*/ 0 w 14668"/>
              <a:gd name="connsiteY0" fmla="*/ 1143 h 8382"/>
              <a:gd name="connsiteX1" fmla="*/ 12668 w 14668"/>
              <a:gd name="connsiteY1" fmla="*/ 0 h 8382"/>
              <a:gd name="connsiteX2" fmla="*/ 14668 w 14668"/>
              <a:gd name="connsiteY2" fmla="*/ 7239 h 8382"/>
              <a:gd name="connsiteX3" fmla="*/ 2000 w 14668"/>
              <a:gd name="connsiteY3" fmla="*/ 8382 h 8382"/>
              <a:gd name="connsiteX4" fmla="*/ 0 w 14668"/>
              <a:gd name="connsiteY4" fmla="*/ 1143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8382">
                <a:moveTo>
                  <a:pt x="0" y="1143"/>
                </a:moveTo>
                <a:cubicBezTo>
                  <a:pt x="4191" y="667"/>
                  <a:pt x="8382" y="286"/>
                  <a:pt x="12668" y="0"/>
                </a:cubicBezTo>
                <a:lnTo>
                  <a:pt x="14668" y="7239"/>
                </a:lnTo>
                <a:cubicBezTo>
                  <a:pt x="10382" y="7525"/>
                  <a:pt x="6191" y="7906"/>
                  <a:pt x="2000" y="8382"/>
                </a:cubicBezTo>
                <a:lnTo>
                  <a:pt x="0" y="1143"/>
                </a:lnTo>
                <a:close/>
              </a:path>
            </a:pathLst>
          </a:custGeom>
          <a:noFill/>
          <a:ln w="1270" cap="flat">
            <a:solidFill>
              <a:srgbClr val="000000">
                <a:alpha val="0"/>
              </a:srgbClr>
            </a:solidFill>
            <a:prstDash val="solid"/>
            <a:miter/>
          </a:ln>
        </p:spPr>
        <p:txBody>
          <a:bodyPr rtlCol="0" anchor="ctr"/>
          <a:lstStyle/>
          <a:p>
            <a:endParaRPr lang="ru-RU"/>
          </a:p>
        </p:txBody>
      </p:sp>
      <p:sp>
        <p:nvSpPr>
          <p:cNvPr id="366" name="Полилиния: фигура 365">
            <a:extLst>
              <a:ext uri="{FF2B5EF4-FFF2-40B4-BE49-F238E27FC236}">
                <a16:creationId xmlns:a16="http://schemas.microsoft.com/office/drawing/2014/main" id="{BD82A97D-5B5C-4AFB-A38C-D437B490C940}"/>
              </a:ext>
            </a:extLst>
          </p:cNvPr>
          <p:cNvSpPr/>
          <p:nvPr/>
        </p:nvSpPr>
        <p:spPr>
          <a:xfrm>
            <a:off x="6164393" y="2062273"/>
            <a:ext cx="15239" cy="8763"/>
          </a:xfrm>
          <a:custGeom>
            <a:avLst/>
            <a:gdLst>
              <a:gd name="connsiteX0" fmla="*/ 12478 w 15239"/>
              <a:gd name="connsiteY0" fmla="*/ 8763 h 8763"/>
              <a:gd name="connsiteX1" fmla="*/ 0 w 15239"/>
              <a:gd name="connsiteY1" fmla="*/ 7144 h 8763"/>
              <a:gd name="connsiteX2" fmla="*/ 2762 w 15239"/>
              <a:gd name="connsiteY2" fmla="*/ 0 h 8763"/>
              <a:gd name="connsiteX3" fmla="*/ 15240 w 15239"/>
              <a:gd name="connsiteY3" fmla="*/ 1619 h 8763"/>
              <a:gd name="connsiteX4" fmla="*/ 12478 w 15239"/>
              <a:gd name="connsiteY4" fmla="*/ 8763 h 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8763">
                <a:moveTo>
                  <a:pt x="12478" y="8763"/>
                </a:moveTo>
                <a:cubicBezTo>
                  <a:pt x="8381" y="8192"/>
                  <a:pt x="4190" y="7620"/>
                  <a:pt x="0" y="7144"/>
                </a:cubicBezTo>
                <a:lnTo>
                  <a:pt x="2762" y="0"/>
                </a:lnTo>
                <a:cubicBezTo>
                  <a:pt x="6953" y="476"/>
                  <a:pt x="11144" y="953"/>
                  <a:pt x="15240" y="1619"/>
                </a:cubicBezTo>
                <a:lnTo>
                  <a:pt x="12478" y="8763"/>
                </a:lnTo>
                <a:close/>
              </a:path>
            </a:pathLst>
          </a:custGeom>
          <a:solidFill>
            <a:srgbClr val="FFFFFF"/>
          </a:solidFill>
          <a:ln w="9525" cap="flat">
            <a:noFill/>
            <a:prstDash val="solid"/>
            <a:miter/>
          </a:ln>
        </p:spPr>
        <p:txBody>
          <a:bodyPr rtlCol="0" anchor="ctr"/>
          <a:lstStyle/>
          <a:p>
            <a:endParaRPr lang="ru-RU"/>
          </a:p>
        </p:txBody>
      </p:sp>
      <p:sp>
        <p:nvSpPr>
          <p:cNvPr id="367" name="Полилиния: фигура 366">
            <a:extLst>
              <a:ext uri="{FF2B5EF4-FFF2-40B4-BE49-F238E27FC236}">
                <a16:creationId xmlns:a16="http://schemas.microsoft.com/office/drawing/2014/main" id="{E7D722A4-3CAE-CEEB-D053-70FD34412007}"/>
              </a:ext>
            </a:extLst>
          </p:cNvPr>
          <p:cNvSpPr/>
          <p:nvPr/>
        </p:nvSpPr>
        <p:spPr>
          <a:xfrm>
            <a:off x="6164393" y="2062273"/>
            <a:ext cx="15239" cy="8763"/>
          </a:xfrm>
          <a:custGeom>
            <a:avLst/>
            <a:gdLst>
              <a:gd name="connsiteX0" fmla="*/ 0 w 15239"/>
              <a:gd name="connsiteY0" fmla="*/ 7144 h 8763"/>
              <a:gd name="connsiteX1" fmla="*/ 2762 w 15239"/>
              <a:gd name="connsiteY1" fmla="*/ 0 h 8763"/>
              <a:gd name="connsiteX2" fmla="*/ 15240 w 15239"/>
              <a:gd name="connsiteY2" fmla="*/ 1619 h 8763"/>
              <a:gd name="connsiteX3" fmla="*/ 12478 w 15239"/>
              <a:gd name="connsiteY3" fmla="*/ 8763 h 8763"/>
              <a:gd name="connsiteX4" fmla="*/ 0 w 15239"/>
              <a:gd name="connsiteY4" fmla="*/ 7144 h 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8763">
                <a:moveTo>
                  <a:pt x="0" y="7144"/>
                </a:moveTo>
                <a:lnTo>
                  <a:pt x="2762" y="0"/>
                </a:lnTo>
                <a:cubicBezTo>
                  <a:pt x="6953" y="476"/>
                  <a:pt x="11144" y="953"/>
                  <a:pt x="15240" y="1619"/>
                </a:cubicBezTo>
                <a:lnTo>
                  <a:pt x="12478" y="8763"/>
                </a:lnTo>
                <a:cubicBezTo>
                  <a:pt x="8381" y="8192"/>
                  <a:pt x="4190" y="7620"/>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368" name="Полилиния: фигура 367">
            <a:extLst>
              <a:ext uri="{FF2B5EF4-FFF2-40B4-BE49-F238E27FC236}">
                <a16:creationId xmlns:a16="http://schemas.microsoft.com/office/drawing/2014/main" id="{C1839385-87AE-7BA0-D8FD-908B7D381FB8}"/>
              </a:ext>
            </a:extLst>
          </p:cNvPr>
          <p:cNvSpPr/>
          <p:nvPr/>
        </p:nvSpPr>
        <p:spPr>
          <a:xfrm>
            <a:off x="6200492" y="2069322"/>
            <a:ext cx="17144" cy="9906"/>
          </a:xfrm>
          <a:custGeom>
            <a:avLst/>
            <a:gdLst>
              <a:gd name="connsiteX0" fmla="*/ 11335 w 17144"/>
              <a:gd name="connsiteY0" fmla="*/ 9906 h 9906"/>
              <a:gd name="connsiteX1" fmla="*/ 0 w 17144"/>
              <a:gd name="connsiteY1" fmla="*/ 6572 h 9906"/>
              <a:gd name="connsiteX2" fmla="*/ 5810 w 17144"/>
              <a:gd name="connsiteY2" fmla="*/ 0 h 9906"/>
              <a:gd name="connsiteX3" fmla="*/ 17145 w 17144"/>
              <a:gd name="connsiteY3" fmla="*/ 3334 h 9906"/>
              <a:gd name="connsiteX4" fmla="*/ 11335 w 17144"/>
              <a:gd name="connsiteY4" fmla="*/ 9906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9906">
                <a:moveTo>
                  <a:pt x="11335" y="9906"/>
                </a:moveTo>
                <a:cubicBezTo>
                  <a:pt x="7620" y="8763"/>
                  <a:pt x="3810" y="7620"/>
                  <a:pt x="0" y="6572"/>
                </a:cubicBezTo>
                <a:lnTo>
                  <a:pt x="5810" y="0"/>
                </a:lnTo>
                <a:cubicBezTo>
                  <a:pt x="9620" y="1048"/>
                  <a:pt x="13430" y="2191"/>
                  <a:pt x="17145" y="3334"/>
                </a:cubicBezTo>
                <a:lnTo>
                  <a:pt x="11335" y="9906"/>
                </a:lnTo>
                <a:close/>
              </a:path>
            </a:pathLst>
          </a:custGeom>
          <a:solidFill>
            <a:srgbClr val="FFFFFF"/>
          </a:solidFill>
          <a:ln w="9525" cap="flat">
            <a:noFill/>
            <a:prstDash val="solid"/>
            <a:miter/>
          </a:ln>
        </p:spPr>
        <p:txBody>
          <a:bodyPr rtlCol="0" anchor="ctr"/>
          <a:lstStyle/>
          <a:p>
            <a:endParaRPr lang="ru-RU"/>
          </a:p>
        </p:txBody>
      </p:sp>
      <p:sp>
        <p:nvSpPr>
          <p:cNvPr id="369" name="Полилиния: фигура 368">
            <a:extLst>
              <a:ext uri="{FF2B5EF4-FFF2-40B4-BE49-F238E27FC236}">
                <a16:creationId xmlns:a16="http://schemas.microsoft.com/office/drawing/2014/main" id="{B4F9D7C2-1C24-1F35-2ECF-FBB9C255CA41}"/>
              </a:ext>
            </a:extLst>
          </p:cNvPr>
          <p:cNvSpPr/>
          <p:nvPr/>
        </p:nvSpPr>
        <p:spPr>
          <a:xfrm>
            <a:off x="6200492" y="2069322"/>
            <a:ext cx="17144" cy="9906"/>
          </a:xfrm>
          <a:custGeom>
            <a:avLst/>
            <a:gdLst>
              <a:gd name="connsiteX0" fmla="*/ 0 w 17144"/>
              <a:gd name="connsiteY0" fmla="*/ 6572 h 9906"/>
              <a:gd name="connsiteX1" fmla="*/ 5810 w 17144"/>
              <a:gd name="connsiteY1" fmla="*/ 0 h 9906"/>
              <a:gd name="connsiteX2" fmla="*/ 17145 w 17144"/>
              <a:gd name="connsiteY2" fmla="*/ 3334 h 9906"/>
              <a:gd name="connsiteX3" fmla="*/ 11335 w 17144"/>
              <a:gd name="connsiteY3" fmla="*/ 9906 h 9906"/>
              <a:gd name="connsiteX4" fmla="*/ 0 w 17144"/>
              <a:gd name="connsiteY4" fmla="*/ 6572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9906">
                <a:moveTo>
                  <a:pt x="0" y="6572"/>
                </a:moveTo>
                <a:lnTo>
                  <a:pt x="5810" y="0"/>
                </a:lnTo>
                <a:cubicBezTo>
                  <a:pt x="9620" y="1048"/>
                  <a:pt x="13430" y="2191"/>
                  <a:pt x="17145" y="3334"/>
                </a:cubicBezTo>
                <a:lnTo>
                  <a:pt x="11335" y="9906"/>
                </a:lnTo>
                <a:cubicBezTo>
                  <a:pt x="7620" y="8763"/>
                  <a:pt x="3810" y="7620"/>
                  <a:pt x="0" y="6572"/>
                </a:cubicBezTo>
                <a:close/>
              </a:path>
            </a:pathLst>
          </a:custGeom>
          <a:noFill/>
          <a:ln w="1270" cap="flat">
            <a:solidFill>
              <a:srgbClr val="000000">
                <a:alpha val="0"/>
              </a:srgbClr>
            </a:solidFill>
            <a:prstDash val="solid"/>
            <a:miter/>
          </a:ln>
        </p:spPr>
        <p:txBody>
          <a:bodyPr rtlCol="0" anchor="ctr"/>
          <a:lstStyle/>
          <a:p>
            <a:endParaRPr lang="ru-RU"/>
          </a:p>
        </p:txBody>
      </p:sp>
      <p:sp>
        <p:nvSpPr>
          <p:cNvPr id="370" name="Полилиния: фигура 369">
            <a:extLst>
              <a:ext uri="{FF2B5EF4-FFF2-40B4-BE49-F238E27FC236}">
                <a16:creationId xmlns:a16="http://schemas.microsoft.com/office/drawing/2014/main" id="{F58F7A20-E83C-3020-1875-D7A4A991E8DF}"/>
              </a:ext>
            </a:extLst>
          </p:cNvPr>
          <p:cNvSpPr/>
          <p:nvPr/>
        </p:nvSpPr>
        <p:spPr>
          <a:xfrm>
            <a:off x="6145628" y="2060845"/>
            <a:ext cx="13906" cy="8096"/>
          </a:xfrm>
          <a:custGeom>
            <a:avLst/>
            <a:gdLst>
              <a:gd name="connsiteX0" fmla="*/ 12668 w 13906"/>
              <a:gd name="connsiteY0" fmla="*/ 8096 h 8096"/>
              <a:gd name="connsiteX1" fmla="*/ 0 w 13906"/>
              <a:gd name="connsiteY1" fmla="*/ 7334 h 8096"/>
              <a:gd name="connsiteX2" fmla="*/ 1143 w 13906"/>
              <a:gd name="connsiteY2" fmla="*/ 0 h 8096"/>
              <a:gd name="connsiteX3" fmla="*/ 13907 w 13906"/>
              <a:gd name="connsiteY3" fmla="*/ 762 h 8096"/>
              <a:gd name="connsiteX4" fmla="*/ 12668 w 13906"/>
              <a:gd name="connsiteY4" fmla="*/ 8096 h 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8096">
                <a:moveTo>
                  <a:pt x="12668" y="8096"/>
                </a:moveTo>
                <a:cubicBezTo>
                  <a:pt x="8477" y="7715"/>
                  <a:pt x="4191" y="7525"/>
                  <a:pt x="0" y="7334"/>
                </a:cubicBezTo>
                <a:lnTo>
                  <a:pt x="1143" y="0"/>
                </a:lnTo>
                <a:cubicBezTo>
                  <a:pt x="5429" y="191"/>
                  <a:pt x="9620" y="381"/>
                  <a:pt x="13907" y="762"/>
                </a:cubicBezTo>
                <a:lnTo>
                  <a:pt x="12668" y="8096"/>
                </a:lnTo>
                <a:close/>
              </a:path>
            </a:pathLst>
          </a:custGeom>
          <a:solidFill>
            <a:srgbClr val="FFFFFF"/>
          </a:solidFill>
          <a:ln w="9525" cap="flat">
            <a:noFill/>
            <a:prstDash val="solid"/>
            <a:miter/>
          </a:ln>
        </p:spPr>
        <p:txBody>
          <a:bodyPr rtlCol="0" anchor="ctr"/>
          <a:lstStyle/>
          <a:p>
            <a:endParaRPr lang="ru-RU"/>
          </a:p>
        </p:txBody>
      </p:sp>
      <p:sp>
        <p:nvSpPr>
          <p:cNvPr id="371" name="Полилиния: фигура 370">
            <a:extLst>
              <a:ext uri="{FF2B5EF4-FFF2-40B4-BE49-F238E27FC236}">
                <a16:creationId xmlns:a16="http://schemas.microsoft.com/office/drawing/2014/main" id="{F0FF195D-35F0-B2E0-7FB1-044439B04A2B}"/>
              </a:ext>
            </a:extLst>
          </p:cNvPr>
          <p:cNvSpPr/>
          <p:nvPr/>
        </p:nvSpPr>
        <p:spPr>
          <a:xfrm>
            <a:off x="6145628" y="2060845"/>
            <a:ext cx="13906" cy="8096"/>
          </a:xfrm>
          <a:custGeom>
            <a:avLst/>
            <a:gdLst>
              <a:gd name="connsiteX0" fmla="*/ 0 w 13906"/>
              <a:gd name="connsiteY0" fmla="*/ 7334 h 8096"/>
              <a:gd name="connsiteX1" fmla="*/ 1143 w 13906"/>
              <a:gd name="connsiteY1" fmla="*/ 0 h 8096"/>
              <a:gd name="connsiteX2" fmla="*/ 13907 w 13906"/>
              <a:gd name="connsiteY2" fmla="*/ 762 h 8096"/>
              <a:gd name="connsiteX3" fmla="*/ 12668 w 13906"/>
              <a:gd name="connsiteY3" fmla="*/ 8096 h 8096"/>
              <a:gd name="connsiteX4" fmla="*/ 0 w 13906"/>
              <a:gd name="connsiteY4" fmla="*/ 7334 h 8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8096">
                <a:moveTo>
                  <a:pt x="0" y="7334"/>
                </a:moveTo>
                <a:lnTo>
                  <a:pt x="1143" y="0"/>
                </a:lnTo>
                <a:cubicBezTo>
                  <a:pt x="5429" y="191"/>
                  <a:pt x="9620" y="381"/>
                  <a:pt x="13907" y="762"/>
                </a:cubicBezTo>
                <a:lnTo>
                  <a:pt x="12668" y="8096"/>
                </a:lnTo>
                <a:cubicBezTo>
                  <a:pt x="8477" y="7715"/>
                  <a:pt x="4191" y="7525"/>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372" name="Полилиния: фигура 371">
            <a:extLst>
              <a:ext uri="{FF2B5EF4-FFF2-40B4-BE49-F238E27FC236}">
                <a16:creationId xmlns:a16="http://schemas.microsoft.com/office/drawing/2014/main" id="{02848852-7D47-8888-FCB9-E13C0DB65AA0}"/>
              </a:ext>
            </a:extLst>
          </p:cNvPr>
          <p:cNvSpPr/>
          <p:nvPr/>
        </p:nvSpPr>
        <p:spPr>
          <a:xfrm>
            <a:off x="6182776" y="2065131"/>
            <a:ext cx="16382" cy="9334"/>
          </a:xfrm>
          <a:custGeom>
            <a:avLst/>
            <a:gdLst>
              <a:gd name="connsiteX0" fmla="*/ 12001 w 16382"/>
              <a:gd name="connsiteY0" fmla="*/ 9334 h 9334"/>
              <a:gd name="connsiteX1" fmla="*/ 0 w 16382"/>
              <a:gd name="connsiteY1" fmla="*/ 6858 h 9334"/>
              <a:gd name="connsiteX2" fmla="*/ 4286 w 16382"/>
              <a:gd name="connsiteY2" fmla="*/ 0 h 9334"/>
              <a:gd name="connsiteX3" fmla="*/ 16383 w 16382"/>
              <a:gd name="connsiteY3" fmla="*/ 2476 h 9334"/>
              <a:gd name="connsiteX4" fmla="*/ 12001 w 16382"/>
              <a:gd name="connsiteY4" fmla="*/ 9334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9334">
                <a:moveTo>
                  <a:pt x="12001" y="9334"/>
                </a:moveTo>
                <a:cubicBezTo>
                  <a:pt x="8096" y="8477"/>
                  <a:pt x="4096" y="7620"/>
                  <a:pt x="0" y="6858"/>
                </a:cubicBezTo>
                <a:lnTo>
                  <a:pt x="4286" y="0"/>
                </a:lnTo>
                <a:cubicBezTo>
                  <a:pt x="8382" y="667"/>
                  <a:pt x="12382" y="1524"/>
                  <a:pt x="16383" y="2476"/>
                </a:cubicBezTo>
                <a:lnTo>
                  <a:pt x="12001" y="9334"/>
                </a:lnTo>
                <a:close/>
              </a:path>
            </a:pathLst>
          </a:custGeom>
          <a:solidFill>
            <a:srgbClr val="FFFFFF"/>
          </a:solidFill>
          <a:ln w="9525" cap="flat">
            <a:noFill/>
            <a:prstDash val="solid"/>
            <a:miter/>
          </a:ln>
        </p:spPr>
        <p:txBody>
          <a:bodyPr rtlCol="0" anchor="ctr"/>
          <a:lstStyle/>
          <a:p>
            <a:endParaRPr lang="ru-RU"/>
          </a:p>
        </p:txBody>
      </p:sp>
      <p:sp>
        <p:nvSpPr>
          <p:cNvPr id="373" name="Полилиния: фигура 372">
            <a:extLst>
              <a:ext uri="{FF2B5EF4-FFF2-40B4-BE49-F238E27FC236}">
                <a16:creationId xmlns:a16="http://schemas.microsoft.com/office/drawing/2014/main" id="{4C275866-1D39-CAB2-E4B6-D876C19921CD}"/>
              </a:ext>
            </a:extLst>
          </p:cNvPr>
          <p:cNvSpPr/>
          <p:nvPr/>
        </p:nvSpPr>
        <p:spPr>
          <a:xfrm>
            <a:off x="6182776" y="2065131"/>
            <a:ext cx="16382" cy="9334"/>
          </a:xfrm>
          <a:custGeom>
            <a:avLst/>
            <a:gdLst>
              <a:gd name="connsiteX0" fmla="*/ 0 w 16382"/>
              <a:gd name="connsiteY0" fmla="*/ 6858 h 9334"/>
              <a:gd name="connsiteX1" fmla="*/ 4286 w 16382"/>
              <a:gd name="connsiteY1" fmla="*/ 0 h 9334"/>
              <a:gd name="connsiteX2" fmla="*/ 16383 w 16382"/>
              <a:gd name="connsiteY2" fmla="*/ 2476 h 9334"/>
              <a:gd name="connsiteX3" fmla="*/ 12001 w 16382"/>
              <a:gd name="connsiteY3" fmla="*/ 9334 h 9334"/>
              <a:gd name="connsiteX4" fmla="*/ 0 w 16382"/>
              <a:gd name="connsiteY4" fmla="*/ 6858 h 9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9334">
                <a:moveTo>
                  <a:pt x="0" y="6858"/>
                </a:moveTo>
                <a:lnTo>
                  <a:pt x="4286" y="0"/>
                </a:lnTo>
                <a:cubicBezTo>
                  <a:pt x="8382" y="667"/>
                  <a:pt x="12382" y="1524"/>
                  <a:pt x="16383" y="2476"/>
                </a:cubicBezTo>
                <a:lnTo>
                  <a:pt x="12001" y="9334"/>
                </a:lnTo>
                <a:cubicBezTo>
                  <a:pt x="8096" y="8477"/>
                  <a:pt x="4096" y="7620"/>
                  <a:pt x="0" y="6858"/>
                </a:cubicBezTo>
                <a:close/>
              </a:path>
            </a:pathLst>
          </a:custGeom>
          <a:noFill/>
          <a:ln w="1270" cap="flat">
            <a:solidFill>
              <a:srgbClr val="000000">
                <a:alpha val="0"/>
              </a:srgbClr>
            </a:solidFill>
            <a:prstDash val="solid"/>
            <a:miter/>
          </a:ln>
        </p:spPr>
        <p:txBody>
          <a:bodyPr rtlCol="0" anchor="ctr"/>
          <a:lstStyle/>
          <a:p>
            <a:endParaRPr lang="ru-RU"/>
          </a:p>
        </p:txBody>
      </p:sp>
      <p:sp>
        <p:nvSpPr>
          <p:cNvPr id="374" name="Полилиния: фигура 373">
            <a:extLst>
              <a:ext uri="{FF2B5EF4-FFF2-40B4-BE49-F238E27FC236}">
                <a16:creationId xmlns:a16="http://schemas.microsoft.com/office/drawing/2014/main" id="{30B51056-DE55-BE4A-A480-D8EA513CA68F}"/>
              </a:ext>
            </a:extLst>
          </p:cNvPr>
          <p:cNvSpPr/>
          <p:nvPr/>
        </p:nvSpPr>
        <p:spPr>
          <a:xfrm>
            <a:off x="6280597" y="2175430"/>
            <a:ext cx="15811" cy="9143"/>
          </a:xfrm>
          <a:custGeom>
            <a:avLst/>
            <a:gdLst>
              <a:gd name="connsiteX0" fmla="*/ 3524 w 15811"/>
              <a:gd name="connsiteY0" fmla="*/ 0 h 9143"/>
              <a:gd name="connsiteX1" fmla="*/ 0 w 15811"/>
              <a:gd name="connsiteY1" fmla="*/ 7048 h 9143"/>
              <a:gd name="connsiteX2" fmla="*/ 12288 w 15811"/>
              <a:gd name="connsiteY2" fmla="*/ 9144 h 9143"/>
              <a:gd name="connsiteX3" fmla="*/ 15812 w 15811"/>
              <a:gd name="connsiteY3" fmla="*/ 2000 h 9143"/>
              <a:gd name="connsiteX4" fmla="*/ 3524 w 15811"/>
              <a:gd name="connsiteY4" fmla="*/ 0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3524" y="0"/>
                </a:moveTo>
                <a:cubicBezTo>
                  <a:pt x="2572" y="2381"/>
                  <a:pt x="1334" y="4763"/>
                  <a:pt x="0" y="7048"/>
                </a:cubicBezTo>
                <a:lnTo>
                  <a:pt x="12288" y="9144"/>
                </a:lnTo>
                <a:cubicBezTo>
                  <a:pt x="13621" y="6763"/>
                  <a:pt x="14859" y="4381"/>
                  <a:pt x="15812" y="2000"/>
                </a:cubicBezTo>
                <a:lnTo>
                  <a:pt x="3524" y="0"/>
                </a:lnTo>
                <a:close/>
              </a:path>
            </a:pathLst>
          </a:custGeom>
          <a:solidFill>
            <a:srgbClr val="FFFFFF"/>
          </a:solidFill>
          <a:ln w="9525" cap="flat">
            <a:noFill/>
            <a:prstDash val="solid"/>
            <a:miter/>
          </a:ln>
        </p:spPr>
        <p:txBody>
          <a:bodyPr rtlCol="0" anchor="ctr"/>
          <a:lstStyle/>
          <a:p>
            <a:endParaRPr lang="ru-RU"/>
          </a:p>
        </p:txBody>
      </p:sp>
      <p:sp>
        <p:nvSpPr>
          <p:cNvPr id="375" name="Полилиния: фигура 374">
            <a:extLst>
              <a:ext uri="{FF2B5EF4-FFF2-40B4-BE49-F238E27FC236}">
                <a16:creationId xmlns:a16="http://schemas.microsoft.com/office/drawing/2014/main" id="{BEA9E884-AF75-4636-D5E0-7EBB2A6A5187}"/>
              </a:ext>
            </a:extLst>
          </p:cNvPr>
          <p:cNvSpPr/>
          <p:nvPr/>
        </p:nvSpPr>
        <p:spPr>
          <a:xfrm>
            <a:off x="6280597" y="2175430"/>
            <a:ext cx="15811" cy="9143"/>
          </a:xfrm>
          <a:custGeom>
            <a:avLst/>
            <a:gdLst>
              <a:gd name="connsiteX0" fmla="*/ 0 w 15811"/>
              <a:gd name="connsiteY0" fmla="*/ 7048 h 9143"/>
              <a:gd name="connsiteX1" fmla="*/ 12288 w 15811"/>
              <a:gd name="connsiteY1" fmla="*/ 9144 h 9143"/>
              <a:gd name="connsiteX2" fmla="*/ 15812 w 15811"/>
              <a:gd name="connsiteY2" fmla="*/ 2000 h 9143"/>
              <a:gd name="connsiteX3" fmla="*/ 3524 w 15811"/>
              <a:gd name="connsiteY3" fmla="*/ 0 h 9143"/>
              <a:gd name="connsiteX4" fmla="*/ 0 w 15811"/>
              <a:gd name="connsiteY4" fmla="*/ 7048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 h="9143">
                <a:moveTo>
                  <a:pt x="0" y="7048"/>
                </a:moveTo>
                <a:lnTo>
                  <a:pt x="12288" y="9144"/>
                </a:lnTo>
                <a:cubicBezTo>
                  <a:pt x="13621" y="6763"/>
                  <a:pt x="14859" y="4381"/>
                  <a:pt x="15812" y="2000"/>
                </a:cubicBezTo>
                <a:lnTo>
                  <a:pt x="3524" y="0"/>
                </a:lnTo>
                <a:cubicBezTo>
                  <a:pt x="2572" y="2381"/>
                  <a:pt x="1334" y="4763"/>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376" name="Полилиния: фигура 375">
            <a:extLst>
              <a:ext uri="{FF2B5EF4-FFF2-40B4-BE49-F238E27FC236}">
                <a16:creationId xmlns:a16="http://schemas.microsoft.com/office/drawing/2014/main" id="{18D72EC5-085B-31BC-9AE6-B6D9F592C85D}"/>
              </a:ext>
            </a:extLst>
          </p:cNvPr>
          <p:cNvSpPr/>
          <p:nvPr/>
        </p:nvSpPr>
        <p:spPr>
          <a:xfrm>
            <a:off x="6285455" y="2164667"/>
            <a:ext cx="14668" cy="8477"/>
          </a:xfrm>
          <a:custGeom>
            <a:avLst/>
            <a:gdLst>
              <a:gd name="connsiteX0" fmla="*/ 2000 w 14668"/>
              <a:gd name="connsiteY0" fmla="*/ 0 h 8477"/>
              <a:gd name="connsiteX1" fmla="*/ 0 w 14668"/>
              <a:gd name="connsiteY1" fmla="*/ 7334 h 8477"/>
              <a:gd name="connsiteX2" fmla="*/ 12668 w 14668"/>
              <a:gd name="connsiteY2" fmla="*/ 8477 h 8477"/>
              <a:gd name="connsiteX3" fmla="*/ 14669 w 14668"/>
              <a:gd name="connsiteY3" fmla="*/ 1143 h 8477"/>
              <a:gd name="connsiteX4" fmla="*/ 2000 w 14668"/>
              <a:gd name="connsiteY4" fmla="*/ 0 h 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8477">
                <a:moveTo>
                  <a:pt x="2000" y="0"/>
                </a:moveTo>
                <a:cubicBezTo>
                  <a:pt x="1524" y="2476"/>
                  <a:pt x="858" y="4858"/>
                  <a:pt x="0" y="7334"/>
                </a:cubicBezTo>
                <a:lnTo>
                  <a:pt x="12668" y="8477"/>
                </a:lnTo>
                <a:cubicBezTo>
                  <a:pt x="13525" y="6001"/>
                  <a:pt x="14097" y="3619"/>
                  <a:pt x="14669" y="1143"/>
                </a:cubicBezTo>
                <a:lnTo>
                  <a:pt x="2000" y="0"/>
                </a:lnTo>
                <a:close/>
              </a:path>
            </a:pathLst>
          </a:custGeom>
          <a:solidFill>
            <a:srgbClr val="FFFFFF"/>
          </a:solidFill>
          <a:ln w="9525" cap="flat">
            <a:noFill/>
            <a:prstDash val="solid"/>
            <a:miter/>
          </a:ln>
        </p:spPr>
        <p:txBody>
          <a:bodyPr rtlCol="0" anchor="ctr"/>
          <a:lstStyle/>
          <a:p>
            <a:endParaRPr lang="ru-RU"/>
          </a:p>
        </p:txBody>
      </p:sp>
      <p:sp>
        <p:nvSpPr>
          <p:cNvPr id="377" name="Полилиния: фигура 376">
            <a:extLst>
              <a:ext uri="{FF2B5EF4-FFF2-40B4-BE49-F238E27FC236}">
                <a16:creationId xmlns:a16="http://schemas.microsoft.com/office/drawing/2014/main" id="{6E4F1C67-04FF-BDD6-26E3-EF89B4CFBAC1}"/>
              </a:ext>
            </a:extLst>
          </p:cNvPr>
          <p:cNvSpPr/>
          <p:nvPr/>
        </p:nvSpPr>
        <p:spPr>
          <a:xfrm>
            <a:off x="6285455" y="2164667"/>
            <a:ext cx="14668" cy="8477"/>
          </a:xfrm>
          <a:custGeom>
            <a:avLst/>
            <a:gdLst>
              <a:gd name="connsiteX0" fmla="*/ 0 w 14668"/>
              <a:gd name="connsiteY0" fmla="*/ 7334 h 8477"/>
              <a:gd name="connsiteX1" fmla="*/ 12668 w 14668"/>
              <a:gd name="connsiteY1" fmla="*/ 8477 h 8477"/>
              <a:gd name="connsiteX2" fmla="*/ 14669 w 14668"/>
              <a:gd name="connsiteY2" fmla="*/ 1143 h 8477"/>
              <a:gd name="connsiteX3" fmla="*/ 2000 w 14668"/>
              <a:gd name="connsiteY3" fmla="*/ 0 h 8477"/>
              <a:gd name="connsiteX4" fmla="*/ 0 w 14668"/>
              <a:gd name="connsiteY4" fmla="*/ 7334 h 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8" h="8477">
                <a:moveTo>
                  <a:pt x="0" y="7334"/>
                </a:moveTo>
                <a:lnTo>
                  <a:pt x="12668" y="8477"/>
                </a:lnTo>
                <a:cubicBezTo>
                  <a:pt x="13525" y="6001"/>
                  <a:pt x="14097" y="3619"/>
                  <a:pt x="14669" y="1143"/>
                </a:cubicBezTo>
                <a:lnTo>
                  <a:pt x="2000" y="0"/>
                </a:lnTo>
                <a:cubicBezTo>
                  <a:pt x="1524" y="2476"/>
                  <a:pt x="858" y="4858"/>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378" name="Полилиния: фигура 377">
            <a:extLst>
              <a:ext uri="{FF2B5EF4-FFF2-40B4-BE49-F238E27FC236}">
                <a16:creationId xmlns:a16="http://schemas.microsoft.com/office/drawing/2014/main" id="{225DD633-F30D-5907-4C67-B9344D85FDA3}"/>
              </a:ext>
            </a:extLst>
          </p:cNvPr>
          <p:cNvSpPr/>
          <p:nvPr/>
        </p:nvSpPr>
        <p:spPr>
          <a:xfrm>
            <a:off x="6283264" y="2130663"/>
            <a:ext cx="15335" cy="8858"/>
          </a:xfrm>
          <a:custGeom>
            <a:avLst/>
            <a:gdLst>
              <a:gd name="connsiteX0" fmla="*/ 2857 w 15335"/>
              <a:gd name="connsiteY0" fmla="*/ 8858 h 8858"/>
              <a:gd name="connsiteX1" fmla="*/ 0 w 15335"/>
              <a:gd name="connsiteY1" fmla="*/ 1619 h 8858"/>
              <a:gd name="connsiteX2" fmla="*/ 12573 w 15335"/>
              <a:gd name="connsiteY2" fmla="*/ 0 h 8858"/>
              <a:gd name="connsiteX3" fmla="*/ 15335 w 15335"/>
              <a:gd name="connsiteY3" fmla="*/ 7239 h 8858"/>
              <a:gd name="connsiteX4" fmla="*/ 2857 w 15335"/>
              <a:gd name="connsiteY4" fmla="*/ 8858 h 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 h="8858">
                <a:moveTo>
                  <a:pt x="2857" y="8858"/>
                </a:moveTo>
                <a:cubicBezTo>
                  <a:pt x="2095" y="6382"/>
                  <a:pt x="1143" y="4000"/>
                  <a:pt x="0" y="1619"/>
                </a:cubicBezTo>
                <a:lnTo>
                  <a:pt x="12573" y="0"/>
                </a:lnTo>
                <a:cubicBezTo>
                  <a:pt x="13621" y="2381"/>
                  <a:pt x="14573" y="4763"/>
                  <a:pt x="15335" y="7239"/>
                </a:cubicBezTo>
                <a:lnTo>
                  <a:pt x="2857" y="8858"/>
                </a:lnTo>
                <a:close/>
              </a:path>
            </a:pathLst>
          </a:custGeom>
          <a:solidFill>
            <a:srgbClr val="FFFFFF"/>
          </a:solidFill>
          <a:ln w="9525" cap="flat">
            <a:noFill/>
            <a:prstDash val="solid"/>
            <a:miter/>
          </a:ln>
        </p:spPr>
        <p:txBody>
          <a:bodyPr rtlCol="0" anchor="ctr"/>
          <a:lstStyle/>
          <a:p>
            <a:endParaRPr lang="ru-RU"/>
          </a:p>
        </p:txBody>
      </p:sp>
      <p:sp>
        <p:nvSpPr>
          <p:cNvPr id="379" name="Полилиния: фигура 378">
            <a:extLst>
              <a:ext uri="{FF2B5EF4-FFF2-40B4-BE49-F238E27FC236}">
                <a16:creationId xmlns:a16="http://schemas.microsoft.com/office/drawing/2014/main" id="{29FF0973-EAF7-6E1F-0364-AA2B75063F85}"/>
              </a:ext>
            </a:extLst>
          </p:cNvPr>
          <p:cNvSpPr/>
          <p:nvPr/>
        </p:nvSpPr>
        <p:spPr>
          <a:xfrm>
            <a:off x="6283264" y="2130663"/>
            <a:ext cx="15335" cy="8858"/>
          </a:xfrm>
          <a:custGeom>
            <a:avLst/>
            <a:gdLst>
              <a:gd name="connsiteX0" fmla="*/ 0 w 15335"/>
              <a:gd name="connsiteY0" fmla="*/ 1619 h 8858"/>
              <a:gd name="connsiteX1" fmla="*/ 12573 w 15335"/>
              <a:gd name="connsiteY1" fmla="*/ 0 h 8858"/>
              <a:gd name="connsiteX2" fmla="*/ 15335 w 15335"/>
              <a:gd name="connsiteY2" fmla="*/ 7239 h 8858"/>
              <a:gd name="connsiteX3" fmla="*/ 2857 w 15335"/>
              <a:gd name="connsiteY3" fmla="*/ 8858 h 8858"/>
              <a:gd name="connsiteX4" fmla="*/ 0 w 15335"/>
              <a:gd name="connsiteY4" fmla="*/ 1619 h 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 h="8858">
                <a:moveTo>
                  <a:pt x="0" y="1619"/>
                </a:moveTo>
                <a:lnTo>
                  <a:pt x="12573" y="0"/>
                </a:lnTo>
                <a:cubicBezTo>
                  <a:pt x="13621" y="2381"/>
                  <a:pt x="14573" y="4763"/>
                  <a:pt x="15335" y="7239"/>
                </a:cubicBezTo>
                <a:lnTo>
                  <a:pt x="2857" y="8858"/>
                </a:lnTo>
                <a:cubicBezTo>
                  <a:pt x="2095" y="6382"/>
                  <a:pt x="1143" y="4000"/>
                  <a:pt x="0" y="1619"/>
                </a:cubicBezTo>
                <a:close/>
              </a:path>
            </a:pathLst>
          </a:custGeom>
          <a:noFill/>
          <a:ln w="1270" cap="flat">
            <a:solidFill>
              <a:srgbClr val="000000">
                <a:alpha val="0"/>
              </a:srgbClr>
            </a:solidFill>
            <a:prstDash val="solid"/>
            <a:miter/>
          </a:ln>
        </p:spPr>
        <p:txBody>
          <a:bodyPr rtlCol="0" anchor="ctr"/>
          <a:lstStyle/>
          <a:p>
            <a:endParaRPr lang="ru-RU"/>
          </a:p>
        </p:txBody>
      </p:sp>
      <p:sp>
        <p:nvSpPr>
          <p:cNvPr id="380" name="Полилиния: фигура 379">
            <a:extLst>
              <a:ext uri="{FF2B5EF4-FFF2-40B4-BE49-F238E27FC236}">
                <a16:creationId xmlns:a16="http://schemas.microsoft.com/office/drawing/2014/main" id="{B4A9DB30-B6B5-82D8-61F1-8C7305EF6CF6}"/>
              </a:ext>
            </a:extLst>
          </p:cNvPr>
          <p:cNvSpPr/>
          <p:nvPr/>
        </p:nvSpPr>
        <p:spPr>
          <a:xfrm>
            <a:off x="6287074" y="2142283"/>
            <a:ext cx="13906" cy="8001"/>
          </a:xfrm>
          <a:custGeom>
            <a:avLst/>
            <a:gdLst>
              <a:gd name="connsiteX0" fmla="*/ 0 w 13906"/>
              <a:gd name="connsiteY0" fmla="*/ 667 h 8001"/>
              <a:gd name="connsiteX1" fmla="*/ 1144 w 13906"/>
              <a:gd name="connsiteY1" fmla="*/ 8001 h 8001"/>
              <a:gd name="connsiteX2" fmla="*/ 13907 w 13906"/>
              <a:gd name="connsiteY2" fmla="*/ 7334 h 8001"/>
              <a:gd name="connsiteX3" fmla="*/ 12668 w 13906"/>
              <a:gd name="connsiteY3" fmla="*/ 0 h 8001"/>
              <a:gd name="connsiteX4" fmla="*/ 0 w 13906"/>
              <a:gd name="connsiteY4" fmla="*/ 667 h 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8001">
                <a:moveTo>
                  <a:pt x="0" y="667"/>
                </a:moveTo>
                <a:cubicBezTo>
                  <a:pt x="571" y="3143"/>
                  <a:pt x="953" y="5525"/>
                  <a:pt x="1144" y="8001"/>
                </a:cubicBezTo>
                <a:lnTo>
                  <a:pt x="13907" y="7334"/>
                </a:lnTo>
                <a:cubicBezTo>
                  <a:pt x="13621" y="4858"/>
                  <a:pt x="13240" y="2381"/>
                  <a:pt x="12668" y="0"/>
                </a:cubicBezTo>
                <a:lnTo>
                  <a:pt x="0" y="667"/>
                </a:lnTo>
                <a:close/>
              </a:path>
            </a:pathLst>
          </a:custGeom>
          <a:solidFill>
            <a:srgbClr val="FFFFFF"/>
          </a:solidFill>
          <a:ln w="9525" cap="flat">
            <a:noFill/>
            <a:prstDash val="solid"/>
            <a:miter/>
          </a:ln>
        </p:spPr>
        <p:txBody>
          <a:bodyPr rtlCol="0" anchor="ctr"/>
          <a:lstStyle/>
          <a:p>
            <a:endParaRPr lang="ru-RU"/>
          </a:p>
        </p:txBody>
      </p:sp>
      <p:sp>
        <p:nvSpPr>
          <p:cNvPr id="381" name="Полилиния: фигура 380">
            <a:extLst>
              <a:ext uri="{FF2B5EF4-FFF2-40B4-BE49-F238E27FC236}">
                <a16:creationId xmlns:a16="http://schemas.microsoft.com/office/drawing/2014/main" id="{91CD4FC9-DFE3-C6C2-A218-D33EE5DFF3CC}"/>
              </a:ext>
            </a:extLst>
          </p:cNvPr>
          <p:cNvSpPr/>
          <p:nvPr/>
        </p:nvSpPr>
        <p:spPr>
          <a:xfrm>
            <a:off x="6287074" y="2142283"/>
            <a:ext cx="13906" cy="8001"/>
          </a:xfrm>
          <a:custGeom>
            <a:avLst/>
            <a:gdLst>
              <a:gd name="connsiteX0" fmla="*/ 1144 w 13906"/>
              <a:gd name="connsiteY0" fmla="*/ 8001 h 8001"/>
              <a:gd name="connsiteX1" fmla="*/ 13907 w 13906"/>
              <a:gd name="connsiteY1" fmla="*/ 7334 h 8001"/>
              <a:gd name="connsiteX2" fmla="*/ 12668 w 13906"/>
              <a:gd name="connsiteY2" fmla="*/ 0 h 8001"/>
              <a:gd name="connsiteX3" fmla="*/ 0 w 13906"/>
              <a:gd name="connsiteY3" fmla="*/ 667 h 8001"/>
              <a:gd name="connsiteX4" fmla="*/ 1144 w 13906"/>
              <a:gd name="connsiteY4" fmla="*/ 8001 h 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8001">
                <a:moveTo>
                  <a:pt x="1144" y="8001"/>
                </a:moveTo>
                <a:lnTo>
                  <a:pt x="13907" y="7334"/>
                </a:lnTo>
                <a:cubicBezTo>
                  <a:pt x="13621" y="4858"/>
                  <a:pt x="13240" y="2381"/>
                  <a:pt x="12668" y="0"/>
                </a:cubicBezTo>
                <a:lnTo>
                  <a:pt x="0" y="667"/>
                </a:lnTo>
                <a:cubicBezTo>
                  <a:pt x="571" y="3143"/>
                  <a:pt x="953" y="5525"/>
                  <a:pt x="1144" y="8001"/>
                </a:cubicBezTo>
                <a:close/>
              </a:path>
            </a:pathLst>
          </a:custGeom>
          <a:noFill/>
          <a:ln w="1270" cap="flat">
            <a:solidFill>
              <a:srgbClr val="000000">
                <a:alpha val="0"/>
              </a:srgbClr>
            </a:solidFill>
            <a:prstDash val="solid"/>
            <a:miter/>
          </a:ln>
        </p:spPr>
        <p:txBody>
          <a:bodyPr rtlCol="0" anchor="ctr"/>
          <a:lstStyle/>
          <a:p>
            <a:endParaRPr lang="ru-RU"/>
          </a:p>
        </p:txBody>
      </p:sp>
      <p:sp>
        <p:nvSpPr>
          <p:cNvPr id="382" name="Полилиния: фигура 381">
            <a:extLst>
              <a:ext uri="{FF2B5EF4-FFF2-40B4-BE49-F238E27FC236}">
                <a16:creationId xmlns:a16="http://schemas.microsoft.com/office/drawing/2014/main" id="{AA0E6726-B71B-1B11-547C-481CDEE99A3B}"/>
              </a:ext>
            </a:extLst>
          </p:cNvPr>
          <p:cNvSpPr/>
          <p:nvPr/>
        </p:nvSpPr>
        <p:spPr>
          <a:xfrm>
            <a:off x="6273453" y="2185813"/>
            <a:ext cx="16764" cy="9715"/>
          </a:xfrm>
          <a:custGeom>
            <a:avLst/>
            <a:gdLst>
              <a:gd name="connsiteX0" fmla="*/ 5049 w 16764"/>
              <a:gd name="connsiteY0" fmla="*/ 0 h 9715"/>
              <a:gd name="connsiteX1" fmla="*/ 0 w 16764"/>
              <a:gd name="connsiteY1" fmla="*/ 6763 h 9715"/>
              <a:gd name="connsiteX2" fmla="*/ 11716 w 16764"/>
              <a:gd name="connsiteY2" fmla="*/ 9715 h 9715"/>
              <a:gd name="connsiteX3" fmla="*/ 16764 w 16764"/>
              <a:gd name="connsiteY3" fmla="*/ 2953 h 9715"/>
              <a:gd name="connsiteX4" fmla="*/ 5049 w 16764"/>
              <a:gd name="connsiteY4" fmla="*/ 0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715">
                <a:moveTo>
                  <a:pt x="5049" y="0"/>
                </a:moveTo>
                <a:cubicBezTo>
                  <a:pt x="3524" y="2286"/>
                  <a:pt x="1810" y="4572"/>
                  <a:pt x="0" y="6763"/>
                </a:cubicBezTo>
                <a:lnTo>
                  <a:pt x="11716" y="9715"/>
                </a:lnTo>
                <a:cubicBezTo>
                  <a:pt x="13621" y="7429"/>
                  <a:pt x="15240" y="5239"/>
                  <a:pt x="16764" y="2953"/>
                </a:cubicBezTo>
                <a:lnTo>
                  <a:pt x="5049" y="0"/>
                </a:lnTo>
                <a:close/>
              </a:path>
            </a:pathLst>
          </a:custGeom>
          <a:solidFill>
            <a:srgbClr val="FFFFFF"/>
          </a:solidFill>
          <a:ln w="9525" cap="flat">
            <a:noFill/>
            <a:prstDash val="solid"/>
            <a:miter/>
          </a:ln>
        </p:spPr>
        <p:txBody>
          <a:bodyPr rtlCol="0" anchor="ctr"/>
          <a:lstStyle/>
          <a:p>
            <a:endParaRPr lang="ru-RU"/>
          </a:p>
        </p:txBody>
      </p:sp>
      <p:sp>
        <p:nvSpPr>
          <p:cNvPr id="383" name="Полилиния: фигура 382">
            <a:extLst>
              <a:ext uri="{FF2B5EF4-FFF2-40B4-BE49-F238E27FC236}">
                <a16:creationId xmlns:a16="http://schemas.microsoft.com/office/drawing/2014/main" id="{184C2A30-F2B1-043F-4263-49695FDFC84A}"/>
              </a:ext>
            </a:extLst>
          </p:cNvPr>
          <p:cNvSpPr/>
          <p:nvPr/>
        </p:nvSpPr>
        <p:spPr>
          <a:xfrm>
            <a:off x="6273453" y="2185813"/>
            <a:ext cx="16764" cy="9715"/>
          </a:xfrm>
          <a:custGeom>
            <a:avLst/>
            <a:gdLst>
              <a:gd name="connsiteX0" fmla="*/ 0 w 16764"/>
              <a:gd name="connsiteY0" fmla="*/ 6763 h 9715"/>
              <a:gd name="connsiteX1" fmla="*/ 11716 w 16764"/>
              <a:gd name="connsiteY1" fmla="*/ 9715 h 9715"/>
              <a:gd name="connsiteX2" fmla="*/ 16764 w 16764"/>
              <a:gd name="connsiteY2" fmla="*/ 2953 h 9715"/>
              <a:gd name="connsiteX3" fmla="*/ 5049 w 16764"/>
              <a:gd name="connsiteY3" fmla="*/ 0 h 9715"/>
              <a:gd name="connsiteX4" fmla="*/ 0 w 16764"/>
              <a:gd name="connsiteY4" fmla="*/ 6763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 h="9715">
                <a:moveTo>
                  <a:pt x="0" y="6763"/>
                </a:moveTo>
                <a:lnTo>
                  <a:pt x="11716" y="9715"/>
                </a:lnTo>
                <a:cubicBezTo>
                  <a:pt x="13621" y="7429"/>
                  <a:pt x="15240" y="5239"/>
                  <a:pt x="16764" y="2953"/>
                </a:cubicBezTo>
                <a:lnTo>
                  <a:pt x="5049" y="0"/>
                </a:lnTo>
                <a:cubicBezTo>
                  <a:pt x="3524" y="2286"/>
                  <a:pt x="1810" y="4572"/>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384" name="Полилиния: фигура 383">
            <a:extLst>
              <a:ext uri="{FF2B5EF4-FFF2-40B4-BE49-F238E27FC236}">
                <a16:creationId xmlns:a16="http://schemas.microsoft.com/office/drawing/2014/main" id="{D2F85F43-0AA6-6E4D-0CCF-C2C5ED5A7C0E}"/>
              </a:ext>
            </a:extLst>
          </p:cNvPr>
          <p:cNvSpPr/>
          <p:nvPr/>
        </p:nvSpPr>
        <p:spPr>
          <a:xfrm>
            <a:off x="6264119" y="2195718"/>
            <a:ext cx="17526" cy="10096"/>
          </a:xfrm>
          <a:custGeom>
            <a:avLst/>
            <a:gdLst>
              <a:gd name="connsiteX0" fmla="*/ 6572 w 17526"/>
              <a:gd name="connsiteY0" fmla="*/ 0 h 10096"/>
              <a:gd name="connsiteX1" fmla="*/ 0 w 17526"/>
              <a:gd name="connsiteY1" fmla="*/ 6382 h 10096"/>
              <a:gd name="connsiteX2" fmla="*/ 11049 w 17526"/>
              <a:gd name="connsiteY2" fmla="*/ 10097 h 10096"/>
              <a:gd name="connsiteX3" fmla="*/ 17526 w 17526"/>
              <a:gd name="connsiteY3" fmla="*/ 3715 h 10096"/>
              <a:gd name="connsiteX4" fmla="*/ 6572 w 17526"/>
              <a:gd name="connsiteY4" fmla="*/ 0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10096">
                <a:moveTo>
                  <a:pt x="6572" y="0"/>
                </a:moveTo>
                <a:cubicBezTo>
                  <a:pt x="4572" y="2191"/>
                  <a:pt x="2381" y="4286"/>
                  <a:pt x="0" y="6382"/>
                </a:cubicBezTo>
                <a:lnTo>
                  <a:pt x="11049" y="10097"/>
                </a:lnTo>
                <a:cubicBezTo>
                  <a:pt x="13335" y="8001"/>
                  <a:pt x="15526" y="5906"/>
                  <a:pt x="17526" y="3715"/>
                </a:cubicBezTo>
                <a:lnTo>
                  <a:pt x="6572" y="0"/>
                </a:lnTo>
                <a:close/>
              </a:path>
            </a:pathLst>
          </a:custGeom>
          <a:solidFill>
            <a:srgbClr val="FFFFFF"/>
          </a:solidFill>
          <a:ln w="9525" cap="flat">
            <a:noFill/>
            <a:prstDash val="solid"/>
            <a:miter/>
          </a:ln>
        </p:spPr>
        <p:txBody>
          <a:bodyPr rtlCol="0" anchor="ctr"/>
          <a:lstStyle/>
          <a:p>
            <a:endParaRPr lang="ru-RU"/>
          </a:p>
        </p:txBody>
      </p:sp>
      <p:sp>
        <p:nvSpPr>
          <p:cNvPr id="385" name="Полилиния: фигура 384">
            <a:extLst>
              <a:ext uri="{FF2B5EF4-FFF2-40B4-BE49-F238E27FC236}">
                <a16:creationId xmlns:a16="http://schemas.microsoft.com/office/drawing/2014/main" id="{5429525B-DB5C-3E6C-94CE-7CDE403E9961}"/>
              </a:ext>
            </a:extLst>
          </p:cNvPr>
          <p:cNvSpPr/>
          <p:nvPr/>
        </p:nvSpPr>
        <p:spPr>
          <a:xfrm>
            <a:off x="6264119" y="2195718"/>
            <a:ext cx="17526" cy="10096"/>
          </a:xfrm>
          <a:custGeom>
            <a:avLst/>
            <a:gdLst>
              <a:gd name="connsiteX0" fmla="*/ 0 w 17526"/>
              <a:gd name="connsiteY0" fmla="*/ 6382 h 10096"/>
              <a:gd name="connsiteX1" fmla="*/ 11049 w 17526"/>
              <a:gd name="connsiteY1" fmla="*/ 10097 h 10096"/>
              <a:gd name="connsiteX2" fmla="*/ 17526 w 17526"/>
              <a:gd name="connsiteY2" fmla="*/ 3715 h 10096"/>
              <a:gd name="connsiteX3" fmla="*/ 6572 w 17526"/>
              <a:gd name="connsiteY3" fmla="*/ 0 h 10096"/>
              <a:gd name="connsiteX4" fmla="*/ 0 w 17526"/>
              <a:gd name="connsiteY4" fmla="*/ 6382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 h="10096">
                <a:moveTo>
                  <a:pt x="0" y="6382"/>
                </a:moveTo>
                <a:lnTo>
                  <a:pt x="11049" y="10097"/>
                </a:lnTo>
                <a:cubicBezTo>
                  <a:pt x="13335" y="8001"/>
                  <a:pt x="15526" y="5906"/>
                  <a:pt x="17526" y="3715"/>
                </a:cubicBezTo>
                <a:lnTo>
                  <a:pt x="6572" y="0"/>
                </a:lnTo>
                <a:cubicBezTo>
                  <a:pt x="4572" y="2191"/>
                  <a:pt x="2381" y="4286"/>
                  <a:pt x="0" y="6382"/>
                </a:cubicBezTo>
                <a:close/>
              </a:path>
            </a:pathLst>
          </a:custGeom>
          <a:noFill/>
          <a:ln w="1270" cap="flat">
            <a:solidFill>
              <a:srgbClr val="000000">
                <a:alpha val="0"/>
              </a:srgbClr>
            </a:solidFill>
            <a:prstDash val="solid"/>
            <a:miter/>
          </a:ln>
        </p:spPr>
        <p:txBody>
          <a:bodyPr rtlCol="0" anchor="ctr"/>
          <a:lstStyle/>
          <a:p>
            <a:endParaRPr lang="ru-RU"/>
          </a:p>
        </p:txBody>
      </p:sp>
      <p:sp>
        <p:nvSpPr>
          <p:cNvPr id="386" name="Полилиния: фигура 385">
            <a:extLst>
              <a:ext uri="{FF2B5EF4-FFF2-40B4-BE49-F238E27FC236}">
                <a16:creationId xmlns:a16="http://schemas.microsoft.com/office/drawing/2014/main" id="{72400FCC-A213-DF99-41B7-38325B6DEE3F}"/>
              </a:ext>
            </a:extLst>
          </p:cNvPr>
          <p:cNvSpPr/>
          <p:nvPr/>
        </p:nvSpPr>
        <p:spPr>
          <a:xfrm>
            <a:off x="6232591" y="2081800"/>
            <a:ext cx="18002" cy="10382"/>
          </a:xfrm>
          <a:custGeom>
            <a:avLst/>
            <a:gdLst>
              <a:gd name="connsiteX0" fmla="*/ 9525 w 18002"/>
              <a:gd name="connsiteY0" fmla="*/ 10382 h 10382"/>
              <a:gd name="connsiteX1" fmla="*/ 0 w 18002"/>
              <a:gd name="connsiteY1" fmla="*/ 5524 h 10382"/>
              <a:gd name="connsiteX2" fmla="*/ 8477 w 18002"/>
              <a:gd name="connsiteY2" fmla="*/ 0 h 10382"/>
              <a:gd name="connsiteX3" fmla="*/ 18002 w 18002"/>
              <a:gd name="connsiteY3" fmla="*/ 4953 h 10382"/>
              <a:gd name="connsiteX4" fmla="*/ 9525 w 18002"/>
              <a:gd name="connsiteY4" fmla="*/ 10382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382">
                <a:moveTo>
                  <a:pt x="9525" y="10382"/>
                </a:moveTo>
                <a:cubicBezTo>
                  <a:pt x="6477" y="8668"/>
                  <a:pt x="3239" y="7048"/>
                  <a:pt x="0" y="5524"/>
                </a:cubicBezTo>
                <a:lnTo>
                  <a:pt x="8477" y="0"/>
                </a:lnTo>
                <a:cubicBezTo>
                  <a:pt x="11716" y="1524"/>
                  <a:pt x="14954" y="3239"/>
                  <a:pt x="18002" y="4953"/>
                </a:cubicBezTo>
                <a:lnTo>
                  <a:pt x="9525" y="10382"/>
                </a:lnTo>
                <a:close/>
              </a:path>
            </a:pathLst>
          </a:custGeom>
          <a:solidFill>
            <a:srgbClr val="FFFFFF"/>
          </a:solidFill>
          <a:ln w="9525" cap="flat">
            <a:noFill/>
            <a:prstDash val="solid"/>
            <a:miter/>
          </a:ln>
        </p:spPr>
        <p:txBody>
          <a:bodyPr rtlCol="0" anchor="ctr"/>
          <a:lstStyle/>
          <a:p>
            <a:endParaRPr lang="ru-RU"/>
          </a:p>
        </p:txBody>
      </p:sp>
      <p:sp>
        <p:nvSpPr>
          <p:cNvPr id="387" name="Полилиния: фигура 386">
            <a:extLst>
              <a:ext uri="{FF2B5EF4-FFF2-40B4-BE49-F238E27FC236}">
                <a16:creationId xmlns:a16="http://schemas.microsoft.com/office/drawing/2014/main" id="{9DB13670-2534-A8DF-8C7F-AF04CF648B74}"/>
              </a:ext>
            </a:extLst>
          </p:cNvPr>
          <p:cNvSpPr/>
          <p:nvPr/>
        </p:nvSpPr>
        <p:spPr>
          <a:xfrm>
            <a:off x="6232591" y="2081800"/>
            <a:ext cx="18002" cy="10382"/>
          </a:xfrm>
          <a:custGeom>
            <a:avLst/>
            <a:gdLst>
              <a:gd name="connsiteX0" fmla="*/ 0 w 18002"/>
              <a:gd name="connsiteY0" fmla="*/ 5524 h 10382"/>
              <a:gd name="connsiteX1" fmla="*/ 8477 w 18002"/>
              <a:gd name="connsiteY1" fmla="*/ 0 h 10382"/>
              <a:gd name="connsiteX2" fmla="*/ 18002 w 18002"/>
              <a:gd name="connsiteY2" fmla="*/ 4953 h 10382"/>
              <a:gd name="connsiteX3" fmla="*/ 9525 w 18002"/>
              <a:gd name="connsiteY3" fmla="*/ 10382 h 10382"/>
              <a:gd name="connsiteX4" fmla="*/ 0 w 18002"/>
              <a:gd name="connsiteY4" fmla="*/ 5524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382">
                <a:moveTo>
                  <a:pt x="0" y="5524"/>
                </a:moveTo>
                <a:lnTo>
                  <a:pt x="8477" y="0"/>
                </a:lnTo>
                <a:cubicBezTo>
                  <a:pt x="11716" y="1524"/>
                  <a:pt x="14954" y="3239"/>
                  <a:pt x="18002" y="4953"/>
                </a:cubicBezTo>
                <a:lnTo>
                  <a:pt x="9525" y="10382"/>
                </a:lnTo>
                <a:cubicBezTo>
                  <a:pt x="6477" y="8668"/>
                  <a:pt x="3239" y="7048"/>
                  <a:pt x="0" y="5524"/>
                </a:cubicBezTo>
                <a:close/>
              </a:path>
            </a:pathLst>
          </a:custGeom>
          <a:noFill/>
          <a:ln w="1270" cap="flat">
            <a:solidFill>
              <a:srgbClr val="000000">
                <a:alpha val="0"/>
              </a:srgbClr>
            </a:solidFill>
            <a:prstDash val="solid"/>
            <a:miter/>
          </a:ln>
        </p:spPr>
        <p:txBody>
          <a:bodyPr rtlCol="0" anchor="ctr"/>
          <a:lstStyle/>
          <a:p>
            <a:endParaRPr lang="ru-RU"/>
          </a:p>
        </p:txBody>
      </p:sp>
      <p:sp>
        <p:nvSpPr>
          <p:cNvPr id="388" name="Полилиния: фигура 387">
            <a:extLst>
              <a:ext uri="{FF2B5EF4-FFF2-40B4-BE49-F238E27FC236}">
                <a16:creationId xmlns:a16="http://schemas.microsoft.com/office/drawing/2014/main" id="{3694EF6C-2E10-6AC5-6071-0FFAEF8E85C1}"/>
              </a:ext>
            </a:extLst>
          </p:cNvPr>
          <p:cNvSpPr/>
          <p:nvPr/>
        </p:nvSpPr>
        <p:spPr>
          <a:xfrm>
            <a:off x="6252880" y="2204958"/>
            <a:ext cx="17907" cy="10382"/>
          </a:xfrm>
          <a:custGeom>
            <a:avLst/>
            <a:gdLst>
              <a:gd name="connsiteX0" fmla="*/ 7811 w 17907"/>
              <a:gd name="connsiteY0" fmla="*/ 0 h 10382"/>
              <a:gd name="connsiteX1" fmla="*/ 0 w 17907"/>
              <a:gd name="connsiteY1" fmla="*/ 5810 h 10382"/>
              <a:gd name="connsiteX2" fmla="*/ 10096 w 17907"/>
              <a:gd name="connsiteY2" fmla="*/ 10382 h 10382"/>
              <a:gd name="connsiteX3" fmla="*/ 17907 w 17907"/>
              <a:gd name="connsiteY3" fmla="*/ 4572 h 10382"/>
              <a:gd name="connsiteX4" fmla="*/ 7811 w 17907"/>
              <a:gd name="connsiteY4" fmla="*/ 0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10382">
                <a:moveTo>
                  <a:pt x="7811" y="0"/>
                </a:moveTo>
                <a:cubicBezTo>
                  <a:pt x="5334" y="2000"/>
                  <a:pt x="2762" y="3905"/>
                  <a:pt x="0" y="5810"/>
                </a:cubicBezTo>
                <a:lnTo>
                  <a:pt x="10096" y="10382"/>
                </a:lnTo>
                <a:cubicBezTo>
                  <a:pt x="12859" y="8477"/>
                  <a:pt x="15430" y="6477"/>
                  <a:pt x="17907" y="4572"/>
                </a:cubicBezTo>
                <a:lnTo>
                  <a:pt x="7811" y="0"/>
                </a:lnTo>
                <a:close/>
              </a:path>
            </a:pathLst>
          </a:custGeom>
          <a:solidFill>
            <a:srgbClr val="FFFFFF"/>
          </a:solidFill>
          <a:ln w="9525" cap="flat">
            <a:noFill/>
            <a:prstDash val="solid"/>
            <a:miter/>
          </a:ln>
        </p:spPr>
        <p:txBody>
          <a:bodyPr rtlCol="0" anchor="ctr"/>
          <a:lstStyle/>
          <a:p>
            <a:endParaRPr lang="ru-RU"/>
          </a:p>
        </p:txBody>
      </p:sp>
      <p:sp>
        <p:nvSpPr>
          <p:cNvPr id="389" name="Полилиния: фигура 388">
            <a:extLst>
              <a:ext uri="{FF2B5EF4-FFF2-40B4-BE49-F238E27FC236}">
                <a16:creationId xmlns:a16="http://schemas.microsoft.com/office/drawing/2014/main" id="{B0C794C1-8B2F-2036-C24C-C0DF1EBC828A}"/>
              </a:ext>
            </a:extLst>
          </p:cNvPr>
          <p:cNvSpPr/>
          <p:nvPr/>
        </p:nvSpPr>
        <p:spPr>
          <a:xfrm>
            <a:off x="6252880" y="2204958"/>
            <a:ext cx="17907" cy="10382"/>
          </a:xfrm>
          <a:custGeom>
            <a:avLst/>
            <a:gdLst>
              <a:gd name="connsiteX0" fmla="*/ 0 w 17907"/>
              <a:gd name="connsiteY0" fmla="*/ 5810 h 10382"/>
              <a:gd name="connsiteX1" fmla="*/ 10096 w 17907"/>
              <a:gd name="connsiteY1" fmla="*/ 10382 h 10382"/>
              <a:gd name="connsiteX2" fmla="*/ 17907 w 17907"/>
              <a:gd name="connsiteY2" fmla="*/ 4572 h 10382"/>
              <a:gd name="connsiteX3" fmla="*/ 7811 w 17907"/>
              <a:gd name="connsiteY3" fmla="*/ 0 h 10382"/>
              <a:gd name="connsiteX4" fmla="*/ 0 w 17907"/>
              <a:gd name="connsiteY4" fmla="*/ 5810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10382">
                <a:moveTo>
                  <a:pt x="0" y="5810"/>
                </a:moveTo>
                <a:lnTo>
                  <a:pt x="10096" y="10382"/>
                </a:lnTo>
                <a:cubicBezTo>
                  <a:pt x="12859" y="8477"/>
                  <a:pt x="15430" y="6477"/>
                  <a:pt x="17907" y="4572"/>
                </a:cubicBezTo>
                <a:lnTo>
                  <a:pt x="7811" y="0"/>
                </a:lnTo>
                <a:cubicBezTo>
                  <a:pt x="5334" y="2000"/>
                  <a:pt x="2762" y="3905"/>
                  <a:pt x="0" y="5810"/>
                </a:cubicBezTo>
                <a:close/>
              </a:path>
            </a:pathLst>
          </a:custGeom>
          <a:noFill/>
          <a:ln w="1270" cap="flat">
            <a:solidFill>
              <a:srgbClr val="000000">
                <a:alpha val="0"/>
              </a:srgbClr>
            </a:solidFill>
            <a:prstDash val="solid"/>
            <a:miter/>
          </a:ln>
        </p:spPr>
        <p:txBody>
          <a:bodyPr rtlCol="0" anchor="ctr"/>
          <a:lstStyle/>
          <a:p>
            <a:endParaRPr lang="ru-RU"/>
          </a:p>
        </p:txBody>
      </p:sp>
      <p:sp>
        <p:nvSpPr>
          <p:cNvPr id="390" name="Полилиния: фигура 389">
            <a:extLst>
              <a:ext uri="{FF2B5EF4-FFF2-40B4-BE49-F238E27FC236}">
                <a16:creationId xmlns:a16="http://schemas.microsoft.com/office/drawing/2014/main" id="{5B718553-217E-B0B3-FC4C-88D34F895A59}"/>
              </a:ext>
            </a:extLst>
          </p:cNvPr>
          <p:cNvSpPr/>
          <p:nvPr/>
        </p:nvSpPr>
        <p:spPr>
          <a:xfrm>
            <a:off x="6277359" y="2119423"/>
            <a:ext cx="16287" cy="9429"/>
          </a:xfrm>
          <a:custGeom>
            <a:avLst/>
            <a:gdLst>
              <a:gd name="connsiteX0" fmla="*/ 4286 w 16287"/>
              <a:gd name="connsiteY0" fmla="*/ 9430 h 9429"/>
              <a:gd name="connsiteX1" fmla="*/ 0 w 16287"/>
              <a:gd name="connsiteY1" fmla="*/ 2572 h 9429"/>
              <a:gd name="connsiteX2" fmla="*/ 12002 w 16287"/>
              <a:gd name="connsiteY2" fmla="*/ 0 h 9429"/>
              <a:gd name="connsiteX3" fmla="*/ 16287 w 16287"/>
              <a:gd name="connsiteY3" fmla="*/ 6953 h 9429"/>
              <a:gd name="connsiteX4" fmla="*/ 4286 w 16287"/>
              <a:gd name="connsiteY4" fmla="*/ 943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9429">
                <a:moveTo>
                  <a:pt x="4286" y="9430"/>
                </a:moveTo>
                <a:cubicBezTo>
                  <a:pt x="2953" y="7144"/>
                  <a:pt x="1619" y="4858"/>
                  <a:pt x="0" y="2572"/>
                </a:cubicBezTo>
                <a:lnTo>
                  <a:pt x="12002" y="0"/>
                </a:lnTo>
                <a:cubicBezTo>
                  <a:pt x="13621" y="2286"/>
                  <a:pt x="14954" y="4667"/>
                  <a:pt x="16287" y="6953"/>
                </a:cubicBezTo>
                <a:lnTo>
                  <a:pt x="4286" y="9430"/>
                </a:lnTo>
                <a:close/>
              </a:path>
            </a:pathLst>
          </a:custGeom>
          <a:solidFill>
            <a:srgbClr val="FFFFFF"/>
          </a:solidFill>
          <a:ln w="9525" cap="flat">
            <a:noFill/>
            <a:prstDash val="solid"/>
            <a:miter/>
          </a:ln>
        </p:spPr>
        <p:txBody>
          <a:bodyPr rtlCol="0" anchor="ctr"/>
          <a:lstStyle/>
          <a:p>
            <a:endParaRPr lang="ru-RU"/>
          </a:p>
        </p:txBody>
      </p:sp>
      <p:sp>
        <p:nvSpPr>
          <p:cNvPr id="391" name="Полилиния: фигура 390">
            <a:extLst>
              <a:ext uri="{FF2B5EF4-FFF2-40B4-BE49-F238E27FC236}">
                <a16:creationId xmlns:a16="http://schemas.microsoft.com/office/drawing/2014/main" id="{CF8B68B7-977F-CC2B-BAD6-4F16136D67DB}"/>
              </a:ext>
            </a:extLst>
          </p:cNvPr>
          <p:cNvSpPr/>
          <p:nvPr/>
        </p:nvSpPr>
        <p:spPr>
          <a:xfrm>
            <a:off x="6277359" y="2119423"/>
            <a:ext cx="16287" cy="9429"/>
          </a:xfrm>
          <a:custGeom>
            <a:avLst/>
            <a:gdLst>
              <a:gd name="connsiteX0" fmla="*/ 0 w 16287"/>
              <a:gd name="connsiteY0" fmla="*/ 2572 h 9429"/>
              <a:gd name="connsiteX1" fmla="*/ 12002 w 16287"/>
              <a:gd name="connsiteY1" fmla="*/ 0 h 9429"/>
              <a:gd name="connsiteX2" fmla="*/ 16287 w 16287"/>
              <a:gd name="connsiteY2" fmla="*/ 6953 h 9429"/>
              <a:gd name="connsiteX3" fmla="*/ 4286 w 16287"/>
              <a:gd name="connsiteY3" fmla="*/ 9430 h 9429"/>
              <a:gd name="connsiteX4" fmla="*/ 0 w 16287"/>
              <a:gd name="connsiteY4" fmla="*/ 2572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9429">
                <a:moveTo>
                  <a:pt x="0" y="2572"/>
                </a:moveTo>
                <a:lnTo>
                  <a:pt x="12002" y="0"/>
                </a:lnTo>
                <a:cubicBezTo>
                  <a:pt x="13621" y="2286"/>
                  <a:pt x="14954" y="4667"/>
                  <a:pt x="16287" y="6953"/>
                </a:cubicBezTo>
                <a:lnTo>
                  <a:pt x="4286" y="9430"/>
                </a:lnTo>
                <a:cubicBezTo>
                  <a:pt x="2953" y="7144"/>
                  <a:pt x="1619" y="4858"/>
                  <a:pt x="0" y="2572"/>
                </a:cubicBezTo>
                <a:close/>
              </a:path>
            </a:pathLst>
          </a:custGeom>
          <a:noFill/>
          <a:ln w="1270" cap="flat">
            <a:solidFill>
              <a:srgbClr val="000000">
                <a:alpha val="0"/>
              </a:srgbClr>
            </a:solidFill>
            <a:prstDash val="solid"/>
            <a:miter/>
          </a:ln>
        </p:spPr>
        <p:txBody>
          <a:bodyPr rtlCol="0" anchor="ctr"/>
          <a:lstStyle/>
          <a:p>
            <a:endParaRPr lang="ru-RU"/>
          </a:p>
        </p:txBody>
      </p:sp>
      <p:sp>
        <p:nvSpPr>
          <p:cNvPr id="392" name="Полилиния: фигура 391">
            <a:extLst>
              <a:ext uri="{FF2B5EF4-FFF2-40B4-BE49-F238E27FC236}">
                <a16:creationId xmlns:a16="http://schemas.microsoft.com/office/drawing/2014/main" id="{2F29CAC8-8354-779A-8CBA-7CB7118B7070}"/>
              </a:ext>
            </a:extLst>
          </p:cNvPr>
          <p:cNvSpPr/>
          <p:nvPr/>
        </p:nvSpPr>
        <p:spPr>
          <a:xfrm>
            <a:off x="6246498" y="2089896"/>
            <a:ext cx="18097" cy="10382"/>
          </a:xfrm>
          <a:custGeom>
            <a:avLst/>
            <a:gdLst>
              <a:gd name="connsiteX0" fmla="*/ 8477 w 18097"/>
              <a:gd name="connsiteY0" fmla="*/ 10382 h 10382"/>
              <a:gd name="connsiteX1" fmla="*/ 0 w 18097"/>
              <a:gd name="connsiteY1" fmla="*/ 4858 h 10382"/>
              <a:gd name="connsiteX2" fmla="*/ 9620 w 18097"/>
              <a:gd name="connsiteY2" fmla="*/ 0 h 10382"/>
              <a:gd name="connsiteX3" fmla="*/ 18097 w 18097"/>
              <a:gd name="connsiteY3" fmla="*/ 5429 h 10382"/>
              <a:gd name="connsiteX4" fmla="*/ 8477 w 18097"/>
              <a:gd name="connsiteY4" fmla="*/ 10382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10382">
                <a:moveTo>
                  <a:pt x="8477" y="10382"/>
                </a:moveTo>
                <a:cubicBezTo>
                  <a:pt x="5810" y="8477"/>
                  <a:pt x="2953" y="6572"/>
                  <a:pt x="0" y="4858"/>
                </a:cubicBezTo>
                <a:lnTo>
                  <a:pt x="9620" y="0"/>
                </a:lnTo>
                <a:cubicBezTo>
                  <a:pt x="12572" y="1715"/>
                  <a:pt x="15430" y="3620"/>
                  <a:pt x="18097" y="5429"/>
                </a:cubicBezTo>
                <a:lnTo>
                  <a:pt x="8477" y="10382"/>
                </a:lnTo>
                <a:close/>
              </a:path>
            </a:pathLst>
          </a:custGeom>
          <a:solidFill>
            <a:srgbClr val="FFFFFF"/>
          </a:solidFill>
          <a:ln w="9525" cap="flat">
            <a:noFill/>
            <a:prstDash val="solid"/>
            <a:miter/>
          </a:ln>
        </p:spPr>
        <p:txBody>
          <a:bodyPr rtlCol="0" anchor="ctr"/>
          <a:lstStyle/>
          <a:p>
            <a:endParaRPr lang="ru-RU"/>
          </a:p>
        </p:txBody>
      </p:sp>
      <p:sp>
        <p:nvSpPr>
          <p:cNvPr id="393" name="Полилиния: фигура 392">
            <a:extLst>
              <a:ext uri="{FF2B5EF4-FFF2-40B4-BE49-F238E27FC236}">
                <a16:creationId xmlns:a16="http://schemas.microsoft.com/office/drawing/2014/main" id="{DB3051FE-EA21-95FF-9FC2-0AFB9C33B296}"/>
              </a:ext>
            </a:extLst>
          </p:cNvPr>
          <p:cNvSpPr/>
          <p:nvPr/>
        </p:nvSpPr>
        <p:spPr>
          <a:xfrm>
            <a:off x="6246498" y="2089896"/>
            <a:ext cx="18097" cy="10382"/>
          </a:xfrm>
          <a:custGeom>
            <a:avLst/>
            <a:gdLst>
              <a:gd name="connsiteX0" fmla="*/ 0 w 18097"/>
              <a:gd name="connsiteY0" fmla="*/ 4858 h 10382"/>
              <a:gd name="connsiteX1" fmla="*/ 9620 w 18097"/>
              <a:gd name="connsiteY1" fmla="*/ 0 h 10382"/>
              <a:gd name="connsiteX2" fmla="*/ 18097 w 18097"/>
              <a:gd name="connsiteY2" fmla="*/ 5429 h 10382"/>
              <a:gd name="connsiteX3" fmla="*/ 8477 w 18097"/>
              <a:gd name="connsiteY3" fmla="*/ 10382 h 10382"/>
              <a:gd name="connsiteX4" fmla="*/ 0 w 18097"/>
              <a:gd name="connsiteY4" fmla="*/ 4858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10382">
                <a:moveTo>
                  <a:pt x="0" y="4858"/>
                </a:moveTo>
                <a:lnTo>
                  <a:pt x="9620" y="0"/>
                </a:lnTo>
                <a:cubicBezTo>
                  <a:pt x="12572" y="1715"/>
                  <a:pt x="15430" y="3620"/>
                  <a:pt x="18097" y="5429"/>
                </a:cubicBezTo>
                <a:lnTo>
                  <a:pt x="8477" y="10382"/>
                </a:lnTo>
                <a:cubicBezTo>
                  <a:pt x="5810" y="8477"/>
                  <a:pt x="2953" y="6572"/>
                  <a:pt x="0" y="4858"/>
                </a:cubicBezTo>
                <a:close/>
              </a:path>
            </a:pathLst>
          </a:custGeom>
          <a:noFill/>
          <a:ln w="1270" cap="flat">
            <a:solidFill>
              <a:srgbClr val="000000">
                <a:alpha val="0"/>
              </a:srgbClr>
            </a:solidFill>
            <a:prstDash val="solid"/>
            <a:miter/>
          </a:ln>
        </p:spPr>
        <p:txBody>
          <a:bodyPr rtlCol="0" anchor="ctr"/>
          <a:lstStyle/>
          <a:p>
            <a:endParaRPr lang="ru-RU"/>
          </a:p>
        </p:txBody>
      </p:sp>
      <p:sp>
        <p:nvSpPr>
          <p:cNvPr id="394" name="Полилиния: фигура 393">
            <a:extLst>
              <a:ext uri="{FF2B5EF4-FFF2-40B4-BE49-F238E27FC236}">
                <a16:creationId xmlns:a16="http://schemas.microsoft.com/office/drawing/2014/main" id="{654289ED-2363-645E-2B26-06C9706F9EA0}"/>
              </a:ext>
            </a:extLst>
          </p:cNvPr>
          <p:cNvSpPr/>
          <p:nvPr/>
        </p:nvSpPr>
        <p:spPr>
          <a:xfrm>
            <a:off x="6269072" y="2108851"/>
            <a:ext cx="17240" cy="9906"/>
          </a:xfrm>
          <a:custGeom>
            <a:avLst/>
            <a:gdLst>
              <a:gd name="connsiteX0" fmla="*/ 5810 w 17240"/>
              <a:gd name="connsiteY0" fmla="*/ 9906 h 9906"/>
              <a:gd name="connsiteX1" fmla="*/ 0 w 17240"/>
              <a:gd name="connsiteY1" fmla="*/ 3334 h 9906"/>
              <a:gd name="connsiteX2" fmla="*/ 11335 w 17240"/>
              <a:gd name="connsiteY2" fmla="*/ 0 h 9906"/>
              <a:gd name="connsiteX3" fmla="*/ 17240 w 17240"/>
              <a:gd name="connsiteY3" fmla="*/ 6477 h 9906"/>
              <a:gd name="connsiteX4" fmla="*/ 5810 w 17240"/>
              <a:gd name="connsiteY4" fmla="*/ 9906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5810" y="9906"/>
                </a:moveTo>
                <a:cubicBezTo>
                  <a:pt x="4000" y="7620"/>
                  <a:pt x="2095" y="5429"/>
                  <a:pt x="0" y="3334"/>
                </a:cubicBezTo>
                <a:lnTo>
                  <a:pt x="11335" y="0"/>
                </a:lnTo>
                <a:cubicBezTo>
                  <a:pt x="13430" y="2095"/>
                  <a:pt x="15430" y="4286"/>
                  <a:pt x="17240" y="6477"/>
                </a:cubicBezTo>
                <a:lnTo>
                  <a:pt x="5810" y="9906"/>
                </a:lnTo>
                <a:close/>
              </a:path>
            </a:pathLst>
          </a:custGeom>
          <a:solidFill>
            <a:srgbClr val="FFFFFF"/>
          </a:solidFill>
          <a:ln w="9525" cap="flat">
            <a:noFill/>
            <a:prstDash val="solid"/>
            <a:miter/>
          </a:ln>
        </p:spPr>
        <p:txBody>
          <a:bodyPr rtlCol="0" anchor="ctr"/>
          <a:lstStyle/>
          <a:p>
            <a:endParaRPr lang="ru-RU"/>
          </a:p>
        </p:txBody>
      </p:sp>
      <p:sp>
        <p:nvSpPr>
          <p:cNvPr id="395" name="Полилиния: фигура 394">
            <a:extLst>
              <a:ext uri="{FF2B5EF4-FFF2-40B4-BE49-F238E27FC236}">
                <a16:creationId xmlns:a16="http://schemas.microsoft.com/office/drawing/2014/main" id="{23B27EEE-E2F2-7E21-D8B4-D23FE3EA84DB}"/>
              </a:ext>
            </a:extLst>
          </p:cNvPr>
          <p:cNvSpPr/>
          <p:nvPr/>
        </p:nvSpPr>
        <p:spPr>
          <a:xfrm>
            <a:off x="6269072" y="2108851"/>
            <a:ext cx="17240" cy="9906"/>
          </a:xfrm>
          <a:custGeom>
            <a:avLst/>
            <a:gdLst>
              <a:gd name="connsiteX0" fmla="*/ 0 w 17240"/>
              <a:gd name="connsiteY0" fmla="*/ 3334 h 9906"/>
              <a:gd name="connsiteX1" fmla="*/ 11335 w 17240"/>
              <a:gd name="connsiteY1" fmla="*/ 0 h 9906"/>
              <a:gd name="connsiteX2" fmla="*/ 17240 w 17240"/>
              <a:gd name="connsiteY2" fmla="*/ 6477 h 9906"/>
              <a:gd name="connsiteX3" fmla="*/ 5810 w 17240"/>
              <a:gd name="connsiteY3" fmla="*/ 9906 h 9906"/>
              <a:gd name="connsiteX4" fmla="*/ 0 w 17240"/>
              <a:gd name="connsiteY4" fmla="*/ 3334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0" y="3334"/>
                </a:moveTo>
                <a:lnTo>
                  <a:pt x="11335" y="0"/>
                </a:lnTo>
                <a:cubicBezTo>
                  <a:pt x="13430" y="2095"/>
                  <a:pt x="15430" y="4286"/>
                  <a:pt x="17240" y="6477"/>
                </a:cubicBezTo>
                <a:lnTo>
                  <a:pt x="5810" y="9906"/>
                </a:lnTo>
                <a:cubicBezTo>
                  <a:pt x="4000" y="7620"/>
                  <a:pt x="2095" y="5429"/>
                  <a:pt x="0" y="3334"/>
                </a:cubicBezTo>
                <a:close/>
              </a:path>
            </a:pathLst>
          </a:custGeom>
          <a:noFill/>
          <a:ln w="1270" cap="flat">
            <a:solidFill>
              <a:srgbClr val="000000">
                <a:alpha val="0"/>
              </a:srgbClr>
            </a:solidFill>
            <a:prstDash val="solid"/>
            <a:miter/>
          </a:ln>
        </p:spPr>
        <p:txBody>
          <a:bodyPr rtlCol="0" anchor="ctr"/>
          <a:lstStyle/>
          <a:p>
            <a:endParaRPr lang="ru-RU"/>
          </a:p>
        </p:txBody>
      </p:sp>
      <p:sp>
        <p:nvSpPr>
          <p:cNvPr id="396" name="Полилиния: фигура 395">
            <a:extLst>
              <a:ext uri="{FF2B5EF4-FFF2-40B4-BE49-F238E27FC236}">
                <a16:creationId xmlns:a16="http://schemas.microsoft.com/office/drawing/2014/main" id="{4A924D4F-366D-5F54-CB4A-1E1EDD186D9B}"/>
              </a:ext>
            </a:extLst>
          </p:cNvPr>
          <p:cNvSpPr/>
          <p:nvPr/>
        </p:nvSpPr>
        <p:spPr>
          <a:xfrm>
            <a:off x="6258785" y="2098849"/>
            <a:ext cx="17716" cy="10287"/>
          </a:xfrm>
          <a:custGeom>
            <a:avLst/>
            <a:gdLst>
              <a:gd name="connsiteX0" fmla="*/ 7144 w 17716"/>
              <a:gd name="connsiteY0" fmla="*/ 10287 h 10287"/>
              <a:gd name="connsiteX1" fmla="*/ 0 w 17716"/>
              <a:gd name="connsiteY1" fmla="*/ 4191 h 10287"/>
              <a:gd name="connsiteX2" fmla="*/ 10573 w 17716"/>
              <a:gd name="connsiteY2" fmla="*/ 0 h 10287"/>
              <a:gd name="connsiteX3" fmla="*/ 17716 w 17716"/>
              <a:gd name="connsiteY3" fmla="*/ 6096 h 10287"/>
              <a:gd name="connsiteX4" fmla="*/ 7144 w 17716"/>
              <a:gd name="connsiteY4" fmla="*/ 10287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10287">
                <a:moveTo>
                  <a:pt x="7144" y="10287"/>
                </a:moveTo>
                <a:cubicBezTo>
                  <a:pt x="4953" y="8192"/>
                  <a:pt x="2572" y="6191"/>
                  <a:pt x="0" y="4191"/>
                </a:cubicBezTo>
                <a:lnTo>
                  <a:pt x="10573" y="0"/>
                </a:lnTo>
                <a:cubicBezTo>
                  <a:pt x="13145" y="2000"/>
                  <a:pt x="15430" y="4096"/>
                  <a:pt x="17716" y="6096"/>
                </a:cubicBezTo>
                <a:lnTo>
                  <a:pt x="7144" y="10287"/>
                </a:lnTo>
                <a:close/>
              </a:path>
            </a:pathLst>
          </a:custGeom>
          <a:solidFill>
            <a:srgbClr val="FFFFFF"/>
          </a:solidFill>
          <a:ln w="9525" cap="flat">
            <a:noFill/>
            <a:prstDash val="solid"/>
            <a:miter/>
          </a:ln>
        </p:spPr>
        <p:txBody>
          <a:bodyPr rtlCol="0" anchor="ctr"/>
          <a:lstStyle/>
          <a:p>
            <a:endParaRPr lang="ru-RU"/>
          </a:p>
        </p:txBody>
      </p:sp>
      <p:sp>
        <p:nvSpPr>
          <p:cNvPr id="397" name="Полилиния: фигура 396">
            <a:extLst>
              <a:ext uri="{FF2B5EF4-FFF2-40B4-BE49-F238E27FC236}">
                <a16:creationId xmlns:a16="http://schemas.microsoft.com/office/drawing/2014/main" id="{815FD175-0077-83B4-967B-59A057DD6FD2}"/>
              </a:ext>
            </a:extLst>
          </p:cNvPr>
          <p:cNvSpPr/>
          <p:nvPr/>
        </p:nvSpPr>
        <p:spPr>
          <a:xfrm>
            <a:off x="6258785" y="2098849"/>
            <a:ext cx="17716" cy="10287"/>
          </a:xfrm>
          <a:custGeom>
            <a:avLst/>
            <a:gdLst>
              <a:gd name="connsiteX0" fmla="*/ 0 w 17716"/>
              <a:gd name="connsiteY0" fmla="*/ 4191 h 10287"/>
              <a:gd name="connsiteX1" fmla="*/ 10573 w 17716"/>
              <a:gd name="connsiteY1" fmla="*/ 0 h 10287"/>
              <a:gd name="connsiteX2" fmla="*/ 17716 w 17716"/>
              <a:gd name="connsiteY2" fmla="*/ 6096 h 10287"/>
              <a:gd name="connsiteX3" fmla="*/ 7144 w 17716"/>
              <a:gd name="connsiteY3" fmla="*/ 10287 h 10287"/>
              <a:gd name="connsiteX4" fmla="*/ 0 w 17716"/>
              <a:gd name="connsiteY4" fmla="*/ 4191 h 1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10287">
                <a:moveTo>
                  <a:pt x="0" y="4191"/>
                </a:moveTo>
                <a:lnTo>
                  <a:pt x="10573" y="0"/>
                </a:lnTo>
                <a:cubicBezTo>
                  <a:pt x="13145" y="2000"/>
                  <a:pt x="15430" y="4096"/>
                  <a:pt x="17716" y="6096"/>
                </a:cubicBezTo>
                <a:lnTo>
                  <a:pt x="7144" y="10287"/>
                </a:lnTo>
                <a:cubicBezTo>
                  <a:pt x="4953" y="8192"/>
                  <a:pt x="2572" y="6191"/>
                  <a:pt x="0" y="4191"/>
                </a:cubicBezTo>
                <a:close/>
              </a:path>
            </a:pathLst>
          </a:custGeom>
          <a:noFill/>
          <a:ln w="1270" cap="flat">
            <a:solidFill>
              <a:srgbClr val="000000">
                <a:alpha val="0"/>
              </a:srgbClr>
            </a:solidFill>
            <a:prstDash val="solid"/>
            <a:miter/>
          </a:ln>
        </p:spPr>
        <p:txBody>
          <a:bodyPr rtlCol="0" anchor="ctr"/>
          <a:lstStyle/>
          <a:p>
            <a:endParaRPr lang="ru-RU"/>
          </a:p>
        </p:txBody>
      </p:sp>
      <p:sp>
        <p:nvSpPr>
          <p:cNvPr id="398" name="Полилиния: фигура 397">
            <a:extLst>
              <a:ext uri="{FF2B5EF4-FFF2-40B4-BE49-F238E27FC236}">
                <a16:creationId xmlns:a16="http://schemas.microsoft.com/office/drawing/2014/main" id="{4541FF1D-8028-FC49-BCD7-B0147410089A}"/>
              </a:ext>
            </a:extLst>
          </p:cNvPr>
          <p:cNvSpPr/>
          <p:nvPr/>
        </p:nvSpPr>
        <p:spPr>
          <a:xfrm>
            <a:off x="6155058" y="2239724"/>
            <a:ext cx="14573" cy="8477"/>
          </a:xfrm>
          <a:custGeom>
            <a:avLst/>
            <a:gdLst>
              <a:gd name="connsiteX0" fmla="*/ 12573 w 14573"/>
              <a:gd name="connsiteY0" fmla="*/ 0 h 8477"/>
              <a:gd name="connsiteX1" fmla="*/ 0 w 14573"/>
              <a:gd name="connsiteY1" fmla="*/ 1143 h 8477"/>
              <a:gd name="connsiteX2" fmla="*/ 2000 w 14573"/>
              <a:gd name="connsiteY2" fmla="*/ 8477 h 8477"/>
              <a:gd name="connsiteX3" fmla="*/ 14574 w 14573"/>
              <a:gd name="connsiteY3" fmla="*/ 7334 h 8477"/>
              <a:gd name="connsiteX4" fmla="*/ 12573 w 14573"/>
              <a:gd name="connsiteY4" fmla="*/ 0 h 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 h="8477">
                <a:moveTo>
                  <a:pt x="12573" y="0"/>
                </a:moveTo>
                <a:cubicBezTo>
                  <a:pt x="8382" y="476"/>
                  <a:pt x="4191" y="857"/>
                  <a:pt x="0" y="1143"/>
                </a:cubicBezTo>
                <a:lnTo>
                  <a:pt x="2000" y="8477"/>
                </a:lnTo>
                <a:cubicBezTo>
                  <a:pt x="6191" y="8192"/>
                  <a:pt x="10383" y="7810"/>
                  <a:pt x="14574" y="7334"/>
                </a:cubicBezTo>
                <a:lnTo>
                  <a:pt x="12573" y="0"/>
                </a:lnTo>
                <a:close/>
              </a:path>
            </a:pathLst>
          </a:custGeom>
          <a:solidFill>
            <a:srgbClr val="FFFFFF"/>
          </a:solidFill>
          <a:ln w="9525" cap="flat">
            <a:noFill/>
            <a:prstDash val="solid"/>
            <a:miter/>
          </a:ln>
        </p:spPr>
        <p:txBody>
          <a:bodyPr rtlCol="0" anchor="ctr"/>
          <a:lstStyle/>
          <a:p>
            <a:endParaRPr lang="ru-RU"/>
          </a:p>
        </p:txBody>
      </p:sp>
      <p:sp>
        <p:nvSpPr>
          <p:cNvPr id="399" name="Полилиния: фигура 398">
            <a:extLst>
              <a:ext uri="{FF2B5EF4-FFF2-40B4-BE49-F238E27FC236}">
                <a16:creationId xmlns:a16="http://schemas.microsoft.com/office/drawing/2014/main" id="{E4A16788-335A-66BB-599F-E57DC0DB9286}"/>
              </a:ext>
            </a:extLst>
          </p:cNvPr>
          <p:cNvSpPr/>
          <p:nvPr/>
        </p:nvSpPr>
        <p:spPr>
          <a:xfrm>
            <a:off x="6155058" y="2239724"/>
            <a:ext cx="14573" cy="8477"/>
          </a:xfrm>
          <a:custGeom>
            <a:avLst/>
            <a:gdLst>
              <a:gd name="connsiteX0" fmla="*/ 0 w 14573"/>
              <a:gd name="connsiteY0" fmla="*/ 1143 h 8477"/>
              <a:gd name="connsiteX1" fmla="*/ 2000 w 14573"/>
              <a:gd name="connsiteY1" fmla="*/ 8477 h 8477"/>
              <a:gd name="connsiteX2" fmla="*/ 14574 w 14573"/>
              <a:gd name="connsiteY2" fmla="*/ 7334 h 8477"/>
              <a:gd name="connsiteX3" fmla="*/ 12573 w 14573"/>
              <a:gd name="connsiteY3" fmla="*/ 0 h 8477"/>
              <a:gd name="connsiteX4" fmla="*/ 0 w 14573"/>
              <a:gd name="connsiteY4" fmla="*/ 1143 h 8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 h="8477">
                <a:moveTo>
                  <a:pt x="0" y="1143"/>
                </a:moveTo>
                <a:lnTo>
                  <a:pt x="2000" y="8477"/>
                </a:lnTo>
                <a:cubicBezTo>
                  <a:pt x="6191" y="8192"/>
                  <a:pt x="10383" y="7810"/>
                  <a:pt x="14574" y="7334"/>
                </a:cubicBezTo>
                <a:lnTo>
                  <a:pt x="12573" y="0"/>
                </a:lnTo>
                <a:cubicBezTo>
                  <a:pt x="8382" y="476"/>
                  <a:pt x="4191" y="857"/>
                  <a:pt x="0" y="1143"/>
                </a:cubicBezTo>
                <a:close/>
              </a:path>
            </a:pathLst>
          </a:custGeom>
          <a:noFill/>
          <a:ln w="1270" cap="flat">
            <a:solidFill>
              <a:srgbClr val="000000">
                <a:alpha val="0"/>
              </a:srgbClr>
            </a:solidFill>
            <a:prstDash val="solid"/>
            <a:miter/>
          </a:ln>
        </p:spPr>
        <p:txBody>
          <a:bodyPr rtlCol="0" anchor="ctr"/>
          <a:lstStyle/>
          <a:p>
            <a:endParaRPr lang="ru-RU"/>
          </a:p>
        </p:txBody>
      </p:sp>
      <p:sp>
        <p:nvSpPr>
          <p:cNvPr id="400" name="Полилиния: фигура 399">
            <a:extLst>
              <a:ext uri="{FF2B5EF4-FFF2-40B4-BE49-F238E27FC236}">
                <a16:creationId xmlns:a16="http://schemas.microsoft.com/office/drawing/2014/main" id="{80750C4D-2335-5CF1-986C-9C20ED63A7A3}"/>
              </a:ext>
            </a:extLst>
          </p:cNvPr>
          <p:cNvSpPr/>
          <p:nvPr/>
        </p:nvSpPr>
        <p:spPr>
          <a:xfrm>
            <a:off x="6057903" y="2230294"/>
            <a:ext cx="17240" cy="9906"/>
          </a:xfrm>
          <a:custGeom>
            <a:avLst/>
            <a:gdLst>
              <a:gd name="connsiteX0" fmla="*/ 17240 w 17240"/>
              <a:gd name="connsiteY0" fmla="*/ 3334 h 9906"/>
              <a:gd name="connsiteX1" fmla="*/ 5811 w 17240"/>
              <a:gd name="connsiteY1" fmla="*/ 0 h 9906"/>
              <a:gd name="connsiteX2" fmla="*/ 0 w 17240"/>
              <a:gd name="connsiteY2" fmla="*/ 6572 h 9906"/>
              <a:gd name="connsiteX3" fmla="*/ 11430 w 17240"/>
              <a:gd name="connsiteY3" fmla="*/ 9906 h 9906"/>
              <a:gd name="connsiteX4" fmla="*/ 17240 w 17240"/>
              <a:gd name="connsiteY4" fmla="*/ 3334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17240" y="3334"/>
                </a:moveTo>
                <a:cubicBezTo>
                  <a:pt x="13335" y="2381"/>
                  <a:pt x="9525" y="1238"/>
                  <a:pt x="5811" y="0"/>
                </a:cubicBezTo>
                <a:lnTo>
                  <a:pt x="0" y="6572"/>
                </a:lnTo>
                <a:cubicBezTo>
                  <a:pt x="3715" y="7810"/>
                  <a:pt x="7525" y="8953"/>
                  <a:pt x="11430" y="9906"/>
                </a:cubicBezTo>
                <a:lnTo>
                  <a:pt x="17240" y="3334"/>
                </a:lnTo>
                <a:close/>
              </a:path>
            </a:pathLst>
          </a:custGeom>
          <a:solidFill>
            <a:srgbClr val="FFFFFF"/>
          </a:solidFill>
          <a:ln w="9525" cap="flat">
            <a:noFill/>
            <a:prstDash val="solid"/>
            <a:miter/>
          </a:ln>
        </p:spPr>
        <p:txBody>
          <a:bodyPr rtlCol="0" anchor="ctr"/>
          <a:lstStyle/>
          <a:p>
            <a:endParaRPr lang="ru-RU"/>
          </a:p>
        </p:txBody>
      </p:sp>
      <p:sp>
        <p:nvSpPr>
          <p:cNvPr id="401" name="Полилиния: фигура 400">
            <a:extLst>
              <a:ext uri="{FF2B5EF4-FFF2-40B4-BE49-F238E27FC236}">
                <a16:creationId xmlns:a16="http://schemas.microsoft.com/office/drawing/2014/main" id="{1B81ECF0-BB61-7136-5CD3-8CCB7D9E25A5}"/>
              </a:ext>
            </a:extLst>
          </p:cNvPr>
          <p:cNvSpPr/>
          <p:nvPr/>
        </p:nvSpPr>
        <p:spPr>
          <a:xfrm>
            <a:off x="6057903" y="2230294"/>
            <a:ext cx="17240" cy="9906"/>
          </a:xfrm>
          <a:custGeom>
            <a:avLst/>
            <a:gdLst>
              <a:gd name="connsiteX0" fmla="*/ 5811 w 17240"/>
              <a:gd name="connsiteY0" fmla="*/ 0 h 9906"/>
              <a:gd name="connsiteX1" fmla="*/ 0 w 17240"/>
              <a:gd name="connsiteY1" fmla="*/ 6572 h 9906"/>
              <a:gd name="connsiteX2" fmla="*/ 11430 w 17240"/>
              <a:gd name="connsiteY2" fmla="*/ 9906 h 9906"/>
              <a:gd name="connsiteX3" fmla="*/ 17240 w 17240"/>
              <a:gd name="connsiteY3" fmla="*/ 3334 h 9906"/>
              <a:gd name="connsiteX4" fmla="*/ 5811 w 17240"/>
              <a:gd name="connsiteY4" fmla="*/ 0 h 9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 h="9906">
                <a:moveTo>
                  <a:pt x="5811" y="0"/>
                </a:moveTo>
                <a:lnTo>
                  <a:pt x="0" y="6572"/>
                </a:lnTo>
                <a:cubicBezTo>
                  <a:pt x="3715" y="7810"/>
                  <a:pt x="7525" y="8953"/>
                  <a:pt x="11430" y="9906"/>
                </a:cubicBezTo>
                <a:lnTo>
                  <a:pt x="17240" y="3334"/>
                </a:lnTo>
                <a:cubicBezTo>
                  <a:pt x="13335" y="2381"/>
                  <a:pt x="9525" y="1238"/>
                  <a:pt x="5811" y="0"/>
                </a:cubicBezTo>
                <a:close/>
              </a:path>
            </a:pathLst>
          </a:custGeom>
          <a:noFill/>
          <a:ln w="1270" cap="flat">
            <a:solidFill>
              <a:srgbClr val="000000">
                <a:alpha val="0"/>
              </a:srgbClr>
            </a:solidFill>
            <a:prstDash val="solid"/>
            <a:miter/>
          </a:ln>
        </p:spPr>
        <p:txBody>
          <a:bodyPr rtlCol="0" anchor="ctr"/>
          <a:lstStyle/>
          <a:p>
            <a:endParaRPr lang="ru-RU"/>
          </a:p>
        </p:txBody>
      </p:sp>
      <p:sp>
        <p:nvSpPr>
          <p:cNvPr id="402" name="Полилиния: фигура 401">
            <a:extLst>
              <a:ext uri="{FF2B5EF4-FFF2-40B4-BE49-F238E27FC236}">
                <a16:creationId xmlns:a16="http://schemas.microsoft.com/office/drawing/2014/main" id="{17E455E9-81DD-684A-2ACA-55715531DC81}"/>
              </a:ext>
            </a:extLst>
          </p:cNvPr>
          <p:cNvSpPr/>
          <p:nvPr/>
        </p:nvSpPr>
        <p:spPr>
          <a:xfrm>
            <a:off x="6076381" y="2235057"/>
            <a:ext cx="16383" cy="9429"/>
          </a:xfrm>
          <a:custGeom>
            <a:avLst/>
            <a:gdLst>
              <a:gd name="connsiteX0" fmla="*/ 16383 w 16383"/>
              <a:gd name="connsiteY0" fmla="*/ 2476 h 9429"/>
              <a:gd name="connsiteX1" fmla="*/ 4382 w 16383"/>
              <a:gd name="connsiteY1" fmla="*/ 0 h 9429"/>
              <a:gd name="connsiteX2" fmla="*/ 0 w 16383"/>
              <a:gd name="connsiteY2" fmla="*/ 6953 h 9429"/>
              <a:gd name="connsiteX3" fmla="*/ 12097 w 16383"/>
              <a:gd name="connsiteY3" fmla="*/ 9430 h 9429"/>
              <a:gd name="connsiteX4" fmla="*/ 16383 w 16383"/>
              <a:gd name="connsiteY4" fmla="*/ 2476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9429">
                <a:moveTo>
                  <a:pt x="16383" y="2476"/>
                </a:moveTo>
                <a:cubicBezTo>
                  <a:pt x="12383" y="1715"/>
                  <a:pt x="8382" y="952"/>
                  <a:pt x="4382" y="0"/>
                </a:cubicBezTo>
                <a:lnTo>
                  <a:pt x="0" y="6953"/>
                </a:lnTo>
                <a:cubicBezTo>
                  <a:pt x="4001" y="7906"/>
                  <a:pt x="8001" y="8668"/>
                  <a:pt x="12097" y="9430"/>
                </a:cubicBezTo>
                <a:lnTo>
                  <a:pt x="16383" y="2476"/>
                </a:lnTo>
                <a:close/>
              </a:path>
            </a:pathLst>
          </a:custGeom>
          <a:solidFill>
            <a:srgbClr val="FFFFFF"/>
          </a:solidFill>
          <a:ln w="9525" cap="flat">
            <a:noFill/>
            <a:prstDash val="solid"/>
            <a:miter/>
          </a:ln>
        </p:spPr>
        <p:txBody>
          <a:bodyPr rtlCol="0" anchor="ctr"/>
          <a:lstStyle/>
          <a:p>
            <a:endParaRPr lang="ru-RU"/>
          </a:p>
        </p:txBody>
      </p:sp>
      <p:sp>
        <p:nvSpPr>
          <p:cNvPr id="403" name="Полилиния: фигура 402">
            <a:extLst>
              <a:ext uri="{FF2B5EF4-FFF2-40B4-BE49-F238E27FC236}">
                <a16:creationId xmlns:a16="http://schemas.microsoft.com/office/drawing/2014/main" id="{ADD3A169-9AE6-4FA8-DFEB-2103AA7D5D35}"/>
              </a:ext>
            </a:extLst>
          </p:cNvPr>
          <p:cNvSpPr/>
          <p:nvPr/>
        </p:nvSpPr>
        <p:spPr>
          <a:xfrm>
            <a:off x="6076381" y="2235057"/>
            <a:ext cx="16383" cy="9429"/>
          </a:xfrm>
          <a:custGeom>
            <a:avLst/>
            <a:gdLst>
              <a:gd name="connsiteX0" fmla="*/ 4382 w 16383"/>
              <a:gd name="connsiteY0" fmla="*/ 0 h 9429"/>
              <a:gd name="connsiteX1" fmla="*/ 0 w 16383"/>
              <a:gd name="connsiteY1" fmla="*/ 6953 h 9429"/>
              <a:gd name="connsiteX2" fmla="*/ 12097 w 16383"/>
              <a:gd name="connsiteY2" fmla="*/ 9430 h 9429"/>
              <a:gd name="connsiteX3" fmla="*/ 16383 w 16383"/>
              <a:gd name="connsiteY3" fmla="*/ 2476 h 9429"/>
              <a:gd name="connsiteX4" fmla="*/ 4382 w 16383"/>
              <a:gd name="connsiteY4" fmla="*/ 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9429">
                <a:moveTo>
                  <a:pt x="4382" y="0"/>
                </a:moveTo>
                <a:lnTo>
                  <a:pt x="0" y="6953"/>
                </a:lnTo>
                <a:cubicBezTo>
                  <a:pt x="4001" y="7906"/>
                  <a:pt x="8001" y="8668"/>
                  <a:pt x="12097" y="9430"/>
                </a:cubicBezTo>
                <a:lnTo>
                  <a:pt x="16383" y="2476"/>
                </a:lnTo>
                <a:cubicBezTo>
                  <a:pt x="12383" y="1715"/>
                  <a:pt x="8382" y="952"/>
                  <a:pt x="4382" y="0"/>
                </a:cubicBezTo>
                <a:close/>
              </a:path>
            </a:pathLst>
          </a:custGeom>
          <a:noFill/>
          <a:ln w="1270" cap="flat">
            <a:solidFill>
              <a:srgbClr val="000000">
                <a:alpha val="0"/>
              </a:srgbClr>
            </a:solidFill>
            <a:prstDash val="solid"/>
            <a:miter/>
          </a:ln>
        </p:spPr>
        <p:txBody>
          <a:bodyPr rtlCol="0" anchor="ctr"/>
          <a:lstStyle/>
          <a:p>
            <a:endParaRPr lang="ru-RU"/>
          </a:p>
        </p:txBody>
      </p:sp>
      <p:sp>
        <p:nvSpPr>
          <p:cNvPr id="404" name="Полилиния: фигура 403">
            <a:extLst>
              <a:ext uri="{FF2B5EF4-FFF2-40B4-BE49-F238E27FC236}">
                <a16:creationId xmlns:a16="http://schemas.microsoft.com/office/drawing/2014/main" id="{089DA0DD-31C5-E87B-766A-2598F1FB71D3}"/>
              </a:ext>
            </a:extLst>
          </p:cNvPr>
          <p:cNvSpPr/>
          <p:nvPr/>
        </p:nvSpPr>
        <p:spPr>
          <a:xfrm>
            <a:off x="6095908" y="2238486"/>
            <a:ext cx="15239" cy="8762"/>
          </a:xfrm>
          <a:custGeom>
            <a:avLst/>
            <a:gdLst>
              <a:gd name="connsiteX0" fmla="*/ 15240 w 15239"/>
              <a:gd name="connsiteY0" fmla="*/ 1619 h 8762"/>
              <a:gd name="connsiteX1" fmla="*/ 2762 w 15239"/>
              <a:gd name="connsiteY1" fmla="*/ 0 h 8762"/>
              <a:gd name="connsiteX2" fmla="*/ 0 w 15239"/>
              <a:gd name="connsiteY2" fmla="*/ 7239 h 8762"/>
              <a:gd name="connsiteX3" fmla="*/ 12478 w 15239"/>
              <a:gd name="connsiteY3" fmla="*/ 8763 h 8762"/>
              <a:gd name="connsiteX4" fmla="*/ 15240 w 15239"/>
              <a:gd name="connsiteY4" fmla="*/ 1619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8762">
                <a:moveTo>
                  <a:pt x="15240" y="1619"/>
                </a:moveTo>
                <a:cubicBezTo>
                  <a:pt x="11049" y="1143"/>
                  <a:pt x="6953" y="667"/>
                  <a:pt x="2762" y="0"/>
                </a:cubicBezTo>
                <a:lnTo>
                  <a:pt x="0" y="7239"/>
                </a:lnTo>
                <a:cubicBezTo>
                  <a:pt x="4096" y="7810"/>
                  <a:pt x="8287" y="8382"/>
                  <a:pt x="12478" y="8763"/>
                </a:cubicBezTo>
                <a:lnTo>
                  <a:pt x="15240" y="1619"/>
                </a:lnTo>
                <a:close/>
              </a:path>
            </a:pathLst>
          </a:custGeom>
          <a:solidFill>
            <a:srgbClr val="FFFFFF"/>
          </a:solidFill>
          <a:ln w="9525" cap="flat">
            <a:noFill/>
            <a:prstDash val="solid"/>
            <a:miter/>
          </a:ln>
        </p:spPr>
        <p:txBody>
          <a:bodyPr rtlCol="0" anchor="ctr"/>
          <a:lstStyle/>
          <a:p>
            <a:endParaRPr lang="ru-RU"/>
          </a:p>
        </p:txBody>
      </p:sp>
      <p:sp>
        <p:nvSpPr>
          <p:cNvPr id="405" name="Полилиния: фигура 404">
            <a:extLst>
              <a:ext uri="{FF2B5EF4-FFF2-40B4-BE49-F238E27FC236}">
                <a16:creationId xmlns:a16="http://schemas.microsoft.com/office/drawing/2014/main" id="{3AF4FD53-3B51-5A97-0B07-1E78812169A1}"/>
              </a:ext>
            </a:extLst>
          </p:cNvPr>
          <p:cNvSpPr/>
          <p:nvPr/>
        </p:nvSpPr>
        <p:spPr>
          <a:xfrm>
            <a:off x="6095908" y="2238486"/>
            <a:ext cx="15239" cy="8762"/>
          </a:xfrm>
          <a:custGeom>
            <a:avLst/>
            <a:gdLst>
              <a:gd name="connsiteX0" fmla="*/ 2762 w 15239"/>
              <a:gd name="connsiteY0" fmla="*/ 0 h 8762"/>
              <a:gd name="connsiteX1" fmla="*/ 0 w 15239"/>
              <a:gd name="connsiteY1" fmla="*/ 7239 h 8762"/>
              <a:gd name="connsiteX2" fmla="*/ 12478 w 15239"/>
              <a:gd name="connsiteY2" fmla="*/ 8763 h 8762"/>
              <a:gd name="connsiteX3" fmla="*/ 15240 w 15239"/>
              <a:gd name="connsiteY3" fmla="*/ 1619 h 8762"/>
              <a:gd name="connsiteX4" fmla="*/ 2762 w 15239"/>
              <a:gd name="connsiteY4" fmla="*/ 0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8762">
                <a:moveTo>
                  <a:pt x="2762" y="0"/>
                </a:moveTo>
                <a:lnTo>
                  <a:pt x="0" y="7239"/>
                </a:lnTo>
                <a:cubicBezTo>
                  <a:pt x="4096" y="7810"/>
                  <a:pt x="8287" y="8382"/>
                  <a:pt x="12478" y="8763"/>
                </a:cubicBezTo>
                <a:lnTo>
                  <a:pt x="15240" y="1619"/>
                </a:lnTo>
                <a:cubicBezTo>
                  <a:pt x="11049" y="1143"/>
                  <a:pt x="6953" y="667"/>
                  <a:pt x="2762" y="0"/>
                </a:cubicBezTo>
                <a:close/>
              </a:path>
            </a:pathLst>
          </a:custGeom>
          <a:noFill/>
          <a:ln w="1270" cap="flat">
            <a:solidFill>
              <a:srgbClr val="000000">
                <a:alpha val="0"/>
              </a:srgbClr>
            </a:solidFill>
            <a:prstDash val="solid"/>
            <a:miter/>
          </a:ln>
        </p:spPr>
        <p:txBody>
          <a:bodyPr rtlCol="0" anchor="ctr"/>
          <a:lstStyle/>
          <a:p>
            <a:endParaRPr lang="ru-RU"/>
          </a:p>
        </p:txBody>
      </p:sp>
      <p:sp>
        <p:nvSpPr>
          <p:cNvPr id="406" name="Полилиния: фигура 405">
            <a:extLst>
              <a:ext uri="{FF2B5EF4-FFF2-40B4-BE49-F238E27FC236}">
                <a16:creationId xmlns:a16="http://schemas.microsoft.com/office/drawing/2014/main" id="{89712D34-5A63-86D0-485A-FBC8321BB21B}"/>
              </a:ext>
            </a:extLst>
          </p:cNvPr>
          <p:cNvSpPr/>
          <p:nvPr/>
        </p:nvSpPr>
        <p:spPr>
          <a:xfrm>
            <a:off x="6040662" y="2224389"/>
            <a:ext cx="17716" cy="10191"/>
          </a:xfrm>
          <a:custGeom>
            <a:avLst/>
            <a:gdLst>
              <a:gd name="connsiteX0" fmla="*/ 17717 w 17716"/>
              <a:gd name="connsiteY0" fmla="*/ 4096 h 10191"/>
              <a:gd name="connsiteX1" fmla="*/ 7144 w 17716"/>
              <a:gd name="connsiteY1" fmla="*/ 0 h 10191"/>
              <a:gd name="connsiteX2" fmla="*/ 0 w 17716"/>
              <a:gd name="connsiteY2" fmla="*/ 6096 h 10191"/>
              <a:gd name="connsiteX3" fmla="*/ 10573 w 17716"/>
              <a:gd name="connsiteY3" fmla="*/ 10192 h 10191"/>
              <a:gd name="connsiteX4" fmla="*/ 17717 w 17716"/>
              <a:gd name="connsiteY4" fmla="*/ 4096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10191">
                <a:moveTo>
                  <a:pt x="17717" y="4096"/>
                </a:moveTo>
                <a:cubicBezTo>
                  <a:pt x="14193" y="2858"/>
                  <a:pt x="10668" y="1429"/>
                  <a:pt x="7144" y="0"/>
                </a:cubicBezTo>
                <a:lnTo>
                  <a:pt x="0" y="6096"/>
                </a:lnTo>
                <a:cubicBezTo>
                  <a:pt x="3429" y="7525"/>
                  <a:pt x="6954" y="8954"/>
                  <a:pt x="10573" y="10192"/>
                </a:cubicBezTo>
                <a:lnTo>
                  <a:pt x="17717" y="4096"/>
                </a:lnTo>
                <a:close/>
              </a:path>
            </a:pathLst>
          </a:custGeom>
          <a:solidFill>
            <a:srgbClr val="FFFFFF"/>
          </a:solidFill>
          <a:ln w="9525" cap="flat">
            <a:noFill/>
            <a:prstDash val="solid"/>
            <a:miter/>
          </a:ln>
        </p:spPr>
        <p:txBody>
          <a:bodyPr rtlCol="0" anchor="ctr"/>
          <a:lstStyle/>
          <a:p>
            <a:endParaRPr lang="ru-RU"/>
          </a:p>
        </p:txBody>
      </p:sp>
      <p:sp>
        <p:nvSpPr>
          <p:cNvPr id="407" name="Полилиния: фигура 406">
            <a:extLst>
              <a:ext uri="{FF2B5EF4-FFF2-40B4-BE49-F238E27FC236}">
                <a16:creationId xmlns:a16="http://schemas.microsoft.com/office/drawing/2014/main" id="{BAD45186-0577-F8CE-B7F9-2D6DAF1CD21B}"/>
              </a:ext>
            </a:extLst>
          </p:cNvPr>
          <p:cNvSpPr/>
          <p:nvPr/>
        </p:nvSpPr>
        <p:spPr>
          <a:xfrm>
            <a:off x="6040662" y="2224389"/>
            <a:ext cx="17716" cy="10191"/>
          </a:xfrm>
          <a:custGeom>
            <a:avLst/>
            <a:gdLst>
              <a:gd name="connsiteX0" fmla="*/ 7144 w 17716"/>
              <a:gd name="connsiteY0" fmla="*/ 0 h 10191"/>
              <a:gd name="connsiteX1" fmla="*/ 0 w 17716"/>
              <a:gd name="connsiteY1" fmla="*/ 6096 h 10191"/>
              <a:gd name="connsiteX2" fmla="*/ 10573 w 17716"/>
              <a:gd name="connsiteY2" fmla="*/ 10192 h 10191"/>
              <a:gd name="connsiteX3" fmla="*/ 17717 w 17716"/>
              <a:gd name="connsiteY3" fmla="*/ 4096 h 10191"/>
              <a:gd name="connsiteX4" fmla="*/ 7144 w 17716"/>
              <a:gd name="connsiteY4" fmla="*/ 0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 h="10191">
                <a:moveTo>
                  <a:pt x="7144" y="0"/>
                </a:moveTo>
                <a:lnTo>
                  <a:pt x="0" y="6096"/>
                </a:lnTo>
                <a:cubicBezTo>
                  <a:pt x="3429" y="7525"/>
                  <a:pt x="6954" y="8954"/>
                  <a:pt x="10573" y="10192"/>
                </a:cubicBezTo>
                <a:lnTo>
                  <a:pt x="17717" y="4096"/>
                </a:lnTo>
                <a:cubicBezTo>
                  <a:pt x="14193" y="2858"/>
                  <a:pt x="10668" y="1429"/>
                  <a:pt x="7144" y="0"/>
                </a:cubicBezTo>
                <a:close/>
              </a:path>
            </a:pathLst>
          </a:custGeom>
          <a:noFill/>
          <a:ln w="1270" cap="flat">
            <a:solidFill>
              <a:srgbClr val="000000">
                <a:alpha val="0"/>
              </a:srgbClr>
            </a:solidFill>
            <a:prstDash val="solid"/>
            <a:miter/>
          </a:ln>
        </p:spPr>
        <p:txBody>
          <a:bodyPr rtlCol="0" anchor="ctr"/>
          <a:lstStyle/>
          <a:p>
            <a:endParaRPr lang="ru-RU"/>
          </a:p>
        </p:txBody>
      </p:sp>
      <p:sp>
        <p:nvSpPr>
          <p:cNvPr id="408" name="Полилиния: фигура 407">
            <a:extLst>
              <a:ext uri="{FF2B5EF4-FFF2-40B4-BE49-F238E27FC236}">
                <a16:creationId xmlns:a16="http://schemas.microsoft.com/office/drawing/2014/main" id="{081DC486-DA41-A11A-03A3-CADC26869B17}"/>
              </a:ext>
            </a:extLst>
          </p:cNvPr>
          <p:cNvSpPr/>
          <p:nvPr/>
        </p:nvSpPr>
        <p:spPr>
          <a:xfrm>
            <a:off x="6116005" y="2240676"/>
            <a:ext cx="14001" cy="8001"/>
          </a:xfrm>
          <a:custGeom>
            <a:avLst/>
            <a:gdLst>
              <a:gd name="connsiteX0" fmla="*/ 14001 w 14001"/>
              <a:gd name="connsiteY0" fmla="*/ 667 h 8001"/>
              <a:gd name="connsiteX1" fmla="*/ 1238 w 14001"/>
              <a:gd name="connsiteY1" fmla="*/ 0 h 8001"/>
              <a:gd name="connsiteX2" fmla="*/ 0 w 14001"/>
              <a:gd name="connsiteY2" fmla="*/ 7334 h 8001"/>
              <a:gd name="connsiteX3" fmla="*/ 12763 w 14001"/>
              <a:gd name="connsiteY3" fmla="*/ 8001 h 8001"/>
              <a:gd name="connsiteX4" fmla="*/ 14001 w 14001"/>
              <a:gd name="connsiteY4" fmla="*/ 667 h 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8001">
                <a:moveTo>
                  <a:pt x="14001" y="667"/>
                </a:moveTo>
                <a:cubicBezTo>
                  <a:pt x="9715" y="572"/>
                  <a:pt x="5525" y="286"/>
                  <a:pt x="1238" y="0"/>
                </a:cubicBezTo>
                <a:lnTo>
                  <a:pt x="0" y="7334"/>
                </a:lnTo>
                <a:cubicBezTo>
                  <a:pt x="4286" y="7620"/>
                  <a:pt x="8477" y="7906"/>
                  <a:pt x="12763" y="8001"/>
                </a:cubicBezTo>
                <a:lnTo>
                  <a:pt x="14001" y="667"/>
                </a:lnTo>
                <a:close/>
              </a:path>
            </a:pathLst>
          </a:custGeom>
          <a:solidFill>
            <a:srgbClr val="FFFFFF"/>
          </a:solidFill>
          <a:ln w="9525" cap="flat">
            <a:noFill/>
            <a:prstDash val="solid"/>
            <a:miter/>
          </a:ln>
        </p:spPr>
        <p:txBody>
          <a:bodyPr rtlCol="0" anchor="ctr"/>
          <a:lstStyle/>
          <a:p>
            <a:endParaRPr lang="ru-RU"/>
          </a:p>
        </p:txBody>
      </p:sp>
      <p:sp>
        <p:nvSpPr>
          <p:cNvPr id="409" name="Полилиния: фигура 408">
            <a:extLst>
              <a:ext uri="{FF2B5EF4-FFF2-40B4-BE49-F238E27FC236}">
                <a16:creationId xmlns:a16="http://schemas.microsoft.com/office/drawing/2014/main" id="{A4043DFA-FBAF-3141-1BDF-EC968F5F4713}"/>
              </a:ext>
            </a:extLst>
          </p:cNvPr>
          <p:cNvSpPr/>
          <p:nvPr/>
        </p:nvSpPr>
        <p:spPr>
          <a:xfrm>
            <a:off x="6116005" y="2240676"/>
            <a:ext cx="14001" cy="8001"/>
          </a:xfrm>
          <a:custGeom>
            <a:avLst/>
            <a:gdLst>
              <a:gd name="connsiteX0" fmla="*/ 1238 w 14001"/>
              <a:gd name="connsiteY0" fmla="*/ 0 h 8001"/>
              <a:gd name="connsiteX1" fmla="*/ 0 w 14001"/>
              <a:gd name="connsiteY1" fmla="*/ 7334 h 8001"/>
              <a:gd name="connsiteX2" fmla="*/ 12763 w 14001"/>
              <a:gd name="connsiteY2" fmla="*/ 8001 h 8001"/>
              <a:gd name="connsiteX3" fmla="*/ 14001 w 14001"/>
              <a:gd name="connsiteY3" fmla="*/ 667 h 8001"/>
              <a:gd name="connsiteX4" fmla="*/ 1238 w 14001"/>
              <a:gd name="connsiteY4" fmla="*/ 0 h 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8001">
                <a:moveTo>
                  <a:pt x="1238" y="0"/>
                </a:moveTo>
                <a:lnTo>
                  <a:pt x="0" y="7334"/>
                </a:lnTo>
                <a:cubicBezTo>
                  <a:pt x="4286" y="7620"/>
                  <a:pt x="8477" y="7906"/>
                  <a:pt x="12763" y="8001"/>
                </a:cubicBezTo>
                <a:lnTo>
                  <a:pt x="14001" y="667"/>
                </a:lnTo>
                <a:cubicBezTo>
                  <a:pt x="9715" y="572"/>
                  <a:pt x="5525" y="286"/>
                  <a:pt x="1238" y="0"/>
                </a:cubicBezTo>
                <a:close/>
              </a:path>
            </a:pathLst>
          </a:custGeom>
          <a:noFill/>
          <a:ln w="1270" cap="flat">
            <a:solidFill>
              <a:srgbClr val="000000">
                <a:alpha val="0"/>
              </a:srgbClr>
            </a:solidFill>
            <a:prstDash val="solid"/>
            <a:miter/>
          </a:ln>
        </p:spPr>
        <p:txBody>
          <a:bodyPr rtlCol="0" anchor="ctr"/>
          <a:lstStyle/>
          <a:p>
            <a:endParaRPr lang="ru-RU"/>
          </a:p>
        </p:txBody>
      </p:sp>
      <p:sp>
        <p:nvSpPr>
          <p:cNvPr id="410" name="Полилиния: фигура 409">
            <a:extLst>
              <a:ext uri="{FF2B5EF4-FFF2-40B4-BE49-F238E27FC236}">
                <a16:creationId xmlns:a16="http://schemas.microsoft.com/office/drawing/2014/main" id="{86D3A886-A541-7140-CAD7-65471CDACC28}"/>
              </a:ext>
            </a:extLst>
          </p:cNvPr>
          <p:cNvSpPr/>
          <p:nvPr/>
        </p:nvSpPr>
        <p:spPr>
          <a:xfrm>
            <a:off x="6024946" y="2217340"/>
            <a:ext cx="18002" cy="10382"/>
          </a:xfrm>
          <a:custGeom>
            <a:avLst/>
            <a:gdLst>
              <a:gd name="connsiteX0" fmla="*/ 18002 w 18002"/>
              <a:gd name="connsiteY0" fmla="*/ 4858 h 10382"/>
              <a:gd name="connsiteX1" fmla="*/ 8477 w 18002"/>
              <a:gd name="connsiteY1" fmla="*/ 0 h 10382"/>
              <a:gd name="connsiteX2" fmla="*/ 0 w 18002"/>
              <a:gd name="connsiteY2" fmla="*/ 5525 h 10382"/>
              <a:gd name="connsiteX3" fmla="*/ 9525 w 18002"/>
              <a:gd name="connsiteY3" fmla="*/ 10382 h 10382"/>
              <a:gd name="connsiteX4" fmla="*/ 18002 w 18002"/>
              <a:gd name="connsiteY4" fmla="*/ 4858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382">
                <a:moveTo>
                  <a:pt x="18002" y="4858"/>
                </a:moveTo>
                <a:cubicBezTo>
                  <a:pt x="14764" y="3334"/>
                  <a:pt x="11620" y="1715"/>
                  <a:pt x="8477" y="0"/>
                </a:cubicBezTo>
                <a:lnTo>
                  <a:pt x="0" y="5525"/>
                </a:lnTo>
                <a:cubicBezTo>
                  <a:pt x="3143" y="7239"/>
                  <a:pt x="6286" y="8858"/>
                  <a:pt x="9525" y="10382"/>
                </a:cubicBezTo>
                <a:lnTo>
                  <a:pt x="18002" y="4858"/>
                </a:lnTo>
                <a:close/>
              </a:path>
            </a:pathLst>
          </a:custGeom>
          <a:solidFill>
            <a:srgbClr val="FFFFFF"/>
          </a:solidFill>
          <a:ln w="9525" cap="flat">
            <a:noFill/>
            <a:prstDash val="solid"/>
            <a:miter/>
          </a:ln>
        </p:spPr>
        <p:txBody>
          <a:bodyPr rtlCol="0" anchor="ctr"/>
          <a:lstStyle/>
          <a:p>
            <a:endParaRPr lang="ru-RU"/>
          </a:p>
        </p:txBody>
      </p:sp>
      <p:sp>
        <p:nvSpPr>
          <p:cNvPr id="411" name="Полилиния: фигура 410">
            <a:extLst>
              <a:ext uri="{FF2B5EF4-FFF2-40B4-BE49-F238E27FC236}">
                <a16:creationId xmlns:a16="http://schemas.microsoft.com/office/drawing/2014/main" id="{B941C3FD-46FC-F110-5EF5-73331FC67E7F}"/>
              </a:ext>
            </a:extLst>
          </p:cNvPr>
          <p:cNvSpPr/>
          <p:nvPr/>
        </p:nvSpPr>
        <p:spPr>
          <a:xfrm>
            <a:off x="6024946" y="2217340"/>
            <a:ext cx="18002" cy="10382"/>
          </a:xfrm>
          <a:custGeom>
            <a:avLst/>
            <a:gdLst>
              <a:gd name="connsiteX0" fmla="*/ 8477 w 18002"/>
              <a:gd name="connsiteY0" fmla="*/ 0 h 10382"/>
              <a:gd name="connsiteX1" fmla="*/ 0 w 18002"/>
              <a:gd name="connsiteY1" fmla="*/ 5525 h 10382"/>
              <a:gd name="connsiteX2" fmla="*/ 9525 w 18002"/>
              <a:gd name="connsiteY2" fmla="*/ 10382 h 10382"/>
              <a:gd name="connsiteX3" fmla="*/ 18002 w 18002"/>
              <a:gd name="connsiteY3" fmla="*/ 4858 h 10382"/>
              <a:gd name="connsiteX4" fmla="*/ 8477 w 18002"/>
              <a:gd name="connsiteY4" fmla="*/ 0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 h="10382">
                <a:moveTo>
                  <a:pt x="8477" y="0"/>
                </a:moveTo>
                <a:lnTo>
                  <a:pt x="0" y="5525"/>
                </a:lnTo>
                <a:cubicBezTo>
                  <a:pt x="3143" y="7239"/>
                  <a:pt x="6286" y="8858"/>
                  <a:pt x="9525" y="10382"/>
                </a:cubicBezTo>
                <a:lnTo>
                  <a:pt x="18002" y="4858"/>
                </a:lnTo>
                <a:cubicBezTo>
                  <a:pt x="14764" y="3334"/>
                  <a:pt x="11620" y="1715"/>
                  <a:pt x="8477" y="0"/>
                </a:cubicBezTo>
                <a:close/>
              </a:path>
            </a:pathLst>
          </a:custGeom>
          <a:noFill/>
          <a:ln w="1270" cap="flat">
            <a:solidFill>
              <a:srgbClr val="000000">
                <a:alpha val="0"/>
              </a:srgbClr>
            </a:solidFill>
            <a:prstDash val="solid"/>
            <a:miter/>
          </a:ln>
        </p:spPr>
        <p:txBody>
          <a:bodyPr rtlCol="0" anchor="ctr"/>
          <a:lstStyle/>
          <a:p>
            <a:endParaRPr lang="ru-RU"/>
          </a:p>
        </p:txBody>
      </p:sp>
      <p:sp>
        <p:nvSpPr>
          <p:cNvPr id="412" name="Полилиния: фигура 411">
            <a:extLst>
              <a:ext uri="{FF2B5EF4-FFF2-40B4-BE49-F238E27FC236}">
                <a16:creationId xmlns:a16="http://schemas.microsoft.com/office/drawing/2014/main" id="{BC3517EA-352F-9C3F-ECE1-49A6307729B4}"/>
              </a:ext>
            </a:extLst>
          </p:cNvPr>
          <p:cNvSpPr/>
          <p:nvPr/>
        </p:nvSpPr>
        <p:spPr>
          <a:xfrm>
            <a:off x="6010944" y="2209339"/>
            <a:ext cx="18097" cy="10382"/>
          </a:xfrm>
          <a:custGeom>
            <a:avLst/>
            <a:gdLst>
              <a:gd name="connsiteX0" fmla="*/ 18098 w 18097"/>
              <a:gd name="connsiteY0" fmla="*/ 5525 h 10382"/>
              <a:gd name="connsiteX1" fmla="*/ 9620 w 18097"/>
              <a:gd name="connsiteY1" fmla="*/ 0 h 10382"/>
              <a:gd name="connsiteX2" fmla="*/ 0 w 18097"/>
              <a:gd name="connsiteY2" fmla="*/ 4858 h 10382"/>
              <a:gd name="connsiteX3" fmla="*/ 8573 w 18097"/>
              <a:gd name="connsiteY3" fmla="*/ 10382 h 10382"/>
              <a:gd name="connsiteX4" fmla="*/ 18098 w 18097"/>
              <a:gd name="connsiteY4" fmla="*/ 5525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10382">
                <a:moveTo>
                  <a:pt x="18098" y="5525"/>
                </a:moveTo>
                <a:cubicBezTo>
                  <a:pt x="15145" y="3715"/>
                  <a:pt x="12288" y="1905"/>
                  <a:pt x="9620" y="0"/>
                </a:cubicBezTo>
                <a:lnTo>
                  <a:pt x="0" y="4858"/>
                </a:lnTo>
                <a:cubicBezTo>
                  <a:pt x="2667" y="6763"/>
                  <a:pt x="5525" y="8573"/>
                  <a:pt x="8573" y="10382"/>
                </a:cubicBezTo>
                <a:lnTo>
                  <a:pt x="18098" y="5525"/>
                </a:lnTo>
                <a:close/>
              </a:path>
            </a:pathLst>
          </a:custGeom>
          <a:solidFill>
            <a:srgbClr val="FFFFFF"/>
          </a:solidFill>
          <a:ln w="9525" cap="flat">
            <a:noFill/>
            <a:prstDash val="solid"/>
            <a:miter/>
          </a:ln>
        </p:spPr>
        <p:txBody>
          <a:bodyPr rtlCol="0" anchor="ctr"/>
          <a:lstStyle/>
          <a:p>
            <a:endParaRPr lang="ru-RU"/>
          </a:p>
        </p:txBody>
      </p:sp>
      <p:sp>
        <p:nvSpPr>
          <p:cNvPr id="413" name="Полилиния: фигура 412">
            <a:extLst>
              <a:ext uri="{FF2B5EF4-FFF2-40B4-BE49-F238E27FC236}">
                <a16:creationId xmlns:a16="http://schemas.microsoft.com/office/drawing/2014/main" id="{CE765F2A-CAA2-A74D-1B94-867B402502D9}"/>
              </a:ext>
            </a:extLst>
          </p:cNvPr>
          <p:cNvSpPr/>
          <p:nvPr/>
        </p:nvSpPr>
        <p:spPr>
          <a:xfrm>
            <a:off x="6010944" y="2209339"/>
            <a:ext cx="18097" cy="10382"/>
          </a:xfrm>
          <a:custGeom>
            <a:avLst/>
            <a:gdLst>
              <a:gd name="connsiteX0" fmla="*/ 9620 w 18097"/>
              <a:gd name="connsiteY0" fmla="*/ 0 h 10382"/>
              <a:gd name="connsiteX1" fmla="*/ 0 w 18097"/>
              <a:gd name="connsiteY1" fmla="*/ 4858 h 10382"/>
              <a:gd name="connsiteX2" fmla="*/ 8573 w 18097"/>
              <a:gd name="connsiteY2" fmla="*/ 10382 h 10382"/>
              <a:gd name="connsiteX3" fmla="*/ 18098 w 18097"/>
              <a:gd name="connsiteY3" fmla="*/ 5525 h 10382"/>
              <a:gd name="connsiteX4" fmla="*/ 9620 w 18097"/>
              <a:gd name="connsiteY4" fmla="*/ 0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7" h="10382">
                <a:moveTo>
                  <a:pt x="9620" y="0"/>
                </a:moveTo>
                <a:lnTo>
                  <a:pt x="0" y="4858"/>
                </a:lnTo>
                <a:cubicBezTo>
                  <a:pt x="2667" y="6763"/>
                  <a:pt x="5525" y="8573"/>
                  <a:pt x="8573" y="10382"/>
                </a:cubicBezTo>
                <a:lnTo>
                  <a:pt x="18098" y="5525"/>
                </a:lnTo>
                <a:cubicBezTo>
                  <a:pt x="15145" y="3715"/>
                  <a:pt x="12288" y="1905"/>
                  <a:pt x="9620" y="0"/>
                </a:cubicBezTo>
                <a:close/>
              </a:path>
            </a:pathLst>
          </a:custGeom>
          <a:noFill/>
          <a:ln w="1270" cap="flat">
            <a:solidFill>
              <a:srgbClr val="000000">
                <a:alpha val="0"/>
              </a:srgbClr>
            </a:solidFill>
            <a:prstDash val="solid"/>
            <a:miter/>
          </a:ln>
        </p:spPr>
        <p:txBody>
          <a:bodyPr rtlCol="0" anchor="ctr"/>
          <a:lstStyle/>
          <a:p>
            <a:endParaRPr lang="ru-RU"/>
          </a:p>
        </p:txBody>
      </p:sp>
      <p:sp>
        <p:nvSpPr>
          <p:cNvPr id="414" name="Полилиния: фигура 413">
            <a:extLst>
              <a:ext uri="{FF2B5EF4-FFF2-40B4-BE49-F238E27FC236}">
                <a16:creationId xmlns:a16="http://schemas.microsoft.com/office/drawing/2014/main" id="{08CF70B0-8CC1-A2EC-EF8B-15CFBA2E0D1C}"/>
              </a:ext>
            </a:extLst>
          </p:cNvPr>
          <p:cNvSpPr/>
          <p:nvPr/>
        </p:nvSpPr>
        <p:spPr>
          <a:xfrm>
            <a:off x="6225067" y="2220960"/>
            <a:ext cx="17907" cy="10382"/>
          </a:xfrm>
          <a:custGeom>
            <a:avLst/>
            <a:gdLst>
              <a:gd name="connsiteX0" fmla="*/ 10096 w 17907"/>
              <a:gd name="connsiteY0" fmla="*/ 0 h 10382"/>
              <a:gd name="connsiteX1" fmla="*/ 0 w 17907"/>
              <a:gd name="connsiteY1" fmla="*/ 4572 h 10382"/>
              <a:gd name="connsiteX2" fmla="*/ 7810 w 17907"/>
              <a:gd name="connsiteY2" fmla="*/ 10382 h 10382"/>
              <a:gd name="connsiteX3" fmla="*/ 17907 w 17907"/>
              <a:gd name="connsiteY3" fmla="*/ 5810 h 10382"/>
              <a:gd name="connsiteX4" fmla="*/ 10096 w 17907"/>
              <a:gd name="connsiteY4" fmla="*/ 0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10382">
                <a:moveTo>
                  <a:pt x="10096" y="0"/>
                </a:moveTo>
                <a:cubicBezTo>
                  <a:pt x="6762" y="1619"/>
                  <a:pt x="3429" y="3143"/>
                  <a:pt x="0" y="4572"/>
                </a:cubicBezTo>
                <a:lnTo>
                  <a:pt x="7810" y="10382"/>
                </a:lnTo>
                <a:cubicBezTo>
                  <a:pt x="11239" y="8954"/>
                  <a:pt x="14573" y="7429"/>
                  <a:pt x="17907" y="5810"/>
                </a:cubicBezTo>
                <a:lnTo>
                  <a:pt x="10096" y="0"/>
                </a:lnTo>
                <a:close/>
              </a:path>
            </a:pathLst>
          </a:custGeom>
          <a:solidFill>
            <a:srgbClr val="FFFFFF"/>
          </a:solidFill>
          <a:ln w="9525" cap="flat">
            <a:noFill/>
            <a:prstDash val="solid"/>
            <a:miter/>
          </a:ln>
        </p:spPr>
        <p:txBody>
          <a:bodyPr rtlCol="0" anchor="ctr"/>
          <a:lstStyle/>
          <a:p>
            <a:endParaRPr lang="ru-RU"/>
          </a:p>
        </p:txBody>
      </p:sp>
      <p:sp>
        <p:nvSpPr>
          <p:cNvPr id="415" name="Полилиния: фигура 414">
            <a:extLst>
              <a:ext uri="{FF2B5EF4-FFF2-40B4-BE49-F238E27FC236}">
                <a16:creationId xmlns:a16="http://schemas.microsoft.com/office/drawing/2014/main" id="{41B0C0E0-74A2-94E5-AAA4-C6D8B3C4B14F}"/>
              </a:ext>
            </a:extLst>
          </p:cNvPr>
          <p:cNvSpPr/>
          <p:nvPr/>
        </p:nvSpPr>
        <p:spPr>
          <a:xfrm>
            <a:off x="6225067" y="2220960"/>
            <a:ext cx="17907" cy="10382"/>
          </a:xfrm>
          <a:custGeom>
            <a:avLst/>
            <a:gdLst>
              <a:gd name="connsiteX0" fmla="*/ 0 w 17907"/>
              <a:gd name="connsiteY0" fmla="*/ 4572 h 10382"/>
              <a:gd name="connsiteX1" fmla="*/ 7810 w 17907"/>
              <a:gd name="connsiteY1" fmla="*/ 10382 h 10382"/>
              <a:gd name="connsiteX2" fmla="*/ 17907 w 17907"/>
              <a:gd name="connsiteY2" fmla="*/ 5810 h 10382"/>
              <a:gd name="connsiteX3" fmla="*/ 10096 w 17907"/>
              <a:gd name="connsiteY3" fmla="*/ 0 h 10382"/>
              <a:gd name="connsiteX4" fmla="*/ 0 w 17907"/>
              <a:gd name="connsiteY4" fmla="*/ 4572 h 1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10382">
                <a:moveTo>
                  <a:pt x="0" y="4572"/>
                </a:moveTo>
                <a:lnTo>
                  <a:pt x="7810" y="10382"/>
                </a:lnTo>
                <a:cubicBezTo>
                  <a:pt x="11239" y="8954"/>
                  <a:pt x="14573" y="7429"/>
                  <a:pt x="17907" y="5810"/>
                </a:cubicBezTo>
                <a:lnTo>
                  <a:pt x="10096" y="0"/>
                </a:lnTo>
                <a:cubicBezTo>
                  <a:pt x="6762" y="1619"/>
                  <a:pt x="3429" y="3143"/>
                  <a:pt x="0" y="4572"/>
                </a:cubicBezTo>
                <a:close/>
              </a:path>
            </a:pathLst>
          </a:custGeom>
          <a:noFill/>
          <a:ln w="1270" cap="flat">
            <a:solidFill>
              <a:srgbClr val="000000">
                <a:alpha val="0"/>
              </a:srgbClr>
            </a:solidFill>
            <a:prstDash val="solid"/>
            <a:miter/>
          </a:ln>
        </p:spPr>
        <p:txBody>
          <a:bodyPr rtlCol="0" anchor="ctr"/>
          <a:lstStyle/>
          <a:p>
            <a:endParaRPr lang="ru-RU"/>
          </a:p>
        </p:txBody>
      </p:sp>
      <p:sp>
        <p:nvSpPr>
          <p:cNvPr id="416" name="Полилиния: фигура 415">
            <a:extLst>
              <a:ext uri="{FF2B5EF4-FFF2-40B4-BE49-F238E27FC236}">
                <a16:creationId xmlns:a16="http://schemas.microsoft.com/office/drawing/2014/main" id="{79A48FEC-7DA5-C741-8284-FD3D30921E3C}"/>
              </a:ext>
            </a:extLst>
          </p:cNvPr>
          <p:cNvSpPr/>
          <p:nvPr/>
        </p:nvSpPr>
        <p:spPr>
          <a:xfrm>
            <a:off x="6208969" y="2227532"/>
            <a:ext cx="17525" cy="10001"/>
          </a:xfrm>
          <a:custGeom>
            <a:avLst/>
            <a:gdLst>
              <a:gd name="connsiteX0" fmla="*/ 10953 w 17525"/>
              <a:gd name="connsiteY0" fmla="*/ 0 h 10001"/>
              <a:gd name="connsiteX1" fmla="*/ 0 w 17525"/>
              <a:gd name="connsiteY1" fmla="*/ 3715 h 10001"/>
              <a:gd name="connsiteX2" fmla="*/ 6477 w 17525"/>
              <a:gd name="connsiteY2" fmla="*/ 10001 h 10001"/>
              <a:gd name="connsiteX3" fmla="*/ 17526 w 17525"/>
              <a:gd name="connsiteY3" fmla="*/ 6286 h 10001"/>
              <a:gd name="connsiteX4" fmla="*/ 10953 w 17525"/>
              <a:gd name="connsiteY4" fmla="*/ 0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10001">
                <a:moveTo>
                  <a:pt x="10953" y="0"/>
                </a:moveTo>
                <a:cubicBezTo>
                  <a:pt x="7429" y="1333"/>
                  <a:pt x="3714" y="2572"/>
                  <a:pt x="0" y="3715"/>
                </a:cubicBezTo>
                <a:lnTo>
                  <a:pt x="6477" y="10001"/>
                </a:lnTo>
                <a:cubicBezTo>
                  <a:pt x="10192" y="8858"/>
                  <a:pt x="13906" y="7620"/>
                  <a:pt x="17526" y="6286"/>
                </a:cubicBezTo>
                <a:lnTo>
                  <a:pt x="10953" y="0"/>
                </a:lnTo>
                <a:close/>
              </a:path>
            </a:pathLst>
          </a:custGeom>
          <a:solidFill>
            <a:srgbClr val="FFFFFF"/>
          </a:solidFill>
          <a:ln w="9525" cap="flat">
            <a:noFill/>
            <a:prstDash val="solid"/>
            <a:miter/>
          </a:ln>
        </p:spPr>
        <p:txBody>
          <a:bodyPr rtlCol="0" anchor="ctr"/>
          <a:lstStyle/>
          <a:p>
            <a:endParaRPr lang="ru-RU"/>
          </a:p>
        </p:txBody>
      </p:sp>
      <p:sp>
        <p:nvSpPr>
          <p:cNvPr id="417" name="Полилиния: фигура 416">
            <a:extLst>
              <a:ext uri="{FF2B5EF4-FFF2-40B4-BE49-F238E27FC236}">
                <a16:creationId xmlns:a16="http://schemas.microsoft.com/office/drawing/2014/main" id="{D341A3F6-7A1F-7667-BFA7-852F25F205C9}"/>
              </a:ext>
            </a:extLst>
          </p:cNvPr>
          <p:cNvSpPr/>
          <p:nvPr/>
        </p:nvSpPr>
        <p:spPr>
          <a:xfrm>
            <a:off x="6208969" y="2227532"/>
            <a:ext cx="17525" cy="10001"/>
          </a:xfrm>
          <a:custGeom>
            <a:avLst/>
            <a:gdLst>
              <a:gd name="connsiteX0" fmla="*/ 0 w 17525"/>
              <a:gd name="connsiteY0" fmla="*/ 3715 h 10001"/>
              <a:gd name="connsiteX1" fmla="*/ 6477 w 17525"/>
              <a:gd name="connsiteY1" fmla="*/ 10001 h 10001"/>
              <a:gd name="connsiteX2" fmla="*/ 17526 w 17525"/>
              <a:gd name="connsiteY2" fmla="*/ 6286 h 10001"/>
              <a:gd name="connsiteX3" fmla="*/ 10953 w 17525"/>
              <a:gd name="connsiteY3" fmla="*/ 0 h 10001"/>
              <a:gd name="connsiteX4" fmla="*/ 0 w 17525"/>
              <a:gd name="connsiteY4" fmla="*/ 3715 h 1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10001">
                <a:moveTo>
                  <a:pt x="0" y="3715"/>
                </a:moveTo>
                <a:lnTo>
                  <a:pt x="6477" y="10001"/>
                </a:lnTo>
                <a:cubicBezTo>
                  <a:pt x="10192" y="8858"/>
                  <a:pt x="13906" y="7620"/>
                  <a:pt x="17526" y="6286"/>
                </a:cubicBezTo>
                <a:lnTo>
                  <a:pt x="10953" y="0"/>
                </a:lnTo>
                <a:cubicBezTo>
                  <a:pt x="7429" y="1333"/>
                  <a:pt x="3714" y="2572"/>
                  <a:pt x="0" y="3715"/>
                </a:cubicBezTo>
                <a:close/>
              </a:path>
            </a:pathLst>
          </a:custGeom>
          <a:noFill/>
          <a:ln w="1270" cap="flat">
            <a:solidFill>
              <a:srgbClr val="000000">
                <a:alpha val="0"/>
              </a:srgbClr>
            </a:solidFill>
            <a:prstDash val="solid"/>
            <a:miter/>
          </a:ln>
        </p:spPr>
        <p:txBody>
          <a:bodyPr rtlCol="0" anchor="ctr"/>
          <a:lstStyle/>
          <a:p>
            <a:endParaRPr lang="ru-RU"/>
          </a:p>
        </p:txBody>
      </p:sp>
      <p:sp>
        <p:nvSpPr>
          <p:cNvPr id="418" name="Полилиния: фигура 417">
            <a:extLst>
              <a:ext uri="{FF2B5EF4-FFF2-40B4-BE49-F238E27FC236}">
                <a16:creationId xmlns:a16="http://schemas.microsoft.com/office/drawing/2014/main" id="{F503F910-69B0-F4E0-C569-8BF020F13AD5}"/>
              </a:ext>
            </a:extLst>
          </p:cNvPr>
          <p:cNvSpPr/>
          <p:nvPr/>
        </p:nvSpPr>
        <p:spPr>
          <a:xfrm>
            <a:off x="6173632" y="2236962"/>
            <a:ext cx="15906" cy="9143"/>
          </a:xfrm>
          <a:custGeom>
            <a:avLst/>
            <a:gdLst>
              <a:gd name="connsiteX0" fmla="*/ 12287 w 15906"/>
              <a:gd name="connsiteY0" fmla="*/ 0 h 9143"/>
              <a:gd name="connsiteX1" fmla="*/ 0 w 15906"/>
              <a:gd name="connsiteY1" fmla="*/ 2000 h 9143"/>
              <a:gd name="connsiteX2" fmla="*/ 3620 w 15906"/>
              <a:gd name="connsiteY2" fmla="*/ 9144 h 9143"/>
              <a:gd name="connsiteX3" fmla="*/ 15907 w 15906"/>
              <a:gd name="connsiteY3" fmla="*/ 7048 h 9143"/>
              <a:gd name="connsiteX4" fmla="*/ 12287 w 15906"/>
              <a:gd name="connsiteY4" fmla="*/ 0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9143">
                <a:moveTo>
                  <a:pt x="12287" y="0"/>
                </a:moveTo>
                <a:cubicBezTo>
                  <a:pt x="8287" y="762"/>
                  <a:pt x="4191" y="1429"/>
                  <a:pt x="0" y="2000"/>
                </a:cubicBezTo>
                <a:lnTo>
                  <a:pt x="3620" y="9144"/>
                </a:lnTo>
                <a:cubicBezTo>
                  <a:pt x="7715" y="8477"/>
                  <a:pt x="11811" y="7810"/>
                  <a:pt x="15907" y="7048"/>
                </a:cubicBezTo>
                <a:lnTo>
                  <a:pt x="12287" y="0"/>
                </a:lnTo>
                <a:close/>
              </a:path>
            </a:pathLst>
          </a:custGeom>
          <a:solidFill>
            <a:srgbClr val="FFFFFF"/>
          </a:solidFill>
          <a:ln w="9525" cap="flat">
            <a:noFill/>
            <a:prstDash val="solid"/>
            <a:miter/>
          </a:ln>
        </p:spPr>
        <p:txBody>
          <a:bodyPr rtlCol="0" anchor="ctr"/>
          <a:lstStyle/>
          <a:p>
            <a:endParaRPr lang="ru-RU"/>
          </a:p>
        </p:txBody>
      </p:sp>
      <p:sp>
        <p:nvSpPr>
          <p:cNvPr id="419" name="Полилиния: фигура 418">
            <a:extLst>
              <a:ext uri="{FF2B5EF4-FFF2-40B4-BE49-F238E27FC236}">
                <a16:creationId xmlns:a16="http://schemas.microsoft.com/office/drawing/2014/main" id="{2017B4A6-C7DC-2F25-B1F7-A0D38E768C04}"/>
              </a:ext>
            </a:extLst>
          </p:cNvPr>
          <p:cNvSpPr/>
          <p:nvPr/>
        </p:nvSpPr>
        <p:spPr>
          <a:xfrm>
            <a:off x="6173632" y="2236962"/>
            <a:ext cx="15906" cy="9143"/>
          </a:xfrm>
          <a:custGeom>
            <a:avLst/>
            <a:gdLst>
              <a:gd name="connsiteX0" fmla="*/ 0 w 15906"/>
              <a:gd name="connsiteY0" fmla="*/ 2000 h 9143"/>
              <a:gd name="connsiteX1" fmla="*/ 3620 w 15906"/>
              <a:gd name="connsiteY1" fmla="*/ 9144 h 9143"/>
              <a:gd name="connsiteX2" fmla="*/ 15907 w 15906"/>
              <a:gd name="connsiteY2" fmla="*/ 7048 h 9143"/>
              <a:gd name="connsiteX3" fmla="*/ 12287 w 15906"/>
              <a:gd name="connsiteY3" fmla="*/ 0 h 9143"/>
              <a:gd name="connsiteX4" fmla="*/ 0 w 15906"/>
              <a:gd name="connsiteY4" fmla="*/ 2000 h 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9143">
                <a:moveTo>
                  <a:pt x="0" y="2000"/>
                </a:moveTo>
                <a:lnTo>
                  <a:pt x="3620" y="9144"/>
                </a:lnTo>
                <a:cubicBezTo>
                  <a:pt x="7715" y="8477"/>
                  <a:pt x="11811" y="7810"/>
                  <a:pt x="15907" y="7048"/>
                </a:cubicBezTo>
                <a:lnTo>
                  <a:pt x="12287" y="0"/>
                </a:lnTo>
                <a:cubicBezTo>
                  <a:pt x="8287" y="762"/>
                  <a:pt x="4191" y="1429"/>
                  <a:pt x="0" y="2000"/>
                </a:cubicBezTo>
                <a:close/>
              </a:path>
            </a:pathLst>
          </a:custGeom>
          <a:noFill/>
          <a:ln w="1270" cap="flat">
            <a:solidFill>
              <a:srgbClr val="000000">
                <a:alpha val="0"/>
              </a:srgbClr>
            </a:solidFill>
            <a:prstDash val="solid"/>
            <a:miter/>
          </a:ln>
        </p:spPr>
        <p:txBody>
          <a:bodyPr rtlCol="0" anchor="ctr"/>
          <a:lstStyle/>
          <a:p>
            <a:endParaRPr lang="ru-RU"/>
          </a:p>
        </p:txBody>
      </p:sp>
      <p:sp>
        <p:nvSpPr>
          <p:cNvPr id="420" name="Полилиния: фигура 419">
            <a:extLst>
              <a:ext uri="{FF2B5EF4-FFF2-40B4-BE49-F238E27FC236}">
                <a16:creationId xmlns:a16="http://schemas.microsoft.com/office/drawing/2014/main" id="{65160CB8-321B-87A3-AD1D-317389CB05C5}"/>
              </a:ext>
            </a:extLst>
          </p:cNvPr>
          <p:cNvSpPr/>
          <p:nvPr/>
        </p:nvSpPr>
        <p:spPr>
          <a:xfrm>
            <a:off x="6239735" y="2213435"/>
            <a:ext cx="18097" cy="10382"/>
          </a:xfrm>
          <a:custGeom>
            <a:avLst/>
            <a:gdLst>
              <a:gd name="connsiteX0" fmla="*/ 18098 w 18097"/>
              <a:gd name="connsiteY0" fmla="*/ 5239 h 10382"/>
              <a:gd name="connsiteX1" fmla="*/ 9049 w 18097"/>
              <a:gd name="connsiteY1" fmla="*/ 0 h 10382"/>
              <a:gd name="connsiteX2" fmla="*/ 4667 w 18097"/>
              <a:gd name="connsiteY2" fmla="*/ 2667 h 10382"/>
              <a:gd name="connsiteX3" fmla="*/ 0 w 18097"/>
              <a:gd name="connsiteY3" fmla="*/ 5239 h 10382"/>
              <a:gd name="connsiteX4" fmla="*/ 9049 w 18097"/>
              <a:gd name="connsiteY4" fmla="*/ 10382 h 10382"/>
              <a:gd name="connsiteX5" fmla="*/ 13716 w 18097"/>
              <a:gd name="connsiteY5" fmla="*/ 7906 h 10382"/>
              <a:gd name="connsiteX6" fmla="*/ 18098 w 18097"/>
              <a:gd name="connsiteY6" fmla="*/ 5239 h 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10382">
                <a:moveTo>
                  <a:pt x="18098" y="5239"/>
                </a:moveTo>
                <a:lnTo>
                  <a:pt x="9049" y="0"/>
                </a:lnTo>
                <a:cubicBezTo>
                  <a:pt x="7620" y="953"/>
                  <a:pt x="6191" y="1810"/>
                  <a:pt x="4667" y="2667"/>
                </a:cubicBezTo>
                <a:cubicBezTo>
                  <a:pt x="3143" y="3524"/>
                  <a:pt x="1619" y="4381"/>
                  <a:pt x="0" y="5239"/>
                </a:cubicBezTo>
                <a:lnTo>
                  <a:pt x="9049" y="10382"/>
                </a:lnTo>
                <a:cubicBezTo>
                  <a:pt x="10573" y="9620"/>
                  <a:pt x="12192" y="8763"/>
                  <a:pt x="13716" y="7906"/>
                </a:cubicBezTo>
                <a:cubicBezTo>
                  <a:pt x="15240" y="7049"/>
                  <a:pt x="16669" y="6096"/>
                  <a:pt x="18098" y="5239"/>
                </a:cubicBezTo>
                <a:close/>
              </a:path>
            </a:pathLst>
          </a:custGeom>
          <a:solidFill>
            <a:srgbClr val="FFFFFF"/>
          </a:solidFill>
          <a:ln w="9525" cap="flat">
            <a:noFill/>
            <a:prstDash val="solid"/>
            <a:miter/>
          </a:ln>
        </p:spPr>
        <p:txBody>
          <a:bodyPr rtlCol="0" anchor="ctr"/>
          <a:lstStyle/>
          <a:p>
            <a:endParaRPr lang="ru-RU"/>
          </a:p>
        </p:txBody>
      </p:sp>
      <p:sp>
        <p:nvSpPr>
          <p:cNvPr id="421" name="Полилиния: фигура 420">
            <a:extLst>
              <a:ext uri="{FF2B5EF4-FFF2-40B4-BE49-F238E27FC236}">
                <a16:creationId xmlns:a16="http://schemas.microsoft.com/office/drawing/2014/main" id="{43C20ADF-B67D-F1EC-E102-E0D67D73BC51}"/>
              </a:ext>
            </a:extLst>
          </p:cNvPr>
          <p:cNvSpPr/>
          <p:nvPr/>
        </p:nvSpPr>
        <p:spPr>
          <a:xfrm>
            <a:off x="6239735" y="2213435"/>
            <a:ext cx="18097" cy="10382"/>
          </a:xfrm>
          <a:custGeom>
            <a:avLst/>
            <a:gdLst>
              <a:gd name="connsiteX0" fmla="*/ 9049 w 18097"/>
              <a:gd name="connsiteY0" fmla="*/ 0 h 10382"/>
              <a:gd name="connsiteX1" fmla="*/ 4667 w 18097"/>
              <a:gd name="connsiteY1" fmla="*/ 2667 h 10382"/>
              <a:gd name="connsiteX2" fmla="*/ 0 w 18097"/>
              <a:gd name="connsiteY2" fmla="*/ 5239 h 10382"/>
              <a:gd name="connsiteX3" fmla="*/ 9049 w 18097"/>
              <a:gd name="connsiteY3" fmla="*/ 10382 h 10382"/>
              <a:gd name="connsiteX4" fmla="*/ 13716 w 18097"/>
              <a:gd name="connsiteY4" fmla="*/ 7906 h 10382"/>
              <a:gd name="connsiteX5" fmla="*/ 18098 w 18097"/>
              <a:gd name="connsiteY5" fmla="*/ 5239 h 10382"/>
              <a:gd name="connsiteX6" fmla="*/ 9049 w 18097"/>
              <a:gd name="connsiteY6" fmla="*/ 0 h 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10382">
                <a:moveTo>
                  <a:pt x="9049" y="0"/>
                </a:moveTo>
                <a:cubicBezTo>
                  <a:pt x="7620" y="953"/>
                  <a:pt x="6191" y="1810"/>
                  <a:pt x="4667" y="2667"/>
                </a:cubicBezTo>
                <a:cubicBezTo>
                  <a:pt x="3143" y="3524"/>
                  <a:pt x="1619" y="4381"/>
                  <a:pt x="0" y="5239"/>
                </a:cubicBezTo>
                <a:lnTo>
                  <a:pt x="9049" y="10382"/>
                </a:lnTo>
                <a:cubicBezTo>
                  <a:pt x="10573" y="9620"/>
                  <a:pt x="12192" y="8763"/>
                  <a:pt x="13716" y="7906"/>
                </a:cubicBezTo>
                <a:cubicBezTo>
                  <a:pt x="15240" y="7049"/>
                  <a:pt x="16669" y="6096"/>
                  <a:pt x="18098" y="5239"/>
                </a:cubicBezTo>
                <a:lnTo>
                  <a:pt x="9049" y="0"/>
                </a:lnTo>
                <a:close/>
              </a:path>
            </a:pathLst>
          </a:custGeom>
          <a:noFill/>
          <a:ln w="1270" cap="flat">
            <a:solidFill>
              <a:srgbClr val="000000">
                <a:alpha val="0"/>
              </a:srgbClr>
            </a:solidFill>
            <a:prstDash val="solid"/>
            <a:miter/>
          </a:ln>
        </p:spPr>
        <p:txBody>
          <a:bodyPr rtlCol="0" anchor="ctr"/>
          <a:lstStyle/>
          <a:p>
            <a:endParaRPr lang="ru-RU"/>
          </a:p>
        </p:txBody>
      </p:sp>
      <p:sp>
        <p:nvSpPr>
          <p:cNvPr id="422" name="Полилиния: фигура 421">
            <a:extLst>
              <a:ext uri="{FF2B5EF4-FFF2-40B4-BE49-F238E27FC236}">
                <a16:creationId xmlns:a16="http://schemas.microsoft.com/office/drawing/2014/main" id="{AA513F6D-2F67-3349-8F9A-9E45A1D498A5}"/>
              </a:ext>
            </a:extLst>
          </p:cNvPr>
          <p:cNvSpPr/>
          <p:nvPr/>
        </p:nvSpPr>
        <p:spPr>
          <a:xfrm>
            <a:off x="6191729" y="2232866"/>
            <a:ext cx="16858" cy="9620"/>
          </a:xfrm>
          <a:custGeom>
            <a:avLst/>
            <a:gdLst>
              <a:gd name="connsiteX0" fmla="*/ 11716 w 16858"/>
              <a:gd name="connsiteY0" fmla="*/ 0 h 9620"/>
              <a:gd name="connsiteX1" fmla="*/ 0 w 16858"/>
              <a:gd name="connsiteY1" fmla="*/ 2858 h 9620"/>
              <a:gd name="connsiteX2" fmla="*/ 5048 w 16858"/>
              <a:gd name="connsiteY2" fmla="*/ 9620 h 9620"/>
              <a:gd name="connsiteX3" fmla="*/ 16859 w 16858"/>
              <a:gd name="connsiteY3" fmla="*/ 6763 h 9620"/>
              <a:gd name="connsiteX4" fmla="*/ 11716 w 16858"/>
              <a:gd name="connsiteY4" fmla="*/ 0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8" h="9620">
                <a:moveTo>
                  <a:pt x="11716" y="0"/>
                </a:moveTo>
                <a:cubicBezTo>
                  <a:pt x="7905" y="1048"/>
                  <a:pt x="4000" y="2000"/>
                  <a:pt x="0" y="2858"/>
                </a:cubicBezTo>
                <a:lnTo>
                  <a:pt x="5048" y="9620"/>
                </a:lnTo>
                <a:cubicBezTo>
                  <a:pt x="9048" y="8763"/>
                  <a:pt x="12954" y="7810"/>
                  <a:pt x="16859" y="6763"/>
                </a:cubicBezTo>
                <a:lnTo>
                  <a:pt x="11716" y="0"/>
                </a:lnTo>
                <a:close/>
              </a:path>
            </a:pathLst>
          </a:custGeom>
          <a:solidFill>
            <a:srgbClr val="FFFFFF"/>
          </a:solidFill>
          <a:ln w="9525" cap="flat">
            <a:noFill/>
            <a:prstDash val="solid"/>
            <a:miter/>
          </a:ln>
        </p:spPr>
        <p:txBody>
          <a:bodyPr rtlCol="0" anchor="ctr"/>
          <a:lstStyle/>
          <a:p>
            <a:endParaRPr lang="ru-RU"/>
          </a:p>
        </p:txBody>
      </p:sp>
      <p:sp>
        <p:nvSpPr>
          <p:cNvPr id="423" name="Полилиния: фигура 422">
            <a:extLst>
              <a:ext uri="{FF2B5EF4-FFF2-40B4-BE49-F238E27FC236}">
                <a16:creationId xmlns:a16="http://schemas.microsoft.com/office/drawing/2014/main" id="{E85B7CA8-0B35-7A40-E718-0D738241A686}"/>
              </a:ext>
            </a:extLst>
          </p:cNvPr>
          <p:cNvSpPr/>
          <p:nvPr/>
        </p:nvSpPr>
        <p:spPr>
          <a:xfrm>
            <a:off x="6191729" y="2232866"/>
            <a:ext cx="16858" cy="9620"/>
          </a:xfrm>
          <a:custGeom>
            <a:avLst/>
            <a:gdLst>
              <a:gd name="connsiteX0" fmla="*/ 0 w 16858"/>
              <a:gd name="connsiteY0" fmla="*/ 2858 h 9620"/>
              <a:gd name="connsiteX1" fmla="*/ 5048 w 16858"/>
              <a:gd name="connsiteY1" fmla="*/ 9620 h 9620"/>
              <a:gd name="connsiteX2" fmla="*/ 16859 w 16858"/>
              <a:gd name="connsiteY2" fmla="*/ 6763 h 9620"/>
              <a:gd name="connsiteX3" fmla="*/ 11716 w 16858"/>
              <a:gd name="connsiteY3" fmla="*/ 0 h 9620"/>
              <a:gd name="connsiteX4" fmla="*/ 0 w 16858"/>
              <a:gd name="connsiteY4" fmla="*/ 2858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8" h="9620">
                <a:moveTo>
                  <a:pt x="0" y="2858"/>
                </a:moveTo>
                <a:lnTo>
                  <a:pt x="5048" y="9620"/>
                </a:lnTo>
                <a:cubicBezTo>
                  <a:pt x="9048" y="8763"/>
                  <a:pt x="12954" y="7810"/>
                  <a:pt x="16859" y="6763"/>
                </a:cubicBezTo>
                <a:lnTo>
                  <a:pt x="11716" y="0"/>
                </a:lnTo>
                <a:cubicBezTo>
                  <a:pt x="7905" y="1048"/>
                  <a:pt x="4000" y="2000"/>
                  <a:pt x="0" y="2858"/>
                </a:cubicBezTo>
                <a:close/>
              </a:path>
            </a:pathLst>
          </a:custGeom>
          <a:noFill/>
          <a:ln w="1270" cap="flat">
            <a:solidFill>
              <a:srgbClr val="000000">
                <a:alpha val="0"/>
              </a:srgbClr>
            </a:solidFill>
            <a:prstDash val="solid"/>
            <a:miter/>
          </a:ln>
        </p:spPr>
        <p:txBody>
          <a:bodyPr rtlCol="0" anchor="ctr"/>
          <a:lstStyle/>
          <a:p>
            <a:endParaRPr lang="ru-RU"/>
          </a:p>
        </p:txBody>
      </p:sp>
      <p:sp>
        <p:nvSpPr>
          <p:cNvPr id="424" name="Полилиния: фигура 423">
            <a:extLst>
              <a:ext uri="{FF2B5EF4-FFF2-40B4-BE49-F238E27FC236}">
                <a16:creationId xmlns:a16="http://schemas.microsoft.com/office/drawing/2014/main" id="{40ED37B5-60F4-62B1-9091-A7502E8CCEA0}"/>
              </a:ext>
            </a:extLst>
          </p:cNvPr>
          <p:cNvSpPr/>
          <p:nvPr/>
        </p:nvSpPr>
        <p:spPr>
          <a:xfrm>
            <a:off x="5805014" y="2120757"/>
            <a:ext cx="36100" cy="10667"/>
          </a:xfrm>
          <a:custGeom>
            <a:avLst/>
            <a:gdLst>
              <a:gd name="connsiteX0" fmla="*/ 34100 w 36100"/>
              <a:gd name="connsiteY0" fmla="*/ 10668 h 10667"/>
              <a:gd name="connsiteX1" fmla="*/ 0 w 36100"/>
              <a:gd name="connsiteY1" fmla="*/ 7525 h 10667"/>
              <a:gd name="connsiteX2" fmla="*/ 2096 w 36100"/>
              <a:gd name="connsiteY2" fmla="*/ 0 h 10667"/>
              <a:gd name="connsiteX3" fmla="*/ 36100 w 36100"/>
              <a:gd name="connsiteY3" fmla="*/ 3143 h 10667"/>
              <a:gd name="connsiteX4" fmla="*/ 34100 w 36100"/>
              <a:gd name="connsiteY4" fmla="*/ 10668 h 1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00" h="10667">
                <a:moveTo>
                  <a:pt x="34100" y="10668"/>
                </a:moveTo>
                <a:lnTo>
                  <a:pt x="0" y="7525"/>
                </a:lnTo>
                <a:cubicBezTo>
                  <a:pt x="571" y="5048"/>
                  <a:pt x="1334" y="2572"/>
                  <a:pt x="2096" y="0"/>
                </a:cubicBezTo>
                <a:lnTo>
                  <a:pt x="36100" y="3143"/>
                </a:lnTo>
                <a:cubicBezTo>
                  <a:pt x="35338" y="5620"/>
                  <a:pt x="34671" y="8192"/>
                  <a:pt x="34100" y="10668"/>
                </a:cubicBezTo>
                <a:close/>
              </a:path>
            </a:pathLst>
          </a:custGeom>
          <a:solidFill>
            <a:srgbClr val="FFFFFE"/>
          </a:solidFill>
          <a:ln w="9525" cap="flat">
            <a:noFill/>
            <a:prstDash val="solid"/>
            <a:miter/>
          </a:ln>
        </p:spPr>
        <p:txBody>
          <a:bodyPr rtlCol="0" anchor="ctr"/>
          <a:lstStyle/>
          <a:p>
            <a:endParaRPr lang="ru-RU"/>
          </a:p>
        </p:txBody>
      </p:sp>
      <p:sp>
        <p:nvSpPr>
          <p:cNvPr id="425" name="Полилиния: фигура 424">
            <a:extLst>
              <a:ext uri="{FF2B5EF4-FFF2-40B4-BE49-F238E27FC236}">
                <a16:creationId xmlns:a16="http://schemas.microsoft.com/office/drawing/2014/main" id="{5E0F3631-A6FB-C139-468A-1B0F5B17D384}"/>
              </a:ext>
            </a:extLst>
          </p:cNvPr>
          <p:cNvSpPr/>
          <p:nvPr/>
        </p:nvSpPr>
        <p:spPr>
          <a:xfrm>
            <a:off x="5805014" y="2120757"/>
            <a:ext cx="36100" cy="10667"/>
          </a:xfrm>
          <a:custGeom>
            <a:avLst/>
            <a:gdLst>
              <a:gd name="connsiteX0" fmla="*/ 0 w 36100"/>
              <a:gd name="connsiteY0" fmla="*/ 7525 h 10667"/>
              <a:gd name="connsiteX1" fmla="*/ 2096 w 36100"/>
              <a:gd name="connsiteY1" fmla="*/ 0 h 10667"/>
              <a:gd name="connsiteX2" fmla="*/ 36100 w 36100"/>
              <a:gd name="connsiteY2" fmla="*/ 3143 h 10667"/>
              <a:gd name="connsiteX3" fmla="*/ 34100 w 36100"/>
              <a:gd name="connsiteY3" fmla="*/ 10668 h 10667"/>
              <a:gd name="connsiteX4" fmla="*/ 0 w 36100"/>
              <a:gd name="connsiteY4" fmla="*/ 7525 h 1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00" h="10667">
                <a:moveTo>
                  <a:pt x="0" y="7525"/>
                </a:moveTo>
                <a:cubicBezTo>
                  <a:pt x="571" y="5048"/>
                  <a:pt x="1334" y="2572"/>
                  <a:pt x="2096" y="0"/>
                </a:cubicBezTo>
                <a:lnTo>
                  <a:pt x="36100" y="3143"/>
                </a:lnTo>
                <a:cubicBezTo>
                  <a:pt x="35338" y="5620"/>
                  <a:pt x="34671" y="8192"/>
                  <a:pt x="34100" y="10668"/>
                </a:cubicBezTo>
                <a:lnTo>
                  <a:pt x="0" y="7525"/>
                </a:lnTo>
                <a:close/>
              </a:path>
            </a:pathLst>
          </a:custGeom>
          <a:noFill/>
          <a:ln w="1270" cap="flat">
            <a:solidFill>
              <a:srgbClr val="000000">
                <a:alpha val="0"/>
              </a:srgbClr>
            </a:solidFill>
            <a:prstDash val="solid"/>
            <a:miter/>
          </a:ln>
        </p:spPr>
        <p:txBody>
          <a:bodyPr rtlCol="0" anchor="ctr"/>
          <a:lstStyle/>
          <a:p>
            <a:endParaRPr lang="ru-RU"/>
          </a:p>
        </p:txBody>
      </p:sp>
      <p:sp>
        <p:nvSpPr>
          <p:cNvPr id="426" name="Полилиния: фигура 425">
            <a:extLst>
              <a:ext uri="{FF2B5EF4-FFF2-40B4-BE49-F238E27FC236}">
                <a16:creationId xmlns:a16="http://schemas.microsoft.com/office/drawing/2014/main" id="{B504A9D5-3FA0-A6A6-A9D6-160B4B31B5B9}"/>
              </a:ext>
            </a:extLst>
          </p:cNvPr>
          <p:cNvSpPr/>
          <p:nvPr/>
        </p:nvSpPr>
        <p:spPr>
          <a:xfrm>
            <a:off x="5802823" y="2167334"/>
            <a:ext cx="35623" cy="9429"/>
          </a:xfrm>
          <a:custGeom>
            <a:avLst/>
            <a:gdLst>
              <a:gd name="connsiteX0" fmla="*/ 1238 w 35623"/>
              <a:gd name="connsiteY0" fmla="*/ 9430 h 9429"/>
              <a:gd name="connsiteX1" fmla="*/ 0 w 35623"/>
              <a:gd name="connsiteY1" fmla="*/ 1810 h 9429"/>
              <a:gd name="connsiteX2" fmla="*/ 34385 w 35623"/>
              <a:gd name="connsiteY2" fmla="*/ 0 h 9429"/>
              <a:gd name="connsiteX3" fmla="*/ 35623 w 35623"/>
              <a:gd name="connsiteY3" fmla="*/ 7525 h 9429"/>
              <a:gd name="connsiteX4" fmla="*/ 1238 w 35623"/>
              <a:gd name="connsiteY4" fmla="*/ 943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3" h="9429">
                <a:moveTo>
                  <a:pt x="1238" y="9430"/>
                </a:moveTo>
                <a:cubicBezTo>
                  <a:pt x="762" y="6858"/>
                  <a:pt x="381" y="4381"/>
                  <a:pt x="0" y="1810"/>
                </a:cubicBezTo>
                <a:lnTo>
                  <a:pt x="34385" y="0"/>
                </a:lnTo>
                <a:cubicBezTo>
                  <a:pt x="34671" y="2477"/>
                  <a:pt x="35052" y="5048"/>
                  <a:pt x="35623" y="7525"/>
                </a:cubicBezTo>
                <a:lnTo>
                  <a:pt x="1238" y="9430"/>
                </a:lnTo>
                <a:close/>
              </a:path>
            </a:pathLst>
          </a:custGeom>
          <a:solidFill>
            <a:srgbClr val="FFFFFE"/>
          </a:solidFill>
          <a:ln w="9525" cap="flat">
            <a:noFill/>
            <a:prstDash val="solid"/>
            <a:miter/>
          </a:ln>
        </p:spPr>
        <p:txBody>
          <a:bodyPr rtlCol="0" anchor="ctr"/>
          <a:lstStyle/>
          <a:p>
            <a:endParaRPr lang="ru-RU"/>
          </a:p>
        </p:txBody>
      </p:sp>
      <p:sp>
        <p:nvSpPr>
          <p:cNvPr id="427" name="Полилиния: фигура 426">
            <a:extLst>
              <a:ext uri="{FF2B5EF4-FFF2-40B4-BE49-F238E27FC236}">
                <a16:creationId xmlns:a16="http://schemas.microsoft.com/office/drawing/2014/main" id="{CC2CD49F-5854-3052-DFB1-451C928C0795}"/>
              </a:ext>
            </a:extLst>
          </p:cNvPr>
          <p:cNvSpPr/>
          <p:nvPr/>
        </p:nvSpPr>
        <p:spPr>
          <a:xfrm>
            <a:off x="5802823" y="2167334"/>
            <a:ext cx="35623" cy="9429"/>
          </a:xfrm>
          <a:custGeom>
            <a:avLst/>
            <a:gdLst>
              <a:gd name="connsiteX0" fmla="*/ 0 w 35623"/>
              <a:gd name="connsiteY0" fmla="*/ 1810 h 9429"/>
              <a:gd name="connsiteX1" fmla="*/ 34385 w 35623"/>
              <a:gd name="connsiteY1" fmla="*/ 0 h 9429"/>
              <a:gd name="connsiteX2" fmla="*/ 35623 w 35623"/>
              <a:gd name="connsiteY2" fmla="*/ 7525 h 9429"/>
              <a:gd name="connsiteX3" fmla="*/ 1238 w 35623"/>
              <a:gd name="connsiteY3" fmla="*/ 9430 h 9429"/>
              <a:gd name="connsiteX4" fmla="*/ 0 w 35623"/>
              <a:gd name="connsiteY4" fmla="*/ 181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3" h="9429">
                <a:moveTo>
                  <a:pt x="0" y="1810"/>
                </a:moveTo>
                <a:lnTo>
                  <a:pt x="34385" y="0"/>
                </a:lnTo>
                <a:cubicBezTo>
                  <a:pt x="34671" y="2477"/>
                  <a:pt x="35052" y="5048"/>
                  <a:pt x="35623" y="7525"/>
                </a:cubicBezTo>
                <a:lnTo>
                  <a:pt x="1238" y="9430"/>
                </a:lnTo>
                <a:cubicBezTo>
                  <a:pt x="762" y="6858"/>
                  <a:pt x="381" y="4381"/>
                  <a:pt x="0" y="1810"/>
                </a:cubicBezTo>
                <a:close/>
              </a:path>
            </a:pathLst>
          </a:custGeom>
          <a:noFill/>
          <a:ln w="1270" cap="flat">
            <a:solidFill>
              <a:srgbClr val="000000">
                <a:alpha val="0"/>
              </a:srgbClr>
            </a:solidFill>
            <a:prstDash val="solid"/>
            <a:miter/>
          </a:ln>
        </p:spPr>
        <p:txBody>
          <a:bodyPr rtlCol="0" anchor="ctr"/>
          <a:lstStyle/>
          <a:p>
            <a:endParaRPr lang="ru-RU"/>
          </a:p>
        </p:txBody>
      </p:sp>
      <p:sp>
        <p:nvSpPr>
          <p:cNvPr id="428" name="Полилиния: фигура 427">
            <a:extLst>
              <a:ext uri="{FF2B5EF4-FFF2-40B4-BE49-F238E27FC236}">
                <a16:creationId xmlns:a16="http://schemas.microsoft.com/office/drawing/2014/main" id="{D4354D47-EFF4-BDE2-E7E8-B68F34CB1BD0}"/>
              </a:ext>
            </a:extLst>
          </p:cNvPr>
          <p:cNvSpPr/>
          <p:nvPr/>
        </p:nvSpPr>
        <p:spPr>
          <a:xfrm>
            <a:off x="5801966" y="2144855"/>
            <a:ext cx="34861" cy="8286"/>
          </a:xfrm>
          <a:custGeom>
            <a:avLst/>
            <a:gdLst>
              <a:gd name="connsiteX0" fmla="*/ 34386 w 34861"/>
              <a:gd name="connsiteY0" fmla="*/ 8287 h 8286"/>
              <a:gd name="connsiteX1" fmla="*/ 0 w 34861"/>
              <a:gd name="connsiteY1" fmla="*/ 7715 h 8286"/>
              <a:gd name="connsiteX2" fmla="*/ 381 w 34861"/>
              <a:gd name="connsiteY2" fmla="*/ 0 h 8286"/>
              <a:gd name="connsiteX3" fmla="*/ 34862 w 34861"/>
              <a:gd name="connsiteY3" fmla="*/ 667 h 8286"/>
              <a:gd name="connsiteX4" fmla="*/ 34386 w 34861"/>
              <a:gd name="connsiteY4" fmla="*/ 8287 h 8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8286">
                <a:moveTo>
                  <a:pt x="34386" y="8287"/>
                </a:moveTo>
                <a:lnTo>
                  <a:pt x="0" y="7715"/>
                </a:lnTo>
                <a:cubicBezTo>
                  <a:pt x="0" y="5144"/>
                  <a:pt x="95" y="2572"/>
                  <a:pt x="381" y="0"/>
                </a:cubicBezTo>
                <a:lnTo>
                  <a:pt x="34862" y="667"/>
                </a:lnTo>
                <a:cubicBezTo>
                  <a:pt x="34576" y="3238"/>
                  <a:pt x="34480" y="5715"/>
                  <a:pt x="34386" y="8287"/>
                </a:cubicBezTo>
                <a:close/>
              </a:path>
            </a:pathLst>
          </a:custGeom>
          <a:solidFill>
            <a:srgbClr val="FFFFFE"/>
          </a:solidFill>
          <a:ln w="9525" cap="flat">
            <a:noFill/>
            <a:prstDash val="solid"/>
            <a:miter/>
          </a:ln>
        </p:spPr>
        <p:txBody>
          <a:bodyPr rtlCol="0" anchor="ctr"/>
          <a:lstStyle/>
          <a:p>
            <a:endParaRPr lang="ru-RU"/>
          </a:p>
        </p:txBody>
      </p:sp>
      <p:sp>
        <p:nvSpPr>
          <p:cNvPr id="429" name="Полилиния: фигура 428">
            <a:extLst>
              <a:ext uri="{FF2B5EF4-FFF2-40B4-BE49-F238E27FC236}">
                <a16:creationId xmlns:a16="http://schemas.microsoft.com/office/drawing/2014/main" id="{50AB6F4E-2F48-C1D5-47C8-AA0DCD1A6B59}"/>
              </a:ext>
            </a:extLst>
          </p:cNvPr>
          <p:cNvSpPr/>
          <p:nvPr/>
        </p:nvSpPr>
        <p:spPr>
          <a:xfrm>
            <a:off x="5801966" y="2144855"/>
            <a:ext cx="34861" cy="8286"/>
          </a:xfrm>
          <a:custGeom>
            <a:avLst/>
            <a:gdLst>
              <a:gd name="connsiteX0" fmla="*/ 0 w 34861"/>
              <a:gd name="connsiteY0" fmla="*/ 7715 h 8286"/>
              <a:gd name="connsiteX1" fmla="*/ 381 w 34861"/>
              <a:gd name="connsiteY1" fmla="*/ 0 h 8286"/>
              <a:gd name="connsiteX2" fmla="*/ 34862 w 34861"/>
              <a:gd name="connsiteY2" fmla="*/ 667 h 8286"/>
              <a:gd name="connsiteX3" fmla="*/ 34386 w 34861"/>
              <a:gd name="connsiteY3" fmla="*/ 8287 h 8286"/>
              <a:gd name="connsiteX4" fmla="*/ 0 w 34861"/>
              <a:gd name="connsiteY4" fmla="*/ 7715 h 8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8286">
                <a:moveTo>
                  <a:pt x="0" y="7715"/>
                </a:moveTo>
                <a:cubicBezTo>
                  <a:pt x="0" y="5144"/>
                  <a:pt x="95" y="2572"/>
                  <a:pt x="381" y="0"/>
                </a:cubicBezTo>
                <a:lnTo>
                  <a:pt x="34862" y="667"/>
                </a:lnTo>
                <a:cubicBezTo>
                  <a:pt x="34576" y="3238"/>
                  <a:pt x="34480" y="5715"/>
                  <a:pt x="34386" y="8287"/>
                </a:cubicBezTo>
                <a:lnTo>
                  <a:pt x="0" y="7715"/>
                </a:lnTo>
                <a:close/>
              </a:path>
            </a:pathLst>
          </a:custGeom>
          <a:noFill/>
          <a:ln w="1270" cap="flat">
            <a:solidFill>
              <a:srgbClr val="000000">
                <a:alpha val="0"/>
              </a:srgbClr>
            </a:solidFill>
            <a:prstDash val="solid"/>
            <a:miter/>
          </a:ln>
        </p:spPr>
        <p:txBody>
          <a:bodyPr rtlCol="0" anchor="ctr"/>
          <a:lstStyle/>
          <a:p>
            <a:endParaRPr lang="ru-RU"/>
          </a:p>
        </p:txBody>
      </p:sp>
      <p:sp>
        <p:nvSpPr>
          <p:cNvPr id="430" name="Полилиния: фигура 429">
            <a:extLst>
              <a:ext uri="{FF2B5EF4-FFF2-40B4-BE49-F238E27FC236}">
                <a16:creationId xmlns:a16="http://schemas.microsoft.com/office/drawing/2014/main" id="{0EB6D654-60C3-44DA-1ACE-E14229A31167}"/>
              </a:ext>
            </a:extLst>
          </p:cNvPr>
          <p:cNvSpPr/>
          <p:nvPr/>
        </p:nvSpPr>
        <p:spPr>
          <a:xfrm>
            <a:off x="5826731" y="2074465"/>
            <a:ext cx="36957" cy="14954"/>
          </a:xfrm>
          <a:custGeom>
            <a:avLst/>
            <a:gdLst>
              <a:gd name="connsiteX0" fmla="*/ 31718 w 36957"/>
              <a:gd name="connsiteY0" fmla="*/ 14954 h 14954"/>
              <a:gd name="connsiteX1" fmla="*/ 0 w 36957"/>
              <a:gd name="connsiteY1" fmla="*/ 7048 h 14954"/>
              <a:gd name="connsiteX2" fmla="*/ 5334 w 36957"/>
              <a:gd name="connsiteY2" fmla="*/ 0 h 14954"/>
              <a:gd name="connsiteX3" fmla="*/ 36957 w 36957"/>
              <a:gd name="connsiteY3" fmla="*/ 7906 h 14954"/>
              <a:gd name="connsiteX4" fmla="*/ 31718 w 36957"/>
              <a:gd name="connsiteY4" fmla="*/ 14954 h 14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4954">
                <a:moveTo>
                  <a:pt x="31718" y="14954"/>
                </a:moveTo>
                <a:lnTo>
                  <a:pt x="0" y="7048"/>
                </a:lnTo>
                <a:cubicBezTo>
                  <a:pt x="1714" y="4667"/>
                  <a:pt x="3524" y="2381"/>
                  <a:pt x="5334" y="0"/>
                </a:cubicBezTo>
                <a:lnTo>
                  <a:pt x="36957" y="7906"/>
                </a:lnTo>
                <a:cubicBezTo>
                  <a:pt x="35147" y="10192"/>
                  <a:pt x="33338" y="12573"/>
                  <a:pt x="31718" y="14954"/>
                </a:cubicBezTo>
                <a:close/>
              </a:path>
            </a:pathLst>
          </a:custGeom>
          <a:solidFill>
            <a:srgbClr val="FFFFFE"/>
          </a:solidFill>
          <a:ln w="9525" cap="flat">
            <a:noFill/>
            <a:prstDash val="solid"/>
            <a:miter/>
          </a:ln>
        </p:spPr>
        <p:txBody>
          <a:bodyPr rtlCol="0" anchor="ctr"/>
          <a:lstStyle/>
          <a:p>
            <a:endParaRPr lang="ru-RU"/>
          </a:p>
        </p:txBody>
      </p:sp>
      <p:sp>
        <p:nvSpPr>
          <p:cNvPr id="431" name="Полилиния: фигура 430">
            <a:extLst>
              <a:ext uri="{FF2B5EF4-FFF2-40B4-BE49-F238E27FC236}">
                <a16:creationId xmlns:a16="http://schemas.microsoft.com/office/drawing/2014/main" id="{57DE33FC-72E3-6B08-08A7-5B9099AFE533}"/>
              </a:ext>
            </a:extLst>
          </p:cNvPr>
          <p:cNvSpPr/>
          <p:nvPr/>
        </p:nvSpPr>
        <p:spPr>
          <a:xfrm>
            <a:off x="5826731" y="2074465"/>
            <a:ext cx="36957" cy="14954"/>
          </a:xfrm>
          <a:custGeom>
            <a:avLst/>
            <a:gdLst>
              <a:gd name="connsiteX0" fmla="*/ 0 w 36957"/>
              <a:gd name="connsiteY0" fmla="*/ 7048 h 14954"/>
              <a:gd name="connsiteX1" fmla="*/ 5334 w 36957"/>
              <a:gd name="connsiteY1" fmla="*/ 0 h 14954"/>
              <a:gd name="connsiteX2" fmla="*/ 36957 w 36957"/>
              <a:gd name="connsiteY2" fmla="*/ 7906 h 14954"/>
              <a:gd name="connsiteX3" fmla="*/ 31718 w 36957"/>
              <a:gd name="connsiteY3" fmla="*/ 14954 h 14954"/>
              <a:gd name="connsiteX4" fmla="*/ 0 w 36957"/>
              <a:gd name="connsiteY4" fmla="*/ 7048 h 14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4954">
                <a:moveTo>
                  <a:pt x="0" y="7048"/>
                </a:moveTo>
                <a:cubicBezTo>
                  <a:pt x="1714" y="4667"/>
                  <a:pt x="3524" y="2381"/>
                  <a:pt x="5334" y="0"/>
                </a:cubicBezTo>
                <a:lnTo>
                  <a:pt x="36957" y="7906"/>
                </a:lnTo>
                <a:cubicBezTo>
                  <a:pt x="35147" y="10192"/>
                  <a:pt x="33338" y="12573"/>
                  <a:pt x="31718" y="14954"/>
                </a:cubicBezTo>
                <a:lnTo>
                  <a:pt x="0" y="7048"/>
                </a:lnTo>
                <a:close/>
              </a:path>
            </a:pathLst>
          </a:custGeom>
          <a:noFill/>
          <a:ln w="1270" cap="flat">
            <a:solidFill>
              <a:srgbClr val="000000">
                <a:alpha val="0"/>
              </a:srgbClr>
            </a:solidFill>
            <a:prstDash val="solid"/>
            <a:miter/>
          </a:ln>
        </p:spPr>
        <p:txBody>
          <a:bodyPr rtlCol="0" anchor="ctr"/>
          <a:lstStyle/>
          <a:p>
            <a:endParaRPr lang="ru-RU"/>
          </a:p>
        </p:txBody>
      </p:sp>
      <p:sp>
        <p:nvSpPr>
          <p:cNvPr id="432" name="Полилиния: фигура 431">
            <a:extLst>
              <a:ext uri="{FF2B5EF4-FFF2-40B4-BE49-F238E27FC236}">
                <a16:creationId xmlns:a16="http://schemas.microsoft.com/office/drawing/2014/main" id="{A8AD83FD-6FAF-DF7E-F155-8E81F4D53DA8}"/>
              </a:ext>
            </a:extLst>
          </p:cNvPr>
          <p:cNvSpPr/>
          <p:nvPr/>
        </p:nvSpPr>
        <p:spPr>
          <a:xfrm>
            <a:off x="5845210" y="2053129"/>
            <a:ext cx="36480" cy="16668"/>
          </a:xfrm>
          <a:custGeom>
            <a:avLst/>
            <a:gdLst>
              <a:gd name="connsiteX0" fmla="*/ 29718 w 36480"/>
              <a:gd name="connsiteY0" fmla="*/ 16669 h 16668"/>
              <a:gd name="connsiteX1" fmla="*/ 0 w 36480"/>
              <a:gd name="connsiteY1" fmla="*/ 6572 h 16668"/>
              <a:gd name="connsiteX2" fmla="*/ 6762 w 36480"/>
              <a:gd name="connsiteY2" fmla="*/ 0 h 16668"/>
              <a:gd name="connsiteX3" fmla="*/ 36480 w 36480"/>
              <a:gd name="connsiteY3" fmla="*/ 10097 h 16668"/>
              <a:gd name="connsiteX4" fmla="*/ 29718 w 36480"/>
              <a:gd name="connsiteY4" fmla="*/ 16669 h 1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0" h="16668">
                <a:moveTo>
                  <a:pt x="29718" y="16669"/>
                </a:moveTo>
                <a:lnTo>
                  <a:pt x="0" y="6572"/>
                </a:lnTo>
                <a:cubicBezTo>
                  <a:pt x="2191" y="4286"/>
                  <a:pt x="4476" y="2096"/>
                  <a:pt x="6762" y="0"/>
                </a:cubicBezTo>
                <a:lnTo>
                  <a:pt x="36480" y="10097"/>
                </a:lnTo>
                <a:cubicBezTo>
                  <a:pt x="34099" y="12192"/>
                  <a:pt x="31909" y="14383"/>
                  <a:pt x="29718" y="16669"/>
                </a:cubicBezTo>
                <a:close/>
              </a:path>
            </a:pathLst>
          </a:custGeom>
          <a:solidFill>
            <a:srgbClr val="FFFFFE"/>
          </a:solidFill>
          <a:ln w="9525" cap="flat">
            <a:noFill/>
            <a:prstDash val="solid"/>
            <a:miter/>
          </a:ln>
        </p:spPr>
        <p:txBody>
          <a:bodyPr rtlCol="0" anchor="ctr"/>
          <a:lstStyle/>
          <a:p>
            <a:endParaRPr lang="ru-RU"/>
          </a:p>
        </p:txBody>
      </p:sp>
      <p:sp>
        <p:nvSpPr>
          <p:cNvPr id="433" name="Полилиния: фигура 432">
            <a:extLst>
              <a:ext uri="{FF2B5EF4-FFF2-40B4-BE49-F238E27FC236}">
                <a16:creationId xmlns:a16="http://schemas.microsoft.com/office/drawing/2014/main" id="{CABEEF33-19D9-4D8F-465E-00085CE7CDE7}"/>
              </a:ext>
            </a:extLst>
          </p:cNvPr>
          <p:cNvSpPr/>
          <p:nvPr/>
        </p:nvSpPr>
        <p:spPr>
          <a:xfrm>
            <a:off x="5845210" y="2053129"/>
            <a:ext cx="36480" cy="16668"/>
          </a:xfrm>
          <a:custGeom>
            <a:avLst/>
            <a:gdLst>
              <a:gd name="connsiteX0" fmla="*/ 0 w 36480"/>
              <a:gd name="connsiteY0" fmla="*/ 6572 h 16668"/>
              <a:gd name="connsiteX1" fmla="*/ 6762 w 36480"/>
              <a:gd name="connsiteY1" fmla="*/ 0 h 16668"/>
              <a:gd name="connsiteX2" fmla="*/ 36480 w 36480"/>
              <a:gd name="connsiteY2" fmla="*/ 10097 h 16668"/>
              <a:gd name="connsiteX3" fmla="*/ 29718 w 36480"/>
              <a:gd name="connsiteY3" fmla="*/ 16669 h 16668"/>
              <a:gd name="connsiteX4" fmla="*/ 0 w 36480"/>
              <a:gd name="connsiteY4" fmla="*/ 6572 h 1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0" h="16668">
                <a:moveTo>
                  <a:pt x="0" y="6572"/>
                </a:moveTo>
                <a:cubicBezTo>
                  <a:pt x="2191" y="4286"/>
                  <a:pt x="4476" y="2096"/>
                  <a:pt x="6762" y="0"/>
                </a:cubicBezTo>
                <a:lnTo>
                  <a:pt x="36480" y="10097"/>
                </a:lnTo>
                <a:cubicBezTo>
                  <a:pt x="34099" y="12192"/>
                  <a:pt x="31909" y="14383"/>
                  <a:pt x="29718" y="16669"/>
                </a:cubicBezTo>
                <a:lnTo>
                  <a:pt x="0" y="6572"/>
                </a:lnTo>
                <a:close/>
              </a:path>
            </a:pathLst>
          </a:custGeom>
          <a:noFill/>
          <a:ln w="1270" cap="flat">
            <a:solidFill>
              <a:srgbClr val="000000">
                <a:alpha val="0"/>
              </a:srgbClr>
            </a:solidFill>
            <a:prstDash val="solid"/>
            <a:miter/>
          </a:ln>
        </p:spPr>
        <p:txBody>
          <a:bodyPr rtlCol="0" anchor="ctr"/>
          <a:lstStyle/>
          <a:p>
            <a:endParaRPr lang="ru-RU"/>
          </a:p>
        </p:txBody>
      </p:sp>
      <p:sp>
        <p:nvSpPr>
          <p:cNvPr id="434" name="Полилиния: фигура 433">
            <a:extLst>
              <a:ext uri="{FF2B5EF4-FFF2-40B4-BE49-F238E27FC236}">
                <a16:creationId xmlns:a16="http://schemas.microsoft.com/office/drawing/2014/main" id="{B7C3C83D-B096-C4B8-27ED-B76612A5CB15}"/>
              </a:ext>
            </a:extLst>
          </p:cNvPr>
          <p:cNvSpPr/>
          <p:nvPr/>
        </p:nvSpPr>
        <p:spPr>
          <a:xfrm>
            <a:off x="5813396" y="2097230"/>
            <a:ext cx="36766" cy="12858"/>
          </a:xfrm>
          <a:custGeom>
            <a:avLst/>
            <a:gdLst>
              <a:gd name="connsiteX0" fmla="*/ 33147 w 36766"/>
              <a:gd name="connsiteY0" fmla="*/ 12859 h 12858"/>
              <a:gd name="connsiteX1" fmla="*/ 0 w 36766"/>
              <a:gd name="connsiteY1" fmla="*/ 7334 h 12858"/>
              <a:gd name="connsiteX2" fmla="*/ 3620 w 36766"/>
              <a:gd name="connsiteY2" fmla="*/ 0 h 12858"/>
              <a:gd name="connsiteX3" fmla="*/ 36766 w 36766"/>
              <a:gd name="connsiteY3" fmla="*/ 5524 h 12858"/>
              <a:gd name="connsiteX4" fmla="*/ 33147 w 36766"/>
              <a:gd name="connsiteY4" fmla="*/ 12859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2858">
                <a:moveTo>
                  <a:pt x="33147" y="12859"/>
                </a:moveTo>
                <a:lnTo>
                  <a:pt x="0" y="7334"/>
                </a:lnTo>
                <a:cubicBezTo>
                  <a:pt x="1143" y="4858"/>
                  <a:pt x="2381" y="2381"/>
                  <a:pt x="3620" y="0"/>
                </a:cubicBezTo>
                <a:lnTo>
                  <a:pt x="36766" y="5524"/>
                </a:lnTo>
                <a:cubicBezTo>
                  <a:pt x="35433" y="7906"/>
                  <a:pt x="34290" y="10382"/>
                  <a:pt x="33147" y="12859"/>
                </a:cubicBezTo>
                <a:close/>
              </a:path>
            </a:pathLst>
          </a:custGeom>
          <a:solidFill>
            <a:srgbClr val="FFFFFE"/>
          </a:solidFill>
          <a:ln w="9525" cap="flat">
            <a:noFill/>
            <a:prstDash val="solid"/>
            <a:miter/>
          </a:ln>
        </p:spPr>
        <p:txBody>
          <a:bodyPr rtlCol="0" anchor="ctr"/>
          <a:lstStyle/>
          <a:p>
            <a:endParaRPr lang="ru-RU"/>
          </a:p>
        </p:txBody>
      </p:sp>
      <p:sp>
        <p:nvSpPr>
          <p:cNvPr id="435" name="Полилиния: фигура 434">
            <a:extLst>
              <a:ext uri="{FF2B5EF4-FFF2-40B4-BE49-F238E27FC236}">
                <a16:creationId xmlns:a16="http://schemas.microsoft.com/office/drawing/2014/main" id="{B50CCF74-81B9-D2DD-2CDD-D249CA76D11B}"/>
              </a:ext>
            </a:extLst>
          </p:cNvPr>
          <p:cNvSpPr/>
          <p:nvPr/>
        </p:nvSpPr>
        <p:spPr>
          <a:xfrm>
            <a:off x="5813396" y="2097230"/>
            <a:ext cx="36766" cy="12858"/>
          </a:xfrm>
          <a:custGeom>
            <a:avLst/>
            <a:gdLst>
              <a:gd name="connsiteX0" fmla="*/ 0 w 36766"/>
              <a:gd name="connsiteY0" fmla="*/ 7334 h 12858"/>
              <a:gd name="connsiteX1" fmla="*/ 3620 w 36766"/>
              <a:gd name="connsiteY1" fmla="*/ 0 h 12858"/>
              <a:gd name="connsiteX2" fmla="*/ 36766 w 36766"/>
              <a:gd name="connsiteY2" fmla="*/ 5524 h 12858"/>
              <a:gd name="connsiteX3" fmla="*/ 33147 w 36766"/>
              <a:gd name="connsiteY3" fmla="*/ 12859 h 12858"/>
              <a:gd name="connsiteX4" fmla="*/ 0 w 36766"/>
              <a:gd name="connsiteY4" fmla="*/ 7334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2858">
                <a:moveTo>
                  <a:pt x="0" y="7334"/>
                </a:moveTo>
                <a:cubicBezTo>
                  <a:pt x="1143" y="4858"/>
                  <a:pt x="2381" y="2381"/>
                  <a:pt x="3620" y="0"/>
                </a:cubicBezTo>
                <a:lnTo>
                  <a:pt x="36766" y="5524"/>
                </a:lnTo>
                <a:cubicBezTo>
                  <a:pt x="35433" y="7906"/>
                  <a:pt x="34290" y="10382"/>
                  <a:pt x="33147" y="12859"/>
                </a:cubicBezTo>
                <a:lnTo>
                  <a:pt x="0" y="7334"/>
                </a:lnTo>
                <a:close/>
              </a:path>
            </a:pathLst>
          </a:custGeom>
          <a:noFill/>
          <a:ln w="1270" cap="flat">
            <a:solidFill>
              <a:srgbClr val="000000">
                <a:alpha val="0"/>
              </a:srgbClr>
            </a:solidFill>
            <a:prstDash val="solid"/>
            <a:miter/>
          </a:ln>
        </p:spPr>
        <p:txBody>
          <a:bodyPr rtlCol="0" anchor="ctr"/>
          <a:lstStyle/>
          <a:p>
            <a:endParaRPr lang="ru-RU"/>
          </a:p>
        </p:txBody>
      </p:sp>
      <p:sp>
        <p:nvSpPr>
          <p:cNvPr id="436" name="Полилиния: фигура 435">
            <a:extLst>
              <a:ext uri="{FF2B5EF4-FFF2-40B4-BE49-F238E27FC236}">
                <a16:creationId xmlns:a16="http://schemas.microsoft.com/office/drawing/2014/main" id="{26FC2F40-3328-9745-C80F-886ACCDFE95C}"/>
              </a:ext>
            </a:extLst>
          </p:cNvPr>
          <p:cNvSpPr/>
          <p:nvPr/>
        </p:nvSpPr>
        <p:spPr>
          <a:xfrm>
            <a:off x="5856163" y="2249154"/>
            <a:ext cx="31242" cy="17430"/>
          </a:xfrm>
          <a:custGeom>
            <a:avLst/>
            <a:gdLst>
              <a:gd name="connsiteX0" fmla="*/ 7430 w 31242"/>
              <a:gd name="connsiteY0" fmla="*/ 17431 h 17430"/>
              <a:gd name="connsiteX1" fmla="*/ 0 w 31242"/>
              <a:gd name="connsiteY1" fmla="*/ 11144 h 17430"/>
              <a:gd name="connsiteX2" fmla="*/ 28480 w 31242"/>
              <a:gd name="connsiteY2" fmla="*/ 0 h 17430"/>
              <a:gd name="connsiteX3" fmla="*/ 31242 w 31242"/>
              <a:gd name="connsiteY3" fmla="*/ 2381 h 17430"/>
              <a:gd name="connsiteX4" fmla="*/ 25146 w 31242"/>
              <a:gd name="connsiteY4" fmla="*/ 7049 h 17430"/>
              <a:gd name="connsiteX5" fmla="*/ 16573 w 31242"/>
              <a:gd name="connsiteY5" fmla="*/ 13906 h 17430"/>
              <a:gd name="connsiteX6" fmla="*/ 7430 w 31242"/>
              <a:gd name="connsiteY6" fmla="*/ 17431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2" h="17430">
                <a:moveTo>
                  <a:pt x="7430" y="17431"/>
                </a:moveTo>
                <a:cubicBezTo>
                  <a:pt x="4953" y="15335"/>
                  <a:pt x="2381" y="13240"/>
                  <a:pt x="0" y="11144"/>
                </a:cubicBezTo>
                <a:lnTo>
                  <a:pt x="28480" y="0"/>
                </a:lnTo>
                <a:cubicBezTo>
                  <a:pt x="29433" y="762"/>
                  <a:pt x="30385" y="1619"/>
                  <a:pt x="31242" y="2381"/>
                </a:cubicBezTo>
                <a:lnTo>
                  <a:pt x="25146" y="7049"/>
                </a:lnTo>
                <a:cubicBezTo>
                  <a:pt x="22193" y="9239"/>
                  <a:pt x="19336" y="11525"/>
                  <a:pt x="16573" y="13906"/>
                </a:cubicBezTo>
                <a:lnTo>
                  <a:pt x="7430" y="17431"/>
                </a:lnTo>
                <a:close/>
              </a:path>
            </a:pathLst>
          </a:custGeom>
          <a:solidFill>
            <a:srgbClr val="FFFFFF"/>
          </a:solidFill>
          <a:ln w="9525" cap="flat">
            <a:noFill/>
            <a:prstDash val="solid"/>
            <a:miter/>
          </a:ln>
        </p:spPr>
        <p:txBody>
          <a:bodyPr rtlCol="0" anchor="ctr"/>
          <a:lstStyle/>
          <a:p>
            <a:endParaRPr lang="ru-RU"/>
          </a:p>
        </p:txBody>
      </p:sp>
      <p:sp>
        <p:nvSpPr>
          <p:cNvPr id="437" name="Полилиния: фигура 436">
            <a:extLst>
              <a:ext uri="{FF2B5EF4-FFF2-40B4-BE49-F238E27FC236}">
                <a16:creationId xmlns:a16="http://schemas.microsoft.com/office/drawing/2014/main" id="{6740CC55-B286-F256-83A5-3AEAD06C05F5}"/>
              </a:ext>
            </a:extLst>
          </p:cNvPr>
          <p:cNvSpPr/>
          <p:nvPr/>
        </p:nvSpPr>
        <p:spPr>
          <a:xfrm>
            <a:off x="5856163" y="2249154"/>
            <a:ext cx="31242" cy="17430"/>
          </a:xfrm>
          <a:custGeom>
            <a:avLst/>
            <a:gdLst>
              <a:gd name="connsiteX0" fmla="*/ 0 w 31242"/>
              <a:gd name="connsiteY0" fmla="*/ 11144 h 17430"/>
              <a:gd name="connsiteX1" fmla="*/ 28480 w 31242"/>
              <a:gd name="connsiteY1" fmla="*/ 0 h 17430"/>
              <a:gd name="connsiteX2" fmla="*/ 31242 w 31242"/>
              <a:gd name="connsiteY2" fmla="*/ 2381 h 17430"/>
              <a:gd name="connsiteX3" fmla="*/ 25146 w 31242"/>
              <a:gd name="connsiteY3" fmla="*/ 7049 h 17430"/>
              <a:gd name="connsiteX4" fmla="*/ 16573 w 31242"/>
              <a:gd name="connsiteY4" fmla="*/ 13906 h 17430"/>
              <a:gd name="connsiteX5" fmla="*/ 7430 w 31242"/>
              <a:gd name="connsiteY5" fmla="*/ 17431 h 17430"/>
              <a:gd name="connsiteX6" fmla="*/ 0 w 31242"/>
              <a:gd name="connsiteY6" fmla="*/ 11144 h 1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2" h="17430">
                <a:moveTo>
                  <a:pt x="0" y="11144"/>
                </a:moveTo>
                <a:lnTo>
                  <a:pt x="28480" y="0"/>
                </a:lnTo>
                <a:cubicBezTo>
                  <a:pt x="29433" y="762"/>
                  <a:pt x="30385" y="1619"/>
                  <a:pt x="31242" y="2381"/>
                </a:cubicBezTo>
                <a:lnTo>
                  <a:pt x="25146" y="7049"/>
                </a:lnTo>
                <a:cubicBezTo>
                  <a:pt x="22193" y="9239"/>
                  <a:pt x="19336" y="11525"/>
                  <a:pt x="16573" y="13906"/>
                </a:cubicBezTo>
                <a:lnTo>
                  <a:pt x="7430" y="17431"/>
                </a:lnTo>
                <a:cubicBezTo>
                  <a:pt x="4953" y="15335"/>
                  <a:pt x="2381" y="13240"/>
                  <a:pt x="0" y="11144"/>
                </a:cubicBezTo>
                <a:close/>
              </a:path>
            </a:pathLst>
          </a:custGeom>
          <a:noFill/>
          <a:ln w="1270" cap="flat">
            <a:solidFill>
              <a:srgbClr val="000000">
                <a:alpha val="0"/>
              </a:srgbClr>
            </a:solidFill>
            <a:prstDash val="solid"/>
            <a:miter/>
          </a:ln>
        </p:spPr>
        <p:txBody>
          <a:bodyPr rtlCol="0" anchor="ctr"/>
          <a:lstStyle/>
          <a:p>
            <a:endParaRPr lang="ru-RU"/>
          </a:p>
        </p:txBody>
      </p:sp>
      <p:sp>
        <p:nvSpPr>
          <p:cNvPr id="438" name="Полилиния: фигура 437">
            <a:extLst>
              <a:ext uri="{FF2B5EF4-FFF2-40B4-BE49-F238E27FC236}">
                <a16:creationId xmlns:a16="http://schemas.microsoft.com/office/drawing/2014/main" id="{7E6B77A3-4296-7268-F180-4B3638247883}"/>
              </a:ext>
            </a:extLst>
          </p:cNvPr>
          <p:cNvSpPr/>
          <p:nvPr/>
        </p:nvSpPr>
        <p:spPr>
          <a:xfrm>
            <a:off x="5872736" y="2251535"/>
            <a:ext cx="15049" cy="11525"/>
          </a:xfrm>
          <a:custGeom>
            <a:avLst/>
            <a:gdLst>
              <a:gd name="connsiteX0" fmla="*/ 0 w 15049"/>
              <a:gd name="connsiteY0" fmla="*/ 11525 h 11525"/>
              <a:gd name="connsiteX1" fmla="*/ 8573 w 15049"/>
              <a:gd name="connsiteY1" fmla="*/ 4667 h 11525"/>
              <a:gd name="connsiteX2" fmla="*/ 14669 w 15049"/>
              <a:gd name="connsiteY2" fmla="*/ 0 h 11525"/>
              <a:gd name="connsiteX3" fmla="*/ 15050 w 15049"/>
              <a:gd name="connsiteY3" fmla="*/ 286 h 11525"/>
              <a:gd name="connsiteX4" fmla="*/ 5429 w 15049"/>
              <a:gd name="connsiteY4" fmla="*/ 9335 h 11525"/>
              <a:gd name="connsiteX5" fmla="*/ 0 w 15049"/>
              <a:gd name="connsiteY5"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9" h="11525">
                <a:moveTo>
                  <a:pt x="0" y="11525"/>
                </a:moveTo>
                <a:cubicBezTo>
                  <a:pt x="2763" y="9144"/>
                  <a:pt x="5620" y="6858"/>
                  <a:pt x="8573" y="4667"/>
                </a:cubicBezTo>
                <a:lnTo>
                  <a:pt x="14669" y="0"/>
                </a:lnTo>
                <a:cubicBezTo>
                  <a:pt x="14859" y="95"/>
                  <a:pt x="14954" y="191"/>
                  <a:pt x="15050" y="286"/>
                </a:cubicBezTo>
                <a:cubicBezTo>
                  <a:pt x="11716" y="3334"/>
                  <a:pt x="8477" y="6287"/>
                  <a:pt x="5429" y="9335"/>
                </a:cubicBezTo>
                <a:lnTo>
                  <a:pt x="0" y="11525"/>
                </a:lnTo>
                <a:close/>
              </a:path>
            </a:pathLst>
          </a:custGeom>
          <a:solidFill>
            <a:srgbClr val="FFFFFF"/>
          </a:solidFill>
          <a:ln w="9525" cap="flat">
            <a:noFill/>
            <a:prstDash val="solid"/>
            <a:miter/>
          </a:ln>
        </p:spPr>
        <p:txBody>
          <a:bodyPr rtlCol="0" anchor="ctr"/>
          <a:lstStyle/>
          <a:p>
            <a:endParaRPr lang="ru-RU"/>
          </a:p>
        </p:txBody>
      </p:sp>
      <p:sp>
        <p:nvSpPr>
          <p:cNvPr id="439" name="Полилиния: фигура 438">
            <a:extLst>
              <a:ext uri="{FF2B5EF4-FFF2-40B4-BE49-F238E27FC236}">
                <a16:creationId xmlns:a16="http://schemas.microsoft.com/office/drawing/2014/main" id="{8E30AFE5-B4B7-05BE-839E-B2709FAD99F8}"/>
              </a:ext>
            </a:extLst>
          </p:cNvPr>
          <p:cNvSpPr/>
          <p:nvPr/>
        </p:nvSpPr>
        <p:spPr>
          <a:xfrm>
            <a:off x="5872736" y="2251535"/>
            <a:ext cx="15049" cy="11525"/>
          </a:xfrm>
          <a:custGeom>
            <a:avLst/>
            <a:gdLst>
              <a:gd name="connsiteX0" fmla="*/ 8573 w 15049"/>
              <a:gd name="connsiteY0" fmla="*/ 4667 h 11525"/>
              <a:gd name="connsiteX1" fmla="*/ 14669 w 15049"/>
              <a:gd name="connsiteY1" fmla="*/ 0 h 11525"/>
              <a:gd name="connsiteX2" fmla="*/ 15050 w 15049"/>
              <a:gd name="connsiteY2" fmla="*/ 286 h 11525"/>
              <a:gd name="connsiteX3" fmla="*/ 5429 w 15049"/>
              <a:gd name="connsiteY3" fmla="*/ 9335 h 11525"/>
              <a:gd name="connsiteX4" fmla="*/ 0 w 15049"/>
              <a:gd name="connsiteY4" fmla="*/ 11525 h 11525"/>
              <a:gd name="connsiteX5" fmla="*/ 8573 w 15049"/>
              <a:gd name="connsiteY5" fmla="*/ 4667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9" h="11525">
                <a:moveTo>
                  <a:pt x="8573" y="4667"/>
                </a:moveTo>
                <a:lnTo>
                  <a:pt x="14669" y="0"/>
                </a:lnTo>
                <a:cubicBezTo>
                  <a:pt x="14859" y="95"/>
                  <a:pt x="14954" y="191"/>
                  <a:pt x="15050" y="286"/>
                </a:cubicBezTo>
                <a:cubicBezTo>
                  <a:pt x="11716" y="3334"/>
                  <a:pt x="8477" y="6287"/>
                  <a:pt x="5429" y="9335"/>
                </a:cubicBezTo>
                <a:lnTo>
                  <a:pt x="0" y="11525"/>
                </a:lnTo>
                <a:cubicBezTo>
                  <a:pt x="2763" y="9144"/>
                  <a:pt x="5620" y="6858"/>
                  <a:pt x="8573" y="4667"/>
                </a:cubicBezTo>
                <a:close/>
              </a:path>
            </a:pathLst>
          </a:custGeom>
          <a:noFill/>
          <a:ln w="1270" cap="flat">
            <a:solidFill>
              <a:srgbClr val="000000">
                <a:alpha val="0"/>
              </a:srgbClr>
            </a:solidFill>
            <a:prstDash val="solid"/>
            <a:miter/>
          </a:ln>
        </p:spPr>
        <p:txBody>
          <a:bodyPr rtlCol="0" anchor="ctr"/>
          <a:lstStyle/>
          <a:p>
            <a:endParaRPr lang="ru-RU"/>
          </a:p>
        </p:txBody>
      </p:sp>
      <p:sp>
        <p:nvSpPr>
          <p:cNvPr id="440" name="Полилиния: фигура 439">
            <a:extLst>
              <a:ext uri="{FF2B5EF4-FFF2-40B4-BE49-F238E27FC236}">
                <a16:creationId xmlns:a16="http://schemas.microsoft.com/office/drawing/2014/main" id="{FF211283-B042-5B32-F35E-7D8511F21AE4}"/>
              </a:ext>
            </a:extLst>
          </p:cNvPr>
          <p:cNvSpPr/>
          <p:nvPr/>
        </p:nvSpPr>
        <p:spPr>
          <a:xfrm>
            <a:off x="5878166" y="2251821"/>
            <a:ext cx="14002" cy="9048"/>
          </a:xfrm>
          <a:custGeom>
            <a:avLst/>
            <a:gdLst>
              <a:gd name="connsiteX0" fmla="*/ 0 w 14002"/>
              <a:gd name="connsiteY0" fmla="*/ 9049 h 9048"/>
              <a:gd name="connsiteX1" fmla="*/ 9620 w 14002"/>
              <a:gd name="connsiteY1" fmla="*/ 0 h 9048"/>
              <a:gd name="connsiteX2" fmla="*/ 14002 w 14002"/>
              <a:gd name="connsiteY2" fmla="*/ 3620 h 9048"/>
              <a:gd name="connsiteX3" fmla="*/ 0 w 14002"/>
              <a:gd name="connsiteY3" fmla="*/ 9049 h 9048"/>
            </a:gdLst>
            <a:ahLst/>
            <a:cxnLst>
              <a:cxn ang="0">
                <a:pos x="connsiteX0" y="connsiteY0"/>
              </a:cxn>
              <a:cxn ang="0">
                <a:pos x="connsiteX1" y="connsiteY1"/>
              </a:cxn>
              <a:cxn ang="0">
                <a:pos x="connsiteX2" y="connsiteY2"/>
              </a:cxn>
              <a:cxn ang="0">
                <a:pos x="connsiteX3" y="connsiteY3"/>
              </a:cxn>
            </a:cxnLst>
            <a:rect l="l" t="t" r="r" b="b"/>
            <a:pathLst>
              <a:path w="14002" h="9048">
                <a:moveTo>
                  <a:pt x="0" y="9049"/>
                </a:moveTo>
                <a:cubicBezTo>
                  <a:pt x="3048" y="6001"/>
                  <a:pt x="6287" y="3048"/>
                  <a:pt x="9620" y="0"/>
                </a:cubicBezTo>
                <a:cubicBezTo>
                  <a:pt x="11049" y="1238"/>
                  <a:pt x="12573" y="2477"/>
                  <a:pt x="14002" y="3620"/>
                </a:cubicBezTo>
                <a:lnTo>
                  <a:pt x="0" y="9049"/>
                </a:lnTo>
                <a:close/>
              </a:path>
            </a:pathLst>
          </a:custGeom>
          <a:solidFill>
            <a:srgbClr val="FFFFFF"/>
          </a:solidFill>
          <a:ln w="9525" cap="flat">
            <a:noFill/>
            <a:prstDash val="solid"/>
            <a:miter/>
          </a:ln>
        </p:spPr>
        <p:txBody>
          <a:bodyPr rtlCol="0" anchor="ctr"/>
          <a:lstStyle/>
          <a:p>
            <a:endParaRPr lang="ru-RU"/>
          </a:p>
        </p:txBody>
      </p:sp>
      <p:sp>
        <p:nvSpPr>
          <p:cNvPr id="441" name="Полилиния: фигура 440">
            <a:extLst>
              <a:ext uri="{FF2B5EF4-FFF2-40B4-BE49-F238E27FC236}">
                <a16:creationId xmlns:a16="http://schemas.microsoft.com/office/drawing/2014/main" id="{2751EF10-54FC-BD44-BA3F-23BDCCD6EBD9}"/>
              </a:ext>
            </a:extLst>
          </p:cNvPr>
          <p:cNvSpPr/>
          <p:nvPr/>
        </p:nvSpPr>
        <p:spPr>
          <a:xfrm>
            <a:off x="5878166" y="2251821"/>
            <a:ext cx="14002" cy="9048"/>
          </a:xfrm>
          <a:custGeom>
            <a:avLst/>
            <a:gdLst>
              <a:gd name="connsiteX0" fmla="*/ 9620 w 14002"/>
              <a:gd name="connsiteY0" fmla="*/ 0 h 9048"/>
              <a:gd name="connsiteX1" fmla="*/ 14002 w 14002"/>
              <a:gd name="connsiteY1" fmla="*/ 3620 h 9048"/>
              <a:gd name="connsiteX2" fmla="*/ 0 w 14002"/>
              <a:gd name="connsiteY2" fmla="*/ 9049 h 9048"/>
              <a:gd name="connsiteX3" fmla="*/ 9620 w 14002"/>
              <a:gd name="connsiteY3" fmla="*/ 0 h 9048"/>
            </a:gdLst>
            <a:ahLst/>
            <a:cxnLst>
              <a:cxn ang="0">
                <a:pos x="connsiteX0" y="connsiteY0"/>
              </a:cxn>
              <a:cxn ang="0">
                <a:pos x="connsiteX1" y="connsiteY1"/>
              </a:cxn>
              <a:cxn ang="0">
                <a:pos x="connsiteX2" y="connsiteY2"/>
              </a:cxn>
              <a:cxn ang="0">
                <a:pos x="connsiteX3" y="connsiteY3"/>
              </a:cxn>
            </a:cxnLst>
            <a:rect l="l" t="t" r="r" b="b"/>
            <a:pathLst>
              <a:path w="14002" h="9048">
                <a:moveTo>
                  <a:pt x="9620" y="0"/>
                </a:moveTo>
                <a:cubicBezTo>
                  <a:pt x="11049" y="1238"/>
                  <a:pt x="12573" y="2477"/>
                  <a:pt x="14002" y="3620"/>
                </a:cubicBezTo>
                <a:lnTo>
                  <a:pt x="0" y="9049"/>
                </a:lnTo>
                <a:cubicBezTo>
                  <a:pt x="3048" y="6001"/>
                  <a:pt x="6287" y="3048"/>
                  <a:pt x="9620" y="0"/>
                </a:cubicBezTo>
                <a:close/>
              </a:path>
            </a:pathLst>
          </a:custGeom>
          <a:noFill/>
          <a:ln w="1270" cap="flat">
            <a:solidFill>
              <a:srgbClr val="000000">
                <a:alpha val="0"/>
              </a:srgbClr>
            </a:solidFill>
            <a:prstDash val="solid"/>
            <a:miter/>
          </a:ln>
        </p:spPr>
        <p:txBody>
          <a:bodyPr rtlCol="0" anchor="ctr"/>
          <a:lstStyle/>
          <a:p>
            <a:endParaRPr lang="ru-RU"/>
          </a:p>
        </p:txBody>
      </p:sp>
      <p:sp>
        <p:nvSpPr>
          <p:cNvPr id="442" name="Полилиния: фигура 441">
            <a:extLst>
              <a:ext uri="{FF2B5EF4-FFF2-40B4-BE49-F238E27FC236}">
                <a16:creationId xmlns:a16="http://schemas.microsoft.com/office/drawing/2014/main" id="{75866B1F-10FE-11EE-A26F-6AD88BA3A4D3}"/>
              </a:ext>
            </a:extLst>
          </p:cNvPr>
          <p:cNvSpPr/>
          <p:nvPr/>
        </p:nvSpPr>
        <p:spPr>
          <a:xfrm>
            <a:off x="5868260" y="2033222"/>
            <a:ext cx="35337" cy="18192"/>
          </a:xfrm>
          <a:custGeom>
            <a:avLst/>
            <a:gdLst>
              <a:gd name="connsiteX0" fmla="*/ 27241 w 35337"/>
              <a:gd name="connsiteY0" fmla="*/ 18193 h 18192"/>
              <a:gd name="connsiteX1" fmla="*/ 35338 w 35337"/>
              <a:gd name="connsiteY1" fmla="*/ 12192 h 18192"/>
              <a:gd name="connsiteX2" fmla="*/ 8096 w 35337"/>
              <a:gd name="connsiteY2" fmla="*/ 0 h 18192"/>
              <a:gd name="connsiteX3" fmla="*/ 0 w 35337"/>
              <a:gd name="connsiteY3" fmla="*/ 6096 h 18192"/>
              <a:gd name="connsiteX4" fmla="*/ 27241 w 35337"/>
              <a:gd name="connsiteY4" fmla="*/ 18193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 h="18192">
                <a:moveTo>
                  <a:pt x="27241" y="18193"/>
                </a:moveTo>
                <a:cubicBezTo>
                  <a:pt x="29813" y="16193"/>
                  <a:pt x="32480" y="14192"/>
                  <a:pt x="35338" y="12192"/>
                </a:cubicBezTo>
                <a:lnTo>
                  <a:pt x="8096" y="0"/>
                </a:lnTo>
                <a:cubicBezTo>
                  <a:pt x="5334" y="2000"/>
                  <a:pt x="2572" y="4001"/>
                  <a:pt x="0" y="6096"/>
                </a:cubicBezTo>
                <a:lnTo>
                  <a:pt x="27241" y="18193"/>
                </a:lnTo>
                <a:close/>
              </a:path>
            </a:pathLst>
          </a:custGeom>
          <a:solidFill>
            <a:srgbClr val="FFFFFF"/>
          </a:solidFill>
          <a:ln w="9525" cap="flat">
            <a:noFill/>
            <a:prstDash val="solid"/>
            <a:miter/>
          </a:ln>
        </p:spPr>
        <p:txBody>
          <a:bodyPr rtlCol="0" anchor="ctr"/>
          <a:lstStyle/>
          <a:p>
            <a:endParaRPr lang="ru-RU"/>
          </a:p>
        </p:txBody>
      </p:sp>
      <p:sp>
        <p:nvSpPr>
          <p:cNvPr id="443" name="Полилиния: фигура 442">
            <a:extLst>
              <a:ext uri="{FF2B5EF4-FFF2-40B4-BE49-F238E27FC236}">
                <a16:creationId xmlns:a16="http://schemas.microsoft.com/office/drawing/2014/main" id="{865036A8-A88E-857B-FD30-B633566F7FF6}"/>
              </a:ext>
            </a:extLst>
          </p:cNvPr>
          <p:cNvSpPr/>
          <p:nvPr/>
        </p:nvSpPr>
        <p:spPr>
          <a:xfrm>
            <a:off x="5868260" y="2033222"/>
            <a:ext cx="35337" cy="18192"/>
          </a:xfrm>
          <a:custGeom>
            <a:avLst/>
            <a:gdLst>
              <a:gd name="connsiteX0" fmla="*/ 35338 w 35337"/>
              <a:gd name="connsiteY0" fmla="*/ 12192 h 18192"/>
              <a:gd name="connsiteX1" fmla="*/ 8096 w 35337"/>
              <a:gd name="connsiteY1" fmla="*/ 0 h 18192"/>
              <a:gd name="connsiteX2" fmla="*/ 0 w 35337"/>
              <a:gd name="connsiteY2" fmla="*/ 6096 h 18192"/>
              <a:gd name="connsiteX3" fmla="*/ 27241 w 35337"/>
              <a:gd name="connsiteY3" fmla="*/ 18193 h 18192"/>
              <a:gd name="connsiteX4" fmla="*/ 35338 w 35337"/>
              <a:gd name="connsiteY4" fmla="*/ 12192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 h="18192">
                <a:moveTo>
                  <a:pt x="35338" y="12192"/>
                </a:moveTo>
                <a:lnTo>
                  <a:pt x="8096" y="0"/>
                </a:lnTo>
                <a:cubicBezTo>
                  <a:pt x="5334" y="2000"/>
                  <a:pt x="2572" y="4001"/>
                  <a:pt x="0" y="6096"/>
                </a:cubicBezTo>
                <a:lnTo>
                  <a:pt x="27241" y="18193"/>
                </a:lnTo>
                <a:cubicBezTo>
                  <a:pt x="29813" y="16193"/>
                  <a:pt x="32480" y="14192"/>
                  <a:pt x="3533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444" name="Полилиния: фигура 443">
            <a:extLst>
              <a:ext uri="{FF2B5EF4-FFF2-40B4-BE49-F238E27FC236}">
                <a16:creationId xmlns:a16="http://schemas.microsoft.com/office/drawing/2014/main" id="{2BE34775-207A-F9B7-D4FC-00EB18BC5C57}"/>
              </a:ext>
            </a:extLst>
          </p:cNvPr>
          <p:cNvSpPr/>
          <p:nvPr/>
        </p:nvSpPr>
        <p:spPr>
          <a:xfrm>
            <a:off x="5881405" y="2266584"/>
            <a:ext cx="34671" cy="18859"/>
          </a:xfrm>
          <a:custGeom>
            <a:avLst/>
            <a:gdLst>
              <a:gd name="connsiteX0" fmla="*/ 8763 w 34671"/>
              <a:gd name="connsiteY0" fmla="*/ 18860 h 18859"/>
              <a:gd name="connsiteX1" fmla="*/ 0 w 34671"/>
              <a:gd name="connsiteY1" fmla="*/ 13144 h 18859"/>
              <a:gd name="connsiteX2" fmla="*/ 25908 w 34671"/>
              <a:gd name="connsiteY2" fmla="*/ 0 h 18859"/>
              <a:gd name="connsiteX3" fmla="*/ 34671 w 34671"/>
              <a:gd name="connsiteY3" fmla="*/ 5810 h 18859"/>
              <a:gd name="connsiteX4" fmla="*/ 8763 w 34671"/>
              <a:gd name="connsiteY4" fmla="*/ 18860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1" h="18859">
                <a:moveTo>
                  <a:pt x="8763" y="18860"/>
                </a:moveTo>
                <a:cubicBezTo>
                  <a:pt x="5715" y="17050"/>
                  <a:pt x="2857" y="15050"/>
                  <a:pt x="0" y="13144"/>
                </a:cubicBezTo>
                <a:lnTo>
                  <a:pt x="25908" y="0"/>
                </a:lnTo>
                <a:cubicBezTo>
                  <a:pt x="28766" y="2000"/>
                  <a:pt x="31623" y="3905"/>
                  <a:pt x="34671" y="5810"/>
                </a:cubicBezTo>
                <a:lnTo>
                  <a:pt x="8763" y="18860"/>
                </a:lnTo>
                <a:close/>
              </a:path>
            </a:pathLst>
          </a:custGeom>
          <a:solidFill>
            <a:srgbClr val="FFFFFF"/>
          </a:solidFill>
          <a:ln w="9525" cap="flat">
            <a:noFill/>
            <a:prstDash val="solid"/>
            <a:miter/>
          </a:ln>
        </p:spPr>
        <p:txBody>
          <a:bodyPr rtlCol="0" anchor="ctr"/>
          <a:lstStyle/>
          <a:p>
            <a:endParaRPr lang="ru-RU"/>
          </a:p>
        </p:txBody>
      </p:sp>
      <p:sp>
        <p:nvSpPr>
          <p:cNvPr id="445" name="Полилиния: фигура 444">
            <a:extLst>
              <a:ext uri="{FF2B5EF4-FFF2-40B4-BE49-F238E27FC236}">
                <a16:creationId xmlns:a16="http://schemas.microsoft.com/office/drawing/2014/main" id="{F7BF1708-5843-8DBD-2557-71AE9000741A}"/>
              </a:ext>
            </a:extLst>
          </p:cNvPr>
          <p:cNvSpPr/>
          <p:nvPr/>
        </p:nvSpPr>
        <p:spPr>
          <a:xfrm>
            <a:off x="5881405" y="2266584"/>
            <a:ext cx="34671" cy="18859"/>
          </a:xfrm>
          <a:custGeom>
            <a:avLst/>
            <a:gdLst>
              <a:gd name="connsiteX0" fmla="*/ 0 w 34671"/>
              <a:gd name="connsiteY0" fmla="*/ 13144 h 18859"/>
              <a:gd name="connsiteX1" fmla="*/ 25908 w 34671"/>
              <a:gd name="connsiteY1" fmla="*/ 0 h 18859"/>
              <a:gd name="connsiteX2" fmla="*/ 34671 w 34671"/>
              <a:gd name="connsiteY2" fmla="*/ 5810 h 18859"/>
              <a:gd name="connsiteX3" fmla="*/ 8763 w 34671"/>
              <a:gd name="connsiteY3" fmla="*/ 18860 h 18859"/>
              <a:gd name="connsiteX4" fmla="*/ 0 w 34671"/>
              <a:gd name="connsiteY4" fmla="*/ 13144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1" h="18859">
                <a:moveTo>
                  <a:pt x="0" y="13144"/>
                </a:moveTo>
                <a:lnTo>
                  <a:pt x="25908" y="0"/>
                </a:lnTo>
                <a:cubicBezTo>
                  <a:pt x="28766" y="2000"/>
                  <a:pt x="31623" y="3905"/>
                  <a:pt x="34671" y="5810"/>
                </a:cubicBezTo>
                <a:lnTo>
                  <a:pt x="8763" y="18860"/>
                </a:lnTo>
                <a:cubicBezTo>
                  <a:pt x="5715" y="17050"/>
                  <a:pt x="2857" y="15050"/>
                  <a:pt x="0" y="13144"/>
                </a:cubicBezTo>
                <a:close/>
              </a:path>
            </a:pathLst>
          </a:custGeom>
          <a:noFill/>
          <a:ln w="1270" cap="flat">
            <a:solidFill>
              <a:srgbClr val="000000">
                <a:alpha val="0"/>
              </a:srgbClr>
            </a:solidFill>
            <a:prstDash val="solid"/>
            <a:miter/>
          </a:ln>
        </p:spPr>
        <p:txBody>
          <a:bodyPr rtlCol="0" anchor="ctr"/>
          <a:lstStyle/>
          <a:p>
            <a:endParaRPr lang="ru-RU"/>
          </a:p>
        </p:txBody>
      </p:sp>
      <p:sp>
        <p:nvSpPr>
          <p:cNvPr id="446" name="Полилиния: фигура 445">
            <a:extLst>
              <a:ext uri="{FF2B5EF4-FFF2-40B4-BE49-F238E27FC236}">
                <a16:creationId xmlns:a16="http://schemas.microsoft.com/office/drawing/2014/main" id="{12CA7DDD-79B1-9D64-3498-0E9E750AF33D}"/>
              </a:ext>
            </a:extLst>
          </p:cNvPr>
          <p:cNvSpPr/>
          <p:nvPr/>
        </p:nvSpPr>
        <p:spPr>
          <a:xfrm>
            <a:off x="5819492" y="2209911"/>
            <a:ext cx="36957" cy="13906"/>
          </a:xfrm>
          <a:custGeom>
            <a:avLst/>
            <a:gdLst>
              <a:gd name="connsiteX0" fmla="*/ 4476 w 36957"/>
              <a:gd name="connsiteY0" fmla="*/ 13906 h 13906"/>
              <a:gd name="connsiteX1" fmla="*/ 0 w 36957"/>
              <a:gd name="connsiteY1" fmla="*/ 6763 h 13906"/>
              <a:gd name="connsiteX2" fmla="*/ 32480 w 36957"/>
              <a:gd name="connsiteY2" fmla="*/ 0 h 13906"/>
              <a:gd name="connsiteX3" fmla="*/ 36957 w 36957"/>
              <a:gd name="connsiteY3" fmla="*/ 7239 h 13906"/>
              <a:gd name="connsiteX4" fmla="*/ 4476 w 36957"/>
              <a:gd name="connsiteY4" fmla="*/ 13906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3906">
                <a:moveTo>
                  <a:pt x="4476" y="13906"/>
                </a:moveTo>
                <a:cubicBezTo>
                  <a:pt x="2857" y="11525"/>
                  <a:pt x="1334" y="9144"/>
                  <a:pt x="0" y="6763"/>
                </a:cubicBezTo>
                <a:lnTo>
                  <a:pt x="32480" y="0"/>
                </a:lnTo>
                <a:cubicBezTo>
                  <a:pt x="33814" y="2476"/>
                  <a:pt x="35338" y="4858"/>
                  <a:pt x="36957" y="7239"/>
                </a:cubicBezTo>
                <a:lnTo>
                  <a:pt x="4476" y="13906"/>
                </a:lnTo>
                <a:close/>
              </a:path>
            </a:pathLst>
          </a:custGeom>
          <a:solidFill>
            <a:srgbClr val="FFFFFF"/>
          </a:solidFill>
          <a:ln w="9525" cap="flat">
            <a:noFill/>
            <a:prstDash val="solid"/>
            <a:miter/>
          </a:ln>
        </p:spPr>
        <p:txBody>
          <a:bodyPr rtlCol="0" anchor="ctr"/>
          <a:lstStyle/>
          <a:p>
            <a:endParaRPr lang="ru-RU"/>
          </a:p>
        </p:txBody>
      </p:sp>
      <p:sp>
        <p:nvSpPr>
          <p:cNvPr id="447" name="Полилиния: фигура 446">
            <a:extLst>
              <a:ext uri="{FF2B5EF4-FFF2-40B4-BE49-F238E27FC236}">
                <a16:creationId xmlns:a16="http://schemas.microsoft.com/office/drawing/2014/main" id="{46FC0C23-AE0E-A102-00C6-4F1A5EAA4B65}"/>
              </a:ext>
            </a:extLst>
          </p:cNvPr>
          <p:cNvSpPr/>
          <p:nvPr/>
        </p:nvSpPr>
        <p:spPr>
          <a:xfrm>
            <a:off x="5819492" y="2209911"/>
            <a:ext cx="36957" cy="13906"/>
          </a:xfrm>
          <a:custGeom>
            <a:avLst/>
            <a:gdLst>
              <a:gd name="connsiteX0" fmla="*/ 0 w 36957"/>
              <a:gd name="connsiteY0" fmla="*/ 6763 h 13906"/>
              <a:gd name="connsiteX1" fmla="*/ 32480 w 36957"/>
              <a:gd name="connsiteY1" fmla="*/ 0 h 13906"/>
              <a:gd name="connsiteX2" fmla="*/ 36957 w 36957"/>
              <a:gd name="connsiteY2" fmla="*/ 7239 h 13906"/>
              <a:gd name="connsiteX3" fmla="*/ 4476 w 36957"/>
              <a:gd name="connsiteY3" fmla="*/ 13906 h 13906"/>
              <a:gd name="connsiteX4" fmla="*/ 0 w 36957"/>
              <a:gd name="connsiteY4" fmla="*/ 676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3906">
                <a:moveTo>
                  <a:pt x="0" y="6763"/>
                </a:moveTo>
                <a:lnTo>
                  <a:pt x="32480" y="0"/>
                </a:lnTo>
                <a:cubicBezTo>
                  <a:pt x="33814" y="2476"/>
                  <a:pt x="35338" y="4858"/>
                  <a:pt x="36957" y="7239"/>
                </a:cubicBezTo>
                <a:lnTo>
                  <a:pt x="4476" y="13906"/>
                </a:lnTo>
                <a:cubicBezTo>
                  <a:pt x="2857" y="11525"/>
                  <a:pt x="1334" y="9144"/>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448" name="Полилиния: фигура 447">
            <a:extLst>
              <a:ext uri="{FF2B5EF4-FFF2-40B4-BE49-F238E27FC236}">
                <a16:creationId xmlns:a16="http://schemas.microsoft.com/office/drawing/2014/main" id="{FB285C23-0B6F-5F7B-C234-271A709F5B51}"/>
              </a:ext>
            </a:extLst>
          </p:cNvPr>
          <p:cNvSpPr/>
          <p:nvPr/>
        </p:nvSpPr>
        <p:spPr>
          <a:xfrm>
            <a:off x="5835399" y="2230104"/>
            <a:ext cx="36766" cy="15811"/>
          </a:xfrm>
          <a:custGeom>
            <a:avLst/>
            <a:gdLst>
              <a:gd name="connsiteX0" fmla="*/ 6001 w 36766"/>
              <a:gd name="connsiteY0" fmla="*/ 15812 h 15811"/>
              <a:gd name="connsiteX1" fmla="*/ 0 w 36766"/>
              <a:gd name="connsiteY1" fmla="*/ 9049 h 15811"/>
              <a:gd name="connsiteX2" fmla="*/ 30766 w 36766"/>
              <a:gd name="connsiteY2" fmla="*/ 0 h 15811"/>
              <a:gd name="connsiteX3" fmla="*/ 36766 w 36766"/>
              <a:gd name="connsiteY3" fmla="*/ 6858 h 15811"/>
              <a:gd name="connsiteX4" fmla="*/ 6001 w 36766"/>
              <a:gd name="connsiteY4" fmla="*/ 15812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5811">
                <a:moveTo>
                  <a:pt x="6001" y="15812"/>
                </a:moveTo>
                <a:cubicBezTo>
                  <a:pt x="3906" y="13621"/>
                  <a:pt x="1905" y="11335"/>
                  <a:pt x="0" y="9049"/>
                </a:cubicBezTo>
                <a:lnTo>
                  <a:pt x="30766" y="0"/>
                </a:lnTo>
                <a:cubicBezTo>
                  <a:pt x="32671" y="2286"/>
                  <a:pt x="34671" y="4572"/>
                  <a:pt x="36766" y="6858"/>
                </a:cubicBezTo>
                <a:lnTo>
                  <a:pt x="6001" y="15812"/>
                </a:lnTo>
                <a:close/>
              </a:path>
            </a:pathLst>
          </a:custGeom>
          <a:solidFill>
            <a:srgbClr val="FFFFFF"/>
          </a:solidFill>
          <a:ln w="9525" cap="flat">
            <a:noFill/>
            <a:prstDash val="solid"/>
            <a:miter/>
          </a:ln>
        </p:spPr>
        <p:txBody>
          <a:bodyPr rtlCol="0" anchor="ctr"/>
          <a:lstStyle/>
          <a:p>
            <a:endParaRPr lang="ru-RU"/>
          </a:p>
        </p:txBody>
      </p:sp>
      <p:sp>
        <p:nvSpPr>
          <p:cNvPr id="449" name="Полилиния: фигура 448">
            <a:extLst>
              <a:ext uri="{FF2B5EF4-FFF2-40B4-BE49-F238E27FC236}">
                <a16:creationId xmlns:a16="http://schemas.microsoft.com/office/drawing/2014/main" id="{88D48E0F-BC0C-5510-DD49-CA2BFF11D5BB}"/>
              </a:ext>
            </a:extLst>
          </p:cNvPr>
          <p:cNvSpPr/>
          <p:nvPr/>
        </p:nvSpPr>
        <p:spPr>
          <a:xfrm>
            <a:off x="5835399" y="2230104"/>
            <a:ext cx="36766" cy="15811"/>
          </a:xfrm>
          <a:custGeom>
            <a:avLst/>
            <a:gdLst>
              <a:gd name="connsiteX0" fmla="*/ 0 w 36766"/>
              <a:gd name="connsiteY0" fmla="*/ 9049 h 15811"/>
              <a:gd name="connsiteX1" fmla="*/ 30766 w 36766"/>
              <a:gd name="connsiteY1" fmla="*/ 0 h 15811"/>
              <a:gd name="connsiteX2" fmla="*/ 36766 w 36766"/>
              <a:gd name="connsiteY2" fmla="*/ 6858 h 15811"/>
              <a:gd name="connsiteX3" fmla="*/ 6001 w 36766"/>
              <a:gd name="connsiteY3" fmla="*/ 15812 h 15811"/>
              <a:gd name="connsiteX4" fmla="*/ 0 w 36766"/>
              <a:gd name="connsiteY4" fmla="*/ 9049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5811">
                <a:moveTo>
                  <a:pt x="0" y="9049"/>
                </a:moveTo>
                <a:lnTo>
                  <a:pt x="30766" y="0"/>
                </a:lnTo>
                <a:cubicBezTo>
                  <a:pt x="32671" y="2286"/>
                  <a:pt x="34671" y="4572"/>
                  <a:pt x="36766" y="6858"/>
                </a:cubicBezTo>
                <a:lnTo>
                  <a:pt x="6001" y="15812"/>
                </a:lnTo>
                <a:cubicBezTo>
                  <a:pt x="3906" y="13621"/>
                  <a:pt x="1905" y="11335"/>
                  <a:pt x="0" y="9049"/>
                </a:cubicBezTo>
                <a:close/>
              </a:path>
            </a:pathLst>
          </a:custGeom>
          <a:noFill/>
          <a:ln w="1270" cap="flat">
            <a:solidFill>
              <a:srgbClr val="000000">
                <a:alpha val="0"/>
              </a:srgbClr>
            </a:solidFill>
            <a:prstDash val="solid"/>
            <a:miter/>
          </a:ln>
        </p:spPr>
        <p:txBody>
          <a:bodyPr rtlCol="0" anchor="ctr"/>
          <a:lstStyle/>
          <a:p>
            <a:endParaRPr lang="ru-RU"/>
          </a:p>
        </p:txBody>
      </p:sp>
      <p:sp>
        <p:nvSpPr>
          <p:cNvPr id="450" name="Полилиния: фигура 449">
            <a:extLst>
              <a:ext uri="{FF2B5EF4-FFF2-40B4-BE49-F238E27FC236}">
                <a16:creationId xmlns:a16="http://schemas.microsoft.com/office/drawing/2014/main" id="{8F0F57DE-E079-B1D4-397B-3108B5FE1443}"/>
              </a:ext>
            </a:extLst>
          </p:cNvPr>
          <p:cNvSpPr/>
          <p:nvPr/>
        </p:nvSpPr>
        <p:spPr>
          <a:xfrm>
            <a:off x="5810348" y="2188861"/>
            <a:ext cx="34671" cy="11810"/>
          </a:xfrm>
          <a:custGeom>
            <a:avLst/>
            <a:gdLst>
              <a:gd name="connsiteX0" fmla="*/ 1048 w 34671"/>
              <a:gd name="connsiteY0" fmla="*/ 11811 h 11810"/>
              <a:gd name="connsiteX1" fmla="*/ 0 w 34671"/>
              <a:gd name="connsiteY1" fmla="*/ 9144 h 11810"/>
              <a:gd name="connsiteX2" fmla="*/ 11239 w 34671"/>
              <a:gd name="connsiteY2" fmla="*/ 2667 h 11810"/>
              <a:gd name="connsiteX3" fmla="*/ 31814 w 34671"/>
              <a:gd name="connsiteY3" fmla="*/ 0 h 11810"/>
              <a:gd name="connsiteX4" fmla="*/ 34671 w 34671"/>
              <a:gd name="connsiteY4" fmla="*/ 7525 h 11810"/>
              <a:gd name="connsiteX5" fmla="*/ 1048 w 34671"/>
              <a:gd name="connsiteY5" fmla="*/ 11811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71" h="11810">
                <a:moveTo>
                  <a:pt x="1048" y="11811"/>
                </a:moveTo>
                <a:cubicBezTo>
                  <a:pt x="667" y="10954"/>
                  <a:pt x="286" y="10096"/>
                  <a:pt x="0" y="9144"/>
                </a:cubicBezTo>
                <a:lnTo>
                  <a:pt x="11239" y="2667"/>
                </a:lnTo>
                <a:lnTo>
                  <a:pt x="31814" y="0"/>
                </a:lnTo>
                <a:cubicBezTo>
                  <a:pt x="32671" y="2476"/>
                  <a:pt x="33624" y="5048"/>
                  <a:pt x="34671" y="7525"/>
                </a:cubicBezTo>
                <a:lnTo>
                  <a:pt x="1048" y="11811"/>
                </a:lnTo>
                <a:close/>
              </a:path>
            </a:pathLst>
          </a:custGeom>
          <a:solidFill>
            <a:srgbClr val="FFFFFF"/>
          </a:solidFill>
          <a:ln w="9525" cap="flat">
            <a:noFill/>
            <a:prstDash val="solid"/>
            <a:miter/>
          </a:ln>
        </p:spPr>
        <p:txBody>
          <a:bodyPr rtlCol="0" anchor="ctr"/>
          <a:lstStyle/>
          <a:p>
            <a:endParaRPr lang="ru-RU"/>
          </a:p>
        </p:txBody>
      </p:sp>
      <p:sp>
        <p:nvSpPr>
          <p:cNvPr id="451" name="Полилиния: фигура 450">
            <a:extLst>
              <a:ext uri="{FF2B5EF4-FFF2-40B4-BE49-F238E27FC236}">
                <a16:creationId xmlns:a16="http://schemas.microsoft.com/office/drawing/2014/main" id="{2E05389A-9119-4C6A-2000-10ACD61BFF7D}"/>
              </a:ext>
            </a:extLst>
          </p:cNvPr>
          <p:cNvSpPr/>
          <p:nvPr/>
        </p:nvSpPr>
        <p:spPr>
          <a:xfrm>
            <a:off x="5810348" y="2188861"/>
            <a:ext cx="34671" cy="11810"/>
          </a:xfrm>
          <a:custGeom>
            <a:avLst/>
            <a:gdLst>
              <a:gd name="connsiteX0" fmla="*/ 0 w 34671"/>
              <a:gd name="connsiteY0" fmla="*/ 9144 h 11810"/>
              <a:gd name="connsiteX1" fmla="*/ 11239 w 34671"/>
              <a:gd name="connsiteY1" fmla="*/ 2667 h 11810"/>
              <a:gd name="connsiteX2" fmla="*/ 31814 w 34671"/>
              <a:gd name="connsiteY2" fmla="*/ 0 h 11810"/>
              <a:gd name="connsiteX3" fmla="*/ 34671 w 34671"/>
              <a:gd name="connsiteY3" fmla="*/ 7525 h 11810"/>
              <a:gd name="connsiteX4" fmla="*/ 1048 w 34671"/>
              <a:gd name="connsiteY4" fmla="*/ 11811 h 11810"/>
              <a:gd name="connsiteX5" fmla="*/ 0 w 34671"/>
              <a:gd name="connsiteY5" fmla="*/ 9144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71" h="11810">
                <a:moveTo>
                  <a:pt x="0" y="9144"/>
                </a:moveTo>
                <a:lnTo>
                  <a:pt x="11239" y="2667"/>
                </a:lnTo>
                <a:lnTo>
                  <a:pt x="31814" y="0"/>
                </a:lnTo>
                <a:cubicBezTo>
                  <a:pt x="32671" y="2476"/>
                  <a:pt x="33624" y="5048"/>
                  <a:pt x="34671" y="7525"/>
                </a:cubicBezTo>
                <a:lnTo>
                  <a:pt x="1048" y="11811"/>
                </a:lnTo>
                <a:cubicBezTo>
                  <a:pt x="667" y="10954"/>
                  <a:pt x="286" y="10096"/>
                  <a:pt x="0" y="9144"/>
                </a:cubicBezTo>
                <a:close/>
              </a:path>
            </a:pathLst>
          </a:custGeom>
          <a:noFill/>
          <a:ln w="1270" cap="flat">
            <a:solidFill>
              <a:srgbClr val="000000">
                <a:alpha val="0"/>
              </a:srgbClr>
            </a:solidFill>
            <a:prstDash val="solid"/>
            <a:miter/>
          </a:ln>
        </p:spPr>
        <p:txBody>
          <a:bodyPr rtlCol="0" anchor="ctr"/>
          <a:lstStyle/>
          <a:p>
            <a:endParaRPr lang="ru-RU"/>
          </a:p>
        </p:txBody>
      </p:sp>
      <p:sp>
        <p:nvSpPr>
          <p:cNvPr id="452" name="Полилиния: фигура 451">
            <a:extLst>
              <a:ext uri="{FF2B5EF4-FFF2-40B4-BE49-F238E27FC236}">
                <a16:creationId xmlns:a16="http://schemas.microsoft.com/office/drawing/2014/main" id="{211AB74F-AE85-6B52-D66C-05390DD510DA}"/>
              </a:ext>
            </a:extLst>
          </p:cNvPr>
          <p:cNvSpPr/>
          <p:nvPr/>
        </p:nvSpPr>
        <p:spPr>
          <a:xfrm>
            <a:off x="5808538" y="2191528"/>
            <a:ext cx="13049" cy="6477"/>
          </a:xfrm>
          <a:custGeom>
            <a:avLst/>
            <a:gdLst>
              <a:gd name="connsiteX0" fmla="*/ 1810 w 13049"/>
              <a:gd name="connsiteY0" fmla="*/ 6477 h 6477"/>
              <a:gd name="connsiteX1" fmla="*/ 0 w 13049"/>
              <a:gd name="connsiteY1" fmla="*/ 1715 h 6477"/>
              <a:gd name="connsiteX2" fmla="*/ 13049 w 13049"/>
              <a:gd name="connsiteY2" fmla="*/ 0 h 6477"/>
              <a:gd name="connsiteX3" fmla="*/ 1810 w 13049"/>
              <a:gd name="connsiteY3" fmla="*/ 6477 h 6477"/>
            </a:gdLst>
            <a:ahLst/>
            <a:cxnLst>
              <a:cxn ang="0">
                <a:pos x="connsiteX0" y="connsiteY0"/>
              </a:cxn>
              <a:cxn ang="0">
                <a:pos x="connsiteX1" y="connsiteY1"/>
              </a:cxn>
              <a:cxn ang="0">
                <a:pos x="connsiteX2" y="connsiteY2"/>
              </a:cxn>
              <a:cxn ang="0">
                <a:pos x="connsiteX3" y="connsiteY3"/>
              </a:cxn>
            </a:cxnLst>
            <a:rect l="l" t="t" r="r" b="b"/>
            <a:pathLst>
              <a:path w="13049" h="6477">
                <a:moveTo>
                  <a:pt x="1810" y="6477"/>
                </a:moveTo>
                <a:cubicBezTo>
                  <a:pt x="1143" y="4858"/>
                  <a:pt x="571" y="3334"/>
                  <a:pt x="0" y="1715"/>
                </a:cubicBezTo>
                <a:lnTo>
                  <a:pt x="13049" y="0"/>
                </a:lnTo>
                <a:lnTo>
                  <a:pt x="1810" y="6477"/>
                </a:lnTo>
                <a:close/>
              </a:path>
            </a:pathLst>
          </a:custGeom>
          <a:solidFill>
            <a:srgbClr val="FFFFFE"/>
          </a:solidFill>
          <a:ln w="9525" cap="flat">
            <a:noFill/>
            <a:prstDash val="solid"/>
            <a:miter/>
          </a:ln>
        </p:spPr>
        <p:txBody>
          <a:bodyPr rtlCol="0" anchor="ctr"/>
          <a:lstStyle/>
          <a:p>
            <a:endParaRPr lang="ru-RU"/>
          </a:p>
        </p:txBody>
      </p:sp>
      <p:sp>
        <p:nvSpPr>
          <p:cNvPr id="453" name="Полилиния: фигура 452">
            <a:extLst>
              <a:ext uri="{FF2B5EF4-FFF2-40B4-BE49-F238E27FC236}">
                <a16:creationId xmlns:a16="http://schemas.microsoft.com/office/drawing/2014/main" id="{70FE8B94-DE40-0576-B498-6EE881625C88}"/>
              </a:ext>
            </a:extLst>
          </p:cNvPr>
          <p:cNvSpPr/>
          <p:nvPr/>
        </p:nvSpPr>
        <p:spPr>
          <a:xfrm>
            <a:off x="5808538" y="2191528"/>
            <a:ext cx="13049" cy="6477"/>
          </a:xfrm>
          <a:custGeom>
            <a:avLst/>
            <a:gdLst>
              <a:gd name="connsiteX0" fmla="*/ 0 w 13049"/>
              <a:gd name="connsiteY0" fmla="*/ 1715 h 6477"/>
              <a:gd name="connsiteX1" fmla="*/ 13049 w 13049"/>
              <a:gd name="connsiteY1" fmla="*/ 0 h 6477"/>
              <a:gd name="connsiteX2" fmla="*/ 1810 w 13049"/>
              <a:gd name="connsiteY2" fmla="*/ 6477 h 6477"/>
              <a:gd name="connsiteX3" fmla="*/ 0 w 13049"/>
              <a:gd name="connsiteY3" fmla="*/ 1715 h 6477"/>
            </a:gdLst>
            <a:ahLst/>
            <a:cxnLst>
              <a:cxn ang="0">
                <a:pos x="connsiteX0" y="connsiteY0"/>
              </a:cxn>
              <a:cxn ang="0">
                <a:pos x="connsiteX1" y="connsiteY1"/>
              </a:cxn>
              <a:cxn ang="0">
                <a:pos x="connsiteX2" y="connsiteY2"/>
              </a:cxn>
              <a:cxn ang="0">
                <a:pos x="connsiteX3" y="connsiteY3"/>
              </a:cxn>
            </a:cxnLst>
            <a:rect l="l" t="t" r="r" b="b"/>
            <a:pathLst>
              <a:path w="13049" h="6477">
                <a:moveTo>
                  <a:pt x="0" y="1715"/>
                </a:moveTo>
                <a:lnTo>
                  <a:pt x="13049" y="0"/>
                </a:lnTo>
                <a:lnTo>
                  <a:pt x="1810" y="6477"/>
                </a:lnTo>
                <a:cubicBezTo>
                  <a:pt x="1143" y="4858"/>
                  <a:pt x="571" y="3334"/>
                  <a:pt x="0" y="1715"/>
                </a:cubicBezTo>
                <a:close/>
              </a:path>
            </a:pathLst>
          </a:custGeom>
          <a:noFill/>
          <a:ln w="1270" cap="flat">
            <a:solidFill>
              <a:srgbClr val="000000">
                <a:alpha val="0"/>
              </a:srgbClr>
            </a:solidFill>
            <a:prstDash val="solid"/>
            <a:miter/>
          </a:ln>
        </p:spPr>
        <p:txBody>
          <a:bodyPr rtlCol="0" anchor="ctr"/>
          <a:lstStyle/>
          <a:p>
            <a:endParaRPr lang="ru-RU"/>
          </a:p>
        </p:txBody>
      </p:sp>
      <p:sp>
        <p:nvSpPr>
          <p:cNvPr id="454" name="Полилиния: фигура 453">
            <a:extLst>
              <a:ext uri="{FF2B5EF4-FFF2-40B4-BE49-F238E27FC236}">
                <a16:creationId xmlns:a16="http://schemas.microsoft.com/office/drawing/2014/main" id="{E0A0E213-63AA-8796-CC44-B18E20682ABC}"/>
              </a:ext>
            </a:extLst>
          </p:cNvPr>
          <p:cNvSpPr/>
          <p:nvPr/>
        </p:nvSpPr>
        <p:spPr>
          <a:xfrm>
            <a:off x="5998277" y="1975786"/>
            <a:ext cx="25812" cy="21240"/>
          </a:xfrm>
          <a:custGeom>
            <a:avLst/>
            <a:gdLst>
              <a:gd name="connsiteX0" fmla="*/ 13716 w 25812"/>
              <a:gd name="connsiteY0" fmla="*/ 21241 h 21240"/>
              <a:gd name="connsiteX1" fmla="*/ 0 w 25812"/>
              <a:gd name="connsiteY1" fmla="*/ 3048 h 21240"/>
              <a:gd name="connsiteX2" fmla="*/ 12192 w 25812"/>
              <a:gd name="connsiteY2" fmla="*/ 0 h 21240"/>
              <a:gd name="connsiteX3" fmla="*/ 25812 w 25812"/>
              <a:gd name="connsiteY3" fmla="*/ 18288 h 21240"/>
              <a:gd name="connsiteX4" fmla="*/ 13716 w 25812"/>
              <a:gd name="connsiteY4" fmla="*/ 21241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 h="21240">
                <a:moveTo>
                  <a:pt x="13716" y="21241"/>
                </a:moveTo>
                <a:lnTo>
                  <a:pt x="0" y="3048"/>
                </a:lnTo>
                <a:cubicBezTo>
                  <a:pt x="4000" y="2000"/>
                  <a:pt x="8096" y="952"/>
                  <a:pt x="12192" y="0"/>
                </a:cubicBezTo>
                <a:lnTo>
                  <a:pt x="25812" y="18288"/>
                </a:lnTo>
                <a:cubicBezTo>
                  <a:pt x="21717" y="19241"/>
                  <a:pt x="17716" y="20193"/>
                  <a:pt x="13716" y="21241"/>
                </a:cubicBezTo>
                <a:close/>
              </a:path>
            </a:pathLst>
          </a:custGeom>
          <a:solidFill>
            <a:srgbClr val="FFFFFF"/>
          </a:solidFill>
          <a:ln w="9525" cap="flat">
            <a:noFill/>
            <a:prstDash val="solid"/>
            <a:miter/>
          </a:ln>
        </p:spPr>
        <p:txBody>
          <a:bodyPr rtlCol="0" anchor="ctr"/>
          <a:lstStyle/>
          <a:p>
            <a:endParaRPr lang="ru-RU"/>
          </a:p>
        </p:txBody>
      </p:sp>
      <p:sp>
        <p:nvSpPr>
          <p:cNvPr id="455" name="Полилиния: фигура 454">
            <a:extLst>
              <a:ext uri="{FF2B5EF4-FFF2-40B4-BE49-F238E27FC236}">
                <a16:creationId xmlns:a16="http://schemas.microsoft.com/office/drawing/2014/main" id="{49B62F6F-F61C-D51B-CEBF-AB2EE37CC5ED}"/>
              </a:ext>
            </a:extLst>
          </p:cNvPr>
          <p:cNvSpPr/>
          <p:nvPr/>
        </p:nvSpPr>
        <p:spPr>
          <a:xfrm>
            <a:off x="5998277" y="1975786"/>
            <a:ext cx="25812" cy="21240"/>
          </a:xfrm>
          <a:custGeom>
            <a:avLst/>
            <a:gdLst>
              <a:gd name="connsiteX0" fmla="*/ 0 w 25812"/>
              <a:gd name="connsiteY0" fmla="*/ 3048 h 21240"/>
              <a:gd name="connsiteX1" fmla="*/ 12192 w 25812"/>
              <a:gd name="connsiteY1" fmla="*/ 0 h 21240"/>
              <a:gd name="connsiteX2" fmla="*/ 25812 w 25812"/>
              <a:gd name="connsiteY2" fmla="*/ 18288 h 21240"/>
              <a:gd name="connsiteX3" fmla="*/ 13716 w 25812"/>
              <a:gd name="connsiteY3" fmla="*/ 21241 h 21240"/>
              <a:gd name="connsiteX4" fmla="*/ 0 w 25812"/>
              <a:gd name="connsiteY4" fmla="*/ 3048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 h="21240">
                <a:moveTo>
                  <a:pt x="0" y="3048"/>
                </a:moveTo>
                <a:cubicBezTo>
                  <a:pt x="4000" y="2000"/>
                  <a:pt x="8096" y="952"/>
                  <a:pt x="12192" y="0"/>
                </a:cubicBezTo>
                <a:lnTo>
                  <a:pt x="25812" y="18288"/>
                </a:lnTo>
                <a:cubicBezTo>
                  <a:pt x="21717" y="19241"/>
                  <a:pt x="17716" y="20193"/>
                  <a:pt x="13716" y="21241"/>
                </a:cubicBezTo>
                <a:lnTo>
                  <a:pt x="0" y="3048"/>
                </a:lnTo>
                <a:close/>
              </a:path>
            </a:pathLst>
          </a:custGeom>
          <a:noFill/>
          <a:ln w="1270" cap="flat">
            <a:solidFill>
              <a:srgbClr val="000000">
                <a:alpha val="0"/>
              </a:srgbClr>
            </a:solidFill>
            <a:prstDash val="solid"/>
            <a:miter/>
          </a:ln>
        </p:spPr>
        <p:txBody>
          <a:bodyPr rtlCol="0" anchor="ctr"/>
          <a:lstStyle/>
          <a:p>
            <a:endParaRPr lang="ru-RU"/>
          </a:p>
        </p:txBody>
      </p:sp>
      <p:sp>
        <p:nvSpPr>
          <p:cNvPr id="456" name="Полилиния: фигура 455">
            <a:extLst>
              <a:ext uri="{FF2B5EF4-FFF2-40B4-BE49-F238E27FC236}">
                <a16:creationId xmlns:a16="http://schemas.microsoft.com/office/drawing/2014/main" id="{50AF888E-FBB8-07A9-2AE3-0F529F7C44FA}"/>
              </a:ext>
            </a:extLst>
          </p:cNvPr>
          <p:cNvSpPr/>
          <p:nvPr/>
        </p:nvSpPr>
        <p:spPr>
          <a:xfrm>
            <a:off x="6197063" y="1965309"/>
            <a:ext cx="20478" cy="21050"/>
          </a:xfrm>
          <a:custGeom>
            <a:avLst/>
            <a:gdLst>
              <a:gd name="connsiteX0" fmla="*/ 12954 w 20478"/>
              <a:gd name="connsiteY0" fmla="*/ 21050 h 21050"/>
              <a:gd name="connsiteX1" fmla="*/ 0 w 20478"/>
              <a:gd name="connsiteY1" fmla="*/ 19431 h 21050"/>
              <a:gd name="connsiteX2" fmla="*/ 7525 w 20478"/>
              <a:gd name="connsiteY2" fmla="*/ 0 h 21050"/>
              <a:gd name="connsiteX3" fmla="*/ 20478 w 20478"/>
              <a:gd name="connsiteY3" fmla="*/ 1619 h 21050"/>
              <a:gd name="connsiteX4" fmla="*/ 12954 w 20478"/>
              <a:gd name="connsiteY4" fmla="*/ 21050 h 2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 h="21050">
                <a:moveTo>
                  <a:pt x="12954" y="21050"/>
                </a:moveTo>
                <a:cubicBezTo>
                  <a:pt x="8667" y="20384"/>
                  <a:pt x="4286" y="19907"/>
                  <a:pt x="0" y="19431"/>
                </a:cubicBezTo>
                <a:lnTo>
                  <a:pt x="7525" y="0"/>
                </a:lnTo>
                <a:cubicBezTo>
                  <a:pt x="11811" y="572"/>
                  <a:pt x="16192" y="1048"/>
                  <a:pt x="20478" y="1619"/>
                </a:cubicBezTo>
                <a:lnTo>
                  <a:pt x="12954" y="21050"/>
                </a:lnTo>
                <a:close/>
              </a:path>
            </a:pathLst>
          </a:custGeom>
          <a:solidFill>
            <a:srgbClr val="FFFFFF"/>
          </a:solidFill>
          <a:ln w="9525" cap="flat">
            <a:noFill/>
            <a:prstDash val="solid"/>
            <a:miter/>
          </a:ln>
        </p:spPr>
        <p:txBody>
          <a:bodyPr rtlCol="0" anchor="ctr"/>
          <a:lstStyle/>
          <a:p>
            <a:endParaRPr lang="ru-RU"/>
          </a:p>
        </p:txBody>
      </p:sp>
      <p:sp>
        <p:nvSpPr>
          <p:cNvPr id="457" name="Полилиния: фигура 456">
            <a:extLst>
              <a:ext uri="{FF2B5EF4-FFF2-40B4-BE49-F238E27FC236}">
                <a16:creationId xmlns:a16="http://schemas.microsoft.com/office/drawing/2014/main" id="{80B6D7E5-7045-0527-EE94-06679CCF2C82}"/>
              </a:ext>
            </a:extLst>
          </p:cNvPr>
          <p:cNvSpPr/>
          <p:nvPr/>
        </p:nvSpPr>
        <p:spPr>
          <a:xfrm>
            <a:off x="6197063" y="1965309"/>
            <a:ext cx="20478" cy="21050"/>
          </a:xfrm>
          <a:custGeom>
            <a:avLst/>
            <a:gdLst>
              <a:gd name="connsiteX0" fmla="*/ 0 w 20478"/>
              <a:gd name="connsiteY0" fmla="*/ 19431 h 21050"/>
              <a:gd name="connsiteX1" fmla="*/ 7525 w 20478"/>
              <a:gd name="connsiteY1" fmla="*/ 0 h 21050"/>
              <a:gd name="connsiteX2" fmla="*/ 20478 w 20478"/>
              <a:gd name="connsiteY2" fmla="*/ 1619 h 21050"/>
              <a:gd name="connsiteX3" fmla="*/ 12954 w 20478"/>
              <a:gd name="connsiteY3" fmla="*/ 21050 h 21050"/>
              <a:gd name="connsiteX4" fmla="*/ 0 w 20478"/>
              <a:gd name="connsiteY4" fmla="*/ 19431 h 2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 h="21050">
                <a:moveTo>
                  <a:pt x="0" y="19431"/>
                </a:moveTo>
                <a:lnTo>
                  <a:pt x="7525" y="0"/>
                </a:lnTo>
                <a:cubicBezTo>
                  <a:pt x="11811" y="572"/>
                  <a:pt x="16192" y="1048"/>
                  <a:pt x="20478" y="1619"/>
                </a:cubicBezTo>
                <a:lnTo>
                  <a:pt x="12954" y="21050"/>
                </a:lnTo>
                <a:cubicBezTo>
                  <a:pt x="8667" y="20384"/>
                  <a:pt x="4286" y="19907"/>
                  <a:pt x="0" y="19431"/>
                </a:cubicBezTo>
                <a:close/>
              </a:path>
            </a:pathLst>
          </a:custGeom>
          <a:noFill/>
          <a:ln w="1270" cap="flat">
            <a:solidFill>
              <a:srgbClr val="000000">
                <a:alpha val="0"/>
              </a:srgbClr>
            </a:solidFill>
            <a:prstDash val="solid"/>
            <a:miter/>
          </a:ln>
        </p:spPr>
        <p:txBody>
          <a:bodyPr rtlCol="0" anchor="ctr"/>
          <a:lstStyle/>
          <a:p>
            <a:endParaRPr lang="ru-RU"/>
          </a:p>
        </p:txBody>
      </p:sp>
      <p:sp>
        <p:nvSpPr>
          <p:cNvPr id="458" name="Полилиния: фигура 457">
            <a:extLst>
              <a:ext uri="{FF2B5EF4-FFF2-40B4-BE49-F238E27FC236}">
                <a16:creationId xmlns:a16="http://schemas.microsoft.com/office/drawing/2014/main" id="{0C79EE66-15DE-4E13-7238-8A4A8BCE12C8}"/>
              </a:ext>
            </a:extLst>
          </p:cNvPr>
          <p:cNvSpPr/>
          <p:nvPr/>
        </p:nvSpPr>
        <p:spPr>
          <a:xfrm>
            <a:off x="6159535" y="1962070"/>
            <a:ext cx="16478" cy="20478"/>
          </a:xfrm>
          <a:custGeom>
            <a:avLst/>
            <a:gdLst>
              <a:gd name="connsiteX0" fmla="*/ 13239 w 16478"/>
              <a:gd name="connsiteY0" fmla="*/ 20479 h 20478"/>
              <a:gd name="connsiteX1" fmla="*/ 0 w 16478"/>
              <a:gd name="connsiteY1" fmla="*/ 19717 h 20478"/>
              <a:gd name="connsiteX2" fmla="*/ 3238 w 16478"/>
              <a:gd name="connsiteY2" fmla="*/ 0 h 20478"/>
              <a:gd name="connsiteX3" fmla="*/ 16478 w 16478"/>
              <a:gd name="connsiteY3" fmla="*/ 667 h 20478"/>
              <a:gd name="connsiteX4" fmla="*/ 13239 w 16478"/>
              <a:gd name="connsiteY4" fmla="*/ 20479 h 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20478">
                <a:moveTo>
                  <a:pt x="13239" y="20479"/>
                </a:moveTo>
                <a:cubicBezTo>
                  <a:pt x="8858" y="20193"/>
                  <a:pt x="4381" y="19907"/>
                  <a:pt x="0" y="19717"/>
                </a:cubicBezTo>
                <a:lnTo>
                  <a:pt x="3238" y="0"/>
                </a:lnTo>
                <a:cubicBezTo>
                  <a:pt x="7620" y="191"/>
                  <a:pt x="12096" y="381"/>
                  <a:pt x="16478" y="667"/>
                </a:cubicBezTo>
                <a:lnTo>
                  <a:pt x="13239" y="20479"/>
                </a:lnTo>
                <a:close/>
              </a:path>
            </a:pathLst>
          </a:custGeom>
          <a:solidFill>
            <a:srgbClr val="FFFFFF"/>
          </a:solidFill>
          <a:ln w="9525" cap="flat">
            <a:noFill/>
            <a:prstDash val="solid"/>
            <a:miter/>
          </a:ln>
        </p:spPr>
        <p:txBody>
          <a:bodyPr rtlCol="0" anchor="ctr"/>
          <a:lstStyle/>
          <a:p>
            <a:endParaRPr lang="ru-RU"/>
          </a:p>
        </p:txBody>
      </p:sp>
      <p:sp>
        <p:nvSpPr>
          <p:cNvPr id="459" name="Полилиния: фигура 458">
            <a:extLst>
              <a:ext uri="{FF2B5EF4-FFF2-40B4-BE49-F238E27FC236}">
                <a16:creationId xmlns:a16="http://schemas.microsoft.com/office/drawing/2014/main" id="{74B52DCA-1217-1C97-4E59-45BF89F32AEA}"/>
              </a:ext>
            </a:extLst>
          </p:cNvPr>
          <p:cNvSpPr/>
          <p:nvPr/>
        </p:nvSpPr>
        <p:spPr>
          <a:xfrm>
            <a:off x="6159535" y="1962070"/>
            <a:ext cx="16478" cy="20478"/>
          </a:xfrm>
          <a:custGeom>
            <a:avLst/>
            <a:gdLst>
              <a:gd name="connsiteX0" fmla="*/ 0 w 16478"/>
              <a:gd name="connsiteY0" fmla="*/ 19717 h 20478"/>
              <a:gd name="connsiteX1" fmla="*/ 3238 w 16478"/>
              <a:gd name="connsiteY1" fmla="*/ 0 h 20478"/>
              <a:gd name="connsiteX2" fmla="*/ 16478 w 16478"/>
              <a:gd name="connsiteY2" fmla="*/ 667 h 20478"/>
              <a:gd name="connsiteX3" fmla="*/ 13239 w 16478"/>
              <a:gd name="connsiteY3" fmla="*/ 20479 h 20478"/>
              <a:gd name="connsiteX4" fmla="*/ 0 w 16478"/>
              <a:gd name="connsiteY4" fmla="*/ 19717 h 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20478">
                <a:moveTo>
                  <a:pt x="0" y="19717"/>
                </a:moveTo>
                <a:lnTo>
                  <a:pt x="3238" y="0"/>
                </a:lnTo>
                <a:cubicBezTo>
                  <a:pt x="7620" y="191"/>
                  <a:pt x="12096" y="381"/>
                  <a:pt x="16478" y="667"/>
                </a:cubicBezTo>
                <a:lnTo>
                  <a:pt x="13239" y="20479"/>
                </a:lnTo>
                <a:cubicBezTo>
                  <a:pt x="8858" y="20193"/>
                  <a:pt x="4381" y="19907"/>
                  <a:pt x="0" y="19717"/>
                </a:cubicBezTo>
                <a:close/>
              </a:path>
            </a:pathLst>
          </a:custGeom>
          <a:noFill/>
          <a:ln w="1270" cap="flat">
            <a:solidFill>
              <a:srgbClr val="000000">
                <a:alpha val="0"/>
              </a:srgbClr>
            </a:solidFill>
            <a:prstDash val="solid"/>
            <a:miter/>
          </a:ln>
        </p:spPr>
        <p:txBody>
          <a:bodyPr rtlCol="0" anchor="ctr"/>
          <a:lstStyle/>
          <a:p>
            <a:endParaRPr lang="ru-RU"/>
          </a:p>
        </p:txBody>
      </p:sp>
      <p:sp>
        <p:nvSpPr>
          <p:cNvPr id="460" name="Полилиния: фигура 459">
            <a:extLst>
              <a:ext uri="{FF2B5EF4-FFF2-40B4-BE49-F238E27FC236}">
                <a16:creationId xmlns:a16="http://schemas.microsoft.com/office/drawing/2014/main" id="{CCB23B69-387D-81F6-F92B-99E409329F44}"/>
              </a:ext>
            </a:extLst>
          </p:cNvPr>
          <p:cNvSpPr/>
          <p:nvPr/>
        </p:nvSpPr>
        <p:spPr>
          <a:xfrm>
            <a:off x="6233639" y="1971595"/>
            <a:ext cx="24193" cy="21336"/>
          </a:xfrm>
          <a:custGeom>
            <a:avLst/>
            <a:gdLst>
              <a:gd name="connsiteX0" fmla="*/ 12478 w 24193"/>
              <a:gd name="connsiteY0" fmla="*/ 21336 h 21336"/>
              <a:gd name="connsiteX1" fmla="*/ 0 w 24193"/>
              <a:gd name="connsiteY1" fmla="*/ 18669 h 21336"/>
              <a:gd name="connsiteX2" fmla="*/ 11716 w 24193"/>
              <a:gd name="connsiteY2" fmla="*/ 0 h 21336"/>
              <a:gd name="connsiteX3" fmla="*/ 24194 w 24193"/>
              <a:gd name="connsiteY3" fmla="*/ 2667 h 21336"/>
              <a:gd name="connsiteX4" fmla="*/ 12478 w 24193"/>
              <a:gd name="connsiteY4" fmla="*/ 21336 h 21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 h="21336">
                <a:moveTo>
                  <a:pt x="12478" y="21336"/>
                </a:moveTo>
                <a:cubicBezTo>
                  <a:pt x="8382" y="20384"/>
                  <a:pt x="4191" y="19526"/>
                  <a:pt x="0" y="18669"/>
                </a:cubicBezTo>
                <a:lnTo>
                  <a:pt x="11716" y="0"/>
                </a:lnTo>
                <a:cubicBezTo>
                  <a:pt x="15907" y="857"/>
                  <a:pt x="20003" y="1715"/>
                  <a:pt x="24194" y="2667"/>
                </a:cubicBezTo>
                <a:lnTo>
                  <a:pt x="12478" y="21336"/>
                </a:lnTo>
                <a:close/>
              </a:path>
            </a:pathLst>
          </a:custGeom>
          <a:solidFill>
            <a:srgbClr val="FFFFFF"/>
          </a:solidFill>
          <a:ln w="9525" cap="flat">
            <a:noFill/>
            <a:prstDash val="solid"/>
            <a:miter/>
          </a:ln>
        </p:spPr>
        <p:txBody>
          <a:bodyPr rtlCol="0" anchor="ctr"/>
          <a:lstStyle/>
          <a:p>
            <a:endParaRPr lang="ru-RU"/>
          </a:p>
        </p:txBody>
      </p:sp>
      <p:sp>
        <p:nvSpPr>
          <p:cNvPr id="461" name="Полилиния: фигура 460">
            <a:extLst>
              <a:ext uri="{FF2B5EF4-FFF2-40B4-BE49-F238E27FC236}">
                <a16:creationId xmlns:a16="http://schemas.microsoft.com/office/drawing/2014/main" id="{A822765A-EA69-5857-D448-E224F82AF4ED}"/>
              </a:ext>
            </a:extLst>
          </p:cNvPr>
          <p:cNvSpPr/>
          <p:nvPr/>
        </p:nvSpPr>
        <p:spPr>
          <a:xfrm>
            <a:off x="6233639" y="1971595"/>
            <a:ext cx="24193" cy="21336"/>
          </a:xfrm>
          <a:custGeom>
            <a:avLst/>
            <a:gdLst>
              <a:gd name="connsiteX0" fmla="*/ 0 w 24193"/>
              <a:gd name="connsiteY0" fmla="*/ 18669 h 21336"/>
              <a:gd name="connsiteX1" fmla="*/ 11716 w 24193"/>
              <a:gd name="connsiteY1" fmla="*/ 0 h 21336"/>
              <a:gd name="connsiteX2" fmla="*/ 24194 w 24193"/>
              <a:gd name="connsiteY2" fmla="*/ 2667 h 21336"/>
              <a:gd name="connsiteX3" fmla="*/ 12478 w 24193"/>
              <a:gd name="connsiteY3" fmla="*/ 21336 h 21336"/>
              <a:gd name="connsiteX4" fmla="*/ 0 w 24193"/>
              <a:gd name="connsiteY4" fmla="*/ 18669 h 21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 h="21336">
                <a:moveTo>
                  <a:pt x="0" y="18669"/>
                </a:moveTo>
                <a:lnTo>
                  <a:pt x="11716" y="0"/>
                </a:lnTo>
                <a:cubicBezTo>
                  <a:pt x="15907" y="857"/>
                  <a:pt x="20003" y="1715"/>
                  <a:pt x="24194" y="2667"/>
                </a:cubicBezTo>
                <a:lnTo>
                  <a:pt x="12478" y="21336"/>
                </a:lnTo>
                <a:cubicBezTo>
                  <a:pt x="8382" y="20384"/>
                  <a:pt x="4191" y="19526"/>
                  <a:pt x="0" y="18669"/>
                </a:cubicBezTo>
                <a:close/>
              </a:path>
            </a:pathLst>
          </a:custGeom>
          <a:noFill/>
          <a:ln w="1270" cap="flat">
            <a:solidFill>
              <a:srgbClr val="000000">
                <a:alpha val="0"/>
              </a:srgbClr>
            </a:solidFill>
            <a:prstDash val="solid"/>
            <a:miter/>
          </a:ln>
        </p:spPr>
        <p:txBody>
          <a:bodyPr rtlCol="0" anchor="ctr"/>
          <a:lstStyle/>
          <a:p>
            <a:endParaRPr lang="ru-RU"/>
          </a:p>
        </p:txBody>
      </p:sp>
      <p:sp>
        <p:nvSpPr>
          <p:cNvPr id="462" name="Полилиния: фигура 461">
            <a:extLst>
              <a:ext uri="{FF2B5EF4-FFF2-40B4-BE49-F238E27FC236}">
                <a16:creationId xmlns:a16="http://schemas.microsoft.com/office/drawing/2014/main" id="{D07DA38F-D123-9A4E-FC33-7EB204869791}"/>
              </a:ext>
            </a:extLst>
          </p:cNvPr>
          <p:cNvSpPr/>
          <p:nvPr/>
        </p:nvSpPr>
        <p:spPr>
          <a:xfrm>
            <a:off x="6268786" y="1980834"/>
            <a:ext cx="27432" cy="21145"/>
          </a:xfrm>
          <a:custGeom>
            <a:avLst/>
            <a:gdLst>
              <a:gd name="connsiteX0" fmla="*/ 11811 w 27432"/>
              <a:gd name="connsiteY0" fmla="*/ 21146 h 21145"/>
              <a:gd name="connsiteX1" fmla="*/ 0 w 27432"/>
              <a:gd name="connsiteY1" fmla="*/ 17621 h 21145"/>
              <a:gd name="connsiteX2" fmla="*/ 15621 w 27432"/>
              <a:gd name="connsiteY2" fmla="*/ 0 h 21145"/>
              <a:gd name="connsiteX3" fmla="*/ 27432 w 27432"/>
              <a:gd name="connsiteY3" fmla="*/ 3429 h 21145"/>
              <a:gd name="connsiteX4" fmla="*/ 11811 w 27432"/>
              <a:gd name="connsiteY4" fmla="*/ 21146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1145">
                <a:moveTo>
                  <a:pt x="11811" y="21146"/>
                </a:moveTo>
                <a:cubicBezTo>
                  <a:pt x="7906" y="19907"/>
                  <a:pt x="3906" y="18764"/>
                  <a:pt x="0" y="17621"/>
                </a:cubicBezTo>
                <a:lnTo>
                  <a:pt x="15621" y="0"/>
                </a:lnTo>
                <a:cubicBezTo>
                  <a:pt x="19621" y="1048"/>
                  <a:pt x="23527" y="2191"/>
                  <a:pt x="27432" y="3429"/>
                </a:cubicBezTo>
                <a:lnTo>
                  <a:pt x="11811" y="21146"/>
                </a:lnTo>
                <a:close/>
              </a:path>
            </a:pathLst>
          </a:custGeom>
          <a:solidFill>
            <a:srgbClr val="FFFFFF"/>
          </a:solidFill>
          <a:ln w="9525" cap="flat">
            <a:noFill/>
            <a:prstDash val="solid"/>
            <a:miter/>
          </a:ln>
        </p:spPr>
        <p:txBody>
          <a:bodyPr rtlCol="0" anchor="ctr"/>
          <a:lstStyle/>
          <a:p>
            <a:endParaRPr lang="ru-RU"/>
          </a:p>
        </p:txBody>
      </p:sp>
      <p:sp>
        <p:nvSpPr>
          <p:cNvPr id="463" name="Полилиния: фигура 462">
            <a:extLst>
              <a:ext uri="{FF2B5EF4-FFF2-40B4-BE49-F238E27FC236}">
                <a16:creationId xmlns:a16="http://schemas.microsoft.com/office/drawing/2014/main" id="{694CF104-B4A0-6AA8-5D22-6BF0A65FCEDA}"/>
              </a:ext>
            </a:extLst>
          </p:cNvPr>
          <p:cNvSpPr/>
          <p:nvPr/>
        </p:nvSpPr>
        <p:spPr>
          <a:xfrm>
            <a:off x="6268786" y="1980834"/>
            <a:ext cx="27432" cy="21145"/>
          </a:xfrm>
          <a:custGeom>
            <a:avLst/>
            <a:gdLst>
              <a:gd name="connsiteX0" fmla="*/ 0 w 27432"/>
              <a:gd name="connsiteY0" fmla="*/ 17621 h 21145"/>
              <a:gd name="connsiteX1" fmla="*/ 15621 w 27432"/>
              <a:gd name="connsiteY1" fmla="*/ 0 h 21145"/>
              <a:gd name="connsiteX2" fmla="*/ 27432 w 27432"/>
              <a:gd name="connsiteY2" fmla="*/ 3429 h 21145"/>
              <a:gd name="connsiteX3" fmla="*/ 11811 w 27432"/>
              <a:gd name="connsiteY3" fmla="*/ 21146 h 21145"/>
              <a:gd name="connsiteX4" fmla="*/ 0 w 27432"/>
              <a:gd name="connsiteY4" fmla="*/ 17621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1145">
                <a:moveTo>
                  <a:pt x="0" y="17621"/>
                </a:moveTo>
                <a:lnTo>
                  <a:pt x="15621" y="0"/>
                </a:lnTo>
                <a:cubicBezTo>
                  <a:pt x="19621" y="1048"/>
                  <a:pt x="23527" y="2191"/>
                  <a:pt x="27432" y="3429"/>
                </a:cubicBezTo>
                <a:lnTo>
                  <a:pt x="11811" y="21146"/>
                </a:lnTo>
                <a:cubicBezTo>
                  <a:pt x="7906" y="19907"/>
                  <a:pt x="3906" y="18764"/>
                  <a:pt x="0" y="17621"/>
                </a:cubicBezTo>
                <a:close/>
              </a:path>
            </a:pathLst>
          </a:custGeom>
          <a:noFill/>
          <a:ln w="1270" cap="flat">
            <a:solidFill>
              <a:srgbClr val="000000">
                <a:alpha val="0"/>
              </a:srgbClr>
            </a:solidFill>
            <a:prstDash val="solid"/>
            <a:miter/>
          </a:ln>
        </p:spPr>
        <p:txBody>
          <a:bodyPr rtlCol="0" anchor="ctr"/>
          <a:lstStyle/>
          <a:p>
            <a:endParaRPr lang="ru-RU"/>
          </a:p>
        </p:txBody>
      </p:sp>
      <p:sp>
        <p:nvSpPr>
          <p:cNvPr id="464" name="Полилиния: фигура 463">
            <a:extLst>
              <a:ext uri="{FF2B5EF4-FFF2-40B4-BE49-F238E27FC236}">
                <a16:creationId xmlns:a16="http://schemas.microsoft.com/office/drawing/2014/main" id="{599EA925-8510-C2A1-D810-D54525AEFBBB}"/>
              </a:ext>
            </a:extLst>
          </p:cNvPr>
          <p:cNvSpPr/>
          <p:nvPr/>
        </p:nvSpPr>
        <p:spPr>
          <a:xfrm>
            <a:off x="6120577" y="1961499"/>
            <a:ext cx="14382" cy="20097"/>
          </a:xfrm>
          <a:custGeom>
            <a:avLst/>
            <a:gdLst>
              <a:gd name="connsiteX0" fmla="*/ 1143 w 14382"/>
              <a:gd name="connsiteY0" fmla="*/ 20098 h 20097"/>
              <a:gd name="connsiteX1" fmla="*/ 0 w 14382"/>
              <a:gd name="connsiteY1" fmla="*/ 286 h 20097"/>
              <a:gd name="connsiteX2" fmla="*/ 13335 w 14382"/>
              <a:gd name="connsiteY2" fmla="*/ 0 h 20097"/>
              <a:gd name="connsiteX3" fmla="*/ 14383 w 14382"/>
              <a:gd name="connsiteY3" fmla="*/ 19907 h 20097"/>
              <a:gd name="connsiteX4" fmla="*/ 1143 w 14382"/>
              <a:gd name="connsiteY4" fmla="*/ 20098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20097">
                <a:moveTo>
                  <a:pt x="1143" y="20098"/>
                </a:moveTo>
                <a:lnTo>
                  <a:pt x="0" y="286"/>
                </a:lnTo>
                <a:cubicBezTo>
                  <a:pt x="4477" y="95"/>
                  <a:pt x="8858" y="95"/>
                  <a:pt x="13335" y="0"/>
                </a:cubicBezTo>
                <a:lnTo>
                  <a:pt x="14383" y="19907"/>
                </a:lnTo>
                <a:cubicBezTo>
                  <a:pt x="9906" y="19907"/>
                  <a:pt x="5525" y="19907"/>
                  <a:pt x="1143" y="20098"/>
                </a:cubicBezTo>
                <a:close/>
              </a:path>
            </a:pathLst>
          </a:custGeom>
          <a:solidFill>
            <a:srgbClr val="FFFFFF"/>
          </a:solidFill>
          <a:ln w="9525" cap="flat">
            <a:noFill/>
            <a:prstDash val="solid"/>
            <a:miter/>
          </a:ln>
        </p:spPr>
        <p:txBody>
          <a:bodyPr rtlCol="0" anchor="ctr"/>
          <a:lstStyle/>
          <a:p>
            <a:endParaRPr lang="ru-RU"/>
          </a:p>
        </p:txBody>
      </p:sp>
      <p:sp>
        <p:nvSpPr>
          <p:cNvPr id="465" name="Полилиния: фигура 464">
            <a:extLst>
              <a:ext uri="{FF2B5EF4-FFF2-40B4-BE49-F238E27FC236}">
                <a16:creationId xmlns:a16="http://schemas.microsoft.com/office/drawing/2014/main" id="{5646D3BA-3756-0943-9A05-400B8B8A315C}"/>
              </a:ext>
            </a:extLst>
          </p:cNvPr>
          <p:cNvSpPr/>
          <p:nvPr/>
        </p:nvSpPr>
        <p:spPr>
          <a:xfrm>
            <a:off x="6120577" y="1961499"/>
            <a:ext cx="14382" cy="20097"/>
          </a:xfrm>
          <a:custGeom>
            <a:avLst/>
            <a:gdLst>
              <a:gd name="connsiteX0" fmla="*/ 0 w 14382"/>
              <a:gd name="connsiteY0" fmla="*/ 286 h 20097"/>
              <a:gd name="connsiteX1" fmla="*/ 13335 w 14382"/>
              <a:gd name="connsiteY1" fmla="*/ 0 h 20097"/>
              <a:gd name="connsiteX2" fmla="*/ 14383 w 14382"/>
              <a:gd name="connsiteY2" fmla="*/ 19907 h 20097"/>
              <a:gd name="connsiteX3" fmla="*/ 1143 w 14382"/>
              <a:gd name="connsiteY3" fmla="*/ 20098 h 20097"/>
              <a:gd name="connsiteX4" fmla="*/ 0 w 14382"/>
              <a:gd name="connsiteY4" fmla="*/ 28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20097">
                <a:moveTo>
                  <a:pt x="0" y="286"/>
                </a:moveTo>
                <a:cubicBezTo>
                  <a:pt x="4477" y="95"/>
                  <a:pt x="8858" y="95"/>
                  <a:pt x="13335" y="0"/>
                </a:cubicBezTo>
                <a:lnTo>
                  <a:pt x="14383" y="19907"/>
                </a:lnTo>
                <a:cubicBezTo>
                  <a:pt x="9906" y="19907"/>
                  <a:pt x="5525" y="19907"/>
                  <a:pt x="1143" y="20098"/>
                </a:cubicBezTo>
                <a:lnTo>
                  <a:pt x="0" y="286"/>
                </a:lnTo>
                <a:close/>
              </a:path>
            </a:pathLst>
          </a:custGeom>
          <a:noFill/>
          <a:ln w="1270" cap="flat">
            <a:solidFill>
              <a:srgbClr val="000000">
                <a:alpha val="0"/>
              </a:srgbClr>
            </a:solidFill>
            <a:prstDash val="solid"/>
            <a:miter/>
          </a:ln>
        </p:spPr>
        <p:txBody>
          <a:bodyPr rtlCol="0" anchor="ctr"/>
          <a:lstStyle/>
          <a:p>
            <a:endParaRPr lang="ru-RU"/>
          </a:p>
        </p:txBody>
      </p:sp>
      <p:sp>
        <p:nvSpPr>
          <p:cNvPr id="466" name="Полилиния: фигура 465">
            <a:extLst>
              <a:ext uri="{FF2B5EF4-FFF2-40B4-BE49-F238E27FC236}">
                <a16:creationId xmlns:a16="http://schemas.microsoft.com/office/drawing/2014/main" id="{91EC8C11-2569-B6BA-0BF9-C4E35E32AA8A}"/>
              </a:ext>
            </a:extLst>
          </p:cNvPr>
          <p:cNvSpPr/>
          <p:nvPr/>
        </p:nvSpPr>
        <p:spPr>
          <a:xfrm>
            <a:off x="6301743" y="1992741"/>
            <a:ext cx="30384" cy="20669"/>
          </a:xfrm>
          <a:custGeom>
            <a:avLst/>
            <a:gdLst>
              <a:gd name="connsiteX0" fmla="*/ 10953 w 30384"/>
              <a:gd name="connsiteY0" fmla="*/ 20669 h 20669"/>
              <a:gd name="connsiteX1" fmla="*/ 0 w 30384"/>
              <a:gd name="connsiteY1" fmla="*/ 16383 h 20669"/>
              <a:gd name="connsiteX2" fmla="*/ 19431 w 30384"/>
              <a:gd name="connsiteY2" fmla="*/ 0 h 20669"/>
              <a:gd name="connsiteX3" fmla="*/ 30385 w 30384"/>
              <a:gd name="connsiteY3" fmla="*/ 4286 h 20669"/>
              <a:gd name="connsiteX4" fmla="*/ 10953 w 30384"/>
              <a:gd name="connsiteY4" fmla="*/ 20669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 h="20669">
                <a:moveTo>
                  <a:pt x="10953" y="20669"/>
                </a:moveTo>
                <a:cubicBezTo>
                  <a:pt x="7334" y="19241"/>
                  <a:pt x="3715" y="17812"/>
                  <a:pt x="0" y="16383"/>
                </a:cubicBezTo>
                <a:lnTo>
                  <a:pt x="19431" y="0"/>
                </a:lnTo>
                <a:cubicBezTo>
                  <a:pt x="23146" y="1333"/>
                  <a:pt x="26765" y="2857"/>
                  <a:pt x="30385" y="4286"/>
                </a:cubicBezTo>
                <a:lnTo>
                  <a:pt x="10953" y="20669"/>
                </a:lnTo>
                <a:close/>
              </a:path>
            </a:pathLst>
          </a:custGeom>
          <a:solidFill>
            <a:srgbClr val="FFFFFF"/>
          </a:solidFill>
          <a:ln w="9525" cap="flat">
            <a:noFill/>
            <a:prstDash val="solid"/>
            <a:miter/>
          </a:ln>
        </p:spPr>
        <p:txBody>
          <a:bodyPr rtlCol="0" anchor="ctr"/>
          <a:lstStyle/>
          <a:p>
            <a:endParaRPr lang="ru-RU"/>
          </a:p>
        </p:txBody>
      </p:sp>
      <p:sp>
        <p:nvSpPr>
          <p:cNvPr id="467" name="Полилиния: фигура 466">
            <a:extLst>
              <a:ext uri="{FF2B5EF4-FFF2-40B4-BE49-F238E27FC236}">
                <a16:creationId xmlns:a16="http://schemas.microsoft.com/office/drawing/2014/main" id="{CCDFD1AF-3936-E6E4-7009-B95046F48A6D}"/>
              </a:ext>
            </a:extLst>
          </p:cNvPr>
          <p:cNvSpPr/>
          <p:nvPr/>
        </p:nvSpPr>
        <p:spPr>
          <a:xfrm>
            <a:off x="6301743" y="1992741"/>
            <a:ext cx="30384" cy="20669"/>
          </a:xfrm>
          <a:custGeom>
            <a:avLst/>
            <a:gdLst>
              <a:gd name="connsiteX0" fmla="*/ 0 w 30384"/>
              <a:gd name="connsiteY0" fmla="*/ 16383 h 20669"/>
              <a:gd name="connsiteX1" fmla="*/ 19431 w 30384"/>
              <a:gd name="connsiteY1" fmla="*/ 0 h 20669"/>
              <a:gd name="connsiteX2" fmla="*/ 30385 w 30384"/>
              <a:gd name="connsiteY2" fmla="*/ 4286 h 20669"/>
              <a:gd name="connsiteX3" fmla="*/ 10953 w 30384"/>
              <a:gd name="connsiteY3" fmla="*/ 20669 h 20669"/>
              <a:gd name="connsiteX4" fmla="*/ 0 w 30384"/>
              <a:gd name="connsiteY4" fmla="*/ 16383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 h="20669">
                <a:moveTo>
                  <a:pt x="0" y="16383"/>
                </a:moveTo>
                <a:lnTo>
                  <a:pt x="19431" y="0"/>
                </a:lnTo>
                <a:cubicBezTo>
                  <a:pt x="23146" y="1333"/>
                  <a:pt x="26765" y="2857"/>
                  <a:pt x="30385" y="4286"/>
                </a:cubicBezTo>
                <a:lnTo>
                  <a:pt x="10953" y="20669"/>
                </a:lnTo>
                <a:cubicBezTo>
                  <a:pt x="7334" y="19241"/>
                  <a:pt x="3715" y="17812"/>
                  <a:pt x="0" y="16383"/>
                </a:cubicBezTo>
                <a:close/>
              </a:path>
            </a:pathLst>
          </a:custGeom>
          <a:noFill/>
          <a:ln w="1270" cap="flat">
            <a:solidFill>
              <a:srgbClr val="000000">
                <a:alpha val="0"/>
              </a:srgbClr>
            </a:solidFill>
            <a:prstDash val="solid"/>
            <a:miter/>
          </a:ln>
        </p:spPr>
        <p:txBody>
          <a:bodyPr rtlCol="0" anchor="ctr"/>
          <a:lstStyle/>
          <a:p>
            <a:endParaRPr lang="ru-RU"/>
          </a:p>
        </p:txBody>
      </p:sp>
      <p:sp>
        <p:nvSpPr>
          <p:cNvPr id="468" name="Полилиния: фигура 467">
            <a:extLst>
              <a:ext uri="{FF2B5EF4-FFF2-40B4-BE49-F238E27FC236}">
                <a16:creationId xmlns:a16="http://schemas.microsoft.com/office/drawing/2014/main" id="{B5595A4C-0D6C-2650-7AE6-35912F54BC2F}"/>
              </a:ext>
            </a:extLst>
          </p:cNvPr>
          <p:cNvSpPr/>
          <p:nvPr/>
        </p:nvSpPr>
        <p:spPr>
          <a:xfrm>
            <a:off x="6078668" y="1963308"/>
            <a:ext cx="18573" cy="20764"/>
          </a:xfrm>
          <a:custGeom>
            <a:avLst/>
            <a:gdLst>
              <a:gd name="connsiteX0" fmla="*/ 5429 w 18573"/>
              <a:gd name="connsiteY0" fmla="*/ 20765 h 20764"/>
              <a:gd name="connsiteX1" fmla="*/ 0 w 18573"/>
              <a:gd name="connsiteY1" fmla="*/ 1238 h 20764"/>
              <a:gd name="connsiteX2" fmla="*/ 13144 w 18573"/>
              <a:gd name="connsiteY2" fmla="*/ 0 h 20764"/>
              <a:gd name="connsiteX3" fmla="*/ 18573 w 18573"/>
              <a:gd name="connsiteY3" fmla="*/ 19622 h 20764"/>
              <a:gd name="connsiteX4" fmla="*/ 5429 w 18573"/>
              <a:gd name="connsiteY4" fmla="*/ 20765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 h="20764">
                <a:moveTo>
                  <a:pt x="5429" y="20765"/>
                </a:moveTo>
                <a:lnTo>
                  <a:pt x="0" y="1238"/>
                </a:lnTo>
                <a:cubicBezTo>
                  <a:pt x="4381" y="762"/>
                  <a:pt x="8763" y="381"/>
                  <a:pt x="13144" y="0"/>
                </a:cubicBezTo>
                <a:lnTo>
                  <a:pt x="18573" y="19622"/>
                </a:lnTo>
                <a:cubicBezTo>
                  <a:pt x="14192" y="19907"/>
                  <a:pt x="9810" y="20383"/>
                  <a:pt x="5429" y="20765"/>
                </a:cubicBezTo>
                <a:close/>
              </a:path>
            </a:pathLst>
          </a:custGeom>
          <a:solidFill>
            <a:srgbClr val="FFFFFF"/>
          </a:solidFill>
          <a:ln w="9525" cap="flat">
            <a:noFill/>
            <a:prstDash val="solid"/>
            <a:miter/>
          </a:ln>
        </p:spPr>
        <p:txBody>
          <a:bodyPr rtlCol="0" anchor="ctr"/>
          <a:lstStyle/>
          <a:p>
            <a:endParaRPr lang="ru-RU"/>
          </a:p>
        </p:txBody>
      </p:sp>
      <p:sp>
        <p:nvSpPr>
          <p:cNvPr id="469" name="Полилиния: фигура 468">
            <a:extLst>
              <a:ext uri="{FF2B5EF4-FFF2-40B4-BE49-F238E27FC236}">
                <a16:creationId xmlns:a16="http://schemas.microsoft.com/office/drawing/2014/main" id="{0DD3DA9D-B266-8522-BAC9-CD6F5ABE2ECB}"/>
              </a:ext>
            </a:extLst>
          </p:cNvPr>
          <p:cNvSpPr/>
          <p:nvPr/>
        </p:nvSpPr>
        <p:spPr>
          <a:xfrm>
            <a:off x="6078668" y="1963308"/>
            <a:ext cx="18573" cy="20764"/>
          </a:xfrm>
          <a:custGeom>
            <a:avLst/>
            <a:gdLst>
              <a:gd name="connsiteX0" fmla="*/ 0 w 18573"/>
              <a:gd name="connsiteY0" fmla="*/ 1238 h 20764"/>
              <a:gd name="connsiteX1" fmla="*/ 13144 w 18573"/>
              <a:gd name="connsiteY1" fmla="*/ 0 h 20764"/>
              <a:gd name="connsiteX2" fmla="*/ 18573 w 18573"/>
              <a:gd name="connsiteY2" fmla="*/ 19622 h 20764"/>
              <a:gd name="connsiteX3" fmla="*/ 5429 w 18573"/>
              <a:gd name="connsiteY3" fmla="*/ 20765 h 20764"/>
              <a:gd name="connsiteX4" fmla="*/ 0 w 18573"/>
              <a:gd name="connsiteY4" fmla="*/ 1238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 h="20764">
                <a:moveTo>
                  <a:pt x="0" y="1238"/>
                </a:moveTo>
                <a:cubicBezTo>
                  <a:pt x="4381" y="762"/>
                  <a:pt x="8763" y="381"/>
                  <a:pt x="13144" y="0"/>
                </a:cubicBezTo>
                <a:lnTo>
                  <a:pt x="18573" y="19622"/>
                </a:lnTo>
                <a:cubicBezTo>
                  <a:pt x="14192" y="19907"/>
                  <a:pt x="9810" y="20383"/>
                  <a:pt x="5429" y="20765"/>
                </a:cubicBezTo>
                <a:lnTo>
                  <a:pt x="0" y="1238"/>
                </a:lnTo>
                <a:close/>
              </a:path>
            </a:pathLst>
          </a:custGeom>
          <a:noFill/>
          <a:ln w="1270" cap="flat">
            <a:solidFill>
              <a:srgbClr val="000000">
                <a:alpha val="0"/>
              </a:srgbClr>
            </a:solidFill>
            <a:prstDash val="solid"/>
            <a:miter/>
          </a:ln>
        </p:spPr>
        <p:txBody>
          <a:bodyPr rtlCol="0" anchor="ctr"/>
          <a:lstStyle/>
          <a:p>
            <a:endParaRPr lang="ru-RU"/>
          </a:p>
        </p:txBody>
      </p:sp>
      <p:sp>
        <p:nvSpPr>
          <p:cNvPr id="470" name="Полилиния: фигура 469">
            <a:extLst>
              <a:ext uri="{FF2B5EF4-FFF2-40B4-BE49-F238E27FC236}">
                <a16:creationId xmlns:a16="http://schemas.microsoft.com/office/drawing/2014/main" id="{8B72021F-E62F-85FC-4FB8-FBB185CBB28C}"/>
              </a:ext>
            </a:extLst>
          </p:cNvPr>
          <p:cNvSpPr/>
          <p:nvPr/>
        </p:nvSpPr>
        <p:spPr>
          <a:xfrm>
            <a:off x="5961033" y="1986454"/>
            <a:ext cx="28955" cy="20955"/>
          </a:xfrm>
          <a:custGeom>
            <a:avLst/>
            <a:gdLst>
              <a:gd name="connsiteX0" fmla="*/ 17622 w 28955"/>
              <a:gd name="connsiteY0" fmla="*/ 20955 h 20955"/>
              <a:gd name="connsiteX1" fmla="*/ 0 w 28955"/>
              <a:gd name="connsiteY1" fmla="*/ 3905 h 20955"/>
              <a:gd name="connsiteX2" fmla="*/ 11430 w 28955"/>
              <a:gd name="connsiteY2" fmla="*/ 0 h 20955"/>
              <a:gd name="connsiteX3" fmla="*/ 28956 w 28955"/>
              <a:gd name="connsiteY3" fmla="*/ 17050 h 20955"/>
              <a:gd name="connsiteX4" fmla="*/ 17622 w 28955"/>
              <a:gd name="connsiteY4" fmla="*/ 20955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 h="20955">
                <a:moveTo>
                  <a:pt x="17622" y="20955"/>
                </a:moveTo>
                <a:lnTo>
                  <a:pt x="0" y="3905"/>
                </a:lnTo>
                <a:cubicBezTo>
                  <a:pt x="3810" y="2572"/>
                  <a:pt x="7620" y="1238"/>
                  <a:pt x="11430" y="0"/>
                </a:cubicBezTo>
                <a:lnTo>
                  <a:pt x="28956" y="17050"/>
                </a:lnTo>
                <a:cubicBezTo>
                  <a:pt x="25146" y="18288"/>
                  <a:pt x="21336" y="19622"/>
                  <a:pt x="17622" y="20955"/>
                </a:cubicBezTo>
                <a:close/>
              </a:path>
            </a:pathLst>
          </a:custGeom>
          <a:solidFill>
            <a:srgbClr val="FFFFFF"/>
          </a:solidFill>
          <a:ln w="9525" cap="flat">
            <a:noFill/>
            <a:prstDash val="solid"/>
            <a:miter/>
          </a:ln>
        </p:spPr>
        <p:txBody>
          <a:bodyPr rtlCol="0" anchor="ctr"/>
          <a:lstStyle/>
          <a:p>
            <a:endParaRPr lang="ru-RU"/>
          </a:p>
        </p:txBody>
      </p:sp>
      <p:sp>
        <p:nvSpPr>
          <p:cNvPr id="471" name="Полилиния: фигура 470">
            <a:extLst>
              <a:ext uri="{FF2B5EF4-FFF2-40B4-BE49-F238E27FC236}">
                <a16:creationId xmlns:a16="http://schemas.microsoft.com/office/drawing/2014/main" id="{953F76FF-5A0C-A56E-E592-16A61E2864BE}"/>
              </a:ext>
            </a:extLst>
          </p:cNvPr>
          <p:cNvSpPr/>
          <p:nvPr/>
        </p:nvSpPr>
        <p:spPr>
          <a:xfrm>
            <a:off x="5961033" y="1986454"/>
            <a:ext cx="28955" cy="20955"/>
          </a:xfrm>
          <a:custGeom>
            <a:avLst/>
            <a:gdLst>
              <a:gd name="connsiteX0" fmla="*/ 0 w 28955"/>
              <a:gd name="connsiteY0" fmla="*/ 3905 h 20955"/>
              <a:gd name="connsiteX1" fmla="*/ 11430 w 28955"/>
              <a:gd name="connsiteY1" fmla="*/ 0 h 20955"/>
              <a:gd name="connsiteX2" fmla="*/ 28956 w 28955"/>
              <a:gd name="connsiteY2" fmla="*/ 17050 h 20955"/>
              <a:gd name="connsiteX3" fmla="*/ 17622 w 28955"/>
              <a:gd name="connsiteY3" fmla="*/ 20955 h 20955"/>
              <a:gd name="connsiteX4" fmla="*/ 0 w 28955"/>
              <a:gd name="connsiteY4" fmla="*/ 3905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 h="20955">
                <a:moveTo>
                  <a:pt x="0" y="3905"/>
                </a:moveTo>
                <a:cubicBezTo>
                  <a:pt x="3810" y="2572"/>
                  <a:pt x="7620" y="1238"/>
                  <a:pt x="11430" y="0"/>
                </a:cubicBezTo>
                <a:lnTo>
                  <a:pt x="28956" y="17050"/>
                </a:lnTo>
                <a:cubicBezTo>
                  <a:pt x="25146" y="18288"/>
                  <a:pt x="21336" y="19622"/>
                  <a:pt x="17622" y="20955"/>
                </a:cubicBezTo>
                <a:lnTo>
                  <a:pt x="0" y="3905"/>
                </a:lnTo>
                <a:close/>
              </a:path>
            </a:pathLst>
          </a:custGeom>
          <a:noFill/>
          <a:ln w="1270" cap="flat">
            <a:solidFill>
              <a:srgbClr val="000000">
                <a:alpha val="0"/>
              </a:srgbClr>
            </a:solidFill>
            <a:prstDash val="solid"/>
            <a:miter/>
          </a:ln>
        </p:spPr>
        <p:txBody>
          <a:bodyPr rtlCol="0" anchor="ctr"/>
          <a:lstStyle/>
          <a:p>
            <a:endParaRPr lang="ru-RU"/>
          </a:p>
        </p:txBody>
      </p:sp>
      <p:sp>
        <p:nvSpPr>
          <p:cNvPr id="472" name="Полилиния: фигура 471">
            <a:extLst>
              <a:ext uri="{FF2B5EF4-FFF2-40B4-BE49-F238E27FC236}">
                <a16:creationId xmlns:a16="http://schemas.microsoft.com/office/drawing/2014/main" id="{48D36958-700C-3112-4315-8343D041249A}"/>
              </a:ext>
            </a:extLst>
          </p:cNvPr>
          <p:cNvSpPr/>
          <p:nvPr/>
        </p:nvSpPr>
        <p:spPr>
          <a:xfrm>
            <a:off x="5895597" y="2015410"/>
            <a:ext cx="33718" cy="19431"/>
          </a:xfrm>
          <a:custGeom>
            <a:avLst/>
            <a:gdLst>
              <a:gd name="connsiteX0" fmla="*/ 0 w 33718"/>
              <a:gd name="connsiteY0" fmla="*/ 5429 h 19431"/>
              <a:gd name="connsiteX1" fmla="*/ 24384 w 33718"/>
              <a:gd name="connsiteY1" fmla="*/ 19431 h 19431"/>
              <a:gd name="connsiteX2" fmla="*/ 28956 w 33718"/>
              <a:gd name="connsiteY2" fmla="*/ 16669 h 19431"/>
              <a:gd name="connsiteX3" fmla="*/ 33718 w 33718"/>
              <a:gd name="connsiteY3" fmla="*/ 14002 h 19431"/>
              <a:gd name="connsiteX4" fmla="*/ 9334 w 33718"/>
              <a:gd name="connsiteY4" fmla="*/ 0 h 19431"/>
              <a:gd name="connsiteX5" fmla="*/ 4477 w 33718"/>
              <a:gd name="connsiteY5" fmla="*/ 2667 h 19431"/>
              <a:gd name="connsiteX6" fmla="*/ 0 w 33718"/>
              <a:gd name="connsiteY6" fmla="*/ 5429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18" h="19431">
                <a:moveTo>
                  <a:pt x="0" y="5429"/>
                </a:moveTo>
                <a:lnTo>
                  <a:pt x="24384" y="19431"/>
                </a:lnTo>
                <a:cubicBezTo>
                  <a:pt x="25908" y="18478"/>
                  <a:pt x="27337" y="17526"/>
                  <a:pt x="28956" y="16669"/>
                </a:cubicBezTo>
                <a:cubicBezTo>
                  <a:pt x="30480" y="15716"/>
                  <a:pt x="32099" y="14954"/>
                  <a:pt x="33718" y="14002"/>
                </a:cubicBezTo>
                <a:lnTo>
                  <a:pt x="9334" y="0"/>
                </a:lnTo>
                <a:cubicBezTo>
                  <a:pt x="7715" y="857"/>
                  <a:pt x="6096" y="1715"/>
                  <a:pt x="4477" y="2667"/>
                </a:cubicBezTo>
                <a:cubicBezTo>
                  <a:pt x="2953" y="3524"/>
                  <a:pt x="1524" y="4477"/>
                  <a:pt x="0" y="5429"/>
                </a:cubicBezTo>
                <a:close/>
              </a:path>
            </a:pathLst>
          </a:custGeom>
          <a:solidFill>
            <a:srgbClr val="FFFFFF"/>
          </a:solidFill>
          <a:ln w="9525" cap="flat">
            <a:noFill/>
            <a:prstDash val="solid"/>
            <a:miter/>
          </a:ln>
        </p:spPr>
        <p:txBody>
          <a:bodyPr rtlCol="0" anchor="ctr"/>
          <a:lstStyle/>
          <a:p>
            <a:endParaRPr lang="ru-RU"/>
          </a:p>
        </p:txBody>
      </p:sp>
      <p:sp>
        <p:nvSpPr>
          <p:cNvPr id="473" name="Полилиния: фигура 472">
            <a:extLst>
              <a:ext uri="{FF2B5EF4-FFF2-40B4-BE49-F238E27FC236}">
                <a16:creationId xmlns:a16="http://schemas.microsoft.com/office/drawing/2014/main" id="{3D9D0F58-9CCE-E946-FB4E-8FCA5D187CDB}"/>
              </a:ext>
            </a:extLst>
          </p:cNvPr>
          <p:cNvSpPr/>
          <p:nvPr/>
        </p:nvSpPr>
        <p:spPr>
          <a:xfrm>
            <a:off x="5895597" y="2015410"/>
            <a:ext cx="33718" cy="19431"/>
          </a:xfrm>
          <a:custGeom>
            <a:avLst/>
            <a:gdLst>
              <a:gd name="connsiteX0" fmla="*/ 24384 w 33718"/>
              <a:gd name="connsiteY0" fmla="*/ 19431 h 19431"/>
              <a:gd name="connsiteX1" fmla="*/ 28956 w 33718"/>
              <a:gd name="connsiteY1" fmla="*/ 16669 h 19431"/>
              <a:gd name="connsiteX2" fmla="*/ 33718 w 33718"/>
              <a:gd name="connsiteY2" fmla="*/ 14002 h 19431"/>
              <a:gd name="connsiteX3" fmla="*/ 9334 w 33718"/>
              <a:gd name="connsiteY3" fmla="*/ 0 h 19431"/>
              <a:gd name="connsiteX4" fmla="*/ 4477 w 33718"/>
              <a:gd name="connsiteY4" fmla="*/ 2667 h 19431"/>
              <a:gd name="connsiteX5" fmla="*/ 0 w 33718"/>
              <a:gd name="connsiteY5" fmla="*/ 5429 h 19431"/>
              <a:gd name="connsiteX6" fmla="*/ 24384 w 33718"/>
              <a:gd name="connsiteY6" fmla="*/ 19431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18" h="19431">
                <a:moveTo>
                  <a:pt x="24384" y="19431"/>
                </a:moveTo>
                <a:cubicBezTo>
                  <a:pt x="25908" y="18478"/>
                  <a:pt x="27337" y="17526"/>
                  <a:pt x="28956" y="16669"/>
                </a:cubicBezTo>
                <a:cubicBezTo>
                  <a:pt x="30480" y="15716"/>
                  <a:pt x="32099" y="14954"/>
                  <a:pt x="33718" y="14002"/>
                </a:cubicBezTo>
                <a:lnTo>
                  <a:pt x="9334" y="0"/>
                </a:lnTo>
                <a:cubicBezTo>
                  <a:pt x="7715" y="857"/>
                  <a:pt x="6096" y="1715"/>
                  <a:pt x="4477" y="2667"/>
                </a:cubicBezTo>
                <a:cubicBezTo>
                  <a:pt x="2953" y="3524"/>
                  <a:pt x="1524" y="4477"/>
                  <a:pt x="0" y="5429"/>
                </a:cubicBezTo>
                <a:lnTo>
                  <a:pt x="24384" y="19431"/>
                </a:lnTo>
                <a:close/>
              </a:path>
            </a:pathLst>
          </a:custGeom>
          <a:noFill/>
          <a:ln w="1270" cap="flat">
            <a:solidFill>
              <a:srgbClr val="000000">
                <a:alpha val="0"/>
              </a:srgbClr>
            </a:solidFill>
            <a:prstDash val="solid"/>
            <a:miter/>
          </a:ln>
        </p:spPr>
        <p:txBody>
          <a:bodyPr rtlCol="0" anchor="ctr"/>
          <a:lstStyle/>
          <a:p>
            <a:endParaRPr lang="ru-RU"/>
          </a:p>
        </p:txBody>
      </p:sp>
      <p:sp>
        <p:nvSpPr>
          <p:cNvPr id="474" name="Полилиния: фигура 473">
            <a:extLst>
              <a:ext uri="{FF2B5EF4-FFF2-40B4-BE49-F238E27FC236}">
                <a16:creationId xmlns:a16="http://schemas.microsoft.com/office/drawing/2014/main" id="{9AD6821B-510A-1ADD-7D5F-71519843F320}"/>
              </a:ext>
            </a:extLst>
          </p:cNvPr>
          <p:cNvSpPr/>
          <p:nvPr/>
        </p:nvSpPr>
        <p:spPr>
          <a:xfrm>
            <a:off x="5926553" y="1999694"/>
            <a:ext cx="31623" cy="20288"/>
          </a:xfrm>
          <a:custGeom>
            <a:avLst/>
            <a:gdLst>
              <a:gd name="connsiteX0" fmla="*/ 21146 w 31623"/>
              <a:gd name="connsiteY0" fmla="*/ 20288 h 20288"/>
              <a:gd name="connsiteX1" fmla="*/ 0 w 31623"/>
              <a:gd name="connsiteY1" fmla="*/ 4667 h 20288"/>
              <a:gd name="connsiteX2" fmla="*/ 10573 w 31623"/>
              <a:gd name="connsiteY2" fmla="*/ 0 h 20288"/>
              <a:gd name="connsiteX3" fmla="*/ 31623 w 31623"/>
              <a:gd name="connsiteY3" fmla="*/ 15621 h 20288"/>
              <a:gd name="connsiteX4" fmla="*/ 21146 w 31623"/>
              <a:gd name="connsiteY4" fmla="*/ 20288 h 2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3" h="20288">
                <a:moveTo>
                  <a:pt x="21146" y="20288"/>
                </a:moveTo>
                <a:lnTo>
                  <a:pt x="0" y="4667"/>
                </a:lnTo>
                <a:cubicBezTo>
                  <a:pt x="3524" y="3048"/>
                  <a:pt x="6953" y="1524"/>
                  <a:pt x="10573" y="0"/>
                </a:cubicBezTo>
                <a:lnTo>
                  <a:pt x="31623" y="15621"/>
                </a:lnTo>
                <a:cubicBezTo>
                  <a:pt x="28099" y="17145"/>
                  <a:pt x="24575" y="18764"/>
                  <a:pt x="21146" y="20288"/>
                </a:cubicBezTo>
                <a:close/>
              </a:path>
            </a:pathLst>
          </a:custGeom>
          <a:solidFill>
            <a:srgbClr val="FFFFFF"/>
          </a:solidFill>
          <a:ln w="9525" cap="flat">
            <a:noFill/>
            <a:prstDash val="solid"/>
            <a:miter/>
          </a:ln>
        </p:spPr>
        <p:txBody>
          <a:bodyPr rtlCol="0" anchor="ctr"/>
          <a:lstStyle/>
          <a:p>
            <a:endParaRPr lang="ru-RU"/>
          </a:p>
        </p:txBody>
      </p:sp>
      <p:sp>
        <p:nvSpPr>
          <p:cNvPr id="475" name="Полилиния: фигура 474">
            <a:extLst>
              <a:ext uri="{FF2B5EF4-FFF2-40B4-BE49-F238E27FC236}">
                <a16:creationId xmlns:a16="http://schemas.microsoft.com/office/drawing/2014/main" id="{08990427-3819-CB5E-664B-0FCB7F98CFDD}"/>
              </a:ext>
            </a:extLst>
          </p:cNvPr>
          <p:cNvSpPr/>
          <p:nvPr/>
        </p:nvSpPr>
        <p:spPr>
          <a:xfrm>
            <a:off x="5926553" y="1999694"/>
            <a:ext cx="31623" cy="20288"/>
          </a:xfrm>
          <a:custGeom>
            <a:avLst/>
            <a:gdLst>
              <a:gd name="connsiteX0" fmla="*/ 0 w 31623"/>
              <a:gd name="connsiteY0" fmla="*/ 4667 h 20288"/>
              <a:gd name="connsiteX1" fmla="*/ 10573 w 31623"/>
              <a:gd name="connsiteY1" fmla="*/ 0 h 20288"/>
              <a:gd name="connsiteX2" fmla="*/ 31623 w 31623"/>
              <a:gd name="connsiteY2" fmla="*/ 15621 h 20288"/>
              <a:gd name="connsiteX3" fmla="*/ 21146 w 31623"/>
              <a:gd name="connsiteY3" fmla="*/ 20288 h 20288"/>
              <a:gd name="connsiteX4" fmla="*/ 0 w 31623"/>
              <a:gd name="connsiteY4" fmla="*/ 4667 h 2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3" h="20288">
                <a:moveTo>
                  <a:pt x="0" y="4667"/>
                </a:moveTo>
                <a:cubicBezTo>
                  <a:pt x="3524" y="3048"/>
                  <a:pt x="6953" y="1524"/>
                  <a:pt x="10573" y="0"/>
                </a:cubicBezTo>
                <a:lnTo>
                  <a:pt x="31623" y="15621"/>
                </a:lnTo>
                <a:cubicBezTo>
                  <a:pt x="28099" y="17145"/>
                  <a:pt x="24575" y="18764"/>
                  <a:pt x="21146" y="20288"/>
                </a:cubicBezTo>
                <a:lnTo>
                  <a:pt x="0" y="4667"/>
                </a:lnTo>
                <a:close/>
              </a:path>
            </a:pathLst>
          </a:custGeom>
          <a:noFill/>
          <a:ln w="1270" cap="flat">
            <a:solidFill>
              <a:srgbClr val="000000">
                <a:alpha val="0"/>
              </a:srgbClr>
            </a:solidFill>
            <a:prstDash val="solid"/>
            <a:miter/>
          </a:ln>
        </p:spPr>
        <p:txBody>
          <a:bodyPr rtlCol="0" anchor="ctr"/>
          <a:lstStyle/>
          <a:p>
            <a:endParaRPr lang="ru-RU"/>
          </a:p>
        </p:txBody>
      </p:sp>
      <p:sp>
        <p:nvSpPr>
          <p:cNvPr id="476" name="Полилиния: фигура 475">
            <a:extLst>
              <a:ext uri="{FF2B5EF4-FFF2-40B4-BE49-F238E27FC236}">
                <a16:creationId xmlns:a16="http://schemas.microsoft.com/office/drawing/2014/main" id="{6CF4D13B-144F-ECA8-29B0-BBB29B6D17C5}"/>
              </a:ext>
            </a:extLst>
          </p:cNvPr>
          <p:cNvSpPr/>
          <p:nvPr/>
        </p:nvSpPr>
        <p:spPr>
          <a:xfrm>
            <a:off x="5910646" y="2282396"/>
            <a:ext cx="32766" cy="19907"/>
          </a:xfrm>
          <a:custGeom>
            <a:avLst/>
            <a:gdLst>
              <a:gd name="connsiteX0" fmla="*/ 32766 w 32766"/>
              <a:gd name="connsiteY0" fmla="*/ 5048 h 19907"/>
              <a:gd name="connsiteX1" fmla="*/ 22765 w 32766"/>
              <a:gd name="connsiteY1" fmla="*/ 0 h 19907"/>
              <a:gd name="connsiteX2" fmla="*/ 0 w 32766"/>
              <a:gd name="connsiteY2" fmla="*/ 14859 h 19907"/>
              <a:gd name="connsiteX3" fmla="*/ 9906 w 32766"/>
              <a:gd name="connsiteY3" fmla="*/ 19907 h 19907"/>
              <a:gd name="connsiteX4" fmla="*/ 32766 w 32766"/>
              <a:gd name="connsiteY4" fmla="*/ 5048 h 19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 h="19907">
                <a:moveTo>
                  <a:pt x="32766" y="5048"/>
                </a:moveTo>
                <a:cubicBezTo>
                  <a:pt x="29432" y="3334"/>
                  <a:pt x="26098" y="1715"/>
                  <a:pt x="22765" y="0"/>
                </a:cubicBezTo>
                <a:lnTo>
                  <a:pt x="0" y="14859"/>
                </a:lnTo>
                <a:cubicBezTo>
                  <a:pt x="3238" y="16573"/>
                  <a:pt x="6572" y="18288"/>
                  <a:pt x="9906" y="19907"/>
                </a:cubicBezTo>
                <a:lnTo>
                  <a:pt x="32766" y="5048"/>
                </a:lnTo>
                <a:close/>
              </a:path>
            </a:pathLst>
          </a:custGeom>
          <a:solidFill>
            <a:srgbClr val="FFFFFF"/>
          </a:solidFill>
          <a:ln w="9525" cap="flat">
            <a:noFill/>
            <a:prstDash val="solid"/>
            <a:miter/>
          </a:ln>
        </p:spPr>
        <p:txBody>
          <a:bodyPr rtlCol="0" anchor="ctr"/>
          <a:lstStyle/>
          <a:p>
            <a:endParaRPr lang="ru-RU"/>
          </a:p>
        </p:txBody>
      </p:sp>
      <p:sp>
        <p:nvSpPr>
          <p:cNvPr id="477" name="Полилиния: фигура 476">
            <a:extLst>
              <a:ext uri="{FF2B5EF4-FFF2-40B4-BE49-F238E27FC236}">
                <a16:creationId xmlns:a16="http://schemas.microsoft.com/office/drawing/2014/main" id="{4AECE562-401D-8FC4-BDF3-F7D7B2227D61}"/>
              </a:ext>
            </a:extLst>
          </p:cNvPr>
          <p:cNvSpPr/>
          <p:nvPr/>
        </p:nvSpPr>
        <p:spPr>
          <a:xfrm>
            <a:off x="5910646" y="2282396"/>
            <a:ext cx="32766" cy="19907"/>
          </a:xfrm>
          <a:custGeom>
            <a:avLst/>
            <a:gdLst>
              <a:gd name="connsiteX0" fmla="*/ 22765 w 32766"/>
              <a:gd name="connsiteY0" fmla="*/ 0 h 19907"/>
              <a:gd name="connsiteX1" fmla="*/ 0 w 32766"/>
              <a:gd name="connsiteY1" fmla="*/ 14859 h 19907"/>
              <a:gd name="connsiteX2" fmla="*/ 9906 w 32766"/>
              <a:gd name="connsiteY2" fmla="*/ 19907 h 19907"/>
              <a:gd name="connsiteX3" fmla="*/ 32766 w 32766"/>
              <a:gd name="connsiteY3" fmla="*/ 5048 h 19907"/>
              <a:gd name="connsiteX4" fmla="*/ 22765 w 32766"/>
              <a:gd name="connsiteY4" fmla="*/ 0 h 19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 h="19907">
                <a:moveTo>
                  <a:pt x="22765" y="0"/>
                </a:moveTo>
                <a:lnTo>
                  <a:pt x="0" y="14859"/>
                </a:lnTo>
                <a:cubicBezTo>
                  <a:pt x="3238" y="16573"/>
                  <a:pt x="6572" y="18288"/>
                  <a:pt x="9906" y="19907"/>
                </a:cubicBezTo>
                <a:lnTo>
                  <a:pt x="32766" y="5048"/>
                </a:lnTo>
                <a:cubicBezTo>
                  <a:pt x="29432" y="3334"/>
                  <a:pt x="26098" y="1715"/>
                  <a:pt x="22765" y="0"/>
                </a:cubicBezTo>
                <a:close/>
              </a:path>
            </a:pathLst>
          </a:custGeom>
          <a:noFill/>
          <a:ln w="1270" cap="flat">
            <a:solidFill>
              <a:srgbClr val="000000">
                <a:alpha val="0"/>
              </a:srgbClr>
            </a:solidFill>
            <a:prstDash val="solid"/>
            <a:miter/>
          </a:ln>
        </p:spPr>
        <p:txBody>
          <a:bodyPr rtlCol="0" anchor="ctr"/>
          <a:lstStyle/>
          <a:p>
            <a:endParaRPr lang="ru-RU"/>
          </a:p>
        </p:txBody>
      </p:sp>
      <p:sp>
        <p:nvSpPr>
          <p:cNvPr id="478" name="Полилиния: фигура 477">
            <a:extLst>
              <a:ext uri="{FF2B5EF4-FFF2-40B4-BE49-F238E27FC236}">
                <a16:creationId xmlns:a16="http://schemas.microsoft.com/office/drawing/2014/main" id="{5CA13AE6-F5DA-654E-A43A-1FB6B869EB0E}"/>
              </a:ext>
            </a:extLst>
          </p:cNvPr>
          <p:cNvSpPr/>
          <p:nvPr/>
        </p:nvSpPr>
        <p:spPr>
          <a:xfrm>
            <a:off x="6037710" y="1968166"/>
            <a:ext cx="22384" cy="21145"/>
          </a:xfrm>
          <a:custGeom>
            <a:avLst/>
            <a:gdLst>
              <a:gd name="connsiteX0" fmla="*/ 9620 w 22384"/>
              <a:gd name="connsiteY0" fmla="*/ 21145 h 21145"/>
              <a:gd name="connsiteX1" fmla="*/ 0 w 22384"/>
              <a:gd name="connsiteY1" fmla="*/ 2095 h 21145"/>
              <a:gd name="connsiteX2" fmla="*/ 12764 w 22384"/>
              <a:gd name="connsiteY2" fmla="*/ 0 h 21145"/>
              <a:gd name="connsiteX3" fmla="*/ 22384 w 22384"/>
              <a:gd name="connsiteY3" fmla="*/ 19050 h 21145"/>
              <a:gd name="connsiteX4" fmla="*/ 9620 w 22384"/>
              <a:gd name="connsiteY4" fmla="*/ 21145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4" h="21145">
                <a:moveTo>
                  <a:pt x="9620" y="21145"/>
                </a:moveTo>
                <a:lnTo>
                  <a:pt x="0" y="2095"/>
                </a:lnTo>
                <a:cubicBezTo>
                  <a:pt x="4191" y="1333"/>
                  <a:pt x="8477" y="667"/>
                  <a:pt x="12764" y="0"/>
                </a:cubicBezTo>
                <a:lnTo>
                  <a:pt x="22384" y="19050"/>
                </a:lnTo>
                <a:cubicBezTo>
                  <a:pt x="18098" y="19717"/>
                  <a:pt x="13811" y="20383"/>
                  <a:pt x="9620" y="21145"/>
                </a:cubicBezTo>
                <a:close/>
              </a:path>
            </a:pathLst>
          </a:custGeom>
          <a:solidFill>
            <a:srgbClr val="FFFFFF"/>
          </a:solidFill>
          <a:ln w="9525" cap="flat">
            <a:noFill/>
            <a:prstDash val="solid"/>
            <a:miter/>
          </a:ln>
        </p:spPr>
        <p:txBody>
          <a:bodyPr rtlCol="0" anchor="ctr"/>
          <a:lstStyle/>
          <a:p>
            <a:endParaRPr lang="ru-RU"/>
          </a:p>
        </p:txBody>
      </p:sp>
      <p:sp>
        <p:nvSpPr>
          <p:cNvPr id="479" name="Полилиния: фигура 478">
            <a:extLst>
              <a:ext uri="{FF2B5EF4-FFF2-40B4-BE49-F238E27FC236}">
                <a16:creationId xmlns:a16="http://schemas.microsoft.com/office/drawing/2014/main" id="{99902893-9777-C1C5-4701-2249E63AF138}"/>
              </a:ext>
            </a:extLst>
          </p:cNvPr>
          <p:cNvSpPr/>
          <p:nvPr/>
        </p:nvSpPr>
        <p:spPr>
          <a:xfrm>
            <a:off x="6037710" y="1968166"/>
            <a:ext cx="22384" cy="21145"/>
          </a:xfrm>
          <a:custGeom>
            <a:avLst/>
            <a:gdLst>
              <a:gd name="connsiteX0" fmla="*/ 0 w 22384"/>
              <a:gd name="connsiteY0" fmla="*/ 2095 h 21145"/>
              <a:gd name="connsiteX1" fmla="*/ 12764 w 22384"/>
              <a:gd name="connsiteY1" fmla="*/ 0 h 21145"/>
              <a:gd name="connsiteX2" fmla="*/ 22384 w 22384"/>
              <a:gd name="connsiteY2" fmla="*/ 19050 h 21145"/>
              <a:gd name="connsiteX3" fmla="*/ 9620 w 22384"/>
              <a:gd name="connsiteY3" fmla="*/ 21145 h 21145"/>
              <a:gd name="connsiteX4" fmla="*/ 0 w 22384"/>
              <a:gd name="connsiteY4" fmla="*/ 2095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4" h="21145">
                <a:moveTo>
                  <a:pt x="0" y="2095"/>
                </a:moveTo>
                <a:cubicBezTo>
                  <a:pt x="4191" y="1333"/>
                  <a:pt x="8477" y="667"/>
                  <a:pt x="12764" y="0"/>
                </a:cubicBezTo>
                <a:lnTo>
                  <a:pt x="22384" y="19050"/>
                </a:lnTo>
                <a:cubicBezTo>
                  <a:pt x="18098" y="19717"/>
                  <a:pt x="13811" y="20383"/>
                  <a:pt x="9620" y="21145"/>
                </a:cubicBezTo>
                <a:lnTo>
                  <a:pt x="0" y="2095"/>
                </a:lnTo>
                <a:close/>
              </a:path>
            </a:pathLst>
          </a:custGeom>
          <a:noFill/>
          <a:ln w="1270" cap="flat">
            <a:solidFill>
              <a:srgbClr val="000000">
                <a:alpha val="0"/>
              </a:srgbClr>
            </a:solidFill>
            <a:prstDash val="solid"/>
            <a:miter/>
          </a:ln>
        </p:spPr>
        <p:txBody>
          <a:bodyPr rtlCol="0" anchor="ctr"/>
          <a:lstStyle/>
          <a:p>
            <a:endParaRPr lang="ru-RU"/>
          </a:p>
        </p:txBody>
      </p:sp>
      <p:sp>
        <p:nvSpPr>
          <p:cNvPr id="480" name="Полилиния: фигура 479">
            <a:extLst>
              <a:ext uri="{FF2B5EF4-FFF2-40B4-BE49-F238E27FC236}">
                <a16:creationId xmlns:a16="http://schemas.microsoft.com/office/drawing/2014/main" id="{5AD9BD22-5784-0E82-A1E5-9792F66AF56C}"/>
              </a:ext>
            </a:extLst>
          </p:cNvPr>
          <p:cNvSpPr/>
          <p:nvPr/>
        </p:nvSpPr>
        <p:spPr>
          <a:xfrm>
            <a:off x="6057998" y="2323258"/>
            <a:ext cx="20478" cy="20955"/>
          </a:xfrm>
          <a:custGeom>
            <a:avLst/>
            <a:gdLst>
              <a:gd name="connsiteX0" fmla="*/ 20479 w 20478"/>
              <a:gd name="connsiteY0" fmla="*/ 1619 h 20955"/>
              <a:gd name="connsiteX1" fmla="*/ 7525 w 20478"/>
              <a:gd name="connsiteY1" fmla="*/ 0 h 20955"/>
              <a:gd name="connsiteX2" fmla="*/ 0 w 20478"/>
              <a:gd name="connsiteY2" fmla="*/ 19336 h 20955"/>
              <a:gd name="connsiteX3" fmla="*/ 12954 w 20478"/>
              <a:gd name="connsiteY3" fmla="*/ 20955 h 20955"/>
              <a:gd name="connsiteX4" fmla="*/ 20479 w 20478"/>
              <a:gd name="connsiteY4" fmla="*/ 1619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 h="20955">
                <a:moveTo>
                  <a:pt x="20479" y="1619"/>
                </a:moveTo>
                <a:cubicBezTo>
                  <a:pt x="16193" y="1143"/>
                  <a:pt x="11811" y="572"/>
                  <a:pt x="7525" y="0"/>
                </a:cubicBezTo>
                <a:lnTo>
                  <a:pt x="0" y="19336"/>
                </a:lnTo>
                <a:cubicBezTo>
                  <a:pt x="4286" y="19907"/>
                  <a:pt x="8668" y="20479"/>
                  <a:pt x="12954" y="20955"/>
                </a:cubicBezTo>
                <a:lnTo>
                  <a:pt x="20479" y="1619"/>
                </a:lnTo>
                <a:close/>
              </a:path>
            </a:pathLst>
          </a:custGeom>
          <a:solidFill>
            <a:srgbClr val="FFFFFF"/>
          </a:solidFill>
          <a:ln w="9525" cap="flat">
            <a:noFill/>
            <a:prstDash val="solid"/>
            <a:miter/>
          </a:ln>
        </p:spPr>
        <p:txBody>
          <a:bodyPr rtlCol="0" anchor="ctr"/>
          <a:lstStyle/>
          <a:p>
            <a:endParaRPr lang="ru-RU"/>
          </a:p>
        </p:txBody>
      </p:sp>
      <p:sp>
        <p:nvSpPr>
          <p:cNvPr id="481" name="Полилиния: фигура 480">
            <a:extLst>
              <a:ext uri="{FF2B5EF4-FFF2-40B4-BE49-F238E27FC236}">
                <a16:creationId xmlns:a16="http://schemas.microsoft.com/office/drawing/2014/main" id="{25BC8244-A1D9-4857-3F08-034C5D9F8A59}"/>
              </a:ext>
            </a:extLst>
          </p:cNvPr>
          <p:cNvSpPr/>
          <p:nvPr/>
        </p:nvSpPr>
        <p:spPr>
          <a:xfrm>
            <a:off x="6057998" y="2323258"/>
            <a:ext cx="20478" cy="20955"/>
          </a:xfrm>
          <a:custGeom>
            <a:avLst/>
            <a:gdLst>
              <a:gd name="connsiteX0" fmla="*/ 7525 w 20478"/>
              <a:gd name="connsiteY0" fmla="*/ 0 h 20955"/>
              <a:gd name="connsiteX1" fmla="*/ 0 w 20478"/>
              <a:gd name="connsiteY1" fmla="*/ 19336 h 20955"/>
              <a:gd name="connsiteX2" fmla="*/ 12954 w 20478"/>
              <a:gd name="connsiteY2" fmla="*/ 20955 h 20955"/>
              <a:gd name="connsiteX3" fmla="*/ 20479 w 20478"/>
              <a:gd name="connsiteY3" fmla="*/ 1619 h 20955"/>
              <a:gd name="connsiteX4" fmla="*/ 7525 w 20478"/>
              <a:gd name="connsiteY4" fmla="*/ 0 h 2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 h="20955">
                <a:moveTo>
                  <a:pt x="7525" y="0"/>
                </a:moveTo>
                <a:lnTo>
                  <a:pt x="0" y="19336"/>
                </a:lnTo>
                <a:cubicBezTo>
                  <a:pt x="4286" y="19907"/>
                  <a:pt x="8668" y="20479"/>
                  <a:pt x="12954" y="20955"/>
                </a:cubicBezTo>
                <a:lnTo>
                  <a:pt x="20479" y="1619"/>
                </a:lnTo>
                <a:cubicBezTo>
                  <a:pt x="16193" y="1143"/>
                  <a:pt x="11811" y="572"/>
                  <a:pt x="7525" y="0"/>
                </a:cubicBezTo>
                <a:close/>
              </a:path>
            </a:pathLst>
          </a:custGeom>
          <a:noFill/>
          <a:ln w="1270" cap="flat">
            <a:solidFill>
              <a:srgbClr val="000000">
                <a:alpha val="0"/>
              </a:srgbClr>
            </a:solidFill>
            <a:prstDash val="solid"/>
            <a:miter/>
          </a:ln>
        </p:spPr>
        <p:txBody>
          <a:bodyPr rtlCol="0" anchor="ctr"/>
          <a:lstStyle/>
          <a:p>
            <a:endParaRPr lang="ru-RU"/>
          </a:p>
        </p:txBody>
      </p:sp>
      <p:sp>
        <p:nvSpPr>
          <p:cNvPr id="482" name="Полилиния: фигура 481">
            <a:extLst>
              <a:ext uri="{FF2B5EF4-FFF2-40B4-BE49-F238E27FC236}">
                <a16:creationId xmlns:a16="http://schemas.microsoft.com/office/drawing/2014/main" id="{AFD2787B-F833-613C-CB1B-CA1D9DE1F233}"/>
              </a:ext>
            </a:extLst>
          </p:cNvPr>
          <p:cNvSpPr/>
          <p:nvPr/>
        </p:nvSpPr>
        <p:spPr>
          <a:xfrm>
            <a:off x="6438808" y="2156380"/>
            <a:ext cx="34861" cy="8286"/>
          </a:xfrm>
          <a:custGeom>
            <a:avLst/>
            <a:gdLst>
              <a:gd name="connsiteX0" fmla="*/ 381 w 34861"/>
              <a:gd name="connsiteY0" fmla="*/ 0 h 8286"/>
              <a:gd name="connsiteX1" fmla="*/ 0 w 34861"/>
              <a:gd name="connsiteY1" fmla="*/ 7620 h 8286"/>
              <a:gd name="connsiteX2" fmla="*/ 34480 w 34861"/>
              <a:gd name="connsiteY2" fmla="*/ 8287 h 8286"/>
              <a:gd name="connsiteX3" fmla="*/ 34861 w 34861"/>
              <a:gd name="connsiteY3" fmla="*/ 667 h 8286"/>
              <a:gd name="connsiteX4" fmla="*/ 381 w 34861"/>
              <a:gd name="connsiteY4" fmla="*/ 0 h 8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8286">
                <a:moveTo>
                  <a:pt x="381" y="0"/>
                </a:moveTo>
                <a:cubicBezTo>
                  <a:pt x="381" y="2572"/>
                  <a:pt x="190" y="5144"/>
                  <a:pt x="0" y="7620"/>
                </a:cubicBezTo>
                <a:lnTo>
                  <a:pt x="34480" y="8287"/>
                </a:lnTo>
                <a:cubicBezTo>
                  <a:pt x="34671" y="5715"/>
                  <a:pt x="34766" y="3239"/>
                  <a:pt x="34861" y="667"/>
                </a:cubicBezTo>
                <a:lnTo>
                  <a:pt x="381" y="0"/>
                </a:lnTo>
                <a:close/>
              </a:path>
            </a:pathLst>
          </a:custGeom>
          <a:solidFill>
            <a:srgbClr val="FFFFFF"/>
          </a:solidFill>
          <a:ln w="9525" cap="flat">
            <a:noFill/>
            <a:prstDash val="solid"/>
            <a:miter/>
          </a:ln>
        </p:spPr>
        <p:txBody>
          <a:bodyPr rtlCol="0" anchor="ctr"/>
          <a:lstStyle/>
          <a:p>
            <a:endParaRPr lang="ru-RU"/>
          </a:p>
        </p:txBody>
      </p:sp>
      <p:sp>
        <p:nvSpPr>
          <p:cNvPr id="483" name="Полилиния: фигура 482">
            <a:extLst>
              <a:ext uri="{FF2B5EF4-FFF2-40B4-BE49-F238E27FC236}">
                <a16:creationId xmlns:a16="http://schemas.microsoft.com/office/drawing/2014/main" id="{2F7B2ED0-84BD-9275-96F3-E7FB42E006BD}"/>
              </a:ext>
            </a:extLst>
          </p:cNvPr>
          <p:cNvSpPr/>
          <p:nvPr/>
        </p:nvSpPr>
        <p:spPr>
          <a:xfrm>
            <a:off x="6438808" y="2156380"/>
            <a:ext cx="34861" cy="8286"/>
          </a:xfrm>
          <a:custGeom>
            <a:avLst/>
            <a:gdLst>
              <a:gd name="connsiteX0" fmla="*/ 0 w 34861"/>
              <a:gd name="connsiteY0" fmla="*/ 7620 h 8286"/>
              <a:gd name="connsiteX1" fmla="*/ 34480 w 34861"/>
              <a:gd name="connsiteY1" fmla="*/ 8287 h 8286"/>
              <a:gd name="connsiteX2" fmla="*/ 34861 w 34861"/>
              <a:gd name="connsiteY2" fmla="*/ 667 h 8286"/>
              <a:gd name="connsiteX3" fmla="*/ 381 w 34861"/>
              <a:gd name="connsiteY3" fmla="*/ 0 h 8286"/>
              <a:gd name="connsiteX4" fmla="*/ 0 w 34861"/>
              <a:gd name="connsiteY4" fmla="*/ 7620 h 8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 h="8286">
                <a:moveTo>
                  <a:pt x="0" y="7620"/>
                </a:moveTo>
                <a:lnTo>
                  <a:pt x="34480" y="8287"/>
                </a:lnTo>
                <a:cubicBezTo>
                  <a:pt x="34671" y="5715"/>
                  <a:pt x="34766" y="3239"/>
                  <a:pt x="34861" y="667"/>
                </a:cubicBezTo>
                <a:lnTo>
                  <a:pt x="381" y="0"/>
                </a:lnTo>
                <a:cubicBezTo>
                  <a:pt x="381" y="2572"/>
                  <a:pt x="190" y="5144"/>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484" name="Полилиния: фигура 483">
            <a:extLst>
              <a:ext uri="{FF2B5EF4-FFF2-40B4-BE49-F238E27FC236}">
                <a16:creationId xmlns:a16="http://schemas.microsoft.com/office/drawing/2014/main" id="{F977687F-AC6D-1492-2CF6-7B3284479FAD}"/>
              </a:ext>
            </a:extLst>
          </p:cNvPr>
          <p:cNvSpPr/>
          <p:nvPr/>
        </p:nvSpPr>
        <p:spPr>
          <a:xfrm>
            <a:off x="6437188" y="2132758"/>
            <a:ext cx="35528" cy="9525"/>
          </a:xfrm>
          <a:custGeom>
            <a:avLst/>
            <a:gdLst>
              <a:gd name="connsiteX0" fmla="*/ 0 w 35528"/>
              <a:gd name="connsiteY0" fmla="*/ 1905 h 9525"/>
              <a:gd name="connsiteX1" fmla="*/ 1238 w 35528"/>
              <a:gd name="connsiteY1" fmla="*/ 9525 h 9525"/>
              <a:gd name="connsiteX2" fmla="*/ 35529 w 35528"/>
              <a:gd name="connsiteY2" fmla="*/ 7620 h 9525"/>
              <a:gd name="connsiteX3" fmla="*/ 34290 w 35528"/>
              <a:gd name="connsiteY3" fmla="*/ 0 h 9525"/>
              <a:gd name="connsiteX4" fmla="*/ 0 w 35528"/>
              <a:gd name="connsiteY4" fmla="*/ 190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8" h="9525">
                <a:moveTo>
                  <a:pt x="0" y="1905"/>
                </a:moveTo>
                <a:cubicBezTo>
                  <a:pt x="476" y="4477"/>
                  <a:pt x="858" y="6953"/>
                  <a:pt x="1238" y="9525"/>
                </a:cubicBezTo>
                <a:lnTo>
                  <a:pt x="35529" y="7620"/>
                </a:lnTo>
                <a:cubicBezTo>
                  <a:pt x="35243" y="5144"/>
                  <a:pt x="34766" y="2572"/>
                  <a:pt x="34290" y="0"/>
                </a:cubicBezTo>
                <a:lnTo>
                  <a:pt x="0" y="1905"/>
                </a:lnTo>
                <a:close/>
              </a:path>
            </a:pathLst>
          </a:custGeom>
          <a:solidFill>
            <a:srgbClr val="FFFFFF"/>
          </a:solidFill>
          <a:ln w="9525" cap="flat">
            <a:noFill/>
            <a:prstDash val="solid"/>
            <a:miter/>
          </a:ln>
        </p:spPr>
        <p:txBody>
          <a:bodyPr rtlCol="0" anchor="ctr"/>
          <a:lstStyle/>
          <a:p>
            <a:endParaRPr lang="ru-RU"/>
          </a:p>
        </p:txBody>
      </p:sp>
      <p:sp>
        <p:nvSpPr>
          <p:cNvPr id="485" name="Полилиния: фигура 484">
            <a:extLst>
              <a:ext uri="{FF2B5EF4-FFF2-40B4-BE49-F238E27FC236}">
                <a16:creationId xmlns:a16="http://schemas.microsoft.com/office/drawing/2014/main" id="{8A7EC826-C757-055A-B146-B9BA85A03E42}"/>
              </a:ext>
            </a:extLst>
          </p:cNvPr>
          <p:cNvSpPr/>
          <p:nvPr/>
        </p:nvSpPr>
        <p:spPr>
          <a:xfrm>
            <a:off x="6437188" y="2132758"/>
            <a:ext cx="35528" cy="9525"/>
          </a:xfrm>
          <a:custGeom>
            <a:avLst/>
            <a:gdLst>
              <a:gd name="connsiteX0" fmla="*/ 1238 w 35528"/>
              <a:gd name="connsiteY0" fmla="*/ 9525 h 9525"/>
              <a:gd name="connsiteX1" fmla="*/ 35529 w 35528"/>
              <a:gd name="connsiteY1" fmla="*/ 7620 h 9525"/>
              <a:gd name="connsiteX2" fmla="*/ 34290 w 35528"/>
              <a:gd name="connsiteY2" fmla="*/ 0 h 9525"/>
              <a:gd name="connsiteX3" fmla="*/ 0 w 35528"/>
              <a:gd name="connsiteY3" fmla="*/ 1905 h 9525"/>
              <a:gd name="connsiteX4" fmla="*/ 1238 w 35528"/>
              <a:gd name="connsiteY4" fmla="*/ 952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28" h="9525">
                <a:moveTo>
                  <a:pt x="1238" y="9525"/>
                </a:moveTo>
                <a:lnTo>
                  <a:pt x="35529" y="7620"/>
                </a:lnTo>
                <a:cubicBezTo>
                  <a:pt x="35243" y="5144"/>
                  <a:pt x="34766" y="2572"/>
                  <a:pt x="34290" y="0"/>
                </a:cubicBezTo>
                <a:lnTo>
                  <a:pt x="0" y="1905"/>
                </a:lnTo>
                <a:cubicBezTo>
                  <a:pt x="476" y="4477"/>
                  <a:pt x="858" y="6953"/>
                  <a:pt x="1238" y="9525"/>
                </a:cubicBezTo>
                <a:close/>
              </a:path>
            </a:pathLst>
          </a:custGeom>
          <a:noFill/>
          <a:ln w="1270" cap="flat">
            <a:solidFill>
              <a:srgbClr val="000000">
                <a:alpha val="0"/>
              </a:srgbClr>
            </a:solidFill>
            <a:prstDash val="solid"/>
            <a:miter/>
          </a:ln>
        </p:spPr>
        <p:txBody>
          <a:bodyPr rtlCol="0" anchor="ctr"/>
          <a:lstStyle/>
          <a:p>
            <a:endParaRPr lang="ru-RU"/>
          </a:p>
        </p:txBody>
      </p:sp>
      <p:sp>
        <p:nvSpPr>
          <p:cNvPr id="486" name="Полилиния: фигура 485">
            <a:extLst>
              <a:ext uri="{FF2B5EF4-FFF2-40B4-BE49-F238E27FC236}">
                <a16:creationId xmlns:a16="http://schemas.microsoft.com/office/drawing/2014/main" id="{AA6A2CA1-4853-F2CF-58ED-5A75EA0735BA}"/>
              </a:ext>
            </a:extLst>
          </p:cNvPr>
          <p:cNvSpPr/>
          <p:nvPr/>
        </p:nvSpPr>
        <p:spPr>
          <a:xfrm>
            <a:off x="6434426" y="2178097"/>
            <a:ext cx="36099" cy="10668"/>
          </a:xfrm>
          <a:custGeom>
            <a:avLst/>
            <a:gdLst>
              <a:gd name="connsiteX0" fmla="*/ 2000 w 36099"/>
              <a:gd name="connsiteY0" fmla="*/ 0 h 10668"/>
              <a:gd name="connsiteX1" fmla="*/ 0 w 36099"/>
              <a:gd name="connsiteY1" fmla="*/ 7620 h 10668"/>
              <a:gd name="connsiteX2" fmla="*/ 34004 w 36099"/>
              <a:gd name="connsiteY2" fmla="*/ 10668 h 10668"/>
              <a:gd name="connsiteX3" fmla="*/ 36100 w 36099"/>
              <a:gd name="connsiteY3" fmla="*/ 3143 h 10668"/>
              <a:gd name="connsiteX4" fmla="*/ 2000 w 36099"/>
              <a:gd name="connsiteY4" fmla="*/ 0 h 1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10668">
                <a:moveTo>
                  <a:pt x="2000" y="0"/>
                </a:moveTo>
                <a:cubicBezTo>
                  <a:pt x="1429" y="2572"/>
                  <a:pt x="762" y="5048"/>
                  <a:pt x="0" y="7620"/>
                </a:cubicBezTo>
                <a:lnTo>
                  <a:pt x="34004" y="10668"/>
                </a:lnTo>
                <a:cubicBezTo>
                  <a:pt x="34766" y="8192"/>
                  <a:pt x="35528" y="5620"/>
                  <a:pt x="36100" y="3143"/>
                </a:cubicBezTo>
                <a:lnTo>
                  <a:pt x="2000" y="0"/>
                </a:lnTo>
                <a:close/>
              </a:path>
            </a:pathLst>
          </a:custGeom>
          <a:solidFill>
            <a:srgbClr val="FFFFFF"/>
          </a:solidFill>
          <a:ln w="9525" cap="flat">
            <a:noFill/>
            <a:prstDash val="solid"/>
            <a:miter/>
          </a:ln>
        </p:spPr>
        <p:txBody>
          <a:bodyPr rtlCol="0" anchor="ctr"/>
          <a:lstStyle/>
          <a:p>
            <a:endParaRPr lang="ru-RU"/>
          </a:p>
        </p:txBody>
      </p:sp>
      <p:sp>
        <p:nvSpPr>
          <p:cNvPr id="487" name="Полилиния: фигура 486">
            <a:extLst>
              <a:ext uri="{FF2B5EF4-FFF2-40B4-BE49-F238E27FC236}">
                <a16:creationId xmlns:a16="http://schemas.microsoft.com/office/drawing/2014/main" id="{656901DE-785C-6B1E-59B6-CBC237106E95}"/>
              </a:ext>
            </a:extLst>
          </p:cNvPr>
          <p:cNvSpPr/>
          <p:nvPr/>
        </p:nvSpPr>
        <p:spPr>
          <a:xfrm>
            <a:off x="6434426" y="2178097"/>
            <a:ext cx="36099" cy="10668"/>
          </a:xfrm>
          <a:custGeom>
            <a:avLst/>
            <a:gdLst>
              <a:gd name="connsiteX0" fmla="*/ 0 w 36099"/>
              <a:gd name="connsiteY0" fmla="*/ 7620 h 10668"/>
              <a:gd name="connsiteX1" fmla="*/ 34004 w 36099"/>
              <a:gd name="connsiteY1" fmla="*/ 10668 h 10668"/>
              <a:gd name="connsiteX2" fmla="*/ 36100 w 36099"/>
              <a:gd name="connsiteY2" fmla="*/ 3143 h 10668"/>
              <a:gd name="connsiteX3" fmla="*/ 2000 w 36099"/>
              <a:gd name="connsiteY3" fmla="*/ 0 h 10668"/>
              <a:gd name="connsiteX4" fmla="*/ 0 w 36099"/>
              <a:gd name="connsiteY4" fmla="*/ 7620 h 1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10668">
                <a:moveTo>
                  <a:pt x="0" y="7620"/>
                </a:moveTo>
                <a:lnTo>
                  <a:pt x="34004" y="10668"/>
                </a:lnTo>
                <a:cubicBezTo>
                  <a:pt x="34766" y="8192"/>
                  <a:pt x="35528" y="5620"/>
                  <a:pt x="36100" y="3143"/>
                </a:cubicBezTo>
                <a:lnTo>
                  <a:pt x="2000" y="0"/>
                </a:lnTo>
                <a:cubicBezTo>
                  <a:pt x="1429" y="2572"/>
                  <a:pt x="762" y="5048"/>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488" name="Полилиния: фигура 487">
            <a:extLst>
              <a:ext uri="{FF2B5EF4-FFF2-40B4-BE49-F238E27FC236}">
                <a16:creationId xmlns:a16="http://schemas.microsoft.com/office/drawing/2014/main" id="{BA67C8C8-49EC-962D-AA56-B14DFBB38B9D}"/>
              </a:ext>
            </a:extLst>
          </p:cNvPr>
          <p:cNvSpPr/>
          <p:nvPr/>
        </p:nvSpPr>
        <p:spPr>
          <a:xfrm>
            <a:off x="6425377" y="2199528"/>
            <a:ext cx="36766" cy="12858"/>
          </a:xfrm>
          <a:custGeom>
            <a:avLst/>
            <a:gdLst>
              <a:gd name="connsiteX0" fmla="*/ 3715 w 36766"/>
              <a:gd name="connsiteY0" fmla="*/ 0 h 12858"/>
              <a:gd name="connsiteX1" fmla="*/ 0 w 36766"/>
              <a:gd name="connsiteY1" fmla="*/ 7334 h 12858"/>
              <a:gd name="connsiteX2" fmla="*/ 33147 w 36766"/>
              <a:gd name="connsiteY2" fmla="*/ 12859 h 12858"/>
              <a:gd name="connsiteX3" fmla="*/ 36766 w 36766"/>
              <a:gd name="connsiteY3" fmla="*/ 5525 h 12858"/>
              <a:gd name="connsiteX4" fmla="*/ 3715 w 36766"/>
              <a:gd name="connsiteY4" fmla="*/ 0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2858">
                <a:moveTo>
                  <a:pt x="3715" y="0"/>
                </a:moveTo>
                <a:cubicBezTo>
                  <a:pt x="2572" y="2381"/>
                  <a:pt x="1334" y="4858"/>
                  <a:pt x="0" y="7334"/>
                </a:cubicBezTo>
                <a:lnTo>
                  <a:pt x="33147" y="12859"/>
                </a:lnTo>
                <a:cubicBezTo>
                  <a:pt x="34480" y="10382"/>
                  <a:pt x="35623" y="8001"/>
                  <a:pt x="36766" y="5525"/>
                </a:cubicBezTo>
                <a:lnTo>
                  <a:pt x="3715" y="0"/>
                </a:lnTo>
                <a:close/>
              </a:path>
            </a:pathLst>
          </a:custGeom>
          <a:solidFill>
            <a:srgbClr val="FFFFFF"/>
          </a:solidFill>
          <a:ln w="9525" cap="flat">
            <a:noFill/>
            <a:prstDash val="solid"/>
            <a:miter/>
          </a:ln>
        </p:spPr>
        <p:txBody>
          <a:bodyPr rtlCol="0" anchor="ctr"/>
          <a:lstStyle/>
          <a:p>
            <a:endParaRPr lang="ru-RU"/>
          </a:p>
        </p:txBody>
      </p:sp>
      <p:sp>
        <p:nvSpPr>
          <p:cNvPr id="489" name="Полилиния: фигура 488">
            <a:extLst>
              <a:ext uri="{FF2B5EF4-FFF2-40B4-BE49-F238E27FC236}">
                <a16:creationId xmlns:a16="http://schemas.microsoft.com/office/drawing/2014/main" id="{F3BB7D9D-A12F-65E0-1256-889AED86D1F6}"/>
              </a:ext>
            </a:extLst>
          </p:cNvPr>
          <p:cNvSpPr/>
          <p:nvPr/>
        </p:nvSpPr>
        <p:spPr>
          <a:xfrm>
            <a:off x="6425377" y="2199528"/>
            <a:ext cx="36766" cy="12858"/>
          </a:xfrm>
          <a:custGeom>
            <a:avLst/>
            <a:gdLst>
              <a:gd name="connsiteX0" fmla="*/ 0 w 36766"/>
              <a:gd name="connsiteY0" fmla="*/ 7334 h 12858"/>
              <a:gd name="connsiteX1" fmla="*/ 33147 w 36766"/>
              <a:gd name="connsiteY1" fmla="*/ 12859 h 12858"/>
              <a:gd name="connsiteX2" fmla="*/ 36766 w 36766"/>
              <a:gd name="connsiteY2" fmla="*/ 5525 h 12858"/>
              <a:gd name="connsiteX3" fmla="*/ 3715 w 36766"/>
              <a:gd name="connsiteY3" fmla="*/ 0 h 12858"/>
              <a:gd name="connsiteX4" fmla="*/ 0 w 36766"/>
              <a:gd name="connsiteY4" fmla="*/ 7334 h 1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2858">
                <a:moveTo>
                  <a:pt x="0" y="7334"/>
                </a:moveTo>
                <a:lnTo>
                  <a:pt x="33147" y="12859"/>
                </a:lnTo>
                <a:cubicBezTo>
                  <a:pt x="34480" y="10382"/>
                  <a:pt x="35623" y="8001"/>
                  <a:pt x="36766" y="5525"/>
                </a:cubicBezTo>
                <a:lnTo>
                  <a:pt x="3715" y="0"/>
                </a:lnTo>
                <a:cubicBezTo>
                  <a:pt x="2572" y="2381"/>
                  <a:pt x="1334" y="4858"/>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490" name="Полилиния: фигура 489">
            <a:extLst>
              <a:ext uri="{FF2B5EF4-FFF2-40B4-BE49-F238E27FC236}">
                <a16:creationId xmlns:a16="http://schemas.microsoft.com/office/drawing/2014/main" id="{9270A74C-C261-A84A-579D-FFAE4D94224C}"/>
              </a:ext>
            </a:extLst>
          </p:cNvPr>
          <p:cNvSpPr/>
          <p:nvPr/>
        </p:nvSpPr>
        <p:spPr>
          <a:xfrm>
            <a:off x="6430520" y="2108851"/>
            <a:ext cx="36480" cy="11810"/>
          </a:xfrm>
          <a:custGeom>
            <a:avLst/>
            <a:gdLst>
              <a:gd name="connsiteX0" fmla="*/ 0 w 36480"/>
              <a:gd name="connsiteY0" fmla="*/ 4381 h 11810"/>
              <a:gd name="connsiteX1" fmla="*/ 2858 w 36480"/>
              <a:gd name="connsiteY1" fmla="*/ 11811 h 11810"/>
              <a:gd name="connsiteX2" fmla="*/ 36481 w 36480"/>
              <a:gd name="connsiteY2" fmla="*/ 7525 h 11810"/>
              <a:gd name="connsiteX3" fmla="*/ 33719 w 36480"/>
              <a:gd name="connsiteY3" fmla="*/ 0 h 11810"/>
              <a:gd name="connsiteX4" fmla="*/ 0 w 36480"/>
              <a:gd name="connsiteY4" fmla="*/ 4381 h 11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0" h="11810">
                <a:moveTo>
                  <a:pt x="0" y="4381"/>
                </a:moveTo>
                <a:cubicBezTo>
                  <a:pt x="1048" y="6858"/>
                  <a:pt x="2000" y="9334"/>
                  <a:pt x="2858" y="11811"/>
                </a:cubicBezTo>
                <a:lnTo>
                  <a:pt x="36481" y="7525"/>
                </a:lnTo>
                <a:cubicBezTo>
                  <a:pt x="35624" y="4953"/>
                  <a:pt x="34766" y="2476"/>
                  <a:pt x="33719" y="0"/>
                </a:cubicBezTo>
                <a:lnTo>
                  <a:pt x="0" y="4381"/>
                </a:lnTo>
                <a:close/>
              </a:path>
            </a:pathLst>
          </a:custGeom>
          <a:solidFill>
            <a:srgbClr val="FFFFFF"/>
          </a:solidFill>
          <a:ln w="9525" cap="flat">
            <a:noFill/>
            <a:prstDash val="solid"/>
            <a:miter/>
          </a:ln>
        </p:spPr>
        <p:txBody>
          <a:bodyPr rtlCol="0" anchor="ctr"/>
          <a:lstStyle/>
          <a:p>
            <a:endParaRPr lang="ru-RU"/>
          </a:p>
        </p:txBody>
      </p:sp>
      <p:sp>
        <p:nvSpPr>
          <p:cNvPr id="491" name="Полилиния: фигура 490">
            <a:extLst>
              <a:ext uri="{FF2B5EF4-FFF2-40B4-BE49-F238E27FC236}">
                <a16:creationId xmlns:a16="http://schemas.microsoft.com/office/drawing/2014/main" id="{6DB7DDFA-FEA9-F129-1D64-8D11CE05DD77}"/>
              </a:ext>
            </a:extLst>
          </p:cNvPr>
          <p:cNvSpPr/>
          <p:nvPr/>
        </p:nvSpPr>
        <p:spPr>
          <a:xfrm>
            <a:off x="6430520" y="2108851"/>
            <a:ext cx="36480" cy="11810"/>
          </a:xfrm>
          <a:custGeom>
            <a:avLst/>
            <a:gdLst>
              <a:gd name="connsiteX0" fmla="*/ 2858 w 36480"/>
              <a:gd name="connsiteY0" fmla="*/ 11811 h 11810"/>
              <a:gd name="connsiteX1" fmla="*/ 36481 w 36480"/>
              <a:gd name="connsiteY1" fmla="*/ 7525 h 11810"/>
              <a:gd name="connsiteX2" fmla="*/ 33719 w 36480"/>
              <a:gd name="connsiteY2" fmla="*/ 0 h 11810"/>
              <a:gd name="connsiteX3" fmla="*/ 0 w 36480"/>
              <a:gd name="connsiteY3" fmla="*/ 4381 h 11810"/>
              <a:gd name="connsiteX4" fmla="*/ 2858 w 36480"/>
              <a:gd name="connsiteY4" fmla="*/ 11811 h 11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0" h="11810">
                <a:moveTo>
                  <a:pt x="2858" y="11811"/>
                </a:moveTo>
                <a:lnTo>
                  <a:pt x="36481" y="7525"/>
                </a:lnTo>
                <a:cubicBezTo>
                  <a:pt x="35624" y="4953"/>
                  <a:pt x="34766" y="2476"/>
                  <a:pt x="33719" y="0"/>
                </a:cubicBezTo>
                <a:lnTo>
                  <a:pt x="0" y="4381"/>
                </a:lnTo>
                <a:cubicBezTo>
                  <a:pt x="1048" y="6858"/>
                  <a:pt x="2000" y="9334"/>
                  <a:pt x="2858" y="11811"/>
                </a:cubicBezTo>
                <a:close/>
              </a:path>
            </a:pathLst>
          </a:custGeom>
          <a:noFill/>
          <a:ln w="1270" cap="flat">
            <a:solidFill>
              <a:srgbClr val="000000">
                <a:alpha val="0"/>
              </a:srgbClr>
            </a:solidFill>
            <a:prstDash val="solid"/>
            <a:miter/>
          </a:ln>
        </p:spPr>
        <p:txBody>
          <a:bodyPr rtlCol="0" anchor="ctr"/>
          <a:lstStyle/>
          <a:p>
            <a:endParaRPr lang="ru-RU"/>
          </a:p>
        </p:txBody>
      </p:sp>
      <p:sp>
        <p:nvSpPr>
          <p:cNvPr id="492" name="Полилиния: фигура 491">
            <a:extLst>
              <a:ext uri="{FF2B5EF4-FFF2-40B4-BE49-F238E27FC236}">
                <a16:creationId xmlns:a16="http://schemas.microsoft.com/office/drawing/2014/main" id="{D38C0EB6-5CF9-32B8-1840-2BE3FCA62363}"/>
              </a:ext>
            </a:extLst>
          </p:cNvPr>
          <p:cNvSpPr/>
          <p:nvPr/>
        </p:nvSpPr>
        <p:spPr>
          <a:xfrm>
            <a:off x="6411852" y="2220198"/>
            <a:ext cx="36957" cy="14859"/>
          </a:xfrm>
          <a:custGeom>
            <a:avLst/>
            <a:gdLst>
              <a:gd name="connsiteX0" fmla="*/ 5334 w 36957"/>
              <a:gd name="connsiteY0" fmla="*/ 0 h 14859"/>
              <a:gd name="connsiteX1" fmla="*/ 0 w 36957"/>
              <a:gd name="connsiteY1" fmla="*/ 6953 h 14859"/>
              <a:gd name="connsiteX2" fmla="*/ 31623 w 36957"/>
              <a:gd name="connsiteY2" fmla="*/ 14859 h 14859"/>
              <a:gd name="connsiteX3" fmla="*/ 36957 w 36957"/>
              <a:gd name="connsiteY3" fmla="*/ 7906 h 14859"/>
              <a:gd name="connsiteX4" fmla="*/ 5334 w 36957"/>
              <a:gd name="connsiteY4" fmla="*/ 0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4859">
                <a:moveTo>
                  <a:pt x="5334" y="0"/>
                </a:moveTo>
                <a:cubicBezTo>
                  <a:pt x="3620" y="2381"/>
                  <a:pt x="1905" y="4667"/>
                  <a:pt x="0" y="6953"/>
                </a:cubicBezTo>
                <a:lnTo>
                  <a:pt x="31623" y="14859"/>
                </a:lnTo>
                <a:cubicBezTo>
                  <a:pt x="33528" y="12573"/>
                  <a:pt x="35243" y="10192"/>
                  <a:pt x="36957" y="7906"/>
                </a:cubicBezTo>
                <a:lnTo>
                  <a:pt x="5334" y="0"/>
                </a:lnTo>
                <a:close/>
              </a:path>
            </a:pathLst>
          </a:custGeom>
          <a:solidFill>
            <a:srgbClr val="FFFFFF"/>
          </a:solidFill>
          <a:ln w="9525" cap="flat">
            <a:noFill/>
            <a:prstDash val="solid"/>
            <a:miter/>
          </a:ln>
        </p:spPr>
        <p:txBody>
          <a:bodyPr rtlCol="0" anchor="ctr"/>
          <a:lstStyle/>
          <a:p>
            <a:endParaRPr lang="ru-RU"/>
          </a:p>
        </p:txBody>
      </p:sp>
      <p:sp>
        <p:nvSpPr>
          <p:cNvPr id="493" name="Полилиния: фигура 492">
            <a:extLst>
              <a:ext uri="{FF2B5EF4-FFF2-40B4-BE49-F238E27FC236}">
                <a16:creationId xmlns:a16="http://schemas.microsoft.com/office/drawing/2014/main" id="{98BF2C39-3D3A-0982-F961-22F6000E56FC}"/>
              </a:ext>
            </a:extLst>
          </p:cNvPr>
          <p:cNvSpPr/>
          <p:nvPr/>
        </p:nvSpPr>
        <p:spPr>
          <a:xfrm>
            <a:off x="6411852" y="2220198"/>
            <a:ext cx="36957" cy="14859"/>
          </a:xfrm>
          <a:custGeom>
            <a:avLst/>
            <a:gdLst>
              <a:gd name="connsiteX0" fmla="*/ 0 w 36957"/>
              <a:gd name="connsiteY0" fmla="*/ 6953 h 14859"/>
              <a:gd name="connsiteX1" fmla="*/ 31623 w 36957"/>
              <a:gd name="connsiteY1" fmla="*/ 14859 h 14859"/>
              <a:gd name="connsiteX2" fmla="*/ 36957 w 36957"/>
              <a:gd name="connsiteY2" fmla="*/ 7906 h 14859"/>
              <a:gd name="connsiteX3" fmla="*/ 5334 w 36957"/>
              <a:gd name="connsiteY3" fmla="*/ 0 h 14859"/>
              <a:gd name="connsiteX4" fmla="*/ 0 w 36957"/>
              <a:gd name="connsiteY4" fmla="*/ 6953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7" h="14859">
                <a:moveTo>
                  <a:pt x="0" y="6953"/>
                </a:moveTo>
                <a:lnTo>
                  <a:pt x="31623" y="14859"/>
                </a:lnTo>
                <a:cubicBezTo>
                  <a:pt x="33528" y="12573"/>
                  <a:pt x="35243" y="10192"/>
                  <a:pt x="36957" y="7906"/>
                </a:cubicBezTo>
                <a:lnTo>
                  <a:pt x="5334" y="0"/>
                </a:lnTo>
                <a:cubicBezTo>
                  <a:pt x="3620" y="2381"/>
                  <a:pt x="1905" y="4667"/>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494" name="Полилиния: фигура 493">
            <a:extLst>
              <a:ext uri="{FF2B5EF4-FFF2-40B4-BE49-F238E27FC236}">
                <a16:creationId xmlns:a16="http://schemas.microsoft.com/office/drawing/2014/main" id="{FDB0F920-FCF1-32AE-E52A-34A818AAA942}"/>
              </a:ext>
            </a:extLst>
          </p:cNvPr>
          <p:cNvSpPr/>
          <p:nvPr/>
        </p:nvSpPr>
        <p:spPr>
          <a:xfrm>
            <a:off x="6332128" y="2007219"/>
            <a:ext cx="32861" cy="20002"/>
          </a:xfrm>
          <a:custGeom>
            <a:avLst/>
            <a:gdLst>
              <a:gd name="connsiteX0" fmla="*/ 0 w 32861"/>
              <a:gd name="connsiteY0" fmla="*/ 14954 h 20002"/>
              <a:gd name="connsiteX1" fmla="*/ 10001 w 32861"/>
              <a:gd name="connsiteY1" fmla="*/ 20002 h 20002"/>
              <a:gd name="connsiteX2" fmla="*/ 32861 w 32861"/>
              <a:gd name="connsiteY2" fmla="*/ 5048 h 20002"/>
              <a:gd name="connsiteX3" fmla="*/ 22860 w 32861"/>
              <a:gd name="connsiteY3" fmla="*/ 0 h 20002"/>
              <a:gd name="connsiteX4" fmla="*/ 0 w 32861"/>
              <a:gd name="connsiteY4" fmla="*/ 14954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 h="20002">
                <a:moveTo>
                  <a:pt x="0" y="14954"/>
                </a:moveTo>
                <a:cubicBezTo>
                  <a:pt x="3429" y="16574"/>
                  <a:pt x="6762" y="18193"/>
                  <a:pt x="10001" y="20002"/>
                </a:cubicBezTo>
                <a:lnTo>
                  <a:pt x="32861" y="5048"/>
                </a:lnTo>
                <a:cubicBezTo>
                  <a:pt x="29527" y="3334"/>
                  <a:pt x="26194" y="1715"/>
                  <a:pt x="22860" y="0"/>
                </a:cubicBezTo>
                <a:lnTo>
                  <a:pt x="0" y="14954"/>
                </a:lnTo>
                <a:close/>
              </a:path>
            </a:pathLst>
          </a:custGeom>
          <a:solidFill>
            <a:srgbClr val="FFFFFF"/>
          </a:solidFill>
          <a:ln w="9525" cap="flat">
            <a:noFill/>
            <a:prstDash val="solid"/>
            <a:miter/>
          </a:ln>
        </p:spPr>
        <p:txBody>
          <a:bodyPr rtlCol="0" anchor="ctr"/>
          <a:lstStyle/>
          <a:p>
            <a:endParaRPr lang="ru-RU"/>
          </a:p>
        </p:txBody>
      </p:sp>
      <p:sp>
        <p:nvSpPr>
          <p:cNvPr id="495" name="Полилиния: фигура 494">
            <a:extLst>
              <a:ext uri="{FF2B5EF4-FFF2-40B4-BE49-F238E27FC236}">
                <a16:creationId xmlns:a16="http://schemas.microsoft.com/office/drawing/2014/main" id="{155A4B3C-C487-CB03-6881-0358299D689D}"/>
              </a:ext>
            </a:extLst>
          </p:cNvPr>
          <p:cNvSpPr/>
          <p:nvPr/>
        </p:nvSpPr>
        <p:spPr>
          <a:xfrm>
            <a:off x="6332128" y="2007219"/>
            <a:ext cx="32861" cy="20002"/>
          </a:xfrm>
          <a:custGeom>
            <a:avLst/>
            <a:gdLst>
              <a:gd name="connsiteX0" fmla="*/ 10001 w 32861"/>
              <a:gd name="connsiteY0" fmla="*/ 20002 h 20002"/>
              <a:gd name="connsiteX1" fmla="*/ 32861 w 32861"/>
              <a:gd name="connsiteY1" fmla="*/ 5048 h 20002"/>
              <a:gd name="connsiteX2" fmla="*/ 22860 w 32861"/>
              <a:gd name="connsiteY2" fmla="*/ 0 h 20002"/>
              <a:gd name="connsiteX3" fmla="*/ 0 w 32861"/>
              <a:gd name="connsiteY3" fmla="*/ 14954 h 20002"/>
              <a:gd name="connsiteX4" fmla="*/ 10001 w 32861"/>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 h="20002">
                <a:moveTo>
                  <a:pt x="10001" y="20002"/>
                </a:moveTo>
                <a:lnTo>
                  <a:pt x="32861" y="5048"/>
                </a:lnTo>
                <a:cubicBezTo>
                  <a:pt x="29527" y="3334"/>
                  <a:pt x="26194" y="1715"/>
                  <a:pt x="22860" y="0"/>
                </a:cubicBezTo>
                <a:lnTo>
                  <a:pt x="0" y="14954"/>
                </a:lnTo>
                <a:cubicBezTo>
                  <a:pt x="3429" y="16574"/>
                  <a:pt x="6762" y="18193"/>
                  <a:pt x="10001" y="20002"/>
                </a:cubicBezTo>
                <a:close/>
              </a:path>
            </a:pathLst>
          </a:custGeom>
          <a:noFill/>
          <a:ln w="1270" cap="flat">
            <a:solidFill>
              <a:srgbClr val="000000">
                <a:alpha val="0"/>
              </a:srgbClr>
            </a:solidFill>
            <a:prstDash val="solid"/>
            <a:miter/>
          </a:ln>
        </p:spPr>
        <p:txBody>
          <a:bodyPr rtlCol="0" anchor="ctr"/>
          <a:lstStyle/>
          <a:p>
            <a:endParaRPr lang="ru-RU"/>
          </a:p>
        </p:txBody>
      </p:sp>
      <p:sp>
        <p:nvSpPr>
          <p:cNvPr id="496" name="Полилиния: фигура 495">
            <a:extLst>
              <a:ext uri="{FF2B5EF4-FFF2-40B4-BE49-F238E27FC236}">
                <a16:creationId xmlns:a16="http://schemas.microsoft.com/office/drawing/2014/main" id="{3FB94706-9999-6D51-C99E-8C817DC90C3C}"/>
              </a:ext>
            </a:extLst>
          </p:cNvPr>
          <p:cNvSpPr/>
          <p:nvPr/>
        </p:nvSpPr>
        <p:spPr>
          <a:xfrm>
            <a:off x="6359560" y="2024078"/>
            <a:ext cx="34575" cy="18859"/>
          </a:xfrm>
          <a:custGeom>
            <a:avLst/>
            <a:gdLst>
              <a:gd name="connsiteX0" fmla="*/ 0 w 34575"/>
              <a:gd name="connsiteY0" fmla="*/ 13145 h 18859"/>
              <a:gd name="connsiteX1" fmla="*/ 8763 w 34575"/>
              <a:gd name="connsiteY1" fmla="*/ 18859 h 18859"/>
              <a:gd name="connsiteX2" fmla="*/ 34576 w 34575"/>
              <a:gd name="connsiteY2" fmla="*/ 5715 h 18859"/>
              <a:gd name="connsiteX3" fmla="*/ 25812 w 34575"/>
              <a:gd name="connsiteY3" fmla="*/ 0 h 18859"/>
              <a:gd name="connsiteX4" fmla="*/ 0 w 34575"/>
              <a:gd name="connsiteY4" fmla="*/ 13145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18859">
                <a:moveTo>
                  <a:pt x="0" y="13145"/>
                </a:moveTo>
                <a:cubicBezTo>
                  <a:pt x="2953" y="15049"/>
                  <a:pt x="5905" y="16954"/>
                  <a:pt x="8763" y="18859"/>
                </a:cubicBezTo>
                <a:lnTo>
                  <a:pt x="34576" y="5715"/>
                </a:lnTo>
                <a:cubicBezTo>
                  <a:pt x="31718" y="3810"/>
                  <a:pt x="28860" y="1905"/>
                  <a:pt x="25812" y="0"/>
                </a:cubicBezTo>
                <a:lnTo>
                  <a:pt x="0" y="13145"/>
                </a:lnTo>
                <a:close/>
              </a:path>
            </a:pathLst>
          </a:custGeom>
          <a:solidFill>
            <a:srgbClr val="FFFFFF"/>
          </a:solidFill>
          <a:ln w="9525" cap="flat">
            <a:noFill/>
            <a:prstDash val="solid"/>
            <a:miter/>
          </a:ln>
        </p:spPr>
        <p:txBody>
          <a:bodyPr rtlCol="0" anchor="ctr"/>
          <a:lstStyle/>
          <a:p>
            <a:endParaRPr lang="ru-RU"/>
          </a:p>
        </p:txBody>
      </p:sp>
      <p:sp>
        <p:nvSpPr>
          <p:cNvPr id="497" name="Полилиния: фигура 496">
            <a:extLst>
              <a:ext uri="{FF2B5EF4-FFF2-40B4-BE49-F238E27FC236}">
                <a16:creationId xmlns:a16="http://schemas.microsoft.com/office/drawing/2014/main" id="{6E2C24D6-D486-6AA7-A939-F26E1248A9AA}"/>
              </a:ext>
            </a:extLst>
          </p:cNvPr>
          <p:cNvSpPr/>
          <p:nvPr/>
        </p:nvSpPr>
        <p:spPr>
          <a:xfrm>
            <a:off x="6359560" y="2024078"/>
            <a:ext cx="34575" cy="18859"/>
          </a:xfrm>
          <a:custGeom>
            <a:avLst/>
            <a:gdLst>
              <a:gd name="connsiteX0" fmla="*/ 8763 w 34575"/>
              <a:gd name="connsiteY0" fmla="*/ 18859 h 18859"/>
              <a:gd name="connsiteX1" fmla="*/ 34576 w 34575"/>
              <a:gd name="connsiteY1" fmla="*/ 5715 h 18859"/>
              <a:gd name="connsiteX2" fmla="*/ 25812 w 34575"/>
              <a:gd name="connsiteY2" fmla="*/ 0 h 18859"/>
              <a:gd name="connsiteX3" fmla="*/ 0 w 34575"/>
              <a:gd name="connsiteY3" fmla="*/ 13145 h 18859"/>
              <a:gd name="connsiteX4" fmla="*/ 8763 w 34575"/>
              <a:gd name="connsiteY4" fmla="*/ 18859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18859">
                <a:moveTo>
                  <a:pt x="8763" y="18859"/>
                </a:moveTo>
                <a:lnTo>
                  <a:pt x="34576" y="5715"/>
                </a:lnTo>
                <a:cubicBezTo>
                  <a:pt x="31718" y="3810"/>
                  <a:pt x="28860" y="1905"/>
                  <a:pt x="25812" y="0"/>
                </a:cubicBezTo>
                <a:lnTo>
                  <a:pt x="0" y="13145"/>
                </a:lnTo>
                <a:cubicBezTo>
                  <a:pt x="2953" y="15049"/>
                  <a:pt x="5905" y="16954"/>
                  <a:pt x="8763" y="18859"/>
                </a:cubicBezTo>
                <a:close/>
              </a:path>
            </a:pathLst>
          </a:custGeom>
          <a:noFill/>
          <a:ln w="1270" cap="flat">
            <a:solidFill>
              <a:srgbClr val="000000">
                <a:alpha val="0"/>
              </a:srgbClr>
            </a:solidFill>
            <a:prstDash val="solid"/>
            <a:miter/>
          </a:ln>
        </p:spPr>
        <p:txBody>
          <a:bodyPr rtlCol="0" anchor="ctr"/>
          <a:lstStyle/>
          <a:p>
            <a:endParaRPr lang="ru-RU"/>
          </a:p>
        </p:txBody>
      </p:sp>
      <p:sp>
        <p:nvSpPr>
          <p:cNvPr id="498" name="Полилиния: фигура 497">
            <a:extLst>
              <a:ext uri="{FF2B5EF4-FFF2-40B4-BE49-F238E27FC236}">
                <a16:creationId xmlns:a16="http://schemas.microsoft.com/office/drawing/2014/main" id="{35550161-B9D7-AF78-4955-454791BE4A93}"/>
              </a:ext>
            </a:extLst>
          </p:cNvPr>
          <p:cNvSpPr/>
          <p:nvPr/>
        </p:nvSpPr>
        <p:spPr>
          <a:xfrm>
            <a:off x="6393945" y="2239819"/>
            <a:ext cx="36385" cy="16668"/>
          </a:xfrm>
          <a:custGeom>
            <a:avLst/>
            <a:gdLst>
              <a:gd name="connsiteX0" fmla="*/ 6668 w 36385"/>
              <a:gd name="connsiteY0" fmla="*/ 0 h 16668"/>
              <a:gd name="connsiteX1" fmla="*/ 0 w 36385"/>
              <a:gd name="connsiteY1" fmla="*/ 6572 h 16668"/>
              <a:gd name="connsiteX2" fmla="*/ 29623 w 36385"/>
              <a:gd name="connsiteY2" fmla="*/ 16669 h 16668"/>
              <a:gd name="connsiteX3" fmla="*/ 36386 w 36385"/>
              <a:gd name="connsiteY3" fmla="*/ 10096 h 16668"/>
              <a:gd name="connsiteX4" fmla="*/ 6668 w 36385"/>
              <a:gd name="connsiteY4" fmla="*/ 0 h 1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5" h="16668">
                <a:moveTo>
                  <a:pt x="6668" y="0"/>
                </a:moveTo>
                <a:cubicBezTo>
                  <a:pt x="4572" y="2191"/>
                  <a:pt x="2286" y="4381"/>
                  <a:pt x="0" y="6572"/>
                </a:cubicBezTo>
                <a:lnTo>
                  <a:pt x="29623" y="16669"/>
                </a:lnTo>
                <a:cubicBezTo>
                  <a:pt x="32004" y="14478"/>
                  <a:pt x="34194" y="12287"/>
                  <a:pt x="36386" y="10096"/>
                </a:cubicBezTo>
                <a:lnTo>
                  <a:pt x="6668" y="0"/>
                </a:lnTo>
                <a:close/>
              </a:path>
            </a:pathLst>
          </a:custGeom>
          <a:solidFill>
            <a:srgbClr val="FFFFFF"/>
          </a:solidFill>
          <a:ln w="9525" cap="flat">
            <a:noFill/>
            <a:prstDash val="solid"/>
            <a:miter/>
          </a:ln>
        </p:spPr>
        <p:txBody>
          <a:bodyPr rtlCol="0" anchor="ctr"/>
          <a:lstStyle/>
          <a:p>
            <a:endParaRPr lang="ru-RU"/>
          </a:p>
        </p:txBody>
      </p:sp>
      <p:sp>
        <p:nvSpPr>
          <p:cNvPr id="499" name="Полилиния: фигура 498">
            <a:extLst>
              <a:ext uri="{FF2B5EF4-FFF2-40B4-BE49-F238E27FC236}">
                <a16:creationId xmlns:a16="http://schemas.microsoft.com/office/drawing/2014/main" id="{21DABA0F-67AF-0976-41BC-2AFA87066745}"/>
              </a:ext>
            </a:extLst>
          </p:cNvPr>
          <p:cNvSpPr/>
          <p:nvPr/>
        </p:nvSpPr>
        <p:spPr>
          <a:xfrm>
            <a:off x="6393945" y="2239819"/>
            <a:ext cx="36385" cy="16668"/>
          </a:xfrm>
          <a:custGeom>
            <a:avLst/>
            <a:gdLst>
              <a:gd name="connsiteX0" fmla="*/ 0 w 36385"/>
              <a:gd name="connsiteY0" fmla="*/ 6572 h 16668"/>
              <a:gd name="connsiteX1" fmla="*/ 29623 w 36385"/>
              <a:gd name="connsiteY1" fmla="*/ 16669 h 16668"/>
              <a:gd name="connsiteX2" fmla="*/ 36386 w 36385"/>
              <a:gd name="connsiteY2" fmla="*/ 10096 h 16668"/>
              <a:gd name="connsiteX3" fmla="*/ 6668 w 36385"/>
              <a:gd name="connsiteY3" fmla="*/ 0 h 16668"/>
              <a:gd name="connsiteX4" fmla="*/ 0 w 36385"/>
              <a:gd name="connsiteY4" fmla="*/ 6572 h 16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5" h="16668">
                <a:moveTo>
                  <a:pt x="0" y="6572"/>
                </a:moveTo>
                <a:lnTo>
                  <a:pt x="29623" y="16669"/>
                </a:lnTo>
                <a:cubicBezTo>
                  <a:pt x="32004" y="14478"/>
                  <a:pt x="34194" y="12287"/>
                  <a:pt x="36386" y="10096"/>
                </a:cubicBezTo>
                <a:lnTo>
                  <a:pt x="6668" y="0"/>
                </a:lnTo>
                <a:cubicBezTo>
                  <a:pt x="4572" y="2191"/>
                  <a:pt x="2286" y="4381"/>
                  <a:pt x="0" y="6572"/>
                </a:cubicBezTo>
                <a:close/>
              </a:path>
            </a:pathLst>
          </a:custGeom>
          <a:noFill/>
          <a:ln w="1270" cap="flat">
            <a:solidFill>
              <a:srgbClr val="000000">
                <a:alpha val="0"/>
              </a:srgbClr>
            </a:solidFill>
            <a:prstDash val="solid"/>
            <a:miter/>
          </a:ln>
        </p:spPr>
        <p:txBody>
          <a:bodyPr rtlCol="0" anchor="ctr"/>
          <a:lstStyle/>
          <a:p>
            <a:endParaRPr lang="ru-RU"/>
          </a:p>
        </p:txBody>
      </p:sp>
      <p:sp>
        <p:nvSpPr>
          <p:cNvPr id="500" name="Полилиния: фигура 499">
            <a:extLst>
              <a:ext uri="{FF2B5EF4-FFF2-40B4-BE49-F238E27FC236}">
                <a16:creationId xmlns:a16="http://schemas.microsoft.com/office/drawing/2014/main" id="{616A1EAC-7F9D-C84D-D086-06BB4ED146FB}"/>
              </a:ext>
            </a:extLst>
          </p:cNvPr>
          <p:cNvSpPr/>
          <p:nvPr/>
        </p:nvSpPr>
        <p:spPr>
          <a:xfrm>
            <a:off x="6403374" y="2063607"/>
            <a:ext cx="36766" cy="15811"/>
          </a:xfrm>
          <a:custGeom>
            <a:avLst/>
            <a:gdLst>
              <a:gd name="connsiteX0" fmla="*/ 0 w 36766"/>
              <a:gd name="connsiteY0" fmla="*/ 9049 h 15811"/>
              <a:gd name="connsiteX1" fmla="*/ 6001 w 36766"/>
              <a:gd name="connsiteY1" fmla="*/ 15811 h 15811"/>
              <a:gd name="connsiteX2" fmla="*/ 36766 w 36766"/>
              <a:gd name="connsiteY2" fmla="*/ 6858 h 15811"/>
              <a:gd name="connsiteX3" fmla="*/ 30766 w 36766"/>
              <a:gd name="connsiteY3" fmla="*/ 0 h 15811"/>
              <a:gd name="connsiteX4" fmla="*/ 0 w 36766"/>
              <a:gd name="connsiteY4" fmla="*/ 9049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5811">
                <a:moveTo>
                  <a:pt x="0" y="9049"/>
                </a:moveTo>
                <a:cubicBezTo>
                  <a:pt x="2096" y="11239"/>
                  <a:pt x="4096" y="13525"/>
                  <a:pt x="6001" y="15811"/>
                </a:cubicBezTo>
                <a:lnTo>
                  <a:pt x="36766" y="6858"/>
                </a:lnTo>
                <a:cubicBezTo>
                  <a:pt x="34862" y="4572"/>
                  <a:pt x="32861" y="2286"/>
                  <a:pt x="30766" y="0"/>
                </a:cubicBezTo>
                <a:lnTo>
                  <a:pt x="0" y="9049"/>
                </a:lnTo>
                <a:close/>
              </a:path>
            </a:pathLst>
          </a:custGeom>
          <a:solidFill>
            <a:srgbClr val="FFFFFF"/>
          </a:solidFill>
          <a:ln w="9525" cap="flat">
            <a:noFill/>
            <a:prstDash val="solid"/>
            <a:miter/>
          </a:ln>
        </p:spPr>
        <p:txBody>
          <a:bodyPr rtlCol="0" anchor="ctr"/>
          <a:lstStyle/>
          <a:p>
            <a:endParaRPr lang="ru-RU"/>
          </a:p>
        </p:txBody>
      </p:sp>
      <p:sp>
        <p:nvSpPr>
          <p:cNvPr id="501" name="Полилиния: фигура 500">
            <a:extLst>
              <a:ext uri="{FF2B5EF4-FFF2-40B4-BE49-F238E27FC236}">
                <a16:creationId xmlns:a16="http://schemas.microsoft.com/office/drawing/2014/main" id="{227E3628-7414-6EC4-09FE-0B3EDF339D86}"/>
              </a:ext>
            </a:extLst>
          </p:cNvPr>
          <p:cNvSpPr/>
          <p:nvPr/>
        </p:nvSpPr>
        <p:spPr>
          <a:xfrm>
            <a:off x="6403374" y="2063607"/>
            <a:ext cx="36766" cy="15811"/>
          </a:xfrm>
          <a:custGeom>
            <a:avLst/>
            <a:gdLst>
              <a:gd name="connsiteX0" fmla="*/ 6001 w 36766"/>
              <a:gd name="connsiteY0" fmla="*/ 15811 h 15811"/>
              <a:gd name="connsiteX1" fmla="*/ 36766 w 36766"/>
              <a:gd name="connsiteY1" fmla="*/ 6858 h 15811"/>
              <a:gd name="connsiteX2" fmla="*/ 30766 w 36766"/>
              <a:gd name="connsiteY2" fmla="*/ 0 h 15811"/>
              <a:gd name="connsiteX3" fmla="*/ 0 w 36766"/>
              <a:gd name="connsiteY3" fmla="*/ 9049 h 15811"/>
              <a:gd name="connsiteX4" fmla="*/ 6001 w 36766"/>
              <a:gd name="connsiteY4" fmla="*/ 15811 h 1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15811">
                <a:moveTo>
                  <a:pt x="6001" y="15811"/>
                </a:moveTo>
                <a:lnTo>
                  <a:pt x="36766" y="6858"/>
                </a:lnTo>
                <a:cubicBezTo>
                  <a:pt x="34862" y="4572"/>
                  <a:pt x="32861" y="2286"/>
                  <a:pt x="30766" y="0"/>
                </a:cubicBezTo>
                <a:lnTo>
                  <a:pt x="0" y="9049"/>
                </a:lnTo>
                <a:cubicBezTo>
                  <a:pt x="2096" y="11239"/>
                  <a:pt x="4096" y="13525"/>
                  <a:pt x="6001" y="15811"/>
                </a:cubicBezTo>
                <a:close/>
              </a:path>
            </a:pathLst>
          </a:custGeom>
          <a:noFill/>
          <a:ln w="1270" cap="flat">
            <a:solidFill>
              <a:srgbClr val="000000">
                <a:alpha val="0"/>
              </a:srgbClr>
            </a:solidFill>
            <a:prstDash val="solid"/>
            <a:miter/>
          </a:ln>
        </p:spPr>
        <p:txBody>
          <a:bodyPr rtlCol="0" anchor="ctr"/>
          <a:lstStyle/>
          <a:p>
            <a:endParaRPr lang="ru-RU"/>
          </a:p>
        </p:txBody>
      </p:sp>
      <p:sp>
        <p:nvSpPr>
          <p:cNvPr id="502" name="Полилиния: фигура 501">
            <a:extLst>
              <a:ext uri="{FF2B5EF4-FFF2-40B4-BE49-F238E27FC236}">
                <a16:creationId xmlns:a16="http://schemas.microsoft.com/office/drawing/2014/main" id="{642367F5-3559-E9E1-EDCF-AC6D4C698950}"/>
              </a:ext>
            </a:extLst>
          </p:cNvPr>
          <p:cNvSpPr/>
          <p:nvPr/>
        </p:nvSpPr>
        <p:spPr>
          <a:xfrm>
            <a:off x="6383372" y="2042937"/>
            <a:ext cx="36099" cy="17526"/>
          </a:xfrm>
          <a:custGeom>
            <a:avLst/>
            <a:gdLst>
              <a:gd name="connsiteX0" fmla="*/ 0 w 36099"/>
              <a:gd name="connsiteY0" fmla="*/ 11144 h 17526"/>
              <a:gd name="connsiteX1" fmla="*/ 7525 w 36099"/>
              <a:gd name="connsiteY1" fmla="*/ 17526 h 17526"/>
              <a:gd name="connsiteX2" fmla="*/ 36100 w 36099"/>
              <a:gd name="connsiteY2" fmla="*/ 6286 h 17526"/>
              <a:gd name="connsiteX3" fmla="*/ 28575 w 36099"/>
              <a:gd name="connsiteY3" fmla="*/ 0 h 17526"/>
              <a:gd name="connsiteX4" fmla="*/ 0 w 36099"/>
              <a:gd name="connsiteY4" fmla="*/ 11144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17526">
                <a:moveTo>
                  <a:pt x="0" y="11144"/>
                </a:moveTo>
                <a:cubicBezTo>
                  <a:pt x="2571" y="13240"/>
                  <a:pt x="5143" y="15335"/>
                  <a:pt x="7525" y="17526"/>
                </a:cubicBezTo>
                <a:lnTo>
                  <a:pt x="36100" y="6286"/>
                </a:lnTo>
                <a:cubicBezTo>
                  <a:pt x="33623" y="4191"/>
                  <a:pt x="31146" y="2096"/>
                  <a:pt x="28575" y="0"/>
                </a:cubicBezTo>
                <a:lnTo>
                  <a:pt x="0" y="11144"/>
                </a:lnTo>
                <a:close/>
              </a:path>
            </a:pathLst>
          </a:custGeom>
          <a:solidFill>
            <a:srgbClr val="FFFFFF"/>
          </a:solidFill>
          <a:ln w="9525" cap="flat">
            <a:noFill/>
            <a:prstDash val="solid"/>
            <a:miter/>
          </a:ln>
        </p:spPr>
        <p:txBody>
          <a:bodyPr rtlCol="0" anchor="ctr"/>
          <a:lstStyle/>
          <a:p>
            <a:endParaRPr lang="ru-RU"/>
          </a:p>
        </p:txBody>
      </p:sp>
      <p:sp>
        <p:nvSpPr>
          <p:cNvPr id="503" name="Полилиния: фигура 502">
            <a:extLst>
              <a:ext uri="{FF2B5EF4-FFF2-40B4-BE49-F238E27FC236}">
                <a16:creationId xmlns:a16="http://schemas.microsoft.com/office/drawing/2014/main" id="{BFAA752A-DB5A-19C3-25A4-953DC7E67800}"/>
              </a:ext>
            </a:extLst>
          </p:cNvPr>
          <p:cNvSpPr/>
          <p:nvPr/>
        </p:nvSpPr>
        <p:spPr>
          <a:xfrm>
            <a:off x="6383372" y="2042937"/>
            <a:ext cx="36099" cy="17526"/>
          </a:xfrm>
          <a:custGeom>
            <a:avLst/>
            <a:gdLst>
              <a:gd name="connsiteX0" fmla="*/ 7525 w 36099"/>
              <a:gd name="connsiteY0" fmla="*/ 17526 h 17526"/>
              <a:gd name="connsiteX1" fmla="*/ 36100 w 36099"/>
              <a:gd name="connsiteY1" fmla="*/ 6286 h 17526"/>
              <a:gd name="connsiteX2" fmla="*/ 28575 w 36099"/>
              <a:gd name="connsiteY2" fmla="*/ 0 h 17526"/>
              <a:gd name="connsiteX3" fmla="*/ 0 w 36099"/>
              <a:gd name="connsiteY3" fmla="*/ 11144 h 17526"/>
              <a:gd name="connsiteX4" fmla="*/ 7525 w 36099"/>
              <a:gd name="connsiteY4" fmla="*/ 17526 h 1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9" h="17526">
                <a:moveTo>
                  <a:pt x="7525" y="17526"/>
                </a:moveTo>
                <a:lnTo>
                  <a:pt x="36100" y="6286"/>
                </a:lnTo>
                <a:cubicBezTo>
                  <a:pt x="33623" y="4191"/>
                  <a:pt x="31146" y="2096"/>
                  <a:pt x="28575" y="0"/>
                </a:cubicBezTo>
                <a:lnTo>
                  <a:pt x="0" y="11144"/>
                </a:lnTo>
                <a:cubicBezTo>
                  <a:pt x="2571" y="13240"/>
                  <a:pt x="5143" y="15335"/>
                  <a:pt x="7525" y="17526"/>
                </a:cubicBezTo>
                <a:close/>
              </a:path>
            </a:pathLst>
          </a:custGeom>
          <a:noFill/>
          <a:ln w="1270" cap="flat">
            <a:solidFill>
              <a:srgbClr val="000000">
                <a:alpha val="0"/>
              </a:srgbClr>
            </a:solidFill>
            <a:prstDash val="solid"/>
            <a:miter/>
          </a:ln>
        </p:spPr>
        <p:txBody>
          <a:bodyPr rtlCol="0" anchor="ctr"/>
          <a:lstStyle/>
          <a:p>
            <a:endParaRPr lang="ru-RU"/>
          </a:p>
        </p:txBody>
      </p:sp>
      <p:sp>
        <p:nvSpPr>
          <p:cNvPr id="504" name="Полилиния: фигура 503">
            <a:extLst>
              <a:ext uri="{FF2B5EF4-FFF2-40B4-BE49-F238E27FC236}">
                <a16:creationId xmlns:a16="http://schemas.microsoft.com/office/drawing/2014/main" id="{9550D1E2-0303-40BE-E30F-1E12375BE2E9}"/>
              </a:ext>
            </a:extLst>
          </p:cNvPr>
          <p:cNvSpPr/>
          <p:nvPr/>
        </p:nvSpPr>
        <p:spPr>
          <a:xfrm>
            <a:off x="5943412" y="2296112"/>
            <a:ext cx="30384" cy="20764"/>
          </a:xfrm>
          <a:custGeom>
            <a:avLst/>
            <a:gdLst>
              <a:gd name="connsiteX0" fmla="*/ 30385 w 30384"/>
              <a:gd name="connsiteY0" fmla="*/ 4286 h 20764"/>
              <a:gd name="connsiteX1" fmla="*/ 19431 w 30384"/>
              <a:gd name="connsiteY1" fmla="*/ 0 h 20764"/>
              <a:gd name="connsiteX2" fmla="*/ 0 w 30384"/>
              <a:gd name="connsiteY2" fmla="*/ 16383 h 20764"/>
              <a:gd name="connsiteX3" fmla="*/ 10953 w 30384"/>
              <a:gd name="connsiteY3" fmla="*/ 20765 h 20764"/>
              <a:gd name="connsiteX4" fmla="*/ 30385 w 30384"/>
              <a:gd name="connsiteY4" fmla="*/ 4286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 h="20764">
                <a:moveTo>
                  <a:pt x="30385" y="4286"/>
                </a:moveTo>
                <a:cubicBezTo>
                  <a:pt x="26670" y="2953"/>
                  <a:pt x="23050" y="1429"/>
                  <a:pt x="19431" y="0"/>
                </a:cubicBezTo>
                <a:lnTo>
                  <a:pt x="0" y="16383"/>
                </a:lnTo>
                <a:cubicBezTo>
                  <a:pt x="3620" y="17907"/>
                  <a:pt x="7239" y="19336"/>
                  <a:pt x="10953" y="20765"/>
                </a:cubicBezTo>
                <a:lnTo>
                  <a:pt x="30385" y="4286"/>
                </a:lnTo>
                <a:close/>
              </a:path>
            </a:pathLst>
          </a:custGeom>
          <a:solidFill>
            <a:srgbClr val="FFFFFF"/>
          </a:solidFill>
          <a:ln w="9525" cap="flat">
            <a:noFill/>
            <a:prstDash val="solid"/>
            <a:miter/>
          </a:ln>
        </p:spPr>
        <p:txBody>
          <a:bodyPr rtlCol="0" anchor="ctr"/>
          <a:lstStyle/>
          <a:p>
            <a:endParaRPr lang="ru-RU"/>
          </a:p>
        </p:txBody>
      </p:sp>
      <p:sp>
        <p:nvSpPr>
          <p:cNvPr id="505" name="Полилиния: фигура 504">
            <a:extLst>
              <a:ext uri="{FF2B5EF4-FFF2-40B4-BE49-F238E27FC236}">
                <a16:creationId xmlns:a16="http://schemas.microsoft.com/office/drawing/2014/main" id="{7FAF0785-3A55-998E-A535-DAE3F1C13548}"/>
              </a:ext>
            </a:extLst>
          </p:cNvPr>
          <p:cNvSpPr/>
          <p:nvPr/>
        </p:nvSpPr>
        <p:spPr>
          <a:xfrm>
            <a:off x="5943412" y="2296112"/>
            <a:ext cx="30384" cy="20764"/>
          </a:xfrm>
          <a:custGeom>
            <a:avLst/>
            <a:gdLst>
              <a:gd name="connsiteX0" fmla="*/ 19431 w 30384"/>
              <a:gd name="connsiteY0" fmla="*/ 0 h 20764"/>
              <a:gd name="connsiteX1" fmla="*/ 0 w 30384"/>
              <a:gd name="connsiteY1" fmla="*/ 16383 h 20764"/>
              <a:gd name="connsiteX2" fmla="*/ 10953 w 30384"/>
              <a:gd name="connsiteY2" fmla="*/ 20765 h 20764"/>
              <a:gd name="connsiteX3" fmla="*/ 30385 w 30384"/>
              <a:gd name="connsiteY3" fmla="*/ 4286 h 20764"/>
              <a:gd name="connsiteX4" fmla="*/ 19431 w 30384"/>
              <a:gd name="connsiteY4" fmla="*/ 0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 h="20764">
                <a:moveTo>
                  <a:pt x="19431" y="0"/>
                </a:moveTo>
                <a:lnTo>
                  <a:pt x="0" y="16383"/>
                </a:lnTo>
                <a:cubicBezTo>
                  <a:pt x="3620" y="17907"/>
                  <a:pt x="7239" y="19336"/>
                  <a:pt x="10953" y="20765"/>
                </a:cubicBezTo>
                <a:lnTo>
                  <a:pt x="30385" y="4286"/>
                </a:lnTo>
                <a:cubicBezTo>
                  <a:pt x="26670" y="2953"/>
                  <a:pt x="23050" y="1429"/>
                  <a:pt x="19431" y="0"/>
                </a:cubicBezTo>
                <a:close/>
              </a:path>
            </a:pathLst>
          </a:custGeom>
          <a:noFill/>
          <a:ln w="1270" cap="flat">
            <a:solidFill>
              <a:srgbClr val="000000">
                <a:alpha val="0"/>
              </a:srgbClr>
            </a:solidFill>
            <a:prstDash val="solid"/>
            <a:miter/>
          </a:ln>
        </p:spPr>
        <p:txBody>
          <a:bodyPr rtlCol="0" anchor="ctr"/>
          <a:lstStyle/>
          <a:p>
            <a:endParaRPr lang="ru-RU"/>
          </a:p>
        </p:txBody>
      </p:sp>
      <p:sp>
        <p:nvSpPr>
          <p:cNvPr id="506" name="Полилиния: фигура 505">
            <a:extLst>
              <a:ext uri="{FF2B5EF4-FFF2-40B4-BE49-F238E27FC236}">
                <a16:creationId xmlns:a16="http://schemas.microsoft.com/office/drawing/2014/main" id="{278D5B20-7EE5-7E32-ECCB-B22349EA1380}"/>
              </a:ext>
            </a:extLst>
          </p:cNvPr>
          <p:cNvSpPr/>
          <p:nvPr/>
        </p:nvSpPr>
        <p:spPr>
          <a:xfrm>
            <a:off x="6419186" y="2085705"/>
            <a:ext cx="36956" cy="13906"/>
          </a:xfrm>
          <a:custGeom>
            <a:avLst/>
            <a:gdLst>
              <a:gd name="connsiteX0" fmla="*/ 0 w 36956"/>
              <a:gd name="connsiteY0" fmla="*/ 6763 h 13906"/>
              <a:gd name="connsiteX1" fmla="*/ 4476 w 36956"/>
              <a:gd name="connsiteY1" fmla="*/ 13906 h 13906"/>
              <a:gd name="connsiteX2" fmla="*/ 36956 w 36956"/>
              <a:gd name="connsiteY2" fmla="*/ 7144 h 13906"/>
              <a:gd name="connsiteX3" fmla="*/ 32385 w 36956"/>
              <a:gd name="connsiteY3" fmla="*/ 0 h 13906"/>
              <a:gd name="connsiteX4" fmla="*/ 0 w 36956"/>
              <a:gd name="connsiteY4" fmla="*/ 6763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6" h="13906">
                <a:moveTo>
                  <a:pt x="0" y="6763"/>
                </a:moveTo>
                <a:cubicBezTo>
                  <a:pt x="1524" y="9144"/>
                  <a:pt x="3047" y="11525"/>
                  <a:pt x="4476" y="13906"/>
                </a:cubicBezTo>
                <a:lnTo>
                  <a:pt x="36956" y="7144"/>
                </a:lnTo>
                <a:cubicBezTo>
                  <a:pt x="35528" y="4763"/>
                  <a:pt x="34004" y="2381"/>
                  <a:pt x="32385" y="0"/>
                </a:cubicBezTo>
                <a:lnTo>
                  <a:pt x="0" y="6763"/>
                </a:lnTo>
                <a:close/>
              </a:path>
            </a:pathLst>
          </a:custGeom>
          <a:solidFill>
            <a:srgbClr val="FFFFFF"/>
          </a:solidFill>
          <a:ln w="9525" cap="flat">
            <a:noFill/>
            <a:prstDash val="solid"/>
            <a:miter/>
          </a:ln>
        </p:spPr>
        <p:txBody>
          <a:bodyPr rtlCol="0" anchor="ctr"/>
          <a:lstStyle/>
          <a:p>
            <a:endParaRPr lang="ru-RU"/>
          </a:p>
        </p:txBody>
      </p:sp>
      <p:sp>
        <p:nvSpPr>
          <p:cNvPr id="507" name="Полилиния: фигура 506">
            <a:extLst>
              <a:ext uri="{FF2B5EF4-FFF2-40B4-BE49-F238E27FC236}">
                <a16:creationId xmlns:a16="http://schemas.microsoft.com/office/drawing/2014/main" id="{E93FD1B9-AC89-6184-28BE-AA5670BAF11A}"/>
              </a:ext>
            </a:extLst>
          </p:cNvPr>
          <p:cNvSpPr/>
          <p:nvPr/>
        </p:nvSpPr>
        <p:spPr>
          <a:xfrm>
            <a:off x="6419186" y="2085705"/>
            <a:ext cx="36956" cy="13906"/>
          </a:xfrm>
          <a:custGeom>
            <a:avLst/>
            <a:gdLst>
              <a:gd name="connsiteX0" fmla="*/ 4476 w 36956"/>
              <a:gd name="connsiteY0" fmla="*/ 13906 h 13906"/>
              <a:gd name="connsiteX1" fmla="*/ 36956 w 36956"/>
              <a:gd name="connsiteY1" fmla="*/ 7144 h 13906"/>
              <a:gd name="connsiteX2" fmla="*/ 32385 w 36956"/>
              <a:gd name="connsiteY2" fmla="*/ 0 h 13906"/>
              <a:gd name="connsiteX3" fmla="*/ 0 w 36956"/>
              <a:gd name="connsiteY3" fmla="*/ 6763 h 13906"/>
              <a:gd name="connsiteX4" fmla="*/ 4476 w 36956"/>
              <a:gd name="connsiteY4" fmla="*/ 13906 h 13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6" h="13906">
                <a:moveTo>
                  <a:pt x="4476" y="13906"/>
                </a:moveTo>
                <a:lnTo>
                  <a:pt x="36956" y="7144"/>
                </a:lnTo>
                <a:cubicBezTo>
                  <a:pt x="35528" y="4763"/>
                  <a:pt x="34004" y="2381"/>
                  <a:pt x="32385" y="0"/>
                </a:cubicBezTo>
                <a:lnTo>
                  <a:pt x="0" y="6763"/>
                </a:lnTo>
                <a:cubicBezTo>
                  <a:pt x="1524" y="9144"/>
                  <a:pt x="3047" y="11525"/>
                  <a:pt x="4476" y="13906"/>
                </a:cubicBezTo>
                <a:close/>
              </a:path>
            </a:pathLst>
          </a:custGeom>
          <a:noFill/>
          <a:ln w="1270" cap="flat">
            <a:solidFill>
              <a:srgbClr val="000000">
                <a:alpha val="0"/>
              </a:srgbClr>
            </a:solidFill>
            <a:prstDash val="solid"/>
            <a:miter/>
          </a:ln>
        </p:spPr>
        <p:txBody>
          <a:bodyPr rtlCol="0" anchor="ctr"/>
          <a:lstStyle/>
          <a:p>
            <a:endParaRPr lang="ru-RU"/>
          </a:p>
        </p:txBody>
      </p:sp>
      <p:sp>
        <p:nvSpPr>
          <p:cNvPr id="508" name="Полилиния: фигура 507">
            <a:extLst>
              <a:ext uri="{FF2B5EF4-FFF2-40B4-BE49-F238E27FC236}">
                <a16:creationId xmlns:a16="http://schemas.microsoft.com/office/drawing/2014/main" id="{51C2B69D-A43E-1179-830C-B22E4FDEACAB}"/>
              </a:ext>
            </a:extLst>
          </p:cNvPr>
          <p:cNvSpPr/>
          <p:nvPr/>
        </p:nvSpPr>
        <p:spPr>
          <a:xfrm>
            <a:off x="6178394" y="2325449"/>
            <a:ext cx="18478" cy="20764"/>
          </a:xfrm>
          <a:custGeom>
            <a:avLst/>
            <a:gdLst>
              <a:gd name="connsiteX0" fmla="*/ 13049 w 18478"/>
              <a:gd name="connsiteY0" fmla="*/ 0 h 20764"/>
              <a:gd name="connsiteX1" fmla="*/ 0 w 18478"/>
              <a:gd name="connsiteY1" fmla="*/ 1238 h 20764"/>
              <a:gd name="connsiteX2" fmla="*/ 5334 w 18478"/>
              <a:gd name="connsiteY2" fmla="*/ 20765 h 20764"/>
              <a:gd name="connsiteX3" fmla="*/ 18479 w 18478"/>
              <a:gd name="connsiteY3" fmla="*/ 19621 h 20764"/>
              <a:gd name="connsiteX4" fmla="*/ 13049 w 18478"/>
              <a:gd name="connsiteY4" fmla="*/ 0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 h="20764">
                <a:moveTo>
                  <a:pt x="13049" y="0"/>
                </a:moveTo>
                <a:cubicBezTo>
                  <a:pt x="8763" y="476"/>
                  <a:pt x="4382" y="857"/>
                  <a:pt x="0" y="1238"/>
                </a:cubicBezTo>
                <a:lnTo>
                  <a:pt x="5334" y="20765"/>
                </a:lnTo>
                <a:cubicBezTo>
                  <a:pt x="9716" y="20479"/>
                  <a:pt x="14097" y="20002"/>
                  <a:pt x="18479" y="19621"/>
                </a:cubicBezTo>
                <a:lnTo>
                  <a:pt x="13049" y="0"/>
                </a:lnTo>
                <a:close/>
              </a:path>
            </a:pathLst>
          </a:custGeom>
          <a:solidFill>
            <a:srgbClr val="FFFFFF"/>
          </a:solidFill>
          <a:ln w="9525" cap="flat">
            <a:noFill/>
            <a:prstDash val="solid"/>
            <a:miter/>
          </a:ln>
        </p:spPr>
        <p:txBody>
          <a:bodyPr rtlCol="0" anchor="ctr"/>
          <a:lstStyle/>
          <a:p>
            <a:endParaRPr lang="ru-RU"/>
          </a:p>
        </p:txBody>
      </p:sp>
      <p:sp>
        <p:nvSpPr>
          <p:cNvPr id="509" name="Полилиния: фигура 508">
            <a:extLst>
              <a:ext uri="{FF2B5EF4-FFF2-40B4-BE49-F238E27FC236}">
                <a16:creationId xmlns:a16="http://schemas.microsoft.com/office/drawing/2014/main" id="{F9ABD0F4-8D6A-A0F1-334F-40ED76B4DC3E}"/>
              </a:ext>
            </a:extLst>
          </p:cNvPr>
          <p:cNvSpPr/>
          <p:nvPr/>
        </p:nvSpPr>
        <p:spPr>
          <a:xfrm>
            <a:off x="6178394" y="2325449"/>
            <a:ext cx="18478" cy="20764"/>
          </a:xfrm>
          <a:custGeom>
            <a:avLst/>
            <a:gdLst>
              <a:gd name="connsiteX0" fmla="*/ 0 w 18478"/>
              <a:gd name="connsiteY0" fmla="*/ 1238 h 20764"/>
              <a:gd name="connsiteX1" fmla="*/ 5334 w 18478"/>
              <a:gd name="connsiteY1" fmla="*/ 20765 h 20764"/>
              <a:gd name="connsiteX2" fmla="*/ 18479 w 18478"/>
              <a:gd name="connsiteY2" fmla="*/ 19621 h 20764"/>
              <a:gd name="connsiteX3" fmla="*/ 13049 w 18478"/>
              <a:gd name="connsiteY3" fmla="*/ 0 h 20764"/>
              <a:gd name="connsiteX4" fmla="*/ 0 w 18478"/>
              <a:gd name="connsiteY4" fmla="*/ 1238 h 2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 h="20764">
                <a:moveTo>
                  <a:pt x="0" y="1238"/>
                </a:moveTo>
                <a:lnTo>
                  <a:pt x="5334" y="20765"/>
                </a:lnTo>
                <a:cubicBezTo>
                  <a:pt x="9716" y="20479"/>
                  <a:pt x="14097" y="20002"/>
                  <a:pt x="18479" y="19621"/>
                </a:cubicBezTo>
                <a:lnTo>
                  <a:pt x="13049" y="0"/>
                </a:lnTo>
                <a:cubicBezTo>
                  <a:pt x="8763" y="476"/>
                  <a:pt x="4382" y="857"/>
                  <a:pt x="0" y="1238"/>
                </a:cubicBezTo>
                <a:close/>
              </a:path>
            </a:pathLst>
          </a:custGeom>
          <a:noFill/>
          <a:ln w="1270" cap="flat">
            <a:solidFill>
              <a:srgbClr val="000000">
                <a:alpha val="0"/>
              </a:srgbClr>
            </a:solidFill>
            <a:prstDash val="solid"/>
            <a:miter/>
          </a:ln>
        </p:spPr>
        <p:txBody>
          <a:bodyPr rtlCol="0" anchor="ctr"/>
          <a:lstStyle/>
          <a:p>
            <a:endParaRPr lang="ru-RU"/>
          </a:p>
        </p:txBody>
      </p:sp>
      <p:sp>
        <p:nvSpPr>
          <p:cNvPr id="510" name="Полилиния: фигура 509">
            <a:extLst>
              <a:ext uri="{FF2B5EF4-FFF2-40B4-BE49-F238E27FC236}">
                <a16:creationId xmlns:a16="http://schemas.microsoft.com/office/drawing/2014/main" id="{2F435781-CEC3-C9A3-65B7-B74963A38ECF}"/>
              </a:ext>
            </a:extLst>
          </p:cNvPr>
          <p:cNvSpPr/>
          <p:nvPr/>
        </p:nvSpPr>
        <p:spPr>
          <a:xfrm>
            <a:off x="6140580" y="2327926"/>
            <a:ext cx="14382" cy="20097"/>
          </a:xfrm>
          <a:custGeom>
            <a:avLst/>
            <a:gdLst>
              <a:gd name="connsiteX0" fmla="*/ 13335 w 14382"/>
              <a:gd name="connsiteY0" fmla="*/ 0 h 20097"/>
              <a:gd name="connsiteX1" fmla="*/ 0 w 14382"/>
              <a:gd name="connsiteY1" fmla="*/ 286 h 20097"/>
              <a:gd name="connsiteX2" fmla="*/ 1143 w 14382"/>
              <a:gd name="connsiteY2" fmla="*/ 20098 h 20097"/>
              <a:gd name="connsiteX3" fmla="*/ 14382 w 14382"/>
              <a:gd name="connsiteY3" fmla="*/ 19907 h 20097"/>
              <a:gd name="connsiteX4" fmla="*/ 13335 w 14382"/>
              <a:gd name="connsiteY4" fmla="*/ 0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20097">
                <a:moveTo>
                  <a:pt x="13335" y="0"/>
                </a:moveTo>
                <a:cubicBezTo>
                  <a:pt x="8858" y="190"/>
                  <a:pt x="4476" y="286"/>
                  <a:pt x="0" y="286"/>
                </a:cubicBezTo>
                <a:lnTo>
                  <a:pt x="1143" y="20098"/>
                </a:lnTo>
                <a:cubicBezTo>
                  <a:pt x="5524" y="20098"/>
                  <a:pt x="10001" y="20002"/>
                  <a:pt x="14382" y="19907"/>
                </a:cubicBezTo>
                <a:lnTo>
                  <a:pt x="13335" y="0"/>
                </a:lnTo>
                <a:close/>
              </a:path>
            </a:pathLst>
          </a:custGeom>
          <a:solidFill>
            <a:srgbClr val="FFFFFF"/>
          </a:solidFill>
          <a:ln w="9525" cap="flat">
            <a:noFill/>
            <a:prstDash val="solid"/>
            <a:miter/>
          </a:ln>
        </p:spPr>
        <p:txBody>
          <a:bodyPr rtlCol="0" anchor="ctr"/>
          <a:lstStyle/>
          <a:p>
            <a:endParaRPr lang="ru-RU"/>
          </a:p>
        </p:txBody>
      </p:sp>
      <p:sp>
        <p:nvSpPr>
          <p:cNvPr id="511" name="Полилиния: фигура 510">
            <a:extLst>
              <a:ext uri="{FF2B5EF4-FFF2-40B4-BE49-F238E27FC236}">
                <a16:creationId xmlns:a16="http://schemas.microsoft.com/office/drawing/2014/main" id="{9CAE158E-CB7C-CF93-FF7A-B9579E2EB0D5}"/>
              </a:ext>
            </a:extLst>
          </p:cNvPr>
          <p:cNvSpPr/>
          <p:nvPr/>
        </p:nvSpPr>
        <p:spPr>
          <a:xfrm>
            <a:off x="6140580" y="2327926"/>
            <a:ext cx="14382" cy="20097"/>
          </a:xfrm>
          <a:custGeom>
            <a:avLst/>
            <a:gdLst>
              <a:gd name="connsiteX0" fmla="*/ 0 w 14382"/>
              <a:gd name="connsiteY0" fmla="*/ 286 h 20097"/>
              <a:gd name="connsiteX1" fmla="*/ 1143 w 14382"/>
              <a:gd name="connsiteY1" fmla="*/ 20098 h 20097"/>
              <a:gd name="connsiteX2" fmla="*/ 14382 w 14382"/>
              <a:gd name="connsiteY2" fmla="*/ 19907 h 20097"/>
              <a:gd name="connsiteX3" fmla="*/ 13335 w 14382"/>
              <a:gd name="connsiteY3" fmla="*/ 0 h 20097"/>
              <a:gd name="connsiteX4" fmla="*/ 0 w 14382"/>
              <a:gd name="connsiteY4" fmla="*/ 286 h 20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20097">
                <a:moveTo>
                  <a:pt x="0" y="286"/>
                </a:moveTo>
                <a:lnTo>
                  <a:pt x="1143" y="20098"/>
                </a:lnTo>
                <a:cubicBezTo>
                  <a:pt x="5524" y="20098"/>
                  <a:pt x="10001" y="20002"/>
                  <a:pt x="14382" y="19907"/>
                </a:cubicBezTo>
                <a:lnTo>
                  <a:pt x="13335" y="0"/>
                </a:lnTo>
                <a:cubicBezTo>
                  <a:pt x="8858" y="190"/>
                  <a:pt x="4476" y="286"/>
                  <a:pt x="0" y="286"/>
                </a:cubicBezTo>
                <a:close/>
              </a:path>
            </a:pathLst>
          </a:custGeom>
          <a:noFill/>
          <a:ln w="1270" cap="flat">
            <a:solidFill>
              <a:srgbClr val="000000">
                <a:alpha val="0"/>
              </a:srgbClr>
            </a:solidFill>
            <a:prstDash val="solid"/>
            <a:miter/>
          </a:ln>
        </p:spPr>
        <p:txBody>
          <a:bodyPr rtlCol="0" anchor="ctr"/>
          <a:lstStyle/>
          <a:p>
            <a:endParaRPr lang="ru-RU"/>
          </a:p>
        </p:txBody>
      </p:sp>
      <p:sp>
        <p:nvSpPr>
          <p:cNvPr id="512" name="Полилиния: фигура 511">
            <a:extLst>
              <a:ext uri="{FF2B5EF4-FFF2-40B4-BE49-F238E27FC236}">
                <a16:creationId xmlns:a16="http://schemas.microsoft.com/office/drawing/2014/main" id="{9F5FB270-7F31-7952-5641-3E2337421551}"/>
              </a:ext>
            </a:extLst>
          </p:cNvPr>
          <p:cNvSpPr/>
          <p:nvPr/>
        </p:nvSpPr>
        <p:spPr>
          <a:xfrm>
            <a:off x="6099622" y="2327068"/>
            <a:ext cx="16383" cy="20383"/>
          </a:xfrm>
          <a:custGeom>
            <a:avLst/>
            <a:gdLst>
              <a:gd name="connsiteX0" fmla="*/ 16383 w 16383"/>
              <a:gd name="connsiteY0" fmla="*/ 667 h 20383"/>
              <a:gd name="connsiteX1" fmla="*/ 3239 w 16383"/>
              <a:gd name="connsiteY1" fmla="*/ 0 h 20383"/>
              <a:gd name="connsiteX2" fmla="*/ 0 w 16383"/>
              <a:gd name="connsiteY2" fmla="*/ 19717 h 20383"/>
              <a:gd name="connsiteX3" fmla="*/ 13145 w 16383"/>
              <a:gd name="connsiteY3" fmla="*/ 20383 h 20383"/>
              <a:gd name="connsiteX4" fmla="*/ 16383 w 16383"/>
              <a:gd name="connsiteY4" fmla="*/ 667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20383">
                <a:moveTo>
                  <a:pt x="16383" y="667"/>
                </a:moveTo>
                <a:cubicBezTo>
                  <a:pt x="12002" y="476"/>
                  <a:pt x="7620" y="286"/>
                  <a:pt x="3239" y="0"/>
                </a:cubicBezTo>
                <a:lnTo>
                  <a:pt x="0" y="19717"/>
                </a:lnTo>
                <a:cubicBezTo>
                  <a:pt x="4382" y="20002"/>
                  <a:pt x="8763" y="20193"/>
                  <a:pt x="13145" y="20383"/>
                </a:cubicBezTo>
                <a:lnTo>
                  <a:pt x="16383" y="667"/>
                </a:lnTo>
                <a:close/>
              </a:path>
            </a:pathLst>
          </a:custGeom>
          <a:solidFill>
            <a:srgbClr val="FFFFFF"/>
          </a:solidFill>
          <a:ln w="9525" cap="flat">
            <a:noFill/>
            <a:prstDash val="solid"/>
            <a:miter/>
          </a:ln>
        </p:spPr>
        <p:txBody>
          <a:bodyPr rtlCol="0" anchor="ctr"/>
          <a:lstStyle/>
          <a:p>
            <a:endParaRPr lang="ru-RU"/>
          </a:p>
        </p:txBody>
      </p:sp>
      <p:sp>
        <p:nvSpPr>
          <p:cNvPr id="513" name="Полилиния: фигура 512">
            <a:extLst>
              <a:ext uri="{FF2B5EF4-FFF2-40B4-BE49-F238E27FC236}">
                <a16:creationId xmlns:a16="http://schemas.microsoft.com/office/drawing/2014/main" id="{D2FB0683-61D7-07BC-2258-3B25E4333201}"/>
              </a:ext>
            </a:extLst>
          </p:cNvPr>
          <p:cNvSpPr/>
          <p:nvPr/>
        </p:nvSpPr>
        <p:spPr>
          <a:xfrm>
            <a:off x="6099622" y="2327068"/>
            <a:ext cx="16383" cy="20383"/>
          </a:xfrm>
          <a:custGeom>
            <a:avLst/>
            <a:gdLst>
              <a:gd name="connsiteX0" fmla="*/ 3239 w 16383"/>
              <a:gd name="connsiteY0" fmla="*/ 0 h 20383"/>
              <a:gd name="connsiteX1" fmla="*/ 0 w 16383"/>
              <a:gd name="connsiteY1" fmla="*/ 19717 h 20383"/>
              <a:gd name="connsiteX2" fmla="*/ 13145 w 16383"/>
              <a:gd name="connsiteY2" fmla="*/ 20383 h 20383"/>
              <a:gd name="connsiteX3" fmla="*/ 16383 w 16383"/>
              <a:gd name="connsiteY3" fmla="*/ 667 h 20383"/>
              <a:gd name="connsiteX4" fmla="*/ 3239 w 16383"/>
              <a:gd name="connsiteY4" fmla="*/ 0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20383">
                <a:moveTo>
                  <a:pt x="3239" y="0"/>
                </a:moveTo>
                <a:lnTo>
                  <a:pt x="0" y="19717"/>
                </a:lnTo>
                <a:cubicBezTo>
                  <a:pt x="4382" y="20002"/>
                  <a:pt x="8763" y="20193"/>
                  <a:pt x="13145" y="20383"/>
                </a:cubicBezTo>
                <a:lnTo>
                  <a:pt x="16383" y="667"/>
                </a:lnTo>
                <a:cubicBezTo>
                  <a:pt x="12002" y="476"/>
                  <a:pt x="7620" y="286"/>
                  <a:pt x="3239" y="0"/>
                </a:cubicBezTo>
                <a:close/>
              </a:path>
            </a:pathLst>
          </a:custGeom>
          <a:noFill/>
          <a:ln w="1270" cap="flat">
            <a:solidFill>
              <a:srgbClr val="000000">
                <a:alpha val="0"/>
              </a:srgbClr>
            </a:solidFill>
            <a:prstDash val="solid"/>
            <a:miter/>
          </a:ln>
        </p:spPr>
        <p:txBody>
          <a:bodyPr rtlCol="0" anchor="ctr"/>
          <a:lstStyle/>
          <a:p>
            <a:endParaRPr lang="ru-RU"/>
          </a:p>
        </p:txBody>
      </p:sp>
      <p:sp>
        <p:nvSpPr>
          <p:cNvPr id="514" name="Полилиния: фигура 513">
            <a:extLst>
              <a:ext uri="{FF2B5EF4-FFF2-40B4-BE49-F238E27FC236}">
                <a16:creationId xmlns:a16="http://schemas.microsoft.com/office/drawing/2014/main" id="{D53D06BE-BF01-3D08-856A-77B11D439533}"/>
              </a:ext>
            </a:extLst>
          </p:cNvPr>
          <p:cNvSpPr/>
          <p:nvPr/>
        </p:nvSpPr>
        <p:spPr>
          <a:xfrm>
            <a:off x="6371942" y="2258107"/>
            <a:ext cx="35432" cy="18192"/>
          </a:xfrm>
          <a:custGeom>
            <a:avLst/>
            <a:gdLst>
              <a:gd name="connsiteX0" fmla="*/ 8191 w 35432"/>
              <a:gd name="connsiteY0" fmla="*/ 0 h 18192"/>
              <a:gd name="connsiteX1" fmla="*/ 0 w 35432"/>
              <a:gd name="connsiteY1" fmla="*/ 6001 h 18192"/>
              <a:gd name="connsiteX2" fmla="*/ 27241 w 35432"/>
              <a:gd name="connsiteY2" fmla="*/ 18193 h 18192"/>
              <a:gd name="connsiteX3" fmla="*/ 35433 w 35432"/>
              <a:gd name="connsiteY3" fmla="*/ 12192 h 18192"/>
              <a:gd name="connsiteX4" fmla="*/ 8191 w 35432"/>
              <a:gd name="connsiteY4" fmla="*/ 0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2" h="18192">
                <a:moveTo>
                  <a:pt x="8191" y="0"/>
                </a:moveTo>
                <a:cubicBezTo>
                  <a:pt x="5525" y="2000"/>
                  <a:pt x="2857" y="4000"/>
                  <a:pt x="0" y="6001"/>
                </a:cubicBezTo>
                <a:lnTo>
                  <a:pt x="27241" y="18193"/>
                </a:lnTo>
                <a:cubicBezTo>
                  <a:pt x="30099" y="16192"/>
                  <a:pt x="32766" y="14192"/>
                  <a:pt x="35433" y="12192"/>
                </a:cubicBezTo>
                <a:lnTo>
                  <a:pt x="8191" y="0"/>
                </a:lnTo>
                <a:close/>
              </a:path>
            </a:pathLst>
          </a:custGeom>
          <a:solidFill>
            <a:srgbClr val="FFFFFF"/>
          </a:solidFill>
          <a:ln w="9525" cap="flat">
            <a:noFill/>
            <a:prstDash val="solid"/>
            <a:miter/>
          </a:ln>
        </p:spPr>
        <p:txBody>
          <a:bodyPr rtlCol="0" anchor="ctr"/>
          <a:lstStyle/>
          <a:p>
            <a:endParaRPr lang="ru-RU"/>
          </a:p>
        </p:txBody>
      </p:sp>
      <p:sp>
        <p:nvSpPr>
          <p:cNvPr id="515" name="Полилиния: фигура 514">
            <a:extLst>
              <a:ext uri="{FF2B5EF4-FFF2-40B4-BE49-F238E27FC236}">
                <a16:creationId xmlns:a16="http://schemas.microsoft.com/office/drawing/2014/main" id="{EB965525-ED74-8A68-69EB-B23AE0E1CFB3}"/>
              </a:ext>
            </a:extLst>
          </p:cNvPr>
          <p:cNvSpPr/>
          <p:nvPr/>
        </p:nvSpPr>
        <p:spPr>
          <a:xfrm>
            <a:off x="6371942" y="2258107"/>
            <a:ext cx="35432" cy="18192"/>
          </a:xfrm>
          <a:custGeom>
            <a:avLst/>
            <a:gdLst>
              <a:gd name="connsiteX0" fmla="*/ 0 w 35432"/>
              <a:gd name="connsiteY0" fmla="*/ 6001 h 18192"/>
              <a:gd name="connsiteX1" fmla="*/ 27241 w 35432"/>
              <a:gd name="connsiteY1" fmla="*/ 18193 h 18192"/>
              <a:gd name="connsiteX2" fmla="*/ 35433 w 35432"/>
              <a:gd name="connsiteY2" fmla="*/ 12192 h 18192"/>
              <a:gd name="connsiteX3" fmla="*/ 8191 w 35432"/>
              <a:gd name="connsiteY3" fmla="*/ 0 h 18192"/>
              <a:gd name="connsiteX4" fmla="*/ 0 w 35432"/>
              <a:gd name="connsiteY4" fmla="*/ 6001 h 1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2" h="18192">
                <a:moveTo>
                  <a:pt x="0" y="6001"/>
                </a:moveTo>
                <a:lnTo>
                  <a:pt x="27241" y="18193"/>
                </a:lnTo>
                <a:cubicBezTo>
                  <a:pt x="30099" y="16192"/>
                  <a:pt x="32766" y="14192"/>
                  <a:pt x="35433" y="12192"/>
                </a:cubicBezTo>
                <a:lnTo>
                  <a:pt x="8191" y="0"/>
                </a:lnTo>
                <a:cubicBezTo>
                  <a:pt x="5525" y="2000"/>
                  <a:pt x="2857" y="4000"/>
                  <a:pt x="0" y="6001"/>
                </a:cubicBezTo>
                <a:close/>
              </a:path>
            </a:pathLst>
          </a:custGeom>
          <a:noFill/>
          <a:ln w="1270" cap="flat">
            <a:solidFill>
              <a:srgbClr val="000000">
                <a:alpha val="0"/>
              </a:srgbClr>
            </a:solidFill>
            <a:prstDash val="solid"/>
            <a:miter/>
          </a:ln>
        </p:spPr>
        <p:txBody>
          <a:bodyPr rtlCol="0" anchor="ctr"/>
          <a:lstStyle/>
          <a:p>
            <a:endParaRPr lang="ru-RU"/>
          </a:p>
        </p:txBody>
      </p:sp>
      <p:sp>
        <p:nvSpPr>
          <p:cNvPr id="516" name="Полилиния: фигура 515">
            <a:extLst>
              <a:ext uri="{FF2B5EF4-FFF2-40B4-BE49-F238E27FC236}">
                <a16:creationId xmlns:a16="http://schemas.microsoft.com/office/drawing/2014/main" id="{73847170-9584-E861-20E0-8B820EC9B3BE}"/>
              </a:ext>
            </a:extLst>
          </p:cNvPr>
          <p:cNvSpPr/>
          <p:nvPr/>
        </p:nvSpPr>
        <p:spPr>
          <a:xfrm>
            <a:off x="5979321" y="2307637"/>
            <a:ext cx="27527" cy="21145"/>
          </a:xfrm>
          <a:custGeom>
            <a:avLst/>
            <a:gdLst>
              <a:gd name="connsiteX0" fmla="*/ 27527 w 27527"/>
              <a:gd name="connsiteY0" fmla="*/ 3429 h 21145"/>
              <a:gd name="connsiteX1" fmla="*/ 15716 w 27527"/>
              <a:gd name="connsiteY1" fmla="*/ 0 h 21145"/>
              <a:gd name="connsiteX2" fmla="*/ 0 w 27527"/>
              <a:gd name="connsiteY2" fmla="*/ 17717 h 21145"/>
              <a:gd name="connsiteX3" fmla="*/ 11811 w 27527"/>
              <a:gd name="connsiteY3" fmla="*/ 21146 h 21145"/>
              <a:gd name="connsiteX4" fmla="*/ 27527 w 27527"/>
              <a:gd name="connsiteY4" fmla="*/ 3429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7" h="21145">
                <a:moveTo>
                  <a:pt x="27527" y="3429"/>
                </a:moveTo>
                <a:cubicBezTo>
                  <a:pt x="23527" y="2286"/>
                  <a:pt x="19527" y="1143"/>
                  <a:pt x="15716" y="0"/>
                </a:cubicBezTo>
                <a:lnTo>
                  <a:pt x="0" y="17717"/>
                </a:lnTo>
                <a:cubicBezTo>
                  <a:pt x="3906" y="18860"/>
                  <a:pt x="7906" y="20003"/>
                  <a:pt x="11811" y="21146"/>
                </a:cubicBezTo>
                <a:lnTo>
                  <a:pt x="27527" y="3429"/>
                </a:lnTo>
                <a:close/>
              </a:path>
            </a:pathLst>
          </a:custGeom>
          <a:solidFill>
            <a:srgbClr val="FFFFFF"/>
          </a:solidFill>
          <a:ln w="9525" cap="flat">
            <a:noFill/>
            <a:prstDash val="solid"/>
            <a:miter/>
          </a:ln>
        </p:spPr>
        <p:txBody>
          <a:bodyPr rtlCol="0" anchor="ctr"/>
          <a:lstStyle/>
          <a:p>
            <a:endParaRPr lang="ru-RU"/>
          </a:p>
        </p:txBody>
      </p:sp>
      <p:sp>
        <p:nvSpPr>
          <p:cNvPr id="517" name="Полилиния: фигура 516">
            <a:extLst>
              <a:ext uri="{FF2B5EF4-FFF2-40B4-BE49-F238E27FC236}">
                <a16:creationId xmlns:a16="http://schemas.microsoft.com/office/drawing/2014/main" id="{CC835535-1D3E-943B-F4F2-A7791F0C1EC1}"/>
              </a:ext>
            </a:extLst>
          </p:cNvPr>
          <p:cNvSpPr/>
          <p:nvPr/>
        </p:nvSpPr>
        <p:spPr>
          <a:xfrm>
            <a:off x="5979321" y="2307637"/>
            <a:ext cx="27527" cy="21145"/>
          </a:xfrm>
          <a:custGeom>
            <a:avLst/>
            <a:gdLst>
              <a:gd name="connsiteX0" fmla="*/ 15716 w 27527"/>
              <a:gd name="connsiteY0" fmla="*/ 0 h 21145"/>
              <a:gd name="connsiteX1" fmla="*/ 0 w 27527"/>
              <a:gd name="connsiteY1" fmla="*/ 17717 h 21145"/>
              <a:gd name="connsiteX2" fmla="*/ 11811 w 27527"/>
              <a:gd name="connsiteY2" fmla="*/ 21146 h 21145"/>
              <a:gd name="connsiteX3" fmla="*/ 27527 w 27527"/>
              <a:gd name="connsiteY3" fmla="*/ 3429 h 21145"/>
              <a:gd name="connsiteX4" fmla="*/ 15716 w 27527"/>
              <a:gd name="connsiteY4" fmla="*/ 0 h 2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7" h="21145">
                <a:moveTo>
                  <a:pt x="15716" y="0"/>
                </a:moveTo>
                <a:lnTo>
                  <a:pt x="0" y="17717"/>
                </a:lnTo>
                <a:cubicBezTo>
                  <a:pt x="3906" y="18860"/>
                  <a:pt x="7906" y="20003"/>
                  <a:pt x="11811" y="21146"/>
                </a:cubicBezTo>
                <a:lnTo>
                  <a:pt x="27527" y="3429"/>
                </a:lnTo>
                <a:cubicBezTo>
                  <a:pt x="23527" y="2286"/>
                  <a:pt x="19527" y="1143"/>
                  <a:pt x="15716" y="0"/>
                </a:cubicBezTo>
                <a:close/>
              </a:path>
            </a:pathLst>
          </a:custGeom>
          <a:noFill/>
          <a:ln w="1270" cap="flat">
            <a:solidFill>
              <a:srgbClr val="000000">
                <a:alpha val="0"/>
              </a:srgbClr>
            </a:solidFill>
            <a:prstDash val="solid"/>
            <a:miter/>
          </a:ln>
        </p:spPr>
        <p:txBody>
          <a:bodyPr rtlCol="0" anchor="ctr"/>
          <a:lstStyle/>
          <a:p>
            <a:endParaRPr lang="ru-RU"/>
          </a:p>
        </p:txBody>
      </p:sp>
      <p:sp>
        <p:nvSpPr>
          <p:cNvPr id="518" name="Полилиния: фигура 517">
            <a:extLst>
              <a:ext uri="{FF2B5EF4-FFF2-40B4-BE49-F238E27FC236}">
                <a16:creationId xmlns:a16="http://schemas.microsoft.com/office/drawing/2014/main" id="{CF2C6085-B797-30FB-4494-D74F4E35398E}"/>
              </a:ext>
            </a:extLst>
          </p:cNvPr>
          <p:cNvSpPr/>
          <p:nvPr/>
        </p:nvSpPr>
        <p:spPr>
          <a:xfrm>
            <a:off x="6017707" y="2316686"/>
            <a:ext cx="24193" cy="21240"/>
          </a:xfrm>
          <a:custGeom>
            <a:avLst/>
            <a:gdLst>
              <a:gd name="connsiteX0" fmla="*/ 24193 w 24193"/>
              <a:gd name="connsiteY0" fmla="*/ 2572 h 21240"/>
              <a:gd name="connsiteX1" fmla="*/ 11716 w 24193"/>
              <a:gd name="connsiteY1" fmla="*/ 0 h 21240"/>
              <a:gd name="connsiteX2" fmla="*/ 0 w 24193"/>
              <a:gd name="connsiteY2" fmla="*/ 18669 h 21240"/>
              <a:gd name="connsiteX3" fmla="*/ 12573 w 24193"/>
              <a:gd name="connsiteY3" fmla="*/ 21241 h 21240"/>
              <a:gd name="connsiteX4" fmla="*/ 24193 w 24193"/>
              <a:gd name="connsiteY4" fmla="*/ 2572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 h="21240">
                <a:moveTo>
                  <a:pt x="24193" y="2572"/>
                </a:moveTo>
                <a:cubicBezTo>
                  <a:pt x="20002" y="1810"/>
                  <a:pt x="15907" y="857"/>
                  <a:pt x="11716" y="0"/>
                </a:cubicBezTo>
                <a:lnTo>
                  <a:pt x="0" y="18669"/>
                </a:lnTo>
                <a:cubicBezTo>
                  <a:pt x="4191" y="19526"/>
                  <a:pt x="8382" y="20479"/>
                  <a:pt x="12573" y="21241"/>
                </a:cubicBezTo>
                <a:lnTo>
                  <a:pt x="24193" y="2572"/>
                </a:lnTo>
                <a:close/>
              </a:path>
            </a:pathLst>
          </a:custGeom>
          <a:solidFill>
            <a:srgbClr val="FFFFFF"/>
          </a:solidFill>
          <a:ln w="9525" cap="flat">
            <a:noFill/>
            <a:prstDash val="solid"/>
            <a:miter/>
          </a:ln>
        </p:spPr>
        <p:txBody>
          <a:bodyPr rtlCol="0" anchor="ctr"/>
          <a:lstStyle/>
          <a:p>
            <a:endParaRPr lang="ru-RU"/>
          </a:p>
        </p:txBody>
      </p:sp>
      <p:sp>
        <p:nvSpPr>
          <p:cNvPr id="519" name="Полилиния: фигура 518">
            <a:extLst>
              <a:ext uri="{FF2B5EF4-FFF2-40B4-BE49-F238E27FC236}">
                <a16:creationId xmlns:a16="http://schemas.microsoft.com/office/drawing/2014/main" id="{200BD7FE-CE18-A627-A3E4-47BFEE4D295D}"/>
              </a:ext>
            </a:extLst>
          </p:cNvPr>
          <p:cNvSpPr/>
          <p:nvPr/>
        </p:nvSpPr>
        <p:spPr>
          <a:xfrm>
            <a:off x="6017707" y="2316686"/>
            <a:ext cx="24193" cy="21240"/>
          </a:xfrm>
          <a:custGeom>
            <a:avLst/>
            <a:gdLst>
              <a:gd name="connsiteX0" fmla="*/ 11716 w 24193"/>
              <a:gd name="connsiteY0" fmla="*/ 0 h 21240"/>
              <a:gd name="connsiteX1" fmla="*/ 0 w 24193"/>
              <a:gd name="connsiteY1" fmla="*/ 18669 h 21240"/>
              <a:gd name="connsiteX2" fmla="*/ 12573 w 24193"/>
              <a:gd name="connsiteY2" fmla="*/ 21241 h 21240"/>
              <a:gd name="connsiteX3" fmla="*/ 24193 w 24193"/>
              <a:gd name="connsiteY3" fmla="*/ 2572 h 21240"/>
              <a:gd name="connsiteX4" fmla="*/ 11716 w 24193"/>
              <a:gd name="connsiteY4" fmla="*/ 0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3" h="21240">
                <a:moveTo>
                  <a:pt x="11716" y="0"/>
                </a:moveTo>
                <a:lnTo>
                  <a:pt x="0" y="18669"/>
                </a:lnTo>
                <a:cubicBezTo>
                  <a:pt x="4191" y="19526"/>
                  <a:pt x="8382" y="20479"/>
                  <a:pt x="12573" y="21241"/>
                </a:cubicBezTo>
                <a:lnTo>
                  <a:pt x="24193" y="2572"/>
                </a:lnTo>
                <a:cubicBezTo>
                  <a:pt x="20002" y="1810"/>
                  <a:pt x="15907" y="857"/>
                  <a:pt x="11716" y="0"/>
                </a:cubicBezTo>
                <a:close/>
              </a:path>
            </a:pathLst>
          </a:custGeom>
          <a:noFill/>
          <a:ln w="1270" cap="flat">
            <a:solidFill>
              <a:srgbClr val="000000">
                <a:alpha val="0"/>
              </a:srgbClr>
            </a:solidFill>
            <a:prstDash val="solid"/>
            <a:miter/>
          </a:ln>
        </p:spPr>
        <p:txBody>
          <a:bodyPr rtlCol="0" anchor="ctr"/>
          <a:lstStyle/>
          <a:p>
            <a:endParaRPr lang="ru-RU"/>
          </a:p>
        </p:txBody>
      </p:sp>
      <p:sp>
        <p:nvSpPr>
          <p:cNvPr id="520" name="Полилиния: фигура 519">
            <a:extLst>
              <a:ext uri="{FF2B5EF4-FFF2-40B4-BE49-F238E27FC236}">
                <a16:creationId xmlns:a16="http://schemas.microsoft.com/office/drawing/2014/main" id="{3CA3E9B4-09D8-BFD3-E517-C56622FEE29C}"/>
              </a:ext>
            </a:extLst>
          </p:cNvPr>
          <p:cNvSpPr/>
          <p:nvPr/>
        </p:nvSpPr>
        <p:spPr>
          <a:xfrm>
            <a:off x="6317364" y="2289540"/>
            <a:ext cx="31622" cy="20383"/>
          </a:xfrm>
          <a:custGeom>
            <a:avLst/>
            <a:gdLst>
              <a:gd name="connsiteX0" fmla="*/ 10477 w 31622"/>
              <a:gd name="connsiteY0" fmla="*/ 0 h 20383"/>
              <a:gd name="connsiteX1" fmla="*/ 0 w 31622"/>
              <a:gd name="connsiteY1" fmla="*/ 4667 h 20383"/>
              <a:gd name="connsiteX2" fmla="*/ 21145 w 31622"/>
              <a:gd name="connsiteY2" fmla="*/ 20383 h 20383"/>
              <a:gd name="connsiteX3" fmla="*/ 31622 w 31622"/>
              <a:gd name="connsiteY3" fmla="*/ 15621 h 20383"/>
              <a:gd name="connsiteX4" fmla="*/ 10477 w 31622"/>
              <a:gd name="connsiteY4" fmla="*/ 0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 h="20383">
                <a:moveTo>
                  <a:pt x="10477" y="0"/>
                </a:moveTo>
                <a:cubicBezTo>
                  <a:pt x="7048" y="1619"/>
                  <a:pt x="3524" y="3143"/>
                  <a:pt x="0" y="4667"/>
                </a:cubicBezTo>
                <a:lnTo>
                  <a:pt x="21145" y="20383"/>
                </a:lnTo>
                <a:cubicBezTo>
                  <a:pt x="24669" y="18859"/>
                  <a:pt x="28194" y="17240"/>
                  <a:pt x="31622" y="15621"/>
                </a:cubicBezTo>
                <a:lnTo>
                  <a:pt x="10477" y="0"/>
                </a:lnTo>
                <a:close/>
              </a:path>
            </a:pathLst>
          </a:custGeom>
          <a:solidFill>
            <a:srgbClr val="FFFFFF"/>
          </a:solidFill>
          <a:ln w="9525" cap="flat">
            <a:noFill/>
            <a:prstDash val="solid"/>
            <a:miter/>
          </a:ln>
        </p:spPr>
        <p:txBody>
          <a:bodyPr rtlCol="0" anchor="ctr"/>
          <a:lstStyle/>
          <a:p>
            <a:endParaRPr lang="ru-RU"/>
          </a:p>
        </p:txBody>
      </p:sp>
      <p:sp>
        <p:nvSpPr>
          <p:cNvPr id="521" name="Полилиния: фигура 520">
            <a:extLst>
              <a:ext uri="{FF2B5EF4-FFF2-40B4-BE49-F238E27FC236}">
                <a16:creationId xmlns:a16="http://schemas.microsoft.com/office/drawing/2014/main" id="{A4298EEA-973A-16D7-BA1E-73A10F538B23}"/>
              </a:ext>
            </a:extLst>
          </p:cNvPr>
          <p:cNvSpPr/>
          <p:nvPr/>
        </p:nvSpPr>
        <p:spPr>
          <a:xfrm>
            <a:off x="6317364" y="2289540"/>
            <a:ext cx="31622" cy="20383"/>
          </a:xfrm>
          <a:custGeom>
            <a:avLst/>
            <a:gdLst>
              <a:gd name="connsiteX0" fmla="*/ 0 w 31622"/>
              <a:gd name="connsiteY0" fmla="*/ 4667 h 20383"/>
              <a:gd name="connsiteX1" fmla="*/ 21145 w 31622"/>
              <a:gd name="connsiteY1" fmla="*/ 20383 h 20383"/>
              <a:gd name="connsiteX2" fmla="*/ 31622 w 31622"/>
              <a:gd name="connsiteY2" fmla="*/ 15621 h 20383"/>
              <a:gd name="connsiteX3" fmla="*/ 10477 w 31622"/>
              <a:gd name="connsiteY3" fmla="*/ 0 h 20383"/>
              <a:gd name="connsiteX4" fmla="*/ 0 w 31622"/>
              <a:gd name="connsiteY4" fmla="*/ 4667 h 2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 h="20383">
                <a:moveTo>
                  <a:pt x="0" y="4667"/>
                </a:moveTo>
                <a:lnTo>
                  <a:pt x="21145" y="20383"/>
                </a:lnTo>
                <a:cubicBezTo>
                  <a:pt x="24669" y="18859"/>
                  <a:pt x="28194" y="17240"/>
                  <a:pt x="31622" y="15621"/>
                </a:cubicBezTo>
                <a:lnTo>
                  <a:pt x="10477" y="0"/>
                </a:lnTo>
                <a:cubicBezTo>
                  <a:pt x="7048" y="1619"/>
                  <a:pt x="3524" y="3143"/>
                  <a:pt x="0" y="4667"/>
                </a:cubicBezTo>
                <a:close/>
              </a:path>
            </a:pathLst>
          </a:custGeom>
          <a:noFill/>
          <a:ln w="1270" cap="flat">
            <a:solidFill>
              <a:srgbClr val="000000">
                <a:alpha val="0"/>
              </a:srgbClr>
            </a:solidFill>
            <a:prstDash val="solid"/>
            <a:miter/>
          </a:ln>
        </p:spPr>
        <p:txBody>
          <a:bodyPr rtlCol="0" anchor="ctr"/>
          <a:lstStyle/>
          <a:p>
            <a:endParaRPr lang="ru-RU"/>
          </a:p>
        </p:txBody>
      </p:sp>
      <p:sp>
        <p:nvSpPr>
          <p:cNvPr id="522" name="Полилиния: фигура 521">
            <a:extLst>
              <a:ext uri="{FF2B5EF4-FFF2-40B4-BE49-F238E27FC236}">
                <a16:creationId xmlns:a16="http://schemas.microsoft.com/office/drawing/2014/main" id="{AA6C466F-0532-0164-D09A-FD6FC4B92523}"/>
              </a:ext>
            </a:extLst>
          </p:cNvPr>
          <p:cNvSpPr/>
          <p:nvPr/>
        </p:nvSpPr>
        <p:spPr>
          <a:xfrm>
            <a:off x="6346224" y="2274681"/>
            <a:ext cx="33813" cy="19431"/>
          </a:xfrm>
          <a:custGeom>
            <a:avLst/>
            <a:gdLst>
              <a:gd name="connsiteX0" fmla="*/ 33814 w 33813"/>
              <a:gd name="connsiteY0" fmla="*/ 14097 h 19431"/>
              <a:gd name="connsiteX1" fmla="*/ 9430 w 33813"/>
              <a:gd name="connsiteY1" fmla="*/ 0 h 19431"/>
              <a:gd name="connsiteX2" fmla="*/ 4858 w 33813"/>
              <a:gd name="connsiteY2" fmla="*/ 2858 h 19431"/>
              <a:gd name="connsiteX3" fmla="*/ 0 w 33813"/>
              <a:gd name="connsiteY3" fmla="*/ 5429 h 19431"/>
              <a:gd name="connsiteX4" fmla="*/ 24384 w 33813"/>
              <a:gd name="connsiteY4" fmla="*/ 19431 h 19431"/>
              <a:gd name="connsiteX5" fmla="*/ 29242 w 33813"/>
              <a:gd name="connsiteY5" fmla="*/ 16859 h 19431"/>
              <a:gd name="connsiteX6" fmla="*/ 33814 w 33813"/>
              <a:gd name="connsiteY6" fmla="*/ 14097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3" h="19431">
                <a:moveTo>
                  <a:pt x="33814" y="14097"/>
                </a:moveTo>
                <a:lnTo>
                  <a:pt x="9430" y="0"/>
                </a:lnTo>
                <a:cubicBezTo>
                  <a:pt x="7906" y="952"/>
                  <a:pt x="6382" y="1905"/>
                  <a:pt x="4858" y="2858"/>
                </a:cubicBezTo>
                <a:cubicBezTo>
                  <a:pt x="3239" y="3715"/>
                  <a:pt x="1619" y="4572"/>
                  <a:pt x="0" y="5429"/>
                </a:cubicBezTo>
                <a:lnTo>
                  <a:pt x="24384" y="19431"/>
                </a:lnTo>
                <a:cubicBezTo>
                  <a:pt x="26003" y="18574"/>
                  <a:pt x="27623" y="17717"/>
                  <a:pt x="29242" y="16859"/>
                </a:cubicBezTo>
                <a:cubicBezTo>
                  <a:pt x="30766" y="15907"/>
                  <a:pt x="32290" y="14954"/>
                  <a:pt x="33814" y="14097"/>
                </a:cubicBezTo>
                <a:close/>
              </a:path>
            </a:pathLst>
          </a:custGeom>
          <a:solidFill>
            <a:srgbClr val="FFFFFF"/>
          </a:solidFill>
          <a:ln w="9525" cap="flat">
            <a:noFill/>
            <a:prstDash val="solid"/>
            <a:miter/>
          </a:ln>
        </p:spPr>
        <p:txBody>
          <a:bodyPr rtlCol="0" anchor="ctr"/>
          <a:lstStyle/>
          <a:p>
            <a:endParaRPr lang="ru-RU"/>
          </a:p>
        </p:txBody>
      </p:sp>
      <p:sp>
        <p:nvSpPr>
          <p:cNvPr id="523" name="Полилиния: фигура 522">
            <a:extLst>
              <a:ext uri="{FF2B5EF4-FFF2-40B4-BE49-F238E27FC236}">
                <a16:creationId xmlns:a16="http://schemas.microsoft.com/office/drawing/2014/main" id="{73774086-CAE7-D9EE-01DC-F488A785C4FB}"/>
              </a:ext>
            </a:extLst>
          </p:cNvPr>
          <p:cNvSpPr/>
          <p:nvPr/>
        </p:nvSpPr>
        <p:spPr>
          <a:xfrm>
            <a:off x="6346224" y="2274681"/>
            <a:ext cx="33813" cy="19431"/>
          </a:xfrm>
          <a:custGeom>
            <a:avLst/>
            <a:gdLst>
              <a:gd name="connsiteX0" fmla="*/ 9430 w 33813"/>
              <a:gd name="connsiteY0" fmla="*/ 0 h 19431"/>
              <a:gd name="connsiteX1" fmla="*/ 4858 w 33813"/>
              <a:gd name="connsiteY1" fmla="*/ 2858 h 19431"/>
              <a:gd name="connsiteX2" fmla="*/ 0 w 33813"/>
              <a:gd name="connsiteY2" fmla="*/ 5429 h 19431"/>
              <a:gd name="connsiteX3" fmla="*/ 24384 w 33813"/>
              <a:gd name="connsiteY3" fmla="*/ 19431 h 19431"/>
              <a:gd name="connsiteX4" fmla="*/ 29242 w 33813"/>
              <a:gd name="connsiteY4" fmla="*/ 16859 h 19431"/>
              <a:gd name="connsiteX5" fmla="*/ 33814 w 33813"/>
              <a:gd name="connsiteY5" fmla="*/ 14097 h 19431"/>
              <a:gd name="connsiteX6" fmla="*/ 9430 w 33813"/>
              <a:gd name="connsiteY6" fmla="*/ 0 h 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13" h="19431">
                <a:moveTo>
                  <a:pt x="9430" y="0"/>
                </a:moveTo>
                <a:cubicBezTo>
                  <a:pt x="7906" y="952"/>
                  <a:pt x="6382" y="1905"/>
                  <a:pt x="4858" y="2858"/>
                </a:cubicBezTo>
                <a:cubicBezTo>
                  <a:pt x="3239" y="3715"/>
                  <a:pt x="1619" y="4572"/>
                  <a:pt x="0" y="5429"/>
                </a:cubicBezTo>
                <a:lnTo>
                  <a:pt x="24384" y="19431"/>
                </a:lnTo>
                <a:cubicBezTo>
                  <a:pt x="26003" y="18574"/>
                  <a:pt x="27623" y="17717"/>
                  <a:pt x="29242" y="16859"/>
                </a:cubicBezTo>
                <a:cubicBezTo>
                  <a:pt x="30766" y="15907"/>
                  <a:pt x="32290" y="14954"/>
                  <a:pt x="33814" y="14097"/>
                </a:cubicBezTo>
                <a:lnTo>
                  <a:pt x="9430" y="0"/>
                </a:lnTo>
                <a:close/>
              </a:path>
            </a:pathLst>
          </a:custGeom>
          <a:noFill/>
          <a:ln w="1270" cap="flat">
            <a:solidFill>
              <a:srgbClr val="000000">
                <a:alpha val="0"/>
              </a:srgbClr>
            </a:solidFill>
            <a:prstDash val="solid"/>
            <a:miter/>
          </a:ln>
        </p:spPr>
        <p:txBody>
          <a:bodyPr rtlCol="0" anchor="ctr"/>
          <a:lstStyle/>
          <a:p>
            <a:endParaRPr lang="ru-RU"/>
          </a:p>
        </p:txBody>
      </p:sp>
      <p:sp>
        <p:nvSpPr>
          <p:cNvPr id="524" name="Полилиния: фигура 523">
            <a:extLst>
              <a:ext uri="{FF2B5EF4-FFF2-40B4-BE49-F238E27FC236}">
                <a16:creationId xmlns:a16="http://schemas.microsoft.com/office/drawing/2014/main" id="{5470582A-DB15-C7E6-E841-9E81A45CAF15}"/>
              </a:ext>
            </a:extLst>
          </p:cNvPr>
          <p:cNvSpPr/>
          <p:nvPr/>
        </p:nvSpPr>
        <p:spPr>
          <a:xfrm>
            <a:off x="6285550" y="2302113"/>
            <a:ext cx="28955" cy="21050"/>
          </a:xfrm>
          <a:custGeom>
            <a:avLst/>
            <a:gdLst>
              <a:gd name="connsiteX0" fmla="*/ 11430 w 28955"/>
              <a:gd name="connsiteY0" fmla="*/ 0 h 21050"/>
              <a:gd name="connsiteX1" fmla="*/ 0 w 28955"/>
              <a:gd name="connsiteY1" fmla="*/ 3905 h 21050"/>
              <a:gd name="connsiteX2" fmla="*/ 17526 w 28955"/>
              <a:gd name="connsiteY2" fmla="*/ 21050 h 21050"/>
              <a:gd name="connsiteX3" fmla="*/ 28956 w 28955"/>
              <a:gd name="connsiteY3" fmla="*/ 17145 h 21050"/>
              <a:gd name="connsiteX4" fmla="*/ 11430 w 28955"/>
              <a:gd name="connsiteY4" fmla="*/ 0 h 2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 h="21050">
                <a:moveTo>
                  <a:pt x="11430" y="0"/>
                </a:moveTo>
                <a:cubicBezTo>
                  <a:pt x="7620" y="1333"/>
                  <a:pt x="3810" y="2667"/>
                  <a:pt x="0" y="3905"/>
                </a:cubicBezTo>
                <a:lnTo>
                  <a:pt x="17526" y="21050"/>
                </a:lnTo>
                <a:cubicBezTo>
                  <a:pt x="21431" y="19717"/>
                  <a:pt x="25241" y="18478"/>
                  <a:pt x="28956" y="17145"/>
                </a:cubicBezTo>
                <a:lnTo>
                  <a:pt x="11430" y="0"/>
                </a:lnTo>
                <a:close/>
              </a:path>
            </a:pathLst>
          </a:custGeom>
          <a:solidFill>
            <a:srgbClr val="FFFFFF"/>
          </a:solidFill>
          <a:ln w="9525" cap="flat">
            <a:noFill/>
            <a:prstDash val="solid"/>
            <a:miter/>
          </a:ln>
        </p:spPr>
        <p:txBody>
          <a:bodyPr rtlCol="0" anchor="ctr"/>
          <a:lstStyle/>
          <a:p>
            <a:endParaRPr lang="ru-RU"/>
          </a:p>
        </p:txBody>
      </p:sp>
      <p:sp>
        <p:nvSpPr>
          <p:cNvPr id="525" name="Полилиния: фигура 524">
            <a:extLst>
              <a:ext uri="{FF2B5EF4-FFF2-40B4-BE49-F238E27FC236}">
                <a16:creationId xmlns:a16="http://schemas.microsoft.com/office/drawing/2014/main" id="{85AF1774-B1F8-BB70-2DB0-1640B79EEC64}"/>
              </a:ext>
            </a:extLst>
          </p:cNvPr>
          <p:cNvSpPr/>
          <p:nvPr/>
        </p:nvSpPr>
        <p:spPr>
          <a:xfrm>
            <a:off x="6285550" y="2302113"/>
            <a:ext cx="28955" cy="21050"/>
          </a:xfrm>
          <a:custGeom>
            <a:avLst/>
            <a:gdLst>
              <a:gd name="connsiteX0" fmla="*/ 0 w 28955"/>
              <a:gd name="connsiteY0" fmla="*/ 3905 h 21050"/>
              <a:gd name="connsiteX1" fmla="*/ 17526 w 28955"/>
              <a:gd name="connsiteY1" fmla="*/ 21050 h 21050"/>
              <a:gd name="connsiteX2" fmla="*/ 28956 w 28955"/>
              <a:gd name="connsiteY2" fmla="*/ 17145 h 21050"/>
              <a:gd name="connsiteX3" fmla="*/ 11430 w 28955"/>
              <a:gd name="connsiteY3" fmla="*/ 0 h 21050"/>
              <a:gd name="connsiteX4" fmla="*/ 0 w 28955"/>
              <a:gd name="connsiteY4" fmla="*/ 3905 h 2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5" h="21050">
                <a:moveTo>
                  <a:pt x="0" y="3905"/>
                </a:moveTo>
                <a:lnTo>
                  <a:pt x="17526" y="21050"/>
                </a:lnTo>
                <a:cubicBezTo>
                  <a:pt x="21431" y="19717"/>
                  <a:pt x="25241" y="18478"/>
                  <a:pt x="28956" y="17145"/>
                </a:cubicBezTo>
                <a:lnTo>
                  <a:pt x="11430" y="0"/>
                </a:lnTo>
                <a:cubicBezTo>
                  <a:pt x="7620" y="1333"/>
                  <a:pt x="3810" y="2667"/>
                  <a:pt x="0" y="3905"/>
                </a:cubicBezTo>
                <a:close/>
              </a:path>
            </a:pathLst>
          </a:custGeom>
          <a:noFill/>
          <a:ln w="1270" cap="flat">
            <a:solidFill>
              <a:srgbClr val="000000">
                <a:alpha val="0"/>
              </a:srgbClr>
            </a:solidFill>
            <a:prstDash val="solid"/>
            <a:miter/>
          </a:ln>
        </p:spPr>
        <p:txBody>
          <a:bodyPr rtlCol="0" anchor="ctr"/>
          <a:lstStyle/>
          <a:p>
            <a:endParaRPr lang="ru-RU"/>
          </a:p>
        </p:txBody>
      </p:sp>
      <p:sp>
        <p:nvSpPr>
          <p:cNvPr id="526" name="Полилиния: фигура 525">
            <a:extLst>
              <a:ext uri="{FF2B5EF4-FFF2-40B4-BE49-F238E27FC236}">
                <a16:creationId xmlns:a16="http://schemas.microsoft.com/office/drawing/2014/main" id="{141BFCA4-13E6-B90F-8D93-ECBF69ACB8D7}"/>
              </a:ext>
            </a:extLst>
          </p:cNvPr>
          <p:cNvSpPr/>
          <p:nvPr/>
        </p:nvSpPr>
        <p:spPr>
          <a:xfrm>
            <a:off x="6251451" y="2312495"/>
            <a:ext cx="25908" cy="21240"/>
          </a:xfrm>
          <a:custGeom>
            <a:avLst/>
            <a:gdLst>
              <a:gd name="connsiteX0" fmla="*/ 12192 w 25908"/>
              <a:gd name="connsiteY0" fmla="*/ 0 h 21240"/>
              <a:gd name="connsiteX1" fmla="*/ 0 w 25908"/>
              <a:gd name="connsiteY1" fmla="*/ 3048 h 21240"/>
              <a:gd name="connsiteX2" fmla="*/ 13716 w 25908"/>
              <a:gd name="connsiteY2" fmla="*/ 21241 h 21240"/>
              <a:gd name="connsiteX3" fmla="*/ 25908 w 25908"/>
              <a:gd name="connsiteY3" fmla="*/ 18193 h 21240"/>
              <a:gd name="connsiteX4" fmla="*/ 12192 w 25908"/>
              <a:gd name="connsiteY4" fmla="*/ 0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 h="21240">
                <a:moveTo>
                  <a:pt x="12192" y="0"/>
                </a:moveTo>
                <a:cubicBezTo>
                  <a:pt x="8192" y="1048"/>
                  <a:pt x="4096" y="2096"/>
                  <a:pt x="0" y="3048"/>
                </a:cubicBezTo>
                <a:lnTo>
                  <a:pt x="13716" y="21241"/>
                </a:lnTo>
                <a:cubicBezTo>
                  <a:pt x="17812" y="20288"/>
                  <a:pt x="21813" y="19241"/>
                  <a:pt x="25908" y="18193"/>
                </a:cubicBezTo>
                <a:lnTo>
                  <a:pt x="12192" y="0"/>
                </a:lnTo>
                <a:close/>
              </a:path>
            </a:pathLst>
          </a:custGeom>
          <a:solidFill>
            <a:srgbClr val="FFFFFF"/>
          </a:solidFill>
          <a:ln w="9525" cap="flat">
            <a:noFill/>
            <a:prstDash val="solid"/>
            <a:miter/>
          </a:ln>
        </p:spPr>
        <p:txBody>
          <a:bodyPr rtlCol="0" anchor="ctr"/>
          <a:lstStyle/>
          <a:p>
            <a:endParaRPr lang="ru-RU"/>
          </a:p>
        </p:txBody>
      </p:sp>
      <p:sp>
        <p:nvSpPr>
          <p:cNvPr id="527" name="Полилиния: фигура 526">
            <a:extLst>
              <a:ext uri="{FF2B5EF4-FFF2-40B4-BE49-F238E27FC236}">
                <a16:creationId xmlns:a16="http://schemas.microsoft.com/office/drawing/2014/main" id="{4370F947-4588-0D3A-29D4-D4D23A44BD33}"/>
              </a:ext>
            </a:extLst>
          </p:cNvPr>
          <p:cNvSpPr/>
          <p:nvPr/>
        </p:nvSpPr>
        <p:spPr>
          <a:xfrm>
            <a:off x="6251451" y="2312495"/>
            <a:ext cx="25908" cy="21240"/>
          </a:xfrm>
          <a:custGeom>
            <a:avLst/>
            <a:gdLst>
              <a:gd name="connsiteX0" fmla="*/ 0 w 25908"/>
              <a:gd name="connsiteY0" fmla="*/ 3048 h 21240"/>
              <a:gd name="connsiteX1" fmla="*/ 13716 w 25908"/>
              <a:gd name="connsiteY1" fmla="*/ 21241 h 21240"/>
              <a:gd name="connsiteX2" fmla="*/ 25908 w 25908"/>
              <a:gd name="connsiteY2" fmla="*/ 18193 h 21240"/>
              <a:gd name="connsiteX3" fmla="*/ 12192 w 25908"/>
              <a:gd name="connsiteY3" fmla="*/ 0 h 21240"/>
              <a:gd name="connsiteX4" fmla="*/ 0 w 25908"/>
              <a:gd name="connsiteY4" fmla="*/ 3048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 h="21240">
                <a:moveTo>
                  <a:pt x="0" y="3048"/>
                </a:moveTo>
                <a:lnTo>
                  <a:pt x="13716" y="21241"/>
                </a:lnTo>
                <a:cubicBezTo>
                  <a:pt x="17812" y="20288"/>
                  <a:pt x="21813" y="19241"/>
                  <a:pt x="25908" y="18193"/>
                </a:cubicBezTo>
                <a:lnTo>
                  <a:pt x="12192" y="0"/>
                </a:lnTo>
                <a:cubicBezTo>
                  <a:pt x="8192" y="1048"/>
                  <a:pt x="4096" y="2096"/>
                  <a:pt x="0" y="3048"/>
                </a:cubicBezTo>
                <a:close/>
              </a:path>
            </a:pathLst>
          </a:custGeom>
          <a:noFill/>
          <a:ln w="1270" cap="flat">
            <a:solidFill>
              <a:srgbClr val="000000">
                <a:alpha val="0"/>
              </a:srgbClr>
            </a:solidFill>
            <a:prstDash val="solid"/>
            <a:miter/>
          </a:ln>
        </p:spPr>
        <p:txBody>
          <a:bodyPr rtlCol="0" anchor="ctr"/>
          <a:lstStyle/>
          <a:p>
            <a:endParaRPr lang="ru-RU"/>
          </a:p>
        </p:txBody>
      </p:sp>
      <p:sp>
        <p:nvSpPr>
          <p:cNvPr id="528" name="Полилиния: фигура 527">
            <a:extLst>
              <a:ext uri="{FF2B5EF4-FFF2-40B4-BE49-F238E27FC236}">
                <a16:creationId xmlns:a16="http://schemas.microsoft.com/office/drawing/2014/main" id="{C33450AD-1122-0976-B3D0-EA37BC5F0BB3}"/>
              </a:ext>
            </a:extLst>
          </p:cNvPr>
          <p:cNvSpPr/>
          <p:nvPr/>
        </p:nvSpPr>
        <p:spPr>
          <a:xfrm>
            <a:off x="6215542" y="2320210"/>
            <a:ext cx="22288" cy="21240"/>
          </a:xfrm>
          <a:custGeom>
            <a:avLst/>
            <a:gdLst>
              <a:gd name="connsiteX0" fmla="*/ 12668 w 22288"/>
              <a:gd name="connsiteY0" fmla="*/ 0 h 21240"/>
              <a:gd name="connsiteX1" fmla="*/ 0 w 22288"/>
              <a:gd name="connsiteY1" fmla="*/ 2191 h 21240"/>
              <a:gd name="connsiteX2" fmla="*/ 9525 w 22288"/>
              <a:gd name="connsiteY2" fmla="*/ 21241 h 21240"/>
              <a:gd name="connsiteX3" fmla="*/ 22288 w 22288"/>
              <a:gd name="connsiteY3" fmla="*/ 19145 h 21240"/>
              <a:gd name="connsiteX4" fmla="*/ 12668 w 22288"/>
              <a:gd name="connsiteY4" fmla="*/ 0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 h="21240">
                <a:moveTo>
                  <a:pt x="12668" y="0"/>
                </a:moveTo>
                <a:cubicBezTo>
                  <a:pt x="8477" y="857"/>
                  <a:pt x="4191" y="1524"/>
                  <a:pt x="0" y="2191"/>
                </a:cubicBezTo>
                <a:lnTo>
                  <a:pt x="9525" y="21241"/>
                </a:lnTo>
                <a:cubicBezTo>
                  <a:pt x="13811" y="20574"/>
                  <a:pt x="18097" y="19907"/>
                  <a:pt x="22288" y="19145"/>
                </a:cubicBezTo>
                <a:lnTo>
                  <a:pt x="12668" y="0"/>
                </a:lnTo>
                <a:close/>
              </a:path>
            </a:pathLst>
          </a:custGeom>
          <a:solidFill>
            <a:srgbClr val="FFFFFF"/>
          </a:solidFill>
          <a:ln w="9525" cap="flat">
            <a:noFill/>
            <a:prstDash val="solid"/>
            <a:miter/>
          </a:ln>
        </p:spPr>
        <p:txBody>
          <a:bodyPr rtlCol="0" anchor="ctr"/>
          <a:lstStyle/>
          <a:p>
            <a:endParaRPr lang="ru-RU"/>
          </a:p>
        </p:txBody>
      </p:sp>
      <p:sp>
        <p:nvSpPr>
          <p:cNvPr id="529" name="Полилиния: фигура 528">
            <a:extLst>
              <a:ext uri="{FF2B5EF4-FFF2-40B4-BE49-F238E27FC236}">
                <a16:creationId xmlns:a16="http://schemas.microsoft.com/office/drawing/2014/main" id="{B5DD924E-4915-1E31-400F-41831CE8A189}"/>
              </a:ext>
            </a:extLst>
          </p:cNvPr>
          <p:cNvSpPr/>
          <p:nvPr/>
        </p:nvSpPr>
        <p:spPr>
          <a:xfrm>
            <a:off x="6215542" y="2320210"/>
            <a:ext cx="22288" cy="21240"/>
          </a:xfrm>
          <a:custGeom>
            <a:avLst/>
            <a:gdLst>
              <a:gd name="connsiteX0" fmla="*/ 0 w 22288"/>
              <a:gd name="connsiteY0" fmla="*/ 2191 h 21240"/>
              <a:gd name="connsiteX1" fmla="*/ 9525 w 22288"/>
              <a:gd name="connsiteY1" fmla="*/ 21241 h 21240"/>
              <a:gd name="connsiteX2" fmla="*/ 22288 w 22288"/>
              <a:gd name="connsiteY2" fmla="*/ 19145 h 21240"/>
              <a:gd name="connsiteX3" fmla="*/ 12668 w 22288"/>
              <a:gd name="connsiteY3" fmla="*/ 0 h 21240"/>
              <a:gd name="connsiteX4" fmla="*/ 0 w 22288"/>
              <a:gd name="connsiteY4" fmla="*/ 2191 h 21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 h="21240">
                <a:moveTo>
                  <a:pt x="0" y="2191"/>
                </a:moveTo>
                <a:lnTo>
                  <a:pt x="9525" y="21241"/>
                </a:lnTo>
                <a:cubicBezTo>
                  <a:pt x="13811" y="20574"/>
                  <a:pt x="18097" y="19907"/>
                  <a:pt x="22288" y="19145"/>
                </a:cubicBezTo>
                <a:lnTo>
                  <a:pt x="12668" y="0"/>
                </a:lnTo>
                <a:cubicBezTo>
                  <a:pt x="8477" y="857"/>
                  <a:pt x="4191" y="1524"/>
                  <a:pt x="0" y="2191"/>
                </a:cubicBezTo>
                <a:close/>
              </a:path>
            </a:pathLst>
          </a:custGeom>
          <a:noFill/>
          <a:ln w="1270" cap="flat">
            <a:solidFill>
              <a:srgbClr val="000000">
                <a:alpha val="0"/>
              </a:srgbClr>
            </a:solidFill>
            <a:prstDash val="solid"/>
            <a:miter/>
          </a:ln>
        </p:spPr>
        <p:txBody>
          <a:bodyPr rtlCol="0" anchor="ctr"/>
          <a:lstStyle/>
          <a:p>
            <a:endParaRPr lang="ru-RU"/>
          </a:p>
        </p:txBody>
      </p:sp>
      <p:sp>
        <p:nvSpPr>
          <p:cNvPr id="530" name="Полилиния: фигура 529">
            <a:extLst>
              <a:ext uri="{FF2B5EF4-FFF2-40B4-BE49-F238E27FC236}">
                <a16:creationId xmlns:a16="http://schemas.microsoft.com/office/drawing/2014/main" id="{11DFD925-9D5B-DA6E-3701-8D9E20CF20CA}"/>
              </a:ext>
            </a:extLst>
          </p:cNvPr>
          <p:cNvSpPr/>
          <p:nvPr/>
        </p:nvSpPr>
        <p:spPr>
          <a:xfrm>
            <a:off x="6104539" y="2141307"/>
            <a:ext cx="66473" cy="38433"/>
          </a:xfrm>
          <a:custGeom>
            <a:avLst/>
            <a:gdLst>
              <a:gd name="connsiteX0" fmla="*/ 56710 w 66473"/>
              <a:gd name="connsiteY0" fmla="*/ 5644 h 38433"/>
              <a:gd name="connsiteX1" fmla="*/ 9656 w 66473"/>
              <a:gd name="connsiteY1" fmla="*/ 5644 h 38433"/>
              <a:gd name="connsiteX2" fmla="*/ 9847 w 66473"/>
              <a:gd name="connsiteY2" fmla="*/ 32790 h 38433"/>
              <a:gd name="connsiteX3" fmla="*/ 56805 w 66473"/>
              <a:gd name="connsiteY3" fmla="*/ 32790 h 38433"/>
              <a:gd name="connsiteX4" fmla="*/ 56710 w 66473"/>
              <a:gd name="connsiteY4" fmla="*/ 5644 h 3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73" h="38433">
                <a:moveTo>
                  <a:pt x="56710" y="5644"/>
                </a:moveTo>
                <a:cubicBezTo>
                  <a:pt x="43661" y="-1881"/>
                  <a:pt x="22610" y="-1881"/>
                  <a:pt x="9656" y="5644"/>
                </a:cubicBezTo>
                <a:cubicBezTo>
                  <a:pt x="-3298" y="13168"/>
                  <a:pt x="-3203" y="25265"/>
                  <a:pt x="9847" y="32790"/>
                </a:cubicBezTo>
                <a:cubicBezTo>
                  <a:pt x="22801" y="40315"/>
                  <a:pt x="43851" y="40315"/>
                  <a:pt x="56805" y="32790"/>
                </a:cubicBezTo>
                <a:cubicBezTo>
                  <a:pt x="69759" y="25265"/>
                  <a:pt x="69664" y="13168"/>
                  <a:pt x="56710" y="5644"/>
                </a:cubicBezTo>
                <a:close/>
              </a:path>
            </a:pathLst>
          </a:custGeom>
          <a:solidFill>
            <a:srgbClr val="FFFFFF"/>
          </a:solidFill>
          <a:ln w="9525" cap="flat">
            <a:noFill/>
            <a:prstDash val="solid"/>
            <a:miter/>
          </a:ln>
        </p:spPr>
        <p:txBody>
          <a:bodyPr rtlCol="0" anchor="ctr"/>
          <a:lstStyle/>
          <a:p>
            <a:endParaRPr lang="ru-RU"/>
          </a:p>
        </p:txBody>
      </p:sp>
      <p:sp>
        <p:nvSpPr>
          <p:cNvPr id="531" name="Полилиния: фигура 530">
            <a:extLst>
              <a:ext uri="{FF2B5EF4-FFF2-40B4-BE49-F238E27FC236}">
                <a16:creationId xmlns:a16="http://schemas.microsoft.com/office/drawing/2014/main" id="{F82A69BB-822A-8D62-D5CE-49099E5EA845}"/>
              </a:ext>
            </a:extLst>
          </p:cNvPr>
          <p:cNvSpPr/>
          <p:nvPr/>
        </p:nvSpPr>
        <p:spPr>
          <a:xfrm>
            <a:off x="6104539" y="2141307"/>
            <a:ext cx="66473" cy="38433"/>
          </a:xfrm>
          <a:custGeom>
            <a:avLst/>
            <a:gdLst>
              <a:gd name="connsiteX0" fmla="*/ 9656 w 66473"/>
              <a:gd name="connsiteY0" fmla="*/ 5644 h 38433"/>
              <a:gd name="connsiteX1" fmla="*/ 9847 w 66473"/>
              <a:gd name="connsiteY1" fmla="*/ 32790 h 38433"/>
              <a:gd name="connsiteX2" fmla="*/ 56805 w 66473"/>
              <a:gd name="connsiteY2" fmla="*/ 32790 h 38433"/>
              <a:gd name="connsiteX3" fmla="*/ 56710 w 66473"/>
              <a:gd name="connsiteY3" fmla="*/ 5644 h 38433"/>
              <a:gd name="connsiteX4" fmla="*/ 9656 w 66473"/>
              <a:gd name="connsiteY4" fmla="*/ 5644 h 38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73" h="38433">
                <a:moveTo>
                  <a:pt x="9656" y="5644"/>
                </a:moveTo>
                <a:cubicBezTo>
                  <a:pt x="-3298" y="13168"/>
                  <a:pt x="-3203" y="25265"/>
                  <a:pt x="9847" y="32790"/>
                </a:cubicBezTo>
                <a:cubicBezTo>
                  <a:pt x="22801" y="40315"/>
                  <a:pt x="43851" y="40315"/>
                  <a:pt x="56805" y="32790"/>
                </a:cubicBezTo>
                <a:cubicBezTo>
                  <a:pt x="69759" y="25265"/>
                  <a:pt x="69664" y="13168"/>
                  <a:pt x="56710" y="5644"/>
                </a:cubicBezTo>
                <a:cubicBezTo>
                  <a:pt x="43661" y="-1881"/>
                  <a:pt x="22610" y="-1881"/>
                  <a:pt x="9656" y="5644"/>
                </a:cubicBezTo>
                <a:close/>
              </a:path>
            </a:pathLst>
          </a:custGeom>
          <a:noFill/>
          <a:ln w="1270" cap="flat">
            <a:solidFill>
              <a:srgbClr val="000000">
                <a:alpha val="0"/>
              </a:srgbClr>
            </a:solidFill>
            <a:prstDash val="solid"/>
            <a:miter/>
          </a:ln>
        </p:spPr>
        <p:txBody>
          <a:bodyPr rtlCol="0" anchor="ctr"/>
          <a:lstStyle/>
          <a:p>
            <a:endParaRPr lang="ru-RU"/>
          </a:p>
        </p:txBody>
      </p:sp>
      <p:sp>
        <p:nvSpPr>
          <p:cNvPr id="532" name="Полилиния: фигура 531">
            <a:extLst>
              <a:ext uri="{FF2B5EF4-FFF2-40B4-BE49-F238E27FC236}">
                <a16:creationId xmlns:a16="http://schemas.microsoft.com/office/drawing/2014/main" id="{FA826ABD-7FEA-8B4D-D723-3B93C2762215}"/>
              </a:ext>
            </a:extLst>
          </p:cNvPr>
          <p:cNvSpPr/>
          <p:nvPr/>
        </p:nvSpPr>
        <p:spPr>
          <a:xfrm>
            <a:off x="6139246" y="1881298"/>
            <a:ext cx="31908" cy="227266"/>
          </a:xfrm>
          <a:custGeom>
            <a:avLst/>
            <a:gdLst>
              <a:gd name="connsiteX0" fmla="*/ 22193 w 31908"/>
              <a:gd name="connsiteY0" fmla="*/ 192024 h 227266"/>
              <a:gd name="connsiteX1" fmla="*/ 22193 w 31908"/>
              <a:gd name="connsiteY1" fmla="*/ 0 h 227266"/>
              <a:gd name="connsiteX2" fmla="*/ 9620 w 31908"/>
              <a:gd name="connsiteY2" fmla="*/ 7239 h 227266"/>
              <a:gd name="connsiteX3" fmla="*/ 9620 w 31908"/>
              <a:gd name="connsiteY3" fmla="*/ 199263 h 227266"/>
              <a:gd name="connsiteX4" fmla="*/ 0 w 31908"/>
              <a:gd name="connsiteY4" fmla="*/ 204883 h 227266"/>
              <a:gd name="connsiteX5" fmla="*/ 16002 w 31908"/>
              <a:gd name="connsiteY5" fmla="*/ 227267 h 227266"/>
              <a:gd name="connsiteX6" fmla="*/ 31909 w 31908"/>
              <a:gd name="connsiteY6" fmla="*/ 186500 h 227266"/>
              <a:gd name="connsiteX7" fmla="*/ 22193 w 31908"/>
              <a:gd name="connsiteY7" fmla="*/ 192024 h 2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8" h="227266">
                <a:moveTo>
                  <a:pt x="22193" y="192024"/>
                </a:moveTo>
                <a:lnTo>
                  <a:pt x="22193" y="0"/>
                </a:lnTo>
                <a:lnTo>
                  <a:pt x="9620" y="7239"/>
                </a:lnTo>
                <a:lnTo>
                  <a:pt x="9620" y="199263"/>
                </a:lnTo>
                <a:lnTo>
                  <a:pt x="0" y="204883"/>
                </a:lnTo>
                <a:lnTo>
                  <a:pt x="16002" y="227267"/>
                </a:lnTo>
                <a:lnTo>
                  <a:pt x="31909" y="186500"/>
                </a:lnTo>
                <a:lnTo>
                  <a:pt x="22193" y="192024"/>
                </a:lnTo>
                <a:close/>
              </a:path>
            </a:pathLst>
          </a:custGeom>
          <a:solidFill>
            <a:srgbClr val="FFFFFF"/>
          </a:solidFill>
          <a:ln w="9525" cap="flat">
            <a:noFill/>
            <a:prstDash val="solid"/>
            <a:miter/>
          </a:ln>
        </p:spPr>
        <p:txBody>
          <a:bodyPr rtlCol="0" anchor="ctr"/>
          <a:lstStyle/>
          <a:p>
            <a:endParaRPr lang="ru-RU"/>
          </a:p>
        </p:txBody>
      </p:sp>
      <p:sp>
        <p:nvSpPr>
          <p:cNvPr id="533" name="Полилиния: фигура 532">
            <a:extLst>
              <a:ext uri="{FF2B5EF4-FFF2-40B4-BE49-F238E27FC236}">
                <a16:creationId xmlns:a16="http://schemas.microsoft.com/office/drawing/2014/main" id="{AFFD1E13-A7A1-05A4-ACA5-C3AE4B94D33E}"/>
              </a:ext>
            </a:extLst>
          </p:cNvPr>
          <p:cNvSpPr/>
          <p:nvPr/>
        </p:nvSpPr>
        <p:spPr>
          <a:xfrm>
            <a:off x="6139246" y="1881298"/>
            <a:ext cx="31908" cy="227266"/>
          </a:xfrm>
          <a:custGeom>
            <a:avLst/>
            <a:gdLst>
              <a:gd name="connsiteX0" fmla="*/ 22193 w 31908"/>
              <a:gd name="connsiteY0" fmla="*/ 0 h 227266"/>
              <a:gd name="connsiteX1" fmla="*/ 9620 w 31908"/>
              <a:gd name="connsiteY1" fmla="*/ 7239 h 227266"/>
              <a:gd name="connsiteX2" fmla="*/ 9620 w 31908"/>
              <a:gd name="connsiteY2" fmla="*/ 199263 h 227266"/>
              <a:gd name="connsiteX3" fmla="*/ 0 w 31908"/>
              <a:gd name="connsiteY3" fmla="*/ 204883 h 227266"/>
              <a:gd name="connsiteX4" fmla="*/ 16002 w 31908"/>
              <a:gd name="connsiteY4" fmla="*/ 227267 h 227266"/>
              <a:gd name="connsiteX5" fmla="*/ 31909 w 31908"/>
              <a:gd name="connsiteY5" fmla="*/ 186500 h 227266"/>
              <a:gd name="connsiteX6" fmla="*/ 22193 w 31908"/>
              <a:gd name="connsiteY6" fmla="*/ 192024 h 227266"/>
              <a:gd name="connsiteX7" fmla="*/ 22193 w 31908"/>
              <a:gd name="connsiteY7" fmla="*/ 0 h 2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8" h="227266">
                <a:moveTo>
                  <a:pt x="22193" y="0"/>
                </a:moveTo>
                <a:lnTo>
                  <a:pt x="9620" y="7239"/>
                </a:lnTo>
                <a:lnTo>
                  <a:pt x="9620" y="199263"/>
                </a:lnTo>
                <a:lnTo>
                  <a:pt x="0" y="204883"/>
                </a:lnTo>
                <a:lnTo>
                  <a:pt x="16002" y="227267"/>
                </a:lnTo>
                <a:lnTo>
                  <a:pt x="31909" y="186500"/>
                </a:lnTo>
                <a:lnTo>
                  <a:pt x="22193" y="192024"/>
                </a:lnTo>
                <a:lnTo>
                  <a:pt x="22193" y="0"/>
                </a:lnTo>
                <a:close/>
              </a:path>
            </a:pathLst>
          </a:custGeom>
          <a:noFill/>
          <a:ln w="1270" cap="flat">
            <a:solidFill>
              <a:srgbClr val="000000">
                <a:alpha val="0"/>
              </a:srgbClr>
            </a:solidFill>
            <a:prstDash val="solid"/>
            <a:miter/>
          </a:ln>
        </p:spPr>
        <p:txBody>
          <a:bodyPr rtlCol="0" anchor="ctr"/>
          <a:lstStyle/>
          <a:p>
            <a:endParaRPr lang="ru-RU"/>
          </a:p>
        </p:txBody>
      </p:sp>
      <p:sp>
        <p:nvSpPr>
          <p:cNvPr id="534" name="Полилиния: фигура 533">
            <a:extLst>
              <a:ext uri="{FF2B5EF4-FFF2-40B4-BE49-F238E27FC236}">
                <a16:creationId xmlns:a16="http://schemas.microsoft.com/office/drawing/2014/main" id="{622B9F79-A3C7-AB90-45E5-D18A20FF6B46}"/>
              </a:ext>
            </a:extLst>
          </p:cNvPr>
          <p:cNvSpPr/>
          <p:nvPr/>
        </p:nvSpPr>
        <p:spPr>
          <a:xfrm>
            <a:off x="6105242" y="1904539"/>
            <a:ext cx="31908" cy="227266"/>
          </a:xfrm>
          <a:custGeom>
            <a:avLst/>
            <a:gdLst>
              <a:gd name="connsiteX0" fmla="*/ 31909 w 31908"/>
              <a:gd name="connsiteY0" fmla="*/ 22384 h 227266"/>
              <a:gd name="connsiteX1" fmla="*/ 15907 w 31908"/>
              <a:gd name="connsiteY1" fmla="*/ 0 h 227266"/>
              <a:gd name="connsiteX2" fmla="*/ 0 w 31908"/>
              <a:gd name="connsiteY2" fmla="*/ 40767 h 227266"/>
              <a:gd name="connsiteX3" fmla="*/ 9716 w 31908"/>
              <a:gd name="connsiteY3" fmla="*/ 35243 h 227266"/>
              <a:gd name="connsiteX4" fmla="*/ 9716 w 31908"/>
              <a:gd name="connsiteY4" fmla="*/ 227266 h 227266"/>
              <a:gd name="connsiteX5" fmla="*/ 22288 w 31908"/>
              <a:gd name="connsiteY5" fmla="*/ 219932 h 227266"/>
              <a:gd name="connsiteX6" fmla="*/ 22288 w 31908"/>
              <a:gd name="connsiteY6" fmla="*/ 27908 h 227266"/>
              <a:gd name="connsiteX7" fmla="*/ 31909 w 31908"/>
              <a:gd name="connsiteY7" fmla="*/ 22384 h 2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8" h="227266">
                <a:moveTo>
                  <a:pt x="31909" y="22384"/>
                </a:moveTo>
                <a:lnTo>
                  <a:pt x="15907" y="0"/>
                </a:lnTo>
                <a:lnTo>
                  <a:pt x="0" y="40767"/>
                </a:lnTo>
                <a:lnTo>
                  <a:pt x="9716" y="35243"/>
                </a:lnTo>
                <a:lnTo>
                  <a:pt x="9716" y="227266"/>
                </a:lnTo>
                <a:lnTo>
                  <a:pt x="22288" y="219932"/>
                </a:lnTo>
                <a:lnTo>
                  <a:pt x="22288" y="27908"/>
                </a:lnTo>
                <a:lnTo>
                  <a:pt x="31909" y="22384"/>
                </a:lnTo>
                <a:close/>
              </a:path>
            </a:pathLst>
          </a:custGeom>
          <a:solidFill>
            <a:srgbClr val="FFFFFF"/>
          </a:solidFill>
          <a:ln w="9525" cap="flat">
            <a:noFill/>
            <a:prstDash val="solid"/>
            <a:miter/>
          </a:ln>
        </p:spPr>
        <p:txBody>
          <a:bodyPr rtlCol="0" anchor="ctr"/>
          <a:lstStyle/>
          <a:p>
            <a:endParaRPr lang="ru-RU"/>
          </a:p>
        </p:txBody>
      </p:sp>
      <p:sp>
        <p:nvSpPr>
          <p:cNvPr id="535" name="Полилиния: фигура 534">
            <a:extLst>
              <a:ext uri="{FF2B5EF4-FFF2-40B4-BE49-F238E27FC236}">
                <a16:creationId xmlns:a16="http://schemas.microsoft.com/office/drawing/2014/main" id="{4BC1C981-BA1B-29CD-E6C2-B7F7AFBF1F26}"/>
              </a:ext>
            </a:extLst>
          </p:cNvPr>
          <p:cNvSpPr/>
          <p:nvPr/>
        </p:nvSpPr>
        <p:spPr>
          <a:xfrm>
            <a:off x="6105242" y="1904539"/>
            <a:ext cx="31908" cy="227266"/>
          </a:xfrm>
          <a:custGeom>
            <a:avLst/>
            <a:gdLst>
              <a:gd name="connsiteX0" fmla="*/ 15907 w 31908"/>
              <a:gd name="connsiteY0" fmla="*/ 0 h 227266"/>
              <a:gd name="connsiteX1" fmla="*/ 0 w 31908"/>
              <a:gd name="connsiteY1" fmla="*/ 40767 h 227266"/>
              <a:gd name="connsiteX2" fmla="*/ 9716 w 31908"/>
              <a:gd name="connsiteY2" fmla="*/ 35243 h 227266"/>
              <a:gd name="connsiteX3" fmla="*/ 9716 w 31908"/>
              <a:gd name="connsiteY3" fmla="*/ 227266 h 227266"/>
              <a:gd name="connsiteX4" fmla="*/ 22288 w 31908"/>
              <a:gd name="connsiteY4" fmla="*/ 219932 h 227266"/>
              <a:gd name="connsiteX5" fmla="*/ 22288 w 31908"/>
              <a:gd name="connsiteY5" fmla="*/ 27908 h 227266"/>
              <a:gd name="connsiteX6" fmla="*/ 31909 w 31908"/>
              <a:gd name="connsiteY6" fmla="*/ 22384 h 227266"/>
              <a:gd name="connsiteX7" fmla="*/ 15907 w 31908"/>
              <a:gd name="connsiteY7" fmla="*/ 0 h 22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8" h="227266">
                <a:moveTo>
                  <a:pt x="15907" y="0"/>
                </a:moveTo>
                <a:lnTo>
                  <a:pt x="0" y="40767"/>
                </a:lnTo>
                <a:lnTo>
                  <a:pt x="9716" y="35243"/>
                </a:lnTo>
                <a:lnTo>
                  <a:pt x="9716" y="227266"/>
                </a:lnTo>
                <a:lnTo>
                  <a:pt x="22288" y="219932"/>
                </a:lnTo>
                <a:lnTo>
                  <a:pt x="22288" y="27908"/>
                </a:lnTo>
                <a:lnTo>
                  <a:pt x="31909" y="22384"/>
                </a:lnTo>
                <a:lnTo>
                  <a:pt x="15907" y="0"/>
                </a:lnTo>
                <a:close/>
              </a:path>
            </a:pathLst>
          </a:custGeom>
          <a:noFill/>
          <a:ln w="1270" cap="flat">
            <a:solidFill>
              <a:srgbClr val="000000">
                <a:alpha val="0"/>
              </a:srgbClr>
            </a:solidFill>
            <a:prstDash val="solid"/>
            <a:miter/>
          </a:ln>
        </p:spPr>
        <p:txBody>
          <a:bodyPr rtlCol="0" anchor="ctr"/>
          <a:lstStyle/>
          <a:p>
            <a:endParaRPr lang="ru-RU"/>
          </a:p>
        </p:txBody>
      </p:sp>
      <p:sp>
        <p:nvSpPr>
          <p:cNvPr id="536" name="Полилиния: фигура 535">
            <a:extLst>
              <a:ext uri="{FF2B5EF4-FFF2-40B4-BE49-F238E27FC236}">
                <a16:creationId xmlns:a16="http://schemas.microsoft.com/office/drawing/2014/main" id="{AAE63DC7-B023-B191-39C6-25345C85C124}"/>
              </a:ext>
            </a:extLst>
          </p:cNvPr>
          <p:cNvSpPr/>
          <p:nvPr/>
        </p:nvSpPr>
        <p:spPr>
          <a:xfrm>
            <a:off x="5991133" y="1556234"/>
            <a:ext cx="289845" cy="332303"/>
          </a:xfrm>
          <a:custGeom>
            <a:avLst/>
            <a:gdLst>
              <a:gd name="connsiteX0" fmla="*/ 215455 w 289845"/>
              <a:gd name="connsiteY0" fmla="*/ 7786 h 332303"/>
              <a:gd name="connsiteX1" fmla="*/ 146971 w 289845"/>
              <a:gd name="connsiteY1" fmla="*/ 29027 h 332303"/>
              <a:gd name="connsiteX2" fmla="*/ 7905 w 289845"/>
              <a:gd name="connsiteY2" fmla="*/ 247245 h 332303"/>
              <a:gd name="connsiteX3" fmla="*/ 40291 w 289845"/>
              <a:gd name="connsiteY3" fmla="*/ 316015 h 332303"/>
              <a:gd name="connsiteX4" fmla="*/ 142970 w 289845"/>
              <a:gd name="connsiteY4" fmla="*/ 303252 h 332303"/>
              <a:gd name="connsiteX5" fmla="*/ 282035 w 289845"/>
              <a:gd name="connsiteY5" fmla="*/ 85034 h 332303"/>
              <a:gd name="connsiteX6" fmla="*/ 249650 w 289845"/>
              <a:gd name="connsiteY6" fmla="*/ 16264 h 332303"/>
              <a:gd name="connsiteX7" fmla="*/ 215455 w 289845"/>
              <a:gd name="connsiteY7" fmla="*/ 7786 h 332303"/>
              <a:gd name="connsiteX8" fmla="*/ 74485 w 289845"/>
              <a:gd name="connsiteY8" fmla="*/ 332303 h 332303"/>
              <a:gd name="connsiteX9" fmla="*/ 36385 w 289845"/>
              <a:gd name="connsiteY9" fmla="*/ 322778 h 332303"/>
              <a:gd name="connsiteX10" fmla="*/ 0 w 289845"/>
              <a:gd name="connsiteY10" fmla="*/ 247245 h 332303"/>
              <a:gd name="connsiteX11" fmla="*/ 142970 w 289845"/>
              <a:gd name="connsiteY11" fmla="*/ 22264 h 332303"/>
              <a:gd name="connsiteX12" fmla="*/ 253555 w 289845"/>
              <a:gd name="connsiteY12" fmla="*/ 9501 h 332303"/>
              <a:gd name="connsiteX13" fmla="*/ 289846 w 289845"/>
              <a:gd name="connsiteY13" fmla="*/ 85034 h 332303"/>
              <a:gd name="connsiteX14" fmla="*/ 146971 w 289845"/>
              <a:gd name="connsiteY14" fmla="*/ 310015 h 332303"/>
              <a:gd name="connsiteX15" fmla="*/ 74485 w 289845"/>
              <a:gd name="connsiteY15" fmla="*/ 332303 h 3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845" h="332303">
                <a:moveTo>
                  <a:pt x="215455" y="7786"/>
                </a:moveTo>
                <a:cubicBezTo>
                  <a:pt x="194976" y="7786"/>
                  <a:pt x="171355" y="14930"/>
                  <a:pt x="146971" y="29027"/>
                </a:cubicBezTo>
                <a:cubicBezTo>
                  <a:pt x="70294" y="73128"/>
                  <a:pt x="7905" y="171045"/>
                  <a:pt x="7905" y="247245"/>
                </a:cubicBezTo>
                <a:cubicBezTo>
                  <a:pt x="7905" y="279535"/>
                  <a:pt x="19431" y="304014"/>
                  <a:pt x="40291" y="316015"/>
                </a:cubicBezTo>
                <a:cubicBezTo>
                  <a:pt x="65913" y="330684"/>
                  <a:pt x="103346" y="326112"/>
                  <a:pt x="142970" y="303252"/>
                </a:cubicBezTo>
                <a:cubicBezTo>
                  <a:pt x="219646" y="259151"/>
                  <a:pt x="282035" y="161234"/>
                  <a:pt x="282035" y="85034"/>
                </a:cubicBezTo>
                <a:cubicBezTo>
                  <a:pt x="282035" y="52649"/>
                  <a:pt x="270510" y="28265"/>
                  <a:pt x="249650" y="16264"/>
                </a:cubicBezTo>
                <a:cubicBezTo>
                  <a:pt x="239744" y="10549"/>
                  <a:pt x="228219" y="7786"/>
                  <a:pt x="215455" y="7786"/>
                </a:cubicBezTo>
                <a:close/>
                <a:moveTo>
                  <a:pt x="74485" y="332303"/>
                </a:moveTo>
                <a:cubicBezTo>
                  <a:pt x="60293" y="332303"/>
                  <a:pt x="47434" y="329160"/>
                  <a:pt x="36385" y="322778"/>
                </a:cubicBezTo>
                <a:cubicBezTo>
                  <a:pt x="12954" y="309348"/>
                  <a:pt x="0" y="282487"/>
                  <a:pt x="0" y="247245"/>
                </a:cubicBezTo>
                <a:cubicBezTo>
                  <a:pt x="0" y="168568"/>
                  <a:pt x="64198" y="67603"/>
                  <a:pt x="142970" y="22264"/>
                </a:cubicBezTo>
                <a:cubicBezTo>
                  <a:pt x="185166" y="-2024"/>
                  <a:pt x="225457" y="-6692"/>
                  <a:pt x="253555" y="9501"/>
                </a:cubicBezTo>
                <a:cubicBezTo>
                  <a:pt x="276987" y="22931"/>
                  <a:pt x="289846" y="49792"/>
                  <a:pt x="289846" y="85034"/>
                </a:cubicBezTo>
                <a:cubicBezTo>
                  <a:pt x="289846" y="163711"/>
                  <a:pt x="225742" y="264676"/>
                  <a:pt x="146971" y="310015"/>
                </a:cubicBezTo>
                <a:cubicBezTo>
                  <a:pt x="121253" y="324778"/>
                  <a:pt x="96393" y="332303"/>
                  <a:pt x="74485" y="332303"/>
                </a:cubicBezTo>
                <a:close/>
              </a:path>
            </a:pathLst>
          </a:custGeom>
          <a:solidFill>
            <a:srgbClr val="FFFFFF"/>
          </a:solidFill>
          <a:ln w="9525" cap="flat">
            <a:noFill/>
            <a:prstDash val="solid"/>
            <a:miter/>
          </a:ln>
        </p:spPr>
        <p:txBody>
          <a:bodyPr rtlCol="0" anchor="ctr"/>
          <a:lstStyle/>
          <a:p>
            <a:endParaRPr lang="ru-RU"/>
          </a:p>
        </p:txBody>
      </p:sp>
      <p:sp>
        <p:nvSpPr>
          <p:cNvPr id="537" name="Полилиния: фигура 536">
            <a:extLst>
              <a:ext uri="{FF2B5EF4-FFF2-40B4-BE49-F238E27FC236}">
                <a16:creationId xmlns:a16="http://schemas.microsoft.com/office/drawing/2014/main" id="{63B92EC4-B381-2084-0216-D5F70752CC61}"/>
              </a:ext>
            </a:extLst>
          </p:cNvPr>
          <p:cNvSpPr/>
          <p:nvPr/>
        </p:nvSpPr>
        <p:spPr>
          <a:xfrm>
            <a:off x="5991133" y="1556234"/>
            <a:ext cx="289845" cy="332303"/>
          </a:xfrm>
          <a:custGeom>
            <a:avLst/>
            <a:gdLst>
              <a:gd name="connsiteX0" fmla="*/ 146971 w 289845"/>
              <a:gd name="connsiteY0" fmla="*/ 29027 h 332303"/>
              <a:gd name="connsiteX1" fmla="*/ 7905 w 289845"/>
              <a:gd name="connsiteY1" fmla="*/ 247245 h 332303"/>
              <a:gd name="connsiteX2" fmla="*/ 40291 w 289845"/>
              <a:gd name="connsiteY2" fmla="*/ 316015 h 332303"/>
              <a:gd name="connsiteX3" fmla="*/ 142970 w 289845"/>
              <a:gd name="connsiteY3" fmla="*/ 303252 h 332303"/>
              <a:gd name="connsiteX4" fmla="*/ 282035 w 289845"/>
              <a:gd name="connsiteY4" fmla="*/ 85034 h 332303"/>
              <a:gd name="connsiteX5" fmla="*/ 249650 w 289845"/>
              <a:gd name="connsiteY5" fmla="*/ 16264 h 332303"/>
              <a:gd name="connsiteX6" fmla="*/ 215455 w 289845"/>
              <a:gd name="connsiteY6" fmla="*/ 7786 h 332303"/>
              <a:gd name="connsiteX7" fmla="*/ 146971 w 289845"/>
              <a:gd name="connsiteY7" fmla="*/ 29027 h 332303"/>
              <a:gd name="connsiteX8" fmla="*/ 36385 w 289845"/>
              <a:gd name="connsiteY8" fmla="*/ 322778 h 332303"/>
              <a:gd name="connsiteX9" fmla="*/ 0 w 289845"/>
              <a:gd name="connsiteY9" fmla="*/ 247245 h 332303"/>
              <a:gd name="connsiteX10" fmla="*/ 142970 w 289845"/>
              <a:gd name="connsiteY10" fmla="*/ 22264 h 332303"/>
              <a:gd name="connsiteX11" fmla="*/ 253555 w 289845"/>
              <a:gd name="connsiteY11" fmla="*/ 9501 h 332303"/>
              <a:gd name="connsiteX12" fmla="*/ 289846 w 289845"/>
              <a:gd name="connsiteY12" fmla="*/ 85034 h 332303"/>
              <a:gd name="connsiteX13" fmla="*/ 146971 w 289845"/>
              <a:gd name="connsiteY13" fmla="*/ 310015 h 332303"/>
              <a:gd name="connsiteX14" fmla="*/ 74485 w 289845"/>
              <a:gd name="connsiteY14" fmla="*/ 332303 h 332303"/>
              <a:gd name="connsiteX15" fmla="*/ 36385 w 289845"/>
              <a:gd name="connsiteY15" fmla="*/ 322778 h 33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845" h="332303">
                <a:moveTo>
                  <a:pt x="146971" y="29027"/>
                </a:moveTo>
                <a:cubicBezTo>
                  <a:pt x="70294" y="73128"/>
                  <a:pt x="7905" y="171045"/>
                  <a:pt x="7905" y="247245"/>
                </a:cubicBezTo>
                <a:cubicBezTo>
                  <a:pt x="7905" y="279535"/>
                  <a:pt x="19431" y="304014"/>
                  <a:pt x="40291" y="316015"/>
                </a:cubicBezTo>
                <a:cubicBezTo>
                  <a:pt x="65913" y="330684"/>
                  <a:pt x="103346" y="326112"/>
                  <a:pt x="142970" y="303252"/>
                </a:cubicBezTo>
                <a:cubicBezTo>
                  <a:pt x="219646" y="259151"/>
                  <a:pt x="282035" y="161234"/>
                  <a:pt x="282035" y="85034"/>
                </a:cubicBezTo>
                <a:cubicBezTo>
                  <a:pt x="282035" y="52649"/>
                  <a:pt x="270510" y="28265"/>
                  <a:pt x="249650" y="16264"/>
                </a:cubicBezTo>
                <a:cubicBezTo>
                  <a:pt x="239744" y="10549"/>
                  <a:pt x="228219" y="7786"/>
                  <a:pt x="215455" y="7786"/>
                </a:cubicBezTo>
                <a:cubicBezTo>
                  <a:pt x="194976" y="7786"/>
                  <a:pt x="171355" y="14930"/>
                  <a:pt x="146971" y="29027"/>
                </a:cubicBezTo>
                <a:close/>
                <a:moveTo>
                  <a:pt x="36385" y="322778"/>
                </a:moveTo>
                <a:cubicBezTo>
                  <a:pt x="12954" y="309348"/>
                  <a:pt x="0" y="282487"/>
                  <a:pt x="0" y="247245"/>
                </a:cubicBezTo>
                <a:cubicBezTo>
                  <a:pt x="0" y="168568"/>
                  <a:pt x="64198" y="67603"/>
                  <a:pt x="142970" y="22264"/>
                </a:cubicBezTo>
                <a:cubicBezTo>
                  <a:pt x="185166" y="-2024"/>
                  <a:pt x="225457" y="-6692"/>
                  <a:pt x="253555" y="9501"/>
                </a:cubicBezTo>
                <a:cubicBezTo>
                  <a:pt x="276987" y="22931"/>
                  <a:pt x="289846" y="49792"/>
                  <a:pt x="289846" y="85034"/>
                </a:cubicBezTo>
                <a:cubicBezTo>
                  <a:pt x="289846" y="163711"/>
                  <a:pt x="225742" y="264676"/>
                  <a:pt x="146971" y="310015"/>
                </a:cubicBezTo>
                <a:cubicBezTo>
                  <a:pt x="121253" y="324778"/>
                  <a:pt x="96393" y="332303"/>
                  <a:pt x="74485" y="332303"/>
                </a:cubicBezTo>
                <a:cubicBezTo>
                  <a:pt x="60293" y="332303"/>
                  <a:pt x="47434" y="329160"/>
                  <a:pt x="36385" y="322778"/>
                </a:cubicBezTo>
                <a:close/>
              </a:path>
            </a:pathLst>
          </a:custGeom>
          <a:noFill/>
          <a:ln w="1270" cap="flat">
            <a:solidFill>
              <a:srgbClr val="000000">
                <a:alpha val="0"/>
              </a:srgbClr>
            </a:solidFill>
            <a:prstDash val="solid"/>
            <a:miter/>
          </a:ln>
        </p:spPr>
        <p:txBody>
          <a:bodyPr rtlCol="0" anchor="ctr"/>
          <a:lstStyle/>
          <a:p>
            <a:endParaRPr lang="ru-RU"/>
          </a:p>
        </p:txBody>
      </p:sp>
      <p:sp>
        <p:nvSpPr>
          <p:cNvPr id="538" name="Полилиния: фигура 537">
            <a:extLst>
              <a:ext uri="{FF2B5EF4-FFF2-40B4-BE49-F238E27FC236}">
                <a16:creationId xmlns:a16="http://schemas.microsoft.com/office/drawing/2014/main" id="{0A45C4E2-F319-B8E9-E61F-4A537E959012}"/>
              </a:ext>
            </a:extLst>
          </p:cNvPr>
          <p:cNvSpPr/>
          <p:nvPr/>
        </p:nvSpPr>
        <p:spPr>
          <a:xfrm>
            <a:off x="6009092" y="1579123"/>
            <a:ext cx="254021" cy="149489"/>
          </a:xfrm>
          <a:custGeom>
            <a:avLst/>
            <a:gdLst>
              <a:gd name="connsiteX0" fmla="*/ 3948 w 254021"/>
              <a:gd name="connsiteY0" fmla="*/ 149490 h 149489"/>
              <a:gd name="connsiteX1" fmla="*/ 519 w 254021"/>
              <a:gd name="connsiteY1" fmla="*/ 147489 h 149489"/>
              <a:gd name="connsiteX2" fmla="*/ 1947 w 254021"/>
              <a:gd name="connsiteY2" fmla="*/ 142155 h 149489"/>
              <a:gd name="connsiteX3" fmla="*/ 248169 w 254021"/>
              <a:gd name="connsiteY3" fmla="*/ 519 h 149489"/>
              <a:gd name="connsiteX4" fmla="*/ 253503 w 254021"/>
              <a:gd name="connsiteY4" fmla="*/ 1947 h 149489"/>
              <a:gd name="connsiteX5" fmla="*/ 252074 w 254021"/>
              <a:gd name="connsiteY5" fmla="*/ 7281 h 149489"/>
              <a:gd name="connsiteX6" fmla="*/ 5853 w 254021"/>
              <a:gd name="connsiteY6" fmla="*/ 148918 h 149489"/>
              <a:gd name="connsiteX7" fmla="*/ 3948 w 254021"/>
              <a:gd name="connsiteY7" fmla="*/ 149490 h 14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21" h="149489">
                <a:moveTo>
                  <a:pt x="3948" y="149490"/>
                </a:moveTo>
                <a:cubicBezTo>
                  <a:pt x="2519" y="149490"/>
                  <a:pt x="1280" y="148728"/>
                  <a:pt x="519" y="147489"/>
                </a:cubicBezTo>
                <a:cubicBezTo>
                  <a:pt x="-529" y="145680"/>
                  <a:pt x="42" y="143203"/>
                  <a:pt x="1947" y="142155"/>
                </a:cubicBezTo>
                <a:lnTo>
                  <a:pt x="248169" y="519"/>
                </a:lnTo>
                <a:cubicBezTo>
                  <a:pt x="250073" y="-529"/>
                  <a:pt x="252455" y="42"/>
                  <a:pt x="253503" y="1947"/>
                </a:cubicBezTo>
                <a:cubicBezTo>
                  <a:pt x="254550" y="3852"/>
                  <a:pt x="253979" y="6234"/>
                  <a:pt x="252074" y="7281"/>
                </a:cubicBezTo>
                <a:lnTo>
                  <a:pt x="5853" y="148918"/>
                </a:lnTo>
                <a:cubicBezTo>
                  <a:pt x="5281" y="149299"/>
                  <a:pt x="4615" y="149490"/>
                  <a:pt x="3948" y="149490"/>
                </a:cubicBezTo>
                <a:close/>
              </a:path>
            </a:pathLst>
          </a:custGeom>
          <a:solidFill>
            <a:srgbClr val="FFFFFF"/>
          </a:solidFill>
          <a:ln w="9525" cap="flat">
            <a:noFill/>
            <a:prstDash val="solid"/>
            <a:miter/>
          </a:ln>
        </p:spPr>
        <p:txBody>
          <a:bodyPr rtlCol="0" anchor="ctr"/>
          <a:lstStyle/>
          <a:p>
            <a:endParaRPr lang="ru-RU"/>
          </a:p>
        </p:txBody>
      </p:sp>
      <p:sp>
        <p:nvSpPr>
          <p:cNvPr id="539" name="Полилиния: фигура 538">
            <a:extLst>
              <a:ext uri="{FF2B5EF4-FFF2-40B4-BE49-F238E27FC236}">
                <a16:creationId xmlns:a16="http://schemas.microsoft.com/office/drawing/2014/main" id="{B360668E-B3B0-D60C-D58B-41995454BECB}"/>
              </a:ext>
            </a:extLst>
          </p:cNvPr>
          <p:cNvSpPr/>
          <p:nvPr/>
        </p:nvSpPr>
        <p:spPr>
          <a:xfrm>
            <a:off x="6009092" y="1579123"/>
            <a:ext cx="254021" cy="149489"/>
          </a:xfrm>
          <a:custGeom>
            <a:avLst/>
            <a:gdLst>
              <a:gd name="connsiteX0" fmla="*/ 519 w 254021"/>
              <a:gd name="connsiteY0" fmla="*/ 147489 h 149489"/>
              <a:gd name="connsiteX1" fmla="*/ 1947 w 254021"/>
              <a:gd name="connsiteY1" fmla="*/ 142155 h 149489"/>
              <a:gd name="connsiteX2" fmla="*/ 248169 w 254021"/>
              <a:gd name="connsiteY2" fmla="*/ 519 h 149489"/>
              <a:gd name="connsiteX3" fmla="*/ 253503 w 254021"/>
              <a:gd name="connsiteY3" fmla="*/ 1947 h 149489"/>
              <a:gd name="connsiteX4" fmla="*/ 252074 w 254021"/>
              <a:gd name="connsiteY4" fmla="*/ 7281 h 149489"/>
              <a:gd name="connsiteX5" fmla="*/ 5853 w 254021"/>
              <a:gd name="connsiteY5" fmla="*/ 148918 h 149489"/>
              <a:gd name="connsiteX6" fmla="*/ 3948 w 254021"/>
              <a:gd name="connsiteY6" fmla="*/ 149490 h 149489"/>
              <a:gd name="connsiteX7" fmla="*/ 519 w 254021"/>
              <a:gd name="connsiteY7" fmla="*/ 147489 h 14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21" h="149489">
                <a:moveTo>
                  <a:pt x="519" y="147489"/>
                </a:moveTo>
                <a:cubicBezTo>
                  <a:pt x="-529" y="145680"/>
                  <a:pt x="42" y="143203"/>
                  <a:pt x="1947" y="142155"/>
                </a:cubicBezTo>
                <a:lnTo>
                  <a:pt x="248169" y="519"/>
                </a:lnTo>
                <a:cubicBezTo>
                  <a:pt x="250073" y="-529"/>
                  <a:pt x="252455" y="42"/>
                  <a:pt x="253503" y="1947"/>
                </a:cubicBezTo>
                <a:cubicBezTo>
                  <a:pt x="254550" y="3852"/>
                  <a:pt x="253979" y="6234"/>
                  <a:pt x="252074" y="7281"/>
                </a:cubicBezTo>
                <a:lnTo>
                  <a:pt x="5853" y="148918"/>
                </a:lnTo>
                <a:cubicBezTo>
                  <a:pt x="5281" y="149299"/>
                  <a:pt x="4615" y="149490"/>
                  <a:pt x="3948" y="149490"/>
                </a:cubicBezTo>
                <a:cubicBezTo>
                  <a:pt x="2519" y="149490"/>
                  <a:pt x="1280" y="148728"/>
                  <a:pt x="519" y="147489"/>
                </a:cubicBezTo>
                <a:close/>
              </a:path>
            </a:pathLst>
          </a:custGeom>
          <a:noFill/>
          <a:ln w="1270" cap="flat">
            <a:solidFill>
              <a:srgbClr val="000000">
                <a:alpha val="0"/>
              </a:srgbClr>
            </a:solidFill>
            <a:prstDash val="solid"/>
            <a:miter/>
          </a:ln>
        </p:spPr>
        <p:txBody>
          <a:bodyPr rtlCol="0" anchor="ctr"/>
          <a:lstStyle/>
          <a:p>
            <a:endParaRPr lang="ru-RU"/>
          </a:p>
        </p:txBody>
      </p:sp>
      <p:sp>
        <p:nvSpPr>
          <p:cNvPr id="540" name="Полилиния: фигура 539">
            <a:extLst>
              <a:ext uri="{FF2B5EF4-FFF2-40B4-BE49-F238E27FC236}">
                <a16:creationId xmlns:a16="http://schemas.microsoft.com/office/drawing/2014/main" id="{8D68A97A-DFAE-D293-3FB1-5D7DD5957E2A}"/>
              </a:ext>
            </a:extLst>
          </p:cNvPr>
          <p:cNvSpPr/>
          <p:nvPr/>
        </p:nvSpPr>
        <p:spPr>
          <a:xfrm>
            <a:off x="6009092" y="1716113"/>
            <a:ext cx="254021" cy="149468"/>
          </a:xfrm>
          <a:custGeom>
            <a:avLst/>
            <a:gdLst>
              <a:gd name="connsiteX0" fmla="*/ 3948 w 254021"/>
              <a:gd name="connsiteY0" fmla="*/ 149469 h 149468"/>
              <a:gd name="connsiteX1" fmla="*/ 519 w 254021"/>
              <a:gd name="connsiteY1" fmla="*/ 147564 h 149468"/>
              <a:gd name="connsiteX2" fmla="*/ 1947 w 254021"/>
              <a:gd name="connsiteY2" fmla="*/ 142230 h 149468"/>
              <a:gd name="connsiteX3" fmla="*/ 248169 w 254021"/>
              <a:gd name="connsiteY3" fmla="*/ 498 h 149468"/>
              <a:gd name="connsiteX4" fmla="*/ 253503 w 254021"/>
              <a:gd name="connsiteY4" fmla="*/ 1927 h 149468"/>
              <a:gd name="connsiteX5" fmla="*/ 252074 w 254021"/>
              <a:gd name="connsiteY5" fmla="*/ 7356 h 149468"/>
              <a:gd name="connsiteX6" fmla="*/ 5853 w 254021"/>
              <a:gd name="connsiteY6" fmla="*/ 148993 h 149468"/>
              <a:gd name="connsiteX7" fmla="*/ 3948 w 254021"/>
              <a:gd name="connsiteY7" fmla="*/ 149469 h 14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21" h="149468">
                <a:moveTo>
                  <a:pt x="3948" y="149469"/>
                </a:moveTo>
                <a:cubicBezTo>
                  <a:pt x="2519" y="149469"/>
                  <a:pt x="1280" y="148802"/>
                  <a:pt x="519" y="147564"/>
                </a:cubicBezTo>
                <a:cubicBezTo>
                  <a:pt x="-529" y="145659"/>
                  <a:pt x="42" y="143278"/>
                  <a:pt x="1947" y="142230"/>
                </a:cubicBezTo>
                <a:lnTo>
                  <a:pt x="248169" y="498"/>
                </a:lnTo>
                <a:cubicBezTo>
                  <a:pt x="250073" y="-550"/>
                  <a:pt x="252455" y="117"/>
                  <a:pt x="253503" y="1927"/>
                </a:cubicBezTo>
                <a:cubicBezTo>
                  <a:pt x="254550" y="3832"/>
                  <a:pt x="253979" y="6213"/>
                  <a:pt x="252074" y="7356"/>
                </a:cubicBezTo>
                <a:lnTo>
                  <a:pt x="5853" y="148993"/>
                </a:lnTo>
                <a:cubicBezTo>
                  <a:pt x="5281" y="149374"/>
                  <a:pt x="4615" y="149469"/>
                  <a:pt x="3948" y="149469"/>
                </a:cubicBezTo>
                <a:close/>
              </a:path>
            </a:pathLst>
          </a:custGeom>
          <a:solidFill>
            <a:srgbClr val="FFFFFF"/>
          </a:solidFill>
          <a:ln w="9525" cap="flat">
            <a:noFill/>
            <a:prstDash val="solid"/>
            <a:miter/>
          </a:ln>
        </p:spPr>
        <p:txBody>
          <a:bodyPr rtlCol="0" anchor="ctr"/>
          <a:lstStyle/>
          <a:p>
            <a:endParaRPr lang="ru-RU"/>
          </a:p>
        </p:txBody>
      </p:sp>
      <p:sp>
        <p:nvSpPr>
          <p:cNvPr id="541" name="Полилиния: фигура 540">
            <a:extLst>
              <a:ext uri="{FF2B5EF4-FFF2-40B4-BE49-F238E27FC236}">
                <a16:creationId xmlns:a16="http://schemas.microsoft.com/office/drawing/2014/main" id="{20476EA8-F0AC-49CE-FB5E-51B1B8054C77}"/>
              </a:ext>
            </a:extLst>
          </p:cNvPr>
          <p:cNvSpPr/>
          <p:nvPr/>
        </p:nvSpPr>
        <p:spPr>
          <a:xfrm>
            <a:off x="6009092" y="1716113"/>
            <a:ext cx="254021" cy="149468"/>
          </a:xfrm>
          <a:custGeom>
            <a:avLst/>
            <a:gdLst>
              <a:gd name="connsiteX0" fmla="*/ 519 w 254021"/>
              <a:gd name="connsiteY0" fmla="*/ 147564 h 149468"/>
              <a:gd name="connsiteX1" fmla="*/ 1947 w 254021"/>
              <a:gd name="connsiteY1" fmla="*/ 142230 h 149468"/>
              <a:gd name="connsiteX2" fmla="*/ 248169 w 254021"/>
              <a:gd name="connsiteY2" fmla="*/ 498 h 149468"/>
              <a:gd name="connsiteX3" fmla="*/ 253503 w 254021"/>
              <a:gd name="connsiteY3" fmla="*/ 1927 h 149468"/>
              <a:gd name="connsiteX4" fmla="*/ 252074 w 254021"/>
              <a:gd name="connsiteY4" fmla="*/ 7356 h 149468"/>
              <a:gd name="connsiteX5" fmla="*/ 5853 w 254021"/>
              <a:gd name="connsiteY5" fmla="*/ 148993 h 149468"/>
              <a:gd name="connsiteX6" fmla="*/ 3948 w 254021"/>
              <a:gd name="connsiteY6" fmla="*/ 149469 h 149468"/>
              <a:gd name="connsiteX7" fmla="*/ 519 w 254021"/>
              <a:gd name="connsiteY7" fmla="*/ 147564 h 14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021" h="149468">
                <a:moveTo>
                  <a:pt x="519" y="147564"/>
                </a:moveTo>
                <a:cubicBezTo>
                  <a:pt x="-529" y="145659"/>
                  <a:pt x="42" y="143278"/>
                  <a:pt x="1947" y="142230"/>
                </a:cubicBezTo>
                <a:lnTo>
                  <a:pt x="248169" y="498"/>
                </a:lnTo>
                <a:cubicBezTo>
                  <a:pt x="250073" y="-550"/>
                  <a:pt x="252455" y="117"/>
                  <a:pt x="253503" y="1927"/>
                </a:cubicBezTo>
                <a:cubicBezTo>
                  <a:pt x="254550" y="3832"/>
                  <a:pt x="253979" y="6213"/>
                  <a:pt x="252074" y="7356"/>
                </a:cubicBezTo>
                <a:lnTo>
                  <a:pt x="5853" y="148993"/>
                </a:lnTo>
                <a:cubicBezTo>
                  <a:pt x="5281" y="149374"/>
                  <a:pt x="4615" y="149469"/>
                  <a:pt x="3948" y="149469"/>
                </a:cubicBezTo>
                <a:cubicBezTo>
                  <a:pt x="2519" y="149469"/>
                  <a:pt x="1280" y="148802"/>
                  <a:pt x="519" y="147564"/>
                </a:cubicBezTo>
                <a:close/>
              </a:path>
            </a:pathLst>
          </a:custGeom>
          <a:noFill/>
          <a:ln w="1270" cap="flat">
            <a:solidFill>
              <a:srgbClr val="000000">
                <a:alpha val="0"/>
              </a:srgbClr>
            </a:solidFill>
            <a:prstDash val="solid"/>
            <a:miter/>
          </a:ln>
        </p:spPr>
        <p:txBody>
          <a:bodyPr rtlCol="0" anchor="ctr"/>
          <a:lstStyle/>
          <a:p>
            <a:endParaRPr lang="ru-RU"/>
          </a:p>
        </p:txBody>
      </p:sp>
      <p:sp>
        <p:nvSpPr>
          <p:cNvPr id="542" name="Полилиния: фигура 541">
            <a:extLst>
              <a:ext uri="{FF2B5EF4-FFF2-40B4-BE49-F238E27FC236}">
                <a16:creationId xmlns:a16="http://schemas.microsoft.com/office/drawing/2014/main" id="{B12E0F87-CA11-A097-1B48-3E3C6BE39865}"/>
              </a:ext>
            </a:extLst>
          </p:cNvPr>
          <p:cNvSpPr/>
          <p:nvPr/>
        </p:nvSpPr>
        <p:spPr>
          <a:xfrm>
            <a:off x="6132198" y="1577927"/>
            <a:ext cx="7809" cy="79819"/>
          </a:xfrm>
          <a:custGeom>
            <a:avLst/>
            <a:gdLst>
              <a:gd name="connsiteX0" fmla="*/ 3905 w 7809"/>
              <a:gd name="connsiteY0" fmla="*/ 79820 h 79819"/>
              <a:gd name="connsiteX1" fmla="*/ 0 w 7809"/>
              <a:gd name="connsiteY1" fmla="*/ 75914 h 79819"/>
              <a:gd name="connsiteX2" fmla="*/ 0 w 7809"/>
              <a:gd name="connsiteY2" fmla="*/ 3905 h 79819"/>
              <a:gd name="connsiteX3" fmla="*/ 3905 w 7809"/>
              <a:gd name="connsiteY3" fmla="*/ 0 h 79819"/>
              <a:gd name="connsiteX4" fmla="*/ 7810 w 7809"/>
              <a:gd name="connsiteY4" fmla="*/ 3905 h 79819"/>
              <a:gd name="connsiteX5" fmla="*/ 7810 w 7809"/>
              <a:gd name="connsiteY5" fmla="*/ 75914 h 79819"/>
              <a:gd name="connsiteX6" fmla="*/ 3905 w 7809"/>
              <a:gd name="connsiteY6" fmla="*/ 79820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 h="79819">
                <a:moveTo>
                  <a:pt x="3905" y="79820"/>
                </a:moveTo>
                <a:cubicBezTo>
                  <a:pt x="1714" y="79820"/>
                  <a:pt x="0" y="78105"/>
                  <a:pt x="0" y="75914"/>
                </a:cubicBezTo>
                <a:lnTo>
                  <a:pt x="0" y="3905"/>
                </a:lnTo>
                <a:cubicBezTo>
                  <a:pt x="0" y="1810"/>
                  <a:pt x="1714" y="0"/>
                  <a:pt x="3905" y="0"/>
                </a:cubicBezTo>
                <a:cubicBezTo>
                  <a:pt x="6096" y="0"/>
                  <a:pt x="7810" y="1810"/>
                  <a:pt x="7810" y="3905"/>
                </a:cubicBezTo>
                <a:lnTo>
                  <a:pt x="7810" y="75914"/>
                </a:lnTo>
                <a:cubicBezTo>
                  <a:pt x="7810" y="78105"/>
                  <a:pt x="6096" y="79820"/>
                  <a:pt x="3905" y="79820"/>
                </a:cubicBezTo>
                <a:close/>
              </a:path>
            </a:pathLst>
          </a:custGeom>
          <a:solidFill>
            <a:srgbClr val="FFFFFF"/>
          </a:solidFill>
          <a:ln w="9525" cap="flat">
            <a:noFill/>
            <a:prstDash val="solid"/>
            <a:miter/>
          </a:ln>
        </p:spPr>
        <p:txBody>
          <a:bodyPr rtlCol="0" anchor="ctr"/>
          <a:lstStyle/>
          <a:p>
            <a:endParaRPr lang="ru-RU"/>
          </a:p>
        </p:txBody>
      </p:sp>
      <p:sp>
        <p:nvSpPr>
          <p:cNvPr id="543" name="Полилиния: фигура 542">
            <a:extLst>
              <a:ext uri="{FF2B5EF4-FFF2-40B4-BE49-F238E27FC236}">
                <a16:creationId xmlns:a16="http://schemas.microsoft.com/office/drawing/2014/main" id="{9E424DC3-0AD3-1B0B-F927-C25F61D921D7}"/>
              </a:ext>
            </a:extLst>
          </p:cNvPr>
          <p:cNvSpPr/>
          <p:nvPr/>
        </p:nvSpPr>
        <p:spPr>
          <a:xfrm>
            <a:off x="6132198" y="1577927"/>
            <a:ext cx="7809" cy="79819"/>
          </a:xfrm>
          <a:custGeom>
            <a:avLst/>
            <a:gdLst>
              <a:gd name="connsiteX0" fmla="*/ 0 w 7809"/>
              <a:gd name="connsiteY0" fmla="*/ 75914 h 79819"/>
              <a:gd name="connsiteX1" fmla="*/ 0 w 7809"/>
              <a:gd name="connsiteY1" fmla="*/ 3905 h 79819"/>
              <a:gd name="connsiteX2" fmla="*/ 3905 w 7809"/>
              <a:gd name="connsiteY2" fmla="*/ 0 h 79819"/>
              <a:gd name="connsiteX3" fmla="*/ 7810 w 7809"/>
              <a:gd name="connsiteY3" fmla="*/ 3905 h 79819"/>
              <a:gd name="connsiteX4" fmla="*/ 7810 w 7809"/>
              <a:gd name="connsiteY4" fmla="*/ 75914 h 79819"/>
              <a:gd name="connsiteX5" fmla="*/ 3905 w 7809"/>
              <a:gd name="connsiteY5" fmla="*/ 79820 h 79819"/>
              <a:gd name="connsiteX6" fmla="*/ 0 w 7809"/>
              <a:gd name="connsiteY6" fmla="*/ 75914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 h="79819">
                <a:moveTo>
                  <a:pt x="0" y="75914"/>
                </a:moveTo>
                <a:lnTo>
                  <a:pt x="0" y="3905"/>
                </a:lnTo>
                <a:cubicBezTo>
                  <a:pt x="0" y="1810"/>
                  <a:pt x="1714" y="0"/>
                  <a:pt x="3905" y="0"/>
                </a:cubicBezTo>
                <a:cubicBezTo>
                  <a:pt x="6096" y="0"/>
                  <a:pt x="7810" y="1810"/>
                  <a:pt x="7810" y="3905"/>
                </a:cubicBezTo>
                <a:lnTo>
                  <a:pt x="7810" y="75914"/>
                </a:lnTo>
                <a:cubicBezTo>
                  <a:pt x="7810" y="78105"/>
                  <a:pt x="6096" y="79820"/>
                  <a:pt x="3905" y="79820"/>
                </a:cubicBezTo>
                <a:cubicBezTo>
                  <a:pt x="1714" y="79820"/>
                  <a:pt x="0" y="78105"/>
                  <a:pt x="0" y="75914"/>
                </a:cubicBezTo>
                <a:close/>
              </a:path>
            </a:pathLst>
          </a:custGeom>
          <a:noFill/>
          <a:ln w="1270" cap="flat">
            <a:solidFill>
              <a:srgbClr val="000000">
                <a:alpha val="0"/>
              </a:srgbClr>
            </a:solidFill>
            <a:prstDash val="solid"/>
            <a:miter/>
          </a:ln>
        </p:spPr>
        <p:txBody>
          <a:bodyPr rtlCol="0" anchor="ctr"/>
          <a:lstStyle/>
          <a:p>
            <a:endParaRPr lang="ru-RU"/>
          </a:p>
        </p:txBody>
      </p:sp>
      <p:sp>
        <p:nvSpPr>
          <p:cNvPr id="544" name="Полилиния: фигура 543">
            <a:extLst>
              <a:ext uri="{FF2B5EF4-FFF2-40B4-BE49-F238E27FC236}">
                <a16:creationId xmlns:a16="http://schemas.microsoft.com/office/drawing/2014/main" id="{8A19C329-4690-9714-38E0-168F762F2240}"/>
              </a:ext>
            </a:extLst>
          </p:cNvPr>
          <p:cNvSpPr/>
          <p:nvPr/>
        </p:nvSpPr>
        <p:spPr>
          <a:xfrm>
            <a:off x="6132198" y="1786906"/>
            <a:ext cx="7809" cy="79914"/>
          </a:xfrm>
          <a:custGeom>
            <a:avLst/>
            <a:gdLst>
              <a:gd name="connsiteX0" fmla="*/ 3905 w 7809"/>
              <a:gd name="connsiteY0" fmla="*/ 79915 h 79914"/>
              <a:gd name="connsiteX1" fmla="*/ 0 w 7809"/>
              <a:gd name="connsiteY1" fmla="*/ 75914 h 79914"/>
              <a:gd name="connsiteX2" fmla="*/ 0 w 7809"/>
              <a:gd name="connsiteY2" fmla="*/ 4001 h 79914"/>
              <a:gd name="connsiteX3" fmla="*/ 3905 w 7809"/>
              <a:gd name="connsiteY3" fmla="*/ 0 h 79914"/>
              <a:gd name="connsiteX4" fmla="*/ 7810 w 7809"/>
              <a:gd name="connsiteY4" fmla="*/ 4001 h 79914"/>
              <a:gd name="connsiteX5" fmla="*/ 7810 w 7809"/>
              <a:gd name="connsiteY5" fmla="*/ 75914 h 79914"/>
              <a:gd name="connsiteX6" fmla="*/ 3905 w 7809"/>
              <a:gd name="connsiteY6" fmla="*/ 79915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 h="79914">
                <a:moveTo>
                  <a:pt x="3905" y="79915"/>
                </a:moveTo>
                <a:cubicBezTo>
                  <a:pt x="1714" y="79915"/>
                  <a:pt x="0" y="78105"/>
                  <a:pt x="0" y="75914"/>
                </a:cubicBezTo>
                <a:lnTo>
                  <a:pt x="0" y="4001"/>
                </a:lnTo>
                <a:cubicBezTo>
                  <a:pt x="0" y="1810"/>
                  <a:pt x="1714" y="0"/>
                  <a:pt x="3905" y="0"/>
                </a:cubicBezTo>
                <a:cubicBezTo>
                  <a:pt x="6096" y="0"/>
                  <a:pt x="7810" y="1810"/>
                  <a:pt x="7810" y="4001"/>
                </a:cubicBezTo>
                <a:lnTo>
                  <a:pt x="7810" y="75914"/>
                </a:lnTo>
                <a:cubicBezTo>
                  <a:pt x="7810" y="78105"/>
                  <a:pt x="6096" y="79915"/>
                  <a:pt x="3905" y="79915"/>
                </a:cubicBezTo>
                <a:close/>
              </a:path>
            </a:pathLst>
          </a:custGeom>
          <a:solidFill>
            <a:srgbClr val="FFFFFF"/>
          </a:solidFill>
          <a:ln w="9525" cap="flat">
            <a:noFill/>
            <a:prstDash val="solid"/>
            <a:miter/>
          </a:ln>
        </p:spPr>
        <p:txBody>
          <a:bodyPr rtlCol="0" anchor="ctr"/>
          <a:lstStyle/>
          <a:p>
            <a:endParaRPr lang="ru-RU"/>
          </a:p>
        </p:txBody>
      </p:sp>
      <p:sp>
        <p:nvSpPr>
          <p:cNvPr id="545" name="Полилиния: фигура 544">
            <a:extLst>
              <a:ext uri="{FF2B5EF4-FFF2-40B4-BE49-F238E27FC236}">
                <a16:creationId xmlns:a16="http://schemas.microsoft.com/office/drawing/2014/main" id="{FD571B17-5852-FB3C-61CA-FCA44AD644F5}"/>
              </a:ext>
            </a:extLst>
          </p:cNvPr>
          <p:cNvSpPr/>
          <p:nvPr/>
        </p:nvSpPr>
        <p:spPr>
          <a:xfrm>
            <a:off x="6132198" y="1786906"/>
            <a:ext cx="7809" cy="79914"/>
          </a:xfrm>
          <a:custGeom>
            <a:avLst/>
            <a:gdLst>
              <a:gd name="connsiteX0" fmla="*/ 0 w 7809"/>
              <a:gd name="connsiteY0" fmla="*/ 75914 h 79914"/>
              <a:gd name="connsiteX1" fmla="*/ 0 w 7809"/>
              <a:gd name="connsiteY1" fmla="*/ 4001 h 79914"/>
              <a:gd name="connsiteX2" fmla="*/ 3905 w 7809"/>
              <a:gd name="connsiteY2" fmla="*/ 0 h 79914"/>
              <a:gd name="connsiteX3" fmla="*/ 7810 w 7809"/>
              <a:gd name="connsiteY3" fmla="*/ 4001 h 79914"/>
              <a:gd name="connsiteX4" fmla="*/ 7810 w 7809"/>
              <a:gd name="connsiteY4" fmla="*/ 75914 h 79914"/>
              <a:gd name="connsiteX5" fmla="*/ 3905 w 7809"/>
              <a:gd name="connsiteY5" fmla="*/ 79915 h 79914"/>
              <a:gd name="connsiteX6" fmla="*/ 0 w 7809"/>
              <a:gd name="connsiteY6" fmla="*/ 7591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 h="79914">
                <a:moveTo>
                  <a:pt x="0" y="75914"/>
                </a:moveTo>
                <a:lnTo>
                  <a:pt x="0" y="4001"/>
                </a:lnTo>
                <a:cubicBezTo>
                  <a:pt x="0" y="1810"/>
                  <a:pt x="1714" y="0"/>
                  <a:pt x="3905" y="0"/>
                </a:cubicBezTo>
                <a:cubicBezTo>
                  <a:pt x="6096" y="0"/>
                  <a:pt x="7810" y="1810"/>
                  <a:pt x="7810" y="4001"/>
                </a:cubicBezTo>
                <a:lnTo>
                  <a:pt x="7810" y="75914"/>
                </a:lnTo>
                <a:cubicBezTo>
                  <a:pt x="7810" y="78105"/>
                  <a:pt x="6096" y="79915"/>
                  <a:pt x="3905" y="79915"/>
                </a:cubicBezTo>
                <a:cubicBezTo>
                  <a:pt x="1714" y="79915"/>
                  <a:pt x="0" y="78105"/>
                  <a:pt x="0" y="75914"/>
                </a:cubicBezTo>
                <a:close/>
              </a:path>
            </a:pathLst>
          </a:custGeom>
          <a:noFill/>
          <a:ln w="1270" cap="flat">
            <a:solidFill>
              <a:srgbClr val="000000">
                <a:alpha val="0"/>
              </a:srgbClr>
            </a:solidFill>
            <a:prstDash val="solid"/>
            <a:miter/>
          </a:ln>
        </p:spPr>
        <p:txBody>
          <a:bodyPr rtlCol="0" anchor="ctr"/>
          <a:lstStyle/>
          <a:p>
            <a:endParaRPr lang="ru-RU"/>
          </a:p>
        </p:txBody>
      </p:sp>
      <p:sp>
        <p:nvSpPr>
          <p:cNvPr id="546" name="Полилиния: фигура 545">
            <a:extLst>
              <a:ext uri="{FF2B5EF4-FFF2-40B4-BE49-F238E27FC236}">
                <a16:creationId xmlns:a16="http://schemas.microsoft.com/office/drawing/2014/main" id="{92546A0D-2188-1F40-A4BE-D6A4300BF0F2}"/>
              </a:ext>
            </a:extLst>
          </p:cNvPr>
          <p:cNvSpPr/>
          <p:nvPr/>
        </p:nvSpPr>
        <p:spPr>
          <a:xfrm>
            <a:off x="6052569" y="1570676"/>
            <a:ext cx="167068" cy="303383"/>
          </a:xfrm>
          <a:custGeom>
            <a:avLst/>
            <a:gdLst>
              <a:gd name="connsiteX0" fmla="*/ 108204 w 167068"/>
              <a:gd name="connsiteY0" fmla="*/ 7823 h 303383"/>
              <a:gd name="connsiteX1" fmla="*/ 85535 w 167068"/>
              <a:gd name="connsiteY1" fmla="*/ 14586 h 303383"/>
              <a:gd name="connsiteX2" fmla="*/ 17812 w 167068"/>
              <a:gd name="connsiteY2" fmla="*/ 124218 h 303383"/>
              <a:gd name="connsiteX3" fmla="*/ 7906 w 167068"/>
              <a:gd name="connsiteY3" fmla="*/ 197466 h 303383"/>
              <a:gd name="connsiteX4" fmla="*/ 17717 w 167068"/>
              <a:gd name="connsiteY4" fmla="*/ 258807 h 303383"/>
              <a:gd name="connsiteX5" fmla="*/ 47911 w 167068"/>
              <a:gd name="connsiteY5" fmla="*/ 293763 h 303383"/>
              <a:gd name="connsiteX6" fmla="*/ 81534 w 167068"/>
              <a:gd name="connsiteY6" fmla="*/ 288810 h 303383"/>
              <a:gd name="connsiteX7" fmla="*/ 149257 w 167068"/>
              <a:gd name="connsiteY7" fmla="*/ 179178 h 303383"/>
              <a:gd name="connsiteX8" fmla="*/ 159163 w 167068"/>
              <a:gd name="connsiteY8" fmla="*/ 105930 h 303383"/>
              <a:gd name="connsiteX9" fmla="*/ 149352 w 167068"/>
              <a:gd name="connsiteY9" fmla="*/ 44589 h 303383"/>
              <a:gd name="connsiteX10" fmla="*/ 119158 w 167068"/>
              <a:gd name="connsiteY10" fmla="*/ 9633 h 303383"/>
              <a:gd name="connsiteX11" fmla="*/ 108204 w 167068"/>
              <a:gd name="connsiteY11" fmla="*/ 7823 h 303383"/>
              <a:gd name="connsiteX12" fmla="*/ 58770 w 167068"/>
              <a:gd name="connsiteY12" fmla="*/ 303384 h 303383"/>
              <a:gd name="connsiteX13" fmla="*/ 45244 w 167068"/>
              <a:gd name="connsiteY13" fmla="*/ 301098 h 303383"/>
              <a:gd name="connsiteX14" fmla="*/ 10383 w 167068"/>
              <a:gd name="connsiteY14" fmla="*/ 261664 h 303383"/>
              <a:gd name="connsiteX15" fmla="*/ 0 w 167068"/>
              <a:gd name="connsiteY15" fmla="*/ 197466 h 303383"/>
              <a:gd name="connsiteX16" fmla="*/ 10192 w 167068"/>
              <a:gd name="connsiteY16" fmla="*/ 122123 h 303383"/>
              <a:gd name="connsiteX17" fmla="*/ 81534 w 167068"/>
              <a:gd name="connsiteY17" fmla="*/ 7823 h 303383"/>
              <a:gd name="connsiteX18" fmla="*/ 121825 w 167068"/>
              <a:gd name="connsiteY18" fmla="*/ 2298 h 303383"/>
              <a:gd name="connsiteX19" fmla="*/ 156686 w 167068"/>
              <a:gd name="connsiteY19" fmla="*/ 41732 h 303383"/>
              <a:gd name="connsiteX20" fmla="*/ 167069 w 167068"/>
              <a:gd name="connsiteY20" fmla="*/ 105930 h 303383"/>
              <a:gd name="connsiteX21" fmla="*/ 156782 w 167068"/>
              <a:gd name="connsiteY21" fmla="*/ 181178 h 303383"/>
              <a:gd name="connsiteX22" fmla="*/ 85535 w 167068"/>
              <a:gd name="connsiteY22" fmla="*/ 295573 h 303383"/>
              <a:gd name="connsiteX23" fmla="*/ 58770 w 167068"/>
              <a:gd name="connsiteY23" fmla="*/ 303384 h 30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7068" h="303383">
                <a:moveTo>
                  <a:pt x="108204" y="7823"/>
                </a:moveTo>
                <a:cubicBezTo>
                  <a:pt x="100965" y="7823"/>
                  <a:pt x="93345" y="10014"/>
                  <a:pt x="85535" y="14586"/>
                </a:cubicBezTo>
                <a:cubicBezTo>
                  <a:pt x="57531" y="30683"/>
                  <a:pt x="31623" y="72688"/>
                  <a:pt x="17812" y="124218"/>
                </a:cubicBezTo>
                <a:cubicBezTo>
                  <a:pt x="11335" y="148507"/>
                  <a:pt x="7906" y="173844"/>
                  <a:pt x="7906" y="197466"/>
                </a:cubicBezTo>
                <a:cubicBezTo>
                  <a:pt x="7906" y="220992"/>
                  <a:pt x="11239" y="242233"/>
                  <a:pt x="17717" y="258807"/>
                </a:cubicBezTo>
                <a:cubicBezTo>
                  <a:pt x="24861" y="277190"/>
                  <a:pt x="35243" y="289287"/>
                  <a:pt x="47911" y="293763"/>
                </a:cubicBezTo>
                <a:cubicBezTo>
                  <a:pt x="58198" y="297383"/>
                  <a:pt x="69533" y="295668"/>
                  <a:pt x="81534" y="288810"/>
                </a:cubicBezTo>
                <a:cubicBezTo>
                  <a:pt x="109443" y="272713"/>
                  <a:pt x="135446" y="230708"/>
                  <a:pt x="149257" y="179178"/>
                </a:cubicBezTo>
                <a:cubicBezTo>
                  <a:pt x="155734" y="154889"/>
                  <a:pt x="159163" y="129552"/>
                  <a:pt x="159163" y="105930"/>
                </a:cubicBezTo>
                <a:cubicBezTo>
                  <a:pt x="159163" y="82308"/>
                  <a:pt x="155829" y="61163"/>
                  <a:pt x="149352" y="44589"/>
                </a:cubicBezTo>
                <a:cubicBezTo>
                  <a:pt x="142208" y="26206"/>
                  <a:pt x="131731" y="14109"/>
                  <a:pt x="119158" y="9633"/>
                </a:cubicBezTo>
                <a:cubicBezTo>
                  <a:pt x="115634" y="8394"/>
                  <a:pt x="111919" y="7823"/>
                  <a:pt x="108204" y="7823"/>
                </a:cubicBezTo>
                <a:close/>
                <a:moveTo>
                  <a:pt x="58770" y="303384"/>
                </a:moveTo>
                <a:cubicBezTo>
                  <a:pt x="54102" y="303384"/>
                  <a:pt x="49625" y="302622"/>
                  <a:pt x="45244" y="301098"/>
                </a:cubicBezTo>
                <a:cubicBezTo>
                  <a:pt x="30480" y="295954"/>
                  <a:pt x="18383" y="282238"/>
                  <a:pt x="10383" y="261664"/>
                </a:cubicBezTo>
                <a:cubicBezTo>
                  <a:pt x="3620" y="244138"/>
                  <a:pt x="0" y="221945"/>
                  <a:pt x="0" y="197466"/>
                </a:cubicBezTo>
                <a:cubicBezTo>
                  <a:pt x="0" y="173177"/>
                  <a:pt x="3524" y="147078"/>
                  <a:pt x="10192" y="122123"/>
                </a:cubicBezTo>
                <a:cubicBezTo>
                  <a:pt x="24575" y="68688"/>
                  <a:pt x="51911" y="24873"/>
                  <a:pt x="81534" y="7823"/>
                </a:cubicBezTo>
                <a:cubicBezTo>
                  <a:pt x="95441" y="-178"/>
                  <a:pt x="109347" y="-2083"/>
                  <a:pt x="121825" y="2298"/>
                </a:cubicBezTo>
                <a:cubicBezTo>
                  <a:pt x="136589" y="7442"/>
                  <a:pt x="148686" y="21158"/>
                  <a:pt x="156686" y="41732"/>
                </a:cubicBezTo>
                <a:cubicBezTo>
                  <a:pt x="163449" y="59258"/>
                  <a:pt x="167069" y="81356"/>
                  <a:pt x="167069" y="105930"/>
                </a:cubicBezTo>
                <a:cubicBezTo>
                  <a:pt x="167069" y="130219"/>
                  <a:pt x="163545" y="156318"/>
                  <a:pt x="156782" y="181178"/>
                </a:cubicBezTo>
                <a:cubicBezTo>
                  <a:pt x="142494" y="234708"/>
                  <a:pt x="115158" y="278523"/>
                  <a:pt x="85535" y="295573"/>
                </a:cubicBezTo>
                <a:cubicBezTo>
                  <a:pt x="76486" y="300812"/>
                  <a:pt x="67437" y="303384"/>
                  <a:pt x="58770" y="303384"/>
                </a:cubicBezTo>
                <a:close/>
              </a:path>
            </a:pathLst>
          </a:custGeom>
          <a:solidFill>
            <a:srgbClr val="FFFFFF"/>
          </a:solidFill>
          <a:ln w="9525" cap="flat">
            <a:noFill/>
            <a:prstDash val="solid"/>
            <a:miter/>
          </a:ln>
        </p:spPr>
        <p:txBody>
          <a:bodyPr rtlCol="0" anchor="ctr"/>
          <a:lstStyle/>
          <a:p>
            <a:endParaRPr lang="ru-RU"/>
          </a:p>
        </p:txBody>
      </p:sp>
      <p:sp>
        <p:nvSpPr>
          <p:cNvPr id="547" name="Полилиния: фигура 546">
            <a:extLst>
              <a:ext uri="{FF2B5EF4-FFF2-40B4-BE49-F238E27FC236}">
                <a16:creationId xmlns:a16="http://schemas.microsoft.com/office/drawing/2014/main" id="{5BD930D4-369D-1B18-D9DF-813D79867CC3}"/>
              </a:ext>
            </a:extLst>
          </p:cNvPr>
          <p:cNvSpPr/>
          <p:nvPr/>
        </p:nvSpPr>
        <p:spPr>
          <a:xfrm>
            <a:off x="6052569" y="1570676"/>
            <a:ext cx="167068" cy="303383"/>
          </a:xfrm>
          <a:custGeom>
            <a:avLst/>
            <a:gdLst>
              <a:gd name="connsiteX0" fmla="*/ 85535 w 167068"/>
              <a:gd name="connsiteY0" fmla="*/ 14586 h 303383"/>
              <a:gd name="connsiteX1" fmla="*/ 17812 w 167068"/>
              <a:gd name="connsiteY1" fmla="*/ 124218 h 303383"/>
              <a:gd name="connsiteX2" fmla="*/ 7906 w 167068"/>
              <a:gd name="connsiteY2" fmla="*/ 197466 h 303383"/>
              <a:gd name="connsiteX3" fmla="*/ 17717 w 167068"/>
              <a:gd name="connsiteY3" fmla="*/ 258807 h 303383"/>
              <a:gd name="connsiteX4" fmla="*/ 47911 w 167068"/>
              <a:gd name="connsiteY4" fmla="*/ 293763 h 303383"/>
              <a:gd name="connsiteX5" fmla="*/ 81534 w 167068"/>
              <a:gd name="connsiteY5" fmla="*/ 288810 h 303383"/>
              <a:gd name="connsiteX6" fmla="*/ 149257 w 167068"/>
              <a:gd name="connsiteY6" fmla="*/ 179178 h 303383"/>
              <a:gd name="connsiteX7" fmla="*/ 159163 w 167068"/>
              <a:gd name="connsiteY7" fmla="*/ 105930 h 303383"/>
              <a:gd name="connsiteX8" fmla="*/ 149352 w 167068"/>
              <a:gd name="connsiteY8" fmla="*/ 44589 h 303383"/>
              <a:gd name="connsiteX9" fmla="*/ 119158 w 167068"/>
              <a:gd name="connsiteY9" fmla="*/ 9633 h 303383"/>
              <a:gd name="connsiteX10" fmla="*/ 108204 w 167068"/>
              <a:gd name="connsiteY10" fmla="*/ 7823 h 303383"/>
              <a:gd name="connsiteX11" fmla="*/ 85535 w 167068"/>
              <a:gd name="connsiteY11" fmla="*/ 14586 h 303383"/>
              <a:gd name="connsiteX12" fmla="*/ 45244 w 167068"/>
              <a:gd name="connsiteY12" fmla="*/ 301098 h 303383"/>
              <a:gd name="connsiteX13" fmla="*/ 10383 w 167068"/>
              <a:gd name="connsiteY13" fmla="*/ 261664 h 303383"/>
              <a:gd name="connsiteX14" fmla="*/ 0 w 167068"/>
              <a:gd name="connsiteY14" fmla="*/ 197466 h 303383"/>
              <a:gd name="connsiteX15" fmla="*/ 10192 w 167068"/>
              <a:gd name="connsiteY15" fmla="*/ 122123 h 303383"/>
              <a:gd name="connsiteX16" fmla="*/ 81534 w 167068"/>
              <a:gd name="connsiteY16" fmla="*/ 7823 h 303383"/>
              <a:gd name="connsiteX17" fmla="*/ 121825 w 167068"/>
              <a:gd name="connsiteY17" fmla="*/ 2298 h 303383"/>
              <a:gd name="connsiteX18" fmla="*/ 156686 w 167068"/>
              <a:gd name="connsiteY18" fmla="*/ 41732 h 303383"/>
              <a:gd name="connsiteX19" fmla="*/ 167069 w 167068"/>
              <a:gd name="connsiteY19" fmla="*/ 105930 h 303383"/>
              <a:gd name="connsiteX20" fmla="*/ 156782 w 167068"/>
              <a:gd name="connsiteY20" fmla="*/ 181178 h 303383"/>
              <a:gd name="connsiteX21" fmla="*/ 85535 w 167068"/>
              <a:gd name="connsiteY21" fmla="*/ 295573 h 303383"/>
              <a:gd name="connsiteX22" fmla="*/ 58770 w 167068"/>
              <a:gd name="connsiteY22" fmla="*/ 303384 h 303383"/>
              <a:gd name="connsiteX23" fmla="*/ 45244 w 167068"/>
              <a:gd name="connsiteY23" fmla="*/ 301098 h 30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7068" h="303383">
                <a:moveTo>
                  <a:pt x="85535" y="14586"/>
                </a:moveTo>
                <a:cubicBezTo>
                  <a:pt x="57531" y="30683"/>
                  <a:pt x="31623" y="72688"/>
                  <a:pt x="17812" y="124218"/>
                </a:cubicBezTo>
                <a:cubicBezTo>
                  <a:pt x="11335" y="148507"/>
                  <a:pt x="7906" y="173844"/>
                  <a:pt x="7906" y="197466"/>
                </a:cubicBezTo>
                <a:cubicBezTo>
                  <a:pt x="7906" y="220992"/>
                  <a:pt x="11239" y="242233"/>
                  <a:pt x="17717" y="258807"/>
                </a:cubicBezTo>
                <a:cubicBezTo>
                  <a:pt x="24861" y="277190"/>
                  <a:pt x="35243" y="289287"/>
                  <a:pt x="47911" y="293763"/>
                </a:cubicBezTo>
                <a:cubicBezTo>
                  <a:pt x="58198" y="297383"/>
                  <a:pt x="69533" y="295668"/>
                  <a:pt x="81534" y="288810"/>
                </a:cubicBezTo>
                <a:cubicBezTo>
                  <a:pt x="109443" y="272713"/>
                  <a:pt x="135446" y="230708"/>
                  <a:pt x="149257" y="179178"/>
                </a:cubicBezTo>
                <a:cubicBezTo>
                  <a:pt x="155734" y="154889"/>
                  <a:pt x="159163" y="129552"/>
                  <a:pt x="159163" y="105930"/>
                </a:cubicBezTo>
                <a:cubicBezTo>
                  <a:pt x="159163" y="82308"/>
                  <a:pt x="155829" y="61163"/>
                  <a:pt x="149352" y="44589"/>
                </a:cubicBezTo>
                <a:cubicBezTo>
                  <a:pt x="142208" y="26206"/>
                  <a:pt x="131731" y="14109"/>
                  <a:pt x="119158" y="9633"/>
                </a:cubicBezTo>
                <a:cubicBezTo>
                  <a:pt x="115634" y="8394"/>
                  <a:pt x="111919" y="7823"/>
                  <a:pt x="108204" y="7823"/>
                </a:cubicBezTo>
                <a:cubicBezTo>
                  <a:pt x="100965" y="7823"/>
                  <a:pt x="93345" y="10014"/>
                  <a:pt x="85535" y="14586"/>
                </a:cubicBezTo>
                <a:close/>
                <a:moveTo>
                  <a:pt x="45244" y="301098"/>
                </a:moveTo>
                <a:cubicBezTo>
                  <a:pt x="30480" y="295954"/>
                  <a:pt x="18383" y="282238"/>
                  <a:pt x="10383" y="261664"/>
                </a:cubicBezTo>
                <a:cubicBezTo>
                  <a:pt x="3620" y="244138"/>
                  <a:pt x="0" y="221945"/>
                  <a:pt x="0" y="197466"/>
                </a:cubicBezTo>
                <a:cubicBezTo>
                  <a:pt x="0" y="173177"/>
                  <a:pt x="3524" y="147078"/>
                  <a:pt x="10192" y="122123"/>
                </a:cubicBezTo>
                <a:cubicBezTo>
                  <a:pt x="24575" y="68688"/>
                  <a:pt x="51911" y="24873"/>
                  <a:pt x="81534" y="7823"/>
                </a:cubicBezTo>
                <a:cubicBezTo>
                  <a:pt x="95441" y="-178"/>
                  <a:pt x="109347" y="-2083"/>
                  <a:pt x="121825" y="2298"/>
                </a:cubicBezTo>
                <a:cubicBezTo>
                  <a:pt x="136589" y="7442"/>
                  <a:pt x="148686" y="21158"/>
                  <a:pt x="156686" y="41732"/>
                </a:cubicBezTo>
                <a:cubicBezTo>
                  <a:pt x="163449" y="59258"/>
                  <a:pt x="167069" y="81356"/>
                  <a:pt x="167069" y="105930"/>
                </a:cubicBezTo>
                <a:cubicBezTo>
                  <a:pt x="167069" y="130219"/>
                  <a:pt x="163545" y="156318"/>
                  <a:pt x="156782" y="181178"/>
                </a:cubicBezTo>
                <a:cubicBezTo>
                  <a:pt x="142494" y="234708"/>
                  <a:pt x="115158" y="278523"/>
                  <a:pt x="85535" y="295573"/>
                </a:cubicBezTo>
                <a:cubicBezTo>
                  <a:pt x="76486" y="300812"/>
                  <a:pt x="67437" y="303384"/>
                  <a:pt x="58770" y="303384"/>
                </a:cubicBezTo>
                <a:cubicBezTo>
                  <a:pt x="54102" y="303384"/>
                  <a:pt x="49625" y="302622"/>
                  <a:pt x="45244" y="301098"/>
                </a:cubicBezTo>
                <a:close/>
              </a:path>
            </a:pathLst>
          </a:custGeom>
          <a:noFill/>
          <a:ln w="1270" cap="flat">
            <a:solidFill>
              <a:srgbClr val="000000">
                <a:alpha val="0"/>
              </a:srgbClr>
            </a:solidFill>
            <a:prstDash val="solid"/>
            <a:miter/>
          </a:ln>
        </p:spPr>
        <p:txBody>
          <a:bodyPr rtlCol="0" anchor="ctr"/>
          <a:lstStyle/>
          <a:p>
            <a:endParaRPr lang="ru-RU"/>
          </a:p>
        </p:txBody>
      </p:sp>
      <p:sp>
        <p:nvSpPr>
          <p:cNvPr id="548" name="Полилиния: фигура 547">
            <a:extLst>
              <a:ext uri="{FF2B5EF4-FFF2-40B4-BE49-F238E27FC236}">
                <a16:creationId xmlns:a16="http://schemas.microsoft.com/office/drawing/2014/main" id="{F302FCD2-9615-0330-AFC5-92B588D6414A}"/>
              </a:ext>
            </a:extLst>
          </p:cNvPr>
          <p:cNvSpPr/>
          <p:nvPr/>
        </p:nvSpPr>
        <p:spPr>
          <a:xfrm>
            <a:off x="5957224" y="1579070"/>
            <a:ext cx="360616" cy="284892"/>
          </a:xfrm>
          <a:custGeom>
            <a:avLst/>
            <a:gdLst>
              <a:gd name="connsiteX0" fmla="*/ 0 w 360616"/>
              <a:gd name="connsiteY0" fmla="*/ 284893 h 284892"/>
              <a:gd name="connsiteX1" fmla="*/ 360616 w 360616"/>
              <a:gd name="connsiteY1" fmla="*/ 77343 h 284892"/>
              <a:gd name="connsiteX2" fmla="*/ 360616 w 360616"/>
              <a:gd name="connsiteY2" fmla="*/ 0 h 284892"/>
              <a:gd name="connsiteX3" fmla="*/ 0 w 360616"/>
              <a:gd name="connsiteY3" fmla="*/ 207550 h 284892"/>
              <a:gd name="connsiteX4" fmla="*/ 0 w 360616"/>
              <a:gd name="connsiteY4" fmla="*/ 284893 h 284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616" h="284892">
                <a:moveTo>
                  <a:pt x="0" y="284893"/>
                </a:moveTo>
                <a:lnTo>
                  <a:pt x="360616" y="77343"/>
                </a:lnTo>
                <a:lnTo>
                  <a:pt x="360616" y="0"/>
                </a:lnTo>
                <a:lnTo>
                  <a:pt x="0" y="207550"/>
                </a:lnTo>
                <a:lnTo>
                  <a:pt x="0" y="284893"/>
                </a:lnTo>
                <a:close/>
              </a:path>
            </a:pathLst>
          </a:custGeom>
          <a:solidFill>
            <a:srgbClr val="FFFFFF"/>
          </a:solidFill>
          <a:ln w="9525" cap="flat">
            <a:noFill/>
            <a:prstDash val="solid"/>
            <a:miter/>
          </a:ln>
        </p:spPr>
        <p:txBody>
          <a:bodyPr rtlCol="0" anchor="ctr"/>
          <a:lstStyle/>
          <a:p>
            <a:endParaRPr lang="ru-RU"/>
          </a:p>
        </p:txBody>
      </p:sp>
      <p:sp>
        <p:nvSpPr>
          <p:cNvPr id="549" name="Полилиния: фигура 548">
            <a:extLst>
              <a:ext uri="{FF2B5EF4-FFF2-40B4-BE49-F238E27FC236}">
                <a16:creationId xmlns:a16="http://schemas.microsoft.com/office/drawing/2014/main" id="{3DE85AEC-BE92-511E-2517-2DCB5AF05E41}"/>
              </a:ext>
            </a:extLst>
          </p:cNvPr>
          <p:cNvSpPr/>
          <p:nvPr/>
        </p:nvSpPr>
        <p:spPr>
          <a:xfrm>
            <a:off x="5957224" y="1579070"/>
            <a:ext cx="360616" cy="284892"/>
          </a:xfrm>
          <a:custGeom>
            <a:avLst/>
            <a:gdLst>
              <a:gd name="connsiteX0" fmla="*/ 360616 w 360616"/>
              <a:gd name="connsiteY0" fmla="*/ 77343 h 284892"/>
              <a:gd name="connsiteX1" fmla="*/ 360616 w 360616"/>
              <a:gd name="connsiteY1" fmla="*/ 0 h 284892"/>
              <a:gd name="connsiteX2" fmla="*/ 0 w 360616"/>
              <a:gd name="connsiteY2" fmla="*/ 207550 h 284892"/>
              <a:gd name="connsiteX3" fmla="*/ 0 w 360616"/>
              <a:gd name="connsiteY3" fmla="*/ 284893 h 284892"/>
              <a:gd name="connsiteX4" fmla="*/ 360616 w 360616"/>
              <a:gd name="connsiteY4" fmla="*/ 77343 h 284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616" h="284892">
                <a:moveTo>
                  <a:pt x="360616" y="77343"/>
                </a:moveTo>
                <a:lnTo>
                  <a:pt x="360616" y="0"/>
                </a:lnTo>
                <a:lnTo>
                  <a:pt x="0" y="207550"/>
                </a:lnTo>
                <a:lnTo>
                  <a:pt x="0" y="284893"/>
                </a:lnTo>
                <a:lnTo>
                  <a:pt x="360616" y="77343"/>
                </a:lnTo>
                <a:close/>
              </a:path>
            </a:pathLst>
          </a:custGeom>
          <a:noFill/>
          <a:ln w="1270" cap="flat">
            <a:solidFill>
              <a:srgbClr val="000000">
                <a:alpha val="0"/>
              </a:srgbClr>
            </a:solidFill>
            <a:prstDash val="solid"/>
            <a:miter/>
          </a:ln>
        </p:spPr>
        <p:txBody>
          <a:bodyPr rtlCol="0" anchor="ctr"/>
          <a:lstStyle/>
          <a:p>
            <a:endParaRPr lang="ru-RU"/>
          </a:p>
        </p:txBody>
      </p:sp>
      <p:sp>
        <p:nvSpPr>
          <p:cNvPr id="550" name="Полилиния: фигура 549">
            <a:extLst>
              <a:ext uri="{FF2B5EF4-FFF2-40B4-BE49-F238E27FC236}">
                <a16:creationId xmlns:a16="http://schemas.microsoft.com/office/drawing/2014/main" id="{8EA6AA9B-1944-FC3B-C18C-3689D48005B7}"/>
              </a:ext>
            </a:extLst>
          </p:cNvPr>
          <p:cNvSpPr/>
          <p:nvPr/>
        </p:nvSpPr>
        <p:spPr>
          <a:xfrm>
            <a:off x="5953318" y="1575165"/>
            <a:ext cx="368522" cy="292703"/>
          </a:xfrm>
          <a:custGeom>
            <a:avLst/>
            <a:gdLst>
              <a:gd name="connsiteX0" fmla="*/ 7906 w 368522"/>
              <a:gd name="connsiteY0" fmla="*/ 213646 h 292703"/>
              <a:gd name="connsiteX1" fmla="*/ 7906 w 368522"/>
              <a:gd name="connsiteY1" fmla="*/ 282035 h 292703"/>
              <a:gd name="connsiteX2" fmla="*/ 360616 w 368522"/>
              <a:gd name="connsiteY2" fmla="*/ 79058 h 292703"/>
              <a:gd name="connsiteX3" fmla="*/ 360616 w 368522"/>
              <a:gd name="connsiteY3" fmla="*/ 10668 h 292703"/>
              <a:gd name="connsiteX4" fmla="*/ 7906 w 368522"/>
              <a:gd name="connsiteY4" fmla="*/ 213646 h 292703"/>
              <a:gd name="connsiteX5" fmla="*/ 3906 w 368522"/>
              <a:gd name="connsiteY5" fmla="*/ 292703 h 292703"/>
              <a:gd name="connsiteX6" fmla="*/ 2000 w 368522"/>
              <a:gd name="connsiteY6" fmla="*/ 292132 h 292703"/>
              <a:gd name="connsiteX7" fmla="*/ 0 w 368522"/>
              <a:gd name="connsiteY7" fmla="*/ 288798 h 292703"/>
              <a:gd name="connsiteX8" fmla="*/ 0 w 368522"/>
              <a:gd name="connsiteY8" fmla="*/ 211455 h 292703"/>
              <a:gd name="connsiteX9" fmla="*/ 2000 w 368522"/>
              <a:gd name="connsiteY9" fmla="*/ 208026 h 292703"/>
              <a:gd name="connsiteX10" fmla="*/ 362617 w 368522"/>
              <a:gd name="connsiteY10" fmla="*/ 571 h 292703"/>
              <a:gd name="connsiteX11" fmla="*/ 366522 w 368522"/>
              <a:gd name="connsiteY11" fmla="*/ 571 h 292703"/>
              <a:gd name="connsiteX12" fmla="*/ 368522 w 368522"/>
              <a:gd name="connsiteY12" fmla="*/ 3905 h 292703"/>
              <a:gd name="connsiteX13" fmla="*/ 368522 w 368522"/>
              <a:gd name="connsiteY13" fmla="*/ 81248 h 292703"/>
              <a:gd name="connsiteX14" fmla="*/ 366522 w 368522"/>
              <a:gd name="connsiteY14" fmla="*/ 84677 h 292703"/>
              <a:gd name="connsiteX15" fmla="*/ 5905 w 368522"/>
              <a:gd name="connsiteY15" fmla="*/ 292132 h 292703"/>
              <a:gd name="connsiteX16" fmla="*/ 3906 w 368522"/>
              <a:gd name="connsiteY16" fmla="*/ 292703 h 29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522" h="292703">
                <a:moveTo>
                  <a:pt x="7906" y="213646"/>
                </a:moveTo>
                <a:lnTo>
                  <a:pt x="7906" y="282035"/>
                </a:lnTo>
                <a:lnTo>
                  <a:pt x="360616" y="79058"/>
                </a:lnTo>
                <a:lnTo>
                  <a:pt x="360616" y="10668"/>
                </a:lnTo>
                <a:lnTo>
                  <a:pt x="7906" y="213646"/>
                </a:lnTo>
                <a:close/>
                <a:moveTo>
                  <a:pt x="3906" y="292703"/>
                </a:moveTo>
                <a:cubicBezTo>
                  <a:pt x="3239" y="292703"/>
                  <a:pt x="2572" y="292513"/>
                  <a:pt x="2000" y="292132"/>
                </a:cubicBezTo>
                <a:cubicBezTo>
                  <a:pt x="762" y="291465"/>
                  <a:pt x="0" y="290131"/>
                  <a:pt x="0" y="288798"/>
                </a:cubicBezTo>
                <a:lnTo>
                  <a:pt x="0" y="211455"/>
                </a:lnTo>
                <a:cubicBezTo>
                  <a:pt x="0" y="210026"/>
                  <a:pt x="762" y="208693"/>
                  <a:pt x="2000" y="208026"/>
                </a:cubicBezTo>
                <a:lnTo>
                  <a:pt x="362617" y="571"/>
                </a:lnTo>
                <a:cubicBezTo>
                  <a:pt x="363855" y="-190"/>
                  <a:pt x="365284" y="-190"/>
                  <a:pt x="366522" y="571"/>
                </a:cubicBezTo>
                <a:cubicBezTo>
                  <a:pt x="367760" y="1238"/>
                  <a:pt x="368522" y="2572"/>
                  <a:pt x="368522" y="3905"/>
                </a:cubicBezTo>
                <a:lnTo>
                  <a:pt x="368522" y="81248"/>
                </a:lnTo>
                <a:cubicBezTo>
                  <a:pt x="368522" y="82677"/>
                  <a:pt x="367760" y="84011"/>
                  <a:pt x="366522" y="84677"/>
                </a:cubicBezTo>
                <a:lnTo>
                  <a:pt x="5905" y="292132"/>
                </a:lnTo>
                <a:cubicBezTo>
                  <a:pt x="5334" y="292513"/>
                  <a:pt x="4572" y="292703"/>
                  <a:pt x="3906" y="292703"/>
                </a:cubicBezTo>
                <a:close/>
              </a:path>
            </a:pathLst>
          </a:custGeom>
          <a:solidFill>
            <a:srgbClr val="FFFFFF"/>
          </a:solidFill>
          <a:ln w="9525" cap="flat">
            <a:noFill/>
            <a:prstDash val="solid"/>
            <a:miter/>
          </a:ln>
        </p:spPr>
        <p:txBody>
          <a:bodyPr rtlCol="0" anchor="ctr"/>
          <a:lstStyle/>
          <a:p>
            <a:endParaRPr lang="ru-RU"/>
          </a:p>
        </p:txBody>
      </p:sp>
      <p:sp>
        <p:nvSpPr>
          <p:cNvPr id="551" name="Полилиния: фигура 550">
            <a:extLst>
              <a:ext uri="{FF2B5EF4-FFF2-40B4-BE49-F238E27FC236}">
                <a16:creationId xmlns:a16="http://schemas.microsoft.com/office/drawing/2014/main" id="{98E1B377-811D-2D45-B23A-D569A21E379F}"/>
              </a:ext>
            </a:extLst>
          </p:cNvPr>
          <p:cNvSpPr/>
          <p:nvPr/>
        </p:nvSpPr>
        <p:spPr>
          <a:xfrm>
            <a:off x="5953318" y="1575165"/>
            <a:ext cx="368522" cy="292703"/>
          </a:xfrm>
          <a:custGeom>
            <a:avLst/>
            <a:gdLst>
              <a:gd name="connsiteX0" fmla="*/ 7906 w 368522"/>
              <a:gd name="connsiteY0" fmla="*/ 282035 h 292703"/>
              <a:gd name="connsiteX1" fmla="*/ 360616 w 368522"/>
              <a:gd name="connsiteY1" fmla="*/ 79058 h 292703"/>
              <a:gd name="connsiteX2" fmla="*/ 360616 w 368522"/>
              <a:gd name="connsiteY2" fmla="*/ 10668 h 292703"/>
              <a:gd name="connsiteX3" fmla="*/ 7906 w 368522"/>
              <a:gd name="connsiteY3" fmla="*/ 213646 h 292703"/>
              <a:gd name="connsiteX4" fmla="*/ 7906 w 368522"/>
              <a:gd name="connsiteY4" fmla="*/ 282035 h 292703"/>
              <a:gd name="connsiteX5" fmla="*/ 2000 w 368522"/>
              <a:gd name="connsiteY5" fmla="*/ 292132 h 292703"/>
              <a:gd name="connsiteX6" fmla="*/ 0 w 368522"/>
              <a:gd name="connsiteY6" fmla="*/ 288798 h 292703"/>
              <a:gd name="connsiteX7" fmla="*/ 0 w 368522"/>
              <a:gd name="connsiteY7" fmla="*/ 211455 h 292703"/>
              <a:gd name="connsiteX8" fmla="*/ 2000 w 368522"/>
              <a:gd name="connsiteY8" fmla="*/ 208026 h 292703"/>
              <a:gd name="connsiteX9" fmla="*/ 362617 w 368522"/>
              <a:gd name="connsiteY9" fmla="*/ 571 h 292703"/>
              <a:gd name="connsiteX10" fmla="*/ 366522 w 368522"/>
              <a:gd name="connsiteY10" fmla="*/ 571 h 292703"/>
              <a:gd name="connsiteX11" fmla="*/ 368522 w 368522"/>
              <a:gd name="connsiteY11" fmla="*/ 3905 h 292703"/>
              <a:gd name="connsiteX12" fmla="*/ 368522 w 368522"/>
              <a:gd name="connsiteY12" fmla="*/ 81248 h 292703"/>
              <a:gd name="connsiteX13" fmla="*/ 366522 w 368522"/>
              <a:gd name="connsiteY13" fmla="*/ 84677 h 292703"/>
              <a:gd name="connsiteX14" fmla="*/ 5905 w 368522"/>
              <a:gd name="connsiteY14" fmla="*/ 292132 h 292703"/>
              <a:gd name="connsiteX15" fmla="*/ 3906 w 368522"/>
              <a:gd name="connsiteY15" fmla="*/ 292703 h 292703"/>
              <a:gd name="connsiteX16" fmla="*/ 2000 w 368522"/>
              <a:gd name="connsiteY16" fmla="*/ 292132 h 29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8522" h="292703">
                <a:moveTo>
                  <a:pt x="7906" y="282035"/>
                </a:moveTo>
                <a:lnTo>
                  <a:pt x="360616" y="79058"/>
                </a:lnTo>
                <a:lnTo>
                  <a:pt x="360616" y="10668"/>
                </a:lnTo>
                <a:lnTo>
                  <a:pt x="7906" y="213646"/>
                </a:lnTo>
                <a:lnTo>
                  <a:pt x="7906" y="282035"/>
                </a:lnTo>
                <a:close/>
                <a:moveTo>
                  <a:pt x="2000" y="292132"/>
                </a:moveTo>
                <a:cubicBezTo>
                  <a:pt x="762" y="291465"/>
                  <a:pt x="0" y="290131"/>
                  <a:pt x="0" y="288798"/>
                </a:cubicBezTo>
                <a:lnTo>
                  <a:pt x="0" y="211455"/>
                </a:lnTo>
                <a:cubicBezTo>
                  <a:pt x="0" y="210026"/>
                  <a:pt x="762" y="208693"/>
                  <a:pt x="2000" y="208026"/>
                </a:cubicBezTo>
                <a:lnTo>
                  <a:pt x="362617" y="571"/>
                </a:lnTo>
                <a:cubicBezTo>
                  <a:pt x="363855" y="-190"/>
                  <a:pt x="365284" y="-190"/>
                  <a:pt x="366522" y="571"/>
                </a:cubicBezTo>
                <a:cubicBezTo>
                  <a:pt x="367760" y="1238"/>
                  <a:pt x="368522" y="2572"/>
                  <a:pt x="368522" y="3905"/>
                </a:cubicBezTo>
                <a:lnTo>
                  <a:pt x="368522" y="81248"/>
                </a:lnTo>
                <a:cubicBezTo>
                  <a:pt x="368522" y="82677"/>
                  <a:pt x="367760" y="84011"/>
                  <a:pt x="366522" y="84677"/>
                </a:cubicBezTo>
                <a:lnTo>
                  <a:pt x="5905" y="292132"/>
                </a:lnTo>
                <a:cubicBezTo>
                  <a:pt x="5334" y="292513"/>
                  <a:pt x="4572" y="292703"/>
                  <a:pt x="3906" y="292703"/>
                </a:cubicBezTo>
                <a:cubicBezTo>
                  <a:pt x="3239" y="292703"/>
                  <a:pt x="2572" y="292513"/>
                  <a:pt x="2000" y="292132"/>
                </a:cubicBezTo>
                <a:close/>
              </a:path>
            </a:pathLst>
          </a:custGeom>
          <a:noFill/>
          <a:ln w="1270" cap="flat">
            <a:solidFill>
              <a:srgbClr val="000000">
                <a:alpha val="0"/>
              </a:srgbClr>
            </a:solidFill>
            <a:prstDash val="solid"/>
            <a:miter/>
          </a:ln>
        </p:spPr>
        <p:txBody>
          <a:bodyPr rtlCol="0" anchor="ctr"/>
          <a:lstStyle/>
          <a:p>
            <a:endParaRPr lang="ru-RU"/>
          </a:p>
        </p:txBody>
      </p:sp>
      <p:sp>
        <p:nvSpPr>
          <p:cNvPr id="552" name="Полилиния: фигура 551">
            <a:extLst>
              <a:ext uri="{FF2B5EF4-FFF2-40B4-BE49-F238E27FC236}">
                <a16:creationId xmlns:a16="http://schemas.microsoft.com/office/drawing/2014/main" id="{F72509BD-BFD7-3857-D94B-1EEEE25CD4CD}"/>
              </a:ext>
            </a:extLst>
          </p:cNvPr>
          <p:cNvSpPr/>
          <p:nvPr/>
        </p:nvSpPr>
        <p:spPr>
          <a:xfrm>
            <a:off x="5982179" y="1729946"/>
            <a:ext cx="90868" cy="98012"/>
          </a:xfrm>
          <a:custGeom>
            <a:avLst/>
            <a:gdLst>
              <a:gd name="connsiteX0" fmla="*/ 90868 w 90868"/>
              <a:gd name="connsiteY0" fmla="*/ 0 h 98012"/>
              <a:gd name="connsiteX1" fmla="*/ 69246 w 90868"/>
              <a:gd name="connsiteY1" fmla="*/ 70676 h 98012"/>
              <a:gd name="connsiteX2" fmla="*/ 59436 w 90868"/>
              <a:gd name="connsiteY2" fmla="*/ 76295 h 98012"/>
              <a:gd name="connsiteX3" fmla="*/ 45434 w 90868"/>
              <a:gd name="connsiteY3" fmla="*/ 46958 h 98012"/>
              <a:gd name="connsiteX4" fmla="*/ 40100 w 90868"/>
              <a:gd name="connsiteY4" fmla="*/ 64199 h 98012"/>
              <a:gd name="connsiteX5" fmla="*/ 31432 w 90868"/>
              <a:gd name="connsiteY5" fmla="*/ 92393 h 98012"/>
              <a:gd name="connsiteX6" fmla="*/ 21621 w 90868"/>
              <a:gd name="connsiteY6" fmla="*/ 98012 h 98012"/>
              <a:gd name="connsiteX7" fmla="*/ 0 w 90868"/>
              <a:gd name="connsiteY7" fmla="*/ 52292 h 98012"/>
              <a:gd name="connsiteX8" fmla="*/ 13621 w 90868"/>
              <a:gd name="connsiteY8" fmla="*/ 44482 h 98012"/>
              <a:gd name="connsiteX9" fmla="*/ 26575 w 90868"/>
              <a:gd name="connsiteY9" fmla="*/ 71628 h 98012"/>
              <a:gd name="connsiteX10" fmla="*/ 28670 w 90868"/>
              <a:gd name="connsiteY10" fmla="*/ 65056 h 98012"/>
              <a:gd name="connsiteX11" fmla="*/ 39528 w 90868"/>
              <a:gd name="connsiteY11" fmla="*/ 29528 h 98012"/>
              <a:gd name="connsiteX12" fmla="*/ 51339 w 90868"/>
              <a:gd name="connsiteY12" fmla="*/ 22765 h 98012"/>
              <a:gd name="connsiteX13" fmla="*/ 64389 w 90868"/>
              <a:gd name="connsiteY13" fmla="*/ 49911 h 98012"/>
              <a:gd name="connsiteX14" fmla="*/ 66484 w 90868"/>
              <a:gd name="connsiteY14" fmla="*/ 43339 h 98012"/>
              <a:gd name="connsiteX15" fmla="*/ 77343 w 90868"/>
              <a:gd name="connsiteY15" fmla="*/ 7811 h 98012"/>
              <a:gd name="connsiteX16" fmla="*/ 90868 w 90868"/>
              <a:gd name="connsiteY16" fmla="*/ 0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68" h="98012">
                <a:moveTo>
                  <a:pt x="90868" y="0"/>
                </a:moveTo>
                <a:lnTo>
                  <a:pt x="69246" y="70676"/>
                </a:lnTo>
                <a:lnTo>
                  <a:pt x="59436" y="76295"/>
                </a:lnTo>
                <a:lnTo>
                  <a:pt x="45434" y="46958"/>
                </a:lnTo>
                <a:lnTo>
                  <a:pt x="40100" y="64199"/>
                </a:lnTo>
                <a:cubicBezTo>
                  <a:pt x="37338" y="73343"/>
                  <a:pt x="34099" y="83534"/>
                  <a:pt x="31432" y="92393"/>
                </a:cubicBezTo>
                <a:lnTo>
                  <a:pt x="21621" y="98012"/>
                </a:lnTo>
                <a:lnTo>
                  <a:pt x="0" y="52292"/>
                </a:lnTo>
                <a:lnTo>
                  <a:pt x="13621" y="44482"/>
                </a:lnTo>
                <a:lnTo>
                  <a:pt x="26575" y="71628"/>
                </a:lnTo>
                <a:lnTo>
                  <a:pt x="28670" y="65056"/>
                </a:lnTo>
                <a:cubicBezTo>
                  <a:pt x="32195" y="53626"/>
                  <a:pt x="36004" y="41053"/>
                  <a:pt x="39528" y="29528"/>
                </a:cubicBezTo>
                <a:lnTo>
                  <a:pt x="51339" y="22765"/>
                </a:lnTo>
                <a:lnTo>
                  <a:pt x="64389" y="49911"/>
                </a:lnTo>
                <a:lnTo>
                  <a:pt x="66484" y="43339"/>
                </a:lnTo>
                <a:cubicBezTo>
                  <a:pt x="70009" y="31909"/>
                  <a:pt x="73819" y="19241"/>
                  <a:pt x="77343" y="7811"/>
                </a:cubicBezTo>
                <a:lnTo>
                  <a:pt x="90868" y="0"/>
                </a:lnTo>
                <a:close/>
              </a:path>
            </a:pathLst>
          </a:custGeom>
          <a:solidFill>
            <a:srgbClr val="1499FC"/>
          </a:solidFill>
          <a:ln w="9525" cap="flat">
            <a:noFill/>
            <a:prstDash val="solid"/>
            <a:miter/>
          </a:ln>
        </p:spPr>
        <p:txBody>
          <a:bodyPr rtlCol="0" anchor="ctr"/>
          <a:lstStyle/>
          <a:p>
            <a:endParaRPr lang="ru-RU"/>
          </a:p>
        </p:txBody>
      </p:sp>
      <p:sp>
        <p:nvSpPr>
          <p:cNvPr id="553" name="Полилиния: фигура 552">
            <a:extLst>
              <a:ext uri="{FF2B5EF4-FFF2-40B4-BE49-F238E27FC236}">
                <a16:creationId xmlns:a16="http://schemas.microsoft.com/office/drawing/2014/main" id="{6549374C-5730-5B4D-66F1-C6D7FD4B34FA}"/>
              </a:ext>
            </a:extLst>
          </p:cNvPr>
          <p:cNvSpPr/>
          <p:nvPr/>
        </p:nvSpPr>
        <p:spPr>
          <a:xfrm>
            <a:off x="5982179" y="1729946"/>
            <a:ext cx="90868" cy="98012"/>
          </a:xfrm>
          <a:custGeom>
            <a:avLst/>
            <a:gdLst>
              <a:gd name="connsiteX0" fmla="*/ 69246 w 90868"/>
              <a:gd name="connsiteY0" fmla="*/ 70676 h 98012"/>
              <a:gd name="connsiteX1" fmla="*/ 59436 w 90868"/>
              <a:gd name="connsiteY1" fmla="*/ 76295 h 98012"/>
              <a:gd name="connsiteX2" fmla="*/ 45434 w 90868"/>
              <a:gd name="connsiteY2" fmla="*/ 46958 h 98012"/>
              <a:gd name="connsiteX3" fmla="*/ 40100 w 90868"/>
              <a:gd name="connsiteY3" fmla="*/ 64199 h 98012"/>
              <a:gd name="connsiteX4" fmla="*/ 31432 w 90868"/>
              <a:gd name="connsiteY4" fmla="*/ 92393 h 98012"/>
              <a:gd name="connsiteX5" fmla="*/ 21621 w 90868"/>
              <a:gd name="connsiteY5" fmla="*/ 98012 h 98012"/>
              <a:gd name="connsiteX6" fmla="*/ 0 w 90868"/>
              <a:gd name="connsiteY6" fmla="*/ 52292 h 98012"/>
              <a:gd name="connsiteX7" fmla="*/ 13621 w 90868"/>
              <a:gd name="connsiteY7" fmla="*/ 44482 h 98012"/>
              <a:gd name="connsiteX8" fmla="*/ 26575 w 90868"/>
              <a:gd name="connsiteY8" fmla="*/ 71628 h 98012"/>
              <a:gd name="connsiteX9" fmla="*/ 28670 w 90868"/>
              <a:gd name="connsiteY9" fmla="*/ 65056 h 98012"/>
              <a:gd name="connsiteX10" fmla="*/ 39528 w 90868"/>
              <a:gd name="connsiteY10" fmla="*/ 29528 h 98012"/>
              <a:gd name="connsiteX11" fmla="*/ 51339 w 90868"/>
              <a:gd name="connsiteY11" fmla="*/ 22765 h 98012"/>
              <a:gd name="connsiteX12" fmla="*/ 64389 w 90868"/>
              <a:gd name="connsiteY12" fmla="*/ 49911 h 98012"/>
              <a:gd name="connsiteX13" fmla="*/ 66484 w 90868"/>
              <a:gd name="connsiteY13" fmla="*/ 43339 h 98012"/>
              <a:gd name="connsiteX14" fmla="*/ 77343 w 90868"/>
              <a:gd name="connsiteY14" fmla="*/ 7811 h 98012"/>
              <a:gd name="connsiteX15" fmla="*/ 90868 w 90868"/>
              <a:gd name="connsiteY15" fmla="*/ 0 h 98012"/>
              <a:gd name="connsiteX16" fmla="*/ 69246 w 90868"/>
              <a:gd name="connsiteY16" fmla="*/ 70676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68" h="98012">
                <a:moveTo>
                  <a:pt x="69246" y="70676"/>
                </a:moveTo>
                <a:lnTo>
                  <a:pt x="59436" y="76295"/>
                </a:lnTo>
                <a:lnTo>
                  <a:pt x="45434" y="46958"/>
                </a:lnTo>
                <a:lnTo>
                  <a:pt x="40100" y="64199"/>
                </a:lnTo>
                <a:cubicBezTo>
                  <a:pt x="37338" y="73343"/>
                  <a:pt x="34099" y="83534"/>
                  <a:pt x="31432" y="92393"/>
                </a:cubicBezTo>
                <a:lnTo>
                  <a:pt x="21621" y="98012"/>
                </a:lnTo>
                <a:lnTo>
                  <a:pt x="0" y="52292"/>
                </a:lnTo>
                <a:lnTo>
                  <a:pt x="13621" y="44482"/>
                </a:lnTo>
                <a:lnTo>
                  <a:pt x="26575" y="71628"/>
                </a:lnTo>
                <a:lnTo>
                  <a:pt x="28670" y="65056"/>
                </a:lnTo>
                <a:cubicBezTo>
                  <a:pt x="32195" y="53626"/>
                  <a:pt x="36004" y="41053"/>
                  <a:pt x="39528" y="29528"/>
                </a:cubicBezTo>
                <a:lnTo>
                  <a:pt x="51339" y="22765"/>
                </a:lnTo>
                <a:lnTo>
                  <a:pt x="64389" y="49911"/>
                </a:lnTo>
                <a:lnTo>
                  <a:pt x="66484" y="43339"/>
                </a:lnTo>
                <a:cubicBezTo>
                  <a:pt x="70009" y="31909"/>
                  <a:pt x="73819" y="19241"/>
                  <a:pt x="77343" y="7811"/>
                </a:cubicBezTo>
                <a:lnTo>
                  <a:pt x="90868" y="0"/>
                </a:lnTo>
                <a:lnTo>
                  <a:pt x="69246" y="70676"/>
                </a:lnTo>
                <a:close/>
              </a:path>
            </a:pathLst>
          </a:custGeom>
          <a:noFill/>
          <a:ln w="1270" cap="flat">
            <a:solidFill>
              <a:srgbClr val="000000">
                <a:alpha val="0"/>
              </a:srgbClr>
            </a:solidFill>
            <a:prstDash val="solid"/>
            <a:miter/>
          </a:ln>
        </p:spPr>
        <p:txBody>
          <a:bodyPr rtlCol="0" anchor="ctr"/>
          <a:lstStyle/>
          <a:p>
            <a:endParaRPr lang="ru-RU"/>
          </a:p>
        </p:txBody>
      </p:sp>
      <p:sp>
        <p:nvSpPr>
          <p:cNvPr id="554" name="Полилиния: фигура 553">
            <a:extLst>
              <a:ext uri="{FF2B5EF4-FFF2-40B4-BE49-F238E27FC236}">
                <a16:creationId xmlns:a16="http://schemas.microsoft.com/office/drawing/2014/main" id="{46480295-D962-21E3-BA15-7B3FAD64C347}"/>
              </a:ext>
            </a:extLst>
          </p:cNvPr>
          <p:cNvSpPr/>
          <p:nvPr/>
        </p:nvSpPr>
        <p:spPr>
          <a:xfrm>
            <a:off x="6079429" y="1673939"/>
            <a:ext cx="90963" cy="98107"/>
          </a:xfrm>
          <a:custGeom>
            <a:avLst/>
            <a:gdLst>
              <a:gd name="connsiteX0" fmla="*/ 90964 w 90963"/>
              <a:gd name="connsiteY0" fmla="*/ 0 h 98107"/>
              <a:gd name="connsiteX1" fmla="*/ 69247 w 90963"/>
              <a:gd name="connsiteY1" fmla="*/ 70676 h 98107"/>
              <a:gd name="connsiteX2" fmla="*/ 59436 w 90963"/>
              <a:gd name="connsiteY2" fmla="*/ 76295 h 98107"/>
              <a:gd name="connsiteX3" fmla="*/ 45434 w 90963"/>
              <a:gd name="connsiteY3" fmla="*/ 46958 h 98107"/>
              <a:gd name="connsiteX4" fmla="*/ 40196 w 90963"/>
              <a:gd name="connsiteY4" fmla="*/ 64294 h 98107"/>
              <a:gd name="connsiteX5" fmla="*/ 31528 w 90963"/>
              <a:gd name="connsiteY5" fmla="*/ 92393 h 98107"/>
              <a:gd name="connsiteX6" fmla="*/ 21717 w 90963"/>
              <a:gd name="connsiteY6" fmla="*/ 98107 h 98107"/>
              <a:gd name="connsiteX7" fmla="*/ 0 w 90963"/>
              <a:gd name="connsiteY7" fmla="*/ 52292 h 98107"/>
              <a:gd name="connsiteX8" fmla="*/ 13621 w 90963"/>
              <a:gd name="connsiteY8" fmla="*/ 44482 h 98107"/>
              <a:gd name="connsiteX9" fmla="*/ 26575 w 90963"/>
              <a:gd name="connsiteY9" fmla="*/ 71723 h 98107"/>
              <a:gd name="connsiteX10" fmla="*/ 28670 w 90963"/>
              <a:gd name="connsiteY10" fmla="*/ 65151 h 98107"/>
              <a:gd name="connsiteX11" fmla="*/ 39624 w 90963"/>
              <a:gd name="connsiteY11" fmla="*/ 29528 h 98107"/>
              <a:gd name="connsiteX12" fmla="*/ 51435 w 90963"/>
              <a:gd name="connsiteY12" fmla="*/ 22765 h 98107"/>
              <a:gd name="connsiteX13" fmla="*/ 64389 w 90963"/>
              <a:gd name="connsiteY13" fmla="*/ 50006 h 98107"/>
              <a:gd name="connsiteX14" fmla="*/ 66485 w 90963"/>
              <a:gd name="connsiteY14" fmla="*/ 43339 h 98107"/>
              <a:gd name="connsiteX15" fmla="*/ 77343 w 90963"/>
              <a:gd name="connsiteY15" fmla="*/ 7810 h 98107"/>
              <a:gd name="connsiteX16" fmla="*/ 90964 w 90963"/>
              <a:gd name="connsiteY16" fmla="*/ 0 h 9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963" h="98107">
                <a:moveTo>
                  <a:pt x="90964" y="0"/>
                </a:moveTo>
                <a:lnTo>
                  <a:pt x="69247" y="70676"/>
                </a:lnTo>
                <a:lnTo>
                  <a:pt x="59436" y="76295"/>
                </a:lnTo>
                <a:lnTo>
                  <a:pt x="45434" y="46958"/>
                </a:lnTo>
                <a:lnTo>
                  <a:pt x="40196" y="64294"/>
                </a:lnTo>
                <a:cubicBezTo>
                  <a:pt x="37338" y="73343"/>
                  <a:pt x="34100" y="83534"/>
                  <a:pt x="31528" y="92393"/>
                </a:cubicBezTo>
                <a:lnTo>
                  <a:pt x="21717" y="98107"/>
                </a:lnTo>
                <a:lnTo>
                  <a:pt x="0" y="52292"/>
                </a:lnTo>
                <a:lnTo>
                  <a:pt x="13621" y="44482"/>
                </a:lnTo>
                <a:lnTo>
                  <a:pt x="26575" y="71723"/>
                </a:lnTo>
                <a:lnTo>
                  <a:pt x="28670" y="65151"/>
                </a:lnTo>
                <a:cubicBezTo>
                  <a:pt x="32195" y="53721"/>
                  <a:pt x="36005" y="41053"/>
                  <a:pt x="39624" y="29528"/>
                </a:cubicBezTo>
                <a:lnTo>
                  <a:pt x="51435" y="22765"/>
                </a:lnTo>
                <a:lnTo>
                  <a:pt x="64389" y="50006"/>
                </a:lnTo>
                <a:lnTo>
                  <a:pt x="66485" y="43339"/>
                </a:lnTo>
                <a:cubicBezTo>
                  <a:pt x="70009" y="31909"/>
                  <a:pt x="73819" y="19336"/>
                  <a:pt x="77343" y="7810"/>
                </a:cubicBezTo>
                <a:lnTo>
                  <a:pt x="90964" y="0"/>
                </a:lnTo>
                <a:close/>
              </a:path>
            </a:pathLst>
          </a:custGeom>
          <a:solidFill>
            <a:srgbClr val="1499FC"/>
          </a:solidFill>
          <a:ln w="9525" cap="flat">
            <a:noFill/>
            <a:prstDash val="solid"/>
            <a:miter/>
          </a:ln>
        </p:spPr>
        <p:txBody>
          <a:bodyPr rtlCol="0" anchor="ctr"/>
          <a:lstStyle/>
          <a:p>
            <a:endParaRPr lang="ru-RU"/>
          </a:p>
        </p:txBody>
      </p:sp>
      <p:sp>
        <p:nvSpPr>
          <p:cNvPr id="555" name="Полилиния: фигура 554">
            <a:extLst>
              <a:ext uri="{FF2B5EF4-FFF2-40B4-BE49-F238E27FC236}">
                <a16:creationId xmlns:a16="http://schemas.microsoft.com/office/drawing/2014/main" id="{BB8B7742-5154-6ECF-1BF1-9F52DF350D5C}"/>
              </a:ext>
            </a:extLst>
          </p:cNvPr>
          <p:cNvSpPr/>
          <p:nvPr/>
        </p:nvSpPr>
        <p:spPr>
          <a:xfrm>
            <a:off x="6079429" y="1673939"/>
            <a:ext cx="90963" cy="98107"/>
          </a:xfrm>
          <a:custGeom>
            <a:avLst/>
            <a:gdLst>
              <a:gd name="connsiteX0" fmla="*/ 69247 w 90963"/>
              <a:gd name="connsiteY0" fmla="*/ 70676 h 98107"/>
              <a:gd name="connsiteX1" fmla="*/ 59436 w 90963"/>
              <a:gd name="connsiteY1" fmla="*/ 76295 h 98107"/>
              <a:gd name="connsiteX2" fmla="*/ 45434 w 90963"/>
              <a:gd name="connsiteY2" fmla="*/ 46958 h 98107"/>
              <a:gd name="connsiteX3" fmla="*/ 40196 w 90963"/>
              <a:gd name="connsiteY3" fmla="*/ 64294 h 98107"/>
              <a:gd name="connsiteX4" fmla="*/ 31528 w 90963"/>
              <a:gd name="connsiteY4" fmla="*/ 92393 h 98107"/>
              <a:gd name="connsiteX5" fmla="*/ 21717 w 90963"/>
              <a:gd name="connsiteY5" fmla="*/ 98107 h 98107"/>
              <a:gd name="connsiteX6" fmla="*/ 0 w 90963"/>
              <a:gd name="connsiteY6" fmla="*/ 52292 h 98107"/>
              <a:gd name="connsiteX7" fmla="*/ 13621 w 90963"/>
              <a:gd name="connsiteY7" fmla="*/ 44482 h 98107"/>
              <a:gd name="connsiteX8" fmla="*/ 26575 w 90963"/>
              <a:gd name="connsiteY8" fmla="*/ 71723 h 98107"/>
              <a:gd name="connsiteX9" fmla="*/ 28670 w 90963"/>
              <a:gd name="connsiteY9" fmla="*/ 65151 h 98107"/>
              <a:gd name="connsiteX10" fmla="*/ 39624 w 90963"/>
              <a:gd name="connsiteY10" fmla="*/ 29528 h 98107"/>
              <a:gd name="connsiteX11" fmla="*/ 51435 w 90963"/>
              <a:gd name="connsiteY11" fmla="*/ 22765 h 98107"/>
              <a:gd name="connsiteX12" fmla="*/ 64389 w 90963"/>
              <a:gd name="connsiteY12" fmla="*/ 50006 h 98107"/>
              <a:gd name="connsiteX13" fmla="*/ 66485 w 90963"/>
              <a:gd name="connsiteY13" fmla="*/ 43339 h 98107"/>
              <a:gd name="connsiteX14" fmla="*/ 77343 w 90963"/>
              <a:gd name="connsiteY14" fmla="*/ 7810 h 98107"/>
              <a:gd name="connsiteX15" fmla="*/ 90964 w 90963"/>
              <a:gd name="connsiteY15" fmla="*/ 0 h 98107"/>
              <a:gd name="connsiteX16" fmla="*/ 69247 w 90963"/>
              <a:gd name="connsiteY16" fmla="*/ 70676 h 9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963" h="98107">
                <a:moveTo>
                  <a:pt x="69247" y="70676"/>
                </a:moveTo>
                <a:lnTo>
                  <a:pt x="59436" y="76295"/>
                </a:lnTo>
                <a:lnTo>
                  <a:pt x="45434" y="46958"/>
                </a:lnTo>
                <a:lnTo>
                  <a:pt x="40196" y="64294"/>
                </a:lnTo>
                <a:cubicBezTo>
                  <a:pt x="37338" y="73343"/>
                  <a:pt x="34100" y="83534"/>
                  <a:pt x="31528" y="92393"/>
                </a:cubicBezTo>
                <a:lnTo>
                  <a:pt x="21717" y="98107"/>
                </a:lnTo>
                <a:lnTo>
                  <a:pt x="0" y="52292"/>
                </a:lnTo>
                <a:lnTo>
                  <a:pt x="13621" y="44482"/>
                </a:lnTo>
                <a:lnTo>
                  <a:pt x="26575" y="71723"/>
                </a:lnTo>
                <a:lnTo>
                  <a:pt x="28670" y="65151"/>
                </a:lnTo>
                <a:cubicBezTo>
                  <a:pt x="32195" y="53721"/>
                  <a:pt x="36005" y="41053"/>
                  <a:pt x="39624" y="29528"/>
                </a:cubicBezTo>
                <a:lnTo>
                  <a:pt x="51435" y="22765"/>
                </a:lnTo>
                <a:lnTo>
                  <a:pt x="64389" y="50006"/>
                </a:lnTo>
                <a:lnTo>
                  <a:pt x="66485" y="43339"/>
                </a:lnTo>
                <a:cubicBezTo>
                  <a:pt x="70009" y="31909"/>
                  <a:pt x="73819" y="19336"/>
                  <a:pt x="77343" y="7810"/>
                </a:cubicBezTo>
                <a:lnTo>
                  <a:pt x="90964" y="0"/>
                </a:lnTo>
                <a:lnTo>
                  <a:pt x="69247" y="70676"/>
                </a:lnTo>
                <a:close/>
              </a:path>
            </a:pathLst>
          </a:custGeom>
          <a:noFill/>
          <a:ln w="1270" cap="flat">
            <a:solidFill>
              <a:srgbClr val="000000">
                <a:alpha val="0"/>
              </a:srgbClr>
            </a:solidFill>
            <a:prstDash val="solid"/>
            <a:miter/>
          </a:ln>
        </p:spPr>
        <p:txBody>
          <a:bodyPr rtlCol="0" anchor="ctr"/>
          <a:lstStyle/>
          <a:p>
            <a:endParaRPr lang="ru-RU"/>
          </a:p>
        </p:txBody>
      </p:sp>
      <p:sp>
        <p:nvSpPr>
          <p:cNvPr id="556" name="Полилиния: фигура 555">
            <a:extLst>
              <a:ext uri="{FF2B5EF4-FFF2-40B4-BE49-F238E27FC236}">
                <a16:creationId xmlns:a16="http://schemas.microsoft.com/office/drawing/2014/main" id="{6E8BC995-0867-C217-9D98-EEFB4E1B62BA}"/>
              </a:ext>
            </a:extLst>
          </p:cNvPr>
          <p:cNvSpPr/>
          <p:nvPr/>
        </p:nvSpPr>
        <p:spPr>
          <a:xfrm>
            <a:off x="6176775" y="1618027"/>
            <a:ext cx="90868" cy="98012"/>
          </a:xfrm>
          <a:custGeom>
            <a:avLst/>
            <a:gdLst>
              <a:gd name="connsiteX0" fmla="*/ 90868 w 90868"/>
              <a:gd name="connsiteY0" fmla="*/ 0 h 98012"/>
              <a:gd name="connsiteX1" fmla="*/ 69246 w 90868"/>
              <a:gd name="connsiteY1" fmla="*/ 70675 h 98012"/>
              <a:gd name="connsiteX2" fmla="*/ 59436 w 90868"/>
              <a:gd name="connsiteY2" fmla="*/ 76295 h 98012"/>
              <a:gd name="connsiteX3" fmla="*/ 45339 w 90868"/>
              <a:gd name="connsiteY3" fmla="*/ 46958 h 98012"/>
              <a:gd name="connsiteX4" fmla="*/ 40100 w 90868"/>
              <a:gd name="connsiteY4" fmla="*/ 64199 h 98012"/>
              <a:gd name="connsiteX5" fmla="*/ 31432 w 90868"/>
              <a:gd name="connsiteY5" fmla="*/ 92393 h 98012"/>
              <a:gd name="connsiteX6" fmla="*/ 21621 w 90868"/>
              <a:gd name="connsiteY6" fmla="*/ 98012 h 98012"/>
              <a:gd name="connsiteX7" fmla="*/ 0 w 90868"/>
              <a:gd name="connsiteY7" fmla="*/ 52292 h 98012"/>
              <a:gd name="connsiteX8" fmla="*/ 13621 w 90868"/>
              <a:gd name="connsiteY8" fmla="*/ 44386 h 98012"/>
              <a:gd name="connsiteX9" fmla="*/ 26575 w 90868"/>
              <a:gd name="connsiteY9" fmla="*/ 71628 h 98012"/>
              <a:gd name="connsiteX10" fmla="*/ 28575 w 90868"/>
              <a:gd name="connsiteY10" fmla="*/ 65056 h 98012"/>
              <a:gd name="connsiteX11" fmla="*/ 39528 w 90868"/>
              <a:gd name="connsiteY11" fmla="*/ 29527 h 98012"/>
              <a:gd name="connsiteX12" fmla="*/ 51339 w 90868"/>
              <a:gd name="connsiteY12" fmla="*/ 22765 h 98012"/>
              <a:gd name="connsiteX13" fmla="*/ 64389 w 90868"/>
              <a:gd name="connsiteY13" fmla="*/ 49911 h 98012"/>
              <a:gd name="connsiteX14" fmla="*/ 66389 w 90868"/>
              <a:gd name="connsiteY14" fmla="*/ 43339 h 98012"/>
              <a:gd name="connsiteX15" fmla="*/ 77343 w 90868"/>
              <a:gd name="connsiteY15" fmla="*/ 7810 h 98012"/>
              <a:gd name="connsiteX16" fmla="*/ 90868 w 90868"/>
              <a:gd name="connsiteY16" fmla="*/ 0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68" h="98012">
                <a:moveTo>
                  <a:pt x="90868" y="0"/>
                </a:moveTo>
                <a:lnTo>
                  <a:pt x="69246" y="70675"/>
                </a:lnTo>
                <a:lnTo>
                  <a:pt x="59436" y="76295"/>
                </a:lnTo>
                <a:lnTo>
                  <a:pt x="45339" y="46958"/>
                </a:lnTo>
                <a:lnTo>
                  <a:pt x="40100" y="64199"/>
                </a:lnTo>
                <a:cubicBezTo>
                  <a:pt x="37242" y="73343"/>
                  <a:pt x="34099" y="83534"/>
                  <a:pt x="31432" y="92393"/>
                </a:cubicBezTo>
                <a:lnTo>
                  <a:pt x="21621" y="98012"/>
                </a:lnTo>
                <a:lnTo>
                  <a:pt x="0" y="52292"/>
                </a:lnTo>
                <a:lnTo>
                  <a:pt x="13621" y="44386"/>
                </a:lnTo>
                <a:lnTo>
                  <a:pt x="26575" y="71628"/>
                </a:lnTo>
                <a:lnTo>
                  <a:pt x="28575" y="65056"/>
                </a:lnTo>
                <a:cubicBezTo>
                  <a:pt x="32195" y="53626"/>
                  <a:pt x="36004" y="41053"/>
                  <a:pt x="39528" y="29527"/>
                </a:cubicBezTo>
                <a:lnTo>
                  <a:pt x="51339" y="22765"/>
                </a:lnTo>
                <a:lnTo>
                  <a:pt x="64389" y="49911"/>
                </a:lnTo>
                <a:lnTo>
                  <a:pt x="66389" y="43339"/>
                </a:lnTo>
                <a:cubicBezTo>
                  <a:pt x="70009" y="31909"/>
                  <a:pt x="73723" y="19240"/>
                  <a:pt x="77343" y="7810"/>
                </a:cubicBezTo>
                <a:lnTo>
                  <a:pt x="90868" y="0"/>
                </a:lnTo>
                <a:close/>
              </a:path>
            </a:pathLst>
          </a:custGeom>
          <a:solidFill>
            <a:srgbClr val="1499FC"/>
          </a:solidFill>
          <a:ln w="9525" cap="flat">
            <a:noFill/>
            <a:prstDash val="solid"/>
            <a:miter/>
          </a:ln>
        </p:spPr>
        <p:txBody>
          <a:bodyPr rtlCol="0" anchor="ctr"/>
          <a:lstStyle/>
          <a:p>
            <a:endParaRPr lang="ru-RU"/>
          </a:p>
        </p:txBody>
      </p:sp>
      <p:sp>
        <p:nvSpPr>
          <p:cNvPr id="557" name="Полилиния: фигура 556">
            <a:extLst>
              <a:ext uri="{FF2B5EF4-FFF2-40B4-BE49-F238E27FC236}">
                <a16:creationId xmlns:a16="http://schemas.microsoft.com/office/drawing/2014/main" id="{CFA12F30-39AB-15BE-32E0-9E5ED65A8949}"/>
              </a:ext>
            </a:extLst>
          </p:cNvPr>
          <p:cNvSpPr/>
          <p:nvPr/>
        </p:nvSpPr>
        <p:spPr>
          <a:xfrm>
            <a:off x="6176775" y="1618027"/>
            <a:ext cx="90868" cy="98012"/>
          </a:xfrm>
          <a:custGeom>
            <a:avLst/>
            <a:gdLst>
              <a:gd name="connsiteX0" fmla="*/ 69246 w 90868"/>
              <a:gd name="connsiteY0" fmla="*/ 70675 h 98012"/>
              <a:gd name="connsiteX1" fmla="*/ 59436 w 90868"/>
              <a:gd name="connsiteY1" fmla="*/ 76295 h 98012"/>
              <a:gd name="connsiteX2" fmla="*/ 45339 w 90868"/>
              <a:gd name="connsiteY2" fmla="*/ 46958 h 98012"/>
              <a:gd name="connsiteX3" fmla="*/ 40100 w 90868"/>
              <a:gd name="connsiteY3" fmla="*/ 64199 h 98012"/>
              <a:gd name="connsiteX4" fmla="*/ 31432 w 90868"/>
              <a:gd name="connsiteY4" fmla="*/ 92393 h 98012"/>
              <a:gd name="connsiteX5" fmla="*/ 21621 w 90868"/>
              <a:gd name="connsiteY5" fmla="*/ 98012 h 98012"/>
              <a:gd name="connsiteX6" fmla="*/ 0 w 90868"/>
              <a:gd name="connsiteY6" fmla="*/ 52292 h 98012"/>
              <a:gd name="connsiteX7" fmla="*/ 13621 w 90868"/>
              <a:gd name="connsiteY7" fmla="*/ 44386 h 98012"/>
              <a:gd name="connsiteX8" fmla="*/ 26575 w 90868"/>
              <a:gd name="connsiteY8" fmla="*/ 71628 h 98012"/>
              <a:gd name="connsiteX9" fmla="*/ 28575 w 90868"/>
              <a:gd name="connsiteY9" fmla="*/ 65056 h 98012"/>
              <a:gd name="connsiteX10" fmla="*/ 39528 w 90868"/>
              <a:gd name="connsiteY10" fmla="*/ 29527 h 98012"/>
              <a:gd name="connsiteX11" fmla="*/ 51339 w 90868"/>
              <a:gd name="connsiteY11" fmla="*/ 22765 h 98012"/>
              <a:gd name="connsiteX12" fmla="*/ 64389 w 90868"/>
              <a:gd name="connsiteY12" fmla="*/ 49911 h 98012"/>
              <a:gd name="connsiteX13" fmla="*/ 66389 w 90868"/>
              <a:gd name="connsiteY13" fmla="*/ 43339 h 98012"/>
              <a:gd name="connsiteX14" fmla="*/ 77343 w 90868"/>
              <a:gd name="connsiteY14" fmla="*/ 7810 h 98012"/>
              <a:gd name="connsiteX15" fmla="*/ 90868 w 90868"/>
              <a:gd name="connsiteY15" fmla="*/ 0 h 98012"/>
              <a:gd name="connsiteX16" fmla="*/ 69246 w 90868"/>
              <a:gd name="connsiteY16" fmla="*/ 70675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868" h="98012">
                <a:moveTo>
                  <a:pt x="69246" y="70675"/>
                </a:moveTo>
                <a:lnTo>
                  <a:pt x="59436" y="76295"/>
                </a:lnTo>
                <a:lnTo>
                  <a:pt x="45339" y="46958"/>
                </a:lnTo>
                <a:lnTo>
                  <a:pt x="40100" y="64199"/>
                </a:lnTo>
                <a:cubicBezTo>
                  <a:pt x="37242" y="73343"/>
                  <a:pt x="34099" y="83534"/>
                  <a:pt x="31432" y="92393"/>
                </a:cubicBezTo>
                <a:lnTo>
                  <a:pt x="21621" y="98012"/>
                </a:lnTo>
                <a:lnTo>
                  <a:pt x="0" y="52292"/>
                </a:lnTo>
                <a:lnTo>
                  <a:pt x="13621" y="44386"/>
                </a:lnTo>
                <a:lnTo>
                  <a:pt x="26575" y="71628"/>
                </a:lnTo>
                <a:lnTo>
                  <a:pt x="28575" y="65056"/>
                </a:lnTo>
                <a:cubicBezTo>
                  <a:pt x="32195" y="53626"/>
                  <a:pt x="36004" y="41053"/>
                  <a:pt x="39528" y="29527"/>
                </a:cubicBezTo>
                <a:lnTo>
                  <a:pt x="51339" y="22765"/>
                </a:lnTo>
                <a:lnTo>
                  <a:pt x="64389" y="49911"/>
                </a:lnTo>
                <a:lnTo>
                  <a:pt x="66389" y="43339"/>
                </a:lnTo>
                <a:cubicBezTo>
                  <a:pt x="70009" y="31909"/>
                  <a:pt x="73723" y="19240"/>
                  <a:pt x="77343" y="7810"/>
                </a:cubicBezTo>
                <a:lnTo>
                  <a:pt x="90868" y="0"/>
                </a:lnTo>
                <a:lnTo>
                  <a:pt x="69246" y="70675"/>
                </a:lnTo>
                <a:close/>
              </a:path>
            </a:pathLst>
          </a:custGeom>
          <a:noFill/>
          <a:ln w="1270" cap="flat">
            <a:solidFill>
              <a:srgbClr val="000000">
                <a:alpha val="0"/>
              </a:srgbClr>
            </a:solidFill>
            <a:prstDash val="solid"/>
            <a:miter/>
          </a:ln>
        </p:spPr>
        <p:txBody>
          <a:bodyPr rtlCol="0" anchor="ctr"/>
          <a:lstStyle/>
          <a:p>
            <a:endParaRPr lang="ru-RU"/>
          </a:p>
        </p:txBody>
      </p:sp>
      <p:sp>
        <p:nvSpPr>
          <p:cNvPr id="558" name="Полилиния: фигура 557">
            <a:extLst>
              <a:ext uri="{FF2B5EF4-FFF2-40B4-BE49-F238E27FC236}">
                <a16:creationId xmlns:a16="http://schemas.microsoft.com/office/drawing/2014/main" id="{27019239-DF9D-1765-FA5F-EE117FF4878A}"/>
              </a:ext>
            </a:extLst>
          </p:cNvPr>
          <p:cNvSpPr/>
          <p:nvPr/>
        </p:nvSpPr>
        <p:spPr>
          <a:xfrm>
            <a:off x="6275549" y="1652031"/>
            <a:ext cx="12668" cy="19621"/>
          </a:xfrm>
          <a:custGeom>
            <a:avLst/>
            <a:gdLst>
              <a:gd name="connsiteX0" fmla="*/ 12668 w 12668"/>
              <a:gd name="connsiteY0" fmla="*/ 12383 h 19621"/>
              <a:gd name="connsiteX1" fmla="*/ 0 w 12668"/>
              <a:gd name="connsiteY1" fmla="*/ 19622 h 19621"/>
              <a:gd name="connsiteX2" fmla="*/ 0 w 12668"/>
              <a:gd name="connsiteY2" fmla="*/ 7239 h 19621"/>
              <a:gd name="connsiteX3" fmla="*/ 12668 w 12668"/>
              <a:gd name="connsiteY3" fmla="*/ 0 h 19621"/>
              <a:gd name="connsiteX4" fmla="*/ 12668 w 12668"/>
              <a:gd name="connsiteY4" fmla="*/ 12383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9621">
                <a:moveTo>
                  <a:pt x="12668" y="12383"/>
                </a:moveTo>
                <a:lnTo>
                  <a:pt x="0" y="19622"/>
                </a:lnTo>
                <a:lnTo>
                  <a:pt x="0" y="7239"/>
                </a:lnTo>
                <a:lnTo>
                  <a:pt x="12668" y="0"/>
                </a:lnTo>
                <a:lnTo>
                  <a:pt x="12668" y="12383"/>
                </a:lnTo>
                <a:close/>
              </a:path>
            </a:pathLst>
          </a:custGeom>
          <a:solidFill>
            <a:srgbClr val="FFFFFF"/>
          </a:solidFill>
          <a:ln w="9525" cap="flat">
            <a:noFill/>
            <a:prstDash val="solid"/>
            <a:miter/>
          </a:ln>
        </p:spPr>
        <p:txBody>
          <a:bodyPr rtlCol="0" anchor="ctr"/>
          <a:lstStyle/>
          <a:p>
            <a:endParaRPr lang="ru-RU"/>
          </a:p>
        </p:txBody>
      </p:sp>
      <p:sp>
        <p:nvSpPr>
          <p:cNvPr id="559" name="Полилиния: фигура 558">
            <a:extLst>
              <a:ext uri="{FF2B5EF4-FFF2-40B4-BE49-F238E27FC236}">
                <a16:creationId xmlns:a16="http://schemas.microsoft.com/office/drawing/2014/main" id="{7249AC75-E07D-931C-8005-EF1600EE4C37}"/>
              </a:ext>
            </a:extLst>
          </p:cNvPr>
          <p:cNvSpPr/>
          <p:nvPr/>
        </p:nvSpPr>
        <p:spPr>
          <a:xfrm>
            <a:off x="6275549" y="1652031"/>
            <a:ext cx="12668" cy="19621"/>
          </a:xfrm>
          <a:custGeom>
            <a:avLst/>
            <a:gdLst>
              <a:gd name="connsiteX0" fmla="*/ 0 w 12668"/>
              <a:gd name="connsiteY0" fmla="*/ 19622 h 19621"/>
              <a:gd name="connsiteX1" fmla="*/ 0 w 12668"/>
              <a:gd name="connsiteY1" fmla="*/ 7239 h 19621"/>
              <a:gd name="connsiteX2" fmla="*/ 12668 w 12668"/>
              <a:gd name="connsiteY2" fmla="*/ 0 h 19621"/>
              <a:gd name="connsiteX3" fmla="*/ 12668 w 12668"/>
              <a:gd name="connsiteY3" fmla="*/ 12383 h 19621"/>
              <a:gd name="connsiteX4" fmla="*/ 0 w 12668"/>
              <a:gd name="connsiteY4" fmla="*/ 19622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9621">
                <a:moveTo>
                  <a:pt x="0" y="19622"/>
                </a:moveTo>
                <a:lnTo>
                  <a:pt x="0" y="7239"/>
                </a:lnTo>
                <a:lnTo>
                  <a:pt x="12668" y="0"/>
                </a:lnTo>
                <a:lnTo>
                  <a:pt x="12668" y="12383"/>
                </a:lnTo>
                <a:lnTo>
                  <a:pt x="0" y="19622"/>
                </a:lnTo>
                <a:close/>
              </a:path>
            </a:pathLst>
          </a:custGeom>
          <a:noFill/>
          <a:ln w="1270" cap="flat">
            <a:solidFill>
              <a:srgbClr val="000000">
                <a:alpha val="0"/>
              </a:srgbClr>
            </a:solidFill>
            <a:prstDash val="solid"/>
            <a:miter/>
          </a:ln>
        </p:spPr>
        <p:txBody>
          <a:bodyPr rtlCol="0" anchor="ctr"/>
          <a:lstStyle/>
          <a:p>
            <a:endParaRPr lang="ru-RU"/>
          </a:p>
        </p:txBody>
      </p:sp>
      <p:sp>
        <p:nvSpPr>
          <p:cNvPr id="560" name="Полилиния: фигура 559">
            <a:extLst>
              <a:ext uri="{FF2B5EF4-FFF2-40B4-BE49-F238E27FC236}">
                <a16:creationId xmlns:a16="http://schemas.microsoft.com/office/drawing/2014/main" id="{4ED7BBC1-2991-D681-787B-0711B429C7E5}"/>
              </a:ext>
            </a:extLst>
          </p:cNvPr>
          <p:cNvSpPr/>
          <p:nvPr/>
        </p:nvSpPr>
        <p:spPr>
          <a:xfrm>
            <a:off x="6235639" y="1716040"/>
            <a:ext cx="71628" cy="94773"/>
          </a:xfrm>
          <a:custGeom>
            <a:avLst/>
            <a:gdLst>
              <a:gd name="connsiteX0" fmla="*/ 71628 w 71628"/>
              <a:gd name="connsiteY0" fmla="*/ 35719 h 94773"/>
              <a:gd name="connsiteX1" fmla="*/ 0 w 71628"/>
              <a:gd name="connsiteY1" fmla="*/ 0 h 94773"/>
              <a:gd name="connsiteX2" fmla="*/ 18192 w 71628"/>
              <a:gd name="connsiteY2" fmla="*/ 92964 h 94773"/>
              <a:gd name="connsiteX3" fmla="*/ 30385 w 71628"/>
              <a:gd name="connsiteY3" fmla="*/ 66770 h 94773"/>
              <a:gd name="connsiteX4" fmla="*/ 49911 w 71628"/>
              <a:gd name="connsiteY4" fmla="*/ 94774 h 94773"/>
              <a:gd name="connsiteX5" fmla="*/ 68485 w 71628"/>
              <a:gd name="connsiteY5" fmla="*/ 74771 h 94773"/>
              <a:gd name="connsiteX6" fmla="*/ 48959 w 71628"/>
              <a:gd name="connsiteY6" fmla="*/ 46863 h 94773"/>
              <a:gd name="connsiteX7" fmla="*/ 71628 w 71628"/>
              <a:gd name="connsiteY7" fmla="*/ 35719 h 9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28" h="94773">
                <a:moveTo>
                  <a:pt x="71628" y="35719"/>
                </a:moveTo>
                <a:lnTo>
                  <a:pt x="0" y="0"/>
                </a:lnTo>
                <a:lnTo>
                  <a:pt x="18192" y="92964"/>
                </a:lnTo>
                <a:lnTo>
                  <a:pt x="30385" y="66770"/>
                </a:lnTo>
                <a:lnTo>
                  <a:pt x="49911" y="94774"/>
                </a:lnTo>
                <a:lnTo>
                  <a:pt x="68485" y="74771"/>
                </a:lnTo>
                <a:lnTo>
                  <a:pt x="48959" y="46863"/>
                </a:lnTo>
                <a:lnTo>
                  <a:pt x="71628" y="35719"/>
                </a:lnTo>
                <a:close/>
              </a:path>
            </a:pathLst>
          </a:custGeom>
          <a:solidFill>
            <a:srgbClr val="FFFFFF"/>
          </a:solidFill>
          <a:ln w="9525" cap="flat">
            <a:noFill/>
            <a:prstDash val="solid"/>
            <a:miter/>
          </a:ln>
        </p:spPr>
        <p:txBody>
          <a:bodyPr rtlCol="0" anchor="ctr"/>
          <a:lstStyle/>
          <a:p>
            <a:endParaRPr lang="ru-RU"/>
          </a:p>
        </p:txBody>
      </p:sp>
      <p:sp>
        <p:nvSpPr>
          <p:cNvPr id="561" name="Полилиния: фигура 560">
            <a:extLst>
              <a:ext uri="{FF2B5EF4-FFF2-40B4-BE49-F238E27FC236}">
                <a16:creationId xmlns:a16="http://schemas.microsoft.com/office/drawing/2014/main" id="{72D77139-F621-85E0-8CB2-6E0A1B946BBF}"/>
              </a:ext>
            </a:extLst>
          </p:cNvPr>
          <p:cNvSpPr/>
          <p:nvPr/>
        </p:nvSpPr>
        <p:spPr>
          <a:xfrm>
            <a:off x="6235639" y="1716040"/>
            <a:ext cx="71628" cy="94773"/>
          </a:xfrm>
          <a:custGeom>
            <a:avLst/>
            <a:gdLst>
              <a:gd name="connsiteX0" fmla="*/ 0 w 71628"/>
              <a:gd name="connsiteY0" fmla="*/ 0 h 94773"/>
              <a:gd name="connsiteX1" fmla="*/ 18192 w 71628"/>
              <a:gd name="connsiteY1" fmla="*/ 92964 h 94773"/>
              <a:gd name="connsiteX2" fmla="*/ 30385 w 71628"/>
              <a:gd name="connsiteY2" fmla="*/ 66770 h 94773"/>
              <a:gd name="connsiteX3" fmla="*/ 49911 w 71628"/>
              <a:gd name="connsiteY3" fmla="*/ 94774 h 94773"/>
              <a:gd name="connsiteX4" fmla="*/ 68485 w 71628"/>
              <a:gd name="connsiteY4" fmla="*/ 74771 h 94773"/>
              <a:gd name="connsiteX5" fmla="*/ 48959 w 71628"/>
              <a:gd name="connsiteY5" fmla="*/ 46863 h 94773"/>
              <a:gd name="connsiteX6" fmla="*/ 71628 w 71628"/>
              <a:gd name="connsiteY6" fmla="*/ 35719 h 94773"/>
              <a:gd name="connsiteX7" fmla="*/ 0 w 71628"/>
              <a:gd name="connsiteY7" fmla="*/ 0 h 9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28" h="94773">
                <a:moveTo>
                  <a:pt x="0" y="0"/>
                </a:moveTo>
                <a:lnTo>
                  <a:pt x="18192" y="92964"/>
                </a:lnTo>
                <a:lnTo>
                  <a:pt x="30385" y="66770"/>
                </a:lnTo>
                <a:lnTo>
                  <a:pt x="49911" y="94774"/>
                </a:lnTo>
                <a:lnTo>
                  <a:pt x="68485" y="74771"/>
                </a:lnTo>
                <a:lnTo>
                  <a:pt x="48959" y="46863"/>
                </a:lnTo>
                <a:lnTo>
                  <a:pt x="71628" y="35719"/>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562" name="Полилиния: фигура 561">
            <a:extLst>
              <a:ext uri="{FF2B5EF4-FFF2-40B4-BE49-F238E27FC236}">
                <a16:creationId xmlns:a16="http://schemas.microsoft.com/office/drawing/2014/main" id="{D85688AC-3FC2-E1AC-3972-8B0A9F9AB659}"/>
              </a:ext>
            </a:extLst>
          </p:cNvPr>
          <p:cNvSpPr/>
          <p:nvPr/>
        </p:nvSpPr>
        <p:spPr>
          <a:xfrm>
            <a:off x="6231756" y="1712114"/>
            <a:ext cx="79511" cy="102604"/>
          </a:xfrm>
          <a:custGeom>
            <a:avLst/>
            <a:gdLst>
              <a:gd name="connsiteX0" fmla="*/ 34268 w 79511"/>
              <a:gd name="connsiteY0" fmla="*/ 66790 h 102604"/>
              <a:gd name="connsiteX1" fmla="*/ 37506 w 79511"/>
              <a:gd name="connsiteY1" fmla="*/ 68505 h 102604"/>
              <a:gd name="connsiteX2" fmla="*/ 54270 w 79511"/>
              <a:gd name="connsiteY2" fmla="*/ 92412 h 102604"/>
              <a:gd name="connsiteX3" fmla="*/ 67319 w 79511"/>
              <a:gd name="connsiteY3" fmla="*/ 78411 h 102604"/>
              <a:gd name="connsiteX4" fmla="*/ 49698 w 79511"/>
              <a:gd name="connsiteY4" fmla="*/ 53074 h 102604"/>
              <a:gd name="connsiteX5" fmla="*/ 49127 w 79511"/>
              <a:gd name="connsiteY5" fmla="*/ 49836 h 102604"/>
              <a:gd name="connsiteX6" fmla="*/ 51127 w 79511"/>
              <a:gd name="connsiteY6" fmla="*/ 47264 h 102604"/>
              <a:gd name="connsiteX7" fmla="*/ 66652 w 79511"/>
              <a:gd name="connsiteY7" fmla="*/ 39644 h 102604"/>
              <a:gd name="connsiteX8" fmla="*/ 9312 w 79511"/>
              <a:gd name="connsiteY8" fmla="*/ 10974 h 102604"/>
              <a:gd name="connsiteX9" fmla="*/ 23600 w 79511"/>
              <a:gd name="connsiteY9" fmla="*/ 84221 h 102604"/>
              <a:gd name="connsiteX10" fmla="*/ 30743 w 79511"/>
              <a:gd name="connsiteY10" fmla="*/ 69076 h 102604"/>
              <a:gd name="connsiteX11" fmla="*/ 33886 w 79511"/>
              <a:gd name="connsiteY11" fmla="*/ 66790 h 102604"/>
              <a:gd name="connsiteX12" fmla="*/ 34268 w 79511"/>
              <a:gd name="connsiteY12" fmla="*/ 66790 h 102604"/>
              <a:gd name="connsiteX13" fmla="*/ 53794 w 79511"/>
              <a:gd name="connsiteY13" fmla="*/ 102604 h 102604"/>
              <a:gd name="connsiteX14" fmla="*/ 53508 w 79511"/>
              <a:gd name="connsiteY14" fmla="*/ 102604 h 102604"/>
              <a:gd name="connsiteX15" fmla="*/ 50555 w 79511"/>
              <a:gd name="connsiteY15" fmla="*/ 100890 h 102604"/>
              <a:gd name="connsiteX16" fmla="*/ 34935 w 79511"/>
              <a:gd name="connsiteY16" fmla="*/ 78601 h 102604"/>
              <a:gd name="connsiteX17" fmla="*/ 25695 w 79511"/>
              <a:gd name="connsiteY17" fmla="*/ 98508 h 102604"/>
              <a:gd name="connsiteX18" fmla="*/ 21599 w 79511"/>
              <a:gd name="connsiteY18" fmla="*/ 100794 h 102604"/>
              <a:gd name="connsiteX19" fmla="*/ 18266 w 79511"/>
              <a:gd name="connsiteY19" fmla="*/ 97651 h 102604"/>
              <a:gd name="connsiteX20" fmla="*/ 73 w 79511"/>
              <a:gd name="connsiteY20" fmla="*/ 4687 h 102604"/>
              <a:gd name="connsiteX21" fmla="*/ 1502 w 79511"/>
              <a:gd name="connsiteY21" fmla="*/ 782 h 102604"/>
              <a:gd name="connsiteX22" fmla="*/ 5693 w 79511"/>
              <a:gd name="connsiteY22" fmla="*/ 401 h 102604"/>
              <a:gd name="connsiteX23" fmla="*/ 77320 w 79511"/>
              <a:gd name="connsiteY23" fmla="*/ 36215 h 102604"/>
              <a:gd name="connsiteX24" fmla="*/ 79511 w 79511"/>
              <a:gd name="connsiteY24" fmla="*/ 39644 h 102604"/>
              <a:gd name="connsiteX25" fmla="*/ 77226 w 79511"/>
              <a:gd name="connsiteY25" fmla="*/ 43168 h 102604"/>
              <a:gd name="connsiteX26" fmla="*/ 58747 w 79511"/>
              <a:gd name="connsiteY26" fmla="*/ 52312 h 102604"/>
              <a:gd name="connsiteX27" fmla="*/ 75606 w 79511"/>
              <a:gd name="connsiteY27" fmla="*/ 76506 h 102604"/>
              <a:gd name="connsiteX28" fmla="*/ 75320 w 79511"/>
              <a:gd name="connsiteY28" fmla="*/ 81459 h 102604"/>
              <a:gd name="connsiteX29" fmla="*/ 56651 w 79511"/>
              <a:gd name="connsiteY29" fmla="*/ 101366 h 102604"/>
              <a:gd name="connsiteX30" fmla="*/ 53794 w 79511"/>
              <a:gd name="connsiteY30" fmla="*/ 102604 h 10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511" h="102604">
                <a:moveTo>
                  <a:pt x="34268" y="66790"/>
                </a:moveTo>
                <a:cubicBezTo>
                  <a:pt x="35506" y="66790"/>
                  <a:pt x="36744" y="67457"/>
                  <a:pt x="37506" y="68505"/>
                </a:cubicBezTo>
                <a:lnTo>
                  <a:pt x="54270" y="92412"/>
                </a:lnTo>
                <a:lnTo>
                  <a:pt x="67319" y="78411"/>
                </a:lnTo>
                <a:lnTo>
                  <a:pt x="49698" y="53074"/>
                </a:lnTo>
                <a:cubicBezTo>
                  <a:pt x="49031" y="52122"/>
                  <a:pt x="48745" y="50883"/>
                  <a:pt x="49127" y="49836"/>
                </a:cubicBezTo>
                <a:cubicBezTo>
                  <a:pt x="49317" y="48693"/>
                  <a:pt x="50079" y="47740"/>
                  <a:pt x="51127" y="47264"/>
                </a:cubicBezTo>
                <a:lnTo>
                  <a:pt x="66652" y="39644"/>
                </a:lnTo>
                <a:lnTo>
                  <a:pt x="9312" y="10974"/>
                </a:lnTo>
                <a:lnTo>
                  <a:pt x="23600" y="84221"/>
                </a:lnTo>
                <a:lnTo>
                  <a:pt x="30743" y="69076"/>
                </a:lnTo>
                <a:cubicBezTo>
                  <a:pt x="31315" y="67838"/>
                  <a:pt x="32553" y="66981"/>
                  <a:pt x="33886" y="66790"/>
                </a:cubicBezTo>
                <a:lnTo>
                  <a:pt x="34268" y="66790"/>
                </a:lnTo>
                <a:close/>
                <a:moveTo>
                  <a:pt x="53794" y="102604"/>
                </a:moveTo>
                <a:lnTo>
                  <a:pt x="53508" y="102604"/>
                </a:lnTo>
                <a:cubicBezTo>
                  <a:pt x="52270" y="102509"/>
                  <a:pt x="51222" y="101842"/>
                  <a:pt x="50555" y="100890"/>
                </a:cubicBezTo>
                <a:lnTo>
                  <a:pt x="34935" y="78601"/>
                </a:lnTo>
                <a:lnTo>
                  <a:pt x="25695" y="98508"/>
                </a:lnTo>
                <a:cubicBezTo>
                  <a:pt x="24933" y="100032"/>
                  <a:pt x="23314" y="100985"/>
                  <a:pt x="21599" y="100794"/>
                </a:cubicBezTo>
                <a:cubicBezTo>
                  <a:pt x="19885" y="100509"/>
                  <a:pt x="18551" y="99270"/>
                  <a:pt x="18266" y="97651"/>
                </a:cubicBezTo>
                <a:lnTo>
                  <a:pt x="73" y="4687"/>
                </a:lnTo>
                <a:cubicBezTo>
                  <a:pt x="-213" y="3258"/>
                  <a:pt x="359" y="1734"/>
                  <a:pt x="1502" y="782"/>
                </a:cubicBezTo>
                <a:cubicBezTo>
                  <a:pt x="2740" y="-75"/>
                  <a:pt x="4359" y="-266"/>
                  <a:pt x="5693" y="401"/>
                </a:cubicBezTo>
                <a:lnTo>
                  <a:pt x="77320" y="36215"/>
                </a:lnTo>
                <a:cubicBezTo>
                  <a:pt x="78654" y="36882"/>
                  <a:pt x="79511" y="38215"/>
                  <a:pt x="79511" y="39644"/>
                </a:cubicBezTo>
                <a:cubicBezTo>
                  <a:pt x="79416" y="41168"/>
                  <a:pt x="78654" y="42501"/>
                  <a:pt x="77226" y="43168"/>
                </a:cubicBezTo>
                <a:lnTo>
                  <a:pt x="58747" y="52312"/>
                </a:lnTo>
                <a:lnTo>
                  <a:pt x="75606" y="76506"/>
                </a:lnTo>
                <a:cubicBezTo>
                  <a:pt x="76654" y="78030"/>
                  <a:pt x="76559" y="80030"/>
                  <a:pt x="75320" y="81459"/>
                </a:cubicBezTo>
                <a:lnTo>
                  <a:pt x="56651" y="101366"/>
                </a:lnTo>
                <a:cubicBezTo>
                  <a:pt x="55889" y="102128"/>
                  <a:pt x="54841" y="102604"/>
                  <a:pt x="53794" y="102604"/>
                </a:cubicBezTo>
                <a:close/>
              </a:path>
            </a:pathLst>
          </a:custGeom>
          <a:solidFill>
            <a:srgbClr val="FFFFFF"/>
          </a:solidFill>
          <a:ln w="9525" cap="flat">
            <a:noFill/>
            <a:prstDash val="solid"/>
            <a:miter/>
          </a:ln>
        </p:spPr>
        <p:txBody>
          <a:bodyPr rtlCol="0" anchor="ctr"/>
          <a:lstStyle/>
          <a:p>
            <a:endParaRPr lang="ru-RU"/>
          </a:p>
        </p:txBody>
      </p:sp>
      <p:sp>
        <p:nvSpPr>
          <p:cNvPr id="563" name="Полилиния: фигура 562">
            <a:extLst>
              <a:ext uri="{FF2B5EF4-FFF2-40B4-BE49-F238E27FC236}">
                <a16:creationId xmlns:a16="http://schemas.microsoft.com/office/drawing/2014/main" id="{C47A5EF4-B2B4-F30C-E83F-CD505F063D09}"/>
              </a:ext>
            </a:extLst>
          </p:cNvPr>
          <p:cNvSpPr/>
          <p:nvPr/>
        </p:nvSpPr>
        <p:spPr>
          <a:xfrm>
            <a:off x="6231756" y="1712114"/>
            <a:ext cx="79511" cy="102604"/>
          </a:xfrm>
          <a:custGeom>
            <a:avLst/>
            <a:gdLst>
              <a:gd name="connsiteX0" fmla="*/ 37506 w 79511"/>
              <a:gd name="connsiteY0" fmla="*/ 68505 h 102604"/>
              <a:gd name="connsiteX1" fmla="*/ 54270 w 79511"/>
              <a:gd name="connsiteY1" fmla="*/ 92412 h 102604"/>
              <a:gd name="connsiteX2" fmla="*/ 67319 w 79511"/>
              <a:gd name="connsiteY2" fmla="*/ 78411 h 102604"/>
              <a:gd name="connsiteX3" fmla="*/ 49698 w 79511"/>
              <a:gd name="connsiteY3" fmla="*/ 53074 h 102604"/>
              <a:gd name="connsiteX4" fmla="*/ 49127 w 79511"/>
              <a:gd name="connsiteY4" fmla="*/ 49836 h 102604"/>
              <a:gd name="connsiteX5" fmla="*/ 51127 w 79511"/>
              <a:gd name="connsiteY5" fmla="*/ 47264 h 102604"/>
              <a:gd name="connsiteX6" fmla="*/ 66652 w 79511"/>
              <a:gd name="connsiteY6" fmla="*/ 39644 h 102604"/>
              <a:gd name="connsiteX7" fmla="*/ 9312 w 79511"/>
              <a:gd name="connsiteY7" fmla="*/ 10974 h 102604"/>
              <a:gd name="connsiteX8" fmla="*/ 23600 w 79511"/>
              <a:gd name="connsiteY8" fmla="*/ 84221 h 102604"/>
              <a:gd name="connsiteX9" fmla="*/ 30743 w 79511"/>
              <a:gd name="connsiteY9" fmla="*/ 69076 h 102604"/>
              <a:gd name="connsiteX10" fmla="*/ 33886 w 79511"/>
              <a:gd name="connsiteY10" fmla="*/ 66790 h 102604"/>
              <a:gd name="connsiteX11" fmla="*/ 34268 w 79511"/>
              <a:gd name="connsiteY11" fmla="*/ 66790 h 102604"/>
              <a:gd name="connsiteX12" fmla="*/ 37506 w 79511"/>
              <a:gd name="connsiteY12" fmla="*/ 68505 h 102604"/>
              <a:gd name="connsiteX13" fmla="*/ 53508 w 79511"/>
              <a:gd name="connsiteY13" fmla="*/ 102604 h 102604"/>
              <a:gd name="connsiteX14" fmla="*/ 50555 w 79511"/>
              <a:gd name="connsiteY14" fmla="*/ 100890 h 102604"/>
              <a:gd name="connsiteX15" fmla="*/ 34935 w 79511"/>
              <a:gd name="connsiteY15" fmla="*/ 78601 h 102604"/>
              <a:gd name="connsiteX16" fmla="*/ 25695 w 79511"/>
              <a:gd name="connsiteY16" fmla="*/ 98508 h 102604"/>
              <a:gd name="connsiteX17" fmla="*/ 21599 w 79511"/>
              <a:gd name="connsiteY17" fmla="*/ 100794 h 102604"/>
              <a:gd name="connsiteX18" fmla="*/ 18266 w 79511"/>
              <a:gd name="connsiteY18" fmla="*/ 97651 h 102604"/>
              <a:gd name="connsiteX19" fmla="*/ 73 w 79511"/>
              <a:gd name="connsiteY19" fmla="*/ 4687 h 102604"/>
              <a:gd name="connsiteX20" fmla="*/ 1502 w 79511"/>
              <a:gd name="connsiteY20" fmla="*/ 782 h 102604"/>
              <a:gd name="connsiteX21" fmla="*/ 5693 w 79511"/>
              <a:gd name="connsiteY21" fmla="*/ 401 h 102604"/>
              <a:gd name="connsiteX22" fmla="*/ 77320 w 79511"/>
              <a:gd name="connsiteY22" fmla="*/ 36215 h 102604"/>
              <a:gd name="connsiteX23" fmla="*/ 79511 w 79511"/>
              <a:gd name="connsiteY23" fmla="*/ 39644 h 102604"/>
              <a:gd name="connsiteX24" fmla="*/ 77226 w 79511"/>
              <a:gd name="connsiteY24" fmla="*/ 43168 h 102604"/>
              <a:gd name="connsiteX25" fmla="*/ 58747 w 79511"/>
              <a:gd name="connsiteY25" fmla="*/ 52312 h 102604"/>
              <a:gd name="connsiteX26" fmla="*/ 75606 w 79511"/>
              <a:gd name="connsiteY26" fmla="*/ 76506 h 102604"/>
              <a:gd name="connsiteX27" fmla="*/ 75320 w 79511"/>
              <a:gd name="connsiteY27" fmla="*/ 81459 h 102604"/>
              <a:gd name="connsiteX28" fmla="*/ 56651 w 79511"/>
              <a:gd name="connsiteY28" fmla="*/ 101366 h 102604"/>
              <a:gd name="connsiteX29" fmla="*/ 53794 w 79511"/>
              <a:gd name="connsiteY29" fmla="*/ 102604 h 102604"/>
              <a:gd name="connsiteX30" fmla="*/ 53508 w 79511"/>
              <a:gd name="connsiteY30" fmla="*/ 102604 h 10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511" h="102604">
                <a:moveTo>
                  <a:pt x="37506" y="68505"/>
                </a:moveTo>
                <a:lnTo>
                  <a:pt x="54270" y="92412"/>
                </a:lnTo>
                <a:lnTo>
                  <a:pt x="67319" y="78411"/>
                </a:lnTo>
                <a:lnTo>
                  <a:pt x="49698" y="53074"/>
                </a:lnTo>
                <a:cubicBezTo>
                  <a:pt x="49031" y="52122"/>
                  <a:pt x="48745" y="50883"/>
                  <a:pt x="49127" y="49836"/>
                </a:cubicBezTo>
                <a:cubicBezTo>
                  <a:pt x="49317" y="48693"/>
                  <a:pt x="50079" y="47740"/>
                  <a:pt x="51127" y="47264"/>
                </a:cubicBezTo>
                <a:lnTo>
                  <a:pt x="66652" y="39644"/>
                </a:lnTo>
                <a:lnTo>
                  <a:pt x="9312" y="10974"/>
                </a:lnTo>
                <a:lnTo>
                  <a:pt x="23600" y="84221"/>
                </a:lnTo>
                <a:lnTo>
                  <a:pt x="30743" y="69076"/>
                </a:lnTo>
                <a:cubicBezTo>
                  <a:pt x="31315" y="67838"/>
                  <a:pt x="32553" y="66981"/>
                  <a:pt x="33886" y="66790"/>
                </a:cubicBezTo>
                <a:lnTo>
                  <a:pt x="34268" y="66790"/>
                </a:lnTo>
                <a:cubicBezTo>
                  <a:pt x="35506" y="66790"/>
                  <a:pt x="36744" y="67457"/>
                  <a:pt x="37506" y="68505"/>
                </a:cubicBezTo>
                <a:close/>
                <a:moveTo>
                  <a:pt x="53508" y="102604"/>
                </a:moveTo>
                <a:cubicBezTo>
                  <a:pt x="52270" y="102509"/>
                  <a:pt x="51222" y="101842"/>
                  <a:pt x="50555" y="100890"/>
                </a:cubicBezTo>
                <a:lnTo>
                  <a:pt x="34935" y="78601"/>
                </a:lnTo>
                <a:lnTo>
                  <a:pt x="25695" y="98508"/>
                </a:lnTo>
                <a:cubicBezTo>
                  <a:pt x="24933" y="100032"/>
                  <a:pt x="23314" y="100985"/>
                  <a:pt x="21599" y="100794"/>
                </a:cubicBezTo>
                <a:cubicBezTo>
                  <a:pt x="19885" y="100509"/>
                  <a:pt x="18551" y="99270"/>
                  <a:pt x="18266" y="97651"/>
                </a:cubicBezTo>
                <a:lnTo>
                  <a:pt x="73" y="4687"/>
                </a:lnTo>
                <a:cubicBezTo>
                  <a:pt x="-213" y="3258"/>
                  <a:pt x="359" y="1734"/>
                  <a:pt x="1502" y="782"/>
                </a:cubicBezTo>
                <a:cubicBezTo>
                  <a:pt x="2740" y="-75"/>
                  <a:pt x="4359" y="-266"/>
                  <a:pt x="5693" y="401"/>
                </a:cubicBezTo>
                <a:lnTo>
                  <a:pt x="77320" y="36215"/>
                </a:lnTo>
                <a:cubicBezTo>
                  <a:pt x="78654" y="36882"/>
                  <a:pt x="79511" y="38215"/>
                  <a:pt x="79511" y="39644"/>
                </a:cubicBezTo>
                <a:cubicBezTo>
                  <a:pt x="79416" y="41168"/>
                  <a:pt x="78654" y="42501"/>
                  <a:pt x="77226" y="43168"/>
                </a:cubicBezTo>
                <a:lnTo>
                  <a:pt x="58747" y="52312"/>
                </a:lnTo>
                <a:lnTo>
                  <a:pt x="75606" y="76506"/>
                </a:lnTo>
                <a:cubicBezTo>
                  <a:pt x="76654" y="78030"/>
                  <a:pt x="76559" y="80030"/>
                  <a:pt x="75320" y="81459"/>
                </a:cubicBezTo>
                <a:lnTo>
                  <a:pt x="56651" y="101366"/>
                </a:lnTo>
                <a:cubicBezTo>
                  <a:pt x="55889" y="102128"/>
                  <a:pt x="54841" y="102604"/>
                  <a:pt x="53794" y="102604"/>
                </a:cubicBezTo>
                <a:lnTo>
                  <a:pt x="53508" y="102604"/>
                </a:lnTo>
                <a:close/>
              </a:path>
            </a:pathLst>
          </a:custGeom>
          <a:noFill/>
          <a:ln w="1270" cap="flat">
            <a:solidFill>
              <a:srgbClr val="000000">
                <a:alpha val="0"/>
              </a:srgbClr>
            </a:solidFill>
            <a:prstDash val="solid"/>
            <a:miter/>
          </a:ln>
        </p:spPr>
        <p:txBody>
          <a:bodyPr rtlCol="0" anchor="ctr"/>
          <a:lstStyle/>
          <a:p>
            <a:endParaRPr lang="ru-RU"/>
          </a:p>
        </p:txBody>
      </p:sp>
      <p:sp>
        <p:nvSpPr>
          <p:cNvPr id="564" name="Полилиния: фигура 563">
            <a:extLst>
              <a:ext uri="{FF2B5EF4-FFF2-40B4-BE49-F238E27FC236}">
                <a16:creationId xmlns:a16="http://schemas.microsoft.com/office/drawing/2014/main" id="{049974DF-CF61-B67C-4001-35EC91AEFDDE}"/>
              </a:ext>
            </a:extLst>
          </p:cNvPr>
          <p:cNvSpPr/>
          <p:nvPr/>
        </p:nvSpPr>
        <p:spPr>
          <a:xfrm>
            <a:off x="6428711" y="2448607"/>
            <a:ext cx="157162" cy="380333"/>
          </a:xfrm>
          <a:custGeom>
            <a:avLst/>
            <a:gdLst>
              <a:gd name="connsiteX0" fmla="*/ 24289 w 157162"/>
              <a:gd name="connsiteY0" fmla="*/ 380333 h 380333"/>
              <a:gd name="connsiteX1" fmla="*/ 24574 w 157162"/>
              <a:gd name="connsiteY1" fmla="*/ 296418 h 380333"/>
              <a:gd name="connsiteX2" fmla="*/ 14288 w 157162"/>
              <a:gd name="connsiteY2" fmla="*/ 249650 h 380333"/>
              <a:gd name="connsiteX3" fmla="*/ 24003 w 157162"/>
              <a:gd name="connsiteY3" fmla="*/ 211265 h 380333"/>
              <a:gd name="connsiteX4" fmla="*/ 24289 w 157162"/>
              <a:gd name="connsiteY4" fmla="*/ 211074 h 380333"/>
              <a:gd name="connsiteX5" fmla="*/ 24289 w 157162"/>
              <a:gd name="connsiteY5" fmla="*/ 205835 h 380333"/>
              <a:gd name="connsiteX6" fmla="*/ 24289 w 157162"/>
              <a:gd name="connsiteY6" fmla="*/ 204216 h 380333"/>
              <a:gd name="connsiteX7" fmla="*/ 24289 w 157162"/>
              <a:gd name="connsiteY7" fmla="*/ 196787 h 380333"/>
              <a:gd name="connsiteX8" fmla="*/ 35052 w 157162"/>
              <a:gd name="connsiteY8" fmla="*/ 190595 h 380333"/>
              <a:gd name="connsiteX9" fmla="*/ 35052 w 157162"/>
              <a:gd name="connsiteY9" fmla="*/ 185261 h 380333"/>
              <a:gd name="connsiteX10" fmla="*/ 24289 w 157162"/>
              <a:gd name="connsiteY10" fmla="*/ 191548 h 380333"/>
              <a:gd name="connsiteX11" fmla="*/ 24384 w 157162"/>
              <a:gd name="connsiteY11" fmla="*/ 165068 h 380333"/>
              <a:gd name="connsiteX12" fmla="*/ 25812 w 157162"/>
              <a:gd name="connsiteY12" fmla="*/ 164306 h 380333"/>
              <a:gd name="connsiteX13" fmla="*/ 25812 w 157162"/>
              <a:gd name="connsiteY13" fmla="*/ 158972 h 380333"/>
              <a:gd name="connsiteX14" fmla="*/ 24384 w 157162"/>
              <a:gd name="connsiteY14" fmla="*/ 159829 h 380333"/>
              <a:gd name="connsiteX15" fmla="*/ 24384 w 157162"/>
              <a:gd name="connsiteY15" fmla="*/ 150781 h 380333"/>
              <a:gd name="connsiteX16" fmla="*/ 35337 w 157162"/>
              <a:gd name="connsiteY16" fmla="*/ 144494 h 380333"/>
              <a:gd name="connsiteX17" fmla="*/ 35337 w 157162"/>
              <a:gd name="connsiteY17" fmla="*/ 139256 h 380333"/>
              <a:gd name="connsiteX18" fmla="*/ 24384 w 157162"/>
              <a:gd name="connsiteY18" fmla="*/ 145542 h 380333"/>
              <a:gd name="connsiteX19" fmla="*/ 24479 w 157162"/>
              <a:gd name="connsiteY19" fmla="*/ 122206 h 380333"/>
              <a:gd name="connsiteX20" fmla="*/ 35337 w 157162"/>
              <a:gd name="connsiteY20" fmla="*/ 115919 h 380333"/>
              <a:gd name="connsiteX21" fmla="*/ 35337 w 157162"/>
              <a:gd name="connsiteY21" fmla="*/ 110681 h 380333"/>
              <a:gd name="connsiteX22" fmla="*/ 24479 w 157162"/>
              <a:gd name="connsiteY22" fmla="*/ 116872 h 380333"/>
              <a:gd name="connsiteX23" fmla="*/ 24574 w 157162"/>
              <a:gd name="connsiteY23" fmla="*/ 111538 h 380333"/>
              <a:gd name="connsiteX24" fmla="*/ 24479 w 157162"/>
              <a:gd name="connsiteY24" fmla="*/ 107918 h 380333"/>
              <a:gd name="connsiteX25" fmla="*/ 26479 w 157162"/>
              <a:gd name="connsiteY25" fmla="*/ 106680 h 380333"/>
              <a:gd name="connsiteX26" fmla="*/ 26479 w 157162"/>
              <a:gd name="connsiteY26" fmla="*/ 101441 h 380333"/>
              <a:gd name="connsiteX27" fmla="*/ 24193 w 157162"/>
              <a:gd name="connsiteY27" fmla="*/ 102775 h 380333"/>
              <a:gd name="connsiteX28" fmla="*/ 19621 w 157162"/>
              <a:gd name="connsiteY28" fmla="*/ 79153 h 380333"/>
              <a:gd name="connsiteX29" fmla="*/ 157163 w 157162"/>
              <a:gd name="connsiteY29" fmla="*/ 0 h 380333"/>
              <a:gd name="connsiteX30" fmla="*/ 157163 w 157162"/>
              <a:gd name="connsiteY30" fmla="*/ 303943 h 380333"/>
              <a:gd name="connsiteX31" fmla="*/ 24289 w 157162"/>
              <a:gd name="connsiteY31" fmla="*/ 380333 h 380333"/>
              <a:gd name="connsiteX32" fmla="*/ 54483 w 157162"/>
              <a:gd name="connsiteY32" fmla="*/ 128206 h 380333"/>
              <a:gd name="connsiteX33" fmla="*/ 42386 w 157162"/>
              <a:gd name="connsiteY33" fmla="*/ 135160 h 380333"/>
              <a:gd name="connsiteX34" fmla="*/ 42386 w 157162"/>
              <a:gd name="connsiteY34" fmla="*/ 140398 h 380333"/>
              <a:gd name="connsiteX35" fmla="*/ 54483 w 157162"/>
              <a:gd name="connsiteY35" fmla="*/ 133445 h 380333"/>
              <a:gd name="connsiteX36" fmla="*/ 54483 w 157162"/>
              <a:gd name="connsiteY36" fmla="*/ 128206 h 380333"/>
              <a:gd name="connsiteX37" fmla="*/ 70675 w 157162"/>
              <a:gd name="connsiteY37" fmla="*/ 104585 h 380333"/>
              <a:gd name="connsiteX38" fmla="*/ 25812 w 157162"/>
              <a:gd name="connsiteY38" fmla="*/ 130397 h 380333"/>
              <a:gd name="connsiteX39" fmla="*/ 25812 w 157162"/>
              <a:gd name="connsiteY39" fmla="*/ 135636 h 380333"/>
              <a:gd name="connsiteX40" fmla="*/ 70675 w 157162"/>
              <a:gd name="connsiteY40" fmla="*/ 109919 h 380333"/>
              <a:gd name="connsiteX41" fmla="*/ 70675 w 157162"/>
              <a:gd name="connsiteY41" fmla="*/ 104585 h 380333"/>
              <a:gd name="connsiteX42" fmla="*/ 54483 w 157162"/>
              <a:gd name="connsiteY42" fmla="*/ 99631 h 380333"/>
              <a:gd name="connsiteX43" fmla="*/ 42386 w 157162"/>
              <a:gd name="connsiteY43" fmla="*/ 106585 h 380333"/>
              <a:gd name="connsiteX44" fmla="*/ 42386 w 157162"/>
              <a:gd name="connsiteY44" fmla="*/ 111823 h 380333"/>
              <a:gd name="connsiteX45" fmla="*/ 54483 w 157162"/>
              <a:gd name="connsiteY45" fmla="*/ 104870 h 380333"/>
              <a:gd name="connsiteX46" fmla="*/ 54483 w 157162"/>
              <a:gd name="connsiteY46" fmla="*/ 99631 h 380333"/>
              <a:gd name="connsiteX47" fmla="*/ 64579 w 157162"/>
              <a:gd name="connsiteY47" fmla="*/ 79534 h 380333"/>
              <a:gd name="connsiteX48" fmla="*/ 33623 w 157162"/>
              <a:gd name="connsiteY48" fmla="*/ 97346 h 380333"/>
              <a:gd name="connsiteX49" fmla="*/ 33623 w 157162"/>
              <a:gd name="connsiteY49" fmla="*/ 102679 h 380333"/>
              <a:gd name="connsiteX50" fmla="*/ 64579 w 157162"/>
              <a:gd name="connsiteY50" fmla="*/ 84868 h 380333"/>
              <a:gd name="connsiteX51" fmla="*/ 64579 w 157162"/>
              <a:gd name="connsiteY51" fmla="*/ 79534 h 380333"/>
              <a:gd name="connsiteX52" fmla="*/ 81724 w 157162"/>
              <a:gd name="connsiteY52" fmla="*/ 83915 h 380333"/>
              <a:gd name="connsiteX53" fmla="*/ 61626 w 157162"/>
              <a:gd name="connsiteY53" fmla="*/ 95536 h 380333"/>
              <a:gd name="connsiteX54" fmla="*/ 61626 w 157162"/>
              <a:gd name="connsiteY54" fmla="*/ 100775 h 380333"/>
              <a:gd name="connsiteX55" fmla="*/ 81724 w 157162"/>
              <a:gd name="connsiteY55" fmla="*/ 89249 h 380333"/>
              <a:gd name="connsiteX56" fmla="*/ 81724 w 157162"/>
              <a:gd name="connsiteY56" fmla="*/ 83915 h 380333"/>
              <a:gd name="connsiteX57" fmla="*/ 85153 w 157162"/>
              <a:gd name="connsiteY57" fmla="*/ 67723 h 380333"/>
              <a:gd name="connsiteX58" fmla="*/ 71628 w 157162"/>
              <a:gd name="connsiteY58" fmla="*/ 75533 h 380333"/>
              <a:gd name="connsiteX59" fmla="*/ 71628 w 157162"/>
              <a:gd name="connsiteY59" fmla="*/ 80772 h 380333"/>
              <a:gd name="connsiteX60" fmla="*/ 85153 w 157162"/>
              <a:gd name="connsiteY60" fmla="*/ 72962 h 380333"/>
              <a:gd name="connsiteX61" fmla="*/ 85153 w 157162"/>
              <a:gd name="connsiteY61" fmla="*/ 67723 h 380333"/>
              <a:gd name="connsiteX62" fmla="*/ 0 w 157162"/>
              <a:gd name="connsiteY62" fmla="*/ 296323 h 380333"/>
              <a:gd name="connsiteX63" fmla="*/ 2286 w 157162"/>
              <a:gd name="connsiteY63" fmla="*/ 279463 h 380333"/>
              <a:gd name="connsiteX64" fmla="*/ 0 w 157162"/>
              <a:gd name="connsiteY64" fmla="*/ 296323 h 380333"/>
              <a:gd name="connsiteX65" fmla="*/ 2381 w 157162"/>
              <a:gd name="connsiteY65" fmla="*/ 275368 h 380333"/>
              <a:gd name="connsiteX66" fmla="*/ 2286 w 157162"/>
              <a:gd name="connsiteY66" fmla="*/ 270986 h 380333"/>
              <a:gd name="connsiteX67" fmla="*/ 2381 w 157162"/>
              <a:gd name="connsiteY67" fmla="*/ 275368 h 380333"/>
              <a:gd name="connsiteX68" fmla="*/ 0 w 157162"/>
              <a:gd name="connsiteY68" fmla="*/ 111442 h 380333"/>
              <a:gd name="connsiteX69" fmla="*/ 2381 w 157162"/>
              <a:gd name="connsiteY69" fmla="*/ 89059 h 380333"/>
              <a:gd name="connsiteX70" fmla="*/ 0 w 157162"/>
              <a:gd name="connsiteY70" fmla="*/ 111442 h 38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57162" h="380333">
                <a:moveTo>
                  <a:pt x="24289" y="380333"/>
                </a:moveTo>
                <a:lnTo>
                  <a:pt x="24574" y="296418"/>
                </a:lnTo>
                <a:cubicBezTo>
                  <a:pt x="24574" y="280702"/>
                  <a:pt x="21145" y="264986"/>
                  <a:pt x="14288" y="249650"/>
                </a:cubicBezTo>
                <a:cubicBezTo>
                  <a:pt x="19907" y="237077"/>
                  <a:pt x="23146" y="224219"/>
                  <a:pt x="24003" y="211265"/>
                </a:cubicBezTo>
                <a:lnTo>
                  <a:pt x="24289" y="211074"/>
                </a:lnTo>
                <a:lnTo>
                  <a:pt x="24289" y="205835"/>
                </a:lnTo>
                <a:cubicBezTo>
                  <a:pt x="24289" y="205264"/>
                  <a:pt x="24289" y="204788"/>
                  <a:pt x="24289" y="204216"/>
                </a:cubicBezTo>
                <a:lnTo>
                  <a:pt x="24289" y="196787"/>
                </a:lnTo>
                <a:lnTo>
                  <a:pt x="35052" y="190595"/>
                </a:lnTo>
                <a:lnTo>
                  <a:pt x="35052" y="185261"/>
                </a:lnTo>
                <a:lnTo>
                  <a:pt x="24289" y="191548"/>
                </a:lnTo>
                <a:lnTo>
                  <a:pt x="24384" y="165068"/>
                </a:lnTo>
                <a:lnTo>
                  <a:pt x="25812" y="164306"/>
                </a:lnTo>
                <a:lnTo>
                  <a:pt x="25812" y="158972"/>
                </a:lnTo>
                <a:lnTo>
                  <a:pt x="24384" y="159829"/>
                </a:lnTo>
                <a:lnTo>
                  <a:pt x="24384" y="150781"/>
                </a:lnTo>
                <a:lnTo>
                  <a:pt x="35337" y="144494"/>
                </a:lnTo>
                <a:lnTo>
                  <a:pt x="35337" y="139256"/>
                </a:lnTo>
                <a:lnTo>
                  <a:pt x="24384" y="145542"/>
                </a:lnTo>
                <a:lnTo>
                  <a:pt x="24479" y="122206"/>
                </a:lnTo>
                <a:lnTo>
                  <a:pt x="35337" y="115919"/>
                </a:lnTo>
                <a:lnTo>
                  <a:pt x="35337" y="110681"/>
                </a:lnTo>
                <a:lnTo>
                  <a:pt x="24479" y="116872"/>
                </a:lnTo>
                <a:lnTo>
                  <a:pt x="24574" y="111538"/>
                </a:lnTo>
                <a:cubicBezTo>
                  <a:pt x="24574" y="110300"/>
                  <a:pt x="24479" y="109061"/>
                  <a:pt x="24479" y="107918"/>
                </a:cubicBezTo>
                <a:lnTo>
                  <a:pt x="26479" y="106680"/>
                </a:lnTo>
                <a:lnTo>
                  <a:pt x="26479" y="101441"/>
                </a:lnTo>
                <a:lnTo>
                  <a:pt x="24193" y="102775"/>
                </a:lnTo>
                <a:cubicBezTo>
                  <a:pt x="23622" y="94869"/>
                  <a:pt x="22097" y="86963"/>
                  <a:pt x="19621" y="79153"/>
                </a:cubicBezTo>
                <a:lnTo>
                  <a:pt x="157163" y="0"/>
                </a:lnTo>
                <a:lnTo>
                  <a:pt x="157163" y="303943"/>
                </a:lnTo>
                <a:lnTo>
                  <a:pt x="24289" y="380333"/>
                </a:lnTo>
                <a:close/>
                <a:moveTo>
                  <a:pt x="54483" y="128206"/>
                </a:moveTo>
                <a:lnTo>
                  <a:pt x="42386" y="135160"/>
                </a:lnTo>
                <a:lnTo>
                  <a:pt x="42386" y="140398"/>
                </a:lnTo>
                <a:lnTo>
                  <a:pt x="54483" y="133445"/>
                </a:lnTo>
                <a:lnTo>
                  <a:pt x="54483" y="128206"/>
                </a:lnTo>
                <a:close/>
                <a:moveTo>
                  <a:pt x="70675" y="104585"/>
                </a:moveTo>
                <a:lnTo>
                  <a:pt x="25812" y="130397"/>
                </a:lnTo>
                <a:lnTo>
                  <a:pt x="25812" y="135636"/>
                </a:lnTo>
                <a:lnTo>
                  <a:pt x="70675" y="109919"/>
                </a:lnTo>
                <a:lnTo>
                  <a:pt x="70675" y="104585"/>
                </a:lnTo>
                <a:close/>
                <a:moveTo>
                  <a:pt x="54483" y="99631"/>
                </a:moveTo>
                <a:lnTo>
                  <a:pt x="42386" y="106585"/>
                </a:lnTo>
                <a:lnTo>
                  <a:pt x="42386" y="111823"/>
                </a:lnTo>
                <a:lnTo>
                  <a:pt x="54483" y="104870"/>
                </a:lnTo>
                <a:lnTo>
                  <a:pt x="54483" y="99631"/>
                </a:lnTo>
                <a:close/>
                <a:moveTo>
                  <a:pt x="64579" y="79534"/>
                </a:moveTo>
                <a:lnTo>
                  <a:pt x="33623" y="97346"/>
                </a:lnTo>
                <a:lnTo>
                  <a:pt x="33623" y="102679"/>
                </a:lnTo>
                <a:lnTo>
                  <a:pt x="64579" y="84868"/>
                </a:lnTo>
                <a:lnTo>
                  <a:pt x="64579" y="79534"/>
                </a:lnTo>
                <a:close/>
                <a:moveTo>
                  <a:pt x="81724" y="83915"/>
                </a:moveTo>
                <a:lnTo>
                  <a:pt x="61626" y="95536"/>
                </a:lnTo>
                <a:lnTo>
                  <a:pt x="61626" y="100775"/>
                </a:lnTo>
                <a:lnTo>
                  <a:pt x="81724" y="89249"/>
                </a:lnTo>
                <a:lnTo>
                  <a:pt x="81724" y="83915"/>
                </a:lnTo>
                <a:close/>
                <a:moveTo>
                  <a:pt x="85153" y="67723"/>
                </a:moveTo>
                <a:lnTo>
                  <a:pt x="71628" y="75533"/>
                </a:lnTo>
                <a:lnTo>
                  <a:pt x="71628" y="80772"/>
                </a:lnTo>
                <a:lnTo>
                  <a:pt x="85153" y="72962"/>
                </a:lnTo>
                <a:lnTo>
                  <a:pt x="85153" y="67723"/>
                </a:lnTo>
                <a:close/>
                <a:moveTo>
                  <a:pt x="0" y="296323"/>
                </a:moveTo>
                <a:cubicBezTo>
                  <a:pt x="1238" y="290703"/>
                  <a:pt x="2000" y="285083"/>
                  <a:pt x="2286" y="279463"/>
                </a:cubicBezTo>
                <a:cubicBezTo>
                  <a:pt x="2000" y="285083"/>
                  <a:pt x="1238" y="290703"/>
                  <a:pt x="0" y="296323"/>
                </a:cubicBezTo>
                <a:close/>
                <a:moveTo>
                  <a:pt x="2381" y="275368"/>
                </a:moveTo>
                <a:cubicBezTo>
                  <a:pt x="2381" y="273939"/>
                  <a:pt x="2381" y="272510"/>
                  <a:pt x="2286" y="270986"/>
                </a:cubicBezTo>
                <a:cubicBezTo>
                  <a:pt x="2381" y="272510"/>
                  <a:pt x="2381" y="273939"/>
                  <a:pt x="2381" y="275368"/>
                </a:cubicBezTo>
                <a:close/>
                <a:moveTo>
                  <a:pt x="0" y="111442"/>
                </a:moveTo>
                <a:cubicBezTo>
                  <a:pt x="1714" y="104013"/>
                  <a:pt x="2476" y="96583"/>
                  <a:pt x="2381" y="89059"/>
                </a:cubicBezTo>
                <a:cubicBezTo>
                  <a:pt x="2476" y="96583"/>
                  <a:pt x="1714" y="104013"/>
                  <a:pt x="0" y="111442"/>
                </a:cubicBezTo>
                <a:close/>
              </a:path>
            </a:pathLst>
          </a:custGeom>
          <a:solidFill>
            <a:srgbClr val="3D3C48"/>
          </a:solidFill>
          <a:ln w="9525" cap="flat">
            <a:noFill/>
            <a:prstDash val="solid"/>
            <a:miter/>
          </a:ln>
        </p:spPr>
        <p:txBody>
          <a:bodyPr rtlCol="0" anchor="ctr"/>
          <a:lstStyle/>
          <a:p>
            <a:endParaRPr lang="ru-RU"/>
          </a:p>
        </p:txBody>
      </p:sp>
      <p:sp>
        <p:nvSpPr>
          <p:cNvPr id="565" name="Полилиния: фигура 564">
            <a:extLst>
              <a:ext uri="{FF2B5EF4-FFF2-40B4-BE49-F238E27FC236}">
                <a16:creationId xmlns:a16="http://schemas.microsoft.com/office/drawing/2014/main" id="{435D475F-95D7-CE58-4556-6640E28580C0}"/>
              </a:ext>
            </a:extLst>
          </p:cNvPr>
          <p:cNvSpPr/>
          <p:nvPr/>
        </p:nvSpPr>
        <p:spPr>
          <a:xfrm>
            <a:off x="6428711" y="2448607"/>
            <a:ext cx="157162" cy="380333"/>
          </a:xfrm>
          <a:custGeom>
            <a:avLst/>
            <a:gdLst>
              <a:gd name="connsiteX0" fmla="*/ 24574 w 157162"/>
              <a:gd name="connsiteY0" fmla="*/ 296418 h 380333"/>
              <a:gd name="connsiteX1" fmla="*/ 14288 w 157162"/>
              <a:gd name="connsiteY1" fmla="*/ 249650 h 380333"/>
              <a:gd name="connsiteX2" fmla="*/ 24003 w 157162"/>
              <a:gd name="connsiteY2" fmla="*/ 211265 h 380333"/>
              <a:gd name="connsiteX3" fmla="*/ 24289 w 157162"/>
              <a:gd name="connsiteY3" fmla="*/ 211074 h 380333"/>
              <a:gd name="connsiteX4" fmla="*/ 24289 w 157162"/>
              <a:gd name="connsiteY4" fmla="*/ 205835 h 380333"/>
              <a:gd name="connsiteX5" fmla="*/ 24289 w 157162"/>
              <a:gd name="connsiteY5" fmla="*/ 204216 h 380333"/>
              <a:gd name="connsiteX6" fmla="*/ 24289 w 157162"/>
              <a:gd name="connsiteY6" fmla="*/ 196787 h 380333"/>
              <a:gd name="connsiteX7" fmla="*/ 35052 w 157162"/>
              <a:gd name="connsiteY7" fmla="*/ 190595 h 380333"/>
              <a:gd name="connsiteX8" fmla="*/ 35052 w 157162"/>
              <a:gd name="connsiteY8" fmla="*/ 185261 h 380333"/>
              <a:gd name="connsiteX9" fmla="*/ 24289 w 157162"/>
              <a:gd name="connsiteY9" fmla="*/ 191548 h 380333"/>
              <a:gd name="connsiteX10" fmla="*/ 24384 w 157162"/>
              <a:gd name="connsiteY10" fmla="*/ 165068 h 380333"/>
              <a:gd name="connsiteX11" fmla="*/ 25812 w 157162"/>
              <a:gd name="connsiteY11" fmla="*/ 164306 h 380333"/>
              <a:gd name="connsiteX12" fmla="*/ 25812 w 157162"/>
              <a:gd name="connsiteY12" fmla="*/ 158972 h 380333"/>
              <a:gd name="connsiteX13" fmla="*/ 24384 w 157162"/>
              <a:gd name="connsiteY13" fmla="*/ 159829 h 380333"/>
              <a:gd name="connsiteX14" fmla="*/ 24384 w 157162"/>
              <a:gd name="connsiteY14" fmla="*/ 150781 h 380333"/>
              <a:gd name="connsiteX15" fmla="*/ 35337 w 157162"/>
              <a:gd name="connsiteY15" fmla="*/ 144494 h 380333"/>
              <a:gd name="connsiteX16" fmla="*/ 35337 w 157162"/>
              <a:gd name="connsiteY16" fmla="*/ 139256 h 380333"/>
              <a:gd name="connsiteX17" fmla="*/ 24384 w 157162"/>
              <a:gd name="connsiteY17" fmla="*/ 145542 h 380333"/>
              <a:gd name="connsiteX18" fmla="*/ 24479 w 157162"/>
              <a:gd name="connsiteY18" fmla="*/ 122206 h 380333"/>
              <a:gd name="connsiteX19" fmla="*/ 35337 w 157162"/>
              <a:gd name="connsiteY19" fmla="*/ 115919 h 380333"/>
              <a:gd name="connsiteX20" fmla="*/ 35337 w 157162"/>
              <a:gd name="connsiteY20" fmla="*/ 110681 h 380333"/>
              <a:gd name="connsiteX21" fmla="*/ 24479 w 157162"/>
              <a:gd name="connsiteY21" fmla="*/ 116872 h 380333"/>
              <a:gd name="connsiteX22" fmla="*/ 24574 w 157162"/>
              <a:gd name="connsiteY22" fmla="*/ 111538 h 380333"/>
              <a:gd name="connsiteX23" fmla="*/ 24479 w 157162"/>
              <a:gd name="connsiteY23" fmla="*/ 107918 h 380333"/>
              <a:gd name="connsiteX24" fmla="*/ 26479 w 157162"/>
              <a:gd name="connsiteY24" fmla="*/ 106680 h 380333"/>
              <a:gd name="connsiteX25" fmla="*/ 26479 w 157162"/>
              <a:gd name="connsiteY25" fmla="*/ 101441 h 380333"/>
              <a:gd name="connsiteX26" fmla="*/ 24193 w 157162"/>
              <a:gd name="connsiteY26" fmla="*/ 102775 h 380333"/>
              <a:gd name="connsiteX27" fmla="*/ 19621 w 157162"/>
              <a:gd name="connsiteY27" fmla="*/ 79153 h 380333"/>
              <a:gd name="connsiteX28" fmla="*/ 157163 w 157162"/>
              <a:gd name="connsiteY28" fmla="*/ 0 h 380333"/>
              <a:gd name="connsiteX29" fmla="*/ 157163 w 157162"/>
              <a:gd name="connsiteY29" fmla="*/ 303943 h 380333"/>
              <a:gd name="connsiteX30" fmla="*/ 24289 w 157162"/>
              <a:gd name="connsiteY30" fmla="*/ 380333 h 380333"/>
              <a:gd name="connsiteX31" fmla="*/ 24574 w 157162"/>
              <a:gd name="connsiteY31" fmla="*/ 296418 h 380333"/>
              <a:gd name="connsiteX32" fmla="*/ 42386 w 157162"/>
              <a:gd name="connsiteY32" fmla="*/ 135160 h 380333"/>
              <a:gd name="connsiteX33" fmla="*/ 42386 w 157162"/>
              <a:gd name="connsiteY33" fmla="*/ 140398 h 380333"/>
              <a:gd name="connsiteX34" fmla="*/ 54483 w 157162"/>
              <a:gd name="connsiteY34" fmla="*/ 133445 h 380333"/>
              <a:gd name="connsiteX35" fmla="*/ 54483 w 157162"/>
              <a:gd name="connsiteY35" fmla="*/ 128206 h 380333"/>
              <a:gd name="connsiteX36" fmla="*/ 42386 w 157162"/>
              <a:gd name="connsiteY36" fmla="*/ 135160 h 380333"/>
              <a:gd name="connsiteX37" fmla="*/ 25812 w 157162"/>
              <a:gd name="connsiteY37" fmla="*/ 130397 h 380333"/>
              <a:gd name="connsiteX38" fmla="*/ 25812 w 157162"/>
              <a:gd name="connsiteY38" fmla="*/ 135636 h 380333"/>
              <a:gd name="connsiteX39" fmla="*/ 70675 w 157162"/>
              <a:gd name="connsiteY39" fmla="*/ 109919 h 380333"/>
              <a:gd name="connsiteX40" fmla="*/ 70675 w 157162"/>
              <a:gd name="connsiteY40" fmla="*/ 104585 h 380333"/>
              <a:gd name="connsiteX41" fmla="*/ 25812 w 157162"/>
              <a:gd name="connsiteY41" fmla="*/ 130397 h 380333"/>
              <a:gd name="connsiteX42" fmla="*/ 42386 w 157162"/>
              <a:gd name="connsiteY42" fmla="*/ 106585 h 380333"/>
              <a:gd name="connsiteX43" fmla="*/ 42386 w 157162"/>
              <a:gd name="connsiteY43" fmla="*/ 111823 h 380333"/>
              <a:gd name="connsiteX44" fmla="*/ 54483 w 157162"/>
              <a:gd name="connsiteY44" fmla="*/ 104870 h 380333"/>
              <a:gd name="connsiteX45" fmla="*/ 54483 w 157162"/>
              <a:gd name="connsiteY45" fmla="*/ 99631 h 380333"/>
              <a:gd name="connsiteX46" fmla="*/ 42386 w 157162"/>
              <a:gd name="connsiteY46" fmla="*/ 106585 h 380333"/>
              <a:gd name="connsiteX47" fmla="*/ 33623 w 157162"/>
              <a:gd name="connsiteY47" fmla="*/ 97346 h 380333"/>
              <a:gd name="connsiteX48" fmla="*/ 33623 w 157162"/>
              <a:gd name="connsiteY48" fmla="*/ 102679 h 380333"/>
              <a:gd name="connsiteX49" fmla="*/ 64579 w 157162"/>
              <a:gd name="connsiteY49" fmla="*/ 84868 h 380333"/>
              <a:gd name="connsiteX50" fmla="*/ 64579 w 157162"/>
              <a:gd name="connsiteY50" fmla="*/ 79534 h 380333"/>
              <a:gd name="connsiteX51" fmla="*/ 33623 w 157162"/>
              <a:gd name="connsiteY51" fmla="*/ 97346 h 380333"/>
              <a:gd name="connsiteX52" fmla="*/ 61626 w 157162"/>
              <a:gd name="connsiteY52" fmla="*/ 95536 h 380333"/>
              <a:gd name="connsiteX53" fmla="*/ 61626 w 157162"/>
              <a:gd name="connsiteY53" fmla="*/ 100775 h 380333"/>
              <a:gd name="connsiteX54" fmla="*/ 81724 w 157162"/>
              <a:gd name="connsiteY54" fmla="*/ 89249 h 380333"/>
              <a:gd name="connsiteX55" fmla="*/ 81724 w 157162"/>
              <a:gd name="connsiteY55" fmla="*/ 83915 h 380333"/>
              <a:gd name="connsiteX56" fmla="*/ 61626 w 157162"/>
              <a:gd name="connsiteY56" fmla="*/ 95536 h 380333"/>
              <a:gd name="connsiteX57" fmla="*/ 71628 w 157162"/>
              <a:gd name="connsiteY57" fmla="*/ 75533 h 380333"/>
              <a:gd name="connsiteX58" fmla="*/ 71628 w 157162"/>
              <a:gd name="connsiteY58" fmla="*/ 80772 h 380333"/>
              <a:gd name="connsiteX59" fmla="*/ 85153 w 157162"/>
              <a:gd name="connsiteY59" fmla="*/ 72962 h 380333"/>
              <a:gd name="connsiteX60" fmla="*/ 85153 w 157162"/>
              <a:gd name="connsiteY60" fmla="*/ 67723 h 380333"/>
              <a:gd name="connsiteX61" fmla="*/ 71628 w 157162"/>
              <a:gd name="connsiteY61" fmla="*/ 75533 h 380333"/>
              <a:gd name="connsiteX62" fmla="*/ 0 w 157162"/>
              <a:gd name="connsiteY62" fmla="*/ 296323 h 380333"/>
              <a:gd name="connsiteX63" fmla="*/ 2286 w 157162"/>
              <a:gd name="connsiteY63" fmla="*/ 279463 h 380333"/>
              <a:gd name="connsiteX64" fmla="*/ 2286 w 157162"/>
              <a:gd name="connsiteY64" fmla="*/ 270986 h 380333"/>
              <a:gd name="connsiteX65" fmla="*/ 2381 w 157162"/>
              <a:gd name="connsiteY65" fmla="*/ 275368 h 380333"/>
              <a:gd name="connsiteX66" fmla="*/ 2286 w 157162"/>
              <a:gd name="connsiteY66" fmla="*/ 270986 h 380333"/>
              <a:gd name="connsiteX67" fmla="*/ 2381 w 157162"/>
              <a:gd name="connsiteY67" fmla="*/ 89059 h 380333"/>
              <a:gd name="connsiteX68" fmla="*/ 0 w 157162"/>
              <a:gd name="connsiteY68" fmla="*/ 111442 h 380333"/>
              <a:gd name="connsiteX69" fmla="*/ 2381 w 157162"/>
              <a:gd name="connsiteY69" fmla="*/ 89059 h 38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7162" h="380333">
                <a:moveTo>
                  <a:pt x="24574" y="296418"/>
                </a:moveTo>
                <a:cubicBezTo>
                  <a:pt x="24574" y="280702"/>
                  <a:pt x="21145" y="264986"/>
                  <a:pt x="14288" y="249650"/>
                </a:cubicBezTo>
                <a:cubicBezTo>
                  <a:pt x="19907" y="237077"/>
                  <a:pt x="23146" y="224219"/>
                  <a:pt x="24003" y="211265"/>
                </a:cubicBezTo>
                <a:lnTo>
                  <a:pt x="24289" y="211074"/>
                </a:lnTo>
                <a:lnTo>
                  <a:pt x="24289" y="205835"/>
                </a:lnTo>
                <a:cubicBezTo>
                  <a:pt x="24289" y="205264"/>
                  <a:pt x="24289" y="204788"/>
                  <a:pt x="24289" y="204216"/>
                </a:cubicBezTo>
                <a:lnTo>
                  <a:pt x="24289" y="196787"/>
                </a:lnTo>
                <a:lnTo>
                  <a:pt x="35052" y="190595"/>
                </a:lnTo>
                <a:lnTo>
                  <a:pt x="35052" y="185261"/>
                </a:lnTo>
                <a:lnTo>
                  <a:pt x="24289" y="191548"/>
                </a:lnTo>
                <a:lnTo>
                  <a:pt x="24384" y="165068"/>
                </a:lnTo>
                <a:lnTo>
                  <a:pt x="25812" y="164306"/>
                </a:lnTo>
                <a:lnTo>
                  <a:pt x="25812" y="158972"/>
                </a:lnTo>
                <a:lnTo>
                  <a:pt x="24384" y="159829"/>
                </a:lnTo>
                <a:lnTo>
                  <a:pt x="24384" y="150781"/>
                </a:lnTo>
                <a:lnTo>
                  <a:pt x="35337" y="144494"/>
                </a:lnTo>
                <a:lnTo>
                  <a:pt x="35337" y="139256"/>
                </a:lnTo>
                <a:lnTo>
                  <a:pt x="24384" y="145542"/>
                </a:lnTo>
                <a:lnTo>
                  <a:pt x="24479" y="122206"/>
                </a:lnTo>
                <a:lnTo>
                  <a:pt x="35337" y="115919"/>
                </a:lnTo>
                <a:lnTo>
                  <a:pt x="35337" y="110681"/>
                </a:lnTo>
                <a:lnTo>
                  <a:pt x="24479" y="116872"/>
                </a:lnTo>
                <a:lnTo>
                  <a:pt x="24574" y="111538"/>
                </a:lnTo>
                <a:cubicBezTo>
                  <a:pt x="24574" y="110300"/>
                  <a:pt x="24479" y="109061"/>
                  <a:pt x="24479" y="107918"/>
                </a:cubicBezTo>
                <a:lnTo>
                  <a:pt x="26479" y="106680"/>
                </a:lnTo>
                <a:lnTo>
                  <a:pt x="26479" y="101441"/>
                </a:lnTo>
                <a:lnTo>
                  <a:pt x="24193" y="102775"/>
                </a:lnTo>
                <a:cubicBezTo>
                  <a:pt x="23622" y="94869"/>
                  <a:pt x="22097" y="86963"/>
                  <a:pt x="19621" y="79153"/>
                </a:cubicBezTo>
                <a:lnTo>
                  <a:pt x="157163" y="0"/>
                </a:lnTo>
                <a:lnTo>
                  <a:pt x="157163" y="303943"/>
                </a:lnTo>
                <a:lnTo>
                  <a:pt x="24289" y="380333"/>
                </a:lnTo>
                <a:lnTo>
                  <a:pt x="24574" y="296418"/>
                </a:lnTo>
                <a:close/>
                <a:moveTo>
                  <a:pt x="42386" y="135160"/>
                </a:moveTo>
                <a:lnTo>
                  <a:pt x="42386" y="140398"/>
                </a:lnTo>
                <a:lnTo>
                  <a:pt x="54483" y="133445"/>
                </a:lnTo>
                <a:lnTo>
                  <a:pt x="54483" y="128206"/>
                </a:lnTo>
                <a:lnTo>
                  <a:pt x="42386" y="135160"/>
                </a:lnTo>
                <a:close/>
                <a:moveTo>
                  <a:pt x="25812" y="130397"/>
                </a:moveTo>
                <a:lnTo>
                  <a:pt x="25812" y="135636"/>
                </a:lnTo>
                <a:lnTo>
                  <a:pt x="70675" y="109919"/>
                </a:lnTo>
                <a:lnTo>
                  <a:pt x="70675" y="104585"/>
                </a:lnTo>
                <a:lnTo>
                  <a:pt x="25812" y="130397"/>
                </a:lnTo>
                <a:close/>
                <a:moveTo>
                  <a:pt x="42386" y="106585"/>
                </a:moveTo>
                <a:lnTo>
                  <a:pt x="42386" y="111823"/>
                </a:lnTo>
                <a:lnTo>
                  <a:pt x="54483" y="104870"/>
                </a:lnTo>
                <a:lnTo>
                  <a:pt x="54483" y="99631"/>
                </a:lnTo>
                <a:lnTo>
                  <a:pt x="42386" y="106585"/>
                </a:lnTo>
                <a:close/>
                <a:moveTo>
                  <a:pt x="33623" y="97346"/>
                </a:moveTo>
                <a:lnTo>
                  <a:pt x="33623" y="102679"/>
                </a:lnTo>
                <a:lnTo>
                  <a:pt x="64579" y="84868"/>
                </a:lnTo>
                <a:lnTo>
                  <a:pt x="64579" y="79534"/>
                </a:lnTo>
                <a:lnTo>
                  <a:pt x="33623" y="97346"/>
                </a:lnTo>
                <a:close/>
                <a:moveTo>
                  <a:pt x="61626" y="95536"/>
                </a:moveTo>
                <a:lnTo>
                  <a:pt x="61626" y="100775"/>
                </a:lnTo>
                <a:lnTo>
                  <a:pt x="81724" y="89249"/>
                </a:lnTo>
                <a:lnTo>
                  <a:pt x="81724" y="83915"/>
                </a:lnTo>
                <a:lnTo>
                  <a:pt x="61626" y="95536"/>
                </a:lnTo>
                <a:close/>
                <a:moveTo>
                  <a:pt x="71628" y="75533"/>
                </a:moveTo>
                <a:lnTo>
                  <a:pt x="71628" y="80772"/>
                </a:lnTo>
                <a:lnTo>
                  <a:pt x="85153" y="72962"/>
                </a:lnTo>
                <a:lnTo>
                  <a:pt x="85153" y="67723"/>
                </a:lnTo>
                <a:lnTo>
                  <a:pt x="71628" y="75533"/>
                </a:lnTo>
                <a:close/>
                <a:moveTo>
                  <a:pt x="0" y="296323"/>
                </a:moveTo>
                <a:cubicBezTo>
                  <a:pt x="1238" y="290703"/>
                  <a:pt x="2000" y="285083"/>
                  <a:pt x="2286" y="279463"/>
                </a:cubicBezTo>
                <a:moveTo>
                  <a:pt x="2286" y="270986"/>
                </a:moveTo>
                <a:cubicBezTo>
                  <a:pt x="2381" y="272510"/>
                  <a:pt x="2381" y="273939"/>
                  <a:pt x="2381" y="275368"/>
                </a:cubicBezTo>
                <a:cubicBezTo>
                  <a:pt x="2381" y="273939"/>
                  <a:pt x="2381" y="272510"/>
                  <a:pt x="2286" y="270986"/>
                </a:cubicBezTo>
                <a:close/>
                <a:moveTo>
                  <a:pt x="2381" y="89059"/>
                </a:moveTo>
                <a:cubicBezTo>
                  <a:pt x="2476" y="96583"/>
                  <a:pt x="1714" y="104013"/>
                  <a:pt x="0" y="111442"/>
                </a:cubicBezTo>
                <a:cubicBezTo>
                  <a:pt x="1714" y="104013"/>
                  <a:pt x="2476" y="96583"/>
                  <a:pt x="2381" y="89059"/>
                </a:cubicBezTo>
                <a:close/>
              </a:path>
            </a:pathLst>
          </a:custGeom>
          <a:noFill/>
          <a:ln w="1270" cap="flat">
            <a:solidFill>
              <a:srgbClr val="000000">
                <a:alpha val="0"/>
              </a:srgbClr>
            </a:solidFill>
            <a:prstDash val="solid"/>
            <a:miter/>
          </a:ln>
        </p:spPr>
        <p:txBody>
          <a:bodyPr rtlCol="0" anchor="ctr"/>
          <a:lstStyle/>
          <a:p>
            <a:endParaRPr lang="ru-RU"/>
          </a:p>
        </p:txBody>
      </p:sp>
      <p:sp>
        <p:nvSpPr>
          <p:cNvPr id="566" name="Полилиния: фигура 565">
            <a:extLst>
              <a:ext uri="{FF2B5EF4-FFF2-40B4-BE49-F238E27FC236}">
                <a16:creationId xmlns:a16="http://schemas.microsoft.com/office/drawing/2014/main" id="{1C92A272-8A6B-F8C2-EC77-839E893A26D8}"/>
              </a:ext>
            </a:extLst>
          </p:cNvPr>
          <p:cNvSpPr/>
          <p:nvPr/>
        </p:nvSpPr>
        <p:spPr>
          <a:xfrm>
            <a:off x="6428616" y="2719593"/>
            <a:ext cx="2476" cy="25336"/>
          </a:xfrm>
          <a:custGeom>
            <a:avLst/>
            <a:gdLst>
              <a:gd name="connsiteX0" fmla="*/ 95 w 2476"/>
              <a:gd name="connsiteY0" fmla="*/ 25337 h 25336"/>
              <a:gd name="connsiteX1" fmla="*/ 0 w 2476"/>
              <a:gd name="connsiteY1" fmla="*/ 25337 h 25336"/>
              <a:gd name="connsiteX2" fmla="*/ 2381 w 2476"/>
              <a:gd name="connsiteY2" fmla="*/ 4001 h 25336"/>
              <a:gd name="connsiteX3" fmla="*/ 2381 w 2476"/>
              <a:gd name="connsiteY3" fmla="*/ 95 h 25336"/>
              <a:gd name="connsiteX4" fmla="*/ 2381 w 2476"/>
              <a:gd name="connsiteY4" fmla="*/ 0 h 25336"/>
              <a:gd name="connsiteX5" fmla="*/ 2477 w 2476"/>
              <a:gd name="connsiteY5" fmla="*/ 4382 h 25336"/>
              <a:gd name="connsiteX6" fmla="*/ 2381 w 2476"/>
              <a:gd name="connsiteY6" fmla="*/ 4477 h 25336"/>
              <a:gd name="connsiteX7" fmla="*/ 2381 w 2476"/>
              <a:gd name="connsiteY7" fmla="*/ 8477 h 25336"/>
              <a:gd name="connsiteX8" fmla="*/ 95 w 2476"/>
              <a:gd name="connsiteY8" fmla="*/ 25337 h 2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 h="25336">
                <a:moveTo>
                  <a:pt x="95" y="25337"/>
                </a:moveTo>
                <a:lnTo>
                  <a:pt x="0" y="25337"/>
                </a:lnTo>
                <a:cubicBezTo>
                  <a:pt x="1524" y="18193"/>
                  <a:pt x="2286" y="11144"/>
                  <a:pt x="2381" y="4001"/>
                </a:cubicBezTo>
                <a:lnTo>
                  <a:pt x="2381" y="95"/>
                </a:lnTo>
                <a:cubicBezTo>
                  <a:pt x="2381" y="95"/>
                  <a:pt x="2381" y="95"/>
                  <a:pt x="2381" y="0"/>
                </a:cubicBezTo>
                <a:cubicBezTo>
                  <a:pt x="2477" y="1524"/>
                  <a:pt x="2477" y="2953"/>
                  <a:pt x="2477" y="4382"/>
                </a:cubicBezTo>
                <a:lnTo>
                  <a:pt x="2381" y="4477"/>
                </a:lnTo>
                <a:lnTo>
                  <a:pt x="2381" y="8477"/>
                </a:lnTo>
                <a:cubicBezTo>
                  <a:pt x="2095" y="14097"/>
                  <a:pt x="1333" y="19717"/>
                  <a:pt x="95" y="25337"/>
                </a:cubicBezTo>
                <a:close/>
              </a:path>
            </a:pathLst>
          </a:custGeom>
          <a:solidFill>
            <a:srgbClr val="4C424F"/>
          </a:solidFill>
          <a:ln w="9525" cap="flat">
            <a:noFill/>
            <a:prstDash val="solid"/>
            <a:miter/>
          </a:ln>
        </p:spPr>
        <p:txBody>
          <a:bodyPr rtlCol="0" anchor="ctr"/>
          <a:lstStyle/>
          <a:p>
            <a:endParaRPr lang="ru-RU"/>
          </a:p>
        </p:txBody>
      </p:sp>
      <p:sp>
        <p:nvSpPr>
          <p:cNvPr id="567" name="Полилиния: фигура 566">
            <a:extLst>
              <a:ext uri="{FF2B5EF4-FFF2-40B4-BE49-F238E27FC236}">
                <a16:creationId xmlns:a16="http://schemas.microsoft.com/office/drawing/2014/main" id="{FCD15953-F5B0-7C2C-35AE-D82C6768F863}"/>
              </a:ext>
            </a:extLst>
          </p:cNvPr>
          <p:cNvSpPr/>
          <p:nvPr/>
        </p:nvSpPr>
        <p:spPr>
          <a:xfrm>
            <a:off x="6428616" y="2719593"/>
            <a:ext cx="2476" cy="25336"/>
          </a:xfrm>
          <a:custGeom>
            <a:avLst/>
            <a:gdLst>
              <a:gd name="connsiteX0" fmla="*/ 0 w 2476"/>
              <a:gd name="connsiteY0" fmla="*/ 25337 h 25336"/>
              <a:gd name="connsiteX1" fmla="*/ 2381 w 2476"/>
              <a:gd name="connsiteY1" fmla="*/ 4001 h 25336"/>
              <a:gd name="connsiteX2" fmla="*/ 2381 w 2476"/>
              <a:gd name="connsiteY2" fmla="*/ 95 h 25336"/>
              <a:gd name="connsiteX3" fmla="*/ 2381 w 2476"/>
              <a:gd name="connsiteY3" fmla="*/ 0 h 25336"/>
              <a:gd name="connsiteX4" fmla="*/ 2477 w 2476"/>
              <a:gd name="connsiteY4" fmla="*/ 4382 h 25336"/>
              <a:gd name="connsiteX5" fmla="*/ 2381 w 2476"/>
              <a:gd name="connsiteY5" fmla="*/ 4477 h 25336"/>
              <a:gd name="connsiteX6" fmla="*/ 2381 w 2476"/>
              <a:gd name="connsiteY6" fmla="*/ 8477 h 25336"/>
              <a:gd name="connsiteX7" fmla="*/ 95 w 2476"/>
              <a:gd name="connsiteY7" fmla="*/ 25337 h 25336"/>
              <a:gd name="connsiteX8" fmla="*/ 0 w 2476"/>
              <a:gd name="connsiteY8" fmla="*/ 25337 h 2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 h="25336">
                <a:moveTo>
                  <a:pt x="0" y="25337"/>
                </a:moveTo>
                <a:cubicBezTo>
                  <a:pt x="1524" y="18193"/>
                  <a:pt x="2286" y="11144"/>
                  <a:pt x="2381" y="4001"/>
                </a:cubicBezTo>
                <a:lnTo>
                  <a:pt x="2381" y="95"/>
                </a:lnTo>
                <a:cubicBezTo>
                  <a:pt x="2381" y="95"/>
                  <a:pt x="2381" y="95"/>
                  <a:pt x="2381" y="0"/>
                </a:cubicBezTo>
                <a:cubicBezTo>
                  <a:pt x="2477" y="1524"/>
                  <a:pt x="2477" y="2953"/>
                  <a:pt x="2477" y="4382"/>
                </a:cubicBezTo>
                <a:lnTo>
                  <a:pt x="2381" y="4477"/>
                </a:lnTo>
                <a:lnTo>
                  <a:pt x="2381" y="8477"/>
                </a:lnTo>
                <a:cubicBezTo>
                  <a:pt x="2095" y="14097"/>
                  <a:pt x="1333" y="19717"/>
                  <a:pt x="95" y="25337"/>
                </a:cubicBezTo>
                <a:lnTo>
                  <a:pt x="0" y="25337"/>
                </a:lnTo>
                <a:close/>
              </a:path>
            </a:pathLst>
          </a:custGeom>
          <a:noFill/>
          <a:ln w="1270" cap="flat">
            <a:solidFill>
              <a:srgbClr val="000000">
                <a:alpha val="0"/>
              </a:srgbClr>
            </a:solidFill>
            <a:prstDash val="solid"/>
            <a:miter/>
          </a:ln>
        </p:spPr>
        <p:txBody>
          <a:bodyPr rtlCol="0" anchor="ctr"/>
          <a:lstStyle/>
          <a:p>
            <a:endParaRPr lang="ru-RU"/>
          </a:p>
        </p:txBody>
      </p:sp>
      <p:grpSp>
        <p:nvGrpSpPr>
          <p:cNvPr id="568" name="Рисунок 25">
            <a:extLst>
              <a:ext uri="{FF2B5EF4-FFF2-40B4-BE49-F238E27FC236}">
                <a16:creationId xmlns:a16="http://schemas.microsoft.com/office/drawing/2014/main" id="{A0F9ECAB-F57D-AE53-8C2F-9A2CBE456829}"/>
              </a:ext>
            </a:extLst>
          </p:cNvPr>
          <p:cNvGrpSpPr/>
          <p:nvPr/>
        </p:nvGrpSpPr>
        <p:grpSpPr>
          <a:xfrm>
            <a:off x="6372418" y="2744930"/>
            <a:ext cx="80867" cy="130397"/>
            <a:chOff x="6372418" y="2744930"/>
            <a:chExt cx="80867" cy="130397"/>
          </a:xfrm>
        </p:grpSpPr>
        <p:sp>
          <p:nvSpPr>
            <p:cNvPr id="569" name="Полилиния: фигура 568">
              <a:extLst>
                <a:ext uri="{FF2B5EF4-FFF2-40B4-BE49-F238E27FC236}">
                  <a16:creationId xmlns:a16="http://schemas.microsoft.com/office/drawing/2014/main" id="{E7A33F6E-4503-B186-4F33-04644B386F6D}"/>
                </a:ext>
              </a:extLst>
            </p:cNvPr>
            <p:cNvSpPr/>
            <p:nvPr/>
          </p:nvSpPr>
          <p:spPr>
            <a:xfrm>
              <a:off x="6372418" y="2744930"/>
              <a:ext cx="80867" cy="130397"/>
            </a:xfrm>
            <a:custGeom>
              <a:avLst/>
              <a:gdLst>
                <a:gd name="connsiteX0" fmla="*/ 0 w 80867"/>
                <a:gd name="connsiteY0" fmla="*/ 130397 h 130397"/>
                <a:gd name="connsiteX1" fmla="*/ 0 w 80867"/>
                <a:gd name="connsiteY1" fmla="*/ 121920 h 130397"/>
                <a:gd name="connsiteX2" fmla="*/ 11430 w 80867"/>
                <a:gd name="connsiteY2" fmla="*/ 114109 h 130397"/>
                <a:gd name="connsiteX3" fmla="*/ 80867 w 80867"/>
                <a:gd name="connsiteY3" fmla="*/ 95 h 130397"/>
                <a:gd name="connsiteX4" fmla="*/ 80582 w 80867"/>
                <a:gd name="connsiteY4" fmla="*/ 84010 h 130397"/>
                <a:gd name="connsiteX5" fmla="*/ 0 w 80867"/>
                <a:gd name="connsiteY5" fmla="*/ 130397 h 130397"/>
                <a:gd name="connsiteX6" fmla="*/ 0 w 80867"/>
                <a:gd name="connsiteY6" fmla="*/ 80486 h 130397"/>
                <a:gd name="connsiteX7" fmla="*/ 0 w 80867"/>
                <a:gd name="connsiteY7" fmla="*/ 80296 h 130397"/>
                <a:gd name="connsiteX8" fmla="*/ 17431 w 80867"/>
                <a:gd name="connsiteY8" fmla="*/ 65246 h 130397"/>
                <a:gd name="connsiteX9" fmla="*/ 17431 w 80867"/>
                <a:gd name="connsiteY9" fmla="*/ 65532 h 130397"/>
                <a:gd name="connsiteX10" fmla="*/ 0 w 80867"/>
                <a:gd name="connsiteY10" fmla="*/ 80486 h 130397"/>
                <a:gd name="connsiteX11" fmla="*/ 26289 w 80867"/>
                <a:gd name="connsiteY11" fmla="*/ 56007 h 130397"/>
                <a:gd name="connsiteX12" fmla="*/ 38862 w 80867"/>
                <a:gd name="connsiteY12" fmla="*/ 39719 h 130397"/>
                <a:gd name="connsiteX13" fmla="*/ 39148 w 80867"/>
                <a:gd name="connsiteY13" fmla="*/ 39529 h 130397"/>
                <a:gd name="connsiteX14" fmla="*/ 26765 w 80867"/>
                <a:gd name="connsiteY14" fmla="*/ 55721 h 130397"/>
                <a:gd name="connsiteX15" fmla="*/ 26289 w 80867"/>
                <a:gd name="connsiteY15" fmla="*/ 56007 h 130397"/>
                <a:gd name="connsiteX16" fmla="*/ 41910 w 80867"/>
                <a:gd name="connsiteY16" fmla="*/ 35242 h 130397"/>
                <a:gd name="connsiteX17" fmla="*/ 41910 w 80867"/>
                <a:gd name="connsiteY17" fmla="*/ 34862 h 130397"/>
                <a:gd name="connsiteX18" fmla="*/ 50102 w 80867"/>
                <a:gd name="connsiteY18" fmla="*/ 18955 h 130397"/>
                <a:gd name="connsiteX19" fmla="*/ 50387 w 80867"/>
                <a:gd name="connsiteY19" fmla="*/ 18764 h 130397"/>
                <a:gd name="connsiteX20" fmla="*/ 41910 w 80867"/>
                <a:gd name="connsiteY20" fmla="*/ 35242 h 130397"/>
                <a:gd name="connsiteX21" fmla="*/ 51340 w 80867"/>
                <a:gd name="connsiteY21" fmla="*/ 16288 h 130397"/>
                <a:gd name="connsiteX22" fmla="*/ 51340 w 80867"/>
                <a:gd name="connsiteY22" fmla="*/ 15812 h 130397"/>
                <a:gd name="connsiteX23" fmla="*/ 56198 w 80867"/>
                <a:gd name="connsiteY23" fmla="*/ 0 h 130397"/>
                <a:gd name="connsiteX24" fmla="*/ 56293 w 80867"/>
                <a:gd name="connsiteY24" fmla="*/ 0 h 130397"/>
                <a:gd name="connsiteX25" fmla="*/ 51340 w 80867"/>
                <a:gd name="connsiteY25" fmla="*/ 16288 h 13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867" h="130397">
                  <a:moveTo>
                    <a:pt x="0" y="130397"/>
                  </a:moveTo>
                  <a:lnTo>
                    <a:pt x="0" y="121920"/>
                  </a:lnTo>
                  <a:cubicBezTo>
                    <a:pt x="4000" y="119348"/>
                    <a:pt x="7811" y="116776"/>
                    <a:pt x="11430" y="114109"/>
                  </a:cubicBezTo>
                  <a:cubicBezTo>
                    <a:pt x="57626" y="80867"/>
                    <a:pt x="80677" y="40481"/>
                    <a:pt x="80867" y="95"/>
                  </a:cubicBezTo>
                  <a:lnTo>
                    <a:pt x="80582" y="84010"/>
                  </a:lnTo>
                  <a:lnTo>
                    <a:pt x="0" y="130397"/>
                  </a:lnTo>
                  <a:close/>
                  <a:moveTo>
                    <a:pt x="0" y="80486"/>
                  </a:moveTo>
                  <a:lnTo>
                    <a:pt x="0" y="80296"/>
                  </a:lnTo>
                  <a:cubicBezTo>
                    <a:pt x="6287" y="75438"/>
                    <a:pt x="12097" y="70390"/>
                    <a:pt x="17431" y="65246"/>
                  </a:cubicBezTo>
                  <a:lnTo>
                    <a:pt x="17431" y="65532"/>
                  </a:lnTo>
                  <a:cubicBezTo>
                    <a:pt x="12097" y="70580"/>
                    <a:pt x="6287" y="75629"/>
                    <a:pt x="0" y="80486"/>
                  </a:cubicBezTo>
                  <a:close/>
                  <a:moveTo>
                    <a:pt x="26289" y="56007"/>
                  </a:moveTo>
                  <a:cubicBezTo>
                    <a:pt x="30956" y="50673"/>
                    <a:pt x="35147" y="45244"/>
                    <a:pt x="38862" y="39719"/>
                  </a:cubicBezTo>
                  <a:lnTo>
                    <a:pt x="39148" y="39529"/>
                  </a:lnTo>
                  <a:cubicBezTo>
                    <a:pt x="35528" y="44958"/>
                    <a:pt x="31432" y="50387"/>
                    <a:pt x="26765" y="55721"/>
                  </a:cubicBezTo>
                  <a:lnTo>
                    <a:pt x="26289" y="56007"/>
                  </a:lnTo>
                  <a:close/>
                  <a:moveTo>
                    <a:pt x="41910" y="35242"/>
                  </a:moveTo>
                  <a:lnTo>
                    <a:pt x="41910" y="34862"/>
                  </a:lnTo>
                  <a:cubicBezTo>
                    <a:pt x="45148" y="29623"/>
                    <a:pt x="47816" y="24289"/>
                    <a:pt x="50102" y="18955"/>
                  </a:cubicBezTo>
                  <a:lnTo>
                    <a:pt x="50387" y="18764"/>
                  </a:lnTo>
                  <a:cubicBezTo>
                    <a:pt x="48006" y="24289"/>
                    <a:pt x="45244" y="29813"/>
                    <a:pt x="41910" y="35242"/>
                  </a:cubicBezTo>
                  <a:close/>
                  <a:moveTo>
                    <a:pt x="51340" y="16288"/>
                  </a:moveTo>
                  <a:lnTo>
                    <a:pt x="51340" y="15812"/>
                  </a:lnTo>
                  <a:cubicBezTo>
                    <a:pt x="53435" y="10573"/>
                    <a:pt x="54959" y="5239"/>
                    <a:pt x="56198" y="0"/>
                  </a:cubicBezTo>
                  <a:lnTo>
                    <a:pt x="56293" y="0"/>
                  </a:lnTo>
                  <a:cubicBezTo>
                    <a:pt x="55150" y="5429"/>
                    <a:pt x="53530" y="10858"/>
                    <a:pt x="51340" y="16288"/>
                  </a:cubicBezTo>
                  <a:close/>
                </a:path>
              </a:pathLst>
            </a:custGeom>
            <a:gradFill>
              <a:gsLst>
                <a:gs pos="0">
                  <a:srgbClr val="473D4A"/>
                </a:gs>
                <a:gs pos="50000">
                  <a:srgbClr val="493E4B"/>
                </a:gs>
                <a:gs pos="100000">
                  <a:srgbClr val="4B404D"/>
                </a:gs>
              </a:gsLst>
              <a:lin ang="0" scaled="1"/>
            </a:gradFill>
            <a:ln w="9525" cap="flat">
              <a:noFill/>
              <a:prstDash val="solid"/>
              <a:miter/>
            </a:ln>
          </p:spPr>
          <p:txBody>
            <a:bodyPr rtlCol="0" anchor="ctr"/>
            <a:lstStyle/>
            <a:p>
              <a:endParaRPr lang="ru-RU"/>
            </a:p>
          </p:txBody>
        </p:sp>
        <p:sp>
          <p:nvSpPr>
            <p:cNvPr id="570" name="Полилиния: фигура 569">
              <a:extLst>
                <a:ext uri="{FF2B5EF4-FFF2-40B4-BE49-F238E27FC236}">
                  <a16:creationId xmlns:a16="http://schemas.microsoft.com/office/drawing/2014/main" id="{84B73E01-B3D0-FDAD-E5A5-E5EFBD9179B8}"/>
                </a:ext>
              </a:extLst>
            </p:cNvPr>
            <p:cNvSpPr/>
            <p:nvPr/>
          </p:nvSpPr>
          <p:spPr>
            <a:xfrm>
              <a:off x="6372418" y="2744930"/>
              <a:ext cx="80867" cy="130397"/>
            </a:xfrm>
            <a:custGeom>
              <a:avLst/>
              <a:gdLst>
                <a:gd name="connsiteX0" fmla="*/ 0 w 80867"/>
                <a:gd name="connsiteY0" fmla="*/ 121920 h 130397"/>
                <a:gd name="connsiteX1" fmla="*/ 11430 w 80867"/>
                <a:gd name="connsiteY1" fmla="*/ 114109 h 130397"/>
                <a:gd name="connsiteX2" fmla="*/ 80867 w 80867"/>
                <a:gd name="connsiteY2" fmla="*/ 95 h 130397"/>
                <a:gd name="connsiteX3" fmla="*/ 80582 w 80867"/>
                <a:gd name="connsiteY3" fmla="*/ 84010 h 130397"/>
                <a:gd name="connsiteX4" fmla="*/ 0 w 80867"/>
                <a:gd name="connsiteY4" fmla="*/ 130397 h 130397"/>
                <a:gd name="connsiteX5" fmla="*/ 0 w 80867"/>
                <a:gd name="connsiteY5" fmla="*/ 121920 h 130397"/>
                <a:gd name="connsiteX6" fmla="*/ 0 w 80867"/>
                <a:gd name="connsiteY6" fmla="*/ 80296 h 130397"/>
                <a:gd name="connsiteX7" fmla="*/ 17431 w 80867"/>
                <a:gd name="connsiteY7" fmla="*/ 65246 h 130397"/>
                <a:gd name="connsiteX8" fmla="*/ 17431 w 80867"/>
                <a:gd name="connsiteY8" fmla="*/ 65532 h 130397"/>
                <a:gd name="connsiteX9" fmla="*/ 0 w 80867"/>
                <a:gd name="connsiteY9" fmla="*/ 80486 h 130397"/>
                <a:gd name="connsiteX10" fmla="*/ 0 w 80867"/>
                <a:gd name="connsiteY10" fmla="*/ 80296 h 130397"/>
                <a:gd name="connsiteX11" fmla="*/ 38862 w 80867"/>
                <a:gd name="connsiteY11" fmla="*/ 39719 h 130397"/>
                <a:gd name="connsiteX12" fmla="*/ 39148 w 80867"/>
                <a:gd name="connsiteY12" fmla="*/ 39529 h 130397"/>
                <a:gd name="connsiteX13" fmla="*/ 26765 w 80867"/>
                <a:gd name="connsiteY13" fmla="*/ 55721 h 130397"/>
                <a:gd name="connsiteX14" fmla="*/ 26289 w 80867"/>
                <a:gd name="connsiteY14" fmla="*/ 56007 h 130397"/>
                <a:gd name="connsiteX15" fmla="*/ 38862 w 80867"/>
                <a:gd name="connsiteY15" fmla="*/ 39719 h 130397"/>
                <a:gd name="connsiteX16" fmla="*/ 41910 w 80867"/>
                <a:gd name="connsiteY16" fmla="*/ 34862 h 130397"/>
                <a:gd name="connsiteX17" fmla="*/ 50102 w 80867"/>
                <a:gd name="connsiteY17" fmla="*/ 18955 h 130397"/>
                <a:gd name="connsiteX18" fmla="*/ 50387 w 80867"/>
                <a:gd name="connsiteY18" fmla="*/ 18764 h 130397"/>
                <a:gd name="connsiteX19" fmla="*/ 41910 w 80867"/>
                <a:gd name="connsiteY19" fmla="*/ 35242 h 130397"/>
                <a:gd name="connsiteX20" fmla="*/ 41910 w 80867"/>
                <a:gd name="connsiteY20" fmla="*/ 34862 h 130397"/>
                <a:gd name="connsiteX21" fmla="*/ 51340 w 80867"/>
                <a:gd name="connsiteY21" fmla="*/ 15812 h 130397"/>
                <a:gd name="connsiteX22" fmla="*/ 56198 w 80867"/>
                <a:gd name="connsiteY22" fmla="*/ 0 h 130397"/>
                <a:gd name="connsiteX23" fmla="*/ 56293 w 80867"/>
                <a:gd name="connsiteY23" fmla="*/ 0 h 130397"/>
                <a:gd name="connsiteX24" fmla="*/ 51340 w 80867"/>
                <a:gd name="connsiteY24" fmla="*/ 16288 h 130397"/>
                <a:gd name="connsiteX25" fmla="*/ 51340 w 80867"/>
                <a:gd name="connsiteY25" fmla="*/ 15812 h 13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867" h="130397">
                  <a:moveTo>
                    <a:pt x="0" y="121920"/>
                  </a:moveTo>
                  <a:cubicBezTo>
                    <a:pt x="4000" y="119348"/>
                    <a:pt x="7811" y="116776"/>
                    <a:pt x="11430" y="114109"/>
                  </a:cubicBezTo>
                  <a:cubicBezTo>
                    <a:pt x="57626" y="80867"/>
                    <a:pt x="80677" y="40481"/>
                    <a:pt x="80867" y="95"/>
                  </a:cubicBezTo>
                  <a:lnTo>
                    <a:pt x="80582" y="84010"/>
                  </a:lnTo>
                  <a:lnTo>
                    <a:pt x="0" y="130397"/>
                  </a:lnTo>
                  <a:lnTo>
                    <a:pt x="0" y="121920"/>
                  </a:lnTo>
                  <a:close/>
                  <a:moveTo>
                    <a:pt x="0" y="80296"/>
                  </a:moveTo>
                  <a:cubicBezTo>
                    <a:pt x="6287" y="75438"/>
                    <a:pt x="12097" y="70390"/>
                    <a:pt x="17431" y="65246"/>
                  </a:cubicBezTo>
                  <a:lnTo>
                    <a:pt x="17431" y="65532"/>
                  </a:lnTo>
                  <a:cubicBezTo>
                    <a:pt x="12097" y="70580"/>
                    <a:pt x="6287" y="75629"/>
                    <a:pt x="0" y="80486"/>
                  </a:cubicBezTo>
                  <a:lnTo>
                    <a:pt x="0" y="80296"/>
                  </a:lnTo>
                  <a:close/>
                  <a:moveTo>
                    <a:pt x="38862" y="39719"/>
                  </a:moveTo>
                  <a:lnTo>
                    <a:pt x="39148" y="39529"/>
                  </a:lnTo>
                  <a:cubicBezTo>
                    <a:pt x="35528" y="44958"/>
                    <a:pt x="31432" y="50387"/>
                    <a:pt x="26765" y="55721"/>
                  </a:cubicBezTo>
                  <a:lnTo>
                    <a:pt x="26289" y="56007"/>
                  </a:lnTo>
                  <a:cubicBezTo>
                    <a:pt x="30956" y="50673"/>
                    <a:pt x="35147" y="45244"/>
                    <a:pt x="38862" y="39719"/>
                  </a:cubicBezTo>
                  <a:close/>
                  <a:moveTo>
                    <a:pt x="41910" y="34862"/>
                  </a:moveTo>
                  <a:cubicBezTo>
                    <a:pt x="45148" y="29623"/>
                    <a:pt x="47816" y="24289"/>
                    <a:pt x="50102" y="18955"/>
                  </a:cubicBezTo>
                  <a:lnTo>
                    <a:pt x="50387" y="18764"/>
                  </a:lnTo>
                  <a:cubicBezTo>
                    <a:pt x="48006" y="24289"/>
                    <a:pt x="45244" y="29813"/>
                    <a:pt x="41910" y="35242"/>
                  </a:cubicBezTo>
                  <a:lnTo>
                    <a:pt x="41910" y="34862"/>
                  </a:lnTo>
                  <a:close/>
                  <a:moveTo>
                    <a:pt x="51340" y="15812"/>
                  </a:moveTo>
                  <a:cubicBezTo>
                    <a:pt x="53435" y="10573"/>
                    <a:pt x="54959" y="5239"/>
                    <a:pt x="56198" y="0"/>
                  </a:cubicBezTo>
                  <a:lnTo>
                    <a:pt x="56293" y="0"/>
                  </a:lnTo>
                  <a:cubicBezTo>
                    <a:pt x="55150" y="5429"/>
                    <a:pt x="53530" y="10858"/>
                    <a:pt x="51340" y="16288"/>
                  </a:cubicBezTo>
                  <a:lnTo>
                    <a:pt x="51340" y="15812"/>
                  </a:lnTo>
                  <a:close/>
                </a:path>
              </a:pathLst>
            </a:custGeom>
            <a:noFill/>
            <a:ln w="1270" cap="flat">
              <a:solidFill>
                <a:srgbClr val="000000">
                  <a:alpha val="0"/>
                </a:srgbClr>
              </a:solidFill>
              <a:prstDash val="solid"/>
              <a:miter/>
            </a:ln>
          </p:spPr>
          <p:txBody>
            <a:bodyPr rtlCol="0" anchor="ctr"/>
            <a:lstStyle/>
            <a:p>
              <a:endParaRPr lang="ru-RU"/>
            </a:p>
          </p:txBody>
        </p:sp>
      </p:grpSp>
      <p:sp>
        <p:nvSpPr>
          <p:cNvPr id="571" name="Полилиния: фигура 570">
            <a:extLst>
              <a:ext uri="{FF2B5EF4-FFF2-40B4-BE49-F238E27FC236}">
                <a16:creationId xmlns:a16="http://schemas.microsoft.com/office/drawing/2014/main" id="{E856D72D-8B5A-54E9-18B5-198EE9A33F36}"/>
              </a:ext>
            </a:extLst>
          </p:cNvPr>
          <p:cNvSpPr/>
          <p:nvPr/>
        </p:nvSpPr>
        <p:spPr>
          <a:xfrm>
            <a:off x="6372418" y="2698257"/>
            <a:ext cx="80867" cy="160781"/>
          </a:xfrm>
          <a:custGeom>
            <a:avLst/>
            <a:gdLst>
              <a:gd name="connsiteX0" fmla="*/ 11430 w 80867"/>
              <a:gd name="connsiteY0" fmla="*/ 160782 h 160781"/>
              <a:gd name="connsiteX1" fmla="*/ 0 w 80867"/>
              <a:gd name="connsiteY1" fmla="*/ 141446 h 160781"/>
              <a:gd name="connsiteX2" fmla="*/ 0 w 80867"/>
              <a:gd name="connsiteY2" fmla="*/ 127159 h 160781"/>
              <a:gd name="connsiteX3" fmla="*/ 17431 w 80867"/>
              <a:gd name="connsiteY3" fmla="*/ 112205 h 160781"/>
              <a:gd name="connsiteX4" fmla="*/ 17431 w 80867"/>
              <a:gd name="connsiteY4" fmla="*/ 112967 h 160781"/>
              <a:gd name="connsiteX5" fmla="*/ 28290 w 80867"/>
              <a:gd name="connsiteY5" fmla="*/ 106775 h 160781"/>
              <a:gd name="connsiteX6" fmla="*/ 28290 w 80867"/>
              <a:gd name="connsiteY6" fmla="*/ 101441 h 160781"/>
              <a:gd name="connsiteX7" fmla="*/ 26765 w 80867"/>
              <a:gd name="connsiteY7" fmla="*/ 102394 h 160781"/>
              <a:gd name="connsiteX8" fmla="*/ 39148 w 80867"/>
              <a:gd name="connsiteY8" fmla="*/ 86201 h 160781"/>
              <a:gd name="connsiteX9" fmla="*/ 41910 w 80867"/>
              <a:gd name="connsiteY9" fmla="*/ 84582 h 160781"/>
              <a:gd name="connsiteX10" fmla="*/ 41910 w 80867"/>
              <a:gd name="connsiteY10" fmla="*/ 81915 h 160781"/>
              <a:gd name="connsiteX11" fmla="*/ 50387 w 80867"/>
              <a:gd name="connsiteY11" fmla="*/ 65437 h 160781"/>
              <a:gd name="connsiteX12" fmla="*/ 51340 w 80867"/>
              <a:gd name="connsiteY12" fmla="*/ 64865 h 160781"/>
              <a:gd name="connsiteX13" fmla="*/ 51340 w 80867"/>
              <a:gd name="connsiteY13" fmla="*/ 62960 h 160781"/>
              <a:gd name="connsiteX14" fmla="*/ 56293 w 80867"/>
              <a:gd name="connsiteY14" fmla="*/ 46673 h 160781"/>
              <a:gd name="connsiteX15" fmla="*/ 58579 w 80867"/>
              <a:gd name="connsiteY15" fmla="*/ 29813 h 160781"/>
              <a:gd name="connsiteX16" fmla="*/ 58579 w 80867"/>
              <a:gd name="connsiteY16" fmla="*/ 31052 h 160781"/>
              <a:gd name="connsiteX17" fmla="*/ 63341 w 80867"/>
              <a:gd name="connsiteY17" fmla="*/ 28289 h 160781"/>
              <a:gd name="connsiteX18" fmla="*/ 63341 w 80867"/>
              <a:gd name="connsiteY18" fmla="*/ 23050 h 160781"/>
              <a:gd name="connsiteX19" fmla="*/ 58674 w 80867"/>
              <a:gd name="connsiteY19" fmla="*/ 25718 h 160781"/>
              <a:gd name="connsiteX20" fmla="*/ 58579 w 80867"/>
              <a:gd name="connsiteY20" fmla="*/ 21336 h 160781"/>
              <a:gd name="connsiteX21" fmla="*/ 63246 w 80867"/>
              <a:gd name="connsiteY21" fmla="*/ 14097 h 160781"/>
              <a:gd name="connsiteX22" fmla="*/ 70485 w 80867"/>
              <a:gd name="connsiteY22" fmla="*/ 9906 h 160781"/>
              <a:gd name="connsiteX23" fmla="*/ 70485 w 80867"/>
              <a:gd name="connsiteY23" fmla="*/ 4667 h 160781"/>
              <a:gd name="connsiteX24" fmla="*/ 67533 w 80867"/>
              <a:gd name="connsiteY24" fmla="*/ 6382 h 160781"/>
              <a:gd name="connsiteX25" fmla="*/ 70581 w 80867"/>
              <a:gd name="connsiteY25" fmla="*/ 0 h 160781"/>
              <a:gd name="connsiteX26" fmla="*/ 80867 w 80867"/>
              <a:gd name="connsiteY26" fmla="*/ 46768 h 160781"/>
              <a:gd name="connsiteX27" fmla="*/ 11430 w 80867"/>
              <a:gd name="connsiteY27" fmla="*/ 160782 h 160781"/>
              <a:gd name="connsiteX28" fmla="*/ 28290 w 80867"/>
              <a:gd name="connsiteY28" fmla="*/ 130016 h 160781"/>
              <a:gd name="connsiteX29" fmla="*/ 17431 w 80867"/>
              <a:gd name="connsiteY29" fmla="*/ 136303 h 160781"/>
              <a:gd name="connsiteX30" fmla="*/ 17431 w 80867"/>
              <a:gd name="connsiteY30" fmla="*/ 141637 h 160781"/>
              <a:gd name="connsiteX31" fmla="*/ 28290 w 80867"/>
              <a:gd name="connsiteY31" fmla="*/ 135350 h 160781"/>
              <a:gd name="connsiteX32" fmla="*/ 28290 w 80867"/>
              <a:gd name="connsiteY32" fmla="*/ 130016 h 160781"/>
              <a:gd name="connsiteX33" fmla="*/ 41910 w 80867"/>
              <a:gd name="connsiteY33" fmla="*/ 107918 h 160781"/>
              <a:gd name="connsiteX34" fmla="*/ 17431 w 80867"/>
              <a:gd name="connsiteY34" fmla="*/ 122015 h 160781"/>
              <a:gd name="connsiteX35" fmla="*/ 17431 w 80867"/>
              <a:gd name="connsiteY35" fmla="*/ 127349 h 160781"/>
              <a:gd name="connsiteX36" fmla="*/ 41910 w 80867"/>
              <a:gd name="connsiteY36" fmla="*/ 113157 h 160781"/>
              <a:gd name="connsiteX37" fmla="*/ 41910 w 80867"/>
              <a:gd name="connsiteY37" fmla="*/ 107918 h 160781"/>
              <a:gd name="connsiteX38" fmla="*/ 51340 w 80867"/>
              <a:gd name="connsiteY38" fmla="*/ 88202 h 160781"/>
              <a:gd name="connsiteX39" fmla="*/ 35433 w 80867"/>
              <a:gd name="connsiteY39" fmla="*/ 97345 h 160781"/>
              <a:gd name="connsiteX40" fmla="*/ 35433 w 80867"/>
              <a:gd name="connsiteY40" fmla="*/ 102680 h 160781"/>
              <a:gd name="connsiteX41" fmla="*/ 51340 w 80867"/>
              <a:gd name="connsiteY41" fmla="*/ 93440 h 160781"/>
              <a:gd name="connsiteX42" fmla="*/ 51340 w 80867"/>
              <a:gd name="connsiteY42" fmla="*/ 88202 h 16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0867" h="160781">
                <a:moveTo>
                  <a:pt x="11430" y="160782"/>
                </a:moveTo>
                <a:lnTo>
                  <a:pt x="0" y="141446"/>
                </a:lnTo>
                <a:lnTo>
                  <a:pt x="0" y="127159"/>
                </a:lnTo>
                <a:cubicBezTo>
                  <a:pt x="6287" y="122301"/>
                  <a:pt x="12097" y="117253"/>
                  <a:pt x="17431" y="112205"/>
                </a:cubicBezTo>
                <a:lnTo>
                  <a:pt x="17431" y="112967"/>
                </a:lnTo>
                <a:lnTo>
                  <a:pt x="28290" y="106775"/>
                </a:lnTo>
                <a:lnTo>
                  <a:pt x="28290" y="101441"/>
                </a:lnTo>
                <a:lnTo>
                  <a:pt x="26765" y="102394"/>
                </a:lnTo>
                <a:cubicBezTo>
                  <a:pt x="31432" y="97060"/>
                  <a:pt x="35528" y="91631"/>
                  <a:pt x="39148" y="86201"/>
                </a:cubicBezTo>
                <a:lnTo>
                  <a:pt x="41910" y="84582"/>
                </a:lnTo>
                <a:lnTo>
                  <a:pt x="41910" y="81915"/>
                </a:lnTo>
                <a:cubicBezTo>
                  <a:pt x="45244" y="76486"/>
                  <a:pt x="48006" y="70961"/>
                  <a:pt x="50387" y="65437"/>
                </a:cubicBezTo>
                <a:lnTo>
                  <a:pt x="51340" y="64865"/>
                </a:lnTo>
                <a:lnTo>
                  <a:pt x="51340" y="62960"/>
                </a:lnTo>
                <a:cubicBezTo>
                  <a:pt x="53530" y="57531"/>
                  <a:pt x="55150" y="52102"/>
                  <a:pt x="56293" y="46673"/>
                </a:cubicBezTo>
                <a:cubicBezTo>
                  <a:pt x="57531" y="41053"/>
                  <a:pt x="58293" y="35433"/>
                  <a:pt x="58579" y="29813"/>
                </a:cubicBezTo>
                <a:lnTo>
                  <a:pt x="58579" y="31052"/>
                </a:lnTo>
                <a:lnTo>
                  <a:pt x="63341" y="28289"/>
                </a:lnTo>
                <a:lnTo>
                  <a:pt x="63341" y="23050"/>
                </a:lnTo>
                <a:lnTo>
                  <a:pt x="58674" y="25718"/>
                </a:lnTo>
                <a:cubicBezTo>
                  <a:pt x="58674" y="24289"/>
                  <a:pt x="58674" y="22860"/>
                  <a:pt x="58579" y="21336"/>
                </a:cubicBezTo>
                <a:cubicBezTo>
                  <a:pt x="60293" y="18955"/>
                  <a:pt x="61817" y="16478"/>
                  <a:pt x="63246" y="14097"/>
                </a:cubicBezTo>
                <a:lnTo>
                  <a:pt x="70485" y="9906"/>
                </a:lnTo>
                <a:lnTo>
                  <a:pt x="70485" y="4667"/>
                </a:lnTo>
                <a:lnTo>
                  <a:pt x="67533" y="6382"/>
                </a:lnTo>
                <a:cubicBezTo>
                  <a:pt x="68580" y="4286"/>
                  <a:pt x="69628" y="2191"/>
                  <a:pt x="70581" y="0"/>
                </a:cubicBezTo>
                <a:cubicBezTo>
                  <a:pt x="77438" y="15335"/>
                  <a:pt x="80867" y="31052"/>
                  <a:pt x="80867" y="46768"/>
                </a:cubicBezTo>
                <a:cubicBezTo>
                  <a:pt x="80677" y="87154"/>
                  <a:pt x="57626" y="127540"/>
                  <a:pt x="11430" y="160782"/>
                </a:cubicBezTo>
                <a:close/>
                <a:moveTo>
                  <a:pt x="28290" y="130016"/>
                </a:moveTo>
                <a:lnTo>
                  <a:pt x="17431" y="136303"/>
                </a:lnTo>
                <a:lnTo>
                  <a:pt x="17431" y="141637"/>
                </a:lnTo>
                <a:lnTo>
                  <a:pt x="28290" y="135350"/>
                </a:lnTo>
                <a:lnTo>
                  <a:pt x="28290" y="130016"/>
                </a:lnTo>
                <a:close/>
                <a:moveTo>
                  <a:pt x="41910" y="107918"/>
                </a:moveTo>
                <a:lnTo>
                  <a:pt x="17431" y="122015"/>
                </a:lnTo>
                <a:lnTo>
                  <a:pt x="17431" y="127349"/>
                </a:lnTo>
                <a:lnTo>
                  <a:pt x="41910" y="113157"/>
                </a:lnTo>
                <a:lnTo>
                  <a:pt x="41910" y="107918"/>
                </a:lnTo>
                <a:close/>
                <a:moveTo>
                  <a:pt x="51340" y="88202"/>
                </a:moveTo>
                <a:lnTo>
                  <a:pt x="35433" y="97345"/>
                </a:lnTo>
                <a:lnTo>
                  <a:pt x="35433" y="102680"/>
                </a:lnTo>
                <a:lnTo>
                  <a:pt x="51340" y="93440"/>
                </a:lnTo>
                <a:lnTo>
                  <a:pt x="51340" y="88202"/>
                </a:lnTo>
                <a:close/>
              </a:path>
            </a:pathLst>
          </a:custGeom>
          <a:solidFill>
            <a:srgbClr val="4C424F"/>
          </a:solidFill>
          <a:ln w="9525" cap="flat">
            <a:noFill/>
            <a:prstDash val="solid"/>
            <a:miter/>
          </a:ln>
        </p:spPr>
        <p:txBody>
          <a:bodyPr rtlCol="0" anchor="ctr"/>
          <a:lstStyle/>
          <a:p>
            <a:endParaRPr lang="ru-RU"/>
          </a:p>
        </p:txBody>
      </p:sp>
      <p:sp>
        <p:nvSpPr>
          <p:cNvPr id="572" name="Полилиния: фигура 571">
            <a:extLst>
              <a:ext uri="{FF2B5EF4-FFF2-40B4-BE49-F238E27FC236}">
                <a16:creationId xmlns:a16="http://schemas.microsoft.com/office/drawing/2014/main" id="{504E0712-FCA1-1A99-010E-E42BFEB8F4D4}"/>
              </a:ext>
            </a:extLst>
          </p:cNvPr>
          <p:cNvSpPr/>
          <p:nvPr/>
        </p:nvSpPr>
        <p:spPr>
          <a:xfrm>
            <a:off x="6372418" y="2698257"/>
            <a:ext cx="80867" cy="160781"/>
          </a:xfrm>
          <a:custGeom>
            <a:avLst/>
            <a:gdLst>
              <a:gd name="connsiteX0" fmla="*/ 0 w 80867"/>
              <a:gd name="connsiteY0" fmla="*/ 141446 h 160781"/>
              <a:gd name="connsiteX1" fmla="*/ 0 w 80867"/>
              <a:gd name="connsiteY1" fmla="*/ 127159 h 160781"/>
              <a:gd name="connsiteX2" fmla="*/ 17431 w 80867"/>
              <a:gd name="connsiteY2" fmla="*/ 112205 h 160781"/>
              <a:gd name="connsiteX3" fmla="*/ 17431 w 80867"/>
              <a:gd name="connsiteY3" fmla="*/ 112967 h 160781"/>
              <a:gd name="connsiteX4" fmla="*/ 28290 w 80867"/>
              <a:gd name="connsiteY4" fmla="*/ 106775 h 160781"/>
              <a:gd name="connsiteX5" fmla="*/ 28290 w 80867"/>
              <a:gd name="connsiteY5" fmla="*/ 101441 h 160781"/>
              <a:gd name="connsiteX6" fmla="*/ 26765 w 80867"/>
              <a:gd name="connsiteY6" fmla="*/ 102394 h 160781"/>
              <a:gd name="connsiteX7" fmla="*/ 39148 w 80867"/>
              <a:gd name="connsiteY7" fmla="*/ 86201 h 160781"/>
              <a:gd name="connsiteX8" fmla="*/ 41910 w 80867"/>
              <a:gd name="connsiteY8" fmla="*/ 84582 h 160781"/>
              <a:gd name="connsiteX9" fmla="*/ 41910 w 80867"/>
              <a:gd name="connsiteY9" fmla="*/ 81915 h 160781"/>
              <a:gd name="connsiteX10" fmla="*/ 50387 w 80867"/>
              <a:gd name="connsiteY10" fmla="*/ 65437 h 160781"/>
              <a:gd name="connsiteX11" fmla="*/ 51340 w 80867"/>
              <a:gd name="connsiteY11" fmla="*/ 64865 h 160781"/>
              <a:gd name="connsiteX12" fmla="*/ 51340 w 80867"/>
              <a:gd name="connsiteY12" fmla="*/ 62960 h 160781"/>
              <a:gd name="connsiteX13" fmla="*/ 56293 w 80867"/>
              <a:gd name="connsiteY13" fmla="*/ 46673 h 160781"/>
              <a:gd name="connsiteX14" fmla="*/ 58579 w 80867"/>
              <a:gd name="connsiteY14" fmla="*/ 29813 h 160781"/>
              <a:gd name="connsiteX15" fmla="*/ 58579 w 80867"/>
              <a:gd name="connsiteY15" fmla="*/ 31052 h 160781"/>
              <a:gd name="connsiteX16" fmla="*/ 63341 w 80867"/>
              <a:gd name="connsiteY16" fmla="*/ 28289 h 160781"/>
              <a:gd name="connsiteX17" fmla="*/ 63341 w 80867"/>
              <a:gd name="connsiteY17" fmla="*/ 23050 h 160781"/>
              <a:gd name="connsiteX18" fmla="*/ 58674 w 80867"/>
              <a:gd name="connsiteY18" fmla="*/ 25718 h 160781"/>
              <a:gd name="connsiteX19" fmla="*/ 58579 w 80867"/>
              <a:gd name="connsiteY19" fmla="*/ 21336 h 160781"/>
              <a:gd name="connsiteX20" fmla="*/ 63246 w 80867"/>
              <a:gd name="connsiteY20" fmla="*/ 14097 h 160781"/>
              <a:gd name="connsiteX21" fmla="*/ 70485 w 80867"/>
              <a:gd name="connsiteY21" fmla="*/ 9906 h 160781"/>
              <a:gd name="connsiteX22" fmla="*/ 70485 w 80867"/>
              <a:gd name="connsiteY22" fmla="*/ 4667 h 160781"/>
              <a:gd name="connsiteX23" fmla="*/ 67533 w 80867"/>
              <a:gd name="connsiteY23" fmla="*/ 6382 h 160781"/>
              <a:gd name="connsiteX24" fmla="*/ 70581 w 80867"/>
              <a:gd name="connsiteY24" fmla="*/ 0 h 160781"/>
              <a:gd name="connsiteX25" fmla="*/ 80867 w 80867"/>
              <a:gd name="connsiteY25" fmla="*/ 46768 h 160781"/>
              <a:gd name="connsiteX26" fmla="*/ 11430 w 80867"/>
              <a:gd name="connsiteY26" fmla="*/ 160782 h 160781"/>
              <a:gd name="connsiteX27" fmla="*/ 0 w 80867"/>
              <a:gd name="connsiteY27" fmla="*/ 141446 h 160781"/>
              <a:gd name="connsiteX28" fmla="*/ 17431 w 80867"/>
              <a:gd name="connsiteY28" fmla="*/ 136303 h 160781"/>
              <a:gd name="connsiteX29" fmla="*/ 17431 w 80867"/>
              <a:gd name="connsiteY29" fmla="*/ 141637 h 160781"/>
              <a:gd name="connsiteX30" fmla="*/ 28290 w 80867"/>
              <a:gd name="connsiteY30" fmla="*/ 135350 h 160781"/>
              <a:gd name="connsiteX31" fmla="*/ 28290 w 80867"/>
              <a:gd name="connsiteY31" fmla="*/ 130016 h 160781"/>
              <a:gd name="connsiteX32" fmla="*/ 17431 w 80867"/>
              <a:gd name="connsiteY32" fmla="*/ 136303 h 160781"/>
              <a:gd name="connsiteX33" fmla="*/ 17431 w 80867"/>
              <a:gd name="connsiteY33" fmla="*/ 122015 h 160781"/>
              <a:gd name="connsiteX34" fmla="*/ 17431 w 80867"/>
              <a:gd name="connsiteY34" fmla="*/ 127349 h 160781"/>
              <a:gd name="connsiteX35" fmla="*/ 41910 w 80867"/>
              <a:gd name="connsiteY35" fmla="*/ 113157 h 160781"/>
              <a:gd name="connsiteX36" fmla="*/ 41910 w 80867"/>
              <a:gd name="connsiteY36" fmla="*/ 107918 h 160781"/>
              <a:gd name="connsiteX37" fmla="*/ 17431 w 80867"/>
              <a:gd name="connsiteY37" fmla="*/ 122015 h 160781"/>
              <a:gd name="connsiteX38" fmla="*/ 35433 w 80867"/>
              <a:gd name="connsiteY38" fmla="*/ 97345 h 160781"/>
              <a:gd name="connsiteX39" fmla="*/ 35433 w 80867"/>
              <a:gd name="connsiteY39" fmla="*/ 102680 h 160781"/>
              <a:gd name="connsiteX40" fmla="*/ 51340 w 80867"/>
              <a:gd name="connsiteY40" fmla="*/ 93440 h 160781"/>
              <a:gd name="connsiteX41" fmla="*/ 51340 w 80867"/>
              <a:gd name="connsiteY41" fmla="*/ 88202 h 160781"/>
              <a:gd name="connsiteX42" fmla="*/ 35433 w 80867"/>
              <a:gd name="connsiteY42" fmla="*/ 97345 h 160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0867" h="160781">
                <a:moveTo>
                  <a:pt x="0" y="141446"/>
                </a:moveTo>
                <a:lnTo>
                  <a:pt x="0" y="127159"/>
                </a:lnTo>
                <a:cubicBezTo>
                  <a:pt x="6287" y="122301"/>
                  <a:pt x="12097" y="117253"/>
                  <a:pt x="17431" y="112205"/>
                </a:cubicBezTo>
                <a:lnTo>
                  <a:pt x="17431" y="112967"/>
                </a:lnTo>
                <a:lnTo>
                  <a:pt x="28290" y="106775"/>
                </a:lnTo>
                <a:lnTo>
                  <a:pt x="28290" y="101441"/>
                </a:lnTo>
                <a:lnTo>
                  <a:pt x="26765" y="102394"/>
                </a:lnTo>
                <a:cubicBezTo>
                  <a:pt x="31432" y="97060"/>
                  <a:pt x="35528" y="91631"/>
                  <a:pt x="39148" y="86201"/>
                </a:cubicBezTo>
                <a:lnTo>
                  <a:pt x="41910" y="84582"/>
                </a:lnTo>
                <a:lnTo>
                  <a:pt x="41910" y="81915"/>
                </a:lnTo>
                <a:cubicBezTo>
                  <a:pt x="45244" y="76486"/>
                  <a:pt x="48006" y="70961"/>
                  <a:pt x="50387" y="65437"/>
                </a:cubicBezTo>
                <a:lnTo>
                  <a:pt x="51340" y="64865"/>
                </a:lnTo>
                <a:lnTo>
                  <a:pt x="51340" y="62960"/>
                </a:lnTo>
                <a:cubicBezTo>
                  <a:pt x="53530" y="57531"/>
                  <a:pt x="55150" y="52102"/>
                  <a:pt x="56293" y="46673"/>
                </a:cubicBezTo>
                <a:cubicBezTo>
                  <a:pt x="57531" y="41053"/>
                  <a:pt x="58293" y="35433"/>
                  <a:pt x="58579" y="29813"/>
                </a:cubicBezTo>
                <a:lnTo>
                  <a:pt x="58579" y="31052"/>
                </a:lnTo>
                <a:lnTo>
                  <a:pt x="63341" y="28289"/>
                </a:lnTo>
                <a:lnTo>
                  <a:pt x="63341" y="23050"/>
                </a:lnTo>
                <a:lnTo>
                  <a:pt x="58674" y="25718"/>
                </a:lnTo>
                <a:cubicBezTo>
                  <a:pt x="58674" y="24289"/>
                  <a:pt x="58674" y="22860"/>
                  <a:pt x="58579" y="21336"/>
                </a:cubicBezTo>
                <a:cubicBezTo>
                  <a:pt x="60293" y="18955"/>
                  <a:pt x="61817" y="16478"/>
                  <a:pt x="63246" y="14097"/>
                </a:cubicBezTo>
                <a:lnTo>
                  <a:pt x="70485" y="9906"/>
                </a:lnTo>
                <a:lnTo>
                  <a:pt x="70485" y="4667"/>
                </a:lnTo>
                <a:lnTo>
                  <a:pt x="67533" y="6382"/>
                </a:lnTo>
                <a:cubicBezTo>
                  <a:pt x="68580" y="4286"/>
                  <a:pt x="69628" y="2191"/>
                  <a:pt x="70581" y="0"/>
                </a:cubicBezTo>
                <a:cubicBezTo>
                  <a:pt x="77438" y="15335"/>
                  <a:pt x="80867" y="31052"/>
                  <a:pt x="80867" y="46768"/>
                </a:cubicBezTo>
                <a:cubicBezTo>
                  <a:pt x="80677" y="87154"/>
                  <a:pt x="57626" y="127540"/>
                  <a:pt x="11430" y="160782"/>
                </a:cubicBezTo>
                <a:lnTo>
                  <a:pt x="0" y="141446"/>
                </a:lnTo>
                <a:close/>
                <a:moveTo>
                  <a:pt x="17431" y="136303"/>
                </a:moveTo>
                <a:lnTo>
                  <a:pt x="17431" y="141637"/>
                </a:lnTo>
                <a:lnTo>
                  <a:pt x="28290" y="135350"/>
                </a:lnTo>
                <a:lnTo>
                  <a:pt x="28290" y="130016"/>
                </a:lnTo>
                <a:lnTo>
                  <a:pt x="17431" y="136303"/>
                </a:lnTo>
                <a:close/>
                <a:moveTo>
                  <a:pt x="17431" y="122015"/>
                </a:moveTo>
                <a:lnTo>
                  <a:pt x="17431" y="127349"/>
                </a:lnTo>
                <a:lnTo>
                  <a:pt x="41910" y="113157"/>
                </a:lnTo>
                <a:lnTo>
                  <a:pt x="41910" y="107918"/>
                </a:lnTo>
                <a:lnTo>
                  <a:pt x="17431" y="122015"/>
                </a:lnTo>
                <a:close/>
                <a:moveTo>
                  <a:pt x="35433" y="97345"/>
                </a:moveTo>
                <a:lnTo>
                  <a:pt x="35433" y="102680"/>
                </a:lnTo>
                <a:lnTo>
                  <a:pt x="51340" y="93440"/>
                </a:lnTo>
                <a:lnTo>
                  <a:pt x="51340" y="88202"/>
                </a:lnTo>
                <a:lnTo>
                  <a:pt x="35433" y="97345"/>
                </a:lnTo>
                <a:close/>
              </a:path>
            </a:pathLst>
          </a:custGeom>
          <a:noFill/>
          <a:ln w="1270" cap="flat">
            <a:solidFill>
              <a:srgbClr val="000000">
                <a:alpha val="0"/>
              </a:srgbClr>
            </a:solidFill>
            <a:prstDash val="solid"/>
            <a:miter/>
          </a:ln>
        </p:spPr>
        <p:txBody>
          <a:bodyPr rtlCol="0" anchor="ctr"/>
          <a:lstStyle/>
          <a:p>
            <a:endParaRPr lang="ru-RU"/>
          </a:p>
        </p:txBody>
      </p:sp>
      <p:sp>
        <p:nvSpPr>
          <p:cNvPr id="573" name="Полилиния: фигура 572">
            <a:extLst>
              <a:ext uri="{FF2B5EF4-FFF2-40B4-BE49-F238E27FC236}">
                <a16:creationId xmlns:a16="http://schemas.microsoft.com/office/drawing/2014/main" id="{7D3BBD4C-E102-D616-5FDE-C180AB9DA113}"/>
              </a:ext>
            </a:extLst>
          </p:cNvPr>
          <p:cNvSpPr/>
          <p:nvPr/>
        </p:nvSpPr>
        <p:spPr>
          <a:xfrm>
            <a:off x="6372418" y="2839704"/>
            <a:ext cx="11430" cy="27146"/>
          </a:xfrm>
          <a:custGeom>
            <a:avLst/>
            <a:gdLst>
              <a:gd name="connsiteX0" fmla="*/ 0 w 11430"/>
              <a:gd name="connsiteY0" fmla="*/ 27146 h 27146"/>
              <a:gd name="connsiteX1" fmla="*/ 0 w 11430"/>
              <a:gd name="connsiteY1" fmla="*/ 0 h 27146"/>
              <a:gd name="connsiteX2" fmla="*/ 11430 w 11430"/>
              <a:gd name="connsiteY2" fmla="*/ 19336 h 27146"/>
              <a:gd name="connsiteX3" fmla="*/ 0 w 11430"/>
              <a:gd name="connsiteY3" fmla="*/ 27146 h 27146"/>
            </a:gdLst>
            <a:ahLst/>
            <a:cxnLst>
              <a:cxn ang="0">
                <a:pos x="connsiteX0" y="connsiteY0"/>
              </a:cxn>
              <a:cxn ang="0">
                <a:pos x="connsiteX1" y="connsiteY1"/>
              </a:cxn>
              <a:cxn ang="0">
                <a:pos x="connsiteX2" y="connsiteY2"/>
              </a:cxn>
              <a:cxn ang="0">
                <a:pos x="connsiteX3" y="connsiteY3"/>
              </a:cxn>
            </a:cxnLst>
            <a:rect l="l" t="t" r="r" b="b"/>
            <a:pathLst>
              <a:path w="11430" h="27146">
                <a:moveTo>
                  <a:pt x="0" y="27146"/>
                </a:moveTo>
                <a:lnTo>
                  <a:pt x="0" y="0"/>
                </a:lnTo>
                <a:lnTo>
                  <a:pt x="11430" y="19336"/>
                </a:lnTo>
                <a:cubicBezTo>
                  <a:pt x="7811" y="22003"/>
                  <a:pt x="4000" y="24575"/>
                  <a:pt x="0" y="27146"/>
                </a:cubicBezTo>
                <a:close/>
              </a:path>
            </a:pathLst>
          </a:custGeom>
          <a:solidFill>
            <a:srgbClr val="FFFFFF"/>
          </a:solidFill>
          <a:ln w="9525" cap="flat">
            <a:noFill/>
            <a:prstDash val="solid"/>
            <a:miter/>
          </a:ln>
        </p:spPr>
        <p:txBody>
          <a:bodyPr rtlCol="0" anchor="ctr"/>
          <a:lstStyle/>
          <a:p>
            <a:endParaRPr lang="ru-RU"/>
          </a:p>
        </p:txBody>
      </p:sp>
      <p:sp>
        <p:nvSpPr>
          <p:cNvPr id="574" name="Полилиния: фигура 573">
            <a:extLst>
              <a:ext uri="{FF2B5EF4-FFF2-40B4-BE49-F238E27FC236}">
                <a16:creationId xmlns:a16="http://schemas.microsoft.com/office/drawing/2014/main" id="{FEA36DDF-C12C-8CE3-7B2B-542107D47649}"/>
              </a:ext>
            </a:extLst>
          </p:cNvPr>
          <p:cNvSpPr/>
          <p:nvPr/>
        </p:nvSpPr>
        <p:spPr>
          <a:xfrm>
            <a:off x="6372418" y="2839704"/>
            <a:ext cx="11430" cy="27146"/>
          </a:xfrm>
          <a:custGeom>
            <a:avLst/>
            <a:gdLst>
              <a:gd name="connsiteX0" fmla="*/ 0 w 11430"/>
              <a:gd name="connsiteY0" fmla="*/ 0 h 27146"/>
              <a:gd name="connsiteX1" fmla="*/ 11430 w 11430"/>
              <a:gd name="connsiteY1" fmla="*/ 19336 h 27146"/>
              <a:gd name="connsiteX2" fmla="*/ 0 w 11430"/>
              <a:gd name="connsiteY2" fmla="*/ 27146 h 27146"/>
              <a:gd name="connsiteX3" fmla="*/ 0 w 11430"/>
              <a:gd name="connsiteY3" fmla="*/ 0 h 27146"/>
            </a:gdLst>
            <a:ahLst/>
            <a:cxnLst>
              <a:cxn ang="0">
                <a:pos x="connsiteX0" y="connsiteY0"/>
              </a:cxn>
              <a:cxn ang="0">
                <a:pos x="connsiteX1" y="connsiteY1"/>
              </a:cxn>
              <a:cxn ang="0">
                <a:pos x="connsiteX2" y="connsiteY2"/>
              </a:cxn>
              <a:cxn ang="0">
                <a:pos x="connsiteX3" y="connsiteY3"/>
              </a:cxn>
            </a:cxnLst>
            <a:rect l="l" t="t" r="r" b="b"/>
            <a:pathLst>
              <a:path w="11430" h="27146">
                <a:moveTo>
                  <a:pt x="0" y="0"/>
                </a:moveTo>
                <a:lnTo>
                  <a:pt x="11430" y="19336"/>
                </a:lnTo>
                <a:cubicBezTo>
                  <a:pt x="7811" y="22003"/>
                  <a:pt x="4000" y="24575"/>
                  <a:pt x="0" y="27146"/>
                </a:cubicBezTo>
                <a:lnTo>
                  <a:pt x="0" y="0"/>
                </a:lnTo>
                <a:close/>
              </a:path>
            </a:pathLst>
          </a:custGeom>
          <a:noFill/>
          <a:ln w="1270" cap="flat">
            <a:solidFill>
              <a:srgbClr val="000000">
                <a:alpha val="0"/>
              </a:srgbClr>
            </a:solidFill>
            <a:prstDash val="solid"/>
            <a:miter/>
          </a:ln>
        </p:spPr>
        <p:txBody>
          <a:bodyPr rtlCol="0" anchor="ctr"/>
          <a:lstStyle/>
          <a:p>
            <a:endParaRPr lang="ru-RU"/>
          </a:p>
        </p:txBody>
      </p:sp>
      <p:grpSp>
        <p:nvGrpSpPr>
          <p:cNvPr id="575" name="Рисунок 25">
            <a:extLst>
              <a:ext uri="{FF2B5EF4-FFF2-40B4-BE49-F238E27FC236}">
                <a16:creationId xmlns:a16="http://schemas.microsoft.com/office/drawing/2014/main" id="{AFA1BEC3-7D69-AF12-6857-980292554D1F}"/>
              </a:ext>
            </a:extLst>
          </p:cNvPr>
          <p:cNvGrpSpPr/>
          <p:nvPr/>
        </p:nvGrpSpPr>
        <p:grpSpPr>
          <a:xfrm>
            <a:off x="6372418" y="2719689"/>
            <a:ext cx="58578" cy="105536"/>
            <a:chOff x="6372418" y="2719689"/>
            <a:chExt cx="58578" cy="105536"/>
          </a:xfrm>
        </p:grpSpPr>
        <p:sp>
          <p:nvSpPr>
            <p:cNvPr id="576" name="Полилиния: фигура 575">
              <a:extLst>
                <a:ext uri="{FF2B5EF4-FFF2-40B4-BE49-F238E27FC236}">
                  <a16:creationId xmlns:a16="http://schemas.microsoft.com/office/drawing/2014/main" id="{43F3B4BB-3283-4AFD-1DD4-A59D388E6883}"/>
                </a:ext>
              </a:extLst>
            </p:cNvPr>
            <p:cNvSpPr/>
            <p:nvPr/>
          </p:nvSpPr>
          <p:spPr>
            <a:xfrm>
              <a:off x="6372418" y="2719689"/>
              <a:ext cx="58578" cy="105536"/>
            </a:xfrm>
            <a:custGeom>
              <a:avLst/>
              <a:gdLst>
                <a:gd name="connsiteX0" fmla="*/ 0 w 58578"/>
                <a:gd name="connsiteY0" fmla="*/ 105537 h 105536"/>
                <a:gd name="connsiteX1" fmla="*/ 0 w 58578"/>
                <a:gd name="connsiteY1" fmla="*/ 55817 h 105536"/>
                <a:gd name="connsiteX2" fmla="*/ 16288 w 58578"/>
                <a:gd name="connsiteY2" fmla="*/ 43434 h 105536"/>
                <a:gd name="connsiteX3" fmla="*/ 44577 w 58578"/>
                <a:gd name="connsiteY3" fmla="*/ 17717 h 105536"/>
                <a:gd name="connsiteX4" fmla="*/ 51435 w 58578"/>
                <a:gd name="connsiteY4" fmla="*/ 13716 h 105536"/>
                <a:gd name="connsiteX5" fmla="*/ 51435 w 58578"/>
                <a:gd name="connsiteY5" fmla="*/ 9620 h 105536"/>
                <a:gd name="connsiteX6" fmla="*/ 58579 w 58578"/>
                <a:gd name="connsiteY6" fmla="*/ 0 h 105536"/>
                <a:gd name="connsiteX7" fmla="*/ 58579 w 58578"/>
                <a:gd name="connsiteY7" fmla="*/ 3905 h 105536"/>
                <a:gd name="connsiteX8" fmla="*/ 56198 w 58578"/>
                <a:gd name="connsiteY8" fmla="*/ 25241 h 105536"/>
                <a:gd name="connsiteX9" fmla="*/ 51340 w 58578"/>
                <a:gd name="connsiteY9" fmla="*/ 41053 h 105536"/>
                <a:gd name="connsiteX10" fmla="*/ 51340 w 58578"/>
                <a:gd name="connsiteY10" fmla="*/ 38195 h 105536"/>
                <a:gd name="connsiteX11" fmla="*/ 35433 w 58578"/>
                <a:gd name="connsiteY11" fmla="*/ 47339 h 105536"/>
                <a:gd name="connsiteX12" fmla="*/ 35433 w 58578"/>
                <a:gd name="connsiteY12" fmla="*/ 52673 h 105536"/>
                <a:gd name="connsiteX13" fmla="*/ 50102 w 58578"/>
                <a:gd name="connsiteY13" fmla="*/ 44196 h 105536"/>
                <a:gd name="connsiteX14" fmla="*/ 41910 w 58578"/>
                <a:gd name="connsiteY14" fmla="*/ 60103 h 105536"/>
                <a:gd name="connsiteX15" fmla="*/ 41910 w 58578"/>
                <a:gd name="connsiteY15" fmla="*/ 57912 h 105536"/>
                <a:gd name="connsiteX16" fmla="*/ 17431 w 58578"/>
                <a:gd name="connsiteY16" fmla="*/ 72009 h 105536"/>
                <a:gd name="connsiteX17" fmla="*/ 17431 w 58578"/>
                <a:gd name="connsiteY17" fmla="*/ 77248 h 105536"/>
                <a:gd name="connsiteX18" fmla="*/ 38862 w 58578"/>
                <a:gd name="connsiteY18" fmla="*/ 64960 h 105536"/>
                <a:gd name="connsiteX19" fmla="*/ 26289 w 58578"/>
                <a:gd name="connsiteY19" fmla="*/ 81248 h 105536"/>
                <a:gd name="connsiteX20" fmla="*/ 17431 w 58578"/>
                <a:gd name="connsiteY20" fmla="*/ 86297 h 105536"/>
                <a:gd name="connsiteX21" fmla="*/ 17431 w 58578"/>
                <a:gd name="connsiteY21" fmla="*/ 90488 h 105536"/>
                <a:gd name="connsiteX22" fmla="*/ 0 w 58578"/>
                <a:gd name="connsiteY22" fmla="*/ 105537 h 105536"/>
                <a:gd name="connsiteX23" fmla="*/ 28290 w 58578"/>
                <a:gd name="connsiteY23" fmla="*/ 51435 h 105536"/>
                <a:gd name="connsiteX24" fmla="*/ 17431 w 58578"/>
                <a:gd name="connsiteY24" fmla="*/ 57722 h 105536"/>
                <a:gd name="connsiteX25" fmla="*/ 17431 w 58578"/>
                <a:gd name="connsiteY25" fmla="*/ 62960 h 105536"/>
                <a:gd name="connsiteX26" fmla="*/ 28290 w 58578"/>
                <a:gd name="connsiteY26" fmla="*/ 56674 h 105536"/>
                <a:gd name="connsiteX27" fmla="*/ 28290 w 58578"/>
                <a:gd name="connsiteY27" fmla="*/ 51435 h 10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78" h="105536">
                  <a:moveTo>
                    <a:pt x="0" y="105537"/>
                  </a:moveTo>
                  <a:lnTo>
                    <a:pt x="0" y="55817"/>
                  </a:lnTo>
                  <a:lnTo>
                    <a:pt x="16288" y="43434"/>
                  </a:lnTo>
                  <a:cubicBezTo>
                    <a:pt x="27051" y="35243"/>
                    <a:pt x="36481" y="26575"/>
                    <a:pt x="44577" y="17717"/>
                  </a:cubicBezTo>
                  <a:lnTo>
                    <a:pt x="51435" y="13716"/>
                  </a:lnTo>
                  <a:lnTo>
                    <a:pt x="51435" y="9620"/>
                  </a:lnTo>
                  <a:cubicBezTo>
                    <a:pt x="54007" y="6477"/>
                    <a:pt x="56388" y="3239"/>
                    <a:pt x="58579" y="0"/>
                  </a:cubicBezTo>
                  <a:lnTo>
                    <a:pt x="58579" y="3905"/>
                  </a:lnTo>
                  <a:cubicBezTo>
                    <a:pt x="58484" y="11049"/>
                    <a:pt x="57721" y="18098"/>
                    <a:pt x="56198" y="25241"/>
                  </a:cubicBezTo>
                  <a:cubicBezTo>
                    <a:pt x="54959" y="30575"/>
                    <a:pt x="53435" y="35814"/>
                    <a:pt x="51340" y="41053"/>
                  </a:cubicBezTo>
                  <a:lnTo>
                    <a:pt x="51340" y="38195"/>
                  </a:lnTo>
                  <a:lnTo>
                    <a:pt x="35433" y="47339"/>
                  </a:lnTo>
                  <a:lnTo>
                    <a:pt x="35433" y="52673"/>
                  </a:lnTo>
                  <a:lnTo>
                    <a:pt x="50102" y="44196"/>
                  </a:lnTo>
                  <a:cubicBezTo>
                    <a:pt x="47816" y="49530"/>
                    <a:pt x="45148" y="54864"/>
                    <a:pt x="41910" y="60103"/>
                  </a:cubicBezTo>
                  <a:lnTo>
                    <a:pt x="41910" y="57912"/>
                  </a:lnTo>
                  <a:lnTo>
                    <a:pt x="17431" y="72009"/>
                  </a:lnTo>
                  <a:lnTo>
                    <a:pt x="17431" y="77248"/>
                  </a:lnTo>
                  <a:lnTo>
                    <a:pt x="38862" y="64960"/>
                  </a:lnTo>
                  <a:cubicBezTo>
                    <a:pt x="35147" y="70485"/>
                    <a:pt x="30956" y="75914"/>
                    <a:pt x="26289" y="81248"/>
                  </a:cubicBezTo>
                  <a:lnTo>
                    <a:pt x="17431" y="86297"/>
                  </a:lnTo>
                  <a:lnTo>
                    <a:pt x="17431" y="90488"/>
                  </a:lnTo>
                  <a:cubicBezTo>
                    <a:pt x="12097" y="95631"/>
                    <a:pt x="6287" y="100679"/>
                    <a:pt x="0" y="105537"/>
                  </a:cubicBezTo>
                  <a:close/>
                  <a:moveTo>
                    <a:pt x="28290" y="51435"/>
                  </a:moveTo>
                  <a:lnTo>
                    <a:pt x="17431" y="57722"/>
                  </a:lnTo>
                  <a:lnTo>
                    <a:pt x="17431" y="62960"/>
                  </a:lnTo>
                  <a:lnTo>
                    <a:pt x="28290" y="56674"/>
                  </a:lnTo>
                  <a:lnTo>
                    <a:pt x="28290" y="51435"/>
                  </a:lnTo>
                  <a:close/>
                </a:path>
              </a:pathLst>
            </a:custGeom>
            <a:gradFill>
              <a:gsLst>
                <a:gs pos="0">
                  <a:srgbClr val="383047"/>
                </a:gs>
                <a:gs pos="50000">
                  <a:srgbClr val="3A324A"/>
                </a:gs>
                <a:gs pos="100000">
                  <a:srgbClr val="3D354E"/>
                </a:gs>
              </a:gsLst>
              <a:lin ang="0" scaled="1"/>
            </a:gradFill>
            <a:ln w="9525" cap="flat">
              <a:noFill/>
              <a:prstDash val="solid"/>
              <a:miter/>
            </a:ln>
          </p:spPr>
          <p:txBody>
            <a:bodyPr rtlCol="0" anchor="ctr"/>
            <a:lstStyle/>
            <a:p>
              <a:endParaRPr lang="ru-RU"/>
            </a:p>
          </p:txBody>
        </p:sp>
        <p:sp>
          <p:nvSpPr>
            <p:cNvPr id="577" name="Полилиния: фигура 576">
              <a:extLst>
                <a:ext uri="{FF2B5EF4-FFF2-40B4-BE49-F238E27FC236}">
                  <a16:creationId xmlns:a16="http://schemas.microsoft.com/office/drawing/2014/main" id="{763F4E8C-1D2B-3C8D-B2BD-061AD3CF2441}"/>
                </a:ext>
              </a:extLst>
            </p:cNvPr>
            <p:cNvSpPr/>
            <p:nvPr/>
          </p:nvSpPr>
          <p:spPr>
            <a:xfrm>
              <a:off x="6372418" y="2719689"/>
              <a:ext cx="58578" cy="105536"/>
            </a:xfrm>
            <a:custGeom>
              <a:avLst/>
              <a:gdLst>
                <a:gd name="connsiteX0" fmla="*/ 0 w 58578"/>
                <a:gd name="connsiteY0" fmla="*/ 55817 h 105536"/>
                <a:gd name="connsiteX1" fmla="*/ 16288 w 58578"/>
                <a:gd name="connsiteY1" fmla="*/ 43434 h 105536"/>
                <a:gd name="connsiteX2" fmla="*/ 44577 w 58578"/>
                <a:gd name="connsiteY2" fmla="*/ 17717 h 105536"/>
                <a:gd name="connsiteX3" fmla="*/ 51435 w 58578"/>
                <a:gd name="connsiteY3" fmla="*/ 13716 h 105536"/>
                <a:gd name="connsiteX4" fmla="*/ 51435 w 58578"/>
                <a:gd name="connsiteY4" fmla="*/ 9620 h 105536"/>
                <a:gd name="connsiteX5" fmla="*/ 58579 w 58578"/>
                <a:gd name="connsiteY5" fmla="*/ 0 h 105536"/>
                <a:gd name="connsiteX6" fmla="*/ 58579 w 58578"/>
                <a:gd name="connsiteY6" fmla="*/ 3905 h 105536"/>
                <a:gd name="connsiteX7" fmla="*/ 56198 w 58578"/>
                <a:gd name="connsiteY7" fmla="*/ 25241 h 105536"/>
                <a:gd name="connsiteX8" fmla="*/ 51340 w 58578"/>
                <a:gd name="connsiteY8" fmla="*/ 41053 h 105536"/>
                <a:gd name="connsiteX9" fmla="*/ 51340 w 58578"/>
                <a:gd name="connsiteY9" fmla="*/ 38195 h 105536"/>
                <a:gd name="connsiteX10" fmla="*/ 35433 w 58578"/>
                <a:gd name="connsiteY10" fmla="*/ 47339 h 105536"/>
                <a:gd name="connsiteX11" fmla="*/ 35433 w 58578"/>
                <a:gd name="connsiteY11" fmla="*/ 52673 h 105536"/>
                <a:gd name="connsiteX12" fmla="*/ 50102 w 58578"/>
                <a:gd name="connsiteY12" fmla="*/ 44196 h 105536"/>
                <a:gd name="connsiteX13" fmla="*/ 41910 w 58578"/>
                <a:gd name="connsiteY13" fmla="*/ 60103 h 105536"/>
                <a:gd name="connsiteX14" fmla="*/ 41910 w 58578"/>
                <a:gd name="connsiteY14" fmla="*/ 57912 h 105536"/>
                <a:gd name="connsiteX15" fmla="*/ 17431 w 58578"/>
                <a:gd name="connsiteY15" fmla="*/ 72009 h 105536"/>
                <a:gd name="connsiteX16" fmla="*/ 17431 w 58578"/>
                <a:gd name="connsiteY16" fmla="*/ 77248 h 105536"/>
                <a:gd name="connsiteX17" fmla="*/ 38862 w 58578"/>
                <a:gd name="connsiteY17" fmla="*/ 64960 h 105536"/>
                <a:gd name="connsiteX18" fmla="*/ 26289 w 58578"/>
                <a:gd name="connsiteY18" fmla="*/ 81248 h 105536"/>
                <a:gd name="connsiteX19" fmla="*/ 17431 w 58578"/>
                <a:gd name="connsiteY19" fmla="*/ 86297 h 105536"/>
                <a:gd name="connsiteX20" fmla="*/ 17431 w 58578"/>
                <a:gd name="connsiteY20" fmla="*/ 90488 h 105536"/>
                <a:gd name="connsiteX21" fmla="*/ 0 w 58578"/>
                <a:gd name="connsiteY21" fmla="*/ 105537 h 105536"/>
                <a:gd name="connsiteX22" fmla="*/ 0 w 58578"/>
                <a:gd name="connsiteY22" fmla="*/ 55817 h 105536"/>
                <a:gd name="connsiteX23" fmla="*/ 17431 w 58578"/>
                <a:gd name="connsiteY23" fmla="*/ 57722 h 105536"/>
                <a:gd name="connsiteX24" fmla="*/ 17431 w 58578"/>
                <a:gd name="connsiteY24" fmla="*/ 62960 h 105536"/>
                <a:gd name="connsiteX25" fmla="*/ 28290 w 58578"/>
                <a:gd name="connsiteY25" fmla="*/ 56674 h 105536"/>
                <a:gd name="connsiteX26" fmla="*/ 28290 w 58578"/>
                <a:gd name="connsiteY26" fmla="*/ 51435 h 105536"/>
                <a:gd name="connsiteX27" fmla="*/ 17431 w 58578"/>
                <a:gd name="connsiteY27" fmla="*/ 57722 h 10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78" h="105536">
                  <a:moveTo>
                    <a:pt x="0" y="55817"/>
                  </a:moveTo>
                  <a:lnTo>
                    <a:pt x="16288" y="43434"/>
                  </a:lnTo>
                  <a:cubicBezTo>
                    <a:pt x="27051" y="35243"/>
                    <a:pt x="36481" y="26575"/>
                    <a:pt x="44577" y="17717"/>
                  </a:cubicBezTo>
                  <a:lnTo>
                    <a:pt x="51435" y="13716"/>
                  </a:lnTo>
                  <a:lnTo>
                    <a:pt x="51435" y="9620"/>
                  </a:lnTo>
                  <a:cubicBezTo>
                    <a:pt x="54007" y="6477"/>
                    <a:pt x="56388" y="3239"/>
                    <a:pt x="58579" y="0"/>
                  </a:cubicBezTo>
                  <a:lnTo>
                    <a:pt x="58579" y="3905"/>
                  </a:lnTo>
                  <a:cubicBezTo>
                    <a:pt x="58484" y="11049"/>
                    <a:pt x="57721" y="18098"/>
                    <a:pt x="56198" y="25241"/>
                  </a:cubicBezTo>
                  <a:cubicBezTo>
                    <a:pt x="54959" y="30575"/>
                    <a:pt x="53435" y="35814"/>
                    <a:pt x="51340" y="41053"/>
                  </a:cubicBezTo>
                  <a:lnTo>
                    <a:pt x="51340" y="38195"/>
                  </a:lnTo>
                  <a:lnTo>
                    <a:pt x="35433" y="47339"/>
                  </a:lnTo>
                  <a:lnTo>
                    <a:pt x="35433" y="52673"/>
                  </a:lnTo>
                  <a:lnTo>
                    <a:pt x="50102" y="44196"/>
                  </a:lnTo>
                  <a:cubicBezTo>
                    <a:pt x="47816" y="49530"/>
                    <a:pt x="45148" y="54864"/>
                    <a:pt x="41910" y="60103"/>
                  </a:cubicBezTo>
                  <a:lnTo>
                    <a:pt x="41910" y="57912"/>
                  </a:lnTo>
                  <a:lnTo>
                    <a:pt x="17431" y="72009"/>
                  </a:lnTo>
                  <a:lnTo>
                    <a:pt x="17431" y="77248"/>
                  </a:lnTo>
                  <a:lnTo>
                    <a:pt x="38862" y="64960"/>
                  </a:lnTo>
                  <a:cubicBezTo>
                    <a:pt x="35147" y="70485"/>
                    <a:pt x="30956" y="75914"/>
                    <a:pt x="26289" y="81248"/>
                  </a:cubicBezTo>
                  <a:lnTo>
                    <a:pt x="17431" y="86297"/>
                  </a:lnTo>
                  <a:lnTo>
                    <a:pt x="17431" y="90488"/>
                  </a:lnTo>
                  <a:cubicBezTo>
                    <a:pt x="12097" y="95631"/>
                    <a:pt x="6287" y="100679"/>
                    <a:pt x="0" y="105537"/>
                  </a:cubicBezTo>
                  <a:lnTo>
                    <a:pt x="0" y="55817"/>
                  </a:lnTo>
                  <a:close/>
                  <a:moveTo>
                    <a:pt x="17431" y="57722"/>
                  </a:moveTo>
                  <a:lnTo>
                    <a:pt x="17431" y="62960"/>
                  </a:lnTo>
                  <a:lnTo>
                    <a:pt x="28290" y="56674"/>
                  </a:lnTo>
                  <a:lnTo>
                    <a:pt x="28290" y="51435"/>
                  </a:lnTo>
                  <a:lnTo>
                    <a:pt x="17431" y="57722"/>
                  </a:lnTo>
                  <a:close/>
                </a:path>
              </a:pathLst>
            </a:custGeom>
            <a:noFill/>
            <a:ln w="1270" cap="flat">
              <a:solidFill>
                <a:srgbClr val="000000">
                  <a:alpha val="0"/>
                </a:srgbClr>
              </a:solidFill>
              <a:prstDash val="solid"/>
              <a:miter/>
            </a:ln>
          </p:spPr>
          <p:txBody>
            <a:bodyPr rtlCol="0" anchor="ctr"/>
            <a:lstStyle/>
            <a:p>
              <a:endParaRPr lang="ru-RU"/>
            </a:p>
          </p:txBody>
        </p:sp>
      </p:grpSp>
      <p:sp>
        <p:nvSpPr>
          <p:cNvPr id="578" name="Полилиния: фигура 577">
            <a:extLst>
              <a:ext uri="{FF2B5EF4-FFF2-40B4-BE49-F238E27FC236}">
                <a16:creationId xmlns:a16="http://schemas.microsoft.com/office/drawing/2014/main" id="{786A15AB-B85F-7FB5-EA72-7E79AAF6883A}"/>
              </a:ext>
            </a:extLst>
          </p:cNvPr>
          <p:cNvSpPr/>
          <p:nvPr/>
        </p:nvSpPr>
        <p:spPr>
          <a:xfrm>
            <a:off x="6372418" y="2763123"/>
            <a:ext cx="16287" cy="12382"/>
          </a:xfrm>
          <a:custGeom>
            <a:avLst/>
            <a:gdLst>
              <a:gd name="connsiteX0" fmla="*/ 0 w 16287"/>
              <a:gd name="connsiteY0" fmla="*/ 12383 h 12382"/>
              <a:gd name="connsiteX1" fmla="*/ 0 w 16287"/>
              <a:gd name="connsiteY1" fmla="*/ 11335 h 12382"/>
              <a:gd name="connsiteX2" fmla="*/ 16288 w 16287"/>
              <a:gd name="connsiteY2" fmla="*/ 0 h 12382"/>
              <a:gd name="connsiteX3" fmla="*/ 0 w 16287"/>
              <a:gd name="connsiteY3" fmla="*/ 12383 h 12382"/>
            </a:gdLst>
            <a:ahLst/>
            <a:cxnLst>
              <a:cxn ang="0">
                <a:pos x="connsiteX0" y="connsiteY0"/>
              </a:cxn>
              <a:cxn ang="0">
                <a:pos x="connsiteX1" y="connsiteY1"/>
              </a:cxn>
              <a:cxn ang="0">
                <a:pos x="connsiteX2" y="connsiteY2"/>
              </a:cxn>
              <a:cxn ang="0">
                <a:pos x="connsiteX3" y="connsiteY3"/>
              </a:cxn>
            </a:cxnLst>
            <a:rect l="l" t="t" r="r" b="b"/>
            <a:pathLst>
              <a:path w="16287" h="12382">
                <a:moveTo>
                  <a:pt x="0" y="12383"/>
                </a:moveTo>
                <a:lnTo>
                  <a:pt x="0" y="11335"/>
                </a:lnTo>
                <a:cubicBezTo>
                  <a:pt x="5715" y="7715"/>
                  <a:pt x="11144" y="3905"/>
                  <a:pt x="16288" y="0"/>
                </a:cubicBezTo>
                <a:lnTo>
                  <a:pt x="0" y="12383"/>
                </a:lnTo>
                <a:close/>
              </a:path>
            </a:pathLst>
          </a:custGeom>
          <a:solidFill>
            <a:srgbClr val="463C48"/>
          </a:solidFill>
          <a:ln w="9525" cap="flat">
            <a:noFill/>
            <a:prstDash val="solid"/>
            <a:miter/>
          </a:ln>
        </p:spPr>
        <p:txBody>
          <a:bodyPr rtlCol="0" anchor="ctr"/>
          <a:lstStyle/>
          <a:p>
            <a:endParaRPr lang="ru-RU"/>
          </a:p>
        </p:txBody>
      </p:sp>
      <p:sp>
        <p:nvSpPr>
          <p:cNvPr id="579" name="Полилиния: фигура 578">
            <a:extLst>
              <a:ext uri="{FF2B5EF4-FFF2-40B4-BE49-F238E27FC236}">
                <a16:creationId xmlns:a16="http://schemas.microsoft.com/office/drawing/2014/main" id="{1A7509DC-2681-BF20-59CC-F97048AD74EF}"/>
              </a:ext>
            </a:extLst>
          </p:cNvPr>
          <p:cNvSpPr/>
          <p:nvPr/>
        </p:nvSpPr>
        <p:spPr>
          <a:xfrm>
            <a:off x="6372418" y="2763123"/>
            <a:ext cx="16287" cy="12382"/>
          </a:xfrm>
          <a:custGeom>
            <a:avLst/>
            <a:gdLst>
              <a:gd name="connsiteX0" fmla="*/ 0 w 16287"/>
              <a:gd name="connsiteY0" fmla="*/ 11335 h 12382"/>
              <a:gd name="connsiteX1" fmla="*/ 16288 w 16287"/>
              <a:gd name="connsiteY1" fmla="*/ 0 h 12382"/>
              <a:gd name="connsiteX2" fmla="*/ 0 w 16287"/>
              <a:gd name="connsiteY2" fmla="*/ 12383 h 12382"/>
              <a:gd name="connsiteX3" fmla="*/ 0 w 16287"/>
              <a:gd name="connsiteY3" fmla="*/ 11335 h 12382"/>
            </a:gdLst>
            <a:ahLst/>
            <a:cxnLst>
              <a:cxn ang="0">
                <a:pos x="connsiteX0" y="connsiteY0"/>
              </a:cxn>
              <a:cxn ang="0">
                <a:pos x="connsiteX1" y="connsiteY1"/>
              </a:cxn>
              <a:cxn ang="0">
                <a:pos x="connsiteX2" y="connsiteY2"/>
              </a:cxn>
              <a:cxn ang="0">
                <a:pos x="connsiteX3" y="connsiteY3"/>
              </a:cxn>
            </a:cxnLst>
            <a:rect l="l" t="t" r="r" b="b"/>
            <a:pathLst>
              <a:path w="16287" h="12382">
                <a:moveTo>
                  <a:pt x="0" y="11335"/>
                </a:moveTo>
                <a:cubicBezTo>
                  <a:pt x="5715" y="7715"/>
                  <a:pt x="11144" y="3905"/>
                  <a:pt x="16288" y="0"/>
                </a:cubicBezTo>
                <a:lnTo>
                  <a:pt x="0" y="12383"/>
                </a:lnTo>
                <a:lnTo>
                  <a:pt x="0" y="11335"/>
                </a:lnTo>
                <a:close/>
              </a:path>
            </a:pathLst>
          </a:custGeom>
          <a:noFill/>
          <a:ln w="1270" cap="flat">
            <a:solidFill>
              <a:srgbClr val="000000">
                <a:alpha val="0"/>
              </a:srgbClr>
            </a:solidFill>
            <a:prstDash val="solid"/>
            <a:miter/>
          </a:ln>
        </p:spPr>
        <p:txBody>
          <a:bodyPr rtlCol="0" anchor="ctr"/>
          <a:lstStyle/>
          <a:p>
            <a:endParaRPr lang="ru-RU"/>
          </a:p>
        </p:txBody>
      </p:sp>
      <p:sp>
        <p:nvSpPr>
          <p:cNvPr id="580" name="Полилиния: фигура 579">
            <a:extLst>
              <a:ext uri="{FF2B5EF4-FFF2-40B4-BE49-F238E27FC236}">
                <a16:creationId xmlns:a16="http://schemas.microsoft.com/office/drawing/2014/main" id="{393546A9-341D-C8EA-E3C1-EDC425CA5E3C}"/>
              </a:ext>
            </a:extLst>
          </p:cNvPr>
          <p:cNvSpPr/>
          <p:nvPr/>
        </p:nvSpPr>
        <p:spPr>
          <a:xfrm>
            <a:off x="6428616" y="2537666"/>
            <a:ext cx="2484" cy="22383"/>
          </a:xfrm>
          <a:custGeom>
            <a:avLst/>
            <a:gdLst>
              <a:gd name="connsiteX0" fmla="*/ 95 w 2484"/>
              <a:gd name="connsiteY0" fmla="*/ 22384 h 22383"/>
              <a:gd name="connsiteX1" fmla="*/ 0 w 2484"/>
              <a:gd name="connsiteY1" fmla="*/ 22384 h 22383"/>
              <a:gd name="connsiteX2" fmla="*/ 2381 w 2484"/>
              <a:gd name="connsiteY2" fmla="*/ 1048 h 22383"/>
              <a:gd name="connsiteX3" fmla="*/ 2381 w 2484"/>
              <a:gd name="connsiteY3" fmla="*/ 95 h 22383"/>
              <a:gd name="connsiteX4" fmla="*/ 2477 w 2484"/>
              <a:gd name="connsiteY4" fmla="*/ 0 h 22383"/>
              <a:gd name="connsiteX5" fmla="*/ 95 w 2484"/>
              <a:gd name="connsiteY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 h="22383">
                <a:moveTo>
                  <a:pt x="95" y="22384"/>
                </a:moveTo>
                <a:lnTo>
                  <a:pt x="0" y="22384"/>
                </a:lnTo>
                <a:cubicBezTo>
                  <a:pt x="1524" y="15335"/>
                  <a:pt x="2286" y="8192"/>
                  <a:pt x="2381" y="1048"/>
                </a:cubicBezTo>
                <a:lnTo>
                  <a:pt x="2381" y="95"/>
                </a:lnTo>
                <a:lnTo>
                  <a:pt x="2477" y="0"/>
                </a:lnTo>
                <a:cubicBezTo>
                  <a:pt x="2571" y="7525"/>
                  <a:pt x="1810" y="14954"/>
                  <a:pt x="95" y="22384"/>
                </a:cubicBezTo>
                <a:close/>
              </a:path>
            </a:pathLst>
          </a:custGeom>
          <a:solidFill>
            <a:srgbClr val="4C424F"/>
          </a:solidFill>
          <a:ln w="9525" cap="flat">
            <a:noFill/>
            <a:prstDash val="solid"/>
            <a:miter/>
          </a:ln>
        </p:spPr>
        <p:txBody>
          <a:bodyPr rtlCol="0" anchor="ctr"/>
          <a:lstStyle/>
          <a:p>
            <a:endParaRPr lang="ru-RU"/>
          </a:p>
        </p:txBody>
      </p:sp>
      <p:sp>
        <p:nvSpPr>
          <p:cNvPr id="581" name="Полилиния: фигура 580">
            <a:extLst>
              <a:ext uri="{FF2B5EF4-FFF2-40B4-BE49-F238E27FC236}">
                <a16:creationId xmlns:a16="http://schemas.microsoft.com/office/drawing/2014/main" id="{EEF96E92-AE3D-5507-0892-7F084BCDEEE5}"/>
              </a:ext>
            </a:extLst>
          </p:cNvPr>
          <p:cNvSpPr/>
          <p:nvPr/>
        </p:nvSpPr>
        <p:spPr>
          <a:xfrm>
            <a:off x="6428616" y="2537666"/>
            <a:ext cx="2484" cy="22383"/>
          </a:xfrm>
          <a:custGeom>
            <a:avLst/>
            <a:gdLst>
              <a:gd name="connsiteX0" fmla="*/ 0 w 2484"/>
              <a:gd name="connsiteY0" fmla="*/ 22384 h 22383"/>
              <a:gd name="connsiteX1" fmla="*/ 2381 w 2484"/>
              <a:gd name="connsiteY1" fmla="*/ 1048 h 22383"/>
              <a:gd name="connsiteX2" fmla="*/ 2381 w 2484"/>
              <a:gd name="connsiteY2" fmla="*/ 95 h 22383"/>
              <a:gd name="connsiteX3" fmla="*/ 2477 w 2484"/>
              <a:gd name="connsiteY3" fmla="*/ 0 h 22383"/>
              <a:gd name="connsiteX4" fmla="*/ 95 w 2484"/>
              <a:gd name="connsiteY4" fmla="*/ 22384 h 22383"/>
              <a:gd name="connsiteX5" fmla="*/ 0 w 2484"/>
              <a:gd name="connsiteY5" fmla="*/ 22384 h 2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4" h="22383">
                <a:moveTo>
                  <a:pt x="0" y="22384"/>
                </a:moveTo>
                <a:cubicBezTo>
                  <a:pt x="1524" y="15335"/>
                  <a:pt x="2286" y="8192"/>
                  <a:pt x="2381" y="1048"/>
                </a:cubicBezTo>
                <a:lnTo>
                  <a:pt x="2381" y="95"/>
                </a:lnTo>
                <a:lnTo>
                  <a:pt x="2477" y="0"/>
                </a:lnTo>
                <a:cubicBezTo>
                  <a:pt x="2571" y="7525"/>
                  <a:pt x="1810" y="14954"/>
                  <a:pt x="95" y="22384"/>
                </a:cubicBezTo>
                <a:lnTo>
                  <a:pt x="0" y="22384"/>
                </a:lnTo>
                <a:close/>
              </a:path>
            </a:pathLst>
          </a:custGeom>
          <a:noFill/>
          <a:ln w="1270" cap="flat">
            <a:solidFill>
              <a:srgbClr val="000000">
                <a:alpha val="0"/>
              </a:srgbClr>
            </a:solidFill>
            <a:prstDash val="solid"/>
            <a:miter/>
          </a:ln>
        </p:spPr>
        <p:txBody>
          <a:bodyPr rtlCol="0" anchor="ctr"/>
          <a:lstStyle/>
          <a:p>
            <a:endParaRPr lang="ru-RU"/>
          </a:p>
        </p:txBody>
      </p:sp>
      <p:grpSp>
        <p:nvGrpSpPr>
          <p:cNvPr id="582" name="Рисунок 25">
            <a:extLst>
              <a:ext uri="{FF2B5EF4-FFF2-40B4-BE49-F238E27FC236}">
                <a16:creationId xmlns:a16="http://schemas.microsoft.com/office/drawing/2014/main" id="{6D319CDD-9144-EFAF-D365-2FB934E288BD}"/>
              </a:ext>
            </a:extLst>
          </p:cNvPr>
          <p:cNvGrpSpPr/>
          <p:nvPr/>
        </p:nvGrpSpPr>
        <p:grpSpPr>
          <a:xfrm>
            <a:off x="6372418" y="2560050"/>
            <a:ext cx="80867" cy="214407"/>
            <a:chOff x="6372418" y="2560050"/>
            <a:chExt cx="80867" cy="214407"/>
          </a:xfrm>
        </p:grpSpPr>
        <p:sp>
          <p:nvSpPr>
            <p:cNvPr id="583" name="Полилиния: фигура 582">
              <a:extLst>
                <a:ext uri="{FF2B5EF4-FFF2-40B4-BE49-F238E27FC236}">
                  <a16:creationId xmlns:a16="http://schemas.microsoft.com/office/drawing/2014/main" id="{5BB71E25-0AFB-DB9D-8901-53D151273725}"/>
                </a:ext>
              </a:extLst>
            </p:cNvPr>
            <p:cNvSpPr/>
            <p:nvPr/>
          </p:nvSpPr>
          <p:spPr>
            <a:xfrm>
              <a:off x="6372418" y="2560050"/>
              <a:ext cx="80867" cy="214407"/>
            </a:xfrm>
            <a:custGeom>
              <a:avLst/>
              <a:gdLst>
                <a:gd name="connsiteX0" fmla="*/ 0 w 80867"/>
                <a:gd name="connsiteY0" fmla="*/ 214408 h 214407"/>
                <a:gd name="connsiteX1" fmla="*/ 0 w 80867"/>
                <a:gd name="connsiteY1" fmla="*/ 121920 h 214407"/>
                <a:gd name="connsiteX2" fmla="*/ 11430 w 80867"/>
                <a:gd name="connsiteY2" fmla="*/ 114110 h 214407"/>
                <a:gd name="connsiteX3" fmla="*/ 59627 w 80867"/>
                <a:gd name="connsiteY3" fmla="*/ 65818 h 214407"/>
                <a:gd name="connsiteX4" fmla="*/ 80677 w 80867"/>
                <a:gd name="connsiteY4" fmla="*/ 53626 h 214407"/>
                <a:gd name="connsiteX5" fmla="*/ 80582 w 80867"/>
                <a:gd name="connsiteY5" fmla="*/ 80105 h 214407"/>
                <a:gd name="connsiteX6" fmla="*/ 58484 w 80867"/>
                <a:gd name="connsiteY6" fmla="*/ 92774 h 214407"/>
                <a:gd name="connsiteX7" fmla="*/ 58484 w 80867"/>
                <a:gd name="connsiteY7" fmla="*/ 98108 h 214407"/>
                <a:gd name="connsiteX8" fmla="*/ 80582 w 80867"/>
                <a:gd name="connsiteY8" fmla="*/ 85344 h 214407"/>
                <a:gd name="connsiteX9" fmla="*/ 80582 w 80867"/>
                <a:gd name="connsiteY9" fmla="*/ 92774 h 214407"/>
                <a:gd name="connsiteX10" fmla="*/ 80582 w 80867"/>
                <a:gd name="connsiteY10" fmla="*/ 94393 h 214407"/>
                <a:gd name="connsiteX11" fmla="*/ 72104 w 80867"/>
                <a:gd name="connsiteY11" fmla="*/ 99251 h 214407"/>
                <a:gd name="connsiteX12" fmla="*/ 72104 w 80867"/>
                <a:gd name="connsiteY12" fmla="*/ 104489 h 214407"/>
                <a:gd name="connsiteX13" fmla="*/ 80296 w 80867"/>
                <a:gd name="connsiteY13" fmla="*/ 99822 h 214407"/>
                <a:gd name="connsiteX14" fmla="*/ 70581 w 80867"/>
                <a:gd name="connsiteY14" fmla="*/ 138208 h 214407"/>
                <a:gd name="connsiteX15" fmla="*/ 67533 w 80867"/>
                <a:gd name="connsiteY15" fmla="*/ 144590 h 214407"/>
                <a:gd name="connsiteX16" fmla="*/ 52388 w 80867"/>
                <a:gd name="connsiteY16" fmla="*/ 153353 h 214407"/>
                <a:gd name="connsiteX17" fmla="*/ 52388 w 80867"/>
                <a:gd name="connsiteY17" fmla="*/ 158591 h 214407"/>
                <a:gd name="connsiteX18" fmla="*/ 63246 w 80867"/>
                <a:gd name="connsiteY18" fmla="*/ 152305 h 214407"/>
                <a:gd name="connsiteX19" fmla="*/ 58579 w 80867"/>
                <a:gd name="connsiteY19" fmla="*/ 159544 h 214407"/>
                <a:gd name="connsiteX20" fmla="*/ 58579 w 80867"/>
                <a:gd name="connsiteY20" fmla="*/ 159639 h 214407"/>
                <a:gd name="connsiteX21" fmla="*/ 51435 w 80867"/>
                <a:gd name="connsiteY21" fmla="*/ 169259 h 214407"/>
                <a:gd name="connsiteX22" fmla="*/ 51435 w 80867"/>
                <a:gd name="connsiteY22" fmla="*/ 168116 h 214407"/>
                <a:gd name="connsiteX23" fmla="*/ 42863 w 80867"/>
                <a:gd name="connsiteY23" fmla="*/ 173069 h 214407"/>
                <a:gd name="connsiteX24" fmla="*/ 42863 w 80867"/>
                <a:gd name="connsiteY24" fmla="*/ 178308 h 214407"/>
                <a:gd name="connsiteX25" fmla="*/ 44577 w 80867"/>
                <a:gd name="connsiteY25" fmla="*/ 177356 h 214407"/>
                <a:gd name="connsiteX26" fmla="*/ 16288 w 80867"/>
                <a:gd name="connsiteY26" fmla="*/ 203073 h 214407"/>
                <a:gd name="connsiteX27" fmla="*/ 0 w 80867"/>
                <a:gd name="connsiteY27" fmla="*/ 214408 h 214407"/>
                <a:gd name="connsiteX28" fmla="*/ 35814 w 80867"/>
                <a:gd name="connsiteY28" fmla="*/ 177165 h 214407"/>
                <a:gd name="connsiteX29" fmla="*/ 17431 w 80867"/>
                <a:gd name="connsiteY29" fmla="*/ 187738 h 214407"/>
                <a:gd name="connsiteX30" fmla="*/ 17431 w 80867"/>
                <a:gd name="connsiteY30" fmla="*/ 192977 h 214407"/>
                <a:gd name="connsiteX31" fmla="*/ 35814 w 80867"/>
                <a:gd name="connsiteY31" fmla="*/ 182404 h 214407"/>
                <a:gd name="connsiteX32" fmla="*/ 35814 w 80867"/>
                <a:gd name="connsiteY32" fmla="*/ 177165 h 214407"/>
                <a:gd name="connsiteX33" fmla="*/ 28290 w 80867"/>
                <a:gd name="connsiteY33" fmla="*/ 167164 h 214407"/>
                <a:gd name="connsiteX34" fmla="*/ 17431 w 80867"/>
                <a:gd name="connsiteY34" fmla="*/ 173450 h 214407"/>
                <a:gd name="connsiteX35" fmla="*/ 17431 w 80867"/>
                <a:gd name="connsiteY35" fmla="*/ 178689 h 214407"/>
                <a:gd name="connsiteX36" fmla="*/ 28290 w 80867"/>
                <a:gd name="connsiteY36" fmla="*/ 172403 h 214407"/>
                <a:gd name="connsiteX37" fmla="*/ 28290 w 80867"/>
                <a:gd name="connsiteY37" fmla="*/ 167164 h 214407"/>
                <a:gd name="connsiteX38" fmla="*/ 45244 w 80867"/>
                <a:gd name="connsiteY38" fmla="*/ 157353 h 214407"/>
                <a:gd name="connsiteX39" fmla="*/ 35433 w 80867"/>
                <a:gd name="connsiteY39" fmla="*/ 163068 h 214407"/>
                <a:gd name="connsiteX40" fmla="*/ 35433 w 80867"/>
                <a:gd name="connsiteY40" fmla="*/ 168307 h 214407"/>
                <a:gd name="connsiteX41" fmla="*/ 45244 w 80867"/>
                <a:gd name="connsiteY41" fmla="*/ 162687 h 214407"/>
                <a:gd name="connsiteX42" fmla="*/ 45244 w 80867"/>
                <a:gd name="connsiteY42" fmla="*/ 157353 h 214407"/>
                <a:gd name="connsiteX43" fmla="*/ 35814 w 80867"/>
                <a:gd name="connsiteY43" fmla="*/ 147923 h 214407"/>
                <a:gd name="connsiteX44" fmla="*/ 17431 w 80867"/>
                <a:gd name="connsiteY44" fmla="*/ 158496 h 214407"/>
                <a:gd name="connsiteX45" fmla="*/ 17431 w 80867"/>
                <a:gd name="connsiteY45" fmla="*/ 163735 h 214407"/>
                <a:gd name="connsiteX46" fmla="*/ 35814 w 80867"/>
                <a:gd name="connsiteY46" fmla="*/ 153162 h 214407"/>
                <a:gd name="connsiteX47" fmla="*/ 35814 w 80867"/>
                <a:gd name="connsiteY47" fmla="*/ 147923 h 214407"/>
                <a:gd name="connsiteX48" fmla="*/ 28290 w 80867"/>
                <a:gd name="connsiteY48" fmla="*/ 137922 h 214407"/>
                <a:gd name="connsiteX49" fmla="*/ 17431 w 80867"/>
                <a:gd name="connsiteY49" fmla="*/ 144209 h 214407"/>
                <a:gd name="connsiteX50" fmla="*/ 17431 w 80867"/>
                <a:gd name="connsiteY50" fmla="*/ 149447 h 214407"/>
                <a:gd name="connsiteX51" fmla="*/ 28290 w 80867"/>
                <a:gd name="connsiteY51" fmla="*/ 143161 h 214407"/>
                <a:gd name="connsiteX52" fmla="*/ 28290 w 80867"/>
                <a:gd name="connsiteY52" fmla="*/ 137922 h 214407"/>
                <a:gd name="connsiteX53" fmla="*/ 45244 w 80867"/>
                <a:gd name="connsiteY53" fmla="*/ 128207 h 214407"/>
                <a:gd name="connsiteX54" fmla="*/ 35433 w 80867"/>
                <a:gd name="connsiteY54" fmla="*/ 133826 h 214407"/>
                <a:gd name="connsiteX55" fmla="*/ 35433 w 80867"/>
                <a:gd name="connsiteY55" fmla="*/ 139160 h 214407"/>
                <a:gd name="connsiteX56" fmla="*/ 45244 w 80867"/>
                <a:gd name="connsiteY56" fmla="*/ 133445 h 214407"/>
                <a:gd name="connsiteX57" fmla="*/ 45244 w 80867"/>
                <a:gd name="connsiteY57" fmla="*/ 128207 h 214407"/>
                <a:gd name="connsiteX58" fmla="*/ 41910 w 80867"/>
                <a:gd name="connsiteY58" fmla="*/ 116586 h 214407"/>
                <a:gd name="connsiteX59" fmla="*/ 17431 w 80867"/>
                <a:gd name="connsiteY59" fmla="*/ 130778 h 214407"/>
                <a:gd name="connsiteX60" fmla="*/ 17431 w 80867"/>
                <a:gd name="connsiteY60" fmla="*/ 136017 h 214407"/>
                <a:gd name="connsiteX61" fmla="*/ 41910 w 80867"/>
                <a:gd name="connsiteY61" fmla="*/ 121920 h 214407"/>
                <a:gd name="connsiteX62" fmla="*/ 41910 w 80867"/>
                <a:gd name="connsiteY62" fmla="*/ 116586 h 214407"/>
                <a:gd name="connsiteX63" fmla="*/ 28290 w 80867"/>
                <a:gd name="connsiteY63" fmla="*/ 110204 h 214407"/>
                <a:gd name="connsiteX64" fmla="*/ 17431 w 80867"/>
                <a:gd name="connsiteY64" fmla="*/ 116396 h 214407"/>
                <a:gd name="connsiteX65" fmla="*/ 17431 w 80867"/>
                <a:gd name="connsiteY65" fmla="*/ 121730 h 214407"/>
                <a:gd name="connsiteX66" fmla="*/ 28290 w 80867"/>
                <a:gd name="connsiteY66" fmla="*/ 115443 h 214407"/>
                <a:gd name="connsiteX67" fmla="*/ 28290 w 80867"/>
                <a:gd name="connsiteY67" fmla="*/ 110204 h 214407"/>
                <a:gd name="connsiteX68" fmla="*/ 64961 w 80867"/>
                <a:gd name="connsiteY68" fmla="*/ 103346 h 214407"/>
                <a:gd name="connsiteX69" fmla="*/ 49054 w 80867"/>
                <a:gd name="connsiteY69" fmla="*/ 112586 h 214407"/>
                <a:gd name="connsiteX70" fmla="*/ 49054 w 80867"/>
                <a:gd name="connsiteY70" fmla="*/ 117824 h 214407"/>
                <a:gd name="connsiteX71" fmla="*/ 64961 w 80867"/>
                <a:gd name="connsiteY71" fmla="*/ 108585 h 214407"/>
                <a:gd name="connsiteX72" fmla="*/ 64961 w 80867"/>
                <a:gd name="connsiteY72" fmla="*/ 103346 h 214407"/>
                <a:gd name="connsiteX73" fmla="*/ 51340 w 80867"/>
                <a:gd name="connsiteY73" fmla="*/ 96869 h 214407"/>
                <a:gd name="connsiteX74" fmla="*/ 35433 w 80867"/>
                <a:gd name="connsiteY74" fmla="*/ 106108 h 214407"/>
                <a:gd name="connsiteX75" fmla="*/ 35433 w 80867"/>
                <a:gd name="connsiteY75" fmla="*/ 111347 h 214407"/>
                <a:gd name="connsiteX76" fmla="*/ 51340 w 80867"/>
                <a:gd name="connsiteY76" fmla="*/ 102108 h 214407"/>
                <a:gd name="connsiteX77" fmla="*/ 51340 w 80867"/>
                <a:gd name="connsiteY77" fmla="*/ 96869 h 214407"/>
                <a:gd name="connsiteX78" fmla="*/ 0 w 80867"/>
                <a:gd name="connsiteY78" fmla="*/ 80486 h 214407"/>
                <a:gd name="connsiteX79" fmla="*/ 0 w 80867"/>
                <a:gd name="connsiteY79" fmla="*/ 80296 h 214407"/>
                <a:gd name="connsiteX80" fmla="*/ 25527 w 80867"/>
                <a:gd name="connsiteY80" fmla="*/ 56769 h 214407"/>
                <a:gd name="connsiteX81" fmla="*/ 26003 w 80867"/>
                <a:gd name="connsiteY81" fmla="*/ 56483 h 214407"/>
                <a:gd name="connsiteX82" fmla="*/ 0 w 80867"/>
                <a:gd name="connsiteY82" fmla="*/ 80486 h 214407"/>
                <a:gd name="connsiteX83" fmla="*/ 64675 w 80867"/>
                <a:gd name="connsiteY83" fmla="*/ 57626 h 214407"/>
                <a:gd name="connsiteX84" fmla="*/ 72104 w 80867"/>
                <a:gd name="connsiteY84" fmla="*/ 42577 h 214407"/>
                <a:gd name="connsiteX85" fmla="*/ 72104 w 80867"/>
                <a:gd name="connsiteY85" fmla="*/ 44291 h 214407"/>
                <a:gd name="connsiteX86" fmla="*/ 80677 w 80867"/>
                <a:gd name="connsiteY86" fmla="*/ 39338 h 214407"/>
                <a:gd name="connsiteX87" fmla="*/ 80677 w 80867"/>
                <a:gd name="connsiteY87" fmla="*/ 48387 h 214407"/>
                <a:gd name="connsiteX88" fmla="*/ 64675 w 80867"/>
                <a:gd name="connsiteY88" fmla="*/ 57626 h 214407"/>
                <a:gd name="connsiteX89" fmla="*/ 28290 w 80867"/>
                <a:gd name="connsiteY89" fmla="*/ 53912 h 214407"/>
                <a:gd name="connsiteX90" fmla="*/ 28290 w 80867"/>
                <a:gd name="connsiteY90" fmla="*/ 53626 h 214407"/>
                <a:gd name="connsiteX91" fmla="*/ 56198 w 80867"/>
                <a:gd name="connsiteY91" fmla="*/ 0 h 214407"/>
                <a:gd name="connsiteX92" fmla="*/ 56293 w 80867"/>
                <a:gd name="connsiteY92" fmla="*/ 0 h 214407"/>
                <a:gd name="connsiteX93" fmla="*/ 28290 w 80867"/>
                <a:gd name="connsiteY93" fmla="*/ 53912 h 214407"/>
                <a:gd name="connsiteX94" fmla="*/ 73914 w 80867"/>
                <a:gd name="connsiteY94" fmla="*/ 38005 h 214407"/>
                <a:gd name="connsiteX95" fmla="*/ 80200 w 80867"/>
                <a:gd name="connsiteY95" fmla="*/ 11049 h 214407"/>
                <a:gd name="connsiteX96" fmla="*/ 80772 w 80867"/>
                <a:gd name="connsiteY96" fmla="*/ 10763 h 214407"/>
                <a:gd name="connsiteX97" fmla="*/ 80677 w 80867"/>
                <a:gd name="connsiteY97" fmla="*/ 34100 h 214407"/>
                <a:gd name="connsiteX98" fmla="*/ 73914 w 80867"/>
                <a:gd name="connsiteY98" fmla="*/ 38005 h 214407"/>
                <a:gd name="connsiteX99" fmla="*/ 80677 w 80867"/>
                <a:gd name="connsiteY99" fmla="*/ 5525 h 214407"/>
                <a:gd name="connsiteX100" fmla="*/ 80867 w 80867"/>
                <a:gd name="connsiteY100" fmla="*/ 95 h 214407"/>
                <a:gd name="connsiteX101" fmla="*/ 80772 w 80867"/>
                <a:gd name="connsiteY101" fmla="*/ 5429 h 214407"/>
                <a:gd name="connsiteX102" fmla="*/ 80677 w 80867"/>
                <a:gd name="connsiteY102" fmla="*/ 5525 h 21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80867" h="214407">
                  <a:moveTo>
                    <a:pt x="0" y="214408"/>
                  </a:moveTo>
                  <a:lnTo>
                    <a:pt x="0" y="121920"/>
                  </a:lnTo>
                  <a:cubicBezTo>
                    <a:pt x="4000" y="119348"/>
                    <a:pt x="7811" y="116777"/>
                    <a:pt x="11430" y="114110"/>
                  </a:cubicBezTo>
                  <a:cubicBezTo>
                    <a:pt x="32099" y="99251"/>
                    <a:pt x="48196" y="82868"/>
                    <a:pt x="59627" y="65818"/>
                  </a:cubicBezTo>
                  <a:lnTo>
                    <a:pt x="80677" y="53626"/>
                  </a:lnTo>
                  <a:lnTo>
                    <a:pt x="80582" y="80105"/>
                  </a:lnTo>
                  <a:lnTo>
                    <a:pt x="58484" y="92774"/>
                  </a:lnTo>
                  <a:lnTo>
                    <a:pt x="58484" y="98108"/>
                  </a:lnTo>
                  <a:lnTo>
                    <a:pt x="80582" y="85344"/>
                  </a:lnTo>
                  <a:lnTo>
                    <a:pt x="80582" y="92774"/>
                  </a:lnTo>
                  <a:cubicBezTo>
                    <a:pt x="80582" y="93345"/>
                    <a:pt x="80582" y="93821"/>
                    <a:pt x="80582" y="94393"/>
                  </a:cubicBezTo>
                  <a:lnTo>
                    <a:pt x="72104" y="99251"/>
                  </a:lnTo>
                  <a:lnTo>
                    <a:pt x="72104" y="104489"/>
                  </a:lnTo>
                  <a:lnTo>
                    <a:pt x="80296" y="99822"/>
                  </a:lnTo>
                  <a:cubicBezTo>
                    <a:pt x="79439" y="112776"/>
                    <a:pt x="76200" y="125635"/>
                    <a:pt x="70581" y="138208"/>
                  </a:cubicBezTo>
                  <a:cubicBezTo>
                    <a:pt x="69628" y="140399"/>
                    <a:pt x="68580" y="142494"/>
                    <a:pt x="67533" y="144590"/>
                  </a:cubicBezTo>
                  <a:lnTo>
                    <a:pt x="52388" y="153353"/>
                  </a:lnTo>
                  <a:lnTo>
                    <a:pt x="52388" y="158591"/>
                  </a:lnTo>
                  <a:lnTo>
                    <a:pt x="63246" y="152305"/>
                  </a:lnTo>
                  <a:cubicBezTo>
                    <a:pt x="61817" y="154686"/>
                    <a:pt x="60293" y="157163"/>
                    <a:pt x="58579" y="159544"/>
                  </a:cubicBezTo>
                  <a:cubicBezTo>
                    <a:pt x="58579" y="159639"/>
                    <a:pt x="58579" y="159639"/>
                    <a:pt x="58579" y="159639"/>
                  </a:cubicBezTo>
                  <a:cubicBezTo>
                    <a:pt x="56388" y="162878"/>
                    <a:pt x="54007" y="166116"/>
                    <a:pt x="51435" y="169259"/>
                  </a:cubicBezTo>
                  <a:lnTo>
                    <a:pt x="51435" y="168116"/>
                  </a:lnTo>
                  <a:lnTo>
                    <a:pt x="42863" y="173069"/>
                  </a:lnTo>
                  <a:lnTo>
                    <a:pt x="42863" y="178308"/>
                  </a:lnTo>
                  <a:lnTo>
                    <a:pt x="44577" y="177356"/>
                  </a:lnTo>
                  <a:cubicBezTo>
                    <a:pt x="36481" y="186214"/>
                    <a:pt x="27051" y="194882"/>
                    <a:pt x="16288" y="203073"/>
                  </a:cubicBezTo>
                  <a:cubicBezTo>
                    <a:pt x="11144" y="206978"/>
                    <a:pt x="5715" y="210788"/>
                    <a:pt x="0" y="214408"/>
                  </a:cubicBezTo>
                  <a:close/>
                  <a:moveTo>
                    <a:pt x="35814" y="177165"/>
                  </a:moveTo>
                  <a:lnTo>
                    <a:pt x="17431" y="187738"/>
                  </a:lnTo>
                  <a:lnTo>
                    <a:pt x="17431" y="192977"/>
                  </a:lnTo>
                  <a:lnTo>
                    <a:pt x="35814" y="182404"/>
                  </a:lnTo>
                  <a:lnTo>
                    <a:pt x="35814" y="177165"/>
                  </a:lnTo>
                  <a:close/>
                  <a:moveTo>
                    <a:pt x="28290" y="167164"/>
                  </a:moveTo>
                  <a:lnTo>
                    <a:pt x="17431" y="173450"/>
                  </a:lnTo>
                  <a:lnTo>
                    <a:pt x="17431" y="178689"/>
                  </a:lnTo>
                  <a:lnTo>
                    <a:pt x="28290" y="172403"/>
                  </a:lnTo>
                  <a:lnTo>
                    <a:pt x="28290" y="167164"/>
                  </a:lnTo>
                  <a:close/>
                  <a:moveTo>
                    <a:pt x="45244" y="157353"/>
                  </a:moveTo>
                  <a:lnTo>
                    <a:pt x="35433" y="163068"/>
                  </a:lnTo>
                  <a:lnTo>
                    <a:pt x="35433" y="168307"/>
                  </a:lnTo>
                  <a:lnTo>
                    <a:pt x="45244" y="162687"/>
                  </a:lnTo>
                  <a:lnTo>
                    <a:pt x="45244" y="157353"/>
                  </a:lnTo>
                  <a:close/>
                  <a:moveTo>
                    <a:pt x="35814" y="147923"/>
                  </a:moveTo>
                  <a:lnTo>
                    <a:pt x="17431" y="158496"/>
                  </a:lnTo>
                  <a:lnTo>
                    <a:pt x="17431" y="163735"/>
                  </a:lnTo>
                  <a:lnTo>
                    <a:pt x="35814" y="153162"/>
                  </a:lnTo>
                  <a:lnTo>
                    <a:pt x="35814" y="147923"/>
                  </a:lnTo>
                  <a:close/>
                  <a:moveTo>
                    <a:pt x="28290" y="137922"/>
                  </a:moveTo>
                  <a:lnTo>
                    <a:pt x="17431" y="144209"/>
                  </a:lnTo>
                  <a:lnTo>
                    <a:pt x="17431" y="149447"/>
                  </a:lnTo>
                  <a:lnTo>
                    <a:pt x="28290" y="143161"/>
                  </a:lnTo>
                  <a:lnTo>
                    <a:pt x="28290" y="137922"/>
                  </a:lnTo>
                  <a:close/>
                  <a:moveTo>
                    <a:pt x="45244" y="128207"/>
                  </a:moveTo>
                  <a:lnTo>
                    <a:pt x="35433" y="133826"/>
                  </a:lnTo>
                  <a:lnTo>
                    <a:pt x="35433" y="139160"/>
                  </a:lnTo>
                  <a:lnTo>
                    <a:pt x="45244" y="133445"/>
                  </a:lnTo>
                  <a:lnTo>
                    <a:pt x="45244" y="128207"/>
                  </a:lnTo>
                  <a:close/>
                  <a:moveTo>
                    <a:pt x="41910" y="116586"/>
                  </a:moveTo>
                  <a:lnTo>
                    <a:pt x="17431" y="130778"/>
                  </a:lnTo>
                  <a:lnTo>
                    <a:pt x="17431" y="136017"/>
                  </a:lnTo>
                  <a:lnTo>
                    <a:pt x="41910" y="121920"/>
                  </a:lnTo>
                  <a:lnTo>
                    <a:pt x="41910" y="116586"/>
                  </a:lnTo>
                  <a:close/>
                  <a:moveTo>
                    <a:pt x="28290" y="110204"/>
                  </a:moveTo>
                  <a:lnTo>
                    <a:pt x="17431" y="116396"/>
                  </a:lnTo>
                  <a:lnTo>
                    <a:pt x="17431" y="121730"/>
                  </a:lnTo>
                  <a:lnTo>
                    <a:pt x="28290" y="115443"/>
                  </a:lnTo>
                  <a:lnTo>
                    <a:pt x="28290" y="110204"/>
                  </a:lnTo>
                  <a:close/>
                  <a:moveTo>
                    <a:pt x="64961" y="103346"/>
                  </a:moveTo>
                  <a:lnTo>
                    <a:pt x="49054" y="112586"/>
                  </a:lnTo>
                  <a:lnTo>
                    <a:pt x="49054" y="117824"/>
                  </a:lnTo>
                  <a:lnTo>
                    <a:pt x="64961" y="108585"/>
                  </a:lnTo>
                  <a:lnTo>
                    <a:pt x="64961" y="103346"/>
                  </a:lnTo>
                  <a:close/>
                  <a:moveTo>
                    <a:pt x="51340" y="96869"/>
                  </a:moveTo>
                  <a:lnTo>
                    <a:pt x="35433" y="106108"/>
                  </a:lnTo>
                  <a:lnTo>
                    <a:pt x="35433" y="111347"/>
                  </a:lnTo>
                  <a:lnTo>
                    <a:pt x="51340" y="102108"/>
                  </a:lnTo>
                  <a:lnTo>
                    <a:pt x="51340" y="96869"/>
                  </a:lnTo>
                  <a:close/>
                  <a:moveTo>
                    <a:pt x="0" y="80486"/>
                  </a:moveTo>
                  <a:lnTo>
                    <a:pt x="0" y="80296"/>
                  </a:lnTo>
                  <a:cubicBezTo>
                    <a:pt x="9716" y="72771"/>
                    <a:pt x="18288" y="64960"/>
                    <a:pt x="25527" y="56769"/>
                  </a:cubicBezTo>
                  <a:lnTo>
                    <a:pt x="26003" y="56483"/>
                  </a:lnTo>
                  <a:cubicBezTo>
                    <a:pt x="18574" y="64865"/>
                    <a:pt x="10001" y="72866"/>
                    <a:pt x="0" y="80486"/>
                  </a:cubicBezTo>
                  <a:close/>
                  <a:moveTo>
                    <a:pt x="64675" y="57626"/>
                  </a:moveTo>
                  <a:cubicBezTo>
                    <a:pt x="67533" y="52673"/>
                    <a:pt x="70009" y="47625"/>
                    <a:pt x="72104" y="42577"/>
                  </a:cubicBezTo>
                  <a:lnTo>
                    <a:pt x="72104" y="44291"/>
                  </a:lnTo>
                  <a:lnTo>
                    <a:pt x="80677" y="39338"/>
                  </a:lnTo>
                  <a:lnTo>
                    <a:pt x="80677" y="48387"/>
                  </a:lnTo>
                  <a:lnTo>
                    <a:pt x="64675" y="57626"/>
                  </a:lnTo>
                  <a:close/>
                  <a:moveTo>
                    <a:pt x="28290" y="53912"/>
                  </a:moveTo>
                  <a:lnTo>
                    <a:pt x="28290" y="53626"/>
                  </a:lnTo>
                  <a:cubicBezTo>
                    <a:pt x="42863" y="36576"/>
                    <a:pt x="52102" y="18479"/>
                    <a:pt x="56198" y="0"/>
                  </a:cubicBezTo>
                  <a:lnTo>
                    <a:pt x="56293" y="0"/>
                  </a:lnTo>
                  <a:cubicBezTo>
                    <a:pt x="52292" y="18574"/>
                    <a:pt x="42958" y="36767"/>
                    <a:pt x="28290" y="53912"/>
                  </a:cubicBezTo>
                  <a:close/>
                  <a:moveTo>
                    <a:pt x="73914" y="38005"/>
                  </a:moveTo>
                  <a:cubicBezTo>
                    <a:pt x="77152" y="29147"/>
                    <a:pt x="79248" y="20098"/>
                    <a:pt x="80200" y="11049"/>
                  </a:cubicBezTo>
                  <a:lnTo>
                    <a:pt x="80772" y="10763"/>
                  </a:lnTo>
                  <a:lnTo>
                    <a:pt x="80677" y="34100"/>
                  </a:lnTo>
                  <a:lnTo>
                    <a:pt x="73914" y="38005"/>
                  </a:lnTo>
                  <a:close/>
                  <a:moveTo>
                    <a:pt x="80677" y="5525"/>
                  </a:moveTo>
                  <a:cubicBezTo>
                    <a:pt x="80772" y="3715"/>
                    <a:pt x="80867" y="1905"/>
                    <a:pt x="80867" y="95"/>
                  </a:cubicBezTo>
                  <a:lnTo>
                    <a:pt x="80772" y="5429"/>
                  </a:lnTo>
                  <a:lnTo>
                    <a:pt x="80677" y="5525"/>
                  </a:lnTo>
                  <a:close/>
                </a:path>
              </a:pathLst>
            </a:custGeom>
            <a:gradFill>
              <a:gsLst>
                <a:gs pos="0">
                  <a:srgbClr val="473D4A"/>
                </a:gs>
                <a:gs pos="50000">
                  <a:srgbClr val="493E4B"/>
                </a:gs>
                <a:gs pos="100000">
                  <a:srgbClr val="4B404D"/>
                </a:gs>
              </a:gsLst>
              <a:lin ang="0" scaled="1"/>
            </a:gradFill>
            <a:ln w="9525" cap="flat">
              <a:noFill/>
              <a:prstDash val="solid"/>
              <a:miter/>
            </a:ln>
          </p:spPr>
          <p:txBody>
            <a:bodyPr rtlCol="0" anchor="ctr"/>
            <a:lstStyle/>
            <a:p>
              <a:endParaRPr lang="ru-RU"/>
            </a:p>
          </p:txBody>
        </p:sp>
        <p:sp>
          <p:nvSpPr>
            <p:cNvPr id="584" name="Полилиния: фигура 583">
              <a:extLst>
                <a:ext uri="{FF2B5EF4-FFF2-40B4-BE49-F238E27FC236}">
                  <a16:creationId xmlns:a16="http://schemas.microsoft.com/office/drawing/2014/main" id="{7A429C13-8228-1FC4-C9CB-627987A226CA}"/>
                </a:ext>
              </a:extLst>
            </p:cNvPr>
            <p:cNvSpPr/>
            <p:nvPr/>
          </p:nvSpPr>
          <p:spPr>
            <a:xfrm>
              <a:off x="6372418" y="2560050"/>
              <a:ext cx="80867" cy="214407"/>
            </a:xfrm>
            <a:custGeom>
              <a:avLst/>
              <a:gdLst>
                <a:gd name="connsiteX0" fmla="*/ 0 w 80867"/>
                <a:gd name="connsiteY0" fmla="*/ 121920 h 214407"/>
                <a:gd name="connsiteX1" fmla="*/ 11430 w 80867"/>
                <a:gd name="connsiteY1" fmla="*/ 114110 h 214407"/>
                <a:gd name="connsiteX2" fmla="*/ 59627 w 80867"/>
                <a:gd name="connsiteY2" fmla="*/ 65818 h 214407"/>
                <a:gd name="connsiteX3" fmla="*/ 80677 w 80867"/>
                <a:gd name="connsiteY3" fmla="*/ 53626 h 214407"/>
                <a:gd name="connsiteX4" fmla="*/ 80582 w 80867"/>
                <a:gd name="connsiteY4" fmla="*/ 80105 h 214407"/>
                <a:gd name="connsiteX5" fmla="*/ 58484 w 80867"/>
                <a:gd name="connsiteY5" fmla="*/ 92774 h 214407"/>
                <a:gd name="connsiteX6" fmla="*/ 58484 w 80867"/>
                <a:gd name="connsiteY6" fmla="*/ 98108 h 214407"/>
                <a:gd name="connsiteX7" fmla="*/ 80582 w 80867"/>
                <a:gd name="connsiteY7" fmla="*/ 85344 h 214407"/>
                <a:gd name="connsiteX8" fmla="*/ 80582 w 80867"/>
                <a:gd name="connsiteY8" fmla="*/ 92774 h 214407"/>
                <a:gd name="connsiteX9" fmla="*/ 80582 w 80867"/>
                <a:gd name="connsiteY9" fmla="*/ 94393 h 214407"/>
                <a:gd name="connsiteX10" fmla="*/ 72104 w 80867"/>
                <a:gd name="connsiteY10" fmla="*/ 99251 h 214407"/>
                <a:gd name="connsiteX11" fmla="*/ 72104 w 80867"/>
                <a:gd name="connsiteY11" fmla="*/ 104489 h 214407"/>
                <a:gd name="connsiteX12" fmla="*/ 80296 w 80867"/>
                <a:gd name="connsiteY12" fmla="*/ 99822 h 214407"/>
                <a:gd name="connsiteX13" fmla="*/ 70581 w 80867"/>
                <a:gd name="connsiteY13" fmla="*/ 138208 h 214407"/>
                <a:gd name="connsiteX14" fmla="*/ 67533 w 80867"/>
                <a:gd name="connsiteY14" fmla="*/ 144590 h 214407"/>
                <a:gd name="connsiteX15" fmla="*/ 52388 w 80867"/>
                <a:gd name="connsiteY15" fmla="*/ 153353 h 214407"/>
                <a:gd name="connsiteX16" fmla="*/ 52388 w 80867"/>
                <a:gd name="connsiteY16" fmla="*/ 158591 h 214407"/>
                <a:gd name="connsiteX17" fmla="*/ 63246 w 80867"/>
                <a:gd name="connsiteY17" fmla="*/ 152305 h 214407"/>
                <a:gd name="connsiteX18" fmla="*/ 58579 w 80867"/>
                <a:gd name="connsiteY18" fmla="*/ 159544 h 214407"/>
                <a:gd name="connsiteX19" fmla="*/ 58579 w 80867"/>
                <a:gd name="connsiteY19" fmla="*/ 159639 h 214407"/>
                <a:gd name="connsiteX20" fmla="*/ 51435 w 80867"/>
                <a:gd name="connsiteY20" fmla="*/ 169259 h 214407"/>
                <a:gd name="connsiteX21" fmla="*/ 51435 w 80867"/>
                <a:gd name="connsiteY21" fmla="*/ 168116 h 214407"/>
                <a:gd name="connsiteX22" fmla="*/ 42863 w 80867"/>
                <a:gd name="connsiteY22" fmla="*/ 173069 h 214407"/>
                <a:gd name="connsiteX23" fmla="*/ 42863 w 80867"/>
                <a:gd name="connsiteY23" fmla="*/ 178308 h 214407"/>
                <a:gd name="connsiteX24" fmla="*/ 44577 w 80867"/>
                <a:gd name="connsiteY24" fmla="*/ 177356 h 214407"/>
                <a:gd name="connsiteX25" fmla="*/ 16288 w 80867"/>
                <a:gd name="connsiteY25" fmla="*/ 203073 h 214407"/>
                <a:gd name="connsiteX26" fmla="*/ 0 w 80867"/>
                <a:gd name="connsiteY26" fmla="*/ 214408 h 214407"/>
                <a:gd name="connsiteX27" fmla="*/ 0 w 80867"/>
                <a:gd name="connsiteY27" fmla="*/ 121920 h 214407"/>
                <a:gd name="connsiteX28" fmla="*/ 17431 w 80867"/>
                <a:gd name="connsiteY28" fmla="*/ 187738 h 214407"/>
                <a:gd name="connsiteX29" fmla="*/ 17431 w 80867"/>
                <a:gd name="connsiteY29" fmla="*/ 192977 h 214407"/>
                <a:gd name="connsiteX30" fmla="*/ 35814 w 80867"/>
                <a:gd name="connsiteY30" fmla="*/ 182404 h 214407"/>
                <a:gd name="connsiteX31" fmla="*/ 35814 w 80867"/>
                <a:gd name="connsiteY31" fmla="*/ 177165 h 214407"/>
                <a:gd name="connsiteX32" fmla="*/ 17431 w 80867"/>
                <a:gd name="connsiteY32" fmla="*/ 187738 h 214407"/>
                <a:gd name="connsiteX33" fmla="*/ 17431 w 80867"/>
                <a:gd name="connsiteY33" fmla="*/ 173450 h 214407"/>
                <a:gd name="connsiteX34" fmla="*/ 17431 w 80867"/>
                <a:gd name="connsiteY34" fmla="*/ 178689 h 214407"/>
                <a:gd name="connsiteX35" fmla="*/ 28290 w 80867"/>
                <a:gd name="connsiteY35" fmla="*/ 172403 h 214407"/>
                <a:gd name="connsiteX36" fmla="*/ 28290 w 80867"/>
                <a:gd name="connsiteY36" fmla="*/ 167164 h 214407"/>
                <a:gd name="connsiteX37" fmla="*/ 17431 w 80867"/>
                <a:gd name="connsiteY37" fmla="*/ 173450 h 214407"/>
                <a:gd name="connsiteX38" fmla="*/ 35433 w 80867"/>
                <a:gd name="connsiteY38" fmla="*/ 163068 h 214407"/>
                <a:gd name="connsiteX39" fmla="*/ 35433 w 80867"/>
                <a:gd name="connsiteY39" fmla="*/ 168307 h 214407"/>
                <a:gd name="connsiteX40" fmla="*/ 45244 w 80867"/>
                <a:gd name="connsiteY40" fmla="*/ 162687 h 214407"/>
                <a:gd name="connsiteX41" fmla="*/ 45244 w 80867"/>
                <a:gd name="connsiteY41" fmla="*/ 157353 h 214407"/>
                <a:gd name="connsiteX42" fmla="*/ 35433 w 80867"/>
                <a:gd name="connsiteY42" fmla="*/ 163068 h 214407"/>
                <a:gd name="connsiteX43" fmla="*/ 17431 w 80867"/>
                <a:gd name="connsiteY43" fmla="*/ 158496 h 214407"/>
                <a:gd name="connsiteX44" fmla="*/ 17431 w 80867"/>
                <a:gd name="connsiteY44" fmla="*/ 163735 h 214407"/>
                <a:gd name="connsiteX45" fmla="*/ 35814 w 80867"/>
                <a:gd name="connsiteY45" fmla="*/ 153162 h 214407"/>
                <a:gd name="connsiteX46" fmla="*/ 35814 w 80867"/>
                <a:gd name="connsiteY46" fmla="*/ 147923 h 214407"/>
                <a:gd name="connsiteX47" fmla="*/ 17431 w 80867"/>
                <a:gd name="connsiteY47" fmla="*/ 158496 h 214407"/>
                <a:gd name="connsiteX48" fmla="*/ 17431 w 80867"/>
                <a:gd name="connsiteY48" fmla="*/ 144209 h 214407"/>
                <a:gd name="connsiteX49" fmla="*/ 17431 w 80867"/>
                <a:gd name="connsiteY49" fmla="*/ 149447 h 214407"/>
                <a:gd name="connsiteX50" fmla="*/ 28290 w 80867"/>
                <a:gd name="connsiteY50" fmla="*/ 143161 h 214407"/>
                <a:gd name="connsiteX51" fmla="*/ 28290 w 80867"/>
                <a:gd name="connsiteY51" fmla="*/ 137922 h 214407"/>
                <a:gd name="connsiteX52" fmla="*/ 17431 w 80867"/>
                <a:gd name="connsiteY52" fmla="*/ 144209 h 214407"/>
                <a:gd name="connsiteX53" fmla="*/ 35433 w 80867"/>
                <a:gd name="connsiteY53" fmla="*/ 133826 h 214407"/>
                <a:gd name="connsiteX54" fmla="*/ 35433 w 80867"/>
                <a:gd name="connsiteY54" fmla="*/ 139160 h 214407"/>
                <a:gd name="connsiteX55" fmla="*/ 45244 w 80867"/>
                <a:gd name="connsiteY55" fmla="*/ 133445 h 214407"/>
                <a:gd name="connsiteX56" fmla="*/ 45244 w 80867"/>
                <a:gd name="connsiteY56" fmla="*/ 128207 h 214407"/>
                <a:gd name="connsiteX57" fmla="*/ 35433 w 80867"/>
                <a:gd name="connsiteY57" fmla="*/ 133826 h 214407"/>
                <a:gd name="connsiteX58" fmla="*/ 17431 w 80867"/>
                <a:gd name="connsiteY58" fmla="*/ 130778 h 214407"/>
                <a:gd name="connsiteX59" fmla="*/ 17431 w 80867"/>
                <a:gd name="connsiteY59" fmla="*/ 136017 h 214407"/>
                <a:gd name="connsiteX60" fmla="*/ 41910 w 80867"/>
                <a:gd name="connsiteY60" fmla="*/ 121920 h 214407"/>
                <a:gd name="connsiteX61" fmla="*/ 41910 w 80867"/>
                <a:gd name="connsiteY61" fmla="*/ 116586 h 214407"/>
                <a:gd name="connsiteX62" fmla="*/ 17431 w 80867"/>
                <a:gd name="connsiteY62" fmla="*/ 130778 h 214407"/>
                <a:gd name="connsiteX63" fmla="*/ 17431 w 80867"/>
                <a:gd name="connsiteY63" fmla="*/ 116396 h 214407"/>
                <a:gd name="connsiteX64" fmla="*/ 17431 w 80867"/>
                <a:gd name="connsiteY64" fmla="*/ 121730 h 214407"/>
                <a:gd name="connsiteX65" fmla="*/ 28290 w 80867"/>
                <a:gd name="connsiteY65" fmla="*/ 115443 h 214407"/>
                <a:gd name="connsiteX66" fmla="*/ 28290 w 80867"/>
                <a:gd name="connsiteY66" fmla="*/ 110204 h 214407"/>
                <a:gd name="connsiteX67" fmla="*/ 17431 w 80867"/>
                <a:gd name="connsiteY67" fmla="*/ 116396 h 214407"/>
                <a:gd name="connsiteX68" fmla="*/ 49054 w 80867"/>
                <a:gd name="connsiteY68" fmla="*/ 112586 h 214407"/>
                <a:gd name="connsiteX69" fmla="*/ 49054 w 80867"/>
                <a:gd name="connsiteY69" fmla="*/ 117824 h 214407"/>
                <a:gd name="connsiteX70" fmla="*/ 64961 w 80867"/>
                <a:gd name="connsiteY70" fmla="*/ 108585 h 214407"/>
                <a:gd name="connsiteX71" fmla="*/ 64961 w 80867"/>
                <a:gd name="connsiteY71" fmla="*/ 103346 h 214407"/>
                <a:gd name="connsiteX72" fmla="*/ 49054 w 80867"/>
                <a:gd name="connsiteY72" fmla="*/ 112586 h 214407"/>
                <a:gd name="connsiteX73" fmla="*/ 35433 w 80867"/>
                <a:gd name="connsiteY73" fmla="*/ 106108 h 214407"/>
                <a:gd name="connsiteX74" fmla="*/ 35433 w 80867"/>
                <a:gd name="connsiteY74" fmla="*/ 111347 h 214407"/>
                <a:gd name="connsiteX75" fmla="*/ 51340 w 80867"/>
                <a:gd name="connsiteY75" fmla="*/ 102108 h 214407"/>
                <a:gd name="connsiteX76" fmla="*/ 51340 w 80867"/>
                <a:gd name="connsiteY76" fmla="*/ 96869 h 214407"/>
                <a:gd name="connsiteX77" fmla="*/ 35433 w 80867"/>
                <a:gd name="connsiteY77" fmla="*/ 106108 h 214407"/>
                <a:gd name="connsiteX78" fmla="*/ 0 w 80867"/>
                <a:gd name="connsiteY78" fmla="*/ 80296 h 214407"/>
                <a:gd name="connsiteX79" fmla="*/ 25527 w 80867"/>
                <a:gd name="connsiteY79" fmla="*/ 56769 h 214407"/>
                <a:gd name="connsiteX80" fmla="*/ 26003 w 80867"/>
                <a:gd name="connsiteY80" fmla="*/ 56483 h 214407"/>
                <a:gd name="connsiteX81" fmla="*/ 0 w 80867"/>
                <a:gd name="connsiteY81" fmla="*/ 80486 h 214407"/>
                <a:gd name="connsiteX82" fmla="*/ 0 w 80867"/>
                <a:gd name="connsiteY82" fmla="*/ 80296 h 214407"/>
                <a:gd name="connsiteX83" fmla="*/ 72104 w 80867"/>
                <a:gd name="connsiteY83" fmla="*/ 42577 h 214407"/>
                <a:gd name="connsiteX84" fmla="*/ 72104 w 80867"/>
                <a:gd name="connsiteY84" fmla="*/ 44291 h 214407"/>
                <a:gd name="connsiteX85" fmla="*/ 80677 w 80867"/>
                <a:gd name="connsiteY85" fmla="*/ 39338 h 214407"/>
                <a:gd name="connsiteX86" fmla="*/ 80677 w 80867"/>
                <a:gd name="connsiteY86" fmla="*/ 48387 h 214407"/>
                <a:gd name="connsiteX87" fmla="*/ 64675 w 80867"/>
                <a:gd name="connsiteY87" fmla="*/ 57626 h 214407"/>
                <a:gd name="connsiteX88" fmla="*/ 72104 w 80867"/>
                <a:gd name="connsiteY88" fmla="*/ 42577 h 214407"/>
                <a:gd name="connsiteX89" fmla="*/ 28290 w 80867"/>
                <a:gd name="connsiteY89" fmla="*/ 53626 h 214407"/>
                <a:gd name="connsiteX90" fmla="*/ 56198 w 80867"/>
                <a:gd name="connsiteY90" fmla="*/ 0 h 214407"/>
                <a:gd name="connsiteX91" fmla="*/ 56293 w 80867"/>
                <a:gd name="connsiteY91" fmla="*/ 0 h 214407"/>
                <a:gd name="connsiteX92" fmla="*/ 28290 w 80867"/>
                <a:gd name="connsiteY92" fmla="*/ 53912 h 214407"/>
                <a:gd name="connsiteX93" fmla="*/ 28290 w 80867"/>
                <a:gd name="connsiteY93" fmla="*/ 53626 h 214407"/>
                <a:gd name="connsiteX94" fmla="*/ 80200 w 80867"/>
                <a:gd name="connsiteY94" fmla="*/ 11049 h 214407"/>
                <a:gd name="connsiteX95" fmla="*/ 80772 w 80867"/>
                <a:gd name="connsiteY95" fmla="*/ 10763 h 214407"/>
                <a:gd name="connsiteX96" fmla="*/ 80677 w 80867"/>
                <a:gd name="connsiteY96" fmla="*/ 34100 h 214407"/>
                <a:gd name="connsiteX97" fmla="*/ 73914 w 80867"/>
                <a:gd name="connsiteY97" fmla="*/ 38005 h 214407"/>
                <a:gd name="connsiteX98" fmla="*/ 80200 w 80867"/>
                <a:gd name="connsiteY98" fmla="*/ 11049 h 214407"/>
                <a:gd name="connsiteX99" fmla="*/ 80867 w 80867"/>
                <a:gd name="connsiteY99" fmla="*/ 95 h 214407"/>
                <a:gd name="connsiteX100" fmla="*/ 80772 w 80867"/>
                <a:gd name="connsiteY100" fmla="*/ 5429 h 214407"/>
                <a:gd name="connsiteX101" fmla="*/ 80677 w 80867"/>
                <a:gd name="connsiteY101" fmla="*/ 5525 h 214407"/>
                <a:gd name="connsiteX102" fmla="*/ 80867 w 80867"/>
                <a:gd name="connsiteY102" fmla="*/ 95 h 21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80867" h="214407">
                  <a:moveTo>
                    <a:pt x="0" y="121920"/>
                  </a:moveTo>
                  <a:cubicBezTo>
                    <a:pt x="4000" y="119348"/>
                    <a:pt x="7811" y="116777"/>
                    <a:pt x="11430" y="114110"/>
                  </a:cubicBezTo>
                  <a:cubicBezTo>
                    <a:pt x="32099" y="99251"/>
                    <a:pt x="48196" y="82868"/>
                    <a:pt x="59627" y="65818"/>
                  </a:cubicBezTo>
                  <a:lnTo>
                    <a:pt x="80677" y="53626"/>
                  </a:lnTo>
                  <a:lnTo>
                    <a:pt x="80582" y="80105"/>
                  </a:lnTo>
                  <a:lnTo>
                    <a:pt x="58484" y="92774"/>
                  </a:lnTo>
                  <a:lnTo>
                    <a:pt x="58484" y="98108"/>
                  </a:lnTo>
                  <a:lnTo>
                    <a:pt x="80582" y="85344"/>
                  </a:lnTo>
                  <a:lnTo>
                    <a:pt x="80582" y="92774"/>
                  </a:lnTo>
                  <a:cubicBezTo>
                    <a:pt x="80582" y="93345"/>
                    <a:pt x="80582" y="93821"/>
                    <a:pt x="80582" y="94393"/>
                  </a:cubicBezTo>
                  <a:lnTo>
                    <a:pt x="72104" y="99251"/>
                  </a:lnTo>
                  <a:lnTo>
                    <a:pt x="72104" y="104489"/>
                  </a:lnTo>
                  <a:lnTo>
                    <a:pt x="80296" y="99822"/>
                  </a:lnTo>
                  <a:cubicBezTo>
                    <a:pt x="79439" y="112776"/>
                    <a:pt x="76200" y="125635"/>
                    <a:pt x="70581" y="138208"/>
                  </a:cubicBezTo>
                  <a:cubicBezTo>
                    <a:pt x="69628" y="140399"/>
                    <a:pt x="68580" y="142494"/>
                    <a:pt x="67533" y="144590"/>
                  </a:cubicBezTo>
                  <a:lnTo>
                    <a:pt x="52388" y="153353"/>
                  </a:lnTo>
                  <a:lnTo>
                    <a:pt x="52388" y="158591"/>
                  </a:lnTo>
                  <a:lnTo>
                    <a:pt x="63246" y="152305"/>
                  </a:lnTo>
                  <a:cubicBezTo>
                    <a:pt x="61817" y="154686"/>
                    <a:pt x="60293" y="157163"/>
                    <a:pt x="58579" y="159544"/>
                  </a:cubicBezTo>
                  <a:cubicBezTo>
                    <a:pt x="58579" y="159639"/>
                    <a:pt x="58579" y="159639"/>
                    <a:pt x="58579" y="159639"/>
                  </a:cubicBezTo>
                  <a:cubicBezTo>
                    <a:pt x="56388" y="162878"/>
                    <a:pt x="54007" y="166116"/>
                    <a:pt x="51435" y="169259"/>
                  </a:cubicBezTo>
                  <a:lnTo>
                    <a:pt x="51435" y="168116"/>
                  </a:lnTo>
                  <a:lnTo>
                    <a:pt x="42863" y="173069"/>
                  </a:lnTo>
                  <a:lnTo>
                    <a:pt x="42863" y="178308"/>
                  </a:lnTo>
                  <a:lnTo>
                    <a:pt x="44577" y="177356"/>
                  </a:lnTo>
                  <a:cubicBezTo>
                    <a:pt x="36481" y="186214"/>
                    <a:pt x="27051" y="194882"/>
                    <a:pt x="16288" y="203073"/>
                  </a:cubicBezTo>
                  <a:cubicBezTo>
                    <a:pt x="11144" y="206978"/>
                    <a:pt x="5715" y="210788"/>
                    <a:pt x="0" y="214408"/>
                  </a:cubicBezTo>
                  <a:lnTo>
                    <a:pt x="0" y="121920"/>
                  </a:lnTo>
                  <a:close/>
                  <a:moveTo>
                    <a:pt x="17431" y="187738"/>
                  </a:moveTo>
                  <a:lnTo>
                    <a:pt x="17431" y="192977"/>
                  </a:lnTo>
                  <a:lnTo>
                    <a:pt x="35814" y="182404"/>
                  </a:lnTo>
                  <a:lnTo>
                    <a:pt x="35814" y="177165"/>
                  </a:lnTo>
                  <a:lnTo>
                    <a:pt x="17431" y="187738"/>
                  </a:lnTo>
                  <a:close/>
                  <a:moveTo>
                    <a:pt x="17431" y="173450"/>
                  </a:moveTo>
                  <a:lnTo>
                    <a:pt x="17431" y="178689"/>
                  </a:lnTo>
                  <a:lnTo>
                    <a:pt x="28290" y="172403"/>
                  </a:lnTo>
                  <a:lnTo>
                    <a:pt x="28290" y="167164"/>
                  </a:lnTo>
                  <a:lnTo>
                    <a:pt x="17431" y="173450"/>
                  </a:lnTo>
                  <a:close/>
                  <a:moveTo>
                    <a:pt x="35433" y="163068"/>
                  </a:moveTo>
                  <a:lnTo>
                    <a:pt x="35433" y="168307"/>
                  </a:lnTo>
                  <a:lnTo>
                    <a:pt x="45244" y="162687"/>
                  </a:lnTo>
                  <a:lnTo>
                    <a:pt x="45244" y="157353"/>
                  </a:lnTo>
                  <a:lnTo>
                    <a:pt x="35433" y="163068"/>
                  </a:lnTo>
                  <a:close/>
                  <a:moveTo>
                    <a:pt x="17431" y="158496"/>
                  </a:moveTo>
                  <a:lnTo>
                    <a:pt x="17431" y="163735"/>
                  </a:lnTo>
                  <a:lnTo>
                    <a:pt x="35814" y="153162"/>
                  </a:lnTo>
                  <a:lnTo>
                    <a:pt x="35814" y="147923"/>
                  </a:lnTo>
                  <a:lnTo>
                    <a:pt x="17431" y="158496"/>
                  </a:lnTo>
                  <a:close/>
                  <a:moveTo>
                    <a:pt x="17431" y="144209"/>
                  </a:moveTo>
                  <a:lnTo>
                    <a:pt x="17431" y="149447"/>
                  </a:lnTo>
                  <a:lnTo>
                    <a:pt x="28290" y="143161"/>
                  </a:lnTo>
                  <a:lnTo>
                    <a:pt x="28290" y="137922"/>
                  </a:lnTo>
                  <a:lnTo>
                    <a:pt x="17431" y="144209"/>
                  </a:lnTo>
                  <a:close/>
                  <a:moveTo>
                    <a:pt x="35433" y="133826"/>
                  </a:moveTo>
                  <a:lnTo>
                    <a:pt x="35433" y="139160"/>
                  </a:lnTo>
                  <a:lnTo>
                    <a:pt x="45244" y="133445"/>
                  </a:lnTo>
                  <a:lnTo>
                    <a:pt x="45244" y="128207"/>
                  </a:lnTo>
                  <a:lnTo>
                    <a:pt x="35433" y="133826"/>
                  </a:lnTo>
                  <a:close/>
                  <a:moveTo>
                    <a:pt x="17431" y="130778"/>
                  </a:moveTo>
                  <a:lnTo>
                    <a:pt x="17431" y="136017"/>
                  </a:lnTo>
                  <a:lnTo>
                    <a:pt x="41910" y="121920"/>
                  </a:lnTo>
                  <a:lnTo>
                    <a:pt x="41910" y="116586"/>
                  </a:lnTo>
                  <a:lnTo>
                    <a:pt x="17431" y="130778"/>
                  </a:lnTo>
                  <a:close/>
                  <a:moveTo>
                    <a:pt x="17431" y="116396"/>
                  </a:moveTo>
                  <a:lnTo>
                    <a:pt x="17431" y="121730"/>
                  </a:lnTo>
                  <a:lnTo>
                    <a:pt x="28290" y="115443"/>
                  </a:lnTo>
                  <a:lnTo>
                    <a:pt x="28290" y="110204"/>
                  </a:lnTo>
                  <a:lnTo>
                    <a:pt x="17431" y="116396"/>
                  </a:lnTo>
                  <a:close/>
                  <a:moveTo>
                    <a:pt x="49054" y="112586"/>
                  </a:moveTo>
                  <a:lnTo>
                    <a:pt x="49054" y="117824"/>
                  </a:lnTo>
                  <a:lnTo>
                    <a:pt x="64961" y="108585"/>
                  </a:lnTo>
                  <a:lnTo>
                    <a:pt x="64961" y="103346"/>
                  </a:lnTo>
                  <a:lnTo>
                    <a:pt x="49054" y="112586"/>
                  </a:lnTo>
                  <a:close/>
                  <a:moveTo>
                    <a:pt x="35433" y="106108"/>
                  </a:moveTo>
                  <a:lnTo>
                    <a:pt x="35433" y="111347"/>
                  </a:lnTo>
                  <a:lnTo>
                    <a:pt x="51340" y="102108"/>
                  </a:lnTo>
                  <a:lnTo>
                    <a:pt x="51340" y="96869"/>
                  </a:lnTo>
                  <a:lnTo>
                    <a:pt x="35433" y="106108"/>
                  </a:lnTo>
                  <a:close/>
                  <a:moveTo>
                    <a:pt x="0" y="80296"/>
                  </a:moveTo>
                  <a:cubicBezTo>
                    <a:pt x="9716" y="72771"/>
                    <a:pt x="18288" y="64960"/>
                    <a:pt x="25527" y="56769"/>
                  </a:cubicBezTo>
                  <a:lnTo>
                    <a:pt x="26003" y="56483"/>
                  </a:lnTo>
                  <a:cubicBezTo>
                    <a:pt x="18574" y="64865"/>
                    <a:pt x="10001" y="72866"/>
                    <a:pt x="0" y="80486"/>
                  </a:cubicBezTo>
                  <a:lnTo>
                    <a:pt x="0" y="80296"/>
                  </a:lnTo>
                  <a:close/>
                  <a:moveTo>
                    <a:pt x="72104" y="42577"/>
                  </a:moveTo>
                  <a:lnTo>
                    <a:pt x="72104" y="44291"/>
                  </a:lnTo>
                  <a:lnTo>
                    <a:pt x="80677" y="39338"/>
                  </a:lnTo>
                  <a:lnTo>
                    <a:pt x="80677" y="48387"/>
                  </a:lnTo>
                  <a:lnTo>
                    <a:pt x="64675" y="57626"/>
                  </a:lnTo>
                  <a:cubicBezTo>
                    <a:pt x="67533" y="52673"/>
                    <a:pt x="70009" y="47625"/>
                    <a:pt x="72104" y="42577"/>
                  </a:cubicBezTo>
                  <a:close/>
                  <a:moveTo>
                    <a:pt x="28290" y="53626"/>
                  </a:moveTo>
                  <a:cubicBezTo>
                    <a:pt x="42863" y="36576"/>
                    <a:pt x="52102" y="18479"/>
                    <a:pt x="56198" y="0"/>
                  </a:cubicBezTo>
                  <a:lnTo>
                    <a:pt x="56293" y="0"/>
                  </a:lnTo>
                  <a:cubicBezTo>
                    <a:pt x="52292" y="18574"/>
                    <a:pt x="42958" y="36767"/>
                    <a:pt x="28290" y="53912"/>
                  </a:cubicBezTo>
                  <a:lnTo>
                    <a:pt x="28290" y="53626"/>
                  </a:lnTo>
                  <a:close/>
                  <a:moveTo>
                    <a:pt x="80200" y="11049"/>
                  </a:moveTo>
                  <a:lnTo>
                    <a:pt x="80772" y="10763"/>
                  </a:lnTo>
                  <a:lnTo>
                    <a:pt x="80677" y="34100"/>
                  </a:lnTo>
                  <a:lnTo>
                    <a:pt x="73914" y="38005"/>
                  </a:lnTo>
                  <a:cubicBezTo>
                    <a:pt x="77152" y="29147"/>
                    <a:pt x="79248" y="20098"/>
                    <a:pt x="80200" y="11049"/>
                  </a:cubicBezTo>
                  <a:close/>
                  <a:moveTo>
                    <a:pt x="80867" y="95"/>
                  </a:moveTo>
                  <a:lnTo>
                    <a:pt x="80772" y="5429"/>
                  </a:lnTo>
                  <a:lnTo>
                    <a:pt x="80677" y="5525"/>
                  </a:lnTo>
                  <a:cubicBezTo>
                    <a:pt x="80772" y="3715"/>
                    <a:pt x="80867" y="1905"/>
                    <a:pt x="80867" y="95"/>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585" name="Полилиния: фигура 584">
            <a:extLst>
              <a:ext uri="{FF2B5EF4-FFF2-40B4-BE49-F238E27FC236}">
                <a16:creationId xmlns:a16="http://schemas.microsoft.com/office/drawing/2014/main" id="{39C5F5C8-064F-3AC8-DA51-355DA0831C3C}"/>
              </a:ext>
            </a:extLst>
          </p:cNvPr>
          <p:cNvSpPr/>
          <p:nvPr/>
        </p:nvSpPr>
        <p:spPr>
          <a:xfrm>
            <a:off x="6372418" y="2527760"/>
            <a:ext cx="80867" cy="146399"/>
          </a:xfrm>
          <a:custGeom>
            <a:avLst/>
            <a:gdLst>
              <a:gd name="connsiteX0" fmla="*/ 11430 w 80867"/>
              <a:gd name="connsiteY0" fmla="*/ 146399 h 146399"/>
              <a:gd name="connsiteX1" fmla="*/ 0 w 80867"/>
              <a:gd name="connsiteY1" fmla="*/ 127064 h 146399"/>
              <a:gd name="connsiteX2" fmla="*/ 0 w 80867"/>
              <a:gd name="connsiteY2" fmla="*/ 112776 h 146399"/>
              <a:gd name="connsiteX3" fmla="*/ 26003 w 80867"/>
              <a:gd name="connsiteY3" fmla="*/ 88773 h 146399"/>
              <a:gd name="connsiteX4" fmla="*/ 28290 w 80867"/>
              <a:gd name="connsiteY4" fmla="*/ 87535 h 146399"/>
              <a:gd name="connsiteX5" fmla="*/ 28290 w 80867"/>
              <a:gd name="connsiteY5" fmla="*/ 86201 h 146399"/>
              <a:gd name="connsiteX6" fmla="*/ 56293 w 80867"/>
              <a:gd name="connsiteY6" fmla="*/ 32290 h 146399"/>
              <a:gd name="connsiteX7" fmla="*/ 58674 w 80867"/>
              <a:gd name="connsiteY7" fmla="*/ 9906 h 146399"/>
              <a:gd name="connsiteX8" fmla="*/ 75915 w 80867"/>
              <a:gd name="connsiteY8" fmla="*/ 0 h 146399"/>
              <a:gd name="connsiteX9" fmla="*/ 80486 w 80867"/>
              <a:gd name="connsiteY9" fmla="*/ 23622 h 146399"/>
              <a:gd name="connsiteX10" fmla="*/ 58484 w 80867"/>
              <a:gd name="connsiteY10" fmla="*/ 36290 h 146399"/>
              <a:gd name="connsiteX11" fmla="*/ 58484 w 80867"/>
              <a:gd name="connsiteY11" fmla="*/ 41529 h 146399"/>
              <a:gd name="connsiteX12" fmla="*/ 80772 w 80867"/>
              <a:gd name="connsiteY12" fmla="*/ 28766 h 146399"/>
              <a:gd name="connsiteX13" fmla="*/ 80867 w 80867"/>
              <a:gd name="connsiteY13" fmla="*/ 32385 h 146399"/>
              <a:gd name="connsiteX14" fmla="*/ 80677 w 80867"/>
              <a:gd name="connsiteY14" fmla="*/ 37814 h 146399"/>
              <a:gd name="connsiteX15" fmla="*/ 72104 w 80867"/>
              <a:gd name="connsiteY15" fmla="*/ 42767 h 146399"/>
              <a:gd name="connsiteX16" fmla="*/ 72104 w 80867"/>
              <a:gd name="connsiteY16" fmla="*/ 48006 h 146399"/>
              <a:gd name="connsiteX17" fmla="*/ 80200 w 80867"/>
              <a:gd name="connsiteY17" fmla="*/ 43339 h 146399"/>
              <a:gd name="connsiteX18" fmla="*/ 73914 w 80867"/>
              <a:gd name="connsiteY18" fmla="*/ 70295 h 146399"/>
              <a:gd name="connsiteX19" fmla="*/ 72104 w 80867"/>
              <a:gd name="connsiteY19" fmla="*/ 71342 h 146399"/>
              <a:gd name="connsiteX20" fmla="*/ 72104 w 80867"/>
              <a:gd name="connsiteY20" fmla="*/ 74867 h 146399"/>
              <a:gd name="connsiteX21" fmla="*/ 64675 w 80867"/>
              <a:gd name="connsiteY21" fmla="*/ 89916 h 146399"/>
              <a:gd name="connsiteX22" fmla="*/ 58484 w 80867"/>
              <a:gd name="connsiteY22" fmla="*/ 93440 h 146399"/>
              <a:gd name="connsiteX23" fmla="*/ 58484 w 80867"/>
              <a:gd name="connsiteY23" fmla="*/ 98679 h 146399"/>
              <a:gd name="connsiteX24" fmla="*/ 59627 w 80867"/>
              <a:gd name="connsiteY24" fmla="*/ 98108 h 146399"/>
              <a:gd name="connsiteX25" fmla="*/ 11430 w 80867"/>
              <a:gd name="connsiteY25" fmla="*/ 146399 h 146399"/>
              <a:gd name="connsiteX26" fmla="*/ 28290 w 80867"/>
              <a:gd name="connsiteY26" fmla="*/ 110776 h 146399"/>
              <a:gd name="connsiteX27" fmla="*/ 17431 w 80867"/>
              <a:gd name="connsiteY27" fmla="*/ 117062 h 146399"/>
              <a:gd name="connsiteX28" fmla="*/ 17431 w 80867"/>
              <a:gd name="connsiteY28" fmla="*/ 122396 h 146399"/>
              <a:gd name="connsiteX29" fmla="*/ 28290 w 80867"/>
              <a:gd name="connsiteY29" fmla="*/ 116110 h 146399"/>
              <a:gd name="connsiteX30" fmla="*/ 28290 w 80867"/>
              <a:gd name="connsiteY30" fmla="*/ 110776 h 146399"/>
              <a:gd name="connsiteX31" fmla="*/ 51340 w 80867"/>
              <a:gd name="connsiteY31" fmla="*/ 97536 h 146399"/>
              <a:gd name="connsiteX32" fmla="*/ 35433 w 80867"/>
              <a:gd name="connsiteY32" fmla="*/ 106775 h 146399"/>
              <a:gd name="connsiteX33" fmla="*/ 35433 w 80867"/>
              <a:gd name="connsiteY33" fmla="*/ 112014 h 146399"/>
              <a:gd name="connsiteX34" fmla="*/ 51340 w 80867"/>
              <a:gd name="connsiteY34" fmla="*/ 102775 h 146399"/>
              <a:gd name="connsiteX35" fmla="*/ 51340 w 80867"/>
              <a:gd name="connsiteY35" fmla="*/ 97536 h 146399"/>
              <a:gd name="connsiteX36" fmla="*/ 41910 w 80867"/>
              <a:gd name="connsiteY36" fmla="*/ 88678 h 146399"/>
              <a:gd name="connsiteX37" fmla="*/ 17431 w 80867"/>
              <a:gd name="connsiteY37" fmla="*/ 102775 h 146399"/>
              <a:gd name="connsiteX38" fmla="*/ 17431 w 80867"/>
              <a:gd name="connsiteY38" fmla="*/ 108109 h 146399"/>
              <a:gd name="connsiteX39" fmla="*/ 41910 w 80867"/>
              <a:gd name="connsiteY39" fmla="*/ 93917 h 146399"/>
              <a:gd name="connsiteX40" fmla="*/ 41910 w 80867"/>
              <a:gd name="connsiteY40" fmla="*/ 88678 h 146399"/>
              <a:gd name="connsiteX41" fmla="*/ 64961 w 80867"/>
              <a:gd name="connsiteY41" fmla="*/ 75438 h 146399"/>
              <a:gd name="connsiteX42" fmla="*/ 49054 w 80867"/>
              <a:gd name="connsiteY42" fmla="*/ 84582 h 146399"/>
              <a:gd name="connsiteX43" fmla="*/ 49054 w 80867"/>
              <a:gd name="connsiteY43" fmla="*/ 89916 h 146399"/>
              <a:gd name="connsiteX44" fmla="*/ 64961 w 80867"/>
              <a:gd name="connsiteY44" fmla="*/ 80677 h 146399"/>
              <a:gd name="connsiteX45" fmla="*/ 64961 w 80867"/>
              <a:gd name="connsiteY45" fmla="*/ 75438 h 146399"/>
              <a:gd name="connsiteX46" fmla="*/ 51340 w 80867"/>
              <a:gd name="connsiteY46" fmla="*/ 68961 h 146399"/>
              <a:gd name="connsiteX47" fmla="*/ 35433 w 80867"/>
              <a:gd name="connsiteY47" fmla="*/ 78200 h 146399"/>
              <a:gd name="connsiteX48" fmla="*/ 35433 w 80867"/>
              <a:gd name="connsiteY48" fmla="*/ 83439 h 146399"/>
              <a:gd name="connsiteX49" fmla="*/ 51340 w 80867"/>
              <a:gd name="connsiteY49" fmla="*/ 74200 h 146399"/>
              <a:gd name="connsiteX50" fmla="*/ 51340 w 80867"/>
              <a:gd name="connsiteY50" fmla="*/ 68961 h 146399"/>
              <a:gd name="connsiteX51" fmla="*/ 75057 w 80867"/>
              <a:gd name="connsiteY51" fmla="*/ 55340 h 146399"/>
              <a:gd name="connsiteX52" fmla="*/ 58484 w 80867"/>
              <a:gd name="connsiteY52" fmla="*/ 64865 h 146399"/>
              <a:gd name="connsiteX53" fmla="*/ 58484 w 80867"/>
              <a:gd name="connsiteY53" fmla="*/ 70104 h 146399"/>
              <a:gd name="connsiteX54" fmla="*/ 75057 w 80867"/>
              <a:gd name="connsiteY54" fmla="*/ 60579 h 146399"/>
              <a:gd name="connsiteX55" fmla="*/ 75057 w 80867"/>
              <a:gd name="connsiteY55" fmla="*/ 55340 h 146399"/>
              <a:gd name="connsiteX56" fmla="*/ 64961 w 80867"/>
              <a:gd name="connsiteY56" fmla="*/ 46863 h 146399"/>
              <a:gd name="connsiteX57" fmla="*/ 49054 w 80867"/>
              <a:gd name="connsiteY57" fmla="*/ 56007 h 146399"/>
              <a:gd name="connsiteX58" fmla="*/ 49054 w 80867"/>
              <a:gd name="connsiteY58" fmla="*/ 61341 h 146399"/>
              <a:gd name="connsiteX59" fmla="*/ 64961 w 80867"/>
              <a:gd name="connsiteY59" fmla="*/ 52102 h 146399"/>
              <a:gd name="connsiteX60" fmla="*/ 64961 w 80867"/>
              <a:gd name="connsiteY60" fmla="*/ 46863 h 14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0867" h="146399">
                <a:moveTo>
                  <a:pt x="11430" y="146399"/>
                </a:moveTo>
                <a:lnTo>
                  <a:pt x="0" y="127064"/>
                </a:lnTo>
                <a:lnTo>
                  <a:pt x="0" y="112776"/>
                </a:lnTo>
                <a:cubicBezTo>
                  <a:pt x="10001" y="105156"/>
                  <a:pt x="18574" y="97155"/>
                  <a:pt x="26003" y="88773"/>
                </a:cubicBezTo>
                <a:lnTo>
                  <a:pt x="28290" y="87535"/>
                </a:lnTo>
                <a:lnTo>
                  <a:pt x="28290" y="86201"/>
                </a:lnTo>
                <a:cubicBezTo>
                  <a:pt x="42958" y="69056"/>
                  <a:pt x="52292" y="50864"/>
                  <a:pt x="56293" y="32290"/>
                </a:cubicBezTo>
                <a:cubicBezTo>
                  <a:pt x="58008" y="24860"/>
                  <a:pt x="58769" y="17431"/>
                  <a:pt x="58674" y="9906"/>
                </a:cubicBezTo>
                <a:lnTo>
                  <a:pt x="75915" y="0"/>
                </a:lnTo>
                <a:cubicBezTo>
                  <a:pt x="78391" y="7810"/>
                  <a:pt x="79915" y="15716"/>
                  <a:pt x="80486" y="23622"/>
                </a:cubicBezTo>
                <a:lnTo>
                  <a:pt x="58484" y="36290"/>
                </a:lnTo>
                <a:lnTo>
                  <a:pt x="58484" y="41529"/>
                </a:lnTo>
                <a:lnTo>
                  <a:pt x="80772" y="28766"/>
                </a:lnTo>
                <a:cubicBezTo>
                  <a:pt x="80772" y="29908"/>
                  <a:pt x="80867" y="31147"/>
                  <a:pt x="80867" y="32385"/>
                </a:cubicBezTo>
                <a:cubicBezTo>
                  <a:pt x="80867" y="34195"/>
                  <a:pt x="80772" y="36004"/>
                  <a:pt x="80677" y="37814"/>
                </a:cubicBezTo>
                <a:lnTo>
                  <a:pt x="72104" y="42767"/>
                </a:lnTo>
                <a:lnTo>
                  <a:pt x="72104" y="48006"/>
                </a:lnTo>
                <a:lnTo>
                  <a:pt x="80200" y="43339"/>
                </a:lnTo>
                <a:cubicBezTo>
                  <a:pt x="79248" y="52388"/>
                  <a:pt x="77152" y="61436"/>
                  <a:pt x="73914" y="70295"/>
                </a:cubicBezTo>
                <a:lnTo>
                  <a:pt x="72104" y="71342"/>
                </a:lnTo>
                <a:lnTo>
                  <a:pt x="72104" y="74867"/>
                </a:lnTo>
                <a:cubicBezTo>
                  <a:pt x="70009" y="79915"/>
                  <a:pt x="67533" y="84963"/>
                  <a:pt x="64675" y="89916"/>
                </a:cubicBezTo>
                <a:lnTo>
                  <a:pt x="58484" y="93440"/>
                </a:lnTo>
                <a:lnTo>
                  <a:pt x="58484" y="98679"/>
                </a:lnTo>
                <a:lnTo>
                  <a:pt x="59627" y="98108"/>
                </a:lnTo>
                <a:cubicBezTo>
                  <a:pt x="48196" y="115157"/>
                  <a:pt x="32099" y="131540"/>
                  <a:pt x="11430" y="146399"/>
                </a:cubicBezTo>
                <a:close/>
                <a:moveTo>
                  <a:pt x="28290" y="110776"/>
                </a:moveTo>
                <a:lnTo>
                  <a:pt x="17431" y="117062"/>
                </a:lnTo>
                <a:lnTo>
                  <a:pt x="17431" y="122396"/>
                </a:lnTo>
                <a:lnTo>
                  <a:pt x="28290" y="116110"/>
                </a:lnTo>
                <a:lnTo>
                  <a:pt x="28290" y="110776"/>
                </a:lnTo>
                <a:close/>
                <a:moveTo>
                  <a:pt x="51340" y="97536"/>
                </a:moveTo>
                <a:lnTo>
                  <a:pt x="35433" y="106775"/>
                </a:lnTo>
                <a:lnTo>
                  <a:pt x="35433" y="112014"/>
                </a:lnTo>
                <a:lnTo>
                  <a:pt x="51340" y="102775"/>
                </a:lnTo>
                <a:lnTo>
                  <a:pt x="51340" y="97536"/>
                </a:lnTo>
                <a:close/>
                <a:moveTo>
                  <a:pt x="41910" y="88678"/>
                </a:moveTo>
                <a:lnTo>
                  <a:pt x="17431" y="102775"/>
                </a:lnTo>
                <a:lnTo>
                  <a:pt x="17431" y="108109"/>
                </a:lnTo>
                <a:lnTo>
                  <a:pt x="41910" y="93917"/>
                </a:lnTo>
                <a:lnTo>
                  <a:pt x="41910" y="88678"/>
                </a:lnTo>
                <a:close/>
                <a:moveTo>
                  <a:pt x="64961" y="75438"/>
                </a:moveTo>
                <a:lnTo>
                  <a:pt x="49054" y="84582"/>
                </a:lnTo>
                <a:lnTo>
                  <a:pt x="49054" y="89916"/>
                </a:lnTo>
                <a:lnTo>
                  <a:pt x="64961" y="80677"/>
                </a:lnTo>
                <a:lnTo>
                  <a:pt x="64961" y="75438"/>
                </a:lnTo>
                <a:close/>
                <a:moveTo>
                  <a:pt x="51340" y="68961"/>
                </a:moveTo>
                <a:lnTo>
                  <a:pt x="35433" y="78200"/>
                </a:lnTo>
                <a:lnTo>
                  <a:pt x="35433" y="83439"/>
                </a:lnTo>
                <a:lnTo>
                  <a:pt x="51340" y="74200"/>
                </a:lnTo>
                <a:lnTo>
                  <a:pt x="51340" y="68961"/>
                </a:lnTo>
                <a:close/>
                <a:moveTo>
                  <a:pt x="75057" y="55340"/>
                </a:moveTo>
                <a:lnTo>
                  <a:pt x="58484" y="64865"/>
                </a:lnTo>
                <a:lnTo>
                  <a:pt x="58484" y="70104"/>
                </a:lnTo>
                <a:lnTo>
                  <a:pt x="75057" y="60579"/>
                </a:lnTo>
                <a:lnTo>
                  <a:pt x="75057" y="55340"/>
                </a:lnTo>
                <a:close/>
                <a:moveTo>
                  <a:pt x="64961" y="46863"/>
                </a:moveTo>
                <a:lnTo>
                  <a:pt x="49054" y="56007"/>
                </a:lnTo>
                <a:lnTo>
                  <a:pt x="49054" y="61341"/>
                </a:lnTo>
                <a:lnTo>
                  <a:pt x="64961" y="52102"/>
                </a:lnTo>
                <a:lnTo>
                  <a:pt x="64961" y="46863"/>
                </a:lnTo>
                <a:close/>
              </a:path>
            </a:pathLst>
          </a:custGeom>
          <a:solidFill>
            <a:srgbClr val="4C424F"/>
          </a:solidFill>
          <a:ln w="9525" cap="flat">
            <a:noFill/>
            <a:prstDash val="solid"/>
            <a:miter/>
          </a:ln>
        </p:spPr>
        <p:txBody>
          <a:bodyPr rtlCol="0" anchor="ctr"/>
          <a:lstStyle/>
          <a:p>
            <a:endParaRPr lang="ru-RU"/>
          </a:p>
        </p:txBody>
      </p:sp>
      <p:sp>
        <p:nvSpPr>
          <p:cNvPr id="586" name="Полилиния: фигура 585">
            <a:extLst>
              <a:ext uri="{FF2B5EF4-FFF2-40B4-BE49-F238E27FC236}">
                <a16:creationId xmlns:a16="http://schemas.microsoft.com/office/drawing/2014/main" id="{38292685-FC12-F97B-19B9-E984F4B8C46A}"/>
              </a:ext>
            </a:extLst>
          </p:cNvPr>
          <p:cNvSpPr/>
          <p:nvPr/>
        </p:nvSpPr>
        <p:spPr>
          <a:xfrm>
            <a:off x="6372418" y="2527760"/>
            <a:ext cx="80867" cy="146399"/>
          </a:xfrm>
          <a:custGeom>
            <a:avLst/>
            <a:gdLst>
              <a:gd name="connsiteX0" fmla="*/ 0 w 80867"/>
              <a:gd name="connsiteY0" fmla="*/ 127064 h 146399"/>
              <a:gd name="connsiteX1" fmla="*/ 0 w 80867"/>
              <a:gd name="connsiteY1" fmla="*/ 112776 h 146399"/>
              <a:gd name="connsiteX2" fmla="*/ 26003 w 80867"/>
              <a:gd name="connsiteY2" fmla="*/ 88773 h 146399"/>
              <a:gd name="connsiteX3" fmla="*/ 28290 w 80867"/>
              <a:gd name="connsiteY3" fmla="*/ 87535 h 146399"/>
              <a:gd name="connsiteX4" fmla="*/ 28290 w 80867"/>
              <a:gd name="connsiteY4" fmla="*/ 86201 h 146399"/>
              <a:gd name="connsiteX5" fmla="*/ 56293 w 80867"/>
              <a:gd name="connsiteY5" fmla="*/ 32290 h 146399"/>
              <a:gd name="connsiteX6" fmla="*/ 58674 w 80867"/>
              <a:gd name="connsiteY6" fmla="*/ 9906 h 146399"/>
              <a:gd name="connsiteX7" fmla="*/ 75915 w 80867"/>
              <a:gd name="connsiteY7" fmla="*/ 0 h 146399"/>
              <a:gd name="connsiteX8" fmla="*/ 80486 w 80867"/>
              <a:gd name="connsiteY8" fmla="*/ 23622 h 146399"/>
              <a:gd name="connsiteX9" fmla="*/ 58484 w 80867"/>
              <a:gd name="connsiteY9" fmla="*/ 36290 h 146399"/>
              <a:gd name="connsiteX10" fmla="*/ 58484 w 80867"/>
              <a:gd name="connsiteY10" fmla="*/ 41529 h 146399"/>
              <a:gd name="connsiteX11" fmla="*/ 80772 w 80867"/>
              <a:gd name="connsiteY11" fmla="*/ 28766 h 146399"/>
              <a:gd name="connsiteX12" fmla="*/ 80867 w 80867"/>
              <a:gd name="connsiteY12" fmla="*/ 32385 h 146399"/>
              <a:gd name="connsiteX13" fmla="*/ 80677 w 80867"/>
              <a:gd name="connsiteY13" fmla="*/ 37814 h 146399"/>
              <a:gd name="connsiteX14" fmla="*/ 72104 w 80867"/>
              <a:gd name="connsiteY14" fmla="*/ 42767 h 146399"/>
              <a:gd name="connsiteX15" fmla="*/ 72104 w 80867"/>
              <a:gd name="connsiteY15" fmla="*/ 48006 h 146399"/>
              <a:gd name="connsiteX16" fmla="*/ 80200 w 80867"/>
              <a:gd name="connsiteY16" fmla="*/ 43339 h 146399"/>
              <a:gd name="connsiteX17" fmla="*/ 73914 w 80867"/>
              <a:gd name="connsiteY17" fmla="*/ 70295 h 146399"/>
              <a:gd name="connsiteX18" fmla="*/ 72104 w 80867"/>
              <a:gd name="connsiteY18" fmla="*/ 71342 h 146399"/>
              <a:gd name="connsiteX19" fmla="*/ 72104 w 80867"/>
              <a:gd name="connsiteY19" fmla="*/ 74867 h 146399"/>
              <a:gd name="connsiteX20" fmla="*/ 64675 w 80867"/>
              <a:gd name="connsiteY20" fmla="*/ 89916 h 146399"/>
              <a:gd name="connsiteX21" fmla="*/ 58484 w 80867"/>
              <a:gd name="connsiteY21" fmla="*/ 93440 h 146399"/>
              <a:gd name="connsiteX22" fmla="*/ 58484 w 80867"/>
              <a:gd name="connsiteY22" fmla="*/ 98679 h 146399"/>
              <a:gd name="connsiteX23" fmla="*/ 59627 w 80867"/>
              <a:gd name="connsiteY23" fmla="*/ 98108 h 146399"/>
              <a:gd name="connsiteX24" fmla="*/ 11430 w 80867"/>
              <a:gd name="connsiteY24" fmla="*/ 146399 h 146399"/>
              <a:gd name="connsiteX25" fmla="*/ 0 w 80867"/>
              <a:gd name="connsiteY25" fmla="*/ 127064 h 146399"/>
              <a:gd name="connsiteX26" fmla="*/ 17431 w 80867"/>
              <a:gd name="connsiteY26" fmla="*/ 117062 h 146399"/>
              <a:gd name="connsiteX27" fmla="*/ 17431 w 80867"/>
              <a:gd name="connsiteY27" fmla="*/ 122396 h 146399"/>
              <a:gd name="connsiteX28" fmla="*/ 28290 w 80867"/>
              <a:gd name="connsiteY28" fmla="*/ 116110 h 146399"/>
              <a:gd name="connsiteX29" fmla="*/ 28290 w 80867"/>
              <a:gd name="connsiteY29" fmla="*/ 110776 h 146399"/>
              <a:gd name="connsiteX30" fmla="*/ 17431 w 80867"/>
              <a:gd name="connsiteY30" fmla="*/ 117062 h 146399"/>
              <a:gd name="connsiteX31" fmla="*/ 35433 w 80867"/>
              <a:gd name="connsiteY31" fmla="*/ 106775 h 146399"/>
              <a:gd name="connsiteX32" fmla="*/ 35433 w 80867"/>
              <a:gd name="connsiteY32" fmla="*/ 112014 h 146399"/>
              <a:gd name="connsiteX33" fmla="*/ 51340 w 80867"/>
              <a:gd name="connsiteY33" fmla="*/ 102775 h 146399"/>
              <a:gd name="connsiteX34" fmla="*/ 51340 w 80867"/>
              <a:gd name="connsiteY34" fmla="*/ 97536 h 146399"/>
              <a:gd name="connsiteX35" fmla="*/ 35433 w 80867"/>
              <a:gd name="connsiteY35" fmla="*/ 106775 h 146399"/>
              <a:gd name="connsiteX36" fmla="*/ 17431 w 80867"/>
              <a:gd name="connsiteY36" fmla="*/ 102775 h 146399"/>
              <a:gd name="connsiteX37" fmla="*/ 17431 w 80867"/>
              <a:gd name="connsiteY37" fmla="*/ 108109 h 146399"/>
              <a:gd name="connsiteX38" fmla="*/ 41910 w 80867"/>
              <a:gd name="connsiteY38" fmla="*/ 93917 h 146399"/>
              <a:gd name="connsiteX39" fmla="*/ 41910 w 80867"/>
              <a:gd name="connsiteY39" fmla="*/ 88678 h 146399"/>
              <a:gd name="connsiteX40" fmla="*/ 17431 w 80867"/>
              <a:gd name="connsiteY40" fmla="*/ 102775 h 146399"/>
              <a:gd name="connsiteX41" fmla="*/ 49054 w 80867"/>
              <a:gd name="connsiteY41" fmla="*/ 84582 h 146399"/>
              <a:gd name="connsiteX42" fmla="*/ 49054 w 80867"/>
              <a:gd name="connsiteY42" fmla="*/ 89916 h 146399"/>
              <a:gd name="connsiteX43" fmla="*/ 64961 w 80867"/>
              <a:gd name="connsiteY43" fmla="*/ 80677 h 146399"/>
              <a:gd name="connsiteX44" fmla="*/ 64961 w 80867"/>
              <a:gd name="connsiteY44" fmla="*/ 75438 h 146399"/>
              <a:gd name="connsiteX45" fmla="*/ 49054 w 80867"/>
              <a:gd name="connsiteY45" fmla="*/ 84582 h 146399"/>
              <a:gd name="connsiteX46" fmla="*/ 35433 w 80867"/>
              <a:gd name="connsiteY46" fmla="*/ 78200 h 146399"/>
              <a:gd name="connsiteX47" fmla="*/ 35433 w 80867"/>
              <a:gd name="connsiteY47" fmla="*/ 83439 h 146399"/>
              <a:gd name="connsiteX48" fmla="*/ 51340 w 80867"/>
              <a:gd name="connsiteY48" fmla="*/ 74200 h 146399"/>
              <a:gd name="connsiteX49" fmla="*/ 51340 w 80867"/>
              <a:gd name="connsiteY49" fmla="*/ 68961 h 146399"/>
              <a:gd name="connsiteX50" fmla="*/ 35433 w 80867"/>
              <a:gd name="connsiteY50" fmla="*/ 78200 h 146399"/>
              <a:gd name="connsiteX51" fmla="*/ 58484 w 80867"/>
              <a:gd name="connsiteY51" fmla="*/ 64865 h 146399"/>
              <a:gd name="connsiteX52" fmla="*/ 58484 w 80867"/>
              <a:gd name="connsiteY52" fmla="*/ 70104 h 146399"/>
              <a:gd name="connsiteX53" fmla="*/ 75057 w 80867"/>
              <a:gd name="connsiteY53" fmla="*/ 60579 h 146399"/>
              <a:gd name="connsiteX54" fmla="*/ 75057 w 80867"/>
              <a:gd name="connsiteY54" fmla="*/ 55340 h 146399"/>
              <a:gd name="connsiteX55" fmla="*/ 58484 w 80867"/>
              <a:gd name="connsiteY55" fmla="*/ 64865 h 146399"/>
              <a:gd name="connsiteX56" fmla="*/ 49054 w 80867"/>
              <a:gd name="connsiteY56" fmla="*/ 56007 h 146399"/>
              <a:gd name="connsiteX57" fmla="*/ 49054 w 80867"/>
              <a:gd name="connsiteY57" fmla="*/ 61341 h 146399"/>
              <a:gd name="connsiteX58" fmla="*/ 64961 w 80867"/>
              <a:gd name="connsiteY58" fmla="*/ 52102 h 146399"/>
              <a:gd name="connsiteX59" fmla="*/ 64961 w 80867"/>
              <a:gd name="connsiteY59" fmla="*/ 46863 h 146399"/>
              <a:gd name="connsiteX60" fmla="*/ 49054 w 80867"/>
              <a:gd name="connsiteY60" fmla="*/ 56007 h 14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0867" h="146399">
                <a:moveTo>
                  <a:pt x="0" y="127064"/>
                </a:moveTo>
                <a:lnTo>
                  <a:pt x="0" y="112776"/>
                </a:lnTo>
                <a:cubicBezTo>
                  <a:pt x="10001" y="105156"/>
                  <a:pt x="18574" y="97155"/>
                  <a:pt x="26003" y="88773"/>
                </a:cubicBezTo>
                <a:lnTo>
                  <a:pt x="28290" y="87535"/>
                </a:lnTo>
                <a:lnTo>
                  <a:pt x="28290" y="86201"/>
                </a:lnTo>
                <a:cubicBezTo>
                  <a:pt x="42958" y="69056"/>
                  <a:pt x="52292" y="50864"/>
                  <a:pt x="56293" y="32290"/>
                </a:cubicBezTo>
                <a:cubicBezTo>
                  <a:pt x="58008" y="24860"/>
                  <a:pt x="58769" y="17431"/>
                  <a:pt x="58674" y="9906"/>
                </a:cubicBezTo>
                <a:lnTo>
                  <a:pt x="75915" y="0"/>
                </a:lnTo>
                <a:cubicBezTo>
                  <a:pt x="78391" y="7810"/>
                  <a:pt x="79915" y="15716"/>
                  <a:pt x="80486" y="23622"/>
                </a:cubicBezTo>
                <a:lnTo>
                  <a:pt x="58484" y="36290"/>
                </a:lnTo>
                <a:lnTo>
                  <a:pt x="58484" y="41529"/>
                </a:lnTo>
                <a:lnTo>
                  <a:pt x="80772" y="28766"/>
                </a:lnTo>
                <a:cubicBezTo>
                  <a:pt x="80772" y="29908"/>
                  <a:pt x="80867" y="31147"/>
                  <a:pt x="80867" y="32385"/>
                </a:cubicBezTo>
                <a:cubicBezTo>
                  <a:pt x="80867" y="34195"/>
                  <a:pt x="80772" y="36004"/>
                  <a:pt x="80677" y="37814"/>
                </a:cubicBezTo>
                <a:lnTo>
                  <a:pt x="72104" y="42767"/>
                </a:lnTo>
                <a:lnTo>
                  <a:pt x="72104" y="48006"/>
                </a:lnTo>
                <a:lnTo>
                  <a:pt x="80200" y="43339"/>
                </a:lnTo>
                <a:cubicBezTo>
                  <a:pt x="79248" y="52388"/>
                  <a:pt x="77152" y="61436"/>
                  <a:pt x="73914" y="70295"/>
                </a:cubicBezTo>
                <a:lnTo>
                  <a:pt x="72104" y="71342"/>
                </a:lnTo>
                <a:lnTo>
                  <a:pt x="72104" y="74867"/>
                </a:lnTo>
                <a:cubicBezTo>
                  <a:pt x="70009" y="79915"/>
                  <a:pt x="67533" y="84963"/>
                  <a:pt x="64675" y="89916"/>
                </a:cubicBezTo>
                <a:lnTo>
                  <a:pt x="58484" y="93440"/>
                </a:lnTo>
                <a:lnTo>
                  <a:pt x="58484" y="98679"/>
                </a:lnTo>
                <a:lnTo>
                  <a:pt x="59627" y="98108"/>
                </a:lnTo>
                <a:cubicBezTo>
                  <a:pt x="48196" y="115157"/>
                  <a:pt x="32099" y="131540"/>
                  <a:pt x="11430" y="146399"/>
                </a:cubicBezTo>
                <a:lnTo>
                  <a:pt x="0" y="127064"/>
                </a:lnTo>
                <a:close/>
                <a:moveTo>
                  <a:pt x="17431" y="117062"/>
                </a:moveTo>
                <a:lnTo>
                  <a:pt x="17431" y="122396"/>
                </a:lnTo>
                <a:lnTo>
                  <a:pt x="28290" y="116110"/>
                </a:lnTo>
                <a:lnTo>
                  <a:pt x="28290" y="110776"/>
                </a:lnTo>
                <a:lnTo>
                  <a:pt x="17431" y="117062"/>
                </a:lnTo>
                <a:close/>
                <a:moveTo>
                  <a:pt x="35433" y="106775"/>
                </a:moveTo>
                <a:lnTo>
                  <a:pt x="35433" y="112014"/>
                </a:lnTo>
                <a:lnTo>
                  <a:pt x="51340" y="102775"/>
                </a:lnTo>
                <a:lnTo>
                  <a:pt x="51340" y="97536"/>
                </a:lnTo>
                <a:lnTo>
                  <a:pt x="35433" y="106775"/>
                </a:lnTo>
                <a:close/>
                <a:moveTo>
                  <a:pt x="17431" y="102775"/>
                </a:moveTo>
                <a:lnTo>
                  <a:pt x="17431" y="108109"/>
                </a:lnTo>
                <a:lnTo>
                  <a:pt x="41910" y="93917"/>
                </a:lnTo>
                <a:lnTo>
                  <a:pt x="41910" y="88678"/>
                </a:lnTo>
                <a:lnTo>
                  <a:pt x="17431" y="102775"/>
                </a:lnTo>
                <a:close/>
                <a:moveTo>
                  <a:pt x="49054" y="84582"/>
                </a:moveTo>
                <a:lnTo>
                  <a:pt x="49054" y="89916"/>
                </a:lnTo>
                <a:lnTo>
                  <a:pt x="64961" y="80677"/>
                </a:lnTo>
                <a:lnTo>
                  <a:pt x="64961" y="75438"/>
                </a:lnTo>
                <a:lnTo>
                  <a:pt x="49054" y="84582"/>
                </a:lnTo>
                <a:close/>
                <a:moveTo>
                  <a:pt x="35433" y="78200"/>
                </a:moveTo>
                <a:lnTo>
                  <a:pt x="35433" y="83439"/>
                </a:lnTo>
                <a:lnTo>
                  <a:pt x="51340" y="74200"/>
                </a:lnTo>
                <a:lnTo>
                  <a:pt x="51340" y="68961"/>
                </a:lnTo>
                <a:lnTo>
                  <a:pt x="35433" y="78200"/>
                </a:lnTo>
                <a:close/>
                <a:moveTo>
                  <a:pt x="58484" y="64865"/>
                </a:moveTo>
                <a:lnTo>
                  <a:pt x="58484" y="70104"/>
                </a:lnTo>
                <a:lnTo>
                  <a:pt x="75057" y="60579"/>
                </a:lnTo>
                <a:lnTo>
                  <a:pt x="75057" y="55340"/>
                </a:lnTo>
                <a:lnTo>
                  <a:pt x="58484" y="64865"/>
                </a:lnTo>
                <a:close/>
                <a:moveTo>
                  <a:pt x="49054" y="56007"/>
                </a:moveTo>
                <a:lnTo>
                  <a:pt x="49054" y="61341"/>
                </a:lnTo>
                <a:lnTo>
                  <a:pt x="64961" y="52102"/>
                </a:lnTo>
                <a:lnTo>
                  <a:pt x="64961" y="46863"/>
                </a:lnTo>
                <a:lnTo>
                  <a:pt x="49054" y="56007"/>
                </a:lnTo>
                <a:close/>
              </a:path>
            </a:pathLst>
          </a:custGeom>
          <a:noFill/>
          <a:ln w="1270" cap="flat">
            <a:solidFill>
              <a:srgbClr val="000000">
                <a:alpha val="0"/>
              </a:srgbClr>
            </a:solidFill>
            <a:prstDash val="solid"/>
            <a:miter/>
          </a:ln>
        </p:spPr>
        <p:txBody>
          <a:bodyPr rtlCol="0" anchor="ctr"/>
          <a:lstStyle/>
          <a:p>
            <a:endParaRPr lang="ru-RU"/>
          </a:p>
        </p:txBody>
      </p:sp>
      <p:sp>
        <p:nvSpPr>
          <p:cNvPr id="587" name="Полилиния: фигура 586">
            <a:extLst>
              <a:ext uri="{FF2B5EF4-FFF2-40B4-BE49-F238E27FC236}">
                <a16:creationId xmlns:a16="http://schemas.microsoft.com/office/drawing/2014/main" id="{C271B56E-740F-FA4A-98CD-640E4AC37BBD}"/>
              </a:ext>
            </a:extLst>
          </p:cNvPr>
          <p:cNvSpPr/>
          <p:nvPr/>
        </p:nvSpPr>
        <p:spPr>
          <a:xfrm>
            <a:off x="6372418" y="2654824"/>
            <a:ext cx="11430" cy="27146"/>
          </a:xfrm>
          <a:custGeom>
            <a:avLst/>
            <a:gdLst>
              <a:gd name="connsiteX0" fmla="*/ 0 w 11430"/>
              <a:gd name="connsiteY0" fmla="*/ 27146 h 27146"/>
              <a:gd name="connsiteX1" fmla="*/ 0 w 11430"/>
              <a:gd name="connsiteY1" fmla="*/ 0 h 27146"/>
              <a:gd name="connsiteX2" fmla="*/ 11430 w 11430"/>
              <a:gd name="connsiteY2" fmla="*/ 19336 h 27146"/>
              <a:gd name="connsiteX3" fmla="*/ 0 w 11430"/>
              <a:gd name="connsiteY3" fmla="*/ 27146 h 27146"/>
            </a:gdLst>
            <a:ahLst/>
            <a:cxnLst>
              <a:cxn ang="0">
                <a:pos x="connsiteX0" y="connsiteY0"/>
              </a:cxn>
              <a:cxn ang="0">
                <a:pos x="connsiteX1" y="connsiteY1"/>
              </a:cxn>
              <a:cxn ang="0">
                <a:pos x="connsiteX2" y="connsiteY2"/>
              </a:cxn>
              <a:cxn ang="0">
                <a:pos x="connsiteX3" y="connsiteY3"/>
              </a:cxn>
            </a:cxnLst>
            <a:rect l="l" t="t" r="r" b="b"/>
            <a:pathLst>
              <a:path w="11430" h="27146">
                <a:moveTo>
                  <a:pt x="0" y="27146"/>
                </a:moveTo>
                <a:lnTo>
                  <a:pt x="0" y="0"/>
                </a:lnTo>
                <a:lnTo>
                  <a:pt x="11430" y="19336"/>
                </a:lnTo>
                <a:cubicBezTo>
                  <a:pt x="7811" y="22003"/>
                  <a:pt x="4000" y="24575"/>
                  <a:pt x="0" y="27146"/>
                </a:cubicBezTo>
                <a:close/>
              </a:path>
            </a:pathLst>
          </a:custGeom>
          <a:solidFill>
            <a:srgbClr val="FFFFFF"/>
          </a:solidFill>
          <a:ln w="9525" cap="flat">
            <a:noFill/>
            <a:prstDash val="solid"/>
            <a:miter/>
          </a:ln>
        </p:spPr>
        <p:txBody>
          <a:bodyPr rtlCol="0" anchor="ctr"/>
          <a:lstStyle/>
          <a:p>
            <a:endParaRPr lang="ru-RU"/>
          </a:p>
        </p:txBody>
      </p:sp>
      <p:sp>
        <p:nvSpPr>
          <p:cNvPr id="588" name="Полилиния: фигура 587">
            <a:extLst>
              <a:ext uri="{FF2B5EF4-FFF2-40B4-BE49-F238E27FC236}">
                <a16:creationId xmlns:a16="http://schemas.microsoft.com/office/drawing/2014/main" id="{748F0653-DBE3-7CD8-5C7A-4395AEBA73D8}"/>
              </a:ext>
            </a:extLst>
          </p:cNvPr>
          <p:cNvSpPr/>
          <p:nvPr/>
        </p:nvSpPr>
        <p:spPr>
          <a:xfrm>
            <a:off x="6372418" y="2654824"/>
            <a:ext cx="11430" cy="27146"/>
          </a:xfrm>
          <a:custGeom>
            <a:avLst/>
            <a:gdLst>
              <a:gd name="connsiteX0" fmla="*/ 0 w 11430"/>
              <a:gd name="connsiteY0" fmla="*/ 0 h 27146"/>
              <a:gd name="connsiteX1" fmla="*/ 11430 w 11430"/>
              <a:gd name="connsiteY1" fmla="*/ 19336 h 27146"/>
              <a:gd name="connsiteX2" fmla="*/ 0 w 11430"/>
              <a:gd name="connsiteY2" fmla="*/ 27146 h 27146"/>
              <a:gd name="connsiteX3" fmla="*/ 0 w 11430"/>
              <a:gd name="connsiteY3" fmla="*/ 0 h 27146"/>
            </a:gdLst>
            <a:ahLst/>
            <a:cxnLst>
              <a:cxn ang="0">
                <a:pos x="connsiteX0" y="connsiteY0"/>
              </a:cxn>
              <a:cxn ang="0">
                <a:pos x="connsiteX1" y="connsiteY1"/>
              </a:cxn>
              <a:cxn ang="0">
                <a:pos x="connsiteX2" y="connsiteY2"/>
              </a:cxn>
              <a:cxn ang="0">
                <a:pos x="connsiteX3" y="connsiteY3"/>
              </a:cxn>
            </a:cxnLst>
            <a:rect l="l" t="t" r="r" b="b"/>
            <a:pathLst>
              <a:path w="11430" h="27146">
                <a:moveTo>
                  <a:pt x="0" y="0"/>
                </a:moveTo>
                <a:lnTo>
                  <a:pt x="11430" y="19336"/>
                </a:lnTo>
                <a:cubicBezTo>
                  <a:pt x="7811" y="22003"/>
                  <a:pt x="4000" y="24575"/>
                  <a:pt x="0" y="27146"/>
                </a:cubicBezTo>
                <a:lnTo>
                  <a:pt x="0" y="0"/>
                </a:lnTo>
                <a:close/>
              </a:path>
            </a:pathLst>
          </a:custGeom>
          <a:noFill/>
          <a:ln w="1270" cap="flat">
            <a:solidFill>
              <a:srgbClr val="000000">
                <a:alpha val="0"/>
              </a:srgbClr>
            </a:solidFill>
            <a:prstDash val="solid"/>
            <a:miter/>
          </a:ln>
        </p:spPr>
        <p:txBody>
          <a:bodyPr rtlCol="0" anchor="ctr"/>
          <a:lstStyle/>
          <a:p>
            <a:endParaRPr lang="ru-RU"/>
          </a:p>
        </p:txBody>
      </p:sp>
      <p:grpSp>
        <p:nvGrpSpPr>
          <p:cNvPr id="589" name="Рисунок 25">
            <a:extLst>
              <a:ext uri="{FF2B5EF4-FFF2-40B4-BE49-F238E27FC236}">
                <a16:creationId xmlns:a16="http://schemas.microsoft.com/office/drawing/2014/main" id="{22D9CF63-9034-5594-503A-3A0634663B07}"/>
              </a:ext>
            </a:extLst>
          </p:cNvPr>
          <p:cNvGrpSpPr/>
          <p:nvPr/>
        </p:nvGrpSpPr>
        <p:grpSpPr>
          <a:xfrm>
            <a:off x="6372418" y="2537761"/>
            <a:ext cx="58578" cy="102584"/>
            <a:chOff x="6372418" y="2537761"/>
            <a:chExt cx="58578" cy="102584"/>
          </a:xfrm>
        </p:grpSpPr>
        <p:sp>
          <p:nvSpPr>
            <p:cNvPr id="590" name="Полилиния: фигура 589">
              <a:extLst>
                <a:ext uri="{FF2B5EF4-FFF2-40B4-BE49-F238E27FC236}">
                  <a16:creationId xmlns:a16="http://schemas.microsoft.com/office/drawing/2014/main" id="{D2047006-9055-502B-272B-82520BA03C89}"/>
                </a:ext>
              </a:extLst>
            </p:cNvPr>
            <p:cNvSpPr/>
            <p:nvPr/>
          </p:nvSpPr>
          <p:spPr>
            <a:xfrm>
              <a:off x="6372418" y="2537761"/>
              <a:ext cx="58578" cy="102584"/>
            </a:xfrm>
            <a:custGeom>
              <a:avLst/>
              <a:gdLst>
                <a:gd name="connsiteX0" fmla="*/ 0 w 58578"/>
                <a:gd name="connsiteY0" fmla="*/ 102584 h 102584"/>
                <a:gd name="connsiteX1" fmla="*/ 0 w 58578"/>
                <a:gd name="connsiteY1" fmla="*/ 45815 h 102584"/>
                <a:gd name="connsiteX2" fmla="*/ 16288 w 58578"/>
                <a:gd name="connsiteY2" fmla="*/ 33528 h 102584"/>
                <a:gd name="connsiteX3" fmla="*/ 44101 w 58578"/>
                <a:gd name="connsiteY3" fmla="*/ 8287 h 102584"/>
                <a:gd name="connsiteX4" fmla="*/ 58579 w 58578"/>
                <a:gd name="connsiteY4" fmla="*/ 0 h 102584"/>
                <a:gd name="connsiteX5" fmla="*/ 58579 w 58578"/>
                <a:gd name="connsiteY5" fmla="*/ 952 h 102584"/>
                <a:gd name="connsiteX6" fmla="*/ 56198 w 58578"/>
                <a:gd name="connsiteY6" fmla="*/ 22288 h 102584"/>
                <a:gd name="connsiteX7" fmla="*/ 28290 w 58578"/>
                <a:gd name="connsiteY7" fmla="*/ 75914 h 102584"/>
                <a:gd name="connsiteX8" fmla="*/ 28290 w 58578"/>
                <a:gd name="connsiteY8" fmla="*/ 72200 h 102584"/>
                <a:gd name="connsiteX9" fmla="*/ 17431 w 58578"/>
                <a:gd name="connsiteY9" fmla="*/ 78486 h 102584"/>
                <a:gd name="connsiteX10" fmla="*/ 17431 w 58578"/>
                <a:gd name="connsiteY10" fmla="*/ 83820 h 102584"/>
                <a:gd name="connsiteX11" fmla="*/ 25527 w 58578"/>
                <a:gd name="connsiteY11" fmla="*/ 79058 h 102584"/>
                <a:gd name="connsiteX12" fmla="*/ 0 w 58578"/>
                <a:gd name="connsiteY12" fmla="*/ 102584 h 102584"/>
                <a:gd name="connsiteX13" fmla="*/ 41910 w 58578"/>
                <a:gd name="connsiteY13" fmla="*/ 50102 h 102584"/>
                <a:gd name="connsiteX14" fmla="*/ 17431 w 58578"/>
                <a:gd name="connsiteY14" fmla="*/ 64198 h 102584"/>
                <a:gd name="connsiteX15" fmla="*/ 17431 w 58578"/>
                <a:gd name="connsiteY15" fmla="*/ 69533 h 102584"/>
                <a:gd name="connsiteX16" fmla="*/ 41910 w 58578"/>
                <a:gd name="connsiteY16" fmla="*/ 55340 h 102584"/>
                <a:gd name="connsiteX17" fmla="*/ 41910 w 58578"/>
                <a:gd name="connsiteY17" fmla="*/ 50102 h 102584"/>
                <a:gd name="connsiteX18" fmla="*/ 28290 w 58578"/>
                <a:gd name="connsiteY18" fmla="*/ 43625 h 102584"/>
                <a:gd name="connsiteX19" fmla="*/ 17431 w 58578"/>
                <a:gd name="connsiteY19" fmla="*/ 49911 h 102584"/>
                <a:gd name="connsiteX20" fmla="*/ 17431 w 58578"/>
                <a:gd name="connsiteY20" fmla="*/ 55150 h 102584"/>
                <a:gd name="connsiteX21" fmla="*/ 28290 w 58578"/>
                <a:gd name="connsiteY21" fmla="*/ 48958 h 102584"/>
                <a:gd name="connsiteX22" fmla="*/ 28290 w 58578"/>
                <a:gd name="connsiteY22" fmla="*/ 43625 h 102584"/>
                <a:gd name="connsiteX23" fmla="*/ 51340 w 58578"/>
                <a:gd name="connsiteY23" fmla="*/ 30385 h 102584"/>
                <a:gd name="connsiteX24" fmla="*/ 35433 w 58578"/>
                <a:gd name="connsiteY24" fmla="*/ 39529 h 102584"/>
                <a:gd name="connsiteX25" fmla="*/ 35433 w 58578"/>
                <a:gd name="connsiteY25" fmla="*/ 44863 h 102584"/>
                <a:gd name="connsiteX26" fmla="*/ 51340 w 58578"/>
                <a:gd name="connsiteY26" fmla="*/ 35623 h 102584"/>
                <a:gd name="connsiteX27" fmla="*/ 51340 w 58578"/>
                <a:gd name="connsiteY27" fmla="*/ 30385 h 10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78" h="102584">
                  <a:moveTo>
                    <a:pt x="0" y="102584"/>
                  </a:moveTo>
                  <a:lnTo>
                    <a:pt x="0" y="45815"/>
                  </a:lnTo>
                  <a:lnTo>
                    <a:pt x="16288" y="33528"/>
                  </a:lnTo>
                  <a:cubicBezTo>
                    <a:pt x="26861" y="25432"/>
                    <a:pt x="36100" y="17050"/>
                    <a:pt x="44101" y="8287"/>
                  </a:cubicBezTo>
                  <a:lnTo>
                    <a:pt x="58579" y="0"/>
                  </a:lnTo>
                  <a:lnTo>
                    <a:pt x="58579" y="952"/>
                  </a:lnTo>
                  <a:cubicBezTo>
                    <a:pt x="58484" y="8096"/>
                    <a:pt x="57721" y="15240"/>
                    <a:pt x="56198" y="22288"/>
                  </a:cubicBezTo>
                  <a:cubicBezTo>
                    <a:pt x="52102" y="40767"/>
                    <a:pt x="42863" y="58865"/>
                    <a:pt x="28290" y="75914"/>
                  </a:cubicBezTo>
                  <a:lnTo>
                    <a:pt x="28290" y="72200"/>
                  </a:lnTo>
                  <a:lnTo>
                    <a:pt x="17431" y="78486"/>
                  </a:lnTo>
                  <a:lnTo>
                    <a:pt x="17431" y="83820"/>
                  </a:lnTo>
                  <a:lnTo>
                    <a:pt x="25527" y="79058"/>
                  </a:lnTo>
                  <a:cubicBezTo>
                    <a:pt x="18288" y="87249"/>
                    <a:pt x="9716" y="95059"/>
                    <a:pt x="0" y="102584"/>
                  </a:cubicBezTo>
                  <a:close/>
                  <a:moveTo>
                    <a:pt x="41910" y="50102"/>
                  </a:moveTo>
                  <a:lnTo>
                    <a:pt x="17431" y="64198"/>
                  </a:lnTo>
                  <a:lnTo>
                    <a:pt x="17431" y="69533"/>
                  </a:lnTo>
                  <a:lnTo>
                    <a:pt x="41910" y="55340"/>
                  </a:lnTo>
                  <a:lnTo>
                    <a:pt x="41910" y="50102"/>
                  </a:lnTo>
                  <a:close/>
                  <a:moveTo>
                    <a:pt x="28290" y="43625"/>
                  </a:moveTo>
                  <a:lnTo>
                    <a:pt x="17431" y="49911"/>
                  </a:lnTo>
                  <a:lnTo>
                    <a:pt x="17431" y="55150"/>
                  </a:lnTo>
                  <a:lnTo>
                    <a:pt x="28290" y="48958"/>
                  </a:lnTo>
                  <a:lnTo>
                    <a:pt x="28290" y="43625"/>
                  </a:lnTo>
                  <a:close/>
                  <a:moveTo>
                    <a:pt x="51340" y="30385"/>
                  </a:moveTo>
                  <a:lnTo>
                    <a:pt x="35433" y="39529"/>
                  </a:lnTo>
                  <a:lnTo>
                    <a:pt x="35433" y="44863"/>
                  </a:lnTo>
                  <a:lnTo>
                    <a:pt x="51340" y="35623"/>
                  </a:lnTo>
                  <a:lnTo>
                    <a:pt x="51340" y="30385"/>
                  </a:lnTo>
                  <a:close/>
                </a:path>
              </a:pathLst>
            </a:custGeom>
            <a:gradFill>
              <a:gsLst>
                <a:gs pos="0">
                  <a:srgbClr val="383047"/>
                </a:gs>
                <a:gs pos="50000">
                  <a:srgbClr val="3A324A"/>
                </a:gs>
                <a:gs pos="100000">
                  <a:srgbClr val="3D354E"/>
                </a:gs>
              </a:gsLst>
              <a:lin ang="0" scaled="1"/>
            </a:gradFill>
            <a:ln w="9525" cap="flat">
              <a:noFill/>
              <a:prstDash val="solid"/>
              <a:miter/>
            </a:ln>
          </p:spPr>
          <p:txBody>
            <a:bodyPr rtlCol="0" anchor="ctr"/>
            <a:lstStyle/>
            <a:p>
              <a:endParaRPr lang="ru-RU"/>
            </a:p>
          </p:txBody>
        </p:sp>
        <p:sp>
          <p:nvSpPr>
            <p:cNvPr id="591" name="Полилиния: фигура 590">
              <a:extLst>
                <a:ext uri="{FF2B5EF4-FFF2-40B4-BE49-F238E27FC236}">
                  <a16:creationId xmlns:a16="http://schemas.microsoft.com/office/drawing/2014/main" id="{FC287198-58B7-73EC-D997-E28DBA153EA2}"/>
                </a:ext>
              </a:extLst>
            </p:cNvPr>
            <p:cNvSpPr/>
            <p:nvPr/>
          </p:nvSpPr>
          <p:spPr>
            <a:xfrm>
              <a:off x="6372418" y="2537761"/>
              <a:ext cx="58578" cy="102584"/>
            </a:xfrm>
            <a:custGeom>
              <a:avLst/>
              <a:gdLst>
                <a:gd name="connsiteX0" fmla="*/ 0 w 58578"/>
                <a:gd name="connsiteY0" fmla="*/ 45815 h 102584"/>
                <a:gd name="connsiteX1" fmla="*/ 16288 w 58578"/>
                <a:gd name="connsiteY1" fmla="*/ 33528 h 102584"/>
                <a:gd name="connsiteX2" fmla="*/ 44101 w 58578"/>
                <a:gd name="connsiteY2" fmla="*/ 8287 h 102584"/>
                <a:gd name="connsiteX3" fmla="*/ 58579 w 58578"/>
                <a:gd name="connsiteY3" fmla="*/ 0 h 102584"/>
                <a:gd name="connsiteX4" fmla="*/ 58579 w 58578"/>
                <a:gd name="connsiteY4" fmla="*/ 952 h 102584"/>
                <a:gd name="connsiteX5" fmla="*/ 56198 w 58578"/>
                <a:gd name="connsiteY5" fmla="*/ 22288 h 102584"/>
                <a:gd name="connsiteX6" fmla="*/ 28290 w 58578"/>
                <a:gd name="connsiteY6" fmla="*/ 75914 h 102584"/>
                <a:gd name="connsiteX7" fmla="*/ 28290 w 58578"/>
                <a:gd name="connsiteY7" fmla="*/ 72200 h 102584"/>
                <a:gd name="connsiteX8" fmla="*/ 17431 w 58578"/>
                <a:gd name="connsiteY8" fmla="*/ 78486 h 102584"/>
                <a:gd name="connsiteX9" fmla="*/ 17431 w 58578"/>
                <a:gd name="connsiteY9" fmla="*/ 83820 h 102584"/>
                <a:gd name="connsiteX10" fmla="*/ 25527 w 58578"/>
                <a:gd name="connsiteY10" fmla="*/ 79058 h 102584"/>
                <a:gd name="connsiteX11" fmla="*/ 0 w 58578"/>
                <a:gd name="connsiteY11" fmla="*/ 102584 h 102584"/>
                <a:gd name="connsiteX12" fmla="*/ 0 w 58578"/>
                <a:gd name="connsiteY12" fmla="*/ 45815 h 102584"/>
                <a:gd name="connsiteX13" fmla="*/ 17431 w 58578"/>
                <a:gd name="connsiteY13" fmla="*/ 64198 h 102584"/>
                <a:gd name="connsiteX14" fmla="*/ 17431 w 58578"/>
                <a:gd name="connsiteY14" fmla="*/ 69533 h 102584"/>
                <a:gd name="connsiteX15" fmla="*/ 41910 w 58578"/>
                <a:gd name="connsiteY15" fmla="*/ 55340 h 102584"/>
                <a:gd name="connsiteX16" fmla="*/ 41910 w 58578"/>
                <a:gd name="connsiteY16" fmla="*/ 50102 h 102584"/>
                <a:gd name="connsiteX17" fmla="*/ 17431 w 58578"/>
                <a:gd name="connsiteY17" fmla="*/ 64198 h 102584"/>
                <a:gd name="connsiteX18" fmla="*/ 17431 w 58578"/>
                <a:gd name="connsiteY18" fmla="*/ 49911 h 102584"/>
                <a:gd name="connsiteX19" fmla="*/ 17431 w 58578"/>
                <a:gd name="connsiteY19" fmla="*/ 55150 h 102584"/>
                <a:gd name="connsiteX20" fmla="*/ 28290 w 58578"/>
                <a:gd name="connsiteY20" fmla="*/ 48958 h 102584"/>
                <a:gd name="connsiteX21" fmla="*/ 28290 w 58578"/>
                <a:gd name="connsiteY21" fmla="*/ 43625 h 102584"/>
                <a:gd name="connsiteX22" fmla="*/ 17431 w 58578"/>
                <a:gd name="connsiteY22" fmla="*/ 49911 h 102584"/>
                <a:gd name="connsiteX23" fmla="*/ 35433 w 58578"/>
                <a:gd name="connsiteY23" fmla="*/ 39529 h 102584"/>
                <a:gd name="connsiteX24" fmla="*/ 35433 w 58578"/>
                <a:gd name="connsiteY24" fmla="*/ 44863 h 102584"/>
                <a:gd name="connsiteX25" fmla="*/ 51340 w 58578"/>
                <a:gd name="connsiteY25" fmla="*/ 35623 h 102584"/>
                <a:gd name="connsiteX26" fmla="*/ 51340 w 58578"/>
                <a:gd name="connsiteY26" fmla="*/ 30385 h 102584"/>
                <a:gd name="connsiteX27" fmla="*/ 35433 w 58578"/>
                <a:gd name="connsiteY27" fmla="*/ 39529 h 10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78" h="102584">
                  <a:moveTo>
                    <a:pt x="0" y="45815"/>
                  </a:moveTo>
                  <a:lnTo>
                    <a:pt x="16288" y="33528"/>
                  </a:lnTo>
                  <a:cubicBezTo>
                    <a:pt x="26861" y="25432"/>
                    <a:pt x="36100" y="17050"/>
                    <a:pt x="44101" y="8287"/>
                  </a:cubicBezTo>
                  <a:lnTo>
                    <a:pt x="58579" y="0"/>
                  </a:lnTo>
                  <a:lnTo>
                    <a:pt x="58579" y="952"/>
                  </a:lnTo>
                  <a:cubicBezTo>
                    <a:pt x="58484" y="8096"/>
                    <a:pt x="57721" y="15240"/>
                    <a:pt x="56198" y="22288"/>
                  </a:cubicBezTo>
                  <a:cubicBezTo>
                    <a:pt x="52102" y="40767"/>
                    <a:pt x="42863" y="58865"/>
                    <a:pt x="28290" y="75914"/>
                  </a:cubicBezTo>
                  <a:lnTo>
                    <a:pt x="28290" y="72200"/>
                  </a:lnTo>
                  <a:lnTo>
                    <a:pt x="17431" y="78486"/>
                  </a:lnTo>
                  <a:lnTo>
                    <a:pt x="17431" y="83820"/>
                  </a:lnTo>
                  <a:lnTo>
                    <a:pt x="25527" y="79058"/>
                  </a:lnTo>
                  <a:cubicBezTo>
                    <a:pt x="18288" y="87249"/>
                    <a:pt x="9716" y="95059"/>
                    <a:pt x="0" y="102584"/>
                  </a:cubicBezTo>
                  <a:lnTo>
                    <a:pt x="0" y="45815"/>
                  </a:lnTo>
                  <a:close/>
                  <a:moveTo>
                    <a:pt x="17431" y="64198"/>
                  </a:moveTo>
                  <a:lnTo>
                    <a:pt x="17431" y="69533"/>
                  </a:lnTo>
                  <a:lnTo>
                    <a:pt x="41910" y="55340"/>
                  </a:lnTo>
                  <a:lnTo>
                    <a:pt x="41910" y="50102"/>
                  </a:lnTo>
                  <a:lnTo>
                    <a:pt x="17431" y="64198"/>
                  </a:lnTo>
                  <a:close/>
                  <a:moveTo>
                    <a:pt x="17431" y="49911"/>
                  </a:moveTo>
                  <a:lnTo>
                    <a:pt x="17431" y="55150"/>
                  </a:lnTo>
                  <a:lnTo>
                    <a:pt x="28290" y="48958"/>
                  </a:lnTo>
                  <a:lnTo>
                    <a:pt x="28290" y="43625"/>
                  </a:lnTo>
                  <a:lnTo>
                    <a:pt x="17431" y="49911"/>
                  </a:lnTo>
                  <a:close/>
                  <a:moveTo>
                    <a:pt x="35433" y="39529"/>
                  </a:moveTo>
                  <a:lnTo>
                    <a:pt x="35433" y="44863"/>
                  </a:lnTo>
                  <a:lnTo>
                    <a:pt x="51340" y="35623"/>
                  </a:lnTo>
                  <a:lnTo>
                    <a:pt x="51340" y="30385"/>
                  </a:lnTo>
                  <a:lnTo>
                    <a:pt x="35433" y="39529"/>
                  </a:lnTo>
                  <a:close/>
                </a:path>
              </a:pathLst>
            </a:custGeom>
            <a:noFill/>
            <a:ln w="1270" cap="flat">
              <a:solidFill>
                <a:srgbClr val="000000">
                  <a:alpha val="0"/>
                </a:srgbClr>
              </a:solidFill>
              <a:prstDash val="solid"/>
              <a:miter/>
            </a:ln>
          </p:spPr>
          <p:txBody>
            <a:bodyPr rtlCol="0" anchor="ctr"/>
            <a:lstStyle/>
            <a:p>
              <a:endParaRPr lang="ru-RU"/>
            </a:p>
          </p:txBody>
        </p:sp>
      </p:grpSp>
      <p:sp>
        <p:nvSpPr>
          <p:cNvPr id="592" name="Полилиния: фигура 591">
            <a:extLst>
              <a:ext uri="{FF2B5EF4-FFF2-40B4-BE49-F238E27FC236}">
                <a16:creationId xmlns:a16="http://schemas.microsoft.com/office/drawing/2014/main" id="{E8F6A6F7-DBA5-A77A-0A24-5126D16FF9B4}"/>
              </a:ext>
            </a:extLst>
          </p:cNvPr>
          <p:cNvSpPr/>
          <p:nvPr/>
        </p:nvSpPr>
        <p:spPr>
          <a:xfrm>
            <a:off x="6372418" y="2571289"/>
            <a:ext cx="16287" cy="12287"/>
          </a:xfrm>
          <a:custGeom>
            <a:avLst/>
            <a:gdLst>
              <a:gd name="connsiteX0" fmla="*/ 0 w 16287"/>
              <a:gd name="connsiteY0" fmla="*/ 12287 h 12287"/>
              <a:gd name="connsiteX1" fmla="*/ 0 w 16287"/>
              <a:gd name="connsiteY1" fmla="*/ 11335 h 12287"/>
              <a:gd name="connsiteX2" fmla="*/ 16288 w 16287"/>
              <a:gd name="connsiteY2" fmla="*/ 0 h 12287"/>
              <a:gd name="connsiteX3" fmla="*/ 0 w 16287"/>
              <a:gd name="connsiteY3" fmla="*/ 12287 h 12287"/>
            </a:gdLst>
            <a:ahLst/>
            <a:cxnLst>
              <a:cxn ang="0">
                <a:pos x="connsiteX0" y="connsiteY0"/>
              </a:cxn>
              <a:cxn ang="0">
                <a:pos x="connsiteX1" y="connsiteY1"/>
              </a:cxn>
              <a:cxn ang="0">
                <a:pos x="connsiteX2" y="connsiteY2"/>
              </a:cxn>
              <a:cxn ang="0">
                <a:pos x="connsiteX3" y="connsiteY3"/>
              </a:cxn>
            </a:cxnLst>
            <a:rect l="l" t="t" r="r" b="b"/>
            <a:pathLst>
              <a:path w="16287" h="12287">
                <a:moveTo>
                  <a:pt x="0" y="12287"/>
                </a:moveTo>
                <a:lnTo>
                  <a:pt x="0" y="11335"/>
                </a:lnTo>
                <a:cubicBezTo>
                  <a:pt x="5715" y="7620"/>
                  <a:pt x="11144" y="3905"/>
                  <a:pt x="16288" y="0"/>
                </a:cubicBezTo>
                <a:lnTo>
                  <a:pt x="0" y="12287"/>
                </a:lnTo>
                <a:close/>
              </a:path>
            </a:pathLst>
          </a:custGeom>
          <a:solidFill>
            <a:srgbClr val="463C48"/>
          </a:solidFill>
          <a:ln w="9525" cap="flat">
            <a:noFill/>
            <a:prstDash val="solid"/>
            <a:miter/>
          </a:ln>
        </p:spPr>
        <p:txBody>
          <a:bodyPr rtlCol="0" anchor="ctr"/>
          <a:lstStyle/>
          <a:p>
            <a:endParaRPr lang="ru-RU"/>
          </a:p>
        </p:txBody>
      </p:sp>
      <p:sp>
        <p:nvSpPr>
          <p:cNvPr id="593" name="Полилиния: фигура 592">
            <a:extLst>
              <a:ext uri="{FF2B5EF4-FFF2-40B4-BE49-F238E27FC236}">
                <a16:creationId xmlns:a16="http://schemas.microsoft.com/office/drawing/2014/main" id="{D4DD0FE9-AC21-8378-2ADA-3E426D7789BD}"/>
              </a:ext>
            </a:extLst>
          </p:cNvPr>
          <p:cNvSpPr/>
          <p:nvPr/>
        </p:nvSpPr>
        <p:spPr>
          <a:xfrm>
            <a:off x="6372418" y="2571289"/>
            <a:ext cx="16287" cy="12287"/>
          </a:xfrm>
          <a:custGeom>
            <a:avLst/>
            <a:gdLst>
              <a:gd name="connsiteX0" fmla="*/ 0 w 16287"/>
              <a:gd name="connsiteY0" fmla="*/ 11335 h 12287"/>
              <a:gd name="connsiteX1" fmla="*/ 16288 w 16287"/>
              <a:gd name="connsiteY1" fmla="*/ 0 h 12287"/>
              <a:gd name="connsiteX2" fmla="*/ 0 w 16287"/>
              <a:gd name="connsiteY2" fmla="*/ 12287 h 12287"/>
              <a:gd name="connsiteX3" fmla="*/ 0 w 16287"/>
              <a:gd name="connsiteY3" fmla="*/ 11335 h 12287"/>
            </a:gdLst>
            <a:ahLst/>
            <a:cxnLst>
              <a:cxn ang="0">
                <a:pos x="connsiteX0" y="connsiteY0"/>
              </a:cxn>
              <a:cxn ang="0">
                <a:pos x="connsiteX1" y="connsiteY1"/>
              </a:cxn>
              <a:cxn ang="0">
                <a:pos x="connsiteX2" y="connsiteY2"/>
              </a:cxn>
              <a:cxn ang="0">
                <a:pos x="connsiteX3" y="connsiteY3"/>
              </a:cxn>
            </a:cxnLst>
            <a:rect l="l" t="t" r="r" b="b"/>
            <a:pathLst>
              <a:path w="16287" h="12287">
                <a:moveTo>
                  <a:pt x="0" y="11335"/>
                </a:moveTo>
                <a:cubicBezTo>
                  <a:pt x="5715" y="7620"/>
                  <a:pt x="11144" y="3905"/>
                  <a:pt x="16288" y="0"/>
                </a:cubicBezTo>
                <a:lnTo>
                  <a:pt x="0" y="12287"/>
                </a:lnTo>
                <a:lnTo>
                  <a:pt x="0" y="11335"/>
                </a:lnTo>
                <a:close/>
              </a:path>
            </a:pathLst>
          </a:custGeom>
          <a:noFill/>
          <a:ln w="1270" cap="flat">
            <a:solidFill>
              <a:srgbClr val="000000">
                <a:alpha val="0"/>
              </a:srgbClr>
            </a:solidFill>
            <a:prstDash val="solid"/>
            <a:miter/>
          </a:ln>
        </p:spPr>
        <p:txBody>
          <a:bodyPr rtlCol="0" anchor="ctr"/>
          <a:lstStyle/>
          <a:p>
            <a:endParaRPr lang="ru-RU"/>
          </a:p>
        </p:txBody>
      </p:sp>
      <p:grpSp>
        <p:nvGrpSpPr>
          <p:cNvPr id="594" name="Рисунок 25">
            <a:extLst>
              <a:ext uri="{FF2B5EF4-FFF2-40B4-BE49-F238E27FC236}">
                <a16:creationId xmlns:a16="http://schemas.microsoft.com/office/drawing/2014/main" id="{8784E61C-36C6-C92C-4DA9-BE4DD0A8F7A1}"/>
              </a:ext>
            </a:extLst>
          </p:cNvPr>
          <p:cNvGrpSpPr/>
          <p:nvPr/>
        </p:nvGrpSpPr>
        <p:grpSpPr>
          <a:xfrm>
            <a:off x="6372418" y="2546048"/>
            <a:ext cx="44100" cy="36575"/>
            <a:chOff x="6372418" y="2546048"/>
            <a:chExt cx="44100" cy="36575"/>
          </a:xfrm>
        </p:grpSpPr>
        <p:sp>
          <p:nvSpPr>
            <p:cNvPr id="595" name="Полилиния: фигура 594">
              <a:extLst>
                <a:ext uri="{FF2B5EF4-FFF2-40B4-BE49-F238E27FC236}">
                  <a16:creationId xmlns:a16="http://schemas.microsoft.com/office/drawing/2014/main" id="{E6AAAFCA-90D4-8DC4-D809-E0CC801AC66F}"/>
                </a:ext>
              </a:extLst>
            </p:cNvPr>
            <p:cNvSpPr/>
            <p:nvPr/>
          </p:nvSpPr>
          <p:spPr>
            <a:xfrm>
              <a:off x="6372418" y="2546048"/>
              <a:ext cx="44100" cy="36575"/>
            </a:xfrm>
            <a:custGeom>
              <a:avLst/>
              <a:gdLst>
                <a:gd name="connsiteX0" fmla="*/ 0 w 44100"/>
                <a:gd name="connsiteY0" fmla="*/ 36576 h 36575"/>
                <a:gd name="connsiteX1" fmla="*/ 0 w 44100"/>
                <a:gd name="connsiteY1" fmla="*/ 25432 h 36575"/>
                <a:gd name="connsiteX2" fmla="*/ 44101 w 44100"/>
                <a:gd name="connsiteY2" fmla="*/ 0 h 36575"/>
                <a:gd name="connsiteX3" fmla="*/ 16288 w 44100"/>
                <a:gd name="connsiteY3" fmla="*/ 25241 h 36575"/>
                <a:gd name="connsiteX4" fmla="*/ 0 w 44100"/>
                <a:gd name="connsiteY4" fmla="*/ 36576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0" h="36575">
                  <a:moveTo>
                    <a:pt x="0" y="36576"/>
                  </a:moveTo>
                  <a:lnTo>
                    <a:pt x="0" y="25432"/>
                  </a:lnTo>
                  <a:lnTo>
                    <a:pt x="44101" y="0"/>
                  </a:lnTo>
                  <a:cubicBezTo>
                    <a:pt x="36100" y="8763"/>
                    <a:pt x="26861" y="17145"/>
                    <a:pt x="16288" y="25241"/>
                  </a:cubicBezTo>
                  <a:cubicBezTo>
                    <a:pt x="11144" y="29146"/>
                    <a:pt x="5715" y="32861"/>
                    <a:pt x="0" y="36576"/>
                  </a:cubicBezTo>
                  <a:close/>
                </a:path>
              </a:pathLst>
            </a:custGeom>
            <a:gradFill>
              <a:gsLst>
                <a:gs pos="0">
                  <a:srgbClr val="473D4A"/>
                </a:gs>
                <a:gs pos="50000">
                  <a:srgbClr val="493E4B"/>
                </a:gs>
                <a:gs pos="100000">
                  <a:srgbClr val="4B404D"/>
                </a:gs>
              </a:gsLst>
              <a:lin ang="0" scaled="1"/>
            </a:gradFill>
            <a:ln w="9525" cap="flat">
              <a:noFill/>
              <a:prstDash val="solid"/>
              <a:miter/>
            </a:ln>
          </p:spPr>
          <p:txBody>
            <a:bodyPr rtlCol="0" anchor="ctr"/>
            <a:lstStyle/>
            <a:p>
              <a:endParaRPr lang="ru-RU"/>
            </a:p>
          </p:txBody>
        </p:sp>
        <p:sp>
          <p:nvSpPr>
            <p:cNvPr id="596" name="Полилиния: фигура 595">
              <a:extLst>
                <a:ext uri="{FF2B5EF4-FFF2-40B4-BE49-F238E27FC236}">
                  <a16:creationId xmlns:a16="http://schemas.microsoft.com/office/drawing/2014/main" id="{79D3B9CE-CAB2-01E6-6362-0AEB69246AD7}"/>
                </a:ext>
              </a:extLst>
            </p:cNvPr>
            <p:cNvSpPr/>
            <p:nvPr/>
          </p:nvSpPr>
          <p:spPr>
            <a:xfrm>
              <a:off x="6372418" y="2546048"/>
              <a:ext cx="44100" cy="36575"/>
            </a:xfrm>
            <a:custGeom>
              <a:avLst/>
              <a:gdLst>
                <a:gd name="connsiteX0" fmla="*/ 0 w 44100"/>
                <a:gd name="connsiteY0" fmla="*/ 25432 h 36575"/>
                <a:gd name="connsiteX1" fmla="*/ 44101 w 44100"/>
                <a:gd name="connsiteY1" fmla="*/ 0 h 36575"/>
                <a:gd name="connsiteX2" fmla="*/ 16288 w 44100"/>
                <a:gd name="connsiteY2" fmla="*/ 25241 h 36575"/>
                <a:gd name="connsiteX3" fmla="*/ 0 w 44100"/>
                <a:gd name="connsiteY3" fmla="*/ 36576 h 36575"/>
                <a:gd name="connsiteX4" fmla="*/ 0 w 44100"/>
                <a:gd name="connsiteY4" fmla="*/ 25432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0" h="36575">
                  <a:moveTo>
                    <a:pt x="0" y="25432"/>
                  </a:moveTo>
                  <a:lnTo>
                    <a:pt x="44101" y="0"/>
                  </a:lnTo>
                  <a:cubicBezTo>
                    <a:pt x="36100" y="8763"/>
                    <a:pt x="26861" y="17145"/>
                    <a:pt x="16288" y="25241"/>
                  </a:cubicBezTo>
                  <a:cubicBezTo>
                    <a:pt x="11144" y="29146"/>
                    <a:pt x="5715" y="32861"/>
                    <a:pt x="0" y="36576"/>
                  </a:cubicBezTo>
                  <a:lnTo>
                    <a:pt x="0" y="25432"/>
                  </a:lnTo>
                  <a:close/>
                </a:path>
              </a:pathLst>
            </a:custGeom>
            <a:noFill/>
            <a:ln w="1270" cap="flat">
              <a:solidFill>
                <a:srgbClr val="000000">
                  <a:alpha val="0"/>
                </a:srgbClr>
              </a:solidFill>
              <a:prstDash val="solid"/>
              <a:miter/>
            </a:ln>
          </p:spPr>
          <p:txBody>
            <a:bodyPr rtlCol="0" anchor="ctr"/>
            <a:lstStyle/>
            <a:p>
              <a:endParaRPr lang="ru-RU"/>
            </a:p>
          </p:txBody>
        </p:sp>
      </p:grpSp>
      <p:sp>
        <p:nvSpPr>
          <p:cNvPr id="597" name="Полилиния: фигура 596">
            <a:extLst>
              <a:ext uri="{FF2B5EF4-FFF2-40B4-BE49-F238E27FC236}">
                <a16:creationId xmlns:a16="http://schemas.microsoft.com/office/drawing/2014/main" id="{9C696AA0-0C6C-4AF1-B6DA-C06576F1E394}"/>
              </a:ext>
            </a:extLst>
          </p:cNvPr>
          <p:cNvSpPr/>
          <p:nvPr/>
        </p:nvSpPr>
        <p:spPr>
          <a:xfrm>
            <a:off x="6372418" y="2420985"/>
            <a:ext cx="213455" cy="154781"/>
          </a:xfrm>
          <a:custGeom>
            <a:avLst/>
            <a:gdLst>
              <a:gd name="connsiteX0" fmla="*/ 213456 w 213455"/>
              <a:gd name="connsiteY0" fmla="*/ 32004 h 154781"/>
              <a:gd name="connsiteX1" fmla="*/ 0 w 213455"/>
              <a:gd name="connsiteY1" fmla="*/ 154781 h 154781"/>
              <a:gd name="connsiteX2" fmla="*/ 0 w 213455"/>
              <a:gd name="connsiteY2" fmla="*/ 122873 h 154781"/>
              <a:gd name="connsiteX3" fmla="*/ 213456 w 213455"/>
              <a:gd name="connsiteY3" fmla="*/ 0 h 154781"/>
              <a:gd name="connsiteX4" fmla="*/ 213456 w 213455"/>
              <a:gd name="connsiteY4" fmla="*/ 32004 h 15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5" h="154781">
                <a:moveTo>
                  <a:pt x="213456" y="32004"/>
                </a:moveTo>
                <a:lnTo>
                  <a:pt x="0" y="154781"/>
                </a:lnTo>
                <a:lnTo>
                  <a:pt x="0" y="122873"/>
                </a:lnTo>
                <a:lnTo>
                  <a:pt x="213456" y="0"/>
                </a:lnTo>
                <a:lnTo>
                  <a:pt x="213456" y="32004"/>
                </a:lnTo>
                <a:close/>
              </a:path>
            </a:pathLst>
          </a:custGeom>
          <a:solidFill>
            <a:srgbClr val="FFFFFF"/>
          </a:solidFill>
          <a:ln w="9525" cap="flat">
            <a:noFill/>
            <a:prstDash val="solid"/>
            <a:miter/>
          </a:ln>
        </p:spPr>
        <p:txBody>
          <a:bodyPr rtlCol="0" anchor="ctr"/>
          <a:lstStyle/>
          <a:p>
            <a:endParaRPr lang="ru-RU"/>
          </a:p>
        </p:txBody>
      </p:sp>
      <p:sp>
        <p:nvSpPr>
          <p:cNvPr id="598" name="Полилиния: фигура 597">
            <a:extLst>
              <a:ext uri="{FF2B5EF4-FFF2-40B4-BE49-F238E27FC236}">
                <a16:creationId xmlns:a16="http://schemas.microsoft.com/office/drawing/2014/main" id="{FC84B17F-B513-C24D-C086-2E3D1798E76D}"/>
              </a:ext>
            </a:extLst>
          </p:cNvPr>
          <p:cNvSpPr/>
          <p:nvPr/>
        </p:nvSpPr>
        <p:spPr>
          <a:xfrm>
            <a:off x="6372418" y="2420985"/>
            <a:ext cx="213455" cy="154781"/>
          </a:xfrm>
          <a:custGeom>
            <a:avLst/>
            <a:gdLst>
              <a:gd name="connsiteX0" fmla="*/ 0 w 213455"/>
              <a:gd name="connsiteY0" fmla="*/ 154781 h 154781"/>
              <a:gd name="connsiteX1" fmla="*/ 0 w 213455"/>
              <a:gd name="connsiteY1" fmla="*/ 122873 h 154781"/>
              <a:gd name="connsiteX2" fmla="*/ 213456 w 213455"/>
              <a:gd name="connsiteY2" fmla="*/ 0 h 154781"/>
              <a:gd name="connsiteX3" fmla="*/ 213456 w 213455"/>
              <a:gd name="connsiteY3" fmla="*/ 32004 h 154781"/>
              <a:gd name="connsiteX4" fmla="*/ 0 w 213455"/>
              <a:gd name="connsiteY4" fmla="*/ 154781 h 15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5" h="154781">
                <a:moveTo>
                  <a:pt x="0" y="154781"/>
                </a:moveTo>
                <a:lnTo>
                  <a:pt x="0" y="122873"/>
                </a:lnTo>
                <a:lnTo>
                  <a:pt x="213456" y="0"/>
                </a:lnTo>
                <a:lnTo>
                  <a:pt x="213456" y="32004"/>
                </a:lnTo>
                <a:lnTo>
                  <a:pt x="0" y="154781"/>
                </a:lnTo>
                <a:close/>
              </a:path>
            </a:pathLst>
          </a:custGeom>
          <a:noFill/>
          <a:ln w="1270" cap="flat">
            <a:solidFill>
              <a:srgbClr val="000000">
                <a:alpha val="0"/>
              </a:srgbClr>
            </a:solidFill>
            <a:prstDash val="solid"/>
            <a:miter/>
          </a:ln>
        </p:spPr>
        <p:txBody>
          <a:bodyPr rtlCol="0" anchor="ctr"/>
          <a:lstStyle/>
          <a:p>
            <a:endParaRPr lang="ru-RU"/>
          </a:p>
        </p:txBody>
      </p:sp>
      <p:sp>
        <p:nvSpPr>
          <p:cNvPr id="599" name="Полилиния: фигура 598">
            <a:extLst>
              <a:ext uri="{FF2B5EF4-FFF2-40B4-BE49-F238E27FC236}">
                <a16:creationId xmlns:a16="http://schemas.microsoft.com/office/drawing/2014/main" id="{EEC9DDED-9AB4-3860-1F7D-C702D277DAFE}"/>
              </a:ext>
            </a:extLst>
          </p:cNvPr>
          <p:cNvSpPr/>
          <p:nvPr/>
        </p:nvSpPr>
        <p:spPr>
          <a:xfrm>
            <a:off x="6389849" y="2806176"/>
            <a:ext cx="24479" cy="33718"/>
          </a:xfrm>
          <a:custGeom>
            <a:avLst/>
            <a:gdLst>
              <a:gd name="connsiteX0" fmla="*/ 0 w 24479"/>
              <a:gd name="connsiteY0" fmla="*/ 33719 h 33718"/>
              <a:gd name="connsiteX1" fmla="*/ 0 w 24479"/>
              <a:gd name="connsiteY1" fmla="*/ 28385 h 33718"/>
              <a:gd name="connsiteX2" fmla="*/ 10859 w 24479"/>
              <a:gd name="connsiteY2" fmla="*/ 22098 h 33718"/>
              <a:gd name="connsiteX3" fmla="*/ 10859 w 24479"/>
              <a:gd name="connsiteY3" fmla="*/ 27432 h 33718"/>
              <a:gd name="connsiteX4" fmla="*/ 0 w 24479"/>
              <a:gd name="connsiteY4" fmla="*/ 33719 h 33718"/>
              <a:gd name="connsiteX5" fmla="*/ 0 w 24479"/>
              <a:gd name="connsiteY5" fmla="*/ 19431 h 33718"/>
              <a:gd name="connsiteX6" fmla="*/ 0 w 24479"/>
              <a:gd name="connsiteY6" fmla="*/ 14097 h 33718"/>
              <a:gd name="connsiteX7" fmla="*/ 24479 w 24479"/>
              <a:gd name="connsiteY7" fmla="*/ 0 h 33718"/>
              <a:gd name="connsiteX8" fmla="*/ 24479 w 24479"/>
              <a:gd name="connsiteY8" fmla="*/ 5239 h 33718"/>
              <a:gd name="connsiteX9" fmla="*/ 0 w 24479"/>
              <a:gd name="connsiteY9" fmla="*/ 19431 h 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79" h="33718">
                <a:moveTo>
                  <a:pt x="0" y="33719"/>
                </a:moveTo>
                <a:lnTo>
                  <a:pt x="0" y="28385"/>
                </a:lnTo>
                <a:lnTo>
                  <a:pt x="10859" y="22098"/>
                </a:lnTo>
                <a:lnTo>
                  <a:pt x="10859" y="27432"/>
                </a:lnTo>
                <a:lnTo>
                  <a:pt x="0" y="33719"/>
                </a:lnTo>
                <a:close/>
                <a:moveTo>
                  <a:pt x="0" y="19431"/>
                </a:moveTo>
                <a:lnTo>
                  <a:pt x="0" y="14097"/>
                </a:lnTo>
                <a:lnTo>
                  <a:pt x="24479" y="0"/>
                </a:lnTo>
                <a:lnTo>
                  <a:pt x="24479" y="5239"/>
                </a:lnTo>
                <a:lnTo>
                  <a:pt x="0" y="19431"/>
                </a:lnTo>
                <a:close/>
              </a:path>
            </a:pathLst>
          </a:custGeom>
          <a:solidFill>
            <a:srgbClr val="98849F"/>
          </a:solidFill>
          <a:ln w="9525" cap="flat">
            <a:noFill/>
            <a:prstDash val="solid"/>
            <a:miter/>
          </a:ln>
        </p:spPr>
        <p:txBody>
          <a:bodyPr rtlCol="0" anchor="ctr"/>
          <a:lstStyle/>
          <a:p>
            <a:endParaRPr lang="ru-RU"/>
          </a:p>
        </p:txBody>
      </p:sp>
      <p:sp>
        <p:nvSpPr>
          <p:cNvPr id="600" name="Полилиния: фигура 599">
            <a:extLst>
              <a:ext uri="{FF2B5EF4-FFF2-40B4-BE49-F238E27FC236}">
                <a16:creationId xmlns:a16="http://schemas.microsoft.com/office/drawing/2014/main" id="{99F8B904-5388-D716-C1CD-13418238C542}"/>
              </a:ext>
            </a:extLst>
          </p:cNvPr>
          <p:cNvSpPr/>
          <p:nvPr/>
        </p:nvSpPr>
        <p:spPr>
          <a:xfrm>
            <a:off x="6389849" y="2806176"/>
            <a:ext cx="24479" cy="33718"/>
          </a:xfrm>
          <a:custGeom>
            <a:avLst/>
            <a:gdLst>
              <a:gd name="connsiteX0" fmla="*/ 0 w 24479"/>
              <a:gd name="connsiteY0" fmla="*/ 28385 h 33718"/>
              <a:gd name="connsiteX1" fmla="*/ 10859 w 24479"/>
              <a:gd name="connsiteY1" fmla="*/ 22098 h 33718"/>
              <a:gd name="connsiteX2" fmla="*/ 10859 w 24479"/>
              <a:gd name="connsiteY2" fmla="*/ 27432 h 33718"/>
              <a:gd name="connsiteX3" fmla="*/ 0 w 24479"/>
              <a:gd name="connsiteY3" fmla="*/ 33719 h 33718"/>
              <a:gd name="connsiteX4" fmla="*/ 0 w 24479"/>
              <a:gd name="connsiteY4" fmla="*/ 28385 h 33718"/>
              <a:gd name="connsiteX5" fmla="*/ 0 w 24479"/>
              <a:gd name="connsiteY5" fmla="*/ 14097 h 33718"/>
              <a:gd name="connsiteX6" fmla="*/ 24479 w 24479"/>
              <a:gd name="connsiteY6" fmla="*/ 0 h 33718"/>
              <a:gd name="connsiteX7" fmla="*/ 24479 w 24479"/>
              <a:gd name="connsiteY7" fmla="*/ 5239 h 33718"/>
              <a:gd name="connsiteX8" fmla="*/ 0 w 24479"/>
              <a:gd name="connsiteY8" fmla="*/ 19431 h 33718"/>
              <a:gd name="connsiteX9" fmla="*/ 0 w 24479"/>
              <a:gd name="connsiteY9" fmla="*/ 14097 h 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79" h="33718">
                <a:moveTo>
                  <a:pt x="0" y="28385"/>
                </a:moveTo>
                <a:lnTo>
                  <a:pt x="10859" y="22098"/>
                </a:lnTo>
                <a:lnTo>
                  <a:pt x="10859" y="27432"/>
                </a:lnTo>
                <a:lnTo>
                  <a:pt x="0" y="33719"/>
                </a:lnTo>
                <a:lnTo>
                  <a:pt x="0" y="28385"/>
                </a:lnTo>
                <a:close/>
                <a:moveTo>
                  <a:pt x="0" y="14097"/>
                </a:moveTo>
                <a:lnTo>
                  <a:pt x="24479" y="0"/>
                </a:lnTo>
                <a:lnTo>
                  <a:pt x="24479" y="5239"/>
                </a:lnTo>
                <a:lnTo>
                  <a:pt x="0" y="19431"/>
                </a:lnTo>
                <a:lnTo>
                  <a:pt x="0" y="14097"/>
                </a:lnTo>
                <a:close/>
              </a:path>
            </a:pathLst>
          </a:custGeom>
          <a:noFill/>
          <a:ln w="1270" cap="flat">
            <a:solidFill>
              <a:srgbClr val="000000">
                <a:alpha val="0"/>
              </a:srgbClr>
            </a:solidFill>
            <a:prstDash val="solid"/>
            <a:miter/>
          </a:ln>
        </p:spPr>
        <p:txBody>
          <a:bodyPr rtlCol="0" anchor="ctr"/>
          <a:lstStyle/>
          <a:p>
            <a:endParaRPr lang="ru-RU"/>
          </a:p>
        </p:txBody>
      </p:sp>
      <p:grpSp>
        <p:nvGrpSpPr>
          <p:cNvPr id="601" name="Рисунок 25">
            <a:extLst>
              <a:ext uri="{FF2B5EF4-FFF2-40B4-BE49-F238E27FC236}">
                <a16:creationId xmlns:a16="http://schemas.microsoft.com/office/drawing/2014/main" id="{69D03C4A-1F6E-84DD-F19E-69B8FA5739A3}"/>
              </a:ext>
            </a:extLst>
          </p:cNvPr>
          <p:cNvGrpSpPr/>
          <p:nvPr/>
        </p:nvGrpSpPr>
        <p:grpSpPr>
          <a:xfrm>
            <a:off x="6389849" y="2800651"/>
            <a:ext cx="9334" cy="9810"/>
            <a:chOff x="6389849" y="2800651"/>
            <a:chExt cx="9334" cy="9810"/>
          </a:xfrm>
        </p:grpSpPr>
        <p:sp>
          <p:nvSpPr>
            <p:cNvPr id="602" name="Полилиния: фигура 601">
              <a:extLst>
                <a:ext uri="{FF2B5EF4-FFF2-40B4-BE49-F238E27FC236}">
                  <a16:creationId xmlns:a16="http://schemas.microsoft.com/office/drawing/2014/main" id="{8F4B0FDF-B9AF-8604-FC91-F15020C0B5D7}"/>
                </a:ext>
              </a:extLst>
            </p:cNvPr>
            <p:cNvSpPr/>
            <p:nvPr/>
          </p:nvSpPr>
          <p:spPr>
            <a:xfrm>
              <a:off x="6389849" y="2800651"/>
              <a:ext cx="9334" cy="9810"/>
            </a:xfrm>
            <a:custGeom>
              <a:avLst/>
              <a:gdLst>
                <a:gd name="connsiteX0" fmla="*/ 0 w 9334"/>
                <a:gd name="connsiteY0" fmla="*/ 9811 h 9810"/>
                <a:gd name="connsiteX1" fmla="*/ 0 w 9334"/>
                <a:gd name="connsiteY1" fmla="*/ 9525 h 9810"/>
                <a:gd name="connsiteX2" fmla="*/ 8858 w 9334"/>
                <a:gd name="connsiteY2" fmla="*/ 286 h 9810"/>
                <a:gd name="connsiteX3" fmla="*/ 9334 w 9334"/>
                <a:gd name="connsiteY3" fmla="*/ 0 h 9810"/>
                <a:gd name="connsiteX4" fmla="*/ 0 w 9334"/>
                <a:gd name="connsiteY4" fmla="*/ 9811 h 9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9810">
                  <a:moveTo>
                    <a:pt x="0" y="9811"/>
                  </a:moveTo>
                  <a:lnTo>
                    <a:pt x="0" y="9525"/>
                  </a:lnTo>
                  <a:cubicBezTo>
                    <a:pt x="3143" y="6477"/>
                    <a:pt x="6096" y="3429"/>
                    <a:pt x="8858" y="286"/>
                  </a:cubicBezTo>
                  <a:lnTo>
                    <a:pt x="9334" y="0"/>
                  </a:lnTo>
                  <a:cubicBezTo>
                    <a:pt x="6382" y="3334"/>
                    <a:pt x="3238" y="6572"/>
                    <a:pt x="0" y="9811"/>
                  </a:cubicBez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03" name="Полилиния: фигура 602">
              <a:extLst>
                <a:ext uri="{FF2B5EF4-FFF2-40B4-BE49-F238E27FC236}">
                  <a16:creationId xmlns:a16="http://schemas.microsoft.com/office/drawing/2014/main" id="{AE4B7E23-9503-85F7-B9ED-E6EB7D6E85CC}"/>
                </a:ext>
              </a:extLst>
            </p:cNvPr>
            <p:cNvSpPr/>
            <p:nvPr/>
          </p:nvSpPr>
          <p:spPr>
            <a:xfrm>
              <a:off x="6389849" y="2800651"/>
              <a:ext cx="9334" cy="9810"/>
            </a:xfrm>
            <a:custGeom>
              <a:avLst/>
              <a:gdLst>
                <a:gd name="connsiteX0" fmla="*/ 0 w 9334"/>
                <a:gd name="connsiteY0" fmla="*/ 9525 h 9810"/>
                <a:gd name="connsiteX1" fmla="*/ 8858 w 9334"/>
                <a:gd name="connsiteY1" fmla="*/ 286 h 9810"/>
                <a:gd name="connsiteX2" fmla="*/ 9334 w 9334"/>
                <a:gd name="connsiteY2" fmla="*/ 0 h 9810"/>
                <a:gd name="connsiteX3" fmla="*/ 0 w 9334"/>
                <a:gd name="connsiteY3" fmla="*/ 9811 h 9810"/>
                <a:gd name="connsiteX4" fmla="*/ 0 w 9334"/>
                <a:gd name="connsiteY4" fmla="*/ 9525 h 9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9810">
                  <a:moveTo>
                    <a:pt x="0" y="9525"/>
                  </a:moveTo>
                  <a:cubicBezTo>
                    <a:pt x="3143" y="6477"/>
                    <a:pt x="6096" y="3429"/>
                    <a:pt x="8858" y="286"/>
                  </a:cubicBezTo>
                  <a:lnTo>
                    <a:pt x="9334" y="0"/>
                  </a:lnTo>
                  <a:cubicBezTo>
                    <a:pt x="6382" y="3334"/>
                    <a:pt x="3238" y="6572"/>
                    <a:pt x="0" y="9811"/>
                  </a:cubicBezTo>
                  <a:lnTo>
                    <a:pt x="0" y="9525"/>
                  </a:lnTo>
                  <a:close/>
                </a:path>
              </a:pathLst>
            </a:custGeom>
            <a:noFill/>
            <a:ln w="1270" cap="flat">
              <a:solidFill>
                <a:srgbClr val="000000">
                  <a:alpha val="0"/>
                </a:srgbClr>
              </a:solidFill>
              <a:prstDash val="solid"/>
              <a:miter/>
            </a:ln>
          </p:spPr>
          <p:txBody>
            <a:bodyPr rtlCol="0" anchor="ctr"/>
            <a:lstStyle/>
            <a:p>
              <a:endParaRPr lang="ru-RU"/>
            </a:p>
          </p:txBody>
        </p:sp>
      </p:grpSp>
      <p:sp>
        <p:nvSpPr>
          <p:cNvPr id="604" name="Полилиния: фигура 603">
            <a:extLst>
              <a:ext uri="{FF2B5EF4-FFF2-40B4-BE49-F238E27FC236}">
                <a16:creationId xmlns:a16="http://schemas.microsoft.com/office/drawing/2014/main" id="{AC9BF510-DF80-FC77-7BBD-BFED2677CCB3}"/>
              </a:ext>
            </a:extLst>
          </p:cNvPr>
          <p:cNvSpPr/>
          <p:nvPr/>
        </p:nvSpPr>
        <p:spPr>
          <a:xfrm>
            <a:off x="6389849" y="2799699"/>
            <a:ext cx="10858" cy="11525"/>
          </a:xfrm>
          <a:custGeom>
            <a:avLst/>
            <a:gdLst>
              <a:gd name="connsiteX0" fmla="*/ 0 w 10858"/>
              <a:gd name="connsiteY0" fmla="*/ 11525 h 11525"/>
              <a:gd name="connsiteX1" fmla="*/ 0 w 10858"/>
              <a:gd name="connsiteY1" fmla="*/ 10763 h 11525"/>
              <a:gd name="connsiteX2" fmla="*/ 9334 w 10858"/>
              <a:gd name="connsiteY2" fmla="*/ 953 h 11525"/>
              <a:gd name="connsiteX3" fmla="*/ 10859 w 10858"/>
              <a:gd name="connsiteY3" fmla="*/ 0 h 11525"/>
              <a:gd name="connsiteX4" fmla="*/ 10859 w 10858"/>
              <a:gd name="connsiteY4" fmla="*/ 5334 h 11525"/>
              <a:gd name="connsiteX5" fmla="*/ 0 w 10858"/>
              <a:gd name="connsiteY5"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 h="11525">
                <a:moveTo>
                  <a:pt x="0" y="11525"/>
                </a:moveTo>
                <a:lnTo>
                  <a:pt x="0" y="10763"/>
                </a:lnTo>
                <a:cubicBezTo>
                  <a:pt x="3238" y="7525"/>
                  <a:pt x="6382" y="4286"/>
                  <a:pt x="9334" y="953"/>
                </a:cubicBezTo>
                <a:lnTo>
                  <a:pt x="10859" y="0"/>
                </a:lnTo>
                <a:lnTo>
                  <a:pt x="10859" y="5334"/>
                </a:lnTo>
                <a:lnTo>
                  <a:pt x="0" y="11525"/>
                </a:lnTo>
                <a:close/>
              </a:path>
            </a:pathLst>
          </a:custGeom>
          <a:solidFill>
            <a:srgbClr val="98849F"/>
          </a:solidFill>
          <a:ln w="9525" cap="flat">
            <a:noFill/>
            <a:prstDash val="solid"/>
            <a:miter/>
          </a:ln>
        </p:spPr>
        <p:txBody>
          <a:bodyPr rtlCol="0" anchor="ctr"/>
          <a:lstStyle/>
          <a:p>
            <a:endParaRPr lang="ru-RU"/>
          </a:p>
        </p:txBody>
      </p:sp>
      <p:sp>
        <p:nvSpPr>
          <p:cNvPr id="605" name="Полилиния: фигура 604">
            <a:extLst>
              <a:ext uri="{FF2B5EF4-FFF2-40B4-BE49-F238E27FC236}">
                <a16:creationId xmlns:a16="http://schemas.microsoft.com/office/drawing/2014/main" id="{801BC365-26FD-BE48-88E2-D000259B1108}"/>
              </a:ext>
            </a:extLst>
          </p:cNvPr>
          <p:cNvSpPr/>
          <p:nvPr/>
        </p:nvSpPr>
        <p:spPr>
          <a:xfrm>
            <a:off x="6389849" y="2799699"/>
            <a:ext cx="10858" cy="11525"/>
          </a:xfrm>
          <a:custGeom>
            <a:avLst/>
            <a:gdLst>
              <a:gd name="connsiteX0" fmla="*/ 0 w 10858"/>
              <a:gd name="connsiteY0" fmla="*/ 10763 h 11525"/>
              <a:gd name="connsiteX1" fmla="*/ 9334 w 10858"/>
              <a:gd name="connsiteY1" fmla="*/ 953 h 11525"/>
              <a:gd name="connsiteX2" fmla="*/ 10859 w 10858"/>
              <a:gd name="connsiteY2" fmla="*/ 0 h 11525"/>
              <a:gd name="connsiteX3" fmla="*/ 10859 w 10858"/>
              <a:gd name="connsiteY3" fmla="*/ 5334 h 11525"/>
              <a:gd name="connsiteX4" fmla="*/ 0 w 10858"/>
              <a:gd name="connsiteY4" fmla="*/ 11525 h 11525"/>
              <a:gd name="connsiteX5" fmla="*/ 0 w 10858"/>
              <a:gd name="connsiteY5" fmla="*/ 10763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 h="11525">
                <a:moveTo>
                  <a:pt x="0" y="10763"/>
                </a:moveTo>
                <a:cubicBezTo>
                  <a:pt x="3238" y="7525"/>
                  <a:pt x="6382" y="4286"/>
                  <a:pt x="9334" y="953"/>
                </a:cubicBezTo>
                <a:lnTo>
                  <a:pt x="10859" y="0"/>
                </a:lnTo>
                <a:lnTo>
                  <a:pt x="10859" y="5334"/>
                </a:lnTo>
                <a:lnTo>
                  <a:pt x="0" y="11525"/>
                </a:lnTo>
                <a:lnTo>
                  <a:pt x="0" y="10763"/>
                </a:lnTo>
                <a:close/>
              </a:path>
            </a:pathLst>
          </a:custGeom>
          <a:noFill/>
          <a:ln w="1270" cap="flat">
            <a:solidFill>
              <a:srgbClr val="000000">
                <a:alpha val="0"/>
              </a:srgbClr>
            </a:solidFill>
            <a:prstDash val="solid"/>
            <a:miter/>
          </a:ln>
        </p:spPr>
        <p:txBody>
          <a:bodyPr rtlCol="0" anchor="ctr"/>
          <a:lstStyle/>
          <a:p>
            <a:endParaRPr lang="ru-RU"/>
          </a:p>
        </p:txBody>
      </p:sp>
      <p:grpSp>
        <p:nvGrpSpPr>
          <p:cNvPr id="606" name="Рисунок 25">
            <a:extLst>
              <a:ext uri="{FF2B5EF4-FFF2-40B4-BE49-F238E27FC236}">
                <a16:creationId xmlns:a16="http://schemas.microsoft.com/office/drawing/2014/main" id="{9C2CE407-B370-BBD8-31B6-EE44BA7CBC01}"/>
              </a:ext>
            </a:extLst>
          </p:cNvPr>
          <p:cNvGrpSpPr/>
          <p:nvPr/>
        </p:nvGrpSpPr>
        <p:grpSpPr>
          <a:xfrm>
            <a:off x="6389849" y="2800937"/>
            <a:ext cx="8858" cy="9239"/>
            <a:chOff x="6389849" y="2800937"/>
            <a:chExt cx="8858" cy="9239"/>
          </a:xfrm>
        </p:grpSpPr>
        <p:sp>
          <p:nvSpPr>
            <p:cNvPr id="607" name="Полилиния: фигура 606">
              <a:extLst>
                <a:ext uri="{FF2B5EF4-FFF2-40B4-BE49-F238E27FC236}">
                  <a16:creationId xmlns:a16="http://schemas.microsoft.com/office/drawing/2014/main" id="{EF0492F9-A3FC-CCAE-7A5E-354F4C9D25FA}"/>
                </a:ext>
              </a:extLst>
            </p:cNvPr>
            <p:cNvSpPr/>
            <p:nvPr/>
          </p:nvSpPr>
          <p:spPr>
            <a:xfrm>
              <a:off x="6389849" y="2800937"/>
              <a:ext cx="8858" cy="9239"/>
            </a:xfrm>
            <a:custGeom>
              <a:avLst/>
              <a:gdLst>
                <a:gd name="connsiteX0" fmla="*/ 0 w 8858"/>
                <a:gd name="connsiteY0" fmla="*/ 9239 h 9239"/>
                <a:gd name="connsiteX1" fmla="*/ 0 w 8858"/>
                <a:gd name="connsiteY1" fmla="*/ 5048 h 9239"/>
                <a:gd name="connsiteX2" fmla="*/ 8858 w 8858"/>
                <a:gd name="connsiteY2" fmla="*/ 0 h 9239"/>
                <a:gd name="connsiteX3" fmla="*/ 0 w 8858"/>
                <a:gd name="connsiteY3" fmla="*/ 9239 h 9239"/>
              </a:gdLst>
              <a:ahLst/>
              <a:cxnLst>
                <a:cxn ang="0">
                  <a:pos x="connsiteX0" y="connsiteY0"/>
                </a:cxn>
                <a:cxn ang="0">
                  <a:pos x="connsiteX1" y="connsiteY1"/>
                </a:cxn>
                <a:cxn ang="0">
                  <a:pos x="connsiteX2" y="connsiteY2"/>
                </a:cxn>
                <a:cxn ang="0">
                  <a:pos x="connsiteX3" y="connsiteY3"/>
                </a:cxn>
              </a:cxnLst>
              <a:rect l="l" t="t" r="r" b="b"/>
              <a:pathLst>
                <a:path w="8858" h="9239">
                  <a:moveTo>
                    <a:pt x="0" y="9239"/>
                  </a:moveTo>
                  <a:lnTo>
                    <a:pt x="0" y="5048"/>
                  </a:lnTo>
                  <a:lnTo>
                    <a:pt x="8858" y="0"/>
                  </a:lnTo>
                  <a:cubicBezTo>
                    <a:pt x="6096" y="3143"/>
                    <a:pt x="3143" y="6191"/>
                    <a:pt x="0" y="9239"/>
                  </a:cubicBez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08" name="Полилиния: фигура 607">
              <a:extLst>
                <a:ext uri="{FF2B5EF4-FFF2-40B4-BE49-F238E27FC236}">
                  <a16:creationId xmlns:a16="http://schemas.microsoft.com/office/drawing/2014/main" id="{D08740D4-E67E-F5B7-2EC1-BB01DD93697B}"/>
                </a:ext>
              </a:extLst>
            </p:cNvPr>
            <p:cNvSpPr/>
            <p:nvPr/>
          </p:nvSpPr>
          <p:spPr>
            <a:xfrm>
              <a:off x="6389849" y="2800937"/>
              <a:ext cx="8858" cy="9239"/>
            </a:xfrm>
            <a:custGeom>
              <a:avLst/>
              <a:gdLst>
                <a:gd name="connsiteX0" fmla="*/ 0 w 8858"/>
                <a:gd name="connsiteY0" fmla="*/ 5048 h 9239"/>
                <a:gd name="connsiteX1" fmla="*/ 8858 w 8858"/>
                <a:gd name="connsiteY1" fmla="*/ 0 h 9239"/>
                <a:gd name="connsiteX2" fmla="*/ 0 w 8858"/>
                <a:gd name="connsiteY2" fmla="*/ 9239 h 9239"/>
                <a:gd name="connsiteX3" fmla="*/ 0 w 8858"/>
                <a:gd name="connsiteY3" fmla="*/ 5048 h 9239"/>
              </a:gdLst>
              <a:ahLst/>
              <a:cxnLst>
                <a:cxn ang="0">
                  <a:pos x="connsiteX0" y="connsiteY0"/>
                </a:cxn>
                <a:cxn ang="0">
                  <a:pos x="connsiteX1" y="connsiteY1"/>
                </a:cxn>
                <a:cxn ang="0">
                  <a:pos x="connsiteX2" y="connsiteY2"/>
                </a:cxn>
                <a:cxn ang="0">
                  <a:pos x="connsiteX3" y="connsiteY3"/>
                </a:cxn>
              </a:cxnLst>
              <a:rect l="l" t="t" r="r" b="b"/>
              <a:pathLst>
                <a:path w="8858" h="9239">
                  <a:moveTo>
                    <a:pt x="0" y="5048"/>
                  </a:moveTo>
                  <a:lnTo>
                    <a:pt x="8858" y="0"/>
                  </a:lnTo>
                  <a:cubicBezTo>
                    <a:pt x="6096" y="3143"/>
                    <a:pt x="3143" y="6191"/>
                    <a:pt x="0" y="9239"/>
                  </a:cubicBezTo>
                  <a:lnTo>
                    <a:pt x="0" y="5048"/>
                  </a:lnTo>
                  <a:close/>
                </a:path>
              </a:pathLst>
            </a:custGeom>
            <a:noFill/>
            <a:ln w="1270" cap="flat">
              <a:solidFill>
                <a:srgbClr val="000000">
                  <a:alpha val="0"/>
                </a:srgbClr>
              </a:solidFill>
              <a:prstDash val="solid"/>
              <a:miter/>
            </a:ln>
          </p:spPr>
          <p:txBody>
            <a:bodyPr rtlCol="0" anchor="ctr"/>
            <a:lstStyle/>
            <a:p>
              <a:endParaRPr lang="ru-RU"/>
            </a:p>
          </p:txBody>
        </p:sp>
      </p:grpSp>
      <p:sp>
        <p:nvSpPr>
          <p:cNvPr id="609" name="Полилиния: фигура 608">
            <a:extLst>
              <a:ext uri="{FF2B5EF4-FFF2-40B4-BE49-F238E27FC236}">
                <a16:creationId xmlns:a16="http://schemas.microsoft.com/office/drawing/2014/main" id="{1C9CF261-047F-88A5-0693-B2E8A3F933C0}"/>
              </a:ext>
            </a:extLst>
          </p:cNvPr>
          <p:cNvSpPr/>
          <p:nvPr/>
        </p:nvSpPr>
        <p:spPr>
          <a:xfrm>
            <a:off x="6407852" y="2786459"/>
            <a:ext cx="15906" cy="14478"/>
          </a:xfrm>
          <a:custGeom>
            <a:avLst/>
            <a:gdLst>
              <a:gd name="connsiteX0" fmla="*/ 0 w 15906"/>
              <a:gd name="connsiteY0" fmla="*/ 14478 h 14478"/>
              <a:gd name="connsiteX1" fmla="*/ 0 w 15906"/>
              <a:gd name="connsiteY1" fmla="*/ 9144 h 14478"/>
              <a:gd name="connsiteX2" fmla="*/ 15907 w 15906"/>
              <a:gd name="connsiteY2" fmla="*/ 0 h 14478"/>
              <a:gd name="connsiteX3" fmla="*/ 15907 w 15906"/>
              <a:gd name="connsiteY3" fmla="*/ 5239 h 14478"/>
              <a:gd name="connsiteX4" fmla="*/ 0 w 15906"/>
              <a:gd name="connsiteY4" fmla="*/ 14478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8">
                <a:moveTo>
                  <a:pt x="0" y="14478"/>
                </a:moveTo>
                <a:lnTo>
                  <a:pt x="0" y="9144"/>
                </a:lnTo>
                <a:lnTo>
                  <a:pt x="15907" y="0"/>
                </a:lnTo>
                <a:lnTo>
                  <a:pt x="15907" y="5239"/>
                </a:lnTo>
                <a:lnTo>
                  <a:pt x="0" y="14478"/>
                </a:lnTo>
                <a:close/>
              </a:path>
            </a:pathLst>
          </a:custGeom>
          <a:solidFill>
            <a:srgbClr val="98849F"/>
          </a:solidFill>
          <a:ln w="9525" cap="flat">
            <a:noFill/>
            <a:prstDash val="solid"/>
            <a:miter/>
          </a:ln>
        </p:spPr>
        <p:txBody>
          <a:bodyPr rtlCol="0" anchor="ctr"/>
          <a:lstStyle/>
          <a:p>
            <a:endParaRPr lang="ru-RU"/>
          </a:p>
        </p:txBody>
      </p:sp>
      <p:sp>
        <p:nvSpPr>
          <p:cNvPr id="610" name="Полилиния: фигура 609">
            <a:extLst>
              <a:ext uri="{FF2B5EF4-FFF2-40B4-BE49-F238E27FC236}">
                <a16:creationId xmlns:a16="http://schemas.microsoft.com/office/drawing/2014/main" id="{4A7A5441-F12A-4241-06BD-83E16DAFE55A}"/>
              </a:ext>
            </a:extLst>
          </p:cNvPr>
          <p:cNvSpPr/>
          <p:nvPr/>
        </p:nvSpPr>
        <p:spPr>
          <a:xfrm>
            <a:off x="6407852" y="2786459"/>
            <a:ext cx="15906" cy="14478"/>
          </a:xfrm>
          <a:custGeom>
            <a:avLst/>
            <a:gdLst>
              <a:gd name="connsiteX0" fmla="*/ 0 w 15906"/>
              <a:gd name="connsiteY0" fmla="*/ 9144 h 14478"/>
              <a:gd name="connsiteX1" fmla="*/ 15907 w 15906"/>
              <a:gd name="connsiteY1" fmla="*/ 0 h 14478"/>
              <a:gd name="connsiteX2" fmla="*/ 15907 w 15906"/>
              <a:gd name="connsiteY2" fmla="*/ 5239 h 14478"/>
              <a:gd name="connsiteX3" fmla="*/ 0 w 15906"/>
              <a:gd name="connsiteY3" fmla="*/ 14478 h 14478"/>
              <a:gd name="connsiteX4" fmla="*/ 0 w 15906"/>
              <a:gd name="connsiteY4" fmla="*/ 9144 h 1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8">
                <a:moveTo>
                  <a:pt x="0" y="9144"/>
                </a:moveTo>
                <a:lnTo>
                  <a:pt x="15907" y="0"/>
                </a:lnTo>
                <a:lnTo>
                  <a:pt x="15907" y="5239"/>
                </a:lnTo>
                <a:lnTo>
                  <a:pt x="0" y="14478"/>
                </a:lnTo>
                <a:lnTo>
                  <a:pt x="0" y="9144"/>
                </a:lnTo>
                <a:close/>
              </a:path>
            </a:pathLst>
          </a:custGeom>
          <a:noFill/>
          <a:ln w="1270" cap="flat">
            <a:solidFill>
              <a:srgbClr val="000000">
                <a:alpha val="0"/>
              </a:srgbClr>
            </a:solidFill>
            <a:prstDash val="solid"/>
            <a:miter/>
          </a:ln>
        </p:spPr>
        <p:txBody>
          <a:bodyPr rtlCol="0" anchor="ctr"/>
          <a:lstStyle/>
          <a:p>
            <a:endParaRPr lang="ru-RU"/>
          </a:p>
        </p:txBody>
      </p:sp>
      <p:grpSp>
        <p:nvGrpSpPr>
          <p:cNvPr id="611" name="Рисунок 25">
            <a:extLst>
              <a:ext uri="{FF2B5EF4-FFF2-40B4-BE49-F238E27FC236}">
                <a16:creationId xmlns:a16="http://schemas.microsoft.com/office/drawing/2014/main" id="{196FA617-18A3-37EA-8332-B83D9FEAA78F}"/>
              </a:ext>
            </a:extLst>
          </p:cNvPr>
          <p:cNvGrpSpPr/>
          <p:nvPr/>
        </p:nvGrpSpPr>
        <p:grpSpPr>
          <a:xfrm>
            <a:off x="6411280" y="2779792"/>
            <a:ext cx="3048" cy="4857"/>
            <a:chOff x="6411280" y="2779792"/>
            <a:chExt cx="3048" cy="4857"/>
          </a:xfrm>
        </p:grpSpPr>
        <p:sp>
          <p:nvSpPr>
            <p:cNvPr id="612" name="Полилиния: фигура 611">
              <a:extLst>
                <a:ext uri="{FF2B5EF4-FFF2-40B4-BE49-F238E27FC236}">
                  <a16:creationId xmlns:a16="http://schemas.microsoft.com/office/drawing/2014/main" id="{60F940D0-E6CD-EB4B-6DAD-D2F09D732E67}"/>
                </a:ext>
              </a:extLst>
            </p:cNvPr>
            <p:cNvSpPr/>
            <p:nvPr/>
          </p:nvSpPr>
          <p:spPr>
            <a:xfrm>
              <a:off x="6411280" y="2779792"/>
              <a:ext cx="3048" cy="4857"/>
            </a:xfrm>
            <a:custGeom>
              <a:avLst/>
              <a:gdLst>
                <a:gd name="connsiteX0" fmla="*/ 0 w 3048"/>
                <a:gd name="connsiteY0" fmla="*/ 4858 h 4857"/>
                <a:gd name="connsiteX1" fmla="*/ 3048 w 3048"/>
                <a:gd name="connsiteY1" fmla="*/ 0 h 4857"/>
                <a:gd name="connsiteX2" fmla="*/ 3048 w 3048"/>
                <a:gd name="connsiteY2" fmla="*/ 381 h 4857"/>
                <a:gd name="connsiteX3" fmla="*/ 285 w 3048"/>
                <a:gd name="connsiteY3" fmla="*/ 4667 h 4857"/>
                <a:gd name="connsiteX4" fmla="*/ 0 w 3048"/>
                <a:gd name="connsiteY4" fmla="*/ 4858 h 4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4857">
                  <a:moveTo>
                    <a:pt x="0" y="4858"/>
                  </a:moveTo>
                  <a:cubicBezTo>
                    <a:pt x="1048" y="3238"/>
                    <a:pt x="2095" y="1619"/>
                    <a:pt x="3048" y="0"/>
                  </a:cubicBezTo>
                  <a:lnTo>
                    <a:pt x="3048" y="381"/>
                  </a:lnTo>
                  <a:cubicBezTo>
                    <a:pt x="2191" y="1810"/>
                    <a:pt x="1238" y="3238"/>
                    <a:pt x="285" y="4667"/>
                  </a:cubicBezTo>
                  <a:lnTo>
                    <a:pt x="0" y="4858"/>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13" name="Полилиния: фигура 612">
              <a:extLst>
                <a:ext uri="{FF2B5EF4-FFF2-40B4-BE49-F238E27FC236}">
                  <a16:creationId xmlns:a16="http://schemas.microsoft.com/office/drawing/2014/main" id="{362B6842-DFB4-0EB3-68DE-25368406652C}"/>
                </a:ext>
              </a:extLst>
            </p:cNvPr>
            <p:cNvSpPr/>
            <p:nvPr/>
          </p:nvSpPr>
          <p:spPr>
            <a:xfrm>
              <a:off x="6411280" y="2779792"/>
              <a:ext cx="3048" cy="4857"/>
            </a:xfrm>
            <a:custGeom>
              <a:avLst/>
              <a:gdLst>
                <a:gd name="connsiteX0" fmla="*/ 3048 w 3048"/>
                <a:gd name="connsiteY0" fmla="*/ 0 h 4857"/>
                <a:gd name="connsiteX1" fmla="*/ 3048 w 3048"/>
                <a:gd name="connsiteY1" fmla="*/ 381 h 4857"/>
                <a:gd name="connsiteX2" fmla="*/ 285 w 3048"/>
                <a:gd name="connsiteY2" fmla="*/ 4667 h 4857"/>
                <a:gd name="connsiteX3" fmla="*/ 0 w 3048"/>
                <a:gd name="connsiteY3" fmla="*/ 4858 h 4857"/>
                <a:gd name="connsiteX4" fmla="*/ 3048 w 3048"/>
                <a:gd name="connsiteY4" fmla="*/ 0 h 4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4857">
                  <a:moveTo>
                    <a:pt x="3048" y="0"/>
                  </a:moveTo>
                  <a:lnTo>
                    <a:pt x="3048" y="381"/>
                  </a:lnTo>
                  <a:cubicBezTo>
                    <a:pt x="2191" y="1810"/>
                    <a:pt x="1238" y="3238"/>
                    <a:pt x="285" y="4667"/>
                  </a:cubicBezTo>
                  <a:lnTo>
                    <a:pt x="0" y="4858"/>
                  </a:lnTo>
                  <a:cubicBezTo>
                    <a:pt x="1048" y="3238"/>
                    <a:pt x="2095" y="1619"/>
                    <a:pt x="3048" y="0"/>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614" name="Полилиния: фигура 613">
            <a:extLst>
              <a:ext uri="{FF2B5EF4-FFF2-40B4-BE49-F238E27FC236}">
                <a16:creationId xmlns:a16="http://schemas.microsoft.com/office/drawing/2014/main" id="{D9A8E869-C55A-349D-5B26-87C4D5B599BE}"/>
              </a:ext>
            </a:extLst>
          </p:cNvPr>
          <p:cNvSpPr/>
          <p:nvPr/>
        </p:nvSpPr>
        <p:spPr>
          <a:xfrm>
            <a:off x="6411566" y="2780172"/>
            <a:ext cx="2762" cy="4286"/>
          </a:xfrm>
          <a:custGeom>
            <a:avLst/>
            <a:gdLst>
              <a:gd name="connsiteX0" fmla="*/ 0 w 2762"/>
              <a:gd name="connsiteY0" fmla="*/ 4286 h 4286"/>
              <a:gd name="connsiteX1" fmla="*/ 2763 w 2762"/>
              <a:gd name="connsiteY1" fmla="*/ 0 h 4286"/>
              <a:gd name="connsiteX2" fmla="*/ 2763 w 2762"/>
              <a:gd name="connsiteY2" fmla="*/ 2667 h 4286"/>
              <a:gd name="connsiteX3" fmla="*/ 0 w 2762"/>
              <a:gd name="connsiteY3" fmla="*/ 4286 h 4286"/>
            </a:gdLst>
            <a:ahLst/>
            <a:cxnLst>
              <a:cxn ang="0">
                <a:pos x="connsiteX0" y="connsiteY0"/>
              </a:cxn>
              <a:cxn ang="0">
                <a:pos x="connsiteX1" y="connsiteY1"/>
              </a:cxn>
              <a:cxn ang="0">
                <a:pos x="connsiteX2" y="connsiteY2"/>
              </a:cxn>
              <a:cxn ang="0">
                <a:pos x="connsiteX3" y="connsiteY3"/>
              </a:cxn>
            </a:cxnLst>
            <a:rect l="l" t="t" r="r" b="b"/>
            <a:pathLst>
              <a:path w="2762" h="4286">
                <a:moveTo>
                  <a:pt x="0" y="4286"/>
                </a:moveTo>
                <a:cubicBezTo>
                  <a:pt x="953" y="2858"/>
                  <a:pt x="1905" y="1429"/>
                  <a:pt x="2763" y="0"/>
                </a:cubicBezTo>
                <a:lnTo>
                  <a:pt x="2763" y="2667"/>
                </a:lnTo>
                <a:lnTo>
                  <a:pt x="0" y="4286"/>
                </a:lnTo>
                <a:close/>
              </a:path>
            </a:pathLst>
          </a:custGeom>
          <a:solidFill>
            <a:srgbClr val="98849F"/>
          </a:solidFill>
          <a:ln w="9525" cap="flat">
            <a:noFill/>
            <a:prstDash val="solid"/>
            <a:miter/>
          </a:ln>
        </p:spPr>
        <p:txBody>
          <a:bodyPr rtlCol="0" anchor="ctr"/>
          <a:lstStyle/>
          <a:p>
            <a:endParaRPr lang="ru-RU"/>
          </a:p>
        </p:txBody>
      </p:sp>
      <p:sp>
        <p:nvSpPr>
          <p:cNvPr id="615" name="Полилиния: фигура 614">
            <a:extLst>
              <a:ext uri="{FF2B5EF4-FFF2-40B4-BE49-F238E27FC236}">
                <a16:creationId xmlns:a16="http://schemas.microsoft.com/office/drawing/2014/main" id="{734C8983-186D-AA58-5183-A7AFD43C3E18}"/>
              </a:ext>
            </a:extLst>
          </p:cNvPr>
          <p:cNvSpPr/>
          <p:nvPr/>
        </p:nvSpPr>
        <p:spPr>
          <a:xfrm>
            <a:off x="6411566" y="2780172"/>
            <a:ext cx="2762" cy="4286"/>
          </a:xfrm>
          <a:custGeom>
            <a:avLst/>
            <a:gdLst>
              <a:gd name="connsiteX0" fmla="*/ 2763 w 2762"/>
              <a:gd name="connsiteY0" fmla="*/ 0 h 4286"/>
              <a:gd name="connsiteX1" fmla="*/ 2763 w 2762"/>
              <a:gd name="connsiteY1" fmla="*/ 2667 h 4286"/>
              <a:gd name="connsiteX2" fmla="*/ 0 w 2762"/>
              <a:gd name="connsiteY2" fmla="*/ 4286 h 4286"/>
              <a:gd name="connsiteX3" fmla="*/ 2763 w 2762"/>
              <a:gd name="connsiteY3" fmla="*/ 0 h 4286"/>
            </a:gdLst>
            <a:ahLst/>
            <a:cxnLst>
              <a:cxn ang="0">
                <a:pos x="connsiteX0" y="connsiteY0"/>
              </a:cxn>
              <a:cxn ang="0">
                <a:pos x="connsiteX1" y="connsiteY1"/>
              </a:cxn>
              <a:cxn ang="0">
                <a:pos x="connsiteX2" y="connsiteY2"/>
              </a:cxn>
              <a:cxn ang="0">
                <a:pos x="connsiteX3" y="connsiteY3"/>
              </a:cxn>
            </a:cxnLst>
            <a:rect l="l" t="t" r="r" b="b"/>
            <a:pathLst>
              <a:path w="2762" h="4286">
                <a:moveTo>
                  <a:pt x="2763" y="0"/>
                </a:moveTo>
                <a:lnTo>
                  <a:pt x="2763" y="2667"/>
                </a:lnTo>
                <a:lnTo>
                  <a:pt x="0" y="4286"/>
                </a:lnTo>
                <a:cubicBezTo>
                  <a:pt x="953" y="2858"/>
                  <a:pt x="1905" y="1429"/>
                  <a:pt x="2763" y="0"/>
                </a:cubicBezTo>
                <a:close/>
              </a:path>
            </a:pathLst>
          </a:custGeom>
          <a:noFill/>
          <a:ln w="1270" cap="flat">
            <a:solidFill>
              <a:srgbClr val="000000">
                <a:alpha val="0"/>
              </a:srgbClr>
            </a:solidFill>
            <a:prstDash val="solid"/>
            <a:miter/>
          </a:ln>
        </p:spPr>
        <p:txBody>
          <a:bodyPr rtlCol="0" anchor="ctr"/>
          <a:lstStyle/>
          <a:p>
            <a:endParaRPr lang="ru-RU"/>
          </a:p>
        </p:txBody>
      </p:sp>
      <p:grpSp>
        <p:nvGrpSpPr>
          <p:cNvPr id="616" name="Рисунок 25">
            <a:extLst>
              <a:ext uri="{FF2B5EF4-FFF2-40B4-BE49-F238E27FC236}">
                <a16:creationId xmlns:a16="http://schemas.microsoft.com/office/drawing/2014/main" id="{DBE4F5DE-787E-1E69-D398-4D8D312FF264}"/>
              </a:ext>
            </a:extLst>
          </p:cNvPr>
          <p:cNvGrpSpPr/>
          <p:nvPr/>
        </p:nvGrpSpPr>
        <p:grpSpPr>
          <a:xfrm>
            <a:off x="6389849" y="2771124"/>
            <a:ext cx="24479" cy="25812"/>
            <a:chOff x="6389849" y="2771124"/>
            <a:chExt cx="24479" cy="25812"/>
          </a:xfrm>
        </p:grpSpPr>
        <p:sp>
          <p:nvSpPr>
            <p:cNvPr id="617" name="Полилиния: фигура 616">
              <a:extLst>
                <a:ext uri="{FF2B5EF4-FFF2-40B4-BE49-F238E27FC236}">
                  <a16:creationId xmlns:a16="http://schemas.microsoft.com/office/drawing/2014/main" id="{BBAEFCD4-D5B7-7DCE-2C1C-5844A3A0C96F}"/>
                </a:ext>
              </a:extLst>
            </p:cNvPr>
            <p:cNvSpPr/>
            <p:nvPr/>
          </p:nvSpPr>
          <p:spPr>
            <a:xfrm>
              <a:off x="6389849" y="2771124"/>
              <a:ext cx="24479" cy="25812"/>
            </a:xfrm>
            <a:custGeom>
              <a:avLst/>
              <a:gdLst>
                <a:gd name="connsiteX0" fmla="*/ 0 w 24479"/>
                <a:gd name="connsiteY0" fmla="*/ 25813 h 25812"/>
                <a:gd name="connsiteX1" fmla="*/ 0 w 24479"/>
                <a:gd name="connsiteY1" fmla="*/ 20574 h 25812"/>
                <a:gd name="connsiteX2" fmla="*/ 24479 w 24479"/>
                <a:gd name="connsiteY2" fmla="*/ 6477 h 25812"/>
                <a:gd name="connsiteX3" fmla="*/ 24479 w 24479"/>
                <a:gd name="connsiteY3" fmla="*/ 8668 h 25812"/>
                <a:gd name="connsiteX4" fmla="*/ 21431 w 24479"/>
                <a:gd name="connsiteY4" fmla="*/ 13525 h 25812"/>
                <a:gd name="connsiteX5" fmla="*/ 0 w 24479"/>
                <a:gd name="connsiteY5" fmla="*/ 25813 h 25812"/>
                <a:gd name="connsiteX6" fmla="*/ 0 w 24479"/>
                <a:gd name="connsiteY6" fmla="*/ 11525 h 25812"/>
                <a:gd name="connsiteX7" fmla="*/ 0 w 24479"/>
                <a:gd name="connsiteY7" fmla="*/ 6287 h 25812"/>
                <a:gd name="connsiteX8" fmla="*/ 10859 w 24479"/>
                <a:gd name="connsiteY8" fmla="*/ 0 h 25812"/>
                <a:gd name="connsiteX9" fmla="*/ 10859 w 24479"/>
                <a:gd name="connsiteY9" fmla="*/ 5239 h 25812"/>
                <a:gd name="connsiteX10" fmla="*/ 0 w 24479"/>
                <a:gd name="connsiteY10" fmla="*/ 11525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9" h="25812">
                  <a:moveTo>
                    <a:pt x="0" y="25813"/>
                  </a:moveTo>
                  <a:lnTo>
                    <a:pt x="0" y="20574"/>
                  </a:lnTo>
                  <a:lnTo>
                    <a:pt x="24479" y="6477"/>
                  </a:lnTo>
                  <a:lnTo>
                    <a:pt x="24479" y="8668"/>
                  </a:lnTo>
                  <a:cubicBezTo>
                    <a:pt x="23526" y="10287"/>
                    <a:pt x="22479" y="11906"/>
                    <a:pt x="21431" y="13525"/>
                  </a:cubicBezTo>
                  <a:lnTo>
                    <a:pt x="0" y="25813"/>
                  </a:lnTo>
                  <a:close/>
                  <a:moveTo>
                    <a:pt x="0" y="11525"/>
                  </a:moveTo>
                  <a:lnTo>
                    <a:pt x="0" y="6287"/>
                  </a:lnTo>
                  <a:lnTo>
                    <a:pt x="10859" y="0"/>
                  </a:lnTo>
                  <a:lnTo>
                    <a:pt x="10859" y="5239"/>
                  </a:lnTo>
                  <a:lnTo>
                    <a:pt x="0" y="11525"/>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18" name="Полилиния: фигура 617">
              <a:extLst>
                <a:ext uri="{FF2B5EF4-FFF2-40B4-BE49-F238E27FC236}">
                  <a16:creationId xmlns:a16="http://schemas.microsoft.com/office/drawing/2014/main" id="{1710CA34-B20F-70DC-E6B3-51F971FD1A6A}"/>
                </a:ext>
              </a:extLst>
            </p:cNvPr>
            <p:cNvSpPr/>
            <p:nvPr/>
          </p:nvSpPr>
          <p:spPr>
            <a:xfrm>
              <a:off x="6389849" y="2771124"/>
              <a:ext cx="24479" cy="25812"/>
            </a:xfrm>
            <a:custGeom>
              <a:avLst/>
              <a:gdLst>
                <a:gd name="connsiteX0" fmla="*/ 0 w 24479"/>
                <a:gd name="connsiteY0" fmla="*/ 20574 h 25812"/>
                <a:gd name="connsiteX1" fmla="*/ 24479 w 24479"/>
                <a:gd name="connsiteY1" fmla="*/ 6477 h 25812"/>
                <a:gd name="connsiteX2" fmla="*/ 24479 w 24479"/>
                <a:gd name="connsiteY2" fmla="*/ 8668 h 25812"/>
                <a:gd name="connsiteX3" fmla="*/ 21431 w 24479"/>
                <a:gd name="connsiteY3" fmla="*/ 13525 h 25812"/>
                <a:gd name="connsiteX4" fmla="*/ 0 w 24479"/>
                <a:gd name="connsiteY4" fmla="*/ 25813 h 25812"/>
                <a:gd name="connsiteX5" fmla="*/ 0 w 24479"/>
                <a:gd name="connsiteY5" fmla="*/ 20574 h 25812"/>
                <a:gd name="connsiteX6" fmla="*/ 0 w 24479"/>
                <a:gd name="connsiteY6" fmla="*/ 6287 h 25812"/>
                <a:gd name="connsiteX7" fmla="*/ 10859 w 24479"/>
                <a:gd name="connsiteY7" fmla="*/ 0 h 25812"/>
                <a:gd name="connsiteX8" fmla="*/ 10859 w 24479"/>
                <a:gd name="connsiteY8" fmla="*/ 5239 h 25812"/>
                <a:gd name="connsiteX9" fmla="*/ 0 w 24479"/>
                <a:gd name="connsiteY9" fmla="*/ 11525 h 25812"/>
                <a:gd name="connsiteX10" fmla="*/ 0 w 24479"/>
                <a:gd name="connsiteY10" fmla="*/ 6287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9" h="25812">
                  <a:moveTo>
                    <a:pt x="0" y="20574"/>
                  </a:moveTo>
                  <a:lnTo>
                    <a:pt x="24479" y="6477"/>
                  </a:lnTo>
                  <a:lnTo>
                    <a:pt x="24479" y="8668"/>
                  </a:lnTo>
                  <a:cubicBezTo>
                    <a:pt x="23526" y="10287"/>
                    <a:pt x="22479" y="11906"/>
                    <a:pt x="21431" y="13525"/>
                  </a:cubicBezTo>
                  <a:lnTo>
                    <a:pt x="0" y="25813"/>
                  </a:lnTo>
                  <a:lnTo>
                    <a:pt x="0" y="20574"/>
                  </a:lnTo>
                  <a:close/>
                  <a:moveTo>
                    <a:pt x="0" y="6287"/>
                  </a:moveTo>
                  <a:lnTo>
                    <a:pt x="10859" y="0"/>
                  </a:lnTo>
                  <a:lnTo>
                    <a:pt x="10859" y="5239"/>
                  </a:lnTo>
                  <a:lnTo>
                    <a:pt x="0" y="11525"/>
                  </a:lnTo>
                  <a:lnTo>
                    <a:pt x="0" y="6287"/>
                  </a:lnTo>
                  <a:close/>
                </a:path>
              </a:pathLst>
            </a:custGeom>
            <a:noFill/>
            <a:ln w="1270" cap="flat">
              <a:solidFill>
                <a:srgbClr val="000000">
                  <a:alpha val="0"/>
                </a:srgbClr>
              </a:solidFill>
              <a:prstDash val="solid"/>
              <a:miter/>
            </a:ln>
          </p:spPr>
          <p:txBody>
            <a:bodyPr rtlCol="0" anchor="ctr"/>
            <a:lstStyle/>
            <a:p>
              <a:endParaRPr lang="ru-RU"/>
            </a:p>
          </p:txBody>
        </p:sp>
      </p:grpSp>
      <p:grpSp>
        <p:nvGrpSpPr>
          <p:cNvPr id="619" name="Рисунок 25">
            <a:extLst>
              <a:ext uri="{FF2B5EF4-FFF2-40B4-BE49-F238E27FC236}">
                <a16:creationId xmlns:a16="http://schemas.microsoft.com/office/drawing/2014/main" id="{0C03739A-3503-15EB-4D59-A52AC5CEF29C}"/>
              </a:ext>
            </a:extLst>
          </p:cNvPr>
          <p:cNvGrpSpPr/>
          <p:nvPr/>
        </p:nvGrpSpPr>
        <p:grpSpPr>
          <a:xfrm>
            <a:off x="6422520" y="2760742"/>
            <a:ext cx="1238" cy="3143"/>
            <a:chOff x="6422520" y="2760742"/>
            <a:chExt cx="1238" cy="3143"/>
          </a:xfrm>
        </p:grpSpPr>
        <p:sp>
          <p:nvSpPr>
            <p:cNvPr id="620" name="Полилиния: фигура 619">
              <a:extLst>
                <a:ext uri="{FF2B5EF4-FFF2-40B4-BE49-F238E27FC236}">
                  <a16:creationId xmlns:a16="http://schemas.microsoft.com/office/drawing/2014/main" id="{DB4F4C34-12FB-AB0F-FCF5-A31EF6129183}"/>
                </a:ext>
              </a:extLst>
            </p:cNvPr>
            <p:cNvSpPr/>
            <p:nvPr/>
          </p:nvSpPr>
          <p:spPr>
            <a:xfrm>
              <a:off x="6422520" y="2760742"/>
              <a:ext cx="1238" cy="3143"/>
            </a:xfrm>
            <a:custGeom>
              <a:avLst/>
              <a:gdLst>
                <a:gd name="connsiteX0" fmla="*/ 0 w 1238"/>
                <a:gd name="connsiteY0" fmla="*/ 3143 h 3143"/>
                <a:gd name="connsiteX1" fmla="*/ 1238 w 1238"/>
                <a:gd name="connsiteY1" fmla="*/ 0 h 3143"/>
                <a:gd name="connsiteX2" fmla="*/ 1238 w 1238"/>
                <a:gd name="connsiteY2" fmla="*/ 476 h 3143"/>
                <a:gd name="connsiteX3" fmla="*/ 285 w 1238"/>
                <a:gd name="connsiteY3" fmla="*/ 2953 h 3143"/>
                <a:gd name="connsiteX4" fmla="*/ 0 w 1238"/>
                <a:gd name="connsiteY4" fmla="*/ 3143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 h="3143">
                  <a:moveTo>
                    <a:pt x="0" y="3143"/>
                  </a:moveTo>
                  <a:cubicBezTo>
                    <a:pt x="476" y="2096"/>
                    <a:pt x="857" y="1048"/>
                    <a:pt x="1238" y="0"/>
                  </a:cubicBezTo>
                  <a:lnTo>
                    <a:pt x="1238" y="476"/>
                  </a:lnTo>
                  <a:cubicBezTo>
                    <a:pt x="952" y="1333"/>
                    <a:pt x="571" y="2096"/>
                    <a:pt x="285" y="2953"/>
                  </a:cubicBezTo>
                  <a:lnTo>
                    <a:pt x="0" y="3143"/>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21" name="Полилиния: фигура 620">
              <a:extLst>
                <a:ext uri="{FF2B5EF4-FFF2-40B4-BE49-F238E27FC236}">
                  <a16:creationId xmlns:a16="http://schemas.microsoft.com/office/drawing/2014/main" id="{C15FE11F-EF38-5F45-A4B9-F92C5A5D1BB1}"/>
                </a:ext>
              </a:extLst>
            </p:cNvPr>
            <p:cNvSpPr/>
            <p:nvPr/>
          </p:nvSpPr>
          <p:spPr>
            <a:xfrm>
              <a:off x="6422520" y="2760742"/>
              <a:ext cx="1238" cy="3143"/>
            </a:xfrm>
            <a:custGeom>
              <a:avLst/>
              <a:gdLst>
                <a:gd name="connsiteX0" fmla="*/ 1238 w 1238"/>
                <a:gd name="connsiteY0" fmla="*/ 0 h 3143"/>
                <a:gd name="connsiteX1" fmla="*/ 1238 w 1238"/>
                <a:gd name="connsiteY1" fmla="*/ 476 h 3143"/>
                <a:gd name="connsiteX2" fmla="*/ 285 w 1238"/>
                <a:gd name="connsiteY2" fmla="*/ 2953 h 3143"/>
                <a:gd name="connsiteX3" fmla="*/ 0 w 1238"/>
                <a:gd name="connsiteY3" fmla="*/ 3143 h 3143"/>
                <a:gd name="connsiteX4" fmla="*/ 1238 w 1238"/>
                <a:gd name="connsiteY4" fmla="*/ 0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 h="3143">
                  <a:moveTo>
                    <a:pt x="1238" y="0"/>
                  </a:moveTo>
                  <a:lnTo>
                    <a:pt x="1238" y="476"/>
                  </a:lnTo>
                  <a:cubicBezTo>
                    <a:pt x="952" y="1333"/>
                    <a:pt x="571" y="2096"/>
                    <a:pt x="285" y="2953"/>
                  </a:cubicBezTo>
                  <a:lnTo>
                    <a:pt x="0" y="3143"/>
                  </a:lnTo>
                  <a:cubicBezTo>
                    <a:pt x="476" y="2096"/>
                    <a:pt x="857" y="1048"/>
                    <a:pt x="1238" y="0"/>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622" name="Полилиния: фигура 621">
            <a:extLst>
              <a:ext uri="{FF2B5EF4-FFF2-40B4-BE49-F238E27FC236}">
                <a16:creationId xmlns:a16="http://schemas.microsoft.com/office/drawing/2014/main" id="{45405155-A30C-2E89-10AC-F5A55C0D4E99}"/>
              </a:ext>
            </a:extLst>
          </p:cNvPr>
          <p:cNvSpPr/>
          <p:nvPr/>
        </p:nvSpPr>
        <p:spPr>
          <a:xfrm>
            <a:off x="6422805" y="2761218"/>
            <a:ext cx="952" cy="2476"/>
          </a:xfrm>
          <a:custGeom>
            <a:avLst/>
            <a:gdLst>
              <a:gd name="connsiteX0" fmla="*/ 0 w 952"/>
              <a:gd name="connsiteY0" fmla="*/ 2476 h 2476"/>
              <a:gd name="connsiteX1" fmla="*/ 953 w 952"/>
              <a:gd name="connsiteY1" fmla="*/ 0 h 2476"/>
              <a:gd name="connsiteX2" fmla="*/ 953 w 952"/>
              <a:gd name="connsiteY2" fmla="*/ 1905 h 2476"/>
              <a:gd name="connsiteX3" fmla="*/ 0 w 952"/>
              <a:gd name="connsiteY3" fmla="*/ 2476 h 2476"/>
            </a:gdLst>
            <a:ahLst/>
            <a:cxnLst>
              <a:cxn ang="0">
                <a:pos x="connsiteX0" y="connsiteY0"/>
              </a:cxn>
              <a:cxn ang="0">
                <a:pos x="connsiteX1" y="connsiteY1"/>
              </a:cxn>
              <a:cxn ang="0">
                <a:pos x="connsiteX2" y="connsiteY2"/>
              </a:cxn>
              <a:cxn ang="0">
                <a:pos x="connsiteX3" y="connsiteY3"/>
              </a:cxn>
            </a:cxnLst>
            <a:rect l="l" t="t" r="r" b="b"/>
            <a:pathLst>
              <a:path w="952" h="2476">
                <a:moveTo>
                  <a:pt x="0" y="2476"/>
                </a:moveTo>
                <a:cubicBezTo>
                  <a:pt x="286" y="1619"/>
                  <a:pt x="667" y="857"/>
                  <a:pt x="953" y="0"/>
                </a:cubicBezTo>
                <a:lnTo>
                  <a:pt x="953" y="1905"/>
                </a:lnTo>
                <a:lnTo>
                  <a:pt x="0" y="2476"/>
                </a:lnTo>
                <a:close/>
              </a:path>
            </a:pathLst>
          </a:custGeom>
          <a:solidFill>
            <a:srgbClr val="98849F"/>
          </a:solidFill>
          <a:ln w="9525" cap="flat">
            <a:noFill/>
            <a:prstDash val="solid"/>
            <a:miter/>
          </a:ln>
        </p:spPr>
        <p:txBody>
          <a:bodyPr rtlCol="0" anchor="ctr"/>
          <a:lstStyle/>
          <a:p>
            <a:endParaRPr lang="ru-RU"/>
          </a:p>
        </p:txBody>
      </p:sp>
      <p:sp>
        <p:nvSpPr>
          <p:cNvPr id="623" name="Полилиния: фигура 622">
            <a:extLst>
              <a:ext uri="{FF2B5EF4-FFF2-40B4-BE49-F238E27FC236}">
                <a16:creationId xmlns:a16="http://schemas.microsoft.com/office/drawing/2014/main" id="{BAFD700B-8D57-675E-DF90-180A4496EA69}"/>
              </a:ext>
            </a:extLst>
          </p:cNvPr>
          <p:cNvSpPr/>
          <p:nvPr/>
        </p:nvSpPr>
        <p:spPr>
          <a:xfrm>
            <a:off x="6422805" y="2761218"/>
            <a:ext cx="952" cy="2476"/>
          </a:xfrm>
          <a:custGeom>
            <a:avLst/>
            <a:gdLst>
              <a:gd name="connsiteX0" fmla="*/ 953 w 952"/>
              <a:gd name="connsiteY0" fmla="*/ 0 h 2476"/>
              <a:gd name="connsiteX1" fmla="*/ 953 w 952"/>
              <a:gd name="connsiteY1" fmla="*/ 1905 h 2476"/>
              <a:gd name="connsiteX2" fmla="*/ 0 w 952"/>
              <a:gd name="connsiteY2" fmla="*/ 2476 h 2476"/>
              <a:gd name="connsiteX3" fmla="*/ 953 w 952"/>
              <a:gd name="connsiteY3" fmla="*/ 0 h 2476"/>
            </a:gdLst>
            <a:ahLst/>
            <a:cxnLst>
              <a:cxn ang="0">
                <a:pos x="connsiteX0" y="connsiteY0"/>
              </a:cxn>
              <a:cxn ang="0">
                <a:pos x="connsiteX1" y="connsiteY1"/>
              </a:cxn>
              <a:cxn ang="0">
                <a:pos x="connsiteX2" y="connsiteY2"/>
              </a:cxn>
              <a:cxn ang="0">
                <a:pos x="connsiteX3" y="connsiteY3"/>
              </a:cxn>
            </a:cxnLst>
            <a:rect l="l" t="t" r="r" b="b"/>
            <a:pathLst>
              <a:path w="952" h="2476">
                <a:moveTo>
                  <a:pt x="953" y="0"/>
                </a:moveTo>
                <a:lnTo>
                  <a:pt x="953" y="1905"/>
                </a:lnTo>
                <a:lnTo>
                  <a:pt x="0" y="2476"/>
                </a:lnTo>
                <a:cubicBezTo>
                  <a:pt x="286" y="1619"/>
                  <a:pt x="667" y="857"/>
                  <a:pt x="953" y="0"/>
                </a:cubicBezTo>
                <a:close/>
              </a:path>
            </a:pathLst>
          </a:custGeom>
          <a:noFill/>
          <a:ln w="1270" cap="flat">
            <a:solidFill>
              <a:srgbClr val="000000">
                <a:alpha val="0"/>
              </a:srgbClr>
            </a:solidFill>
            <a:prstDash val="solid"/>
            <a:miter/>
          </a:ln>
        </p:spPr>
        <p:txBody>
          <a:bodyPr rtlCol="0" anchor="ctr"/>
          <a:lstStyle/>
          <a:p>
            <a:endParaRPr lang="ru-RU"/>
          </a:p>
        </p:txBody>
      </p:sp>
      <p:grpSp>
        <p:nvGrpSpPr>
          <p:cNvPr id="624" name="Рисунок 25">
            <a:extLst>
              <a:ext uri="{FF2B5EF4-FFF2-40B4-BE49-F238E27FC236}">
                <a16:creationId xmlns:a16="http://schemas.microsoft.com/office/drawing/2014/main" id="{5A781063-581A-035A-129C-4B40436E7070}"/>
              </a:ext>
            </a:extLst>
          </p:cNvPr>
          <p:cNvGrpSpPr/>
          <p:nvPr/>
        </p:nvGrpSpPr>
        <p:grpSpPr>
          <a:xfrm>
            <a:off x="6407852" y="2757884"/>
            <a:ext cx="15906" cy="14478"/>
            <a:chOff x="6407852" y="2757884"/>
            <a:chExt cx="15906" cy="14478"/>
          </a:xfrm>
        </p:grpSpPr>
        <p:sp>
          <p:nvSpPr>
            <p:cNvPr id="625" name="Полилиния: фигура 624">
              <a:extLst>
                <a:ext uri="{FF2B5EF4-FFF2-40B4-BE49-F238E27FC236}">
                  <a16:creationId xmlns:a16="http://schemas.microsoft.com/office/drawing/2014/main" id="{685685D4-D23C-1B40-0724-DFF64614AC2E}"/>
                </a:ext>
              </a:extLst>
            </p:cNvPr>
            <p:cNvSpPr/>
            <p:nvPr/>
          </p:nvSpPr>
          <p:spPr>
            <a:xfrm>
              <a:off x="6407852" y="2757884"/>
              <a:ext cx="15906" cy="14478"/>
            </a:xfrm>
            <a:custGeom>
              <a:avLst/>
              <a:gdLst>
                <a:gd name="connsiteX0" fmla="*/ 0 w 15906"/>
                <a:gd name="connsiteY0" fmla="*/ 14478 h 14478"/>
                <a:gd name="connsiteX1" fmla="*/ 0 w 15906"/>
                <a:gd name="connsiteY1" fmla="*/ 9144 h 14478"/>
                <a:gd name="connsiteX2" fmla="*/ 15907 w 15906"/>
                <a:gd name="connsiteY2" fmla="*/ 0 h 14478"/>
                <a:gd name="connsiteX3" fmla="*/ 15907 w 15906"/>
                <a:gd name="connsiteY3" fmla="*/ 2858 h 14478"/>
                <a:gd name="connsiteX4" fmla="*/ 14668 w 15906"/>
                <a:gd name="connsiteY4" fmla="*/ 6001 h 14478"/>
                <a:gd name="connsiteX5" fmla="*/ 0 w 15906"/>
                <a:gd name="connsiteY5" fmla="*/ 14478 h 1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6" h="14478">
                  <a:moveTo>
                    <a:pt x="0" y="14478"/>
                  </a:moveTo>
                  <a:lnTo>
                    <a:pt x="0" y="9144"/>
                  </a:lnTo>
                  <a:lnTo>
                    <a:pt x="15907" y="0"/>
                  </a:lnTo>
                  <a:lnTo>
                    <a:pt x="15907" y="2858"/>
                  </a:lnTo>
                  <a:cubicBezTo>
                    <a:pt x="15525" y="3905"/>
                    <a:pt x="15144" y="4953"/>
                    <a:pt x="14668" y="6001"/>
                  </a:cubicBezTo>
                  <a:lnTo>
                    <a:pt x="0" y="14478"/>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26" name="Полилиния: фигура 625">
              <a:extLst>
                <a:ext uri="{FF2B5EF4-FFF2-40B4-BE49-F238E27FC236}">
                  <a16:creationId xmlns:a16="http://schemas.microsoft.com/office/drawing/2014/main" id="{07B7FEED-CF89-3F40-8ECB-8F7117AF4507}"/>
                </a:ext>
              </a:extLst>
            </p:cNvPr>
            <p:cNvSpPr/>
            <p:nvPr/>
          </p:nvSpPr>
          <p:spPr>
            <a:xfrm>
              <a:off x="6407852" y="2757884"/>
              <a:ext cx="15906" cy="14478"/>
            </a:xfrm>
            <a:custGeom>
              <a:avLst/>
              <a:gdLst>
                <a:gd name="connsiteX0" fmla="*/ 0 w 15906"/>
                <a:gd name="connsiteY0" fmla="*/ 9144 h 14478"/>
                <a:gd name="connsiteX1" fmla="*/ 15907 w 15906"/>
                <a:gd name="connsiteY1" fmla="*/ 0 h 14478"/>
                <a:gd name="connsiteX2" fmla="*/ 15907 w 15906"/>
                <a:gd name="connsiteY2" fmla="*/ 2858 h 14478"/>
                <a:gd name="connsiteX3" fmla="*/ 14668 w 15906"/>
                <a:gd name="connsiteY3" fmla="*/ 6001 h 14478"/>
                <a:gd name="connsiteX4" fmla="*/ 0 w 15906"/>
                <a:gd name="connsiteY4" fmla="*/ 14478 h 14478"/>
                <a:gd name="connsiteX5" fmla="*/ 0 w 15906"/>
                <a:gd name="connsiteY5" fmla="*/ 9144 h 1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6" h="14478">
                  <a:moveTo>
                    <a:pt x="0" y="9144"/>
                  </a:moveTo>
                  <a:lnTo>
                    <a:pt x="15907" y="0"/>
                  </a:lnTo>
                  <a:lnTo>
                    <a:pt x="15907" y="2858"/>
                  </a:lnTo>
                  <a:cubicBezTo>
                    <a:pt x="15525" y="3905"/>
                    <a:pt x="15144" y="4953"/>
                    <a:pt x="14668" y="6001"/>
                  </a:cubicBezTo>
                  <a:lnTo>
                    <a:pt x="0" y="14478"/>
                  </a:lnTo>
                  <a:lnTo>
                    <a:pt x="0" y="9144"/>
                  </a:lnTo>
                  <a:close/>
                </a:path>
              </a:pathLst>
            </a:custGeom>
            <a:noFill/>
            <a:ln w="1270" cap="flat">
              <a:solidFill>
                <a:srgbClr val="000000">
                  <a:alpha val="0"/>
                </a:srgbClr>
              </a:solidFill>
              <a:prstDash val="solid"/>
              <a:miter/>
            </a:ln>
          </p:spPr>
          <p:txBody>
            <a:bodyPr rtlCol="0" anchor="ctr"/>
            <a:lstStyle/>
            <a:p>
              <a:endParaRPr lang="ru-RU"/>
            </a:p>
          </p:txBody>
        </p:sp>
      </p:grpSp>
      <p:grpSp>
        <p:nvGrpSpPr>
          <p:cNvPr id="627" name="Рисунок 25">
            <a:extLst>
              <a:ext uri="{FF2B5EF4-FFF2-40B4-BE49-F238E27FC236}">
                <a16:creationId xmlns:a16="http://schemas.microsoft.com/office/drawing/2014/main" id="{A74365BF-3F66-4D26-7824-EF7A91A462E5}"/>
              </a:ext>
            </a:extLst>
          </p:cNvPr>
          <p:cNvGrpSpPr/>
          <p:nvPr/>
        </p:nvGrpSpPr>
        <p:grpSpPr>
          <a:xfrm>
            <a:off x="6389849" y="2727214"/>
            <a:ext cx="18383" cy="25812"/>
            <a:chOff x="6389849" y="2727214"/>
            <a:chExt cx="18383" cy="25812"/>
          </a:xfrm>
        </p:grpSpPr>
        <p:sp>
          <p:nvSpPr>
            <p:cNvPr id="628" name="Полилиния: фигура 627">
              <a:extLst>
                <a:ext uri="{FF2B5EF4-FFF2-40B4-BE49-F238E27FC236}">
                  <a16:creationId xmlns:a16="http://schemas.microsoft.com/office/drawing/2014/main" id="{AFADD0F2-A13D-6D5D-E4E5-A3391E795B82}"/>
                </a:ext>
              </a:extLst>
            </p:cNvPr>
            <p:cNvSpPr/>
            <p:nvPr/>
          </p:nvSpPr>
          <p:spPr>
            <a:xfrm>
              <a:off x="6389849" y="2727214"/>
              <a:ext cx="18383" cy="25812"/>
            </a:xfrm>
            <a:custGeom>
              <a:avLst/>
              <a:gdLst>
                <a:gd name="connsiteX0" fmla="*/ 0 w 18383"/>
                <a:gd name="connsiteY0" fmla="*/ 25813 h 25812"/>
                <a:gd name="connsiteX1" fmla="*/ 0 w 18383"/>
                <a:gd name="connsiteY1" fmla="*/ 20574 h 25812"/>
                <a:gd name="connsiteX2" fmla="*/ 18383 w 18383"/>
                <a:gd name="connsiteY2" fmla="*/ 10001 h 25812"/>
                <a:gd name="connsiteX3" fmla="*/ 18383 w 18383"/>
                <a:gd name="connsiteY3" fmla="*/ 15240 h 25812"/>
                <a:gd name="connsiteX4" fmla="*/ 0 w 18383"/>
                <a:gd name="connsiteY4" fmla="*/ 25813 h 25812"/>
                <a:gd name="connsiteX5" fmla="*/ 0 w 18383"/>
                <a:gd name="connsiteY5" fmla="*/ 11525 h 25812"/>
                <a:gd name="connsiteX6" fmla="*/ 0 w 18383"/>
                <a:gd name="connsiteY6" fmla="*/ 6287 h 25812"/>
                <a:gd name="connsiteX7" fmla="*/ 10859 w 18383"/>
                <a:gd name="connsiteY7" fmla="*/ 0 h 25812"/>
                <a:gd name="connsiteX8" fmla="*/ 10859 w 18383"/>
                <a:gd name="connsiteY8" fmla="*/ 5239 h 25812"/>
                <a:gd name="connsiteX9" fmla="*/ 0 w 18383"/>
                <a:gd name="connsiteY9" fmla="*/ 11525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83" h="25812">
                  <a:moveTo>
                    <a:pt x="0" y="25813"/>
                  </a:moveTo>
                  <a:lnTo>
                    <a:pt x="0" y="20574"/>
                  </a:lnTo>
                  <a:lnTo>
                    <a:pt x="18383" y="10001"/>
                  </a:lnTo>
                  <a:lnTo>
                    <a:pt x="18383" y="15240"/>
                  </a:lnTo>
                  <a:lnTo>
                    <a:pt x="0" y="25813"/>
                  </a:lnTo>
                  <a:close/>
                  <a:moveTo>
                    <a:pt x="0" y="11525"/>
                  </a:moveTo>
                  <a:lnTo>
                    <a:pt x="0" y="6287"/>
                  </a:lnTo>
                  <a:lnTo>
                    <a:pt x="10859" y="0"/>
                  </a:lnTo>
                  <a:lnTo>
                    <a:pt x="10859" y="5239"/>
                  </a:lnTo>
                  <a:lnTo>
                    <a:pt x="0" y="11525"/>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29" name="Полилиния: фигура 628">
              <a:extLst>
                <a:ext uri="{FF2B5EF4-FFF2-40B4-BE49-F238E27FC236}">
                  <a16:creationId xmlns:a16="http://schemas.microsoft.com/office/drawing/2014/main" id="{BEACCBF4-CBB2-8708-9605-9C43BB0B57F0}"/>
                </a:ext>
              </a:extLst>
            </p:cNvPr>
            <p:cNvSpPr/>
            <p:nvPr/>
          </p:nvSpPr>
          <p:spPr>
            <a:xfrm>
              <a:off x="6389849" y="2727214"/>
              <a:ext cx="18383" cy="25812"/>
            </a:xfrm>
            <a:custGeom>
              <a:avLst/>
              <a:gdLst>
                <a:gd name="connsiteX0" fmla="*/ 0 w 18383"/>
                <a:gd name="connsiteY0" fmla="*/ 20574 h 25812"/>
                <a:gd name="connsiteX1" fmla="*/ 18383 w 18383"/>
                <a:gd name="connsiteY1" fmla="*/ 10001 h 25812"/>
                <a:gd name="connsiteX2" fmla="*/ 18383 w 18383"/>
                <a:gd name="connsiteY2" fmla="*/ 15240 h 25812"/>
                <a:gd name="connsiteX3" fmla="*/ 0 w 18383"/>
                <a:gd name="connsiteY3" fmla="*/ 25813 h 25812"/>
                <a:gd name="connsiteX4" fmla="*/ 0 w 18383"/>
                <a:gd name="connsiteY4" fmla="*/ 20574 h 25812"/>
                <a:gd name="connsiteX5" fmla="*/ 0 w 18383"/>
                <a:gd name="connsiteY5" fmla="*/ 6287 h 25812"/>
                <a:gd name="connsiteX6" fmla="*/ 10859 w 18383"/>
                <a:gd name="connsiteY6" fmla="*/ 0 h 25812"/>
                <a:gd name="connsiteX7" fmla="*/ 10859 w 18383"/>
                <a:gd name="connsiteY7" fmla="*/ 5239 h 25812"/>
                <a:gd name="connsiteX8" fmla="*/ 0 w 18383"/>
                <a:gd name="connsiteY8" fmla="*/ 11525 h 25812"/>
                <a:gd name="connsiteX9" fmla="*/ 0 w 18383"/>
                <a:gd name="connsiteY9" fmla="*/ 6287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83" h="25812">
                  <a:moveTo>
                    <a:pt x="0" y="20574"/>
                  </a:moveTo>
                  <a:lnTo>
                    <a:pt x="18383" y="10001"/>
                  </a:lnTo>
                  <a:lnTo>
                    <a:pt x="18383" y="15240"/>
                  </a:lnTo>
                  <a:lnTo>
                    <a:pt x="0" y="25813"/>
                  </a:lnTo>
                  <a:lnTo>
                    <a:pt x="0" y="20574"/>
                  </a:lnTo>
                  <a:close/>
                  <a:moveTo>
                    <a:pt x="0" y="6287"/>
                  </a:moveTo>
                  <a:lnTo>
                    <a:pt x="10859" y="0"/>
                  </a:lnTo>
                  <a:lnTo>
                    <a:pt x="10859" y="5239"/>
                  </a:lnTo>
                  <a:lnTo>
                    <a:pt x="0" y="11525"/>
                  </a:lnTo>
                  <a:lnTo>
                    <a:pt x="0" y="6287"/>
                  </a:lnTo>
                  <a:close/>
                </a:path>
              </a:pathLst>
            </a:custGeom>
            <a:noFill/>
            <a:ln w="1270" cap="flat">
              <a:solidFill>
                <a:srgbClr val="000000">
                  <a:alpha val="0"/>
                </a:srgbClr>
              </a:solidFill>
              <a:prstDash val="solid"/>
              <a:miter/>
            </a:ln>
          </p:spPr>
          <p:txBody>
            <a:bodyPr rtlCol="0" anchor="ctr"/>
            <a:lstStyle/>
            <a:p>
              <a:endParaRPr lang="ru-RU"/>
            </a:p>
          </p:txBody>
        </p:sp>
      </p:grpSp>
      <p:grpSp>
        <p:nvGrpSpPr>
          <p:cNvPr id="630" name="Рисунок 25">
            <a:extLst>
              <a:ext uri="{FF2B5EF4-FFF2-40B4-BE49-F238E27FC236}">
                <a16:creationId xmlns:a16="http://schemas.microsoft.com/office/drawing/2014/main" id="{2B220DEA-DBAC-826F-0B53-41B2FD9ABC6E}"/>
              </a:ext>
            </a:extLst>
          </p:cNvPr>
          <p:cNvGrpSpPr/>
          <p:nvPr/>
        </p:nvGrpSpPr>
        <p:grpSpPr>
          <a:xfrm>
            <a:off x="6416995" y="2729309"/>
            <a:ext cx="6858" cy="8096"/>
            <a:chOff x="6416995" y="2729309"/>
            <a:chExt cx="6858" cy="8096"/>
          </a:xfrm>
        </p:grpSpPr>
        <p:sp>
          <p:nvSpPr>
            <p:cNvPr id="631" name="Полилиния: фигура 630">
              <a:extLst>
                <a:ext uri="{FF2B5EF4-FFF2-40B4-BE49-F238E27FC236}">
                  <a16:creationId xmlns:a16="http://schemas.microsoft.com/office/drawing/2014/main" id="{B43FAD92-6DAC-32CC-21C2-967439DC0C40}"/>
                </a:ext>
              </a:extLst>
            </p:cNvPr>
            <p:cNvSpPr/>
            <p:nvPr/>
          </p:nvSpPr>
          <p:spPr>
            <a:xfrm>
              <a:off x="6416995" y="2729309"/>
              <a:ext cx="6858" cy="8096"/>
            </a:xfrm>
            <a:custGeom>
              <a:avLst/>
              <a:gdLst>
                <a:gd name="connsiteX0" fmla="*/ 0 w 6858"/>
                <a:gd name="connsiteY0" fmla="*/ 8096 h 8096"/>
                <a:gd name="connsiteX1" fmla="*/ 6858 w 6858"/>
                <a:gd name="connsiteY1" fmla="*/ 0 h 8096"/>
                <a:gd name="connsiteX2" fmla="*/ 6858 w 6858"/>
                <a:gd name="connsiteY2" fmla="*/ 4096 h 8096"/>
                <a:gd name="connsiteX3" fmla="*/ 0 w 6858"/>
                <a:gd name="connsiteY3" fmla="*/ 8096 h 8096"/>
              </a:gdLst>
              <a:ahLst/>
              <a:cxnLst>
                <a:cxn ang="0">
                  <a:pos x="connsiteX0" y="connsiteY0"/>
                </a:cxn>
                <a:cxn ang="0">
                  <a:pos x="connsiteX1" y="connsiteY1"/>
                </a:cxn>
                <a:cxn ang="0">
                  <a:pos x="connsiteX2" y="connsiteY2"/>
                </a:cxn>
                <a:cxn ang="0">
                  <a:pos x="connsiteX3" y="connsiteY3"/>
                </a:cxn>
              </a:cxnLst>
              <a:rect l="l" t="t" r="r" b="b"/>
              <a:pathLst>
                <a:path w="6858" h="8096">
                  <a:moveTo>
                    <a:pt x="0" y="8096"/>
                  </a:moveTo>
                  <a:cubicBezTo>
                    <a:pt x="2477" y="5429"/>
                    <a:pt x="4763" y="2667"/>
                    <a:pt x="6858" y="0"/>
                  </a:cubicBezTo>
                  <a:lnTo>
                    <a:pt x="6858" y="4096"/>
                  </a:lnTo>
                  <a:lnTo>
                    <a:pt x="0" y="8096"/>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32" name="Полилиния: фигура 631">
              <a:extLst>
                <a:ext uri="{FF2B5EF4-FFF2-40B4-BE49-F238E27FC236}">
                  <a16:creationId xmlns:a16="http://schemas.microsoft.com/office/drawing/2014/main" id="{A8557ED6-FC33-ADE4-5041-02AEE538C19B}"/>
                </a:ext>
              </a:extLst>
            </p:cNvPr>
            <p:cNvSpPr/>
            <p:nvPr/>
          </p:nvSpPr>
          <p:spPr>
            <a:xfrm>
              <a:off x="6416995" y="2729309"/>
              <a:ext cx="6858" cy="8096"/>
            </a:xfrm>
            <a:custGeom>
              <a:avLst/>
              <a:gdLst>
                <a:gd name="connsiteX0" fmla="*/ 6858 w 6858"/>
                <a:gd name="connsiteY0" fmla="*/ 0 h 8096"/>
                <a:gd name="connsiteX1" fmla="*/ 6858 w 6858"/>
                <a:gd name="connsiteY1" fmla="*/ 4096 h 8096"/>
                <a:gd name="connsiteX2" fmla="*/ 0 w 6858"/>
                <a:gd name="connsiteY2" fmla="*/ 8096 h 8096"/>
                <a:gd name="connsiteX3" fmla="*/ 6858 w 6858"/>
                <a:gd name="connsiteY3" fmla="*/ 0 h 8096"/>
              </a:gdLst>
              <a:ahLst/>
              <a:cxnLst>
                <a:cxn ang="0">
                  <a:pos x="connsiteX0" y="connsiteY0"/>
                </a:cxn>
                <a:cxn ang="0">
                  <a:pos x="connsiteX1" y="connsiteY1"/>
                </a:cxn>
                <a:cxn ang="0">
                  <a:pos x="connsiteX2" y="connsiteY2"/>
                </a:cxn>
                <a:cxn ang="0">
                  <a:pos x="connsiteX3" y="connsiteY3"/>
                </a:cxn>
              </a:cxnLst>
              <a:rect l="l" t="t" r="r" b="b"/>
              <a:pathLst>
                <a:path w="6858" h="8096">
                  <a:moveTo>
                    <a:pt x="6858" y="0"/>
                  </a:moveTo>
                  <a:lnTo>
                    <a:pt x="6858" y="4096"/>
                  </a:lnTo>
                  <a:lnTo>
                    <a:pt x="0" y="8096"/>
                  </a:lnTo>
                  <a:cubicBezTo>
                    <a:pt x="2477" y="5429"/>
                    <a:pt x="4763" y="2667"/>
                    <a:pt x="6858" y="0"/>
                  </a:cubicBezTo>
                  <a:close/>
                </a:path>
              </a:pathLst>
            </a:custGeom>
            <a:noFill/>
            <a:ln w="1270" cap="flat">
              <a:solidFill>
                <a:srgbClr val="000000">
                  <a:alpha val="0"/>
                </a:srgbClr>
              </a:solidFill>
              <a:prstDash val="solid"/>
              <a:miter/>
            </a:ln>
          </p:spPr>
          <p:txBody>
            <a:bodyPr rtlCol="0" anchor="ctr"/>
            <a:lstStyle/>
            <a:p>
              <a:endParaRPr lang="ru-RU"/>
            </a:p>
          </p:txBody>
        </p:sp>
      </p:grpSp>
      <p:grpSp>
        <p:nvGrpSpPr>
          <p:cNvPr id="633" name="Рисунок 25">
            <a:extLst>
              <a:ext uri="{FF2B5EF4-FFF2-40B4-BE49-F238E27FC236}">
                <a16:creationId xmlns:a16="http://schemas.microsoft.com/office/drawing/2014/main" id="{F1BB4645-5727-E60E-3759-AA8806B6EF79}"/>
              </a:ext>
            </a:extLst>
          </p:cNvPr>
          <p:cNvGrpSpPr/>
          <p:nvPr/>
        </p:nvGrpSpPr>
        <p:grpSpPr>
          <a:xfrm>
            <a:off x="6415281" y="2728166"/>
            <a:ext cx="8572" cy="10191"/>
            <a:chOff x="6415281" y="2728166"/>
            <a:chExt cx="8572" cy="10191"/>
          </a:xfrm>
        </p:grpSpPr>
        <p:sp>
          <p:nvSpPr>
            <p:cNvPr id="634" name="Полилиния: фигура 633">
              <a:extLst>
                <a:ext uri="{FF2B5EF4-FFF2-40B4-BE49-F238E27FC236}">
                  <a16:creationId xmlns:a16="http://schemas.microsoft.com/office/drawing/2014/main" id="{33FDB7B8-6DAC-DD5E-BE8F-9B6B5188E1DB}"/>
                </a:ext>
              </a:extLst>
            </p:cNvPr>
            <p:cNvSpPr/>
            <p:nvPr/>
          </p:nvSpPr>
          <p:spPr>
            <a:xfrm>
              <a:off x="6415281" y="2728166"/>
              <a:ext cx="8572" cy="10191"/>
            </a:xfrm>
            <a:custGeom>
              <a:avLst/>
              <a:gdLst>
                <a:gd name="connsiteX0" fmla="*/ 0 w 8572"/>
                <a:gd name="connsiteY0" fmla="*/ 10192 h 10191"/>
                <a:gd name="connsiteX1" fmla="*/ 0 w 8572"/>
                <a:gd name="connsiteY1" fmla="*/ 4953 h 10191"/>
                <a:gd name="connsiteX2" fmla="*/ 8573 w 8572"/>
                <a:gd name="connsiteY2" fmla="*/ 0 h 10191"/>
                <a:gd name="connsiteX3" fmla="*/ 8573 w 8572"/>
                <a:gd name="connsiteY3" fmla="*/ 1143 h 10191"/>
                <a:gd name="connsiteX4" fmla="*/ 1714 w 8572"/>
                <a:gd name="connsiteY4" fmla="*/ 9239 h 10191"/>
                <a:gd name="connsiteX5" fmla="*/ 0 w 8572"/>
                <a:gd name="connsiteY5" fmla="*/ 10192 h 1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10191">
                  <a:moveTo>
                    <a:pt x="0" y="10192"/>
                  </a:moveTo>
                  <a:lnTo>
                    <a:pt x="0" y="4953"/>
                  </a:lnTo>
                  <a:lnTo>
                    <a:pt x="8573" y="0"/>
                  </a:lnTo>
                  <a:lnTo>
                    <a:pt x="8573" y="1143"/>
                  </a:lnTo>
                  <a:cubicBezTo>
                    <a:pt x="6477" y="3810"/>
                    <a:pt x="4191" y="6572"/>
                    <a:pt x="1714" y="9239"/>
                  </a:cubicBezTo>
                  <a:lnTo>
                    <a:pt x="0" y="10192"/>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35" name="Полилиния: фигура 634">
              <a:extLst>
                <a:ext uri="{FF2B5EF4-FFF2-40B4-BE49-F238E27FC236}">
                  <a16:creationId xmlns:a16="http://schemas.microsoft.com/office/drawing/2014/main" id="{1A7E9E44-1DE5-755D-D91A-DF5CA14922AD}"/>
                </a:ext>
              </a:extLst>
            </p:cNvPr>
            <p:cNvSpPr/>
            <p:nvPr/>
          </p:nvSpPr>
          <p:spPr>
            <a:xfrm>
              <a:off x="6415281" y="2728166"/>
              <a:ext cx="8572" cy="10191"/>
            </a:xfrm>
            <a:custGeom>
              <a:avLst/>
              <a:gdLst>
                <a:gd name="connsiteX0" fmla="*/ 0 w 8572"/>
                <a:gd name="connsiteY0" fmla="*/ 4953 h 10191"/>
                <a:gd name="connsiteX1" fmla="*/ 8573 w 8572"/>
                <a:gd name="connsiteY1" fmla="*/ 0 h 10191"/>
                <a:gd name="connsiteX2" fmla="*/ 8573 w 8572"/>
                <a:gd name="connsiteY2" fmla="*/ 1143 h 10191"/>
                <a:gd name="connsiteX3" fmla="*/ 1714 w 8572"/>
                <a:gd name="connsiteY3" fmla="*/ 9239 h 10191"/>
                <a:gd name="connsiteX4" fmla="*/ 0 w 8572"/>
                <a:gd name="connsiteY4" fmla="*/ 10192 h 10191"/>
                <a:gd name="connsiteX5" fmla="*/ 0 w 8572"/>
                <a:gd name="connsiteY5" fmla="*/ 4953 h 1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10191">
                  <a:moveTo>
                    <a:pt x="0" y="4953"/>
                  </a:moveTo>
                  <a:lnTo>
                    <a:pt x="8573" y="0"/>
                  </a:lnTo>
                  <a:lnTo>
                    <a:pt x="8573" y="1143"/>
                  </a:lnTo>
                  <a:cubicBezTo>
                    <a:pt x="6477" y="3810"/>
                    <a:pt x="4191" y="6572"/>
                    <a:pt x="1714" y="9239"/>
                  </a:cubicBezTo>
                  <a:lnTo>
                    <a:pt x="0" y="10192"/>
                  </a:lnTo>
                  <a:lnTo>
                    <a:pt x="0" y="4953"/>
                  </a:lnTo>
                  <a:close/>
                </a:path>
              </a:pathLst>
            </a:custGeom>
            <a:noFill/>
            <a:ln w="1270" cap="flat">
              <a:solidFill>
                <a:srgbClr val="000000">
                  <a:alpha val="0"/>
                </a:srgbClr>
              </a:solidFill>
              <a:prstDash val="solid"/>
              <a:miter/>
            </a:ln>
          </p:spPr>
          <p:txBody>
            <a:bodyPr rtlCol="0" anchor="ctr"/>
            <a:lstStyle/>
            <a:p>
              <a:endParaRPr lang="ru-RU"/>
            </a:p>
          </p:txBody>
        </p:sp>
      </p:grpSp>
      <p:sp>
        <p:nvSpPr>
          <p:cNvPr id="636" name="Полилиния: фигура 635">
            <a:extLst>
              <a:ext uri="{FF2B5EF4-FFF2-40B4-BE49-F238E27FC236}">
                <a16:creationId xmlns:a16="http://schemas.microsoft.com/office/drawing/2014/main" id="{97C41968-C581-5CA5-498E-321E20AD44BE}"/>
              </a:ext>
            </a:extLst>
          </p:cNvPr>
          <p:cNvSpPr/>
          <p:nvPr/>
        </p:nvSpPr>
        <p:spPr>
          <a:xfrm>
            <a:off x="6430997" y="2723975"/>
            <a:ext cx="95" cy="4095"/>
          </a:xfrm>
          <a:custGeom>
            <a:avLst/>
            <a:gdLst>
              <a:gd name="connsiteX0" fmla="*/ 0 w 95"/>
              <a:gd name="connsiteY0" fmla="*/ 4096 h 4095"/>
              <a:gd name="connsiteX1" fmla="*/ 95 w 95"/>
              <a:gd name="connsiteY1" fmla="*/ 0 h 4095"/>
              <a:gd name="connsiteX2" fmla="*/ 0 w 95"/>
              <a:gd name="connsiteY2" fmla="*/ 4096 h 4095"/>
            </a:gdLst>
            <a:ahLst/>
            <a:cxnLst>
              <a:cxn ang="0">
                <a:pos x="connsiteX0" y="connsiteY0"/>
              </a:cxn>
              <a:cxn ang="0">
                <a:pos x="connsiteX1" y="connsiteY1"/>
              </a:cxn>
              <a:cxn ang="0">
                <a:pos x="connsiteX2" y="connsiteY2"/>
              </a:cxn>
            </a:cxnLst>
            <a:rect l="l" t="t" r="r" b="b"/>
            <a:pathLst>
              <a:path w="95" h="4095">
                <a:moveTo>
                  <a:pt x="0" y="4096"/>
                </a:moveTo>
                <a:cubicBezTo>
                  <a:pt x="95" y="2762"/>
                  <a:pt x="95" y="1333"/>
                  <a:pt x="95" y="0"/>
                </a:cubicBezTo>
                <a:cubicBezTo>
                  <a:pt x="95" y="1429"/>
                  <a:pt x="95" y="2762"/>
                  <a:pt x="0" y="4096"/>
                </a:cubicBezTo>
                <a:close/>
              </a:path>
            </a:pathLst>
          </a:custGeom>
          <a:solidFill>
            <a:srgbClr val="96859F"/>
          </a:solidFill>
          <a:ln w="9525" cap="flat">
            <a:noFill/>
            <a:prstDash val="solid"/>
            <a:miter/>
          </a:ln>
        </p:spPr>
        <p:txBody>
          <a:bodyPr rtlCol="0" anchor="ctr"/>
          <a:lstStyle/>
          <a:p>
            <a:endParaRPr lang="ru-RU"/>
          </a:p>
        </p:txBody>
      </p:sp>
      <p:sp>
        <p:nvSpPr>
          <p:cNvPr id="637" name="Полилиния: фигура 636">
            <a:extLst>
              <a:ext uri="{FF2B5EF4-FFF2-40B4-BE49-F238E27FC236}">
                <a16:creationId xmlns:a16="http://schemas.microsoft.com/office/drawing/2014/main" id="{20609174-7E97-DDAE-13A9-32733FC51547}"/>
              </a:ext>
            </a:extLst>
          </p:cNvPr>
          <p:cNvSpPr/>
          <p:nvPr/>
        </p:nvSpPr>
        <p:spPr>
          <a:xfrm>
            <a:off x="6430997" y="2723975"/>
            <a:ext cx="95" cy="4095"/>
          </a:xfrm>
          <a:custGeom>
            <a:avLst/>
            <a:gdLst>
              <a:gd name="connsiteX0" fmla="*/ 95 w 95"/>
              <a:gd name="connsiteY0" fmla="*/ 0 h 4095"/>
              <a:gd name="connsiteX1" fmla="*/ 0 w 95"/>
              <a:gd name="connsiteY1" fmla="*/ 4096 h 4095"/>
              <a:gd name="connsiteX2" fmla="*/ 95 w 95"/>
              <a:gd name="connsiteY2" fmla="*/ 0 h 4095"/>
            </a:gdLst>
            <a:ahLst/>
            <a:cxnLst>
              <a:cxn ang="0">
                <a:pos x="connsiteX0" y="connsiteY0"/>
              </a:cxn>
              <a:cxn ang="0">
                <a:pos x="connsiteX1" y="connsiteY1"/>
              </a:cxn>
              <a:cxn ang="0">
                <a:pos x="connsiteX2" y="connsiteY2"/>
              </a:cxn>
            </a:cxnLst>
            <a:rect l="l" t="t" r="r" b="b"/>
            <a:pathLst>
              <a:path w="95" h="4095">
                <a:moveTo>
                  <a:pt x="95" y="0"/>
                </a:moveTo>
                <a:cubicBezTo>
                  <a:pt x="95" y="1429"/>
                  <a:pt x="95" y="2762"/>
                  <a:pt x="0" y="4096"/>
                </a:cubicBezTo>
                <a:cubicBezTo>
                  <a:pt x="95" y="2762"/>
                  <a:pt x="95" y="1333"/>
                  <a:pt x="95" y="0"/>
                </a:cubicBezTo>
                <a:close/>
              </a:path>
            </a:pathLst>
          </a:custGeom>
          <a:noFill/>
          <a:ln w="1270" cap="flat">
            <a:solidFill>
              <a:srgbClr val="000000">
                <a:alpha val="0"/>
              </a:srgbClr>
            </a:solidFill>
            <a:prstDash val="solid"/>
            <a:miter/>
          </a:ln>
        </p:spPr>
        <p:txBody>
          <a:bodyPr rtlCol="0" anchor="ctr"/>
          <a:lstStyle/>
          <a:p>
            <a:endParaRPr lang="ru-RU"/>
          </a:p>
        </p:txBody>
      </p:sp>
      <p:sp>
        <p:nvSpPr>
          <p:cNvPr id="638" name="Полилиния: фигура 637">
            <a:extLst>
              <a:ext uri="{FF2B5EF4-FFF2-40B4-BE49-F238E27FC236}">
                <a16:creationId xmlns:a16="http://schemas.microsoft.com/office/drawing/2014/main" id="{C2F786C5-3AD7-5F08-FB89-0B14044FCF3E}"/>
              </a:ext>
            </a:extLst>
          </p:cNvPr>
          <p:cNvSpPr/>
          <p:nvPr/>
        </p:nvSpPr>
        <p:spPr>
          <a:xfrm>
            <a:off x="6430997" y="2723975"/>
            <a:ext cx="95" cy="4095"/>
          </a:xfrm>
          <a:custGeom>
            <a:avLst/>
            <a:gdLst>
              <a:gd name="connsiteX0" fmla="*/ 0 w 95"/>
              <a:gd name="connsiteY0" fmla="*/ 4096 h 4095"/>
              <a:gd name="connsiteX1" fmla="*/ 0 w 95"/>
              <a:gd name="connsiteY1" fmla="*/ 95 h 4095"/>
              <a:gd name="connsiteX2" fmla="*/ 95 w 95"/>
              <a:gd name="connsiteY2" fmla="*/ 0 h 4095"/>
              <a:gd name="connsiteX3" fmla="*/ 0 w 95"/>
              <a:gd name="connsiteY3" fmla="*/ 4096 h 4095"/>
            </a:gdLst>
            <a:ahLst/>
            <a:cxnLst>
              <a:cxn ang="0">
                <a:pos x="connsiteX0" y="connsiteY0"/>
              </a:cxn>
              <a:cxn ang="0">
                <a:pos x="connsiteX1" y="connsiteY1"/>
              </a:cxn>
              <a:cxn ang="0">
                <a:pos x="connsiteX2" y="connsiteY2"/>
              </a:cxn>
              <a:cxn ang="0">
                <a:pos x="connsiteX3" y="connsiteY3"/>
              </a:cxn>
            </a:cxnLst>
            <a:rect l="l" t="t" r="r" b="b"/>
            <a:pathLst>
              <a:path w="95" h="4095">
                <a:moveTo>
                  <a:pt x="0" y="4096"/>
                </a:moveTo>
                <a:lnTo>
                  <a:pt x="0" y="95"/>
                </a:lnTo>
                <a:lnTo>
                  <a:pt x="95" y="0"/>
                </a:lnTo>
                <a:cubicBezTo>
                  <a:pt x="95" y="1333"/>
                  <a:pt x="95" y="2762"/>
                  <a:pt x="0" y="4096"/>
                </a:cubicBezTo>
                <a:close/>
              </a:path>
            </a:pathLst>
          </a:custGeom>
          <a:solidFill>
            <a:srgbClr val="98849F"/>
          </a:solidFill>
          <a:ln w="9525" cap="flat">
            <a:noFill/>
            <a:prstDash val="solid"/>
            <a:miter/>
          </a:ln>
        </p:spPr>
        <p:txBody>
          <a:bodyPr rtlCol="0" anchor="ctr"/>
          <a:lstStyle/>
          <a:p>
            <a:endParaRPr lang="ru-RU"/>
          </a:p>
        </p:txBody>
      </p:sp>
      <p:sp>
        <p:nvSpPr>
          <p:cNvPr id="639" name="Полилиния: фигура 638">
            <a:extLst>
              <a:ext uri="{FF2B5EF4-FFF2-40B4-BE49-F238E27FC236}">
                <a16:creationId xmlns:a16="http://schemas.microsoft.com/office/drawing/2014/main" id="{2ACEA64B-D9D8-78DE-EFC8-B62A1FA78D29}"/>
              </a:ext>
            </a:extLst>
          </p:cNvPr>
          <p:cNvSpPr/>
          <p:nvPr/>
        </p:nvSpPr>
        <p:spPr>
          <a:xfrm>
            <a:off x="6430997" y="2723975"/>
            <a:ext cx="95" cy="4095"/>
          </a:xfrm>
          <a:custGeom>
            <a:avLst/>
            <a:gdLst>
              <a:gd name="connsiteX0" fmla="*/ 0 w 95"/>
              <a:gd name="connsiteY0" fmla="*/ 95 h 4095"/>
              <a:gd name="connsiteX1" fmla="*/ 95 w 95"/>
              <a:gd name="connsiteY1" fmla="*/ 0 h 4095"/>
              <a:gd name="connsiteX2" fmla="*/ 0 w 95"/>
              <a:gd name="connsiteY2" fmla="*/ 4096 h 4095"/>
              <a:gd name="connsiteX3" fmla="*/ 0 w 95"/>
              <a:gd name="connsiteY3" fmla="*/ 95 h 4095"/>
            </a:gdLst>
            <a:ahLst/>
            <a:cxnLst>
              <a:cxn ang="0">
                <a:pos x="connsiteX0" y="connsiteY0"/>
              </a:cxn>
              <a:cxn ang="0">
                <a:pos x="connsiteX1" y="connsiteY1"/>
              </a:cxn>
              <a:cxn ang="0">
                <a:pos x="connsiteX2" y="connsiteY2"/>
              </a:cxn>
              <a:cxn ang="0">
                <a:pos x="connsiteX3" y="connsiteY3"/>
              </a:cxn>
            </a:cxnLst>
            <a:rect l="l" t="t" r="r" b="b"/>
            <a:pathLst>
              <a:path w="95" h="4095">
                <a:moveTo>
                  <a:pt x="0" y="95"/>
                </a:moveTo>
                <a:lnTo>
                  <a:pt x="95" y="0"/>
                </a:lnTo>
                <a:cubicBezTo>
                  <a:pt x="95" y="1333"/>
                  <a:pt x="95" y="2762"/>
                  <a:pt x="0" y="4096"/>
                </a:cubicBezTo>
                <a:lnTo>
                  <a:pt x="0" y="95"/>
                </a:lnTo>
                <a:close/>
              </a:path>
            </a:pathLst>
          </a:custGeom>
          <a:noFill/>
          <a:ln w="1270" cap="flat">
            <a:solidFill>
              <a:srgbClr val="000000">
                <a:alpha val="0"/>
              </a:srgbClr>
            </a:solidFill>
            <a:prstDash val="solid"/>
            <a:miter/>
          </a:ln>
        </p:spPr>
        <p:txBody>
          <a:bodyPr rtlCol="0" anchor="ctr"/>
          <a:lstStyle/>
          <a:p>
            <a:endParaRPr lang="ru-RU"/>
          </a:p>
        </p:txBody>
      </p:sp>
      <p:sp>
        <p:nvSpPr>
          <p:cNvPr id="640" name="Полилиния: фигура 639">
            <a:extLst>
              <a:ext uri="{FF2B5EF4-FFF2-40B4-BE49-F238E27FC236}">
                <a16:creationId xmlns:a16="http://schemas.microsoft.com/office/drawing/2014/main" id="{95021C5D-CB41-EFB3-079D-E8A80A9AF698}"/>
              </a:ext>
            </a:extLst>
          </p:cNvPr>
          <p:cNvSpPr/>
          <p:nvPr/>
        </p:nvSpPr>
        <p:spPr>
          <a:xfrm>
            <a:off x="6430997" y="2721308"/>
            <a:ext cx="4762" cy="8001"/>
          </a:xfrm>
          <a:custGeom>
            <a:avLst/>
            <a:gdLst>
              <a:gd name="connsiteX0" fmla="*/ 0 w 4762"/>
              <a:gd name="connsiteY0" fmla="*/ 8001 h 8001"/>
              <a:gd name="connsiteX1" fmla="*/ 0 w 4762"/>
              <a:gd name="connsiteY1" fmla="*/ 6763 h 8001"/>
              <a:gd name="connsiteX2" fmla="*/ 95 w 4762"/>
              <a:gd name="connsiteY2" fmla="*/ 2667 h 8001"/>
              <a:gd name="connsiteX3" fmla="*/ 4763 w 4762"/>
              <a:gd name="connsiteY3" fmla="*/ 0 h 8001"/>
              <a:gd name="connsiteX4" fmla="*/ 4763 w 4762"/>
              <a:gd name="connsiteY4" fmla="*/ 5239 h 8001"/>
              <a:gd name="connsiteX5" fmla="*/ 0 w 4762"/>
              <a:gd name="connsiteY5" fmla="*/ 8001 h 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 h="8001">
                <a:moveTo>
                  <a:pt x="0" y="8001"/>
                </a:moveTo>
                <a:lnTo>
                  <a:pt x="0" y="6763"/>
                </a:lnTo>
                <a:cubicBezTo>
                  <a:pt x="95" y="5429"/>
                  <a:pt x="95" y="4096"/>
                  <a:pt x="95" y="2667"/>
                </a:cubicBezTo>
                <a:lnTo>
                  <a:pt x="4763" y="0"/>
                </a:lnTo>
                <a:lnTo>
                  <a:pt x="4763" y="5239"/>
                </a:lnTo>
                <a:lnTo>
                  <a:pt x="0" y="8001"/>
                </a:lnTo>
                <a:close/>
              </a:path>
            </a:pathLst>
          </a:custGeom>
          <a:solidFill>
            <a:srgbClr val="98849F"/>
          </a:solidFill>
          <a:ln w="9525" cap="flat">
            <a:noFill/>
            <a:prstDash val="solid"/>
            <a:miter/>
          </a:ln>
        </p:spPr>
        <p:txBody>
          <a:bodyPr rtlCol="0" anchor="ctr"/>
          <a:lstStyle/>
          <a:p>
            <a:endParaRPr lang="ru-RU"/>
          </a:p>
        </p:txBody>
      </p:sp>
      <p:sp>
        <p:nvSpPr>
          <p:cNvPr id="641" name="Полилиния: фигура 640">
            <a:extLst>
              <a:ext uri="{FF2B5EF4-FFF2-40B4-BE49-F238E27FC236}">
                <a16:creationId xmlns:a16="http://schemas.microsoft.com/office/drawing/2014/main" id="{4ACBF243-D31D-8BB3-76E3-74CC6D1926BC}"/>
              </a:ext>
            </a:extLst>
          </p:cNvPr>
          <p:cNvSpPr/>
          <p:nvPr/>
        </p:nvSpPr>
        <p:spPr>
          <a:xfrm>
            <a:off x="6430997" y="2721308"/>
            <a:ext cx="4762" cy="8001"/>
          </a:xfrm>
          <a:custGeom>
            <a:avLst/>
            <a:gdLst>
              <a:gd name="connsiteX0" fmla="*/ 0 w 4762"/>
              <a:gd name="connsiteY0" fmla="*/ 6763 h 8001"/>
              <a:gd name="connsiteX1" fmla="*/ 95 w 4762"/>
              <a:gd name="connsiteY1" fmla="*/ 2667 h 8001"/>
              <a:gd name="connsiteX2" fmla="*/ 4763 w 4762"/>
              <a:gd name="connsiteY2" fmla="*/ 0 h 8001"/>
              <a:gd name="connsiteX3" fmla="*/ 4763 w 4762"/>
              <a:gd name="connsiteY3" fmla="*/ 5239 h 8001"/>
              <a:gd name="connsiteX4" fmla="*/ 0 w 4762"/>
              <a:gd name="connsiteY4" fmla="*/ 8001 h 8001"/>
              <a:gd name="connsiteX5" fmla="*/ 0 w 4762"/>
              <a:gd name="connsiteY5" fmla="*/ 6763 h 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 h="8001">
                <a:moveTo>
                  <a:pt x="0" y="6763"/>
                </a:moveTo>
                <a:cubicBezTo>
                  <a:pt x="95" y="5429"/>
                  <a:pt x="95" y="4096"/>
                  <a:pt x="95" y="2667"/>
                </a:cubicBezTo>
                <a:lnTo>
                  <a:pt x="4763" y="0"/>
                </a:lnTo>
                <a:lnTo>
                  <a:pt x="4763" y="5239"/>
                </a:lnTo>
                <a:lnTo>
                  <a:pt x="0" y="8001"/>
                </a:lnTo>
                <a:lnTo>
                  <a:pt x="0" y="6763"/>
                </a:lnTo>
                <a:close/>
              </a:path>
            </a:pathLst>
          </a:custGeom>
          <a:noFill/>
          <a:ln w="1270" cap="flat">
            <a:solidFill>
              <a:srgbClr val="000000">
                <a:alpha val="0"/>
              </a:srgbClr>
            </a:solidFill>
            <a:prstDash val="solid"/>
            <a:miter/>
          </a:ln>
        </p:spPr>
        <p:txBody>
          <a:bodyPr rtlCol="0" anchor="ctr"/>
          <a:lstStyle/>
          <a:p>
            <a:endParaRPr lang="ru-RU"/>
          </a:p>
        </p:txBody>
      </p:sp>
      <p:grpSp>
        <p:nvGrpSpPr>
          <p:cNvPr id="642" name="Рисунок 25">
            <a:extLst>
              <a:ext uri="{FF2B5EF4-FFF2-40B4-BE49-F238E27FC236}">
                <a16:creationId xmlns:a16="http://schemas.microsoft.com/office/drawing/2014/main" id="{584B7B69-7398-B1A6-F6FD-F5B4A49B325B}"/>
              </a:ext>
            </a:extLst>
          </p:cNvPr>
          <p:cNvGrpSpPr/>
          <p:nvPr/>
        </p:nvGrpSpPr>
        <p:grpSpPr>
          <a:xfrm>
            <a:off x="6389849" y="2707973"/>
            <a:ext cx="27812" cy="20383"/>
            <a:chOff x="6389849" y="2707973"/>
            <a:chExt cx="27812" cy="20383"/>
          </a:xfrm>
        </p:grpSpPr>
        <p:sp>
          <p:nvSpPr>
            <p:cNvPr id="643" name="Полилиния: фигура 642">
              <a:extLst>
                <a:ext uri="{FF2B5EF4-FFF2-40B4-BE49-F238E27FC236}">
                  <a16:creationId xmlns:a16="http://schemas.microsoft.com/office/drawing/2014/main" id="{408B0EE4-7B64-1736-BD75-9739A4FA0FEE}"/>
                </a:ext>
              </a:extLst>
            </p:cNvPr>
            <p:cNvSpPr/>
            <p:nvPr/>
          </p:nvSpPr>
          <p:spPr>
            <a:xfrm>
              <a:off x="6389849" y="2707973"/>
              <a:ext cx="27812" cy="20383"/>
            </a:xfrm>
            <a:custGeom>
              <a:avLst/>
              <a:gdLst>
                <a:gd name="connsiteX0" fmla="*/ 18002 w 27812"/>
                <a:gd name="connsiteY0" fmla="*/ 20383 h 20383"/>
                <a:gd name="connsiteX1" fmla="*/ 18002 w 27812"/>
                <a:gd name="connsiteY1" fmla="*/ 15145 h 20383"/>
                <a:gd name="connsiteX2" fmla="*/ 27813 w 27812"/>
                <a:gd name="connsiteY2" fmla="*/ 9430 h 20383"/>
                <a:gd name="connsiteX3" fmla="*/ 27813 w 27812"/>
                <a:gd name="connsiteY3" fmla="*/ 14764 h 20383"/>
                <a:gd name="connsiteX4" fmla="*/ 18002 w 27812"/>
                <a:gd name="connsiteY4" fmla="*/ 20383 h 20383"/>
                <a:gd name="connsiteX5" fmla="*/ 0 w 27812"/>
                <a:gd name="connsiteY5" fmla="*/ 15811 h 20383"/>
                <a:gd name="connsiteX6" fmla="*/ 0 w 27812"/>
                <a:gd name="connsiteY6" fmla="*/ 10573 h 20383"/>
                <a:gd name="connsiteX7" fmla="*/ 18383 w 27812"/>
                <a:gd name="connsiteY7" fmla="*/ 0 h 20383"/>
                <a:gd name="connsiteX8" fmla="*/ 18383 w 27812"/>
                <a:gd name="connsiteY8" fmla="*/ 5239 h 20383"/>
                <a:gd name="connsiteX9" fmla="*/ 0 w 27812"/>
                <a:gd name="connsiteY9" fmla="*/ 15811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2" h="20383">
                  <a:moveTo>
                    <a:pt x="18002" y="20383"/>
                  </a:moveTo>
                  <a:lnTo>
                    <a:pt x="18002" y="15145"/>
                  </a:lnTo>
                  <a:lnTo>
                    <a:pt x="27813" y="9430"/>
                  </a:lnTo>
                  <a:lnTo>
                    <a:pt x="27813" y="14764"/>
                  </a:lnTo>
                  <a:lnTo>
                    <a:pt x="18002" y="20383"/>
                  </a:lnTo>
                  <a:close/>
                  <a:moveTo>
                    <a:pt x="0" y="15811"/>
                  </a:moveTo>
                  <a:lnTo>
                    <a:pt x="0" y="10573"/>
                  </a:lnTo>
                  <a:lnTo>
                    <a:pt x="18383" y="0"/>
                  </a:lnTo>
                  <a:lnTo>
                    <a:pt x="18383" y="5239"/>
                  </a:lnTo>
                  <a:lnTo>
                    <a:pt x="0" y="15811"/>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44" name="Полилиния: фигура 643">
              <a:extLst>
                <a:ext uri="{FF2B5EF4-FFF2-40B4-BE49-F238E27FC236}">
                  <a16:creationId xmlns:a16="http://schemas.microsoft.com/office/drawing/2014/main" id="{89B7656A-2A66-68F9-1412-AC94D00280BD}"/>
                </a:ext>
              </a:extLst>
            </p:cNvPr>
            <p:cNvSpPr/>
            <p:nvPr/>
          </p:nvSpPr>
          <p:spPr>
            <a:xfrm>
              <a:off x="6389849" y="2707973"/>
              <a:ext cx="27812" cy="20383"/>
            </a:xfrm>
            <a:custGeom>
              <a:avLst/>
              <a:gdLst>
                <a:gd name="connsiteX0" fmla="*/ 18002 w 27812"/>
                <a:gd name="connsiteY0" fmla="*/ 15145 h 20383"/>
                <a:gd name="connsiteX1" fmla="*/ 27813 w 27812"/>
                <a:gd name="connsiteY1" fmla="*/ 9430 h 20383"/>
                <a:gd name="connsiteX2" fmla="*/ 27813 w 27812"/>
                <a:gd name="connsiteY2" fmla="*/ 14764 h 20383"/>
                <a:gd name="connsiteX3" fmla="*/ 18002 w 27812"/>
                <a:gd name="connsiteY3" fmla="*/ 20383 h 20383"/>
                <a:gd name="connsiteX4" fmla="*/ 18002 w 27812"/>
                <a:gd name="connsiteY4" fmla="*/ 15145 h 20383"/>
                <a:gd name="connsiteX5" fmla="*/ 0 w 27812"/>
                <a:gd name="connsiteY5" fmla="*/ 10573 h 20383"/>
                <a:gd name="connsiteX6" fmla="*/ 18383 w 27812"/>
                <a:gd name="connsiteY6" fmla="*/ 0 h 20383"/>
                <a:gd name="connsiteX7" fmla="*/ 18383 w 27812"/>
                <a:gd name="connsiteY7" fmla="*/ 5239 h 20383"/>
                <a:gd name="connsiteX8" fmla="*/ 0 w 27812"/>
                <a:gd name="connsiteY8" fmla="*/ 15811 h 20383"/>
                <a:gd name="connsiteX9" fmla="*/ 0 w 27812"/>
                <a:gd name="connsiteY9" fmla="*/ 10573 h 2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12" h="20383">
                  <a:moveTo>
                    <a:pt x="18002" y="15145"/>
                  </a:moveTo>
                  <a:lnTo>
                    <a:pt x="27813" y="9430"/>
                  </a:lnTo>
                  <a:lnTo>
                    <a:pt x="27813" y="14764"/>
                  </a:lnTo>
                  <a:lnTo>
                    <a:pt x="18002" y="20383"/>
                  </a:lnTo>
                  <a:lnTo>
                    <a:pt x="18002" y="15145"/>
                  </a:lnTo>
                  <a:close/>
                  <a:moveTo>
                    <a:pt x="0" y="10573"/>
                  </a:moveTo>
                  <a:lnTo>
                    <a:pt x="18383" y="0"/>
                  </a:lnTo>
                  <a:lnTo>
                    <a:pt x="18383" y="5239"/>
                  </a:lnTo>
                  <a:lnTo>
                    <a:pt x="0" y="15811"/>
                  </a:lnTo>
                  <a:lnTo>
                    <a:pt x="0" y="10573"/>
                  </a:lnTo>
                  <a:close/>
                </a:path>
              </a:pathLst>
            </a:custGeom>
            <a:noFill/>
            <a:ln w="1270" cap="flat">
              <a:solidFill>
                <a:srgbClr val="000000">
                  <a:alpha val="0"/>
                </a:srgbClr>
              </a:solidFill>
              <a:prstDash val="solid"/>
              <a:miter/>
            </a:ln>
          </p:spPr>
          <p:txBody>
            <a:bodyPr rtlCol="0" anchor="ctr"/>
            <a:lstStyle/>
            <a:p>
              <a:endParaRPr lang="ru-RU"/>
            </a:p>
          </p:txBody>
        </p:sp>
      </p:grpSp>
      <p:sp>
        <p:nvSpPr>
          <p:cNvPr id="645" name="Полилиния: фигура 644">
            <a:extLst>
              <a:ext uri="{FF2B5EF4-FFF2-40B4-BE49-F238E27FC236}">
                <a16:creationId xmlns:a16="http://schemas.microsoft.com/office/drawing/2014/main" id="{6D8F4BE4-CC66-75F3-78B6-AE281545A5C7}"/>
              </a:ext>
            </a:extLst>
          </p:cNvPr>
          <p:cNvSpPr/>
          <p:nvPr/>
        </p:nvSpPr>
        <p:spPr>
          <a:xfrm>
            <a:off x="6435664" y="2702925"/>
            <a:ext cx="7239" cy="9429"/>
          </a:xfrm>
          <a:custGeom>
            <a:avLst/>
            <a:gdLst>
              <a:gd name="connsiteX0" fmla="*/ 0 w 7239"/>
              <a:gd name="connsiteY0" fmla="*/ 9430 h 9429"/>
              <a:gd name="connsiteX1" fmla="*/ 4286 w 7239"/>
              <a:gd name="connsiteY1" fmla="*/ 1715 h 9429"/>
              <a:gd name="connsiteX2" fmla="*/ 7239 w 7239"/>
              <a:gd name="connsiteY2" fmla="*/ 0 h 9429"/>
              <a:gd name="connsiteX3" fmla="*/ 7239 w 7239"/>
              <a:gd name="connsiteY3" fmla="*/ 5239 h 9429"/>
              <a:gd name="connsiteX4" fmla="*/ 0 w 7239"/>
              <a:gd name="connsiteY4" fmla="*/ 9430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 h="9429">
                <a:moveTo>
                  <a:pt x="0" y="9430"/>
                </a:moveTo>
                <a:cubicBezTo>
                  <a:pt x="1524" y="6858"/>
                  <a:pt x="2953" y="4286"/>
                  <a:pt x="4286" y="1715"/>
                </a:cubicBezTo>
                <a:lnTo>
                  <a:pt x="7239" y="0"/>
                </a:lnTo>
                <a:lnTo>
                  <a:pt x="7239" y="5239"/>
                </a:lnTo>
                <a:lnTo>
                  <a:pt x="0" y="9430"/>
                </a:lnTo>
                <a:close/>
              </a:path>
            </a:pathLst>
          </a:custGeom>
          <a:solidFill>
            <a:srgbClr val="98849F"/>
          </a:solidFill>
          <a:ln w="9525" cap="flat">
            <a:noFill/>
            <a:prstDash val="solid"/>
            <a:miter/>
          </a:ln>
        </p:spPr>
        <p:txBody>
          <a:bodyPr rtlCol="0" anchor="ctr"/>
          <a:lstStyle/>
          <a:p>
            <a:endParaRPr lang="ru-RU"/>
          </a:p>
        </p:txBody>
      </p:sp>
      <p:sp>
        <p:nvSpPr>
          <p:cNvPr id="646" name="Полилиния: фигура 645">
            <a:extLst>
              <a:ext uri="{FF2B5EF4-FFF2-40B4-BE49-F238E27FC236}">
                <a16:creationId xmlns:a16="http://schemas.microsoft.com/office/drawing/2014/main" id="{67D436FE-082F-D7FC-906E-29F3310EF8BE}"/>
              </a:ext>
            </a:extLst>
          </p:cNvPr>
          <p:cNvSpPr/>
          <p:nvPr/>
        </p:nvSpPr>
        <p:spPr>
          <a:xfrm>
            <a:off x="6435664" y="2702925"/>
            <a:ext cx="7239" cy="9429"/>
          </a:xfrm>
          <a:custGeom>
            <a:avLst/>
            <a:gdLst>
              <a:gd name="connsiteX0" fmla="*/ 4286 w 7239"/>
              <a:gd name="connsiteY0" fmla="*/ 1715 h 9429"/>
              <a:gd name="connsiteX1" fmla="*/ 7239 w 7239"/>
              <a:gd name="connsiteY1" fmla="*/ 0 h 9429"/>
              <a:gd name="connsiteX2" fmla="*/ 7239 w 7239"/>
              <a:gd name="connsiteY2" fmla="*/ 5239 h 9429"/>
              <a:gd name="connsiteX3" fmla="*/ 0 w 7239"/>
              <a:gd name="connsiteY3" fmla="*/ 9430 h 9429"/>
              <a:gd name="connsiteX4" fmla="*/ 4286 w 7239"/>
              <a:gd name="connsiteY4" fmla="*/ 1715 h 9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 h="9429">
                <a:moveTo>
                  <a:pt x="4286" y="1715"/>
                </a:moveTo>
                <a:lnTo>
                  <a:pt x="7239" y="0"/>
                </a:lnTo>
                <a:lnTo>
                  <a:pt x="7239" y="5239"/>
                </a:lnTo>
                <a:lnTo>
                  <a:pt x="0" y="9430"/>
                </a:lnTo>
                <a:cubicBezTo>
                  <a:pt x="1524" y="6858"/>
                  <a:pt x="2953" y="4286"/>
                  <a:pt x="4286" y="1715"/>
                </a:cubicBezTo>
                <a:close/>
              </a:path>
            </a:pathLst>
          </a:custGeom>
          <a:noFill/>
          <a:ln w="1270" cap="flat">
            <a:solidFill>
              <a:srgbClr val="000000">
                <a:alpha val="0"/>
              </a:srgbClr>
            </a:solidFill>
            <a:prstDash val="solid"/>
            <a:miter/>
          </a:ln>
        </p:spPr>
        <p:txBody>
          <a:bodyPr rtlCol="0" anchor="ctr"/>
          <a:lstStyle/>
          <a:p>
            <a:endParaRPr lang="ru-RU"/>
          </a:p>
        </p:txBody>
      </p:sp>
      <p:grpSp>
        <p:nvGrpSpPr>
          <p:cNvPr id="647" name="Рисунок 25">
            <a:extLst>
              <a:ext uri="{FF2B5EF4-FFF2-40B4-BE49-F238E27FC236}">
                <a16:creationId xmlns:a16="http://schemas.microsoft.com/office/drawing/2014/main" id="{7361792B-DEE6-2CC5-A8AA-393DFFBCEE52}"/>
              </a:ext>
            </a:extLst>
          </p:cNvPr>
          <p:cNvGrpSpPr/>
          <p:nvPr/>
        </p:nvGrpSpPr>
        <p:grpSpPr>
          <a:xfrm>
            <a:off x="6389849" y="2656919"/>
            <a:ext cx="50101" cy="61721"/>
            <a:chOff x="6389849" y="2656919"/>
            <a:chExt cx="50101" cy="61721"/>
          </a:xfrm>
        </p:grpSpPr>
        <p:sp>
          <p:nvSpPr>
            <p:cNvPr id="648" name="Полилиния: фигура 647">
              <a:extLst>
                <a:ext uri="{FF2B5EF4-FFF2-40B4-BE49-F238E27FC236}">
                  <a16:creationId xmlns:a16="http://schemas.microsoft.com/office/drawing/2014/main" id="{D1C03ECF-F9F7-B8D6-2C81-252936047164}"/>
                </a:ext>
              </a:extLst>
            </p:cNvPr>
            <p:cNvSpPr/>
            <p:nvPr/>
          </p:nvSpPr>
          <p:spPr>
            <a:xfrm>
              <a:off x="6389849" y="2656919"/>
              <a:ext cx="50101" cy="61721"/>
            </a:xfrm>
            <a:custGeom>
              <a:avLst/>
              <a:gdLst>
                <a:gd name="connsiteX0" fmla="*/ 34957 w 50101"/>
                <a:gd name="connsiteY0" fmla="*/ 61722 h 61721"/>
                <a:gd name="connsiteX1" fmla="*/ 34957 w 50101"/>
                <a:gd name="connsiteY1" fmla="*/ 56483 h 61721"/>
                <a:gd name="connsiteX2" fmla="*/ 50102 w 50101"/>
                <a:gd name="connsiteY2" fmla="*/ 47720 h 61721"/>
                <a:gd name="connsiteX3" fmla="*/ 45815 w 50101"/>
                <a:gd name="connsiteY3" fmla="*/ 55435 h 61721"/>
                <a:gd name="connsiteX4" fmla="*/ 34957 w 50101"/>
                <a:gd name="connsiteY4" fmla="*/ 61722 h 61721"/>
                <a:gd name="connsiteX5" fmla="*/ 0 w 50101"/>
                <a:gd name="connsiteY5" fmla="*/ 52578 h 61721"/>
                <a:gd name="connsiteX6" fmla="*/ 0 w 50101"/>
                <a:gd name="connsiteY6" fmla="*/ 47339 h 61721"/>
                <a:gd name="connsiteX7" fmla="*/ 10859 w 50101"/>
                <a:gd name="connsiteY7" fmla="*/ 41053 h 61721"/>
                <a:gd name="connsiteX8" fmla="*/ 10859 w 50101"/>
                <a:gd name="connsiteY8" fmla="*/ 46292 h 61721"/>
                <a:gd name="connsiteX9" fmla="*/ 0 w 50101"/>
                <a:gd name="connsiteY9" fmla="*/ 52578 h 61721"/>
                <a:gd name="connsiteX10" fmla="*/ 18002 w 50101"/>
                <a:gd name="connsiteY10" fmla="*/ 42291 h 61721"/>
                <a:gd name="connsiteX11" fmla="*/ 18002 w 50101"/>
                <a:gd name="connsiteY11" fmla="*/ 36957 h 61721"/>
                <a:gd name="connsiteX12" fmla="*/ 27813 w 50101"/>
                <a:gd name="connsiteY12" fmla="*/ 31337 h 61721"/>
                <a:gd name="connsiteX13" fmla="*/ 27813 w 50101"/>
                <a:gd name="connsiteY13" fmla="*/ 36576 h 61721"/>
                <a:gd name="connsiteX14" fmla="*/ 18002 w 50101"/>
                <a:gd name="connsiteY14" fmla="*/ 42291 h 61721"/>
                <a:gd name="connsiteX15" fmla="*/ 0 w 50101"/>
                <a:gd name="connsiteY15" fmla="*/ 39148 h 61721"/>
                <a:gd name="connsiteX16" fmla="*/ 0 w 50101"/>
                <a:gd name="connsiteY16" fmla="*/ 33909 h 61721"/>
                <a:gd name="connsiteX17" fmla="*/ 24479 w 50101"/>
                <a:gd name="connsiteY17" fmla="*/ 19717 h 61721"/>
                <a:gd name="connsiteX18" fmla="*/ 24479 w 50101"/>
                <a:gd name="connsiteY18" fmla="*/ 25051 h 61721"/>
                <a:gd name="connsiteX19" fmla="*/ 0 w 50101"/>
                <a:gd name="connsiteY19" fmla="*/ 39148 h 61721"/>
                <a:gd name="connsiteX20" fmla="*/ 0 w 50101"/>
                <a:gd name="connsiteY20" fmla="*/ 24860 h 61721"/>
                <a:gd name="connsiteX21" fmla="*/ 0 w 50101"/>
                <a:gd name="connsiteY21" fmla="*/ 19621 h 61721"/>
                <a:gd name="connsiteX22" fmla="*/ 10859 w 50101"/>
                <a:gd name="connsiteY22" fmla="*/ 13335 h 61721"/>
                <a:gd name="connsiteX23" fmla="*/ 10859 w 50101"/>
                <a:gd name="connsiteY23" fmla="*/ 18574 h 61721"/>
                <a:gd name="connsiteX24" fmla="*/ 0 w 50101"/>
                <a:gd name="connsiteY24" fmla="*/ 24860 h 61721"/>
                <a:gd name="connsiteX25" fmla="*/ 31623 w 50101"/>
                <a:gd name="connsiteY25" fmla="*/ 20955 h 61721"/>
                <a:gd name="connsiteX26" fmla="*/ 31623 w 50101"/>
                <a:gd name="connsiteY26" fmla="*/ 15716 h 61721"/>
                <a:gd name="connsiteX27" fmla="*/ 47530 w 50101"/>
                <a:gd name="connsiteY27" fmla="*/ 6477 h 61721"/>
                <a:gd name="connsiteX28" fmla="*/ 47530 w 50101"/>
                <a:gd name="connsiteY28" fmla="*/ 11716 h 61721"/>
                <a:gd name="connsiteX29" fmla="*/ 31623 w 50101"/>
                <a:gd name="connsiteY29" fmla="*/ 20955 h 61721"/>
                <a:gd name="connsiteX30" fmla="*/ 18002 w 50101"/>
                <a:gd name="connsiteY30" fmla="*/ 14478 h 61721"/>
                <a:gd name="connsiteX31" fmla="*/ 18002 w 50101"/>
                <a:gd name="connsiteY31" fmla="*/ 9239 h 61721"/>
                <a:gd name="connsiteX32" fmla="*/ 33909 w 50101"/>
                <a:gd name="connsiteY32" fmla="*/ 0 h 61721"/>
                <a:gd name="connsiteX33" fmla="*/ 33909 w 50101"/>
                <a:gd name="connsiteY33" fmla="*/ 5239 h 61721"/>
                <a:gd name="connsiteX34" fmla="*/ 18002 w 50101"/>
                <a:gd name="connsiteY34" fmla="*/ 14478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101" h="61721">
                  <a:moveTo>
                    <a:pt x="34957" y="61722"/>
                  </a:moveTo>
                  <a:lnTo>
                    <a:pt x="34957" y="56483"/>
                  </a:lnTo>
                  <a:lnTo>
                    <a:pt x="50102" y="47720"/>
                  </a:lnTo>
                  <a:cubicBezTo>
                    <a:pt x="48768" y="50292"/>
                    <a:pt x="47339" y="52864"/>
                    <a:pt x="45815" y="55435"/>
                  </a:cubicBezTo>
                  <a:lnTo>
                    <a:pt x="34957" y="61722"/>
                  </a:lnTo>
                  <a:close/>
                  <a:moveTo>
                    <a:pt x="0" y="52578"/>
                  </a:moveTo>
                  <a:lnTo>
                    <a:pt x="0" y="47339"/>
                  </a:lnTo>
                  <a:lnTo>
                    <a:pt x="10859" y="41053"/>
                  </a:lnTo>
                  <a:lnTo>
                    <a:pt x="10859" y="46292"/>
                  </a:lnTo>
                  <a:lnTo>
                    <a:pt x="0" y="52578"/>
                  </a:lnTo>
                  <a:close/>
                  <a:moveTo>
                    <a:pt x="18002" y="42291"/>
                  </a:moveTo>
                  <a:lnTo>
                    <a:pt x="18002" y="36957"/>
                  </a:lnTo>
                  <a:lnTo>
                    <a:pt x="27813" y="31337"/>
                  </a:lnTo>
                  <a:lnTo>
                    <a:pt x="27813" y="36576"/>
                  </a:lnTo>
                  <a:lnTo>
                    <a:pt x="18002" y="42291"/>
                  </a:lnTo>
                  <a:close/>
                  <a:moveTo>
                    <a:pt x="0" y="39148"/>
                  </a:moveTo>
                  <a:lnTo>
                    <a:pt x="0" y="33909"/>
                  </a:lnTo>
                  <a:lnTo>
                    <a:pt x="24479" y="19717"/>
                  </a:lnTo>
                  <a:lnTo>
                    <a:pt x="24479" y="25051"/>
                  </a:lnTo>
                  <a:lnTo>
                    <a:pt x="0" y="39148"/>
                  </a:lnTo>
                  <a:close/>
                  <a:moveTo>
                    <a:pt x="0" y="24860"/>
                  </a:moveTo>
                  <a:lnTo>
                    <a:pt x="0" y="19621"/>
                  </a:lnTo>
                  <a:lnTo>
                    <a:pt x="10859" y="13335"/>
                  </a:lnTo>
                  <a:lnTo>
                    <a:pt x="10859" y="18574"/>
                  </a:lnTo>
                  <a:lnTo>
                    <a:pt x="0" y="24860"/>
                  </a:lnTo>
                  <a:close/>
                  <a:moveTo>
                    <a:pt x="31623" y="20955"/>
                  </a:moveTo>
                  <a:lnTo>
                    <a:pt x="31623" y="15716"/>
                  </a:lnTo>
                  <a:lnTo>
                    <a:pt x="47530" y="6477"/>
                  </a:lnTo>
                  <a:lnTo>
                    <a:pt x="47530" y="11716"/>
                  </a:lnTo>
                  <a:lnTo>
                    <a:pt x="31623" y="20955"/>
                  </a:lnTo>
                  <a:close/>
                  <a:moveTo>
                    <a:pt x="18002" y="14478"/>
                  </a:moveTo>
                  <a:lnTo>
                    <a:pt x="18002" y="9239"/>
                  </a:lnTo>
                  <a:lnTo>
                    <a:pt x="33909" y="0"/>
                  </a:lnTo>
                  <a:lnTo>
                    <a:pt x="33909" y="5239"/>
                  </a:lnTo>
                  <a:lnTo>
                    <a:pt x="18002" y="14478"/>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49" name="Полилиния: фигура 648">
              <a:extLst>
                <a:ext uri="{FF2B5EF4-FFF2-40B4-BE49-F238E27FC236}">
                  <a16:creationId xmlns:a16="http://schemas.microsoft.com/office/drawing/2014/main" id="{164E675D-4BB5-1B2F-0281-9FB64F45C7C4}"/>
                </a:ext>
              </a:extLst>
            </p:cNvPr>
            <p:cNvSpPr/>
            <p:nvPr/>
          </p:nvSpPr>
          <p:spPr>
            <a:xfrm>
              <a:off x="6389849" y="2656919"/>
              <a:ext cx="50101" cy="61721"/>
            </a:xfrm>
            <a:custGeom>
              <a:avLst/>
              <a:gdLst>
                <a:gd name="connsiteX0" fmla="*/ 34957 w 50101"/>
                <a:gd name="connsiteY0" fmla="*/ 56483 h 61721"/>
                <a:gd name="connsiteX1" fmla="*/ 50102 w 50101"/>
                <a:gd name="connsiteY1" fmla="*/ 47720 h 61721"/>
                <a:gd name="connsiteX2" fmla="*/ 45815 w 50101"/>
                <a:gd name="connsiteY2" fmla="*/ 55435 h 61721"/>
                <a:gd name="connsiteX3" fmla="*/ 34957 w 50101"/>
                <a:gd name="connsiteY3" fmla="*/ 61722 h 61721"/>
                <a:gd name="connsiteX4" fmla="*/ 34957 w 50101"/>
                <a:gd name="connsiteY4" fmla="*/ 56483 h 61721"/>
                <a:gd name="connsiteX5" fmla="*/ 0 w 50101"/>
                <a:gd name="connsiteY5" fmla="*/ 47339 h 61721"/>
                <a:gd name="connsiteX6" fmla="*/ 10859 w 50101"/>
                <a:gd name="connsiteY6" fmla="*/ 41053 h 61721"/>
                <a:gd name="connsiteX7" fmla="*/ 10859 w 50101"/>
                <a:gd name="connsiteY7" fmla="*/ 46292 h 61721"/>
                <a:gd name="connsiteX8" fmla="*/ 0 w 50101"/>
                <a:gd name="connsiteY8" fmla="*/ 52578 h 61721"/>
                <a:gd name="connsiteX9" fmla="*/ 0 w 50101"/>
                <a:gd name="connsiteY9" fmla="*/ 47339 h 61721"/>
                <a:gd name="connsiteX10" fmla="*/ 18002 w 50101"/>
                <a:gd name="connsiteY10" fmla="*/ 36957 h 61721"/>
                <a:gd name="connsiteX11" fmla="*/ 27813 w 50101"/>
                <a:gd name="connsiteY11" fmla="*/ 31337 h 61721"/>
                <a:gd name="connsiteX12" fmla="*/ 27813 w 50101"/>
                <a:gd name="connsiteY12" fmla="*/ 36576 h 61721"/>
                <a:gd name="connsiteX13" fmla="*/ 18002 w 50101"/>
                <a:gd name="connsiteY13" fmla="*/ 42291 h 61721"/>
                <a:gd name="connsiteX14" fmla="*/ 18002 w 50101"/>
                <a:gd name="connsiteY14" fmla="*/ 36957 h 61721"/>
                <a:gd name="connsiteX15" fmla="*/ 0 w 50101"/>
                <a:gd name="connsiteY15" fmla="*/ 33909 h 61721"/>
                <a:gd name="connsiteX16" fmla="*/ 24479 w 50101"/>
                <a:gd name="connsiteY16" fmla="*/ 19717 h 61721"/>
                <a:gd name="connsiteX17" fmla="*/ 24479 w 50101"/>
                <a:gd name="connsiteY17" fmla="*/ 25051 h 61721"/>
                <a:gd name="connsiteX18" fmla="*/ 0 w 50101"/>
                <a:gd name="connsiteY18" fmla="*/ 39148 h 61721"/>
                <a:gd name="connsiteX19" fmla="*/ 0 w 50101"/>
                <a:gd name="connsiteY19" fmla="*/ 33909 h 61721"/>
                <a:gd name="connsiteX20" fmla="*/ 0 w 50101"/>
                <a:gd name="connsiteY20" fmla="*/ 19621 h 61721"/>
                <a:gd name="connsiteX21" fmla="*/ 10859 w 50101"/>
                <a:gd name="connsiteY21" fmla="*/ 13335 h 61721"/>
                <a:gd name="connsiteX22" fmla="*/ 10859 w 50101"/>
                <a:gd name="connsiteY22" fmla="*/ 18574 h 61721"/>
                <a:gd name="connsiteX23" fmla="*/ 0 w 50101"/>
                <a:gd name="connsiteY23" fmla="*/ 24860 h 61721"/>
                <a:gd name="connsiteX24" fmla="*/ 0 w 50101"/>
                <a:gd name="connsiteY24" fmla="*/ 19621 h 61721"/>
                <a:gd name="connsiteX25" fmla="*/ 31623 w 50101"/>
                <a:gd name="connsiteY25" fmla="*/ 15716 h 61721"/>
                <a:gd name="connsiteX26" fmla="*/ 47530 w 50101"/>
                <a:gd name="connsiteY26" fmla="*/ 6477 h 61721"/>
                <a:gd name="connsiteX27" fmla="*/ 47530 w 50101"/>
                <a:gd name="connsiteY27" fmla="*/ 11716 h 61721"/>
                <a:gd name="connsiteX28" fmla="*/ 31623 w 50101"/>
                <a:gd name="connsiteY28" fmla="*/ 20955 h 61721"/>
                <a:gd name="connsiteX29" fmla="*/ 31623 w 50101"/>
                <a:gd name="connsiteY29" fmla="*/ 15716 h 61721"/>
                <a:gd name="connsiteX30" fmla="*/ 18002 w 50101"/>
                <a:gd name="connsiteY30" fmla="*/ 9239 h 61721"/>
                <a:gd name="connsiteX31" fmla="*/ 33909 w 50101"/>
                <a:gd name="connsiteY31" fmla="*/ 0 h 61721"/>
                <a:gd name="connsiteX32" fmla="*/ 33909 w 50101"/>
                <a:gd name="connsiteY32" fmla="*/ 5239 h 61721"/>
                <a:gd name="connsiteX33" fmla="*/ 18002 w 50101"/>
                <a:gd name="connsiteY33" fmla="*/ 14478 h 61721"/>
                <a:gd name="connsiteX34" fmla="*/ 18002 w 50101"/>
                <a:gd name="connsiteY34" fmla="*/ 9239 h 6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101" h="61721">
                  <a:moveTo>
                    <a:pt x="34957" y="56483"/>
                  </a:moveTo>
                  <a:lnTo>
                    <a:pt x="50102" y="47720"/>
                  </a:lnTo>
                  <a:cubicBezTo>
                    <a:pt x="48768" y="50292"/>
                    <a:pt x="47339" y="52864"/>
                    <a:pt x="45815" y="55435"/>
                  </a:cubicBezTo>
                  <a:lnTo>
                    <a:pt x="34957" y="61722"/>
                  </a:lnTo>
                  <a:lnTo>
                    <a:pt x="34957" y="56483"/>
                  </a:lnTo>
                  <a:close/>
                  <a:moveTo>
                    <a:pt x="0" y="47339"/>
                  </a:moveTo>
                  <a:lnTo>
                    <a:pt x="10859" y="41053"/>
                  </a:lnTo>
                  <a:lnTo>
                    <a:pt x="10859" y="46292"/>
                  </a:lnTo>
                  <a:lnTo>
                    <a:pt x="0" y="52578"/>
                  </a:lnTo>
                  <a:lnTo>
                    <a:pt x="0" y="47339"/>
                  </a:lnTo>
                  <a:close/>
                  <a:moveTo>
                    <a:pt x="18002" y="36957"/>
                  </a:moveTo>
                  <a:lnTo>
                    <a:pt x="27813" y="31337"/>
                  </a:lnTo>
                  <a:lnTo>
                    <a:pt x="27813" y="36576"/>
                  </a:lnTo>
                  <a:lnTo>
                    <a:pt x="18002" y="42291"/>
                  </a:lnTo>
                  <a:lnTo>
                    <a:pt x="18002" y="36957"/>
                  </a:lnTo>
                  <a:close/>
                  <a:moveTo>
                    <a:pt x="0" y="33909"/>
                  </a:moveTo>
                  <a:lnTo>
                    <a:pt x="24479" y="19717"/>
                  </a:lnTo>
                  <a:lnTo>
                    <a:pt x="24479" y="25051"/>
                  </a:lnTo>
                  <a:lnTo>
                    <a:pt x="0" y="39148"/>
                  </a:lnTo>
                  <a:lnTo>
                    <a:pt x="0" y="33909"/>
                  </a:lnTo>
                  <a:close/>
                  <a:moveTo>
                    <a:pt x="0" y="19621"/>
                  </a:moveTo>
                  <a:lnTo>
                    <a:pt x="10859" y="13335"/>
                  </a:lnTo>
                  <a:lnTo>
                    <a:pt x="10859" y="18574"/>
                  </a:lnTo>
                  <a:lnTo>
                    <a:pt x="0" y="24860"/>
                  </a:lnTo>
                  <a:lnTo>
                    <a:pt x="0" y="19621"/>
                  </a:lnTo>
                  <a:close/>
                  <a:moveTo>
                    <a:pt x="31623" y="15716"/>
                  </a:moveTo>
                  <a:lnTo>
                    <a:pt x="47530" y="6477"/>
                  </a:lnTo>
                  <a:lnTo>
                    <a:pt x="47530" y="11716"/>
                  </a:lnTo>
                  <a:lnTo>
                    <a:pt x="31623" y="20955"/>
                  </a:lnTo>
                  <a:lnTo>
                    <a:pt x="31623" y="15716"/>
                  </a:lnTo>
                  <a:close/>
                  <a:moveTo>
                    <a:pt x="18002" y="9239"/>
                  </a:moveTo>
                  <a:lnTo>
                    <a:pt x="33909" y="0"/>
                  </a:lnTo>
                  <a:lnTo>
                    <a:pt x="33909" y="5239"/>
                  </a:lnTo>
                  <a:lnTo>
                    <a:pt x="18002" y="14478"/>
                  </a:lnTo>
                  <a:lnTo>
                    <a:pt x="18002" y="9239"/>
                  </a:lnTo>
                  <a:close/>
                </a:path>
              </a:pathLst>
            </a:custGeom>
            <a:noFill/>
            <a:ln w="1270" cap="flat">
              <a:solidFill>
                <a:srgbClr val="000000">
                  <a:alpha val="0"/>
                </a:srgbClr>
              </a:solidFill>
              <a:prstDash val="solid"/>
              <a:miter/>
            </a:ln>
          </p:spPr>
          <p:txBody>
            <a:bodyPr rtlCol="0" anchor="ctr"/>
            <a:lstStyle/>
            <a:p>
              <a:endParaRPr lang="ru-RU"/>
            </a:p>
          </p:txBody>
        </p:sp>
      </p:grpSp>
      <p:sp>
        <p:nvSpPr>
          <p:cNvPr id="650" name="Полилиния: фигура 649">
            <a:extLst>
              <a:ext uri="{FF2B5EF4-FFF2-40B4-BE49-F238E27FC236}">
                <a16:creationId xmlns:a16="http://schemas.microsoft.com/office/drawing/2014/main" id="{5A020029-D02E-12BB-3AA2-5181BF6CFFF9}"/>
              </a:ext>
            </a:extLst>
          </p:cNvPr>
          <p:cNvSpPr/>
          <p:nvPr/>
        </p:nvSpPr>
        <p:spPr>
          <a:xfrm>
            <a:off x="6452714" y="2654443"/>
            <a:ext cx="286" cy="5429"/>
          </a:xfrm>
          <a:custGeom>
            <a:avLst/>
            <a:gdLst>
              <a:gd name="connsiteX0" fmla="*/ 0 w 286"/>
              <a:gd name="connsiteY0" fmla="*/ 5429 h 5429"/>
              <a:gd name="connsiteX1" fmla="*/ 286 w 286"/>
              <a:gd name="connsiteY1" fmla="*/ 0 h 5429"/>
              <a:gd name="connsiteX2" fmla="*/ 286 w 286"/>
              <a:gd name="connsiteY2" fmla="*/ 5239 h 5429"/>
              <a:gd name="connsiteX3" fmla="*/ 0 w 286"/>
              <a:gd name="connsiteY3" fmla="*/ 5429 h 5429"/>
            </a:gdLst>
            <a:ahLst/>
            <a:cxnLst>
              <a:cxn ang="0">
                <a:pos x="connsiteX0" y="connsiteY0"/>
              </a:cxn>
              <a:cxn ang="0">
                <a:pos x="connsiteX1" y="connsiteY1"/>
              </a:cxn>
              <a:cxn ang="0">
                <a:pos x="connsiteX2" y="connsiteY2"/>
              </a:cxn>
              <a:cxn ang="0">
                <a:pos x="connsiteX3" y="connsiteY3"/>
              </a:cxn>
            </a:cxnLst>
            <a:rect l="l" t="t" r="r" b="b"/>
            <a:pathLst>
              <a:path w="286" h="5429">
                <a:moveTo>
                  <a:pt x="0" y="5429"/>
                </a:moveTo>
                <a:cubicBezTo>
                  <a:pt x="95" y="3619"/>
                  <a:pt x="191" y="1810"/>
                  <a:pt x="286" y="0"/>
                </a:cubicBezTo>
                <a:lnTo>
                  <a:pt x="286" y="5239"/>
                </a:lnTo>
                <a:lnTo>
                  <a:pt x="0" y="5429"/>
                </a:lnTo>
                <a:close/>
              </a:path>
            </a:pathLst>
          </a:custGeom>
          <a:solidFill>
            <a:srgbClr val="96859F"/>
          </a:solidFill>
          <a:ln w="9525" cap="flat">
            <a:noFill/>
            <a:prstDash val="solid"/>
            <a:miter/>
          </a:ln>
        </p:spPr>
        <p:txBody>
          <a:bodyPr rtlCol="0" anchor="ctr"/>
          <a:lstStyle/>
          <a:p>
            <a:endParaRPr lang="ru-RU"/>
          </a:p>
        </p:txBody>
      </p:sp>
      <p:sp>
        <p:nvSpPr>
          <p:cNvPr id="651" name="Полилиния: фигура 650">
            <a:extLst>
              <a:ext uri="{FF2B5EF4-FFF2-40B4-BE49-F238E27FC236}">
                <a16:creationId xmlns:a16="http://schemas.microsoft.com/office/drawing/2014/main" id="{A78DB60B-59BF-4B34-82D7-750FF211507C}"/>
              </a:ext>
            </a:extLst>
          </p:cNvPr>
          <p:cNvSpPr/>
          <p:nvPr/>
        </p:nvSpPr>
        <p:spPr>
          <a:xfrm>
            <a:off x="6452714" y="2654443"/>
            <a:ext cx="286" cy="5429"/>
          </a:xfrm>
          <a:custGeom>
            <a:avLst/>
            <a:gdLst>
              <a:gd name="connsiteX0" fmla="*/ 286 w 286"/>
              <a:gd name="connsiteY0" fmla="*/ 0 h 5429"/>
              <a:gd name="connsiteX1" fmla="*/ 286 w 286"/>
              <a:gd name="connsiteY1" fmla="*/ 5239 h 5429"/>
              <a:gd name="connsiteX2" fmla="*/ 0 w 286"/>
              <a:gd name="connsiteY2" fmla="*/ 5429 h 5429"/>
              <a:gd name="connsiteX3" fmla="*/ 286 w 286"/>
              <a:gd name="connsiteY3" fmla="*/ 0 h 5429"/>
            </a:gdLst>
            <a:ahLst/>
            <a:cxnLst>
              <a:cxn ang="0">
                <a:pos x="connsiteX0" y="connsiteY0"/>
              </a:cxn>
              <a:cxn ang="0">
                <a:pos x="connsiteX1" y="connsiteY1"/>
              </a:cxn>
              <a:cxn ang="0">
                <a:pos x="connsiteX2" y="connsiteY2"/>
              </a:cxn>
              <a:cxn ang="0">
                <a:pos x="connsiteX3" y="connsiteY3"/>
              </a:cxn>
            </a:cxnLst>
            <a:rect l="l" t="t" r="r" b="b"/>
            <a:pathLst>
              <a:path w="286" h="5429">
                <a:moveTo>
                  <a:pt x="286" y="0"/>
                </a:moveTo>
                <a:lnTo>
                  <a:pt x="286" y="5239"/>
                </a:lnTo>
                <a:lnTo>
                  <a:pt x="0" y="5429"/>
                </a:lnTo>
                <a:cubicBezTo>
                  <a:pt x="95" y="3619"/>
                  <a:pt x="191" y="1810"/>
                  <a:pt x="286" y="0"/>
                </a:cubicBezTo>
                <a:close/>
              </a:path>
            </a:pathLst>
          </a:custGeom>
          <a:noFill/>
          <a:ln w="1270" cap="flat">
            <a:solidFill>
              <a:srgbClr val="000000">
                <a:alpha val="0"/>
              </a:srgbClr>
            </a:solidFill>
            <a:prstDash val="solid"/>
            <a:miter/>
          </a:ln>
        </p:spPr>
        <p:txBody>
          <a:bodyPr rtlCol="0" anchor="ctr"/>
          <a:lstStyle/>
          <a:p>
            <a:endParaRPr lang="ru-RU"/>
          </a:p>
        </p:txBody>
      </p:sp>
      <p:grpSp>
        <p:nvGrpSpPr>
          <p:cNvPr id="652" name="Рисунок 25">
            <a:extLst>
              <a:ext uri="{FF2B5EF4-FFF2-40B4-BE49-F238E27FC236}">
                <a16:creationId xmlns:a16="http://schemas.microsoft.com/office/drawing/2014/main" id="{DD30B15F-D4E0-7E71-05EE-84AF5FA4EA66}"/>
              </a:ext>
            </a:extLst>
          </p:cNvPr>
          <p:cNvGrpSpPr/>
          <p:nvPr/>
        </p:nvGrpSpPr>
        <p:grpSpPr>
          <a:xfrm>
            <a:off x="6444523" y="2654443"/>
            <a:ext cx="8477" cy="10096"/>
            <a:chOff x="6444523" y="2654443"/>
            <a:chExt cx="8477" cy="10096"/>
          </a:xfrm>
        </p:grpSpPr>
        <p:sp>
          <p:nvSpPr>
            <p:cNvPr id="653" name="Полилиния: фигура 652">
              <a:extLst>
                <a:ext uri="{FF2B5EF4-FFF2-40B4-BE49-F238E27FC236}">
                  <a16:creationId xmlns:a16="http://schemas.microsoft.com/office/drawing/2014/main" id="{A778292D-7E67-5D51-3E1D-26B1FF955116}"/>
                </a:ext>
              </a:extLst>
            </p:cNvPr>
            <p:cNvSpPr/>
            <p:nvPr/>
          </p:nvSpPr>
          <p:spPr>
            <a:xfrm>
              <a:off x="6444523" y="2654443"/>
              <a:ext cx="8477" cy="10096"/>
            </a:xfrm>
            <a:custGeom>
              <a:avLst/>
              <a:gdLst>
                <a:gd name="connsiteX0" fmla="*/ 0 w 8477"/>
                <a:gd name="connsiteY0" fmla="*/ 10096 h 10096"/>
                <a:gd name="connsiteX1" fmla="*/ 0 w 8477"/>
                <a:gd name="connsiteY1" fmla="*/ 4858 h 10096"/>
                <a:gd name="connsiteX2" fmla="*/ 8477 w 8477"/>
                <a:gd name="connsiteY2" fmla="*/ 0 h 10096"/>
                <a:gd name="connsiteX3" fmla="*/ 8191 w 8477"/>
                <a:gd name="connsiteY3" fmla="*/ 5429 h 10096"/>
                <a:gd name="connsiteX4" fmla="*/ 0 w 8477"/>
                <a:gd name="connsiteY4" fmla="*/ 10096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 h="10096">
                  <a:moveTo>
                    <a:pt x="0" y="10096"/>
                  </a:moveTo>
                  <a:lnTo>
                    <a:pt x="0" y="4858"/>
                  </a:lnTo>
                  <a:lnTo>
                    <a:pt x="8477" y="0"/>
                  </a:lnTo>
                  <a:cubicBezTo>
                    <a:pt x="8382" y="1810"/>
                    <a:pt x="8287" y="3619"/>
                    <a:pt x="8191" y="5429"/>
                  </a:cubicBezTo>
                  <a:lnTo>
                    <a:pt x="0" y="10096"/>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54" name="Полилиния: фигура 653">
              <a:extLst>
                <a:ext uri="{FF2B5EF4-FFF2-40B4-BE49-F238E27FC236}">
                  <a16:creationId xmlns:a16="http://schemas.microsoft.com/office/drawing/2014/main" id="{323A447B-7E82-E071-FDB7-59915A118541}"/>
                </a:ext>
              </a:extLst>
            </p:cNvPr>
            <p:cNvSpPr/>
            <p:nvPr/>
          </p:nvSpPr>
          <p:spPr>
            <a:xfrm>
              <a:off x="6444523" y="2654443"/>
              <a:ext cx="8477" cy="10096"/>
            </a:xfrm>
            <a:custGeom>
              <a:avLst/>
              <a:gdLst>
                <a:gd name="connsiteX0" fmla="*/ 0 w 8477"/>
                <a:gd name="connsiteY0" fmla="*/ 4858 h 10096"/>
                <a:gd name="connsiteX1" fmla="*/ 8477 w 8477"/>
                <a:gd name="connsiteY1" fmla="*/ 0 h 10096"/>
                <a:gd name="connsiteX2" fmla="*/ 8191 w 8477"/>
                <a:gd name="connsiteY2" fmla="*/ 5429 h 10096"/>
                <a:gd name="connsiteX3" fmla="*/ 0 w 8477"/>
                <a:gd name="connsiteY3" fmla="*/ 10096 h 10096"/>
                <a:gd name="connsiteX4" fmla="*/ 0 w 8477"/>
                <a:gd name="connsiteY4" fmla="*/ 4858 h 1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 h="10096">
                  <a:moveTo>
                    <a:pt x="0" y="4858"/>
                  </a:moveTo>
                  <a:lnTo>
                    <a:pt x="8477" y="0"/>
                  </a:lnTo>
                  <a:cubicBezTo>
                    <a:pt x="8382" y="1810"/>
                    <a:pt x="8287" y="3619"/>
                    <a:pt x="8191" y="5429"/>
                  </a:cubicBezTo>
                  <a:lnTo>
                    <a:pt x="0" y="10096"/>
                  </a:lnTo>
                  <a:lnTo>
                    <a:pt x="0" y="4858"/>
                  </a:lnTo>
                  <a:close/>
                </a:path>
              </a:pathLst>
            </a:custGeom>
            <a:noFill/>
            <a:ln w="1270" cap="flat">
              <a:solidFill>
                <a:srgbClr val="000000">
                  <a:alpha val="0"/>
                </a:srgbClr>
              </a:solidFill>
              <a:prstDash val="solid"/>
              <a:miter/>
            </a:ln>
          </p:spPr>
          <p:txBody>
            <a:bodyPr rtlCol="0" anchor="ctr"/>
            <a:lstStyle/>
            <a:p>
              <a:endParaRPr lang="ru-RU"/>
            </a:p>
          </p:txBody>
        </p:sp>
      </p:grpSp>
      <p:sp>
        <p:nvSpPr>
          <p:cNvPr id="655" name="Полилиния: фигура 654">
            <a:extLst>
              <a:ext uri="{FF2B5EF4-FFF2-40B4-BE49-F238E27FC236}">
                <a16:creationId xmlns:a16="http://schemas.microsoft.com/office/drawing/2014/main" id="{D8D4585C-8670-292E-23CE-6F5E309B7CA2}"/>
              </a:ext>
            </a:extLst>
          </p:cNvPr>
          <p:cNvSpPr/>
          <p:nvPr/>
        </p:nvSpPr>
        <p:spPr>
          <a:xfrm>
            <a:off x="6453000" y="2633868"/>
            <a:ext cx="10763" cy="11525"/>
          </a:xfrm>
          <a:custGeom>
            <a:avLst/>
            <a:gdLst>
              <a:gd name="connsiteX0" fmla="*/ 0 w 10763"/>
              <a:gd name="connsiteY0" fmla="*/ 11525 h 11525"/>
              <a:gd name="connsiteX1" fmla="*/ 0 w 10763"/>
              <a:gd name="connsiteY1" fmla="*/ 6287 h 11525"/>
              <a:gd name="connsiteX2" fmla="*/ 10763 w 10763"/>
              <a:gd name="connsiteY2" fmla="*/ 0 h 11525"/>
              <a:gd name="connsiteX3" fmla="*/ 10763 w 10763"/>
              <a:gd name="connsiteY3" fmla="*/ 5334 h 11525"/>
              <a:gd name="connsiteX4" fmla="*/ 0 w 10763"/>
              <a:gd name="connsiteY4" fmla="*/ 11525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 h="11525">
                <a:moveTo>
                  <a:pt x="0" y="11525"/>
                </a:moveTo>
                <a:lnTo>
                  <a:pt x="0" y="6287"/>
                </a:lnTo>
                <a:lnTo>
                  <a:pt x="10763" y="0"/>
                </a:lnTo>
                <a:lnTo>
                  <a:pt x="10763" y="5334"/>
                </a:lnTo>
                <a:lnTo>
                  <a:pt x="0" y="11525"/>
                </a:lnTo>
                <a:close/>
              </a:path>
            </a:pathLst>
          </a:custGeom>
          <a:solidFill>
            <a:srgbClr val="96859F"/>
          </a:solidFill>
          <a:ln w="9525" cap="flat">
            <a:noFill/>
            <a:prstDash val="solid"/>
            <a:miter/>
          </a:ln>
        </p:spPr>
        <p:txBody>
          <a:bodyPr rtlCol="0" anchor="ctr"/>
          <a:lstStyle/>
          <a:p>
            <a:endParaRPr lang="ru-RU"/>
          </a:p>
        </p:txBody>
      </p:sp>
      <p:sp>
        <p:nvSpPr>
          <p:cNvPr id="656" name="Полилиния: фигура 655">
            <a:extLst>
              <a:ext uri="{FF2B5EF4-FFF2-40B4-BE49-F238E27FC236}">
                <a16:creationId xmlns:a16="http://schemas.microsoft.com/office/drawing/2014/main" id="{3A09189F-36A8-3E77-1692-180C2670C679}"/>
              </a:ext>
            </a:extLst>
          </p:cNvPr>
          <p:cNvSpPr/>
          <p:nvPr/>
        </p:nvSpPr>
        <p:spPr>
          <a:xfrm>
            <a:off x="6453000" y="2633868"/>
            <a:ext cx="10763" cy="11525"/>
          </a:xfrm>
          <a:custGeom>
            <a:avLst/>
            <a:gdLst>
              <a:gd name="connsiteX0" fmla="*/ 0 w 10763"/>
              <a:gd name="connsiteY0" fmla="*/ 6287 h 11525"/>
              <a:gd name="connsiteX1" fmla="*/ 10763 w 10763"/>
              <a:gd name="connsiteY1" fmla="*/ 0 h 11525"/>
              <a:gd name="connsiteX2" fmla="*/ 10763 w 10763"/>
              <a:gd name="connsiteY2" fmla="*/ 5334 h 11525"/>
              <a:gd name="connsiteX3" fmla="*/ 0 w 10763"/>
              <a:gd name="connsiteY3" fmla="*/ 11525 h 11525"/>
              <a:gd name="connsiteX4" fmla="*/ 0 w 10763"/>
              <a:gd name="connsiteY4" fmla="*/ 6287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 h="11525">
                <a:moveTo>
                  <a:pt x="0" y="6287"/>
                </a:moveTo>
                <a:lnTo>
                  <a:pt x="10763" y="0"/>
                </a:lnTo>
                <a:lnTo>
                  <a:pt x="10763" y="5334"/>
                </a:lnTo>
                <a:lnTo>
                  <a:pt x="0" y="11525"/>
                </a:lnTo>
                <a:lnTo>
                  <a:pt x="0" y="6287"/>
                </a:lnTo>
                <a:close/>
              </a:path>
            </a:pathLst>
          </a:custGeom>
          <a:noFill/>
          <a:ln w="1270" cap="flat">
            <a:solidFill>
              <a:srgbClr val="000000">
                <a:alpha val="0"/>
              </a:srgbClr>
            </a:solidFill>
            <a:prstDash val="solid"/>
            <a:miter/>
          </a:ln>
        </p:spPr>
        <p:txBody>
          <a:bodyPr rtlCol="0" anchor="ctr"/>
          <a:lstStyle/>
          <a:p>
            <a:endParaRPr lang="ru-RU"/>
          </a:p>
        </p:txBody>
      </p:sp>
      <p:grpSp>
        <p:nvGrpSpPr>
          <p:cNvPr id="657" name="Рисунок 25">
            <a:extLst>
              <a:ext uri="{FF2B5EF4-FFF2-40B4-BE49-F238E27FC236}">
                <a16:creationId xmlns:a16="http://schemas.microsoft.com/office/drawing/2014/main" id="{7DA73D4E-566B-FA2F-4C5B-9F22F66E2829}"/>
              </a:ext>
            </a:extLst>
          </p:cNvPr>
          <p:cNvGrpSpPr/>
          <p:nvPr/>
        </p:nvGrpSpPr>
        <p:grpSpPr>
          <a:xfrm>
            <a:off x="6430902" y="2640155"/>
            <a:ext cx="22098" cy="18002"/>
            <a:chOff x="6430902" y="2640155"/>
            <a:chExt cx="22098" cy="18002"/>
          </a:xfrm>
        </p:grpSpPr>
        <p:sp>
          <p:nvSpPr>
            <p:cNvPr id="658" name="Полилиния: фигура 657">
              <a:extLst>
                <a:ext uri="{FF2B5EF4-FFF2-40B4-BE49-F238E27FC236}">
                  <a16:creationId xmlns:a16="http://schemas.microsoft.com/office/drawing/2014/main" id="{789BE55A-BEA2-2FED-91F9-2A6E8467F984}"/>
                </a:ext>
              </a:extLst>
            </p:cNvPr>
            <p:cNvSpPr/>
            <p:nvPr/>
          </p:nvSpPr>
          <p:spPr>
            <a:xfrm>
              <a:off x="6430902" y="2640155"/>
              <a:ext cx="22098" cy="18002"/>
            </a:xfrm>
            <a:custGeom>
              <a:avLst/>
              <a:gdLst>
                <a:gd name="connsiteX0" fmla="*/ 0 w 22098"/>
                <a:gd name="connsiteY0" fmla="*/ 18002 h 18002"/>
                <a:gd name="connsiteX1" fmla="*/ 0 w 22098"/>
                <a:gd name="connsiteY1" fmla="*/ 12668 h 18002"/>
                <a:gd name="connsiteX2" fmla="*/ 22098 w 22098"/>
                <a:gd name="connsiteY2" fmla="*/ 0 h 18002"/>
                <a:gd name="connsiteX3" fmla="*/ 22098 w 22098"/>
                <a:gd name="connsiteY3" fmla="*/ 5239 h 18002"/>
                <a:gd name="connsiteX4" fmla="*/ 0 w 22098"/>
                <a:gd name="connsiteY4" fmla="*/ 18002 h 1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18002">
                  <a:moveTo>
                    <a:pt x="0" y="18002"/>
                  </a:moveTo>
                  <a:lnTo>
                    <a:pt x="0" y="12668"/>
                  </a:lnTo>
                  <a:lnTo>
                    <a:pt x="22098" y="0"/>
                  </a:lnTo>
                  <a:lnTo>
                    <a:pt x="22098" y="5239"/>
                  </a:lnTo>
                  <a:lnTo>
                    <a:pt x="0" y="18002"/>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59" name="Полилиния: фигура 658">
              <a:extLst>
                <a:ext uri="{FF2B5EF4-FFF2-40B4-BE49-F238E27FC236}">
                  <a16:creationId xmlns:a16="http://schemas.microsoft.com/office/drawing/2014/main" id="{181F2BBD-113B-2B96-E2EA-39A2174C1D25}"/>
                </a:ext>
              </a:extLst>
            </p:cNvPr>
            <p:cNvSpPr/>
            <p:nvPr/>
          </p:nvSpPr>
          <p:spPr>
            <a:xfrm>
              <a:off x="6430902" y="2640155"/>
              <a:ext cx="22098" cy="18002"/>
            </a:xfrm>
            <a:custGeom>
              <a:avLst/>
              <a:gdLst>
                <a:gd name="connsiteX0" fmla="*/ 0 w 22098"/>
                <a:gd name="connsiteY0" fmla="*/ 12668 h 18002"/>
                <a:gd name="connsiteX1" fmla="*/ 22098 w 22098"/>
                <a:gd name="connsiteY1" fmla="*/ 0 h 18002"/>
                <a:gd name="connsiteX2" fmla="*/ 22098 w 22098"/>
                <a:gd name="connsiteY2" fmla="*/ 5239 h 18002"/>
                <a:gd name="connsiteX3" fmla="*/ 0 w 22098"/>
                <a:gd name="connsiteY3" fmla="*/ 18002 h 18002"/>
                <a:gd name="connsiteX4" fmla="*/ 0 w 22098"/>
                <a:gd name="connsiteY4" fmla="*/ 12668 h 1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8" h="18002">
                  <a:moveTo>
                    <a:pt x="0" y="12668"/>
                  </a:moveTo>
                  <a:lnTo>
                    <a:pt x="22098" y="0"/>
                  </a:lnTo>
                  <a:lnTo>
                    <a:pt x="22098" y="5239"/>
                  </a:lnTo>
                  <a:lnTo>
                    <a:pt x="0" y="18002"/>
                  </a:lnTo>
                  <a:lnTo>
                    <a:pt x="0" y="12668"/>
                  </a:lnTo>
                  <a:close/>
                </a:path>
              </a:pathLst>
            </a:custGeom>
            <a:noFill/>
            <a:ln w="1270" cap="flat">
              <a:solidFill>
                <a:srgbClr val="000000">
                  <a:alpha val="0"/>
                </a:srgbClr>
              </a:solidFill>
              <a:prstDash val="solid"/>
              <a:miter/>
            </a:ln>
          </p:spPr>
          <p:txBody>
            <a:bodyPr rtlCol="0" anchor="ctr"/>
            <a:lstStyle/>
            <a:p>
              <a:endParaRPr lang="ru-RU"/>
            </a:p>
          </p:txBody>
        </p:sp>
      </p:grpSp>
      <p:sp>
        <p:nvSpPr>
          <p:cNvPr id="660" name="Полилиния: фигура 659">
            <a:extLst>
              <a:ext uri="{FF2B5EF4-FFF2-40B4-BE49-F238E27FC236}">
                <a16:creationId xmlns:a16="http://schemas.microsoft.com/office/drawing/2014/main" id="{19A5828F-BB05-1FFB-CEA5-0C5FA0467956}"/>
              </a:ext>
            </a:extLst>
          </p:cNvPr>
          <p:cNvSpPr/>
          <p:nvPr/>
        </p:nvSpPr>
        <p:spPr>
          <a:xfrm>
            <a:off x="6389849" y="2616438"/>
            <a:ext cx="33908" cy="33718"/>
          </a:xfrm>
          <a:custGeom>
            <a:avLst/>
            <a:gdLst>
              <a:gd name="connsiteX0" fmla="*/ 0 w 33908"/>
              <a:gd name="connsiteY0" fmla="*/ 33719 h 33718"/>
              <a:gd name="connsiteX1" fmla="*/ 0 w 33908"/>
              <a:gd name="connsiteY1" fmla="*/ 28384 h 33718"/>
              <a:gd name="connsiteX2" fmla="*/ 10859 w 33908"/>
              <a:gd name="connsiteY2" fmla="*/ 22098 h 33718"/>
              <a:gd name="connsiteX3" fmla="*/ 10859 w 33908"/>
              <a:gd name="connsiteY3" fmla="*/ 27432 h 33718"/>
              <a:gd name="connsiteX4" fmla="*/ 0 w 33908"/>
              <a:gd name="connsiteY4" fmla="*/ 33719 h 33718"/>
              <a:gd name="connsiteX5" fmla="*/ 18002 w 33908"/>
              <a:gd name="connsiteY5" fmla="*/ 23336 h 33718"/>
              <a:gd name="connsiteX6" fmla="*/ 18002 w 33908"/>
              <a:gd name="connsiteY6" fmla="*/ 18097 h 33718"/>
              <a:gd name="connsiteX7" fmla="*/ 33909 w 33908"/>
              <a:gd name="connsiteY7" fmla="*/ 8858 h 33718"/>
              <a:gd name="connsiteX8" fmla="*/ 33909 w 33908"/>
              <a:gd name="connsiteY8" fmla="*/ 14097 h 33718"/>
              <a:gd name="connsiteX9" fmla="*/ 18002 w 33908"/>
              <a:gd name="connsiteY9" fmla="*/ 23336 h 33718"/>
              <a:gd name="connsiteX10" fmla="*/ 0 w 33908"/>
              <a:gd name="connsiteY10" fmla="*/ 19431 h 33718"/>
              <a:gd name="connsiteX11" fmla="*/ 0 w 33908"/>
              <a:gd name="connsiteY11" fmla="*/ 14097 h 33718"/>
              <a:gd name="connsiteX12" fmla="*/ 24479 w 33908"/>
              <a:gd name="connsiteY12" fmla="*/ 0 h 33718"/>
              <a:gd name="connsiteX13" fmla="*/ 24479 w 33908"/>
              <a:gd name="connsiteY13" fmla="*/ 5239 h 33718"/>
              <a:gd name="connsiteX14" fmla="*/ 0 w 33908"/>
              <a:gd name="connsiteY14" fmla="*/ 19431 h 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08" h="33718">
                <a:moveTo>
                  <a:pt x="0" y="33719"/>
                </a:moveTo>
                <a:lnTo>
                  <a:pt x="0" y="28384"/>
                </a:lnTo>
                <a:lnTo>
                  <a:pt x="10859" y="22098"/>
                </a:lnTo>
                <a:lnTo>
                  <a:pt x="10859" y="27432"/>
                </a:lnTo>
                <a:lnTo>
                  <a:pt x="0" y="33719"/>
                </a:lnTo>
                <a:close/>
                <a:moveTo>
                  <a:pt x="18002" y="23336"/>
                </a:moveTo>
                <a:lnTo>
                  <a:pt x="18002" y="18097"/>
                </a:lnTo>
                <a:lnTo>
                  <a:pt x="33909" y="8858"/>
                </a:lnTo>
                <a:lnTo>
                  <a:pt x="33909" y="14097"/>
                </a:lnTo>
                <a:lnTo>
                  <a:pt x="18002" y="23336"/>
                </a:lnTo>
                <a:close/>
                <a:moveTo>
                  <a:pt x="0" y="19431"/>
                </a:moveTo>
                <a:lnTo>
                  <a:pt x="0" y="14097"/>
                </a:lnTo>
                <a:lnTo>
                  <a:pt x="24479" y="0"/>
                </a:lnTo>
                <a:lnTo>
                  <a:pt x="24479" y="5239"/>
                </a:lnTo>
                <a:lnTo>
                  <a:pt x="0" y="19431"/>
                </a:lnTo>
                <a:close/>
              </a:path>
            </a:pathLst>
          </a:custGeom>
          <a:solidFill>
            <a:srgbClr val="98849F"/>
          </a:solidFill>
          <a:ln w="9525" cap="flat">
            <a:noFill/>
            <a:prstDash val="solid"/>
            <a:miter/>
          </a:ln>
        </p:spPr>
        <p:txBody>
          <a:bodyPr rtlCol="0" anchor="ctr"/>
          <a:lstStyle/>
          <a:p>
            <a:endParaRPr lang="ru-RU"/>
          </a:p>
        </p:txBody>
      </p:sp>
      <p:sp>
        <p:nvSpPr>
          <p:cNvPr id="661" name="Полилиния: фигура 660">
            <a:extLst>
              <a:ext uri="{FF2B5EF4-FFF2-40B4-BE49-F238E27FC236}">
                <a16:creationId xmlns:a16="http://schemas.microsoft.com/office/drawing/2014/main" id="{32031B3C-8597-62B3-A7C4-F52D0F61D208}"/>
              </a:ext>
            </a:extLst>
          </p:cNvPr>
          <p:cNvSpPr/>
          <p:nvPr/>
        </p:nvSpPr>
        <p:spPr>
          <a:xfrm>
            <a:off x="6389849" y="2616438"/>
            <a:ext cx="33908" cy="33718"/>
          </a:xfrm>
          <a:custGeom>
            <a:avLst/>
            <a:gdLst>
              <a:gd name="connsiteX0" fmla="*/ 0 w 33908"/>
              <a:gd name="connsiteY0" fmla="*/ 28384 h 33718"/>
              <a:gd name="connsiteX1" fmla="*/ 10859 w 33908"/>
              <a:gd name="connsiteY1" fmla="*/ 22098 h 33718"/>
              <a:gd name="connsiteX2" fmla="*/ 10859 w 33908"/>
              <a:gd name="connsiteY2" fmla="*/ 27432 h 33718"/>
              <a:gd name="connsiteX3" fmla="*/ 0 w 33908"/>
              <a:gd name="connsiteY3" fmla="*/ 33719 h 33718"/>
              <a:gd name="connsiteX4" fmla="*/ 0 w 33908"/>
              <a:gd name="connsiteY4" fmla="*/ 28384 h 33718"/>
              <a:gd name="connsiteX5" fmla="*/ 18002 w 33908"/>
              <a:gd name="connsiteY5" fmla="*/ 18097 h 33718"/>
              <a:gd name="connsiteX6" fmla="*/ 33909 w 33908"/>
              <a:gd name="connsiteY6" fmla="*/ 8858 h 33718"/>
              <a:gd name="connsiteX7" fmla="*/ 33909 w 33908"/>
              <a:gd name="connsiteY7" fmla="*/ 14097 h 33718"/>
              <a:gd name="connsiteX8" fmla="*/ 18002 w 33908"/>
              <a:gd name="connsiteY8" fmla="*/ 23336 h 33718"/>
              <a:gd name="connsiteX9" fmla="*/ 18002 w 33908"/>
              <a:gd name="connsiteY9" fmla="*/ 18097 h 33718"/>
              <a:gd name="connsiteX10" fmla="*/ 0 w 33908"/>
              <a:gd name="connsiteY10" fmla="*/ 14097 h 33718"/>
              <a:gd name="connsiteX11" fmla="*/ 24479 w 33908"/>
              <a:gd name="connsiteY11" fmla="*/ 0 h 33718"/>
              <a:gd name="connsiteX12" fmla="*/ 24479 w 33908"/>
              <a:gd name="connsiteY12" fmla="*/ 5239 h 33718"/>
              <a:gd name="connsiteX13" fmla="*/ 0 w 33908"/>
              <a:gd name="connsiteY13" fmla="*/ 19431 h 33718"/>
              <a:gd name="connsiteX14" fmla="*/ 0 w 33908"/>
              <a:gd name="connsiteY14" fmla="*/ 14097 h 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08" h="33718">
                <a:moveTo>
                  <a:pt x="0" y="28384"/>
                </a:moveTo>
                <a:lnTo>
                  <a:pt x="10859" y="22098"/>
                </a:lnTo>
                <a:lnTo>
                  <a:pt x="10859" y="27432"/>
                </a:lnTo>
                <a:lnTo>
                  <a:pt x="0" y="33719"/>
                </a:lnTo>
                <a:lnTo>
                  <a:pt x="0" y="28384"/>
                </a:lnTo>
                <a:close/>
                <a:moveTo>
                  <a:pt x="18002" y="18097"/>
                </a:moveTo>
                <a:lnTo>
                  <a:pt x="33909" y="8858"/>
                </a:lnTo>
                <a:lnTo>
                  <a:pt x="33909" y="14097"/>
                </a:lnTo>
                <a:lnTo>
                  <a:pt x="18002" y="23336"/>
                </a:lnTo>
                <a:lnTo>
                  <a:pt x="18002" y="18097"/>
                </a:lnTo>
                <a:close/>
                <a:moveTo>
                  <a:pt x="0" y="14097"/>
                </a:moveTo>
                <a:lnTo>
                  <a:pt x="24479" y="0"/>
                </a:lnTo>
                <a:lnTo>
                  <a:pt x="24479" y="5239"/>
                </a:lnTo>
                <a:lnTo>
                  <a:pt x="0" y="19431"/>
                </a:lnTo>
                <a:lnTo>
                  <a:pt x="0" y="14097"/>
                </a:lnTo>
                <a:close/>
              </a:path>
            </a:pathLst>
          </a:custGeom>
          <a:noFill/>
          <a:ln w="1270" cap="flat">
            <a:solidFill>
              <a:srgbClr val="000000">
                <a:alpha val="0"/>
              </a:srgbClr>
            </a:solidFill>
            <a:prstDash val="solid"/>
            <a:miter/>
          </a:ln>
        </p:spPr>
        <p:txBody>
          <a:bodyPr rtlCol="0" anchor="ctr"/>
          <a:lstStyle/>
          <a:p>
            <a:endParaRPr lang="ru-RU"/>
          </a:p>
        </p:txBody>
      </p:sp>
      <p:sp>
        <p:nvSpPr>
          <p:cNvPr id="662" name="Полилиния: фигура 661">
            <a:extLst>
              <a:ext uri="{FF2B5EF4-FFF2-40B4-BE49-F238E27FC236}">
                <a16:creationId xmlns:a16="http://schemas.microsoft.com/office/drawing/2014/main" id="{4531157C-1061-2AAA-4AB6-1BB44A397A93}"/>
              </a:ext>
            </a:extLst>
          </p:cNvPr>
          <p:cNvSpPr/>
          <p:nvPr/>
        </p:nvSpPr>
        <p:spPr>
          <a:xfrm>
            <a:off x="6453095" y="2607580"/>
            <a:ext cx="1428" cy="6095"/>
          </a:xfrm>
          <a:custGeom>
            <a:avLst/>
            <a:gdLst>
              <a:gd name="connsiteX0" fmla="*/ 0 w 1428"/>
              <a:gd name="connsiteY0" fmla="*/ 6096 h 6095"/>
              <a:gd name="connsiteX1" fmla="*/ 0 w 1428"/>
              <a:gd name="connsiteY1" fmla="*/ 857 h 6095"/>
              <a:gd name="connsiteX2" fmla="*/ 1428 w 1428"/>
              <a:gd name="connsiteY2" fmla="*/ 0 h 6095"/>
              <a:gd name="connsiteX3" fmla="*/ 1428 w 1428"/>
              <a:gd name="connsiteY3" fmla="*/ 5334 h 6095"/>
              <a:gd name="connsiteX4" fmla="*/ 0 w 1428"/>
              <a:gd name="connsiteY4" fmla="*/ 6096 h 6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 h="6095">
                <a:moveTo>
                  <a:pt x="0" y="6096"/>
                </a:moveTo>
                <a:lnTo>
                  <a:pt x="0" y="857"/>
                </a:lnTo>
                <a:lnTo>
                  <a:pt x="1428" y="0"/>
                </a:lnTo>
                <a:lnTo>
                  <a:pt x="1428" y="5334"/>
                </a:lnTo>
                <a:lnTo>
                  <a:pt x="0" y="6096"/>
                </a:lnTo>
                <a:close/>
              </a:path>
            </a:pathLst>
          </a:custGeom>
          <a:solidFill>
            <a:srgbClr val="96859F"/>
          </a:solidFill>
          <a:ln w="9525" cap="flat">
            <a:noFill/>
            <a:prstDash val="solid"/>
            <a:miter/>
          </a:ln>
        </p:spPr>
        <p:txBody>
          <a:bodyPr rtlCol="0" anchor="ctr"/>
          <a:lstStyle/>
          <a:p>
            <a:endParaRPr lang="ru-RU"/>
          </a:p>
        </p:txBody>
      </p:sp>
      <p:sp>
        <p:nvSpPr>
          <p:cNvPr id="663" name="Полилиния: фигура 662">
            <a:extLst>
              <a:ext uri="{FF2B5EF4-FFF2-40B4-BE49-F238E27FC236}">
                <a16:creationId xmlns:a16="http://schemas.microsoft.com/office/drawing/2014/main" id="{081B1092-3A8C-BF78-2045-9C69B1B8749F}"/>
              </a:ext>
            </a:extLst>
          </p:cNvPr>
          <p:cNvSpPr/>
          <p:nvPr/>
        </p:nvSpPr>
        <p:spPr>
          <a:xfrm>
            <a:off x="6453095" y="2607580"/>
            <a:ext cx="1428" cy="6095"/>
          </a:xfrm>
          <a:custGeom>
            <a:avLst/>
            <a:gdLst>
              <a:gd name="connsiteX0" fmla="*/ 0 w 1428"/>
              <a:gd name="connsiteY0" fmla="*/ 857 h 6095"/>
              <a:gd name="connsiteX1" fmla="*/ 1428 w 1428"/>
              <a:gd name="connsiteY1" fmla="*/ 0 h 6095"/>
              <a:gd name="connsiteX2" fmla="*/ 1428 w 1428"/>
              <a:gd name="connsiteY2" fmla="*/ 5334 h 6095"/>
              <a:gd name="connsiteX3" fmla="*/ 0 w 1428"/>
              <a:gd name="connsiteY3" fmla="*/ 6096 h 6095"/>
              <a:gd name="connsiteX4" fmla="*/ 0 w 1428"/>
              <a:gd name="connsiteY4" fmla="*/ 857 h 6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 h="6095">
                <a:moveTo>
                  <a:pt x="0" y="857"/>
                </a:moveTo>
                <a:lnTo>
                  <a:pt x="1428" y="0"/>
                </a:lnTo>
                <a:lnTo>
                  <a:pt x="1428" y="5334"/>
                </a:lnTo>
                <a:lnTo>
                  <a:pt x="0" y="6096"/>
                </a:lnTo>
                <a:lnTo>
                  <a:pt x="0" y="857"/>
                </a:lnTo>
                <a:close/>
              </a:path>
            </a:pathLst>
          </a:custGeom>
          <a:noFill/>
          <a:ln w="1270" cap="flat">
            <a:solidFill>
              <a:srgbClr val="000000">
                <a:alpha val="0"/>
              </a:srgbClr>
            </a:solidFill>
            <a:prstDash val="solid"/>
            <a:miter/>
          </a:ln>
        </p:spPr>
        <p:txBody>
          <a:bodyPr rtlCol="0" anchor="ctr"/>
          <a:lstStyle/>
          <a:p>
            <a:endParaRPr lang="ru-RU"/>
          </a:p>
        </p:txBody>
      </p:sp>
      <p:grpSp>
        <p:nvGrpSpPr>
          <p:cNvPr id="664" name="Рисунок 25">
            <a:extLst>
              <a:ext uri="{FF2B5EF4-FFF2-40B4-BE49-F238E27FC236}">
                <a16:creationId xmlns:a16="http://schemas.microsoft.com/office/drawing/2014/main" id="{2EA016D3-5BBE-4D2B-C783-D0B6EF719016}"/>
              </a:ext>
            </a:extLst>
          </p:cNvPr>
          <p:cNvGrpSpPr/>
          <p:nvPr/>
        </p:nvGrpSpPr>
        <p:grpSpPr>
          <a:xfrm>
            <a:off x="6432045" y="2608437"/>
            <a:ext cx="21050" cy="17430"/>
            <a:chOff x="6432045" y="2608437"/>
            <a:chExt cx="21050" cy="17430"/>
          </a:xfrm>
        </p:grpSpPr>
        <p:sp>
          <p:nvSpPr>
            <p:cNvPr id="665" name="Полилиния: фигура 664">
              <a:extLst>
                <a:ext uri="{FF2B5EF4-FFF2-40B4-BE49-F238E27FC236}">
                  <a16:creationId xmlns:a16="http://schemas.microsoft.com/office/drawing/2014/main" id="{646D40CA-EABC-66E2-E5B0-9DC2B92A39E1}"/>
                </a:ext>
              </a:extLst>
            </p:cNvPr>
            <p:cNvSpPr/>
            <p:nvPr/>
          </p:nvSpPr>
          <p:spPr>
            <a:xfrm>
              <a:off x="6432045" y="2608437"/>
              <a:ext cx="21050" cy="17430"/>
            </a:xfrm>
            <a:custGeom>
              <a:avLst/>
              <a:gdLst>
                <a:gd name="connsiteX0" fmla="*/ 0 w 21050"/>
                <a:gd name="connsiteY0" fmla="*/ 17431 h 17430"/>
                <a:gd name="connsiteX1" fmla="*/ 5048 w 21050"/>
                <a:gd name="connsiteY1" fmla="*/ 9239 h 17430"/>
                <a:gd name="connsiteX2" fmla="*/ 21050 w 21050"/>
                <a:gd name="connsiteY2" fmla="*/ 0 h 17430"/>
                <a:gd name="connsiteX3" fmla="*/ 21050 w 21050"/>
                <a:gd name="connsiteY3" fmla="*/ 5239 h 17430"/>
                <a:gd name="connsiteX4" fmla="*/ 0 w 21050"/>
                <a:gd name="connsiteY4" fmla="*/ 17431 h 1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0" h="17430">
                  <a:moveTo>
                    <a:pt x="0" y="17431"/>
                  </a:moveTo>
                  <a:cubicBezTo>
                    <a:pt x="1810" y="14669"/>
                    <a:pt x="3524" y="11906"/>
                    <a:pt x="5048" y="9239"/>
                  </a:cubicBezTo>
                  <a:lnTo>
                    <a:pt x="21050" y="0"/>
                  </a:lnTo>
                  <a:lnTo>
                    <a:pt x="21050" y="5239"/>
                  </a:lnTo>
                  <a:lnTo>
                    <a:pt x="0" y="17431"/>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66" name="Полилиния: фигура 665">
              <a:extLst>
                <a:ext uri="{FF2B5EF4-FFF2-40B4-BE49-F238E27FC236}">
                  <a16:creationId xmlns:a16="http://schemas.microsoft.com/office/drawing/2014/main" id="{FE25AD1A-9AC2-D28B-BD32-12B1FF7A44A1}"/>
                </a:ext>
              </a:extLst>
            </p:cNvPr>
            <p:cNvSpPr/>
            <p:nvPr/>
          </p:nvSpPr>
          <p:spPr>
            <a:xfrm>
              <a:off x="6432045" y="2608437"/>
              <a:ext cx="21050" cy="17430"/>
            </a:xfrm>
            <a:custGeom>
              <a:avLst/>
              <a:gdLst>
                <a:gd name="connsiteX0" fmla="*/ 5048 w 21050"/>
                <a:gd name="connsiteY0" fmla="*/ 9239 h 17430"/>
                <a:gd name="connsiteX1" fmla="*/ 21050 w 21050"/>
                <a:gd name="connsiteY1" fmla="*/ 0 h 17430"/>
                <a:gd name="connsiteX2" fmla="*/ 21050 w 21050"/>
                <a:gd name="connsiteY2" fmla="*/ 5239 h 17430"/>
                <a:gd name="connsiteX3" fmla="*/ 0 w 21050"/>
                <a:gd name="connsiteY3" fmla="*/ 17431 h 17430"/>
                <a:gd name="connsiteX4" fmla="*/ 5048 w 21050"/>
                <a:gd name="connsiteY4" fmla="*/ 9239 h 1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0" h="17430">
                  <a:moveTo>
                    <a:pt x="5048" y="9239"/>
                  </a:moveTo>
                  <a:lnTo>
                    <a:pt x="21050" y="0"/>
                  </a:lnTo>
                  <a:lnTo>
                    <a:pt x="21050" y="5239"/>
                  </a:lnTo>
                  <a:lnTo>
                    <a:pt x="0" y="17431"/>
                  </a:lnTo>
                  <a:cubicBezTo>
                    <a:pt x="1810" y="14669"/>
                    <a:pt x="3524" y="11906"/>
                    <a:pt x="5048" y="9239"/>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667" name="Полилиния: фигура 666">
            <a:extLst>
              <a:ext uri="{FF2B5EF4-FFF2-40B4-BE49-F238E27FC236}">
                <a16:creationId xmlns:a16="http://schemas.microsoft.com/office/drawing/2014/main" id="{3D082D39-758F-2827-B8B5-133DC8B7780C}"/>
              </a:ext>
            </a:extLst>
          </p:cNvPr>
          <p:cNvSpPr/>
          <p:nvPr/>
        </p:nvSpPr>
        <p:spPr>
          <a:xfrm>
            <a:off x="6430902" y="2617676"/>
            <a:ext cx="6190" cy="8762"/>
          </a:xfrm>
          <a:custGeom>
            <a:avLst/>
            <a:gdLst>
              <a:gd name="connsiteX0" fmla="*/ 0 w 6190"/>
              <a:gd name="connsiteY0" fmla="*/ 8763 h 8762"/>
              <a:gd name="connsiteX1" fmla="*/ 0 w 6190"/>
              <a:gd name="connsiteY1" fmla="*/ 3524 h 8762"/>
              <a:gd name="connsiteX2" fmla="*/ 6191 w 6190"/>
              <a:gd name="connsiteY2" fmla="*/ 0 h 8762"/>
              <a:gd name="connsiteX3" fmla="*/ 1143 w 6190"/>
              <a:gd name="connsiteY3" fmla="*/ 8192 h 8762"/>
              <a:gd name="connsiteX4" fmla="*/ 0 w 6190"/>
              <a:gd name="connsiteY4" fmla="*/ 8763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0" h="8762">
                <a:moveTo>
                  <a:pt x="0" y="8763"/>
                </a:moveTo>
                <a:lnTo>
                  <a:pt x="0" y="3524"/>
                </a:lnTo>
                <a:lnTo>
                  <a:pt x="6191" y="0"/>
                </a:lnTo>
                <a:cubicBezTo>
                  <a:pt x="4667" y="2667"/>
                  <a:pt x="2953" y="5429"/>
                  <a:pt x="1143" y="8192"/>
                </a:cubicBezTo>
                <a:lnTo>
                  <a:pt x="0" y="8763"/>
                </a:lnTo>
                <a:close/>
              </a:path>
            </a:pathLst>
          </a:custGeom>
          <a:solidFill>
            <a:srgbClr val="98849F"/>
          </a:solidFill>
          <a:ln w="9525" cap="flat">
            <a:noFill/>
            <a:prstDash val="solid"/>
            <a:miter/>
          </a:ln>
        </p:spPr>
        <p:txBody>
          <a:bodyPr rtlCol="0" anchor="ctr"/>
          <a:lstStyle/>
          <a:p>
            <a:endParaRPr lang="ru-RU"/>
          </a:p>
        </p:txBody>
      </p:sp>
      <p:sp>
        <p:nvSpPr>
          <p:cNvPr id="668" name="Полилиния: фигура 667">
            <a:extLst>
              <a:ext uri="{FF2B5EF4-FFF2-40B4-BE49-F238E27FC236}">
                <a16:creationId xmlns:a16="http://schemas.microsoft.com/office/drawing/2014/main" id="{7EF1CBE4-BD26-9D6F-F8FB-F57FBF872903}"/>
              </a:ext>
            </a:extLst>
          </p:cNvPr>
          <p:cNvSpPr/>
          <p:nvPr/>
        </p:nvSpPr>
        <p:spPr>
          <a:xfrm>
            <a:off x="6430902" y="2617676"/>
            <a:ext cx="6190" cy="8762"/>
          </a:xfrm>
          <a:custGeom>
            <a:avLst/>
            <a:gdLst>
              <a:gd name="connsiteX0" fmla="*/ 0 w 6190"/>
              <a:gd name="connsiteY0" fmla="*/ 3524 h 8762"/>
              <a:gd name="connsiteX1" fmla="*/ 6191 w 6190"/>
              <a:gd name="connsiteY1" fmla="*/ 0 h 8762"/>
              <a:gd name="connsiteX2" fmla="*/ 1143 w 6190"/>
              <a:gd name="connsiteY2" fmla="*/ 8192 h 8762"/>
              <a:gd name="connsiteX3" fmla="*/ 0 w 6190"/>
              <a:gd name="connsiteY3" fmla="*/ 8763 h 8762"/>
              <a:gd name="connsiteX4" fmla="*/ 0 w 6190"/>
              <a:gd name="connsiteY4" fmla="*/ 3524 h 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0" h="8762">
                <a:moveTo>
                  <a:pt x="0" y="3524"/>
                </a:moveTo>
                <a:lnTo>
                  <a:pt x="6191" y="0"/>
                </a:lnTo>
                <a:cubicBezTo>
                  <a:pt x="4667" y="2667"/>
                  <a:pt x="2953" y="5429"/>
                  <a:pt x="1143" y="8192"/>
                </a:cubicBezTo>
                <a:lnTo>
                  <a:pt x="0" y="8763"/>
                </a:lnTo>
                <a:lnTo>
                  <a:pt x="0" y="3524"/>
                </a:lnTo>
                <a:close/>
              </a:path>
            </a:pathLst>
          </a:custGeom>
          <a:noFill/>
          <a:ln w="1270" cap="flat">
            <a:solidFill>
              <a:srgbClr val="000000">
                <a:alpha val="0"/>
              </a:srgbClr>
            </a:solidFill>
            <a:prstDash val="solid"/>
            <a:miter/>
          </a:ln>
        </p:spPr>
        <p:txBody>
          <a:bodyPr rtlCol="0" anchor="ctr"/>
          <a:lstStyle/>
          <a:p>
            <a:endParaRPr lang="ru-RU"/>
          </a:p>
        </p:txBody>
      </p:sp>
      <p:grpSp>
        <p:nvGrpSpPr>
          <p:cNvPr id="669" name="Рисунок 25">
            <a:extLst>
              <a:ext uri="{FF2B5EF4-FFF2-40B4-BE49-F238E27FC236}">
                <a16:creationId xmlns:a16="http://schemas.microsoft.com/office/drawing/2014/main" id="{3F3A5A44-080C-3384-42F5-E53AE2AEA8F4}"/>
              </a:ext>
            </a:extLst>
          </p:cNvPr>
          <p:cNvGrpSpPr/>
          <p:nvPr/>
        </p:nvGrpSpPr>
        <p:grpSpPr>
          <a:xfrm>
            <a:off x="6397945" y="2613676"/>
            <a:ext cx="2762" cy="3143"/>
            <a:chOff x="6397945" y="2613676"/>
            <a:chExt cx="2762" cy="3143"/>
          </a:xfrm>
        </p:grpSpPr>
        <p:sp>
          <p:nvSpPr>
            <p:cNvPr id="670" name="Полилиния: фигура 669">
              <a:extLst>
                <a:ext uri="{FF2B5EF4-FFF2-40B4-BE49-F238E27FC236}">
                  <a16:creationId xmlns:a16="http://schemas.microsoft.com/office/drawing/2014/main" id="{6E118097-3084-902B-33E1-4F805F15808C}"/>
                </a:ext>
              </a:extLst>
            </p:cNvPr>
            <p:cNvSpPr/>
            <p:nvPr/>
          </p:nvSpPr>
          <p:spPr>
            <a:xfrm>
              <a:off x="6397945" y="2613676"/>
              <a:ext cx="2762" cy="3143"/>
            </a:xfrm>
            <a:custGeom>
              <a:avLst/>
              <a:gdLst>
                <a:gd name="connsiteX0" fmla="*/ 0 w 2762"/>
                <a:gd name="connsiteY0" fmla="*/ 3143 h 3143"/>
                <a:gd name="connsiteX1" fmla="*/ 2763 w 2762"/>
                <a:gd name="connsiteY1" fmla="*/ 0 h 3143"/>
                <a:gd name="connsiteX2" fmla="*/ 2763 w 2762"/>
                <a:gd name="connsiteY2" fmla="*/ 286 h 3143"/>
                <a:gd name="connsiteX3" fmla="*/ 476 w 2762"/>
                <a:gd name="connsiteY3" fmla="*/ 2857 h 3143"/>
                <a:gd name="connsiteX4" fmla="*/ 0 w 2762"/>
                <a:gd name="connsiteY4" fmla="*/ 3143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 h="3143">
                  <a:moveTo>
                    <a:pt x="0" y="3143"/>
                  </a:moveTo>
                  <a:cubicBezTo>
                    <a:pt x="953" y="2096"/>
                    <a:pt x="1905" y="1048"/>
                    <a:pt x="2763" y="0"/>
                  </a:cubicBezTo>
                  <a:lnTo>
                    <a:pt x="2763" y="286"/>
                  </a:lnTo>
                  <a:cubicBezTo>
                    <a:pt x="2000" y="1143"/>
                    <a:pt x="1238" y="2000"/>
                    <a:pt x="476" y="2857"/>
                  </a:cubicBezTo>
                  <a:lnTo>
                    <a:pt x="0" y="3143"/>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71" name="Полилиния: фигура 670">
              <a:extLst>
                <a:ext uri="{FF2B5EF4-FFF2-40B4-BE49-F238E27FC236}">
                  <a16:creationId xmlns:a16="http://schemas.microsoft.com/office/drawing/2014/main" id="{FF331AE8-87A1-AB49-C9ED-06AA5AA0025F}"/>
                </a:ext>
              </a:extLst>
            </p:cNvPr>
            <p:cNvSpPr/>
            <p:nvPr/>
          </p:nvSpPr>
          <p:spPr>
            <a:xfrm>
              <a:off x="6397945" y="2613676"/>
              <a:ext cx="2762" cy="3143"/>
            </a:xfrm>
            <a:custGeom>
              <a:avLst/>
              <a:gdLst>
                <a:gd name="connsiteX0" fmla="*/ 2763 w 2762"/>
                <a:gd name="connsiteY0" fmla="*/ 0 h 3143"/>
                <a:gd name="connsiteX1" fmla="*/ 2763 w 2762"/>
                <a:gd name="connsiteY1" fmla="*/ 286 h 3143"/>
                <a:gd name="connsiteX2" fmla="*/ 476 w 2762"/>
                <a:gd name="connsiteY2" fmla="*/ 2857 h 3143"/>
                <a:gd name="connsiteX3" fmla="*/ 0 w 2762"/>
                <a:gd name="connsiteY3" fmla="*/ 3143 h 3143"/>
                <a:gd name="connsiteX4" fmla="*/ 2763 w 2762"/>
                <a:gd name="connsiteY4" fmla="*/ 0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 h="3143">
                  <a:moveTo>
                    <a:pt x="2763" y="0"/>
                  </a:moveTo>
                  <a:lnTo>
                    <a:pt x="2763" y="286"/>
                  </a:lnTo>
                  <a:cubicBezTo>
                    <a:pt x="2000" y="1143"/>
                    <a:pt x="1238" y="2000"/>
                    <a:pt x="476" y="2857"/>
                  </a:cubicBezTo>
                  <a:lnTo>
                    <a:pt x="0" y="3143"/>
                  </a:lnTo>
                  <a:cubicBezTo>
                    <a:pt x="953" y="2096"/>
                    <a:pt x="1905" y="1048"/>
                    <a:pt x="2763" y="0"/>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672" name="Полилиния: фигура 671">
            <a:extLst>
              <a:ext uri="{FF2B5EF4-FFF2-40B4-BE49-F238E27FC236}">
                <a16:creationId xmlns:a16="http://schemas.microsoft.com/office/drawing/2014/main" id="{15C9D3F7-8211-57ED-468E-2B01345AE59F}"/>
              </a:ext>
            </a:extLst>
          </p:cNvPr>
          <p:cNvSpPr/>
          <p:nvPr/>
        </p:nvSpPr>
        <p:spPr>
          <a:xfrm>
            <a:off x="6398421" y="2613961"/>
            <a:ext cx="2286" cy="2571"/>
          </a:xfrm>
          <a:custGeom>
            <a:avLst/>
            <a:gdLst>
              <a:gd name="connsiteX0" fmla="*/ 0 w 2286"/>
              <a:gd name="connsiteY0" fmla="*/ 2572 h 2571"/>
              <a:gd name="connsiteX1" fmla="*/ 2286 w 2286"/>
              <a:gd name="connsiteY1" fmla="*/ 0 h 2571"/>
              <a:gd name="connsiteX2" fmla="*/ 2286 w 2286"/>
              <a:gd name="connsiteY2" fmla="*/ 1333 h 2571"/>
              <a:gd name="connsiteX3" fmla="*/ 0 w 2286"/>
              <a:gd name="connsiteY3" fmla="*/ 2572 h 2571"/>
            </a:gdLst>
            <a:ahLst/>
            <a:cxnLst>
              <a:cxn ang="0">
                <a:pos x="connsiteX0" y="connsiteY0"/>
              </a:cxn>
              <a:cxn ang="0">
                <a:pos x="connsiteX1" y="connsiteY1"/>
              </a:cxn>
              <a:cxn ang="0">
                <a:pos x="connsiteX2" y="connsiteY2"/>
              </a:cxn>
              <a:cxn ang="0">
                <a:pos x="connsiteX3" y="connsiteY3"/>
              </a:cxn>
            </a:cxnLst>
            <a:rect l="l" t="t" r="r" b="b"/>
            <a:pathLst>
              <a:path w="2286" h="2571">
                <a:moveTo>
                  <a:pt x="0" y="2572"/>
                </a:moveTo>
                <a:cubicBezTo>
                  <a:pt x="762" y="1715"/>
                  <a:pt x="1524" y="857"/>
                  <a:pt x="2286" y="0"/>
                </a:cubicBezTo>
                <a:lnTo>
                  <a:pt x="2286" y="1333"/>
                </a:lnTo>
                <a:lnTo>
                  <a:pt x="0" y="2572"/>
                </a:lnTo>
                <a:close/>
              </a:path>
            </a:pathLst>
          </a:custGeom>
          <a:solidFill>
            <a:srgbClr val="98849F"/>
          </a:solidFill>
          <a:ln w="9525" cap="flat">
            <a:noFill/>
            <a:prstDash val="solid"/>
            <a:miter/>
          </a:ln>
        </p:spPr>
        <p:txBody>
          <a:bodyPr rtlCol="0" anchor="ctr"/>
          <a:lstStyle/>
          <a:p>
            <a:endParaRPr lang="ru-RU"/>
          </a:p>
        </p:txBody>
      </p:sp>
      <p:sp>
        <p:nvSpPr>
          <p:cNvPr id="673" name="Полилиния: фигура 672">
            <a:extLst>
              <a:ext uri="{FF2B5EF4-FFF2-40B4-BE49-F238E27FC236}">
                <a16:creationId xmlns:a16="http://schemas.microsoft.com/office/drawing/2014/main" id="{484DEFB1-5C00-A32A-1999-00E50C62BE23}"/>
              </a:ext>
            </a:extLst>
          </p:cNvPr>
          <p:cNvSpPr/>
          <p:nvPr/>
        </p:nvSpPr>
        <p:spPr>
          <a:xfrm>
            <a:off x="6398421" y="2613961"/>
            <a:ext cx="2286" cy="2571"/>
          </a:xfrm>
          <a:custGeom>
            <a:avLst/>
            <a:gdLst>
              <a:gd name="connsiteX0" fmla="*/ 2286 w 2286"/>
              <a:gd name="connsiteY0" fmla="*/ 0 h 2571"/>
              <a:gd name="connsiteX1" fmla="*/ 2286 w 2286"/>
              <a:gd name="connsiteY1" fmla="*/ 1333 h 2571"/>
              <a:gd name="connsiteX2" fmla="*/ 0 w 2286"/>
              <a:gd name="connsiteY2" fmla="*/ 2572 h 2571"/>
              <a:gd name="connsiteX3" fmla="*/ 2286 w 2286"/>
              <a:gd name="connsiteY3" fmla="*/ 0 h 2571"/>
            </a:gdLst>
            <a:ahLst/>
            <a:cxnLst>
              <a:cxn ang="0">
                <a:pos x="connsiteX0" y="connsiteY0"/>
              </a:cxn>
              <a:cxn ang="0">
                <a:pos x="connsiteX1" y="connsiteY1"/>
              </a:cxn>
              <a:cxn ang="0">
                <a:pos x="connsiteX2" y="connsiteY2"/>
              </a:cxn>
              <a:cxn ang="0">
                <a:pos x="connsiteX3" y="connsiteY3"/>
              </a:cxn>
            </a:cxnLst>
            <a:rect l="l" t="t" r="r" b="b"/>
            <a:pathLst>
              <a:path w="2286" h="2571">
                <a:moveTo>
                  <a:pt x="2286" y="0"/>
                </a:moveTo>
                <a:lnTo>
                  <a:pt x="2286" y="1333"/>
                </a:lnTo>
                <a:lnTo>
                  <a:pt x="0" y="2572"/>
                </a:lnTo>
                <a:cubicBezTo>
                  <a:pt x="762" y="1715"/>
                  <a:pt x="1524" y="857"/>
                  <a:pt x="2286" y="0"/>
                </a:cubicBezTo>
                <a:close/>
              </a:path>
            </a:pathLst>
          </a:custGeom>
          <a:noFill/>
          <a:ln w="1270" cap="flat">
            <a:solidFill>
              <a:srgbClr val="000000">
                <a:alpha val="0"/>
              </a:srgbClr>
            </a:solidFill>
            <a:prstDash val="solid"/>
            <a:miter/>
          </a:ln>
        </p:spPr>
        <p:txBody>
          <a:bodyPr rtlCol="0" anchor="ctr"/>
          <a:lstStyle/>
          <a:p>
            <a:endParaRPr lang="ru-RU"/>
          </a:p>
        </p:txBody>
      </p:sp>
      <p:grpSp>
        <p:nvGrpSpPr>
          <p:cNvPr id="674" name="Рисунок 25">
            <a:extLst>
              <a:ext uri="{FF2B5EF4-FFF2-40B4-BE49-F238E27FC236}">
                <a16:creationId xmlns:a16="http://schemas.microsoft.com/office/drawing/2014/main" id="{4E5C5DF5-7529-4E53-85B0-ABD271E180FB}"/>
              </a:ext>
            </a:extLst>
          </p:cNvPr>
          <p:cNvGrpSpPr/>
          <p:nvPr/>
        </p:nvGrpSpPr>
        <p:grpSpPr>
          <a:xfrm>
            <a:off x="6389849" y="2609961"/>
            <a:ext cx="10858" cy="11620"/>
            <a:chOff x="6389849" y="2609961"/>
            <a:chExt cx="10858" cy="11620"/>
          </a:xfrm>
        </p:grpSpPr>
        <p:sp>
          <p:nvSpPr>
            <p:cNvPr id="675" name="Полилиния: фигура 674">
              <a:extLst>
                <a:ext uri="{FF2B5EF4-FFF2-40B4-BE49-F238E27FC236}">
                  <a16:creationId xmlns:a16="http://schemas.microsoft.com/office/drawing/2014/main" id="{62DFE852-AD93-7ECF-AE56-C014A050F585}"/>
                </a:ext>
              </a:extLst>
            </p:cNvPr>
            <p:cNvSpPr/>
            <p:nvPr/>
          </p:nvSpPr>
          <p:spPr>
            <a:xfrm>
              <a:off x="6389849" y="2609961"/>
              <a:ext cx="10858" cy="11620"/>
            </a:xfrm>
            <a:custGeom>
              <a:avLst/>
              <a:gdLst>
                <a:gd name="connsiteX0" fmla="*/ 0 w 10858"/>
                <a:gd name="connsiteY0" fmla="*/ 11621 h 11620"/>
                <a:gd name="connsiteX1" fmla="*/ 0 w 10858"/>
                <a:gd name="connsiteY1" fmla="*/ 6286 h 11620"/>
                <a:gd name="connsiteX2" fmla="*/ 10859 w 10858"/>
                <a:gd name="connsiteY2" fmla="*/ 0 h 11620"/>
                <a:gd name="connsiteX3" fmla="*/ 10859 w 10858"/>
                <a:gd name="connsiteY3" fmla="*/ 3715 h 11620"/>
                <a:gd name="connsiteX4" fmla="*/ 8096 w 10858"/>
                <a:gd name="connsiteY4" fmla="*/ 6858 h 11620"/>
                <a:gd name="connsiteX5" fmla="*/ 0 w 10858"/>
                <a:gd name="connsiteY5" fmla="*/ 11621 h 1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 h="11620">
                  <a:moveTo>
                    <a:pt x="0" y="11621"/>
                  </a:moveTo>
                  <a:lnTo>
                    <a:pt x="0" y="6286"/>
                  </a:lnTo>
                  <a:lnTo>
                    <a:pt x="10859" y="0"/>
                  </a:lnTo>
                  <a:lnTo>
                    <a:pt x="10859" y="3715"/>
                  </a:lnTo>
                  <a:cubicBezTo>
                    <a:pt x="10001" y="4763"/>
                    <a:pt x="9049" y="5810"/>
                    <a:pt x="8096" y="6858"/>
                  </a:cubicBezTo>
                  <a:lnTo>
                    <a:pt x="0" y="11621"/>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76" name="Полилиния: фигура 675">
              <a:extLst>
                <a:ext uri="{FF2B5EF4-FFF2-40B4-BE49-F238E27FC236}">
                  <a16:creationId xmlns:a16="http://schemas.microsoft.com/office/drawing/2014/main" id="{4D8DF1B5-245D-CA84-EAC7-78AB627DD30C}"/>
                </a:ext>
              </a:extLst>
            </p:cNvPr>
            <p:cNvSpPr/>
            <p:nvPr/>
          </p:nvSpPr>
          <p:spPr>
            <a:xfrm>
              <a:off x="6389849" y="2609961"/>
              <a:ext cx="10858" cy="11620"/>
            </a:xfrm>
            <a:custGeom>
              <a:avLst/>
              <a:gdLst>
                <a:gd name="connsiteX0" fmla="*/ 0 w 10858"/>
                <a:gd name="connsiteY0" fmla="*/ 6286 h 11620"/>
                <a:gd name="connsiteX1" fmla="*/ 10859 w 10858"/>
                <a:gd name="connsiteY1" fmla="*/ 0 h 11620"/>
                <a:gd name="connsiteX2" fmla="*/ 10859 w 10858"/>
                <a:gd name="connsiteY2" fmla="*/ 3715 h 11620"/>
                <a:gd name="connsiteX3" fmla="*/ 8096 w 10858"/>
                <a:gd name="connsiteY3" fmla="*/ 6858 h 11620"/>
                <a:gd name="connsiteX4" fmla="*/ 0 w 10858"/>
                <a:gd name="connsiteY4" fmla="*/ 11621 h 11620"/>
                <a:gd name="connsiteX5" fmla="*/ 0 w 10858"/>
                <a:gd name="connsiteY5" fmla="*/ 6286 h 1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8" h="11620">
                  <a:moveTo>
                    <a:pt x="0" y="6286"/>
                  </a:moveTo>
                  <a:lnTo>
                    <a:pt x="10859" y="0"/>
                  </a:lnTo>
                  <a:lnTo>
                    <a:pt x="10859" y="3715"/>
                  </a:lnTo>
                  <a:cubicBezTo>
                    <a:pt x="10001" y="4763"/>
                    <a:pt x="9049" y="5810"/>
                    <a:pt x="8096" y="6858"/>
                  </a:cubicBezTo>
                  <a:lnTo>
                    <a:pt x="0" y="11621"/>
                  </a:lnTo>
                  <a:lnTo>
                    <a:pt x="0" y="6286"/>
                  </a:lnTo>
                  <a:close/>
                </a:path>
              </a:pathLst>
            </a:custGeom>
            <a:noFill/>
            <a:ln w="1270" cap="flat">
              <a:solidFill>
                <a:srgbClr val="000000">
                  <a:alpha val="0"/>
                </a:srgbClr>
              </a:solidFill>
              <a:prstDash val="solid"/>
              <a:miter/>
            </a:ln>
          </p:spPr>
          <p:txBody>
            <a:bodyPr rtlCol="0" anchor="ctr"/>
            <a:lstStyle/>
            <a:p>
              <a:endParaRPr lang="ru-RU"/>
            </a:p>
          </p:txBody>
        </p:sp>
      </p:grpSp>
      <p:sp>
        <p:nvSpPr>
          <p:cNvPr id="677" name="Полилиния: фигура 676">
            <a:extLst>
              <a:ext uri="{FF2B5EF4-FFF2-40B4-BE49-F238E27FC236}">
                <a16:creationId xmlns:a16="http://schemas.microsoft.com/office/drawing/2014/main" id="{87F085DA-B2B1-7617-32E1-26AC135F6B71}"/>
              </a:ext>
            </a:extLst>
          </p:cNvPr>
          <p:cNvSpPr/>
          <p:nvPr/>
        </p:nvSpPr>
        <p:spPr>
          <a:xfrm>
            <a:off x="6407852" y="2596721"/>
            <a:ext cx="29527" cy="20954"/>
          </a:xfrm>
          <a:custGeom>
            <a:avLst/>
            <a:gdLst>
              <a:gd name="connsiteX0" fmla="*/ 13621 w 29527"/>
              <a:gd name="connsiteY0" fmla="*/ 20955 h 20954"/>
              <a:gd name="connsiteX1" fmla="*/ 13621 w 29527"/>
              <a:gd name="connsiteY1" fmla="*/ 15621 h 20954"/>
              <a:gd name="connsiteX2" fmla="*/ 29527 w 29527"/>
              <a:gd name="connsiteY2" fmla="*/ 6477 h 20954"/>
              <a:gd name="connsiteX3" fmla="*/ 29527 w 29527"/>
              <a:gd name="connsiteY3" fmla="*/ 11716 h 20954"/>
              <a:gd name="connsiteX4" fmla="*/ 13621 w 29527"/>
              <a:gd name="connsiteY4" fmla="*/ 20955 h 20954"/>
              <a:gd name="connsiteX5" fmla="*/ 0 w 29527"/>
              <a:gd name="connsiteY5" fmla="*/ 14478 h 20954"/>
              <a:gd name="connsiteX6" fmla="*/ 0 w 29527"/>
              <a:gd name="connsiteY6" fmla="*/ 9144 h 20954"/>
              <a:gd name="connsiteX7" fmla="*/ 15907 w 29527"/>
              <a:gd name="connsiteY7" fmla="*/ 0 h 20954"/>
              <a:gd name="connsiteX8" fmla="*/ 15907 w 29527"/>
              <a:gd name="connsiteY8" fmla="*/ 5239 h 20954"/>
              <a:gd name="connsiteX9" fmla="*/ 0 w 29527"/>
              <a:gd name="connsiteY9" fmla="*/ 14478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20954">
                <a:moveTo>
                  <a:pt x="13621" y="20955"/>
                </a:moveTo>
                <a:lnTo>
                  <a:pt x="13621" y="15621"/>
                </a:lnTo>
                <a:lnTo>
                  <a:pt x="29527" y="6477"/>
                </a:lnTo>
                <a:lnTo>
                  <a:pt x="29527" y="11716"/>
                </a:lnTo>
                <a:lnTo>
                  <a:pt x="13621" y="20955"/>
                </a:lnTo>
                <a:close/>
                <a:moveTo>
                  <a:pt x="0" y="14478"/>
                </a:moveTo>
                <a:lnTo>
                  <a:pt x="0" y="9144"/>
                </a:lnTo>
                <a:lnTo>
                  <a:pt x="15907" y="0"/>
                </a:lnTo>
                <a:lnTo>
                  <a:pt x="15907" y="5239"/>
                </a:lnTo>
                <a:lnTo>
                  <a:pt x="0" y="14478"/>
                </a:lnTo>
                <a:close/>
              </a:path>
            </a:pathLst>
          </a:custGeom>
          <a:solidFill>
            <a:srgbClr val="98849F"/>
          </a:solidFill>
          <a:ln w="9525" cap="flat">
            <a:noFill/>
            <a:prstDash val="solid"/>
            <a:miter/>
          </a:ln>
        </p:spPr>
        <p:txBody>
          <a:bodyPr rtlCol="0" anchor="ctr"/>
          <a:lstStyle/>
          <a:p>
            <a:endParaRPr lang="ru-RU"/>
          </a:p>
        </p:txBody>
      </p:sp>
      <p:sp>
        <p:nvSpPr>
          <p:cNvPr id="678" name="Полилиния: фигура 677">
            <a:extLst>
              <a:ext uri="{FF2B5EF4-FFF2-40B4-BE49-F238E27FC236}">
                <a16:creationId xmlns:a16="http://schemas.microsoft.com/office/drawing/2014/main" id="{DAE2D31F-181D-79BF-086D-4F5AA61DB950}"/>
              </a:ext>
            </a:extLst>
          </p:cNvPr>
          <p:cNvSpPr/>
          <p:nvPr/>
        </p:nvSpPr>
        <p:spPr>
          <a:xfrm>
            <a:off x="6407852" y="2596721"/>
            <a:ext cx="29527" cy="20954"/>
          </a:xfrm>
          <a:custGeom>
            <a:avLst/>
            <a:gdLst>
              <a:gd name="connsiteX0" fmla="*/ 13621 w 29527"/>
              <a:gd name="connsiteY0" fmla="*/ 15621 h 20954"/>
              <a:gd name="connsiteX1" fmla="*/ 29527 w 29527"/>
              <a:gd name="connsiteY1" fmla="*/ 6477 h 20954"/>
              <a:gd name="connsiteX2" fmla="*/ 29527 w 29527"/>
              <a:gd name="connsiteY2" fmla="*/ 11716 h 20954"/>
              <a:gd name="connsiteX3" fmla="*/ 13621 w 29527"/>
              <a:gd name="connsiteY3" fmla="*/ 20955 h 20954"/>
              <a:gd name="connsiteX4" fmla="*/ 13621 w 29527"/>
              <a:gd name="connsiteY4" fmla="*/ 15621 h 20954"/>
              <a:gd name="connsiteX5" fmla="*/ 0 w 29527"/>
              <a:gd name="connsiteY5" fmla="*/ 9144 h 20954"/>
              <a:gd name="connsiteX6" fmla="*/ 15907 w 29527"/>
              <a:gd name="connsiteY6" fmla="*/ 0 h 20954"/>
              <a:gd name="connsiteX7" fmla="*/ 15907 w 29527"/>
              <a:gd name="connsiteY7" fmla="*/ 5239 h 20954"/>
              <a:gd name="connsiteX8" fmla="*/ 0 w 29527"/>
              <a:gd name="connsiteY8" fmla="*/ 14478 h 20954"/>
              <a:gd name="connsiteX9" fmla="*/ 0 w 29527"/>
              <a:gd name="connsiteY9" fmla="*/ 9144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20954">
                <a:moveTo>
                  <a:pt x="13621" y="15621"/>
                </a:moveTo>
                <a:lnTo>
                  <a:pt x="29527" y="6477"/>
                </a:lnTo>
                <a:lnTo>
                  <a:pt x="29527" y="11716"/>
                </a:lnTo>
                <a:lnTo>
                  <a:pt x="13621" y="20955"/>
                </a:lnTo>
                <a:lnTo>
                  <a:pt x="13621" y="15621"/>
                </a:lnTo>
                <a:close/>
                <a:moveTo>
                  <a:pt x="0" y="9144"/>
                </a:moveTo>
                <a:lnTo>
                  <a:pt x="15907" y="0"/>
                </a:lnTo>
                <a:lnTo>
                  <a:pt x="15907" y="5239"/>
                </a:lnTo>
                <a:lnTo>
                  <a:pt x="0" y="14478"/>
                </a:lnTo>
                <a:lnTo>
                  <a:pt x="0" y="9144"/>
                </a:lnTo>
                <a:close/>
              </a:path>
            </a:pathLst>
          </a:custGeom>
          <a:noFill/>
          <a:ln w="1270" cap="flat">
            <a:solidFill>
              <a:srgbClr val="000000">
                <a:alpha val="0"/>
              </a:srgbClr>
            </a:solidFill>
            <a:prstDash val="solid"/>
            <a:miter/>
          </a:ln>
        </p:spPr>
        <p:txBody>
          <a:bodyPr rtlCol="0" anchor="ctr"/>
          <a:lstStyle/>
          <a:p>
            <a:endParaRPr lang="ru-RU"/>
          </a:p>
        </p:txBody>
      </p:sp>
      <p:grpSp>
        <p:nvGrpSpPr>
          <p:cNvPr id="679" name="Рисунок 25">
            <a:extLst>
              <a:ext uri="{FF2B5EF4-FFF2-40B4-BE49-F238E27FC236}">
                <a16:creationId xmlns:a16="http://schemas.microsoft.com/office/drawing/2014/main" id="{F10233B7-36CB-2E07-7664-5681C71CEDB4}"/>
              </a:ext>
            </a:extLst>
          </p:cNvPr>
          <p:cNvGrpSpPr/>
          <p:nvPr/>
        </p:nvGrpSpPr>
        <p:grpSpPr>
          <a:xfrm>
            <a:off x="6389849" y="2587863"/>
            <a:ext cx="24479" cy="19431"/>
            <a:chOff x="6389849" y="2587863"/>
            <a:chExt cx="24479" cy="19431"/>
          </a:xfrm>
        </p:grpSpPr>
        <p:sp>
          <p:nvSpPr>
            <p:cNvPr id="680" name="Полилиния: фигура 679">
              <a:extLst>
                <a:ext uri="{FF2B5EF4-FFF2-40B4-BE49-F238E27FC236}">
                  <a16:creationId xmlns:a16="http://schemas.microsoft.com/office/drawing/2014/main" id="{6BCDB001-90E2-5B52-3248-68C73EEC66D5}"/>
                </a:ext>
              </a:extLst>
            </p:cNvPr>
            <p:cNvSpPr/>
            <p:nvPr/>
          </p:nvSpPr>
          <p:spPr>
            <a:xfrm>
              <a:off x="6389849" y="2587863"/>
              <a:ext cx="24479" cy="19431"/>
            </a:xfrm>
            <a:custGeom>
              <a:avLst/>
              <a:gdLst>
                <a:gd name="connsiteX0" fmla="*/ 0 w 24479"/>
                <a:gd name="connsiteY0" fmla="*/ 19431 h 19431"/>
                <a:gd name="connsiteX1" fmla="*/ 0 w 24479"/>
                <a:gd name="connsiteY1" fmla="*/ 14097 h 19431"/>
                <a:gd name="connsiteX2" fmla="*/ 24479 w 24479"/>
                <a:gd name="connsiteY2" fmla="*/ 0 h 19431"/>
                <a:gd name="connsiteX3" fmla="*/ 24479 w 24479"/>
                <a:gd name="connsiteY3" fmla="*/ 5239 h 19431"/>
                <a:gd name="connsiteX4" fmla="*/ 0 w 24479"/>
                <a:gd name="connsiteY4" fmla="*/ 19431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 h="19431">
                  <a:moveTo>
                    <a:pt x="0" y="19431"/>
                  </a:moveTo>
                  <a:lnTo>
                    <a:pt x="0" y="14097"/>
                  </a:lnTo>
                  <a:lnTo>
                    <a:pt x="24479" y="0"/>
                  </a:lnTo>
                  <a:lnTo>
                    <a:pt x="24479" y="5239"/>
                  </a:lnTo>
                  <a:lnTo>
                    <a:pt x="0" y="19431"/>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81" name="Полилиния: фигура 680">
              <a:extLst>
                <a:ext uri="{FF2B5EF4-FFF2-40B4-BE49-F238E27FC236}">
                  <a16:creationId xmlns:a16="http://schemas.microsoft.com/office/drawing/2014/main" id="{3AB3E914-9D57-C8C6-CCAB-544752FF3137}"/>
                </a:ext>
              </a:extLst>
            </p:cNvPr>
            <p:cNvSpPr/>
            <p:nvPr/>
          </p:nvSpPr>
          <p:spPr>
            <a:xfrm>
              <a:off x="6389849" y="2587863"/>
              <a:ext cx="24479" cy="19431"/>
            </a:xfrm>
            <a:custGeom>
              <a:avLst/>
              <a:gdLst>
                <a:gd name="connsiteX0" fmla="*/ 0 w 24479"/>
                <a:gd name="connsiteY0" fmla="*/ 14097 h 19431"/>
                <a:gd name="connsiteX1" fmla="*/ 24479 w 24479"/>
                <a:gd name="connsiteY1" fmla="*/ 0 h 19431"/>
                <a:gd name="connsiteX2" fmla="*/ 24479 w 24479"/>
                <a:gd name="connsiteY2" fmla="*/ 5239 h 19431"/>
                <a:gd name="connsiteX3" fmla="*/ 0 w 24479"/>
                <a:gd name="connsiteY3" fmla="*/ 19431 h 19431"/>
                <a:gd name="connsiteX4" fmla="*/ 0 w 24479"/>
                <a:gd name="connsiteY4" fmla="*/ 14097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 h="19431">
                  <a:moveTo>
                    <a:pt x="0" y="14097"/>
                  </a:moveTo>
                  <a:lnTo>
                    <a:pt x="24479" y="0"/>
                  </a:lnTo>
                  <a:lnTo>
                    <a:pt x="24479" y="5239"/>
                  </a:lnTo>
                  <a:lnTo>
                    <a:pt x="0" y="19431"/>
                  </a:lnTo>
                  <a:lnTo>
                    <a:pt x="0" y="14097"/>
                  </a:lnTo>
                  <a:close/>
                </a:path>
              </a:pathLst>
            </a:custGeom>
            <a:noFill/>
            <a:ln w="1270" cap="flat">
              <a:solidFill>
                <a:srgbClr val="000000">
                  <a:alpha val="0"/>
                </a:srgbClr>
              </a:solidFill>
              <a:prstDash val="solid"/>
              <a:miter/>
            </a:ln>
          </p:spPr>
          <p:txBody>
            <a:bodyPr rtlCol="0" anchor="ctr"/>
            <a:lstStyle/>
            <a:p>
              <a:endParaRPr lang="ru-RU"/>
            </a:p>
          </p:txBody>
        </p:sp>
      </p:grpSp>
      <p:sp>
        <p:nvSpPr>
          <p:cNvPr id="682" name="Полилиния: фигура 681">
            <a:extLst>
              <a:ext uri="{FF2B5EF4-FFF2-40B4-BE49-F238E27FC236}">
                <a16:creationId xmlns:a16="http://schemas.microsoft.com/office/drawing/2014/main" id="{E8AFCDB5-B7EB-FAD1-7B8A-125B53309E74}"/>
              </a:ext>
            </a:extLst>
          </p:cNvPr>
          <p:cNvSpPr/>
          <p:nvPr/>
        </p:nvSpPr>
        <p:spPr>
          <a:xfrm>
            <a:off x="6453095" y="2587863"/>
            <a:ext cx="10953" cy="11525"/>
          </a:xfrm>
          <a:custGeom>
            <a:avLst/>
            <a:gdLst>
              <a:gd name="connsiteX0" fmla="*/ 0 w 10953"/>
              <a:gd name="connsiteY0" fmla="*/ 11525 h 11525"/>
              <a:gd name="connsiteX1" fmla="*/ 0 w 10953"/>
              <a:gd name="connsiteY1" fmla="*/ 6286 h 11525"/>
              <a:gd name="connsiteX2" fmla="*/ 10953 w 10953"/>
              <a:gd name="connsiteY2" fmla="*/ 0 h 11525"/>
              <a:gd name="connsiteX3" fmla="*/ 10953 w 10953"/>
              <a:gd name="connsiteY3" fmla="*/ 5239 h 11525"/>
              <a:gd name="connsiteX4" fmla="*/ 0 w 10953"/>
              <a:gd name="connsiteY4" fmla="*/ 11525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1525">
                <a:moveTo>
                  <a:pt x="0" y="11525"/>
                </a:moveTo>
                <a:lnTo>
                  <a:pt x="0" y="6286"/>
                </a:lnTo>
                <a:lnTo>
                  <a:pt x="10953" y="0"/>
                </a:lnTo>
                <a:lnTo>
                  <a:pt x="10953" y="5239"/>
                </a:lnTo>
                <a:lnTo>
                  <a:pt x="0" y="11525"/>
                </a:lnTo>
                <a:close/>
              </a:path>
            </a:pathLst>
          </a:custGeom>
          <a:solidFill>
            <a:srgbClr val="96859F"/>
          </a:solidFill>
          <a:ln w="9525" cap="flat">
            <a:noFill/>
            <a:prstDash val="solid"/>
            <a:miter/>
          </a:ln>
        </p:spPr>
        <p:txBody>
          <a:bodyPr rtlCol="0" anchor="ctr"/>
          <a:lstStyle/>
          <a:p>
            <a:endParaRPr lang="ru-RU"/>
          </a:p>
        </p:txBody>
      </p:sp>
      <p:sp>
        <p:nvSpPr>
          <p:cNvPr id="683" name="Полилиния: фигура 682">
            <a:extLst>
              <a:ext uri="{FF2B5EF4-FFF2-40B4-BE49-F238E27FC236}">
                <a16:creationId xmlns:a16="http://schemas.microsoft.com/office/drawing/2014/main" id="{AA60F0A3-4D08-6A1A-9725-D7CCAE7E0D8B}"/>
              </a:ext>
            </a:extLst>
          </p:cNvPr>
          <p:cNvSpPr/>
          <p:nvPr/>
        </p:nvSpPr>
        <p:spPr>
          <a:xfrm>
            <a:off x="6453095" y="2587863"/>
            <a:ext cx="10953" cy="11525"/>
          </a:xfrm>
          <a:custGeom>
            <a:avLst/>
            <a:gdLst>
              <a:gd name="connsiteX0" fmla="*/ 0 w 10953"/>
              <a:gd name="connsiteY0" fmla="*/ 6286 h 11525"/>
              <a:gd name="connsiteX1" fmla="*/ 10953 w 10953"/>
              <a:gd name="connsiteY1" fmla="*/ 0 h 11525"/>
              <a:gd name="connsiteX2" fmla="*/ 10953 w 10953"/>
              <a:gd name="connsiteY2" fmla="*/ 5239 h 11525"/>
              <a:gd name="connsiteX3" fmla="*/ 0 w 10953"/>
              <a:gd name="connsiteY3" fmla="*/ 11525 h 11525"/>
              <a:gd name="connsiteX4" fmla="*/ 0 w 10953"/>
              <a:gd name="connsiteY4" fmla="*/ 6286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1525">
                <a:moveTo>
                  <a:pt x="0" y="6286"/>
                </a:moveTo>
                <a:lnTo>
                  <a:pt x="10953" y="0"/>
                </a:lnTo>
                <a:lnTo>
                  <a:pt x="10953" y="5239"/>
                </a:lnTo>
                <a:lnTo>
                  <a:pt x="0" y="11525"/>
                </a:lnTo>
                <a:lnTo>
                  <a:pt x="0" y="6286"/>
                </a:lnTo>
                <a:close/>
              </a:path>
            </a:pathLst>
          </a:custGeom>
          <a:noFill/>
          <a:ln w="1270" cap="flat">
            <a:solidFill>
              <a:srgbClr val="000000">
                <a:alpha val="0"/>
              </a:srgbClr>
            </a:solidFill>
            <a:prstDash val="solid"/>
            <a:miter/>
          </a:ln>
        </p:spPr>
        <p:txBody>
          <a:bodyPr rtlCol="0" anchor="ctr"/>
          <a:lstStyle/>
          <a:p>
            <a:endParaRPr lang="ru-RU"/>
          </a:p>
        </p:txBody>
      </p:sp>
      <p:grpSp>
        <p:nvGrpSpPr>
          <p:cNvPr id="684" name="Рисунок 25">
            <a:extLst>
              <a:ext uri="{FF2B5EF4-FFF2-40B4-BE49-F238E27FC236}">
                <a16:creationId xmlns:a16="http://schemas.microsoft.com/office/drawing/2014/main" id="{98D07967-0445-B150-20C9-484938F9ECB7}"/>
              </a:ext>
            </a:extLst>
          </p:cNvPr>
          <p:cNvGrpSpPr/>
          <p:nvPr/>
        </p:nvGrpSpPr>
        <p:grpSpPr>
          <a:xfrm>
            <a:off x="6444523" y="2594149"/>
            <a:ext cx="8572" cy="10191"/>
            <a:chOff x="6444523" y="2594149"/>
            <a:chExt cx="8572" cy="10191"/>
          </a:xfrm>
        </p:grpSpPr>
        <p:sp>
          <p:nvSpPr>
            <p:cNvPr id="685" name="Полилиния: фигура 684">
              <a:extLst>
                <a:ext uri="{FF2B5EF4-FFF2-40B4-BE49-F238E27FC236}">
                  <a16:creationId xmlns:a16="http://schemas.microsoft.com/office/drawing/2014/main" id="{7A1545A5-DAFB-4A98-2756-AF7F877689CE}"/>
                </a:ext>
              </a:extLst>
            </p:cNvPr>
            <p:cNvSpPr/>
            <p:nvPr/>
          </p:nvSpPr>
          <p:spPr>
            <a:xfrm>
              <a:off x="6444523" y="2594149"/>
              <a:ext cx="8572" cy="10191"/>
            </a:xfrm>
            <a:custGeom>
              <a:avLst/>
              <a:gdLst>
                <a:gd name="connsiteX0" fmla="*/ 0 w 8572"/>
                <a:gd name="connsiteY0" fmla="*/ 10192 h 10191"/>
                <a:gd name="connsiteX1" fmla="*/ 0 w 8572"/>
                <a:gd name="connsiteY1" fmla="*/ 8477 h 10191"/>
                <a:gd name="connsiteX2" fmla="*/ 1810 w 8572"/>
                <a:gd name="connsiteY2" fmla="*/ 3905 h 10191"/>
                <a:gd name="connsiteX3" fmla="*/ 8573 w 8572"/>
                <a:gd name="connsiteY3" fmla="*/ 0 h 10191"/>
                <a:gd name="connsiteX4" fmla="*/ 8573 w 8572"/>
                <a:gd name="connsiteY4" fmla="*/ 5239 h 10191"/>
                <a:gd name="connsiteX5" fmla="*/ 0 w 8572"/>
                <a:gd name="connsiteY5" fmla="*/ 10192 h 1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10191">
                  <a:moveTo>
                    <a:pt x="0" y="10192"/>
                  </a:moveTo>
                  <a:lnTo>
                    <a:pt x="0" y="8477"/>
                  </a:lnTo>
                  <a:cubicBezTo>
                    <a:pt x="571" y="6953"/>
                    <a:pt x="1238" y="5429"/>
                    <a:pt x="1810" y="3905"/>
                  </a:cubicBezTo>
                  <a:lnTo>
                    <a:pt x="8573" y="0"/>
                  </a:lnTo>
                  <a:lnTo>
                    <a:pt x="8573" y="5239"/>
                  </a:lnTo>
                  <a:lnTo>
                    <a:pt x="0" y="10192"/>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686" name="Полилиния: фигура 685">
              <a:extLst>
                <a:ext uri="{FF2B5EF4-FFF2-40B4-BE49-F238E27FC236}">
                  <a16:creationId xmlns:a16="http://schemas.microsoft.com/office/drawing/2014/main" id="{09FE096A-44DF-0795-1313-51BF57EBDE14}"/>
                </a:ext>
              </a:extLst>
            </p:cNvPr>
            <p:cNvSpPr/>
            <p:nvPr/>
          </p:nvSpPr>
          <p:spPr>
            <a:xfrm>
              <a:off x="6444523" y="2594149"/>
              <a:ext cx="8572" cy="10191"/>
            </a:xfrm>
            <a:custGeom>
              <a:avLst/>
              <a:gdLst>
                <a:gd name="connsiteX0" fmla="*/ 0 w 8572"/>
                <a:gd name="connsiteY0" fmla="*/ 8477 h 10191"/>
                <a:gd name="connsiteX1" fmla="*/ 1810 w 8572"/>
                <a:gd name="connsiteY1" fmla="*/ 3905 h 10191"/>
                <a:gd name="connsiteX2" fmla="*/ 8573 w 8572"/>
                <a:gd name="connsiteY2" fmla="*/ 0 h 10191"/>
                <a:gd name="connsiteX3" fmla="*/ 8573 w 8572"/>
                <a:gd name="connsiteY3" fmla="*/ 5239 h 10191"/>
                <a:gd name="connsiteX4" fmla="*/ 0 w 8572"/>
                <a:gd name="connsiteY4" fmla="*/ 10192 h 10191"/>
                <a:gd name="connsiteX5" fmla="*/ 0 w 8572"/>
                <a:gd name="connsiteY5" fmla="*/ 8477 h 1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10191">
                  <a:moveTo>
                    <a:pt x="0" y="8477"/>
                  </a:moveTo>
                  <a:cubicBezTo>
                    <a:pt x="571" y="6953"/>
                    <a:pt x="1238" y="5429"/>
                    <a:pt x="1810" y="3905"/>
                  </a:cubicBezTo>
                  <a:lnTo>
                    <a:pt x="8573" y="0"/>
                  </a:lnTo>
                  <a:lnTo>
                    <a:pt x="8573" y="5239"/>
                  </a:lnTo>
                  <a:lnTo>
                    <a:pt x="0" y="10192"/>
                  </a:lnTo>
                  <a:lnTo>
                    <a:pt x="0" y="8477"/>
                  </a:lnTo>
                  <a:close/>
                </a:path>
              </a:pathLst>
            </a:custGeom>
            <a:noFill/>
            <a:ln w="1270" cap="flat">
              <a:solidFill>
                <a:srgbClr val="000000">
                  <a:alpha val="0"/>
                </a:srgbClr>
              </a:solidFill>
              <a:prstDash val="solid"/>
              <a:miter/>
            </a:ln>
          </p:spPr>
          <p:txBody>
            <a:bodyPr rtlCol="0" anchor="ctr"/>
            <a:lstStyle/>
            <a:p>
              <a:endParaRPr lang="ru-RU"/>
            </a:p>
          </p:txBody>
        </p:sp>
      </p:grpSp>
      <p:sp>
        <p:nvSpPr>
          <p:cNvPr id="687" name="Полилиния: фигура 686">
            <a:extLst>
              <a:ext uri="{FF2B5EF4-FFF2-40B4-BE49-F238E27FC236}">
                <a16:creationId xmlns:a16="http://schemas.microsoft.com/office/drawing/2014/main" id="{F74ED42F-C2D9-692A-5BC6-D824DB95DE3F}"/>
              </a:ext>
            </a:extLst>
          </p:cNvPr>
          <p:cNvSpPr/>
          <p:nvPr/>
        </p:nvSpPr>
        <p:spPr>
          <a:xfrm>
            <a:off x="6430902" y="2583100"/>
            <a:ext cx="16573" cy="19526"/>
          </a:xfrm>
          <a:custGeom>
            <a:avLst/>
            <a:gdLst>
              <a:gd name="connsiteX0" fmla="*/ 13621 w 16573"/>
              <a:gd name="connsiteY0" fmla="*/ 19526 h 19526"/>
              <a:gd name="connsiteX1" fmla="*/ 13621 w 16573"/>
              <a:gd name="connsiteY1" fmla="*/ 16002 h 19526"/>
              <a:gd name="connsiteX2" fmla="*/ 15430 w 16573"/>
              <a:gd name="connsiteY2" fmla="*/ 14954 h 19526"/>
              <a:gd name="connsiteX3" fmla="*/ 13621 w 16573"/>
              <a:gd name="connsiteY3" fmla="*/ 19526 h 19526"/>
              <a:gd name="connsiteX4" fmla="*/ 0 w 16573"/>
              <a:gd name="connsiteY4" fmla="*/ 14764 h 19526"/>
              <a:gd name="connsiteX5" fmla="*/ 0 w 16573"/>
              <a:gd name="connsiteY5" fmla="*/ 9525 h 19526"/>
              <a:gd name="connsiteX6" fmla="*/ 16573 w 16573"/>
              <a:gd name="connsiteY6" fmla="*/ 0 h 19526"/>
              <a:gd name="connsiteX7" fmla="*/ 16573 w 16573"/>
              <a:gd name="connsiteY7" fmla="*/ 5239 h 19526"/>
              <a:gd name="connsiteX8" fmla="*/ 0 w 16573"/>
              <a:gd name="connsiteY8" fmla="*/ 14764 h 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3" h="19526">
                <a:moveTo>
                  <a:pt x="13621" y="19526"/>
                </a:moveTo>
                <a:lnTo>
                  <a:pt x="13621" y="16002"/>
                </a:lnTo>
                <a:lnTo>
                  <a:pt x="15430" y="14954"/>
                </a:lnTo>
                <a:cubicBezTo>
                  <a:pt x="14859" y="16478"/>
                  <a:pt x="14192" y="18002"/>
                  <a:pt x="13621" y="19526"/>
                </a:cubicBezTo>
                <a:close/>
                <a:moveTo>
                  <a:pt x="0" y="14764"/>
                </a:moveTo>
                <a:lnTo>
                  <a:pt x="0" y="9525"/>
                </a:lnTo>
                <a:lnTo>
                  <a:pt x="16573" y="0"/>
                </a:lnTo>
                <a:lnTo>
                  <a:pt x="16573" y="5239"/>
                </a:lnTo>
                <a:lnTo>
                  <a:pt x="0" y="14764"/>
                </a:lnTo>
                <a:close/>
              </a:path>
            </a:pathLst>
          </a:custGeom>
          <a:solidFill>
            <a:srgbClr val="98849F"/>
          </a:solidFill>
          <a:ln w="9525" cap="flat">
            <a:noFill/>
            <a:prstDash val="solid"/>
            <a:miter/>
          </a:ln>
        </p:spPr>
        <p:txBody>
          <a:bodyPr rtlCol="0" anchor="ctr"/>
          <a:lstStyle/>
          <a:p>
            <a:endParaRPr lang="ru-RU"/>
          </a:p>
        </p:txBody>
      </p:sp>
      <p:sp>
        <p:nvSpPr>
          <p:cNvPr id="688" name="Полилиния: фигура 687">
            <a:extLst>
              <a:ext uri="{FF2B5EF4-FFF2-40B4-BE49-F238E27FC236}">
                <a16:creationId xmlns:a16="http://schemas.microsoft.com/office/drawing/2014/main" id="{3C6A0808-A13F-3FB1-FAFF-83EA883C452F}"/>
              </a:ext>
            </a:extLst>
          </p:cNvPr>
          <p:cNvSpPr/>
          <p:nvPr/>
        </p:nvSpPr>
        <p:spPr>
          <a:xfrm>
            <a:off x="6430902" y="2583100"/>
            <a:ext cx="16573" cy="19526"/>
          </a:xfrm>
          <a:custGeom>
            <a:avLst/>
            <a:gdLst>
              <a:gd name="connsiteX0" fmla="*/ 13621 w 16573"/>
              <a:gd name="connsiteY0" fmla="*/ 16002 h 19526"/>
              <a:gd name="connsiteX1" fmla="*/ 15430 w 16573"/>
              <a:gd name="connsiteY1" fmla="*/ 14954 h 19526"/>
              <a:gd name="connsiteX2" fmla="*/ 13621 w 16573"/>
              <a:gd name="connsiteY2" fmla="*/ 19526 h 19526"/>
              <a:gd name="connsiteX3" fmla="*/ 13621 w 16573"/>
              <a:gd name="connsiteY3" fmla="*/ 16002 h 19526"/>
              <a:gd name="connsiteX4" fmla="*/ 0 w 16573"/>
              <a:gd name="connsiteY4" fmla="*/ 9525 h 19526"/>
              <a:gd name="connsiteX5" fmla="*/ 16573 w 16573"/>
              <a:gd name="connsiteY5" fmla="*/ 0 h 19526"/>
              <a:gd name="connsiteX6" fmla="*/ 16573 w 16573"/>
              <a:gd name="connsiteY6" fmla="*/ 5239 h 19526"/>
              <a:gd name="connsiteX7" fmla="*/ 0 w 16573"/>
              <a:gd name="connsiteY7" fmla="*/ 14764 h 19526"/>
              <a:gd name="connsiteX8" fmla="*/ 0 w 16573"/>
              <a:gd name="connsiteY8" fmla="*/ 9525 h 1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3" h="19526">
                <a:moveTo>
                  <a:pt x="13621" y="16002"/>
                </a:moveTo>
                <a:lnTo>
                  <a:pt x="15430" y="14954"/>
                </a:lnTo>
                <a:cubicBezTo>
                  <a:pt x="14859" y="16478"/>
                  <a:pt x="14192" y="18002"/>
                  <a:pt x="13621" y="19526"/>
                </a:cubicBezTo>
                <a:lnTo>
                  <a:pt x="13621" y="16002"/>
                </a:lnTo>
                <a:close/>
                <a:moveTo>
                  <a:pt x="0" y="9525"/>
                </a:moveTo>
                <a:lnTo>
                  <a:pt x="16573" y="0"/>
                </a:lnTo>
                <a:lnTo>
                  <a:pt x="16573" y="5239"/>
                </a:lnTo>
                <a:lnTo>
                  <a:pt x="0" y="14764"/>
                </a:lnTo>
                <a:lnTo>
                  <a:pt x="0" y="9525"/>
                </a:lnTo>
                <a:close/>
              </a:path>
            </a:pathLst>
          </a:custGeom>
          <a:noFill/>
          <a:ln w="1270" cap="flat">
            <a:solidFill>
              <a:srgbClr val="000000">
                <a:alpha val="0"/>
              </a:srgbClr>
            </a:solidFill>
            <a:prstDash val="solid"/>
            <a:miter/>
          </a:ln>
        </p:spPr>
        <p:txBody>
          <a:bodyPr rtlCol="0" anchor="ctr"/>
          <a:lstStyle/>
          <a:p>
            <a:endParaRPr lang="ru-RU"/>
          </a:p>
        </p:txBody>
      </p:sp>
      <p:grpSp>
        <p:nvGrpSpPr>
          <p:cNvPr id="689" name="Рисунок 25">
            <a:extLst>
              <a:ext uri="{FF2B5EF4-FFF2-40B4-BE49-F238E27FC236}">
                <a16:creationId xmlns:a16="http://schemas.microsoft.com/office/drawing/2014/main" id="{07D5CDA7-6BB4-6725-1AE0-EDE42849917A}"/>
              </a:ext>
            </a:extLst>
          </p:cNvPr>
          <p:cNvGrpSpPr/>
          <p:nvPr/>
        </p:nvGrpSpPr>
        <p:grpSpPr>
          <a:xfrm>
            <a:off x="6389849" y="2581386"/>
            <a:ext cx="10858" cy="11525"/>
            <a:chOff x="6389849" y="2581386"/>
            <a:chExt cx="10858" cy="11525"/>
          </a:xfrm>
        </p:grpSpPr>
        <p:sp>
          <p:nvSpPr>
            <p:cNvPr id="690" name="Полилиния: фигура 689">
              <a:extLst>
                <a:ext uri="{FF2B5EF4-FFF2-40B4-BE49-F238E27FC236}">
                  <a16:creationId xmlns:a16="http://schemas.microsoft.com/office/drawing/2014/main" id="{89B051B1-9D76-9B61-2303-44DD4F722363}"/>
                </a:ext>
              </a:extLst>
            </p:cNvPr>
            <p:cNvSpPr/>
            <p:nvPr/>
          </p:nvSpPr>
          <p:spPr>
            <a:xfrm>
              <a:off x="6389849" y="2581386"/>
              <a:ext cx="10858" cy="11525"/>
            </a:xfrm>
            <a:custGeom>
              <a:avLst/>
              <a:gdLst>
                <a:gd name="connsiteX0" fmla="*/ 0 w 10858"/>
                <a:gd name="connsiteY0" fmla="*/ 11525 h 11525"/>
                <a:gd name="connsiteX1" fmla="*/ 0 w 10858"/>
                <a:gd name="connsiteY1" fmla="*/ 6286 h 11525"/>
                <a:gd name="connsiteX2" fmla="*/ 10859 w 10858"/>
                <a:gd name="connsiteY2" fmla="*/ 0 h 11525"/>
                <a:gd name="connsiteX3" fmla="*/ 10859 w 10858"/>
                <a:gd name="connsiteY3" fmla="*/ 5334 h 11525"/>
                <a:gd name="connsiteX4" fmla="*/ 0 w 10858"/>
                <a:gd name="connsiteY4" fmla="*/ 11525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1525">
                  <a:moveTo>
                    <a:pt x="0" y="11525"/>
                  </a:moveTo>
                  <a:lnTo>
                    <a:pt x="0" y="6286"/>
                  </a:lnTo>
                  <a:lnTo>
                    <a:pt x="10859" y="0"/>
                  </a:lnTo>
                  <a:lnTo>
                    <a:pt x="10859" y="5334"/>
                  </a:lnTo>
                  <a:lnTo>
                    <a:pt x="0" y="11525"/>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91" name="Полилиния: фигура 690">
              <a:extLst>
                <a:ext uri="{FF2B5EF4-FFF2-40B4-BE49-F238E27FC236}">
                  <a16:creationId xmlns:a16="http://schemas.microsoft.com/office/drawing/2014/main" id="{5F598973-6A5D-8F6B-DC76-EE42E2BBE2D6}"/>
                </a:ext>
              </a:extLst>
            </p:cNvPr>
            <p:cNvSpPr/>
            <p:nvPr/>
          </p:nvSpPr>
          <p:spPr>
            <a:xfrm>
              <a:off x="6389849" y="2581386"/>
              <a:ext cx="10858" cy="11525"/>
            </a:xfrm>
            <a:custGeom>
              <a:avLst/>
              <a:gdLst>
                <a:gd name="connsiteX0" fmla="*/ 0 w 10858"/>
                <a:gd name="connsiteY0" fmla="*/ 6286 h 11525"/>
                <a:gd name="connsiteX1" fmla="*/ 10859 w 10858"/>
                <a:gd name="connsiteY1" fmla="*/ 0 h 11525"/>
                <a:gd name="connsiteX2" fmla="*/ 10859 w 10858"/>
                <a:gd name="connsiteY2" fmla="*/ 5334 h 11525"/>
                <a:gd name="connsiteX3" fmla="*/ 0 w 10858"/>
                <a:gd name="connsiteY3" fmla="*/ 11525 h 11525"/>
                <a:gd name="connsiteX4" fmla="*/ 0 w 10858"/>
                <a:gd name="connsiteY4" fmla="*/ 6286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1525">
                  <a:moveTo>
                    <a:pt x="0" y="6286"/>
                  </a:moveTo>
                  <a:lnTo>
                    <a:pt x="10859" y="0"/>
                  </a:lnTo>
                  <a:lnTo>
                    <a:pt x="10859" y="5334"/>
                  </a:lnTo>
                  <a:lnTo>
                    <a:pt x="0" y="11525"/>
                  </a:lnTo>
                  <a:lnTo>
                    <a:pt x="0" y="6286"/>
                  </a:lnTo>
                  <a:close/>
                </a:path>
              </a:pathLst>
            </a:custGeom>
            <a:noFill/>
            <a:ln w="1270" cap="flat">
              <a:solidFill>
                <a:srgbClr val="000000">
                  <a:alpha val="0"/>
                </a:srgbClr>
              </a:solidFill>
              <a:prstDash val="solid"/>
              <a:miter/>
            </a:ln>
          </p:spPr>
          <p:txBody>
            <a:bodyPr rtlCol="0" anchor="ctr"/>
            <a:lstStyle/>
            <a:p>
              <a:endParaRPr lang="ru-RU"/>
            </a:p>
          </p:txBody>
        </p:sp>
      </p:grpSp>
      <p:sp>
        <p:nvSpPr>
          <p:cNvPr id="692" name="Полилиния: фигура 691">
            <a:extLst>
              <a:ext uri="{FF2B5EF4-FFF2-40B4-BE49-F238E27FC236}">
                <a16:creationId xmlns:a16="http://schemas.microsoft.com/office/drawing/2014/main" id="{CBF436DD-6049-D188-92DD-900F3D6BE37D}"/>
              </a:ext>
            </a:extLst>
          </p:cNvPr>
          <p:cNvSpPr/>
          <p:nvPr/>
        </p:nvSpPr>
        <p:spPr>
          <a:xfrm>
            <a:off x="6421472" y="2574623"/>
            <a:ext cx="15906" cy="14477"/>
          </a:xfrm>
          <a:custGeom>
            <a:avLst/>
            <a:gdLst>
              <a:gd name="connsiteX0" fmla="*/ 0 w 15906"/>
              <a:gd name="connsiteY0" fmla="*/ 14478 h 14477"/>
              <a:gd name="connsiteX1" fmla="*/ 0 w 15906"/>
              <a:gd name="connsiteY1" fmla="*/ 9144 h 14477"/>
              <a:gd name="connsiteX2" fmla="*/ 15907 w 15906"/>
              <a:gd name="connsiteY2" fmla="*/ 0 h 14477"/>
              <a:gd name="connsiteX3" fmla="*/ 15907 w 15906"/>
              <a:gd name="connsiteY3" fmla="*/ 5239 h 14477"/>
              <a:gd name="connsiteX4" fmla="*/ 0 w 15906"/>
              <a:gd name="connsiteY4" fmla="*/ 14478 h 1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7">
                <a:moveTo>
                  <a:pt x="0" y="14478"/>
                </a:moveTo>
                <a:lnTo>
                  <a:pt x="0" y="9144"/>
                </a:lnTo>
                <a:lnTo>
                  <a:pt x="15907" y="0"/>
                </a:lnTo>
                <a:lnTo>
                  <a:pt x="15907" y="5239"/>
                </a:lnTo>
                <a:lnTo>
                  <a:pt x="0" y="14478"/>
                </a:lnTo>
                <a:close/>
              </a:path>
            </a:pathLst>
          </a:custGeom>
          <a:solidFill>
            <a:srgbClr val="98849F"/>
          </a:solidFill>
          <a:ln w="9525" cap="flat">
            <a:noFill/>
            <a:prstDash val="solid"/>
            <a:miter/>
          </a:ln>
        </p:spPr>
        <p:txBody>
          <a:bodyPr rtlCol="0" anchor="ctr"/>
          <a:lstStyle/>
          <a:p>
            <a:endParaRPr lang="ru-RU"/>
          </a:p>
        </p:txBody>
      </p:sp>
      <p:sp>
        <p:nvSpPr>
          <p:cNvPr id="693" name="Полилиния: фигура 692">
            <a:extLst>
              <a:ext uri="{FF2B5EF4-FFF2-40B4-BE49-F238E27FC236}">
                <a16:creationId xmlns:a16="http://schemas.microsoft.com/office/drawing/2014/main" id="{D109F071-23B8-BE40-98A8-0F8A0E40C257}"/>
              </a:ext>
            </a:extLst>
          </p:cNvPr>
          <p:cNvSpPr/>
          <p:nvPr/>
        </p:nvSpPr>
        <p:spPr>
          <a:xfrm>
            <a:off x="6421472" y="2574623"/>
            <a:ext cx="15906" cy="14477"/>
          </a:xfrm>
          <a:custGeom>
            <a:avLst/>
            <a:gdLst>
              <a:gd name="connsiteX0" fmla="*/ 0 w 15906"/>
              <a:gd name="connsiteY0" fmla="*/ 9144 h 14477"/>
              <a:gd name="connsiteX1" fmla="*/ 15907 w 15906"/>
              <a:gd name="connsiteY1" fmla="*/ 0 h 14477"/>
              <a:gd name="connsiteX2" fmla="*/ 15907 w 15906"/>
              <a:gd name="connsiteY2" fmla="*/ 5239 h 14477"/>
              <a:gd name="connsiteX3" fmla="*/ 0 w 15906"/>
              <a:gd name="connsiteY3" fmla="*/ 14478 h 14477"/>
              <a:gd name="connsiteX4" fmla="*/ 0 w 15906"/>
              <a:gd name="connsiteY4" fmla="*/ 9144 h 1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7">
                <a:moveTo>
                  <a:pt x="0" y="9144"/>
                </a:moveTo>
                <a:lnTo>
                  <a:pt x="15907" y="0"/>
                </a:lnTo>
                <a:lnTo>
                  <a:pt x="15907" y="5239"/>
                </a:lnTo>
                <a:lnTo>
                  <a:pt x="0" y="14478"/>
                </a:lnTo>
                <a:lnTo>
                  <a:pt x="0" y="9144"/>
                </a:lnTo>
                <a:close/>
              </a:path>
            </a:pathLst>
          </a:custGeom>
          <a:noFill/>
          <a:ln w="1270" cap="flat">
            <a:solidFill>
              <a:srgbClr val="000000">
                <a:alpha val="0"/>
              </a:srgbClr>
            </a:solidFill>
            <a:prstDash val="solid"/>
            <a:miter/>
          </a:ln>
        </p:spPr>
        <p:txBody>
          <a:bodyPr rtlCol="0" anchor="ctr"/>
          <a:lstStyle/>
          <a:p>
            <a:endParaRPr lang="ru-RU"/>
          </a:p>
        </p:txBody>
      </p:sp>
      <p:sp>
        <p:nvSpPr>
          <p:cNvPr id="694" name="Полилиния: фигура 693">
            <a:extLst>
              <a:ext uri="{FF2B5EF4-FFF2-40B4-BE49-F238E27FC236}">
                <a16:creationId xmlns:a16="http://schemas.microsoft.com/office/drawing/2014/main" id="{9DAA63D5-64F6-EB82-5088-878804A1AB83}"/>
              </a:ext>
            </a:extLst>
          </p:cNvPr>
          <p:cNvSpPr/>
          <p:nvPr/>
        </p:nvSpPr>
        <p:spPr>
          <a:xfrm>
            <a:off x="6454524" y="2553192"/>
            <a:ext cx="44862" cy="35813"/>
          </a:xfrm>
          <a:custGeom>
            <a:avLst/>
            <a:gdLst>
              <a:gd name="connsiteX0" fmla="*/ 16573 w 44862"/>
              <a:gd name="connsiteY0" fmla="*/ 35814 h 35813"/>
              <a:gd name="connsiteX1" fmla="*/ 16573 w 44862"/>
              <a:gd name="connsiteY1" fmla="*/ 30575 h 35813"/>
              <a:gd name="connsiteX2" fmla="*/ 28670 w 44862"/>
              <a:gd name="connsiteY2" fmla="*/ 23622 h 35813"/>
              <a:gd name="connsiteX3" fmla="*/ 28670 w 44862"/>
              <a:gd name="connsiteY3" fmla="*/ 28861 h 35813"/>
              <a:gd name="connsiteX4" fmla="*/ 16573 w 44862"/>
              <a:gd name="connsiteY4" fmla="*/ 35814 h 35813"/>
              <a:gd name="connsiteX5" fmla="*/ 0 w 44862"/>
              <a:gd name="connsiteY5" fmla="*/ 31051 h 35813"/>
              <a:gd name="connsiteX6" fmla="*/ 0 w 44862"/>
              <a:gd name="connsiteY6" fmla="*/ 25813 h 35813"/>
              <a:gd name="connsiteX7" fmla="*/ 44863 w 44862"/>
              <a:gd name="connsiteY7" fmla="*/ 0 h 35813"/>
              <a:gd name="connsiteX8" fmla="*/ 44863 w 44862"/>
              <a:gd name="connsiteY8" fmla="*/ 5334 h 35813"/>
              <a:gd name="connsiteX9" fmla="*/ 0 w 44862"/>
              <a:gd name="connsiteY9" fmla="*/ 31051 h 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2" h="35813">
                <a:moveTo>
                  <a:pt x="16573" y="35814"/>
                </a:moveTo>
                <a:lnTo>
                  <a:pt x="16573" y="30575"/>
                </a:lnTo>
                <a:lnTo>
                  <a:pt x="28670" y="23622"/>
                </a:lnTo>
                <a:lnTo>
                  <a:pt x="28670" y="28861"/>
                </a:lnTo>
                <a:lnTo>
                  <a:pt x="16573" y="35814"/>
                </a:lnTo>
                <a:close/>
                <a:moveTo>
                  <a:pt x="0" y="31051"/>
                </a:moveTo>
                <a:lnTo>
                  <a:pt x="0" y="25813"/>
                </a:lnTo>
                <a:lnTo>
                  <a:pt x="44863" y="0"/>
                </a:lnTo>
                <a:lnTo>
                  <a:pt x="44863" y="5334"/>
                </a:lnTo>
                <a:lnTo>
                  <a:pt x="0" y="31051"/>
                </a:lnTo>
                <a:close/>
              </a:path>
            </a:pathLst>
          </a:custGeom>
          <a:solidFill>
            <a:srgbClr val="96859F"/>
          </a:solidFill>
          <a:ln w="9525" cap="flat">
            <a:noFill/>
            <a:prstDash val="solid"/>
            <a:miter/>
          </a:ln>
        </p:spPr>
        <p:txBody>
          <a:bodyPr rtlCol="0" anchor="ctr"/>
          <a:lstStyle/>
          <a:p>
            <a:endParaRPr lang="ru-RU"/>
          </a:p>
        </p:txBody>
      </p:sp>
      <p:sp>
        <p:nvSpPr>
          <p:cNvPr id="695" name="Полилиния: фигура 694">
            <a:extLst>
              <a:ext uri="{FF2B5EF4-FFF2-40B4-BE49-F238E27FC236}">
                <a16:creationId xmlns:a16="http://schemas.microsoft.com/office/drawing/2014/main" id="{D30DE185-C8FE-0629-2295-224D4E2F259C}"/>
              </a:ext>
            </a:extLst>
          </p:cNvPr>
          <p:cNvSpPr/>
          <p:nvPr/>
        </p:nvSpPr>
        <p:spPr>
          <a:xfrm>
            <a:off x="6454524" y="2553192"/>
            <a:ext cx="44862" cy="35813"/>
          </a:xfrm>
          <a:custGeom>
            <a:avLst/>
            <a:gdLst>
              <a:gd name="connsiteX0" fmla="*/ 16573 w 44862"/>
              <a:gd name="connsiteY0" fmla="*/ 30575 h 35813"/>
              <a:gd name="connsiteX1" fmla="*/ 28670 w 44862"/>
              <a:gd name="connsiteY1" fmla="*/ 23622 h 35813"/>
              <a:gd name="connsiteX2" fmla="*/ 28670 w 44862"/>
              <a:gd name="connsiteY2" fmla="*/ 28861 h 35813"/>
              <a:gd name="connsiteX3" fmla="*/ 16573 w 44862"/>
              <a:gd name="connsiteY3" fmla="*/ 35814 h 35813"/>
              <a:gd name="connsiteX4" fmla="*/ 16573 w 44862"/>
              <a:gd name="connsiteY4" fmla="*/ 30575 h 35813"/>
              <a:gd name="connsiteX5" fmla="*/ 0 w 44862"/>
              <a:gd name="connsiteY5" fmla="*/ 25813 h 35813"/>
              <a:gd name="connsiteX6" fmla="*/ 44863 w 44862"/>
              <a:gd name="connsiteY6" fmla="*/ 0 h 35813"/>
              <a:gd name="connsiteX7" fmla="*/ 44863 w 44862"/>
              <a:gd name="connsiteY7" fmla="*/ 5334 h 35813"/>
              <a:gd name="connsiteX8" fmla="*/ 0 w 44862"/>
              <a:gd name="connsiteY8" fmla="*/ 31051 h 35813"/>
              <a:gd name="connsiteX9" fmla="*/ 0 w 44862"/>
              <a:gd name="connsiteY9" fmla="*/ 25813 h 3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2" h="35813">
                <a:moveTo>
                  <a:pt x="16573" y="30575"/>
                </a:moveTo>
                <a:lnTo>
                  <a:pt x="28670" y="23622"/>
                </a:lnTo>
                <a:lnTo>
                  <a:pt x="28670" y="28861"/>
                </a:lnTo>
                <a:lnTo>
                  <a:pt x="16573" y="35814"/>
                </a:lnTo>
                <a:lnTo>
                  <a:pt x="16573" y="30575"/>
                </a:lnTo>
                <a:close/>
                <a:moveTo>
                  <a:pt x="0" y="25813"/>
                </a:moveTo>
                <a:lnTo>
                  <a:pt x="44863" y="0"/>
                </a:lnTo>
                <a:lnTo>
                  <a:pt x="44863" y="5334"/>
                </a:lnTo>
                <a:lnTo>
                  <a:pt x="0" y="31051"/>
                </a:lnTo>
                <a:lnTo>
                  <a:pt x="0" y="25813"/>
                </a:lnTo>
                <a:close/>
              </a:path>
            </a:pathLst>
          </a:custGeom>
          <a:noFill/>
          <a:ln w="1270" cap="flat">
            <a:solidFill>
              <a:srgbClr val="000000">
                <a:alpha val="0"/>
              </a:srgbClr>
            </a:solidFill>
            <a:prstDash val="solid"/>
            <a:miter/>
          </a:ln>
        </p:spPr>
        <p:txBody>
          <a:bodyPr rtlCol="0" anchor="ctr"/>
          <a:lstStyle/>
          <a:p>
            <a:endParaRPr lang="ru-RU"/>
          </a:p>
        </p:txBody>
      </p:sp>
      <p:grpSp>
        <p:nvGrpSpPr>
          <p:cNvPr id="696" name="Рисунок 25">
            <a:extLst>
              <a:ext uri="{FF2B5EF4-FFF2-40B4-BE49-F238E27FC236}">
                <a16:creationId xmlns:a16="http://schemas.microsoft.com/office/drawing/2014/main" id="{A6D88376-4AD9-40F7-757D-B21F612E574C}"/>
              </a:ext>
            </a:extLst>
          </p:cNvPr>
          <p:cNvGrpSpPr/>
          <p:nvPr/>
        </p:nvGrpSpPr>
        <p:grpSpPr>
          <a:xfrm>
            <a:off x="6407852" y="2568146"/>
            <a:ext cx="15906" cy="14477"/>
            <a:chOff x="6407852" y="2568146"/>
            <a:chExt cx="15906" cy="14477"/>
          </a:xfrm>
        </p:grpSpPr>
        <p:sp>
          <p:nvSpPr>
            <p:cNvPr id="697" name="Полилиния: фигура 696">
              <a:extLst>
                <a:ext uri="{FF2B5EF4-FFF2-40B4-BE49-F238E27FC236}">
                  <a16:creationId xmlns:a16="http://schemas.microsoft.com/office/drawing/2014/main" id="{8CAE7D4A-DA29-F915-F902-F77B58B422B8}"/>
                </a:ext>
              </a:extLst>
            </p:cNvPr>
            <p:cNvSpPr/>
            <p:nvPr/>
          </p:nvSpPr>
          <p:spPr>
            <a:xfrm>
              <a:off x="6407852" y="2568146"/>
              <a:ext cx="15906" cy="14477"/>
            </a:xfrm>
            <a:custGeom>
              <a:avLst/>
              <a:gdLst>
                <a:gd name="connsiteX0" fmla="*/ 0 w 15906"/>
                <a:gd name="connsiteY0" fmla="*/ 14478 h 14477"/>
                <a:gd name="connsiteX1" fmla="*/ 0 w 15906"/>
                <a:gd name="connsiteY1" fmla="*/ 9144 h 14477"/>
                <a:gd name="connsiteX2" fmla="*/ 15907 w 15906"/>
                <a:gd name="connsiteY2" fmla="*/ 0 h 14477"/>
                <a:gd name="connsiteX3" fmla="*/ 15907 w 15906"/>
                <a:gd name="connsiteY3" fmla="*/ 5239 h 14477"/>
                <a:gd name="connsiteX4" fmla="*/ 0 w 15906"/>
                <a:gd name="connsiteY4" fmla="*/ 14478 h 1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7">
                  <a:moveTo>
                    <a:pt x="0" y="14478"/>
                  </a:moveTo>
                  <a:lnTo>
                    <a:pt x="0" y="9144"/>
                  </a:lnTo>
                  <a:lnTo>
                    <a:pt x="15907" y="0"/>
                  </a:lnTo>
                  <a:lnTo>
                    <a:pt x="15907" y="5239"/>
                  </a:lnTo>
                  <a:lnTo>
                    <a:pt x="0" y="14478"/>
                  </a:lnTo>
                  <a:close/>
                </a:path>
              </a:pathLst>
            </a:custGeom>
            <a:gradFill>
              <a:gsLst>
                <a:gs pos="0">
                  <a:srgbClr val="95829F"/>
                </a:gs>
                <a:gs pos="50000">
                  <a:srgbClr val="95829E"/>
                </a:gs>
                <a:gs pos="100000">
                  <a:srgbClr val="96839E"/>
                </a:gs>
              </a:gsLst>
              <a:lin ang="0" scaled="1"/>
            </a:gradFill>
            <a:ln w="9525" cap="flat">
              <a:noFill/>
              <a:prstDash val="solid"/>
              <a:miter/>
            </a:ln>
          </p:spPr>
          <p:txBody>
            <a:bodyPr rtlCol="0" anchor="ctr"/>
            <a:lstStyle/>
            <a:p>
              <a:endParaRPr lang="ru-RU"/>
            </a:p>
          </p:txBody>
        </p:sp>
        <p:sp>
          <p:nvSpPr>
            <p:cNvPr id="698" name="Полилиния: фигура 697">
              <a:extLst>
                <a:ext uri="{FF2B5EF4-FFF2-40B4-BE49-F238E27FC236}">
                  <a16:creationId xmlns:a16="http://schemas.microsoft.com/office/drawing/2014/main" id="{F831A1B0-16FD-673C-C841-9628EE0F70C9}"/>
                </a:ext>
              </a:extLst>
            </p:cNvPr>
            <p:cNvSpPr/>
            <p:nvPr/>
          </p:nvSpPr>
          <p:spPr>
            <a:xfrm>
              <a:off x="6407852" y="2568146"/>
              <a:ext cx="15906" cy="14477"/>
            </a:xfrm>
            <a:custGeom>
              <a:avLst/>
              <a:gdLst>
                <a:gd name="connsiteX0" fmla="*/ 0 w 15906"/>
                <a:gd name="connsiteY0" fmla="*/ 9144 h 14477"/>
                <a:gd name="connsiteX1" fmla="*/ 15907 w 15906"/>
                <a:gd name="connsiteY1" fmla="*/ 0 h 14477"/>
                <a:gd name="connsiteX2" fmla="*/ 15907 w 15906"/>
                <a:gd name="connsiteY2" fmla="*/ 5239 h 14477"/>
                <a:gd name="connsiteX3" fmla="*/ 0 w 15906"/>
                <a:gd name="connsiteY3" fmla="*/ 14478 h 14477"/>
                <a:gd name="connsiteX4" fmla="*/ 0 w 15906"/>
                <a:gd name="connsiteY4" fmla="*/ 9144 h 1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 h="14477">
                  <a:moveTo>
                    <a:pt x="0" y="9144"/>
                  </a:moveTo>
                  <a:lnTo>
                    <a:pt x="15907" y="0"/>
                  </a:lnTo>
                  <a:lnTo>
                    <a:pt x="15907" y="5239"/>
                  </a:lnTo>
                  <a:lnTo>
                    <a:pt x="0" y="14478"/>
                  </a:lnTo>
                  <a:lnTo>
                    <a:pt x="0" y="9144"/>
                  </a:lnTo>
                  <a:close/>
                </a:path>
              </a:pathLst>
            </a:custGeom>
            <a:noFill/>
            <a:ln w="1270" cap="flat">
              <a:solidFill>
                <a:srgbClr val="000000">
                  <a:alpha val="0"/>
                </a:srgbClr>
              </a:solidFill>
              <a:prstDash val="solid"/>
              <a:miter/>
            </a:ln>
          </p:spPr>
          <p:txBody>
            <a:bodyPr rtlCol="0" anchor="ctr"/>
            <a:lstStyle/>
            <a:p>
              <a:endParaRPr lang="ru-RU"/>
            </a:p>
          </p:txBody>
        </p:sp>
      </p:grpSp>
      <p:sp>
        <p:nvSpPr>
          <p:cNvPr id="699" name="Полилиния: фигура 698">
            <a:extLst>
              <a:ext uri="{FF2B5EF4-FFF2-40B4-BE49-F238E27FC236}">
                <a16:creationId xmlns:a16="http://schemas.microsoft.com/office/drawing/2014/main" id="{92C34365-9F67-BDD7-3600-99B45DBFDE71}"/>
              </a:ext>
            </a:extLst>
          </p:cNvPr>
          <p:cNvSpPr/>
          <p:nvPr/>
        </p:nvSpPr>
        <p:spPr>
          <a:xfrm>
            <a:off x="6453190" y="2559288"/>
            <a:ext cx="10858" cy="11525"/>
          </a:xfrm>
          <a:custGeom>
            <a:avLst/>
            <a:gdLst>
              <a:gd name="connsiteX0" fmla="*/ 0 w 10858"/>
              <a:gd name="connsiteY0" fmla="*/ 11525 h 11525"/>
              <a:gd name="connsiteX1" fmla="*/ 0 w 10858"/>
              <a:gd name="connsiteY1" fmla="*/ 6191 h 11525"/>
              <a:gd name="connsiteX2" fmla="*/ 10859 w 10858"/>
              <a:gd name="connsiteY2" fmla="*/ 0 h 11525"/>
              <a:gd name="connsiteX3" fmla="*/ 10859 w 10858"/>
              <a:gd name="connsiteY3" fmla="*/ 5239 h 11525"/>
              <a:gd name="connsiteX4" fmla="*/ 0 w 10858"/>
              <a:gd name="connsiteY4" fmla="*/ 11525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1525">
                <a:moveTo>
                  <a:pt x="0" y="11525"/>
                </a:moveTo>
                <a:lnTo>
                  <a:pt x="0" y="6191"/>
                </a:lnTo>
                <a:lnTo>
                  <a:pt x="10859" y="0"/>
                </a:lnTo>
                <a:lnTo>
                  <a:pt x="10859" y="5239"/>
                </a:lnTo>
                <a:lnTo>
                  <a:pt x="0" y="11525"/>
                </a:lnTo>
                <a:close/>
              </a:path>
            </a:pathLst>
          </a:custGeom>
          <a:solidFill>
            <a:srgbClr val="96859F"/>
          </a:solidFill>
          <a:ln w="9525" cap="flat">
            <a:noFill/>
            <a:prstDash val="solid"/>
            <a:miter/>
          </a:ln>
        </p:spPr>
        <p:txBody>
          <a:bodyPr rtlCol="0" anchor="ctr"/>
          <a:lstStyle/>
          <a:p>
            <a:endParaRPr lang="ru-RU"/>
          </a:p>
        </p:txBody>
      </p:sp>
      <p:sp>
        <p:nvSpPr>
          <p:cNvPr id="700" name="Полилиния: фигура 699">
            <a:extLst>
              <a:ext uri="{FF2B5EF4-FFF2-40B4-BE49-F238E27FC236}">
                <a16:creationId xmlns:a16="http://schemas.microsoft.com/office/drawing/2014/main" id="{04F9CEB9-73CE-B61F-795B-DF78BBB3E4DB}"/>
              </a:ext>
            </a:extLst>
          </p:cNvPr>
          <p:cNvSpPr/>
          <p:nvPr/>
        </p:nvSpPr>
        <p:spPr>
          <a:xfrm>
            <a:off x="6453190" y="2559288"/>
            <a:ext cx="10858" cy="11525"/>
          </a:xfrm>
          <a:custGeom>
            <a:avLst/>
            <a:gdLst>
              <a:gd name="connsiteX0" fmla="*/ 0 w 10858"/>
              <a:gd name="connsiteY0" fmla="*/ 6191 h 11525"/>
              <a:gd name="connsiteX1" fmla="*/ 10859 w 10858"/>
              <a:gd name="connsiteY1" fmla="*/ 0 h 11525"/>
              <a:gd name="connsiteX2" fmla="*/ 10859 w 10858"/>
              <a:gd name="connsiteY2" fmla="*/ 5239 h 11525"/>
              <a:gd name="connsiteX3" fmla="*/ 0 w 10858"/>
              <a:gd name="connsiteY3" fmla="*/ 11525 h 11525"/>
              <a:gd name="connsiteX4" fmla="*/ 0 w 10858"/>
              <a:gd name="connsiteY4" fmla="*/ 6191 h 11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 h="11525">
                <a:moveTo>
                  <a:pt x="0" y="6191"/>
                </a:moveTo>
                <a:lnTo>
                  <a:pt x="10859" y="0"/>
                </a:lnTo>
                <a:lnTo>
                  <a:pt x="10859" y="5239"/>
                </a:lnTo>
                <a:lnTo>
                  <a:pt x="0" y="11525"/>
                </a:lnTo>
                <a:lnTo>
                  <a:pt x="0" y="6191"/>
                </a:lnTo>
                <a:close/>
              </a:path>
            </a:pathLst>
          </a:custGeom>
          <a:noFill/>
          <a:ln w="1270" cap="flat">
            <a:solidFill>
              <a:srgbClr val="000000">
                <a:alpha val="0"/>
              </a:srgbClr>
            </a:solidFill>
            <a:prstDash val="solid"/>
            <a:miter/>
          </a:ln>
        </p:spPr>
        <p:txBody>
          <a:bodyPr rtlCol="0" anchor="ctr"/>
          <a:lstStyle/>
          <a:p>
            <a:endParaRPr lang="ru-RU"/>
          </a:p>
        </p:txBody>
      </p:sp>
      <p:grpSp>
        <p:nvGrpSpPr>
          <p:cNvPr id="701" name="Рисунок 25">
            <a:extLst>
              <a:ext uri="{FF2B5EF4-FFF2-40B4-BE49-F238E27FC236}">
                <a16:creationId xmlns:a16="http://schemas.microsoft.com/office/drawing/2014/main" id="{8165BFC7-8DAE-F32E-E231-AB25B39B0861}"/>
              </a:ext>
            </a:extLst>
          </p:cNvPr>
          <p:cNvGrpSpPr/>
          <p:nvPr/>
        </p:nvGrpSpPr>
        <p:grpSpPr>
          <a:xfrm>
            <a:off x="6452619" y="2565479"/>
            <a:ext cx="571" cy="5619"/>
            <a:chOff x="6452619" y="2565479"/>
            <a:chExt cx="571" cy="5619"/>
          </a:xfrm>
        </p:grpSpPr>
        <p:sp>
          <p:nvSpPr>
            <p:cNvPr id="702" name="Полилиния: фигура 701">
              <a:extLst>
                <a:ext uri="{FF2B5EF4-FFF2-40B4-BE49-F238E27FC236}">
                  <a16:creationId xmlns:a16="http://schemas.microsoft.com/office/drawing/2014/main" id="{6BEFCD28-2EC3-5203-6DE9-681138134E7C}"/>
                </a:ext>
              </a:extLst>
            </p:cNvPr>
            <p:cNvSpPr/>
            <p:nvPr/>
          </p:nvSpPr>
          <p:spPr>
            <a:xfrm>
              <a:off x="6452619" y="2565479"/>
              <a:ext cx="571" cy="5619"/>
            </a:xfrm>
            <a:custGeom>
              <a:avLst/>
              <a:gdLst>
                <a:gd name="connsiteX0" fmla="*/ 0 w 571"/>
                <a:gd name="connsiteY0" fmla="*/ 5620 h 5619"/>
                <a:gd name="connsiteX1" fmla="*/ 477 w 571"/>
                <a:gd name="connsiteY1" fmla="*/ 95 h 5619"/>
                <a:gd name="connsiteX2" fmla="*/ 571 w 571"/>
                <a:gd name="connsiteY2" fmla="*/ 0 h 5619"/>
                <a:gd name="connsiteX3" fmla="*/ 571 w 571"/>
                <a:gd name="connsiteY3" fmla="*/ 5334 h 5619"/>
                <a:gd name="connsiteX4" fmla="*/ 0 w 571"/>
                <a:gd name="connsiteY4" fmla="*/ 5620 h 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5619">
                  <a:moveTo>
                    <a:pt x="0" y="5620"/>
                  </a:moveTo>
                  <a:cubicBezTo>
                    <a:pt x="191" y="3810"/>
                    <a:pt x="381" y="1905"/>
                    <a:pt x="477" y="95"/>
                  </a:cubicBezTo>
                  <a:lnTo>
                    <a:pt x="571" y="0"/>
                  </a:lnTo>
                  <a:lnTo>
                    <a:pt x="571" y="5334"/>
                  </a:lnTo>
                  <a:lnTo>
                    <a:pt x="0" y="5620"/>
                  </a:lnTo>
                  <a:close/>
                </a:path>
              </a:pathLst>
            </a:custGeom>
            <a:gradFill>
              <a:gsLst>
                <a:gs pos="0">
                  <a:srgbClr val="97849E"/>
                </a:gs>
                <a:gs pos="50000">
                  <a:srgbClr val="97849E"/>
                </a:gs>
                <a:gs pos="100000">
                  <a:srgbClr val="98849F"/>
                </a:gs>
              </a:gsLst>
              <a:lin ang="0" scaled="1"/>
            </a:gradFill>
            <a:ln w="9525" cap="flat">
              <a:noFill/>
              <a:prstDash val="solid"/>
              <a:miter/>
            </a:ln>
          </p:spPr>
          <p:txBody>
            <a:bodyPr rtlCol="0" anchor="ctr"/>
            <a:lstStyle/>
            <a:p>
              <a:endParaRPr lang="ru-RU"/>
            </a:p>
          </p:txBody>
        </p:sp>
        <p:sp>
          <p:nvSpPr>
            <p:cNvPr id="703" name="Полилиния: фигура 702">
              <a:extLst>
                <a:ext uri="{FF2B5EF4-FFF2-40B4-BE49-F238E27FC236}">
                  <a16:creationId xmlns:a16="http://schemas.microsoft.com/office/drawing/2014/main" id="{198F31F4-4D56-F964-786A-4F28A8EDCE81}"/>
                </a:ext>
              </a:extLst>
            </p:cNvPr>
            <p:cNvSpPr/>
            <p:nvPr/>
          </p:nvSpPr>
          <p:spPr>
            <a:xfrm>
              <a:off x="6452619" y="2565479"/>
              <a:ext cx="571" cy="5619"/>
            </a:xfrm>
            <a:custGeom>
              <a:avLst/>
              <a:gdLst>
                <a:gd name="connsiteX0" fmla="*/ 477 w 571"/>
                <a:gd name="connsiteY0" fmla="*/ 95 h 5619"/>
                <a:gd name="connsiteX1" fmla="*/ 571 w 571"/>
                <a:gd name="connsiteY1" fmla="*/ 0 h 5619"/>
                <a:gd name="connsiteX2" fmla="*/ 571 w 571"/>
                <a:gd name="connsiteY2" fmla="*/ 5334 h 5619"/>
                <a:gd name="connsiteX3" fmla="*/ 0 w 571"/>
                <a:gd name="connsiteY3" fmla="*/ 5620 h 5619"/>
                <a:gd name="connsiteX4" fmla="*/ 477 w 571"/>
                <a:gd name="connsiteY4" fmla="*/ 95 h 5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5619">
                  <a:moveTo>
                    <a:pt x="477" y="95"/>
                  </a:moveTo>
                  <a:lnTo>
                    <a:pt x="571" y="0"/>
                  </a:lnTo>
                  <a:lnTo>
                    <a:pt x="571" y="5334"/>
                  </a:lnTo>
                  <a:lnTo>
                    <a:pt x="0" y="5620"/>
                  </a:lnTo>
                  <a:cubicBezTo>
                    <a:pt x="191" y="3810"/>
                    <a:pt x="381" y="1905"/>
                    <a:pt x="477" y="95"/>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704" name="Полилиния: фигура 703">
            <a:extLst>
              <a:ext uri="{FF2B5EF4-FFF2-40B4-BE49-F238E27FC236}">
                <a16:creationId xmlns:a16="http://schemas.microsoft.com/office/drawing/2014/main" id="{45BA5B35-58A5-1C8C-F0F8-803A52312761}"/>
              </a:ext>
            </a:extLst>
          </p:cNvPr>
          <p:cNvSpPr/>
          <p:nvPr/>
        </p:nvSpPr>
        <p:spPr>
          <a:xfrm>
            <a:off x="6444523" y="2565574"/>
            <a:ext cx="8572" cy="10191"/>
          </a:xfrm>
          <a:custGeom>
            <a:avLst/>
            <a:gdLst>
              <a:gd name="connsiteX0" fmla="*/ 0 w 8572"/>
              <a:gd name="connsiteY0" fmla="*/ 10192 h 10191"/>
              <a:gd name="connsiteX1" fmla="*/ 0 w 8572"/>
              <a:gd name="connsiteY1" fmla="*/ 4953 h 10191"/>
              <a:gd name="connsiteX2" fmla="*/ 8573 w 8572"/>
              <a:gd name="connsiteY2" fmla="*/ 0 h 10191"/>
              <a:gd name="connsiteX3" fmla="*/ 8096 w 8572"/>
              <a:gd name="connsiteY3" fmla="*/ 5525 h 10191"/>
              <a:gd name="connsiteX4" fmla="*/ 0 w 8572"/>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0191">
                <a:moveTo>
                  <a:pt x="0" y="10192"/>
                </a:moveTo>
                <a:lnTo>
                  <a:pt x="0" y="4953"/>
                </a:lnTo>
                <a:lnTo>
                  <a:pt x="8573" y="0"/>
                </a:lnTo>
                <a:cubicBezTo>
                  <a:pt x="8477" y="1810"/>
                  <a:pt x="8287" y="3715"/>
                  <a:pt x="8096" y="5525"/>
                </a:cubicBezTo>
                <a:lnTo>
                  <a:pt x="0" y="10192"/>
                </a:lnTo>
                <a:close/>
              </a:path>
            </a:pathLst>
          </a:custGeom>
          <a:solidFill>
            <a:srgbClr val="98849F"/>
          </a:solidFill>
          <a:ln w="9525" cap="flat">
            <a:noFill/>
            <a:prstDash val="solid"/>
            <a:miter/>
          </a:ln>
        </p:spPr>
        <p:txBody>
          <a:bodyPr rtlCol="0" anchor="ctr"/>
          <a:lstStyle/>
          <a:p>
            <a:endParaRPr lang="ru-RU"/>
          </a:p>
        </p:txBody>
      </p:sp>
      <p:sp>
        <p:nvSpPr>
          <p:cNvPr id="705" name="Полилиния: фигура 704">
            <a:extLst>
              <a:ext uri="{FF2B5EF4-FFF2-40B4-BE49-F238E27FC236}">
                <a16:creationId xmlns:a16="http://schemas.microsoft.com/office/drawing/2014/main" id="{FF638230-A700-3401-A2FA-204D4E7263F5}"/>
              </a:ext>
            </a:extLst>
          </p:cNvPr>
          <p:cNvSpPr/>
          <p:nvPr/>
        </p:nvSpPr>
        <p:spPr>
          <a:xfrm>
            <a:off x="6444523" y="2565574"/>
            <a:ext cx="8572" cy="10191"/>
          </a:xfrm>
          <a:custGeom>
            <a:avLst/>
            <a:gdLst>
              <a:gd name="connsiteX0" fmla="*/ 0 w 8572"/>
              <a:gd name="connsiteY0" fmla="*/ 4953 h 10191"/>
              <a:gd name="connsiteX1" fmla="*/ 8573 w 8572"/>
              <a:gd name="connsiteY1" fmla="*/ 0 h 10191"/>
              <a:gd name="connsiteX2" fmla="*/ 8096 w 8572"/>
              <a:gd name="connsiteY2" fmla="*/ 5525 h 10191"/>
              <a:gd name="connsiteX3" fmla="*/ 0 w 8572"/>
              <a:gd name="connsiteY3" fmla="*/ 10192 h 10191"/>
              <a:gd name="connsiteX4" fmla="*/ 0 w 8572"/>
              <a:gd name="connsiteY4" fmla="*/ 4953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0191">
                <a:moveTo>
                  <a:pt x="0" y="4953"/>
                </a:moveTo>
                <a:lnTo>
                  <a:pt x="8573" y="0"/>
                </a:lnTo>
                <a:cubicBezTo>
                  <a:pt x="8477" y="1810"/>
                  <a:pt x="8287" y="3715"/>
                  <a:pt x="8096" y="5525"/>
                </a:cubicBezTo>
                <a:lnTo>
                  <a:pt x="0" y="10192"/>
                </a:lnTo>
                <a:lnTo>
                  <a:pt x="0" y="4953"/>
                </a:lnTo>
                <a:close/>
              </a:path>
            </a:pathLst>
          </a:custGeom>
          <a:noFill/>
          <a:ln w="1270" cap="flat">
            <a:solidFill>
              <a:srgbClr val="000000">
                <a:alpha val="0"/>
              </a:srgbClr>
            </a:solidFill>
            <a:prstDash val="solid"/>
            <a:miter/>
          </a:ln>
        </p:spPr>
        <p:txBody>
          <a:bodyPr rtlCol="0" anchor="ctr"/>
          <a:lstStyle/>
          <a:p>
            <a:endParaRPr lang="ru-RU"/>
          </a:p>
        </p:txBody>
      </p:sp>
      <p:sp>
        <p:nvSpPr>
          <p:cNvPr id="706" name="Полилиния: фигура 705">
            <a:extLst>
              <a:ext uri="{FF2B5EF4-FFF2-40B4-BE49-F238E27FC236}">
                <a16:creationId xmlns:a16="http://schemas.microsoft.com/office/drawing/2014/main" id="{FBF02E03-65C9-1231-DEE8-242777268FA6}"/>
              </a:ext>
            </a:extLst>
          </p:cNvPr>
          <p:cNvSpPr/>
          <p:nvPr/>
        </p:nvSpPr>
        <p:spPr>
          <a:xfrm>
            <a:off x="6452905" y="2550049"/>
            <a:ext cx="2285" cy="6477"/>
          </a:xfrm>
          <a:custGeom>
            <a:avLst/>
            <a:gdLst>
              <a:gd name="connsiteX0" fmla="*/ 285 w 2285"/>
              <a:gd name="connsiteY0" fmla="*/ 6477 h 6477"/>
              <a:gd name="connsiteX1" fmla="*/ 0 w 2285"/>
              <a:gd name="connsiteY1" fmla="*/ 1333 h 6477"/>
              <a:gd name="connsiteX2" fmla="*/ 2286 w 2285"/>
              <a:gd name="connsiteY2" fmla="*/ 0 h 6477"/>
              <a:gd name="connsiteX3" fmla="*/ 2286 w 2285"/>
              <a:gd name="connsiteY3" fmla="*/ 5239 h 6477"/>
              <a:gd name="connsiteX4" fmla="*/ 285 w 2285"/>
              <a:gd name="connsiteY4" fmla="*/ 6477 h 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6477">
                <a:moveTo>
                  <a:pt x="285" y="6477"/>
                </a:moveTo>
                <a:cubicBezTo>
                  <a:pt x="191" y="4763"/>
                  <a:pt x="95" y="3048"/>
                  <a:pt x="0" y="1333"/>
                </a:cubicBezTo>
                <a:lnTo>
                  <a:pt x="2286" y="0"/>
                </a:lnTo>
                <a:lnTo>
                  <a:pt x="2286" y="5239"/>
                </a:lnTo>
                <a:lnTo>
                  <a:pt x="285" y="6477"/>
                </a:lnTo>
                <a:close/>
              </a:path>
            </a:pathLst>
          </a:custGeom>
          <a:solidFill>
            <a:srgbClr val="96859F"/>
          </a:solidFill>
          <a:ln w="9525" cap="flat">
            <a:noFill/>
            <a:prstDash val="solid"/>
            <a:miter/>
          </a:ln>
        </p:spPr>
        <p:txBody>
          <a:bodyPr rtlCol="0" anchor="ctr"/>
          <a:lstStyle/>
          <a:p>
            <a:endParaRPr lang="ru-RU"/>
          </a:p>
        </p:txBody>
      </p:sp>
      <p:sp>
        <p:nvSpPr>
          <p:cNvPr id="707" name="Полилиния: фигура 706">
            <a:extLst>
              <a:ext uri="{FF2B5EF4-FFF2-40B4-BE49-F238E27FC236}">
                <a16:creationId xmlns:a16="http://schemas.microsoft.com/office/drawing/2014/main" id="{E4C49291-F556-353E-C280-3D97654FA98B}"/>
              </a:ext>
            </a:extLst>
          </p:cNvPr>
          <p:cNvSpPr/>
          <p:nvPr/>
        </p:nvSpPr>
        <p:spPr>
          <a:xfrm>
            <a:off x="6452905" y="2550049"/>
            <a:ext cx="2285" cy="6477"/>
          </a:xfrm>
          <a:custGeom>
            <a:avLst/>
            <a:gdLst>
              <a:gd name="connsiteX0" fmla="*/ 0 w 2285"/>
              <a:gd name="connsiteY0" fmla="*/ 1333 h 6477"/>
              <a:gd name="connsiteX1" fmla="*/ 2286 w 2285"/>
              <a:gd name="connsiteY1" fmla="*/ 0 h 6477"/>
              <a:gd name="connsiteX2" fmla="*/ 2286 w 2285"/>
              <a:gd name="connsiteY2" fmla="*/ 5239 h 6477"/>
              <a:gd name="connsiteX3" fmla="*/ 285 w 2285"/>
              <a:gd name="connsiteY3" fmla="*/ 6477 h 6477"/>
              <a:gd name="connsiteX4" fmla="*/ 0 w 2285"/>
              <a:gd name="connsiteY4" fmla="*/ 1333 h 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 h="6477">
                <a:moveTo>
                  <a:pt x="0" y="1333"/>
                </a:moveTo>
                <a:lnTo>
                  <a:pt x="2286" y="0"/>
                </a:lnTo>
                <a:lnTo>
                  <a:pt x="2286" y="5239"/>
                </a:lnTo>
                <a:lnTo>
                  <a:pt x="285" y="6477"/>
                </a:lnTo>
                <a:cubicBezTo>
                  <a:pt x="191" y="4763"/>
                  <a:pt x="95" y="3048"/>
                  <a:pt x="0" y="1333"/>
                </a:cubicBezTo>
                <a:close/>
              </a:path>
            </a:pathLst>
          </a:custGeom>
          <a:noFill/>
          <a:ln w="1270" cap="flat">
            <a:solidFill>
              <a:srgbClr val="000000">
                <a:alpha val="0"/>
              </a:srgbClr>
            </a:solidFill>
            <a:prstDash val="solid"/>
            <a:miter/>
          </a:ln>
        </p:spPr>
        <p:txBody>
          <a:bodyPr rtlCol="0" anchor="ctr"/>
          <a:lstStyle/>
          <a:p>
            <a:endParaRPr lang="ru-RU"/>
          </a:p>
        </p:txBody>
      </p:sp>
      <p:sp>
        <p:nvSpPr>
          <p:cNvPr id="708" name="Полилиния: фигура 707">
            <a:extLst>
              <a:ext uri="{FF2B5EF4-FFF2-40B4-BE49-F238E27FC236}">
                <a16:creationId xmlns:a16="http://schemas.microsoft.com/office/drawing/2014/main" id="{4DCC212A-8A33-0D2D-E409-566573C813B7}"/>
              </a:ext>
            </a:extLst>
          </p:cNvPr>
          <p:cNvSpPr/>
          <p:nvPr/>
        </p:nvSpPr>
        <p:spPr>
          <a:xfrm>
            <a:off x="6430902" y="2551382"/>
            <a:ext cx="22288" cy="17906"/>
          </a:xfrm>
          <a:custGeom>
            <a:avLst/>
            <a:gdLst>
              <a:gd name="connsiteX0" fmla="*/ 0 w 22288"/>
              <a:gd name="connsiteY0" fmla="*/ 17907 h 17906"/>
              <a:gd name="connsiteX1" fmla="*/ 0 w 22288"/>
              <a:gd name="connsiteY1" fmla="*/ 12668 h 17906"/>
              <a:gd name="connsiteX2" fmla="*/ 22003 w 22288"/>
              <a:gd name="connsiteY2" fmla="*/ 0 h 17906"/>
              <a:gd name="connsiteX3" fmla="*/ 22288 w 22288"/>
              <a:gd name="connsiteY3" fmla="*/ 5144 h 17906"/>
              <a:gd name="connsiteX4" fmla="*/ 0 w 22288"/>
              <a:gd name="connsiteY4" fmla="*/ 17907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 h="17906">
                <a:moveTo>
                  <a:pt x="0" y="17907"/>
                </a:moveTo>
                <a:lnTo>
                  <a:pt x="0" y="12668"/>
                </a:lnTo>
                <a:lnTo>
                  <a:pt x="22003" y="0"/>
                </a:lnTo>
                <a:cubicBezTo>
                  <a:pt x="22098" y="1715"/>
                  <a:pt x="22193" y="3429"/>
                  <a:pt x="22288" y="5144"/>
                </a:cubicBezTo>
                <a:lnTo>
                  <a:pt x="0" y="17907"/>
                </a:lnTo>
                <a:close/>
              </a:path>
            </a:pathLst>
          </a:custGeom>
          <a:solidFill>
            <a:srgbClr val="98849F"/>
          </a:solidFill>
          <a:ln w="9525" cap="flat">
            <a:noFill/>
            <a:prstDash val="solid"/>
            <a:miter/>
          </a:ln>
        </p:spPr>
        <p:txBody>
          <a:bodyPr rtlCol="0" anchor="ctr"/>
          <a:lstStyle/>
          <a:p>
            <a:endParaRPr lang="ru-RU"/>
          </a:p>
        </p:txBody>
      </p:sp>
      <p:sp>
        <p:nvSpPr>
          <p:cNvPr id="709" name="Полилиния: фигура 708">
            <a:extLst>
              <a:ext uri="{FF2B5EF4-FFF2-40B4-BE49-F238E27FC236}">
                <a16:creationId xmlns:a16="http://schemas.microsoft.com/office/drawing/2014/main" id="{FBAB7348-B9C7-488E-F296-A113CCF85E06}"/>
              </a:ext>
            </a:extLst>
          </p:cNvPr>
          <p:cNvSpPr/>
          <p:nvPr/>
        </p:nvSpPr>
        <p:spPr>
          <a:xfrm>
            <a:off x="6430902" y="2551382"/>
            <a:ext cx="22288" cy="17906"/>
          </a:xfrm>
          <a:custGeom>
            <a:avLst/>
            <a:gdLst>
              <a:gd name="connsiteX0" fmla="*/ 0 w 22288"/>
              <a:gd name="connsiteY0" fmla="*/ 12668 h 17906"/>
              <a:gd name="connsiteX1" fmla="*/ 22003 w 22288"/>
              <a:gd name="connsiteY1" fmla="*/ 0 h 17906"/>
              <a:gd name="connsiteX2" fmla="*/ 22288 w 22288"/>
              <a:gd name="connsiteY2" fmla="*/ 5144 h 17906"/>
              <a:gd name="connsiteX3" fmla="*/ 0 w 22288"/>
              <a:gd name="connsiteY3" fmla="*/ 17907 h 17906"/>
              <a:gd name="connsiteX4" fmla="*/ 0 w 22288"/>
              <a:gd name="connsiteY4" fmla="*/ 12668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88" h="17906">
                <a:moveTo>
                  <a:pt x="0" y="12668"/>
                </a:moveTo>
                <a:lnTo>
                  <a:pt x="22003" y="0"/>
                </a:lnTo>
                <a:cubicBezTo>
                  <a:pt x="22098" y="1715"/>
                  <a:pt x="22193" y="3429"/>
                  <a:pt x="22288" y="5144"/>
                </a:cubicBezTo>
                <a:lnTo>
                  <a:pt x="0" y="17907"/>
                </a:lnTo>
                <a:lnTo>
                  <a:pt x="0" y="12668"/>
                </a:lnTo>
                <a:close/>
              </a:path>
            </a:pathLst>
          </a:custGeom>
          <a:noFill/>
          <a:ln w="1270" cap="flat">
            <a:solidFill>
              <a:srgbClr val="000000">
                <a:alpha val="0"/>
              </a:srgbClr>
            </a:solidFill>
            <a:prstDash val="solid"/>
            <a:miter/>
          </a:ln>
        </p:spPr>
        <p:txBody>
          <a:bodyPr rtlCol="0" anchor="ctr"/>
          <a:lstStyle/>
          <a:p>
            <a:endParaRPr lang="ru-RU"/>
          </a:p>
        </p:txBody>
      </p:sp>
      <p:sp>
        <p:nvSpPr>
          <p:cNvPr id="710" name="Полилиния: фигура 709">
            <a:extLst>
              <a:ext uri="{FF2B5EF4-FFF2-40B4-BE49-F238E27FC236}">
                <a16:creationId xmlns:a16="http://schemas.microsoft.com/office/drawing/2014/main" id="{CD119685-5E94-4257-CFB6-4B37A9AADBCA}"/>
              </a:ext>
            </a:extLst>
          </p:cNvPr>
          <p:cNvSpPr/>
          <p:nvPr/>
        </p:nvSpPr>
        <p:spPr>
          <a:xfrm>
            <a:off x="6462334" y="2516330"/>
            <a:ext cx="51529" cy="44100"/>
          </a:xfrm>
          <a:custGeom>
            <a:avLst/>
            <a:gdLst>
              <a:gd name="connsiteX0" fmla="*/ 8763 w 51529"/>
              <a:gd name="connsiteY0" fmla="*/ 44101 h 44100"/>
              <a:gd name="connsiteX1" fmla="*/ 8763 w 51529"/>
              <a:gd name="connsiteY1" fmla="*/ 38862 h 44100"/>
              <a:gd name="connsiteX2" fmla="*/ 20860 w 51529"/>
              <a:gd name="connsiteY2" fmla="*/ 31909 h 44100"/>
              <a:gd name="connsiteX3" fmla="*/ 20860 w 51529"/>
              <a:gd name="connsiteY3" fmla="*/ 37148 h 44100"/>
              <a:gd name="connsiteX4" fmla="*/ 8763 w 51529"/>
              <a:gd name="connsiteY4" fmla="*/ 44101 h 44100"/>
              <a:gd name="connsiteX5" fmla="*/ 0 w 51529"/>
              <a:gd name="connsiteY5" fmla="*/ 34957 h 44100"/>
              <a:gd name="connsiteX6" fmla="*/ 0 w 51529"/>
              <a:gd name="connsiteY6" fmla="*/ 29623 h 44100"/>
              <a:gd name="connsiteX7" fmla="*/ 30956 w 51529"/>
              <a:gd name="connsiteY7" fmla="*/ 11811 h 44100"/>
              <a:gd name="connsiteX8" fmla="*/ 30956 w 51529"/>
              <a:gd name="connsiteY8" fmla="*/ 17145 h 44100"/>
              <a:gd name="connsiteX9" fmla="*/ 0 w 51529"/>
              <a:gd name="connsiteY9" fmla="*/ 34957 h 44100"/>
              <a:gd name="connsiteX10" fmla="*/ 28004 w 51529"/>
              <a:gd name="connsiteY10" fmla="*/ 33052 h 44100"/>
              <a:gd name="connsiteX11" fmla="*/ 28004 w 51529"/>
              <a:gd name="connsiteY11" fmla="*/ 27813 h 44100"/>
              <a:gd name="connsiteX12" fmla="*/ 48101 w 51529"/>
              <a:gd name="connsiteY12" fmla="*/ 16192 h 44100"/>
              <a:gd name="connsiteX13" fmla="*/ 48101 w 51529"/>
              <a:gd name="connsiteY13" fmla="*/ 21527 h 44100"/>
              <a:gd name="connsiteX14" fmla="*/ 28004 w 51529"/>
              <a:gd name="connsiteY14" fmla="*/ 33052 h 44100"/>
              <a:gd name="connsiteX15" fmla="*/ 38005 w 51529"/>
              <a:gd name="connsiteY15" fmla="*/ 13049 h 44100"/>
              <a:gd name="connsiteX16" fmla="*/ 38005 w 51529"/>
              <a:gd name="connsiteY16" fmla="*/ 7810 h 44100"/>
              <a:gd name="connsiteX17" fmla="*/ 51530 w 51529"/>
              <a:gd name="connsiteY17" fmla="*/ 0 h 44100"/>
              <a:gd name="connsiteX18" fmla="*/ 51530 w 51529"/>
              <a:gd name="connsiteY18" fmla="*/ 5239 h 44100"/>
              <a:gd name="connsiteX19" fmla="*/ 38005 w 51529"/>
              <a:gd name="connsiteY19" fmla="*/ 13049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529" h="44100">
                <a:moveTo>
                  <a:pt x="8763" y="44101"/>
                </a:moveTo>
                <a:lnTo>
                  <a:pt x="8763" y="38862"/>
                </a:lnTo>
                <a:lnTo>
                  <a:pt x="20860" y="31909"/>
                </a:lnTo>
                <a:lnTo>
                  <a:pt x="20860" y="37148"/>
                </a:lnTo>
                <a:lnTo>
                  <a:pt x="8763" y="44101"/>
                </a:lnTo>
                <a:close/>
                <a:moveTo>
                  <a:pt x="0" y="34957"/>
                </a:moveTo>
                <a:lnTo>
                  <a:pt x="0" y="29623"/>
                </a:lnTo>
                <a:lnTo>
                  <a:pt x="30956" y="11811"/>
                </a:lnTo>
                <a:lnTo>
                  <a:pt x="30956" y="17145"/>
                </a:lnTo>
                <a:lnTo>
                  <a:pt x="0" y="34957"/>
                </a:lnTo>
                <a:close/>
                <a:moveTo>
                  <a:pt x="28004" y="33052"/>
                </a:moveTo>
                <a:lnTo>
                  <a:pt x="28004" y="27813"/>
                </a:lnTo>
                <a:lnTo>
                  <a:pt x="48101" y="16192"/>
                </a:lnTo>
                <a:lnTo>
                  <a:pt x="48101" y="21527"/>
                </a:lnTo>
                <a:lnTo>
                  <a:pt x="28004" y="33052"/>
                </a:lnTo>
                <a:close/>
                <a:moveTo>
                  <a:pt x="38005" y="13049"/>
                </a:moveTo>
                <a:lnTo>
                  <a:pt x="38005" y="7810"/>
                </a:lnTo>
                <a:lnTo>
                  <a:pt x="51530" y="0"/>
                </a:lnTo>
                <a:lnTo>
                  <a:pt x="51530" y="5239"/>
                </a:lnTo>
                <a:lnTo>
                  <a:pt x="38005" y="13049"/>
                </a:lnTo>
                <a:close/>
              </a:path>
            </a:pathLst>
          </a:custGeom>
          <a:solidFill>
            <a:srgbClr val="96859F"/>
          </a:solidFill>
          <a:ln w="9525" cap="flat">
            <a:noFill/>
            <a:prstDash val="solid"/>
            <a:miter/>
          </a:ln>
        </p:spPr>
        <p:txBody>
          <a:bodyPr rtlCol="0" anchor="ctr"/>
          <a:lstStyle/>
          <a:p>
            <a:endParaRPr lang="ru-RU"/>
          </a:p>
        </p:txBody>
      </p:sp>
      <p:sp>
        <p:nvSpPr>
          <p:cNvPr id="711" name="Полилиния: фигура 710">
            <a:extLst>
              <a:ext uri="{FF2B5EF4-FFF2-40B4-BE49-F238E27FC236}">
                <a16:creationId xmlns:a16="http://schemas.microsoft.com/office/drawing/2014/main" id="{5EFAF9D2-3329-4BEF-A60B-EB4C837391CB}"/>
              </a:ext>
            </a:extLst>
          </p:cNvPr>
          <p:cNvSpPr/>
          <p:nvPr/>
        </p:nvSpPr>
        <p:spPr>
          <a:xfrm>
            <a:off x="6462334" y="2516330"/>
            <a:ext cx="51529" cy="44100"/>
          </a:xfrm>
          <a:custGeom>
            <a:avLst/>
            <a:gdLst>
              <a:gd name="connsiteX0" fmla="*/ 8763 w 51529"/>
              <a:gd name="connsiteY0" fmla="*/ 38862 h 44100"/>
              <a:gd name="connsiteX1" fmla="*/ 20860 w 51529"/>
              <a:gd name="connsiteY1" fmla="*/ 31909 h 44100"/>
              <a:gd name="connsiteX2" fmla="*/ 20860 w 51529"/>
              <a:gd name="connsiteY2" fmla="*/ 37148 h 44100"/>
              <a:gd name="connsiteX3" fmla="*/ 8763 w 51529"/>
              <a:gd name="connsiteY3" fmla="*/ 44101 h 44100"/>
              <a:gd name="connsiteX4" fmla="*/ 8763 w 51529"/>
              <a:gd name="connsiteY4" fmla="*/ 38862 h 44100"/>
              <a:gd name="connsiteX5" fmla="*/ 0 w 51529"/>
              <a:gd name="connsiteY5" fmla="*/ 29623 h 44100"/>
              <a:gd name="connsiteX6" fmla="*/ 30956 w 51529"/>
              <a:gd name="connsiteY6" fmla="*/ 11811 h 44100"/>
              <a:gd name="connsiteX7" fmla="*/ 30956 w 51529"/>
              <a:gd name="connsiteY7" fmla="*/ 17145 h 44100"/>
              <a:gd name="connsiteX8" fmla="*/ 0 w 51529"/>
              <a:gd name="connsiteY8" fmla="*/ 34957 h 44100"/>
              <a:gd name="connsiteX9" fmla="*/ 0 w 51529"/>
              <a:gd name="connsiteY9" fmla="*/ 29623 h 44100"/>
              <a:gd name="connsiteX10" fmla="*/ 28004 w 51529"/>
              <a:gd name="connsiteY10" fmla="*/ 27813 h 44100"/>
              <a:gd name="connsiteX11" fmla="*/ 48101 w 51529"/>
              <a:gd name="connsiteY11" fmla="*/ 16192 h 44100"/>
              <a:gd name="connsiteX12" fmla="*/ 48101 w 51529"/>
              <a:gd name="connsiteY12" fmla="*/ 21527 h 44100"/>
              <a:gd name="connsiteX13" fmla="*/ 28004 w 51529"/>
              <a:gd name="connsiteY13" fmla="*/ 33052 h 44100"/>
              <a:gd name="connsiteX14" fmla="*/ 28004 w 51529"/>
              <a:gd name="connsiteY14" fmla="*/ 27813 h 44100"/>
              <a:gd name="connsiteX15" fmla="*/ 38005 w 51529"/>
              <a:gd name="connsiteY15" fmla="*/ 7810 h 44100"/>
              <a:gd name="connsiteX16" fmla="*/ 51530 w 51529"/>
              <a:gd name="connsiteY16" fmla="*/ 0 h 44100"/>
              <a:gd name="connsiteX17" fmla="*/ 51530 w 51529"/>
              <a:gd name="connsiteY17" fmla="*/ 5239 h 44100"/>
              <a:gd name="connsiteX18" fmla="*/ 38005 w 51529"/>
              <a:gd name="connsiteY18" fmla="*/ 13049 h 44100"/>
              <a:gd name="connsiteX19" fmla="*/ 38005 w 51529"/>
              <a:gd name="connsiteY19" fmla="*/ 7810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529" h="44100">
                <a:moveTo>
                  <a:pt x="8763" y="38862"/>
                </a:moveTo>
                <a:lnTo>
                  <a:pt x="20860" y="31909"/>
                </a:lnTo>
                <a:lnTo>
                  <a:pt x="20860" y="37148"/>
                </a:lnTo>
                <a:lnTo>
                  <a:pt x="8763" y="44101"/>
                </a:lnTo>
                <a:lnTo>
                  <a:pt x="8763" y="38862"/>
                </a:lnTo>
                <a:close/>
                <a:moveTo>
                  <a:pt x="0" y="29623"/>
                </a:moveTo>
                <a:lnTo>
                  <a:pt x="30956" y="11811"/>
                </a:lnTo>
                <a:lnTo>
                  <a:pt x="30956" y="17145"/>
                </a:lnTo>
                <a:lnTo>
                  <a:pt x="0" y="34957"/>
                </a:lnTo>
                <a:lnTo>
                  <a:pt x="0" y="29623"/>
                </a:lnTo>
                <a:close/>
                <a:moveTo>
                  <a:pt x="28004" y="27813"/>
                </a:moveTo>
                <a:lnTo>
                  <a:pt x="48101" y="16192"/>
                </a:lnTo>
                <a:lnTo>
                  <a:pt x="48101" y="21527"/>
                </a:lnTo>
                <a:lnTo>
                  <a:pt x="28004" y="33052"/>
                </a:lnTo>
                <a:lnTo>
                  <a:pt x="28004" y="27813"/>
                </a:lnTo>
                <a:close/>
                <a:moveTo>
                  <a:pt x="38005" y="7810"/>
                </a:moveTo>
                <a:lnTo>
                  <a:pt x="51530" y="0"/>
                </a:lnTo>
                <a:lnTo>
                  <a:pt x="51530" y="5239"/>
                </a:lnTo>
                <a:lnTo>
                  <a:pt x="38005" y="13049"/>
                </a:lnTo>
                <a:lnTo>
                  <a:pt x="38005" y="7810"/>
                </a:lnTo>
                <a:close/>
              </a:path>
            </a:pathLst>
          </a:custGeom>
          <a:noFill/>
          <a:ln w="1270" cap="flat">
            <a:solidFill>
              <a:srgbClr val="000000">
                <a:alpha val="0"/>
              </a:srgbClr>
            </a:solidFill>
            <a:prstDash val="solid"/>
            <a:miter/>
          </a:ln>
        </p:spPr>
        <p:txBody>
          <a:bodyPr rtlCol="0" anchor="ctr"/>
          <a:lstStyle/>
          <a:p>
            <a:endParaRPr lang="ru-RU"/>
          </a:p>
        </p:txBody>
      </p:sp>
      <p:sp>
        <p:nvSpPr>
          <p:cNvPr id="712" name="Полилиния: фигура 711">
            <a:extLst>
              <a:ext uri="{FF2B5EF4-FFF2-40B4-BE49-F238E27FC236}">
                <a16:creationId xmlns:a16="http://schemas.microsoft.com/office/drawing/2014/main" id="{B661039E-31BD-19C9-C6A6-8D9312CE3282}"/>
              </a:ext>
            </a:extLst>
          </p:cNvPr>
          <p:cNvSpPr/>
          <p:nvPr/>
        </p:nvSpPr>
        <p:spPr>
          <a:xfrm>
            <a:off x="6379181" y="2500804"/>
            <a:ext cx="14192" cy="42290"/>
          </a:xfrm>
          <a:custGeom>
            <a:avLst/>
            <a:gdLst>
              <a:gd name="connsiteX0" fmla="*/ 14192 w 14192"/>
              <a:gd name="connsiteY0" fmla="*/ 34099 h 42290"/>
              <a:gd name="connsiteX1" fmla="*/ 0 w 14192"/>
              <a:gd name="connsiteY1" fmla="*/ 42291 h 42290"/>
              <a:gd name="connsiteX2" fmla="*/ 0 w 14192"/>
              <a:gd name="connsiteY2" fmla="*/ 8191 h 42290"/>
              <a:gd name="connsiteX3" fmla="*/ 14192 w 14192"/>
              <a:gd name="connsiteY3" fmla="*/ 0 h 42290"/>
              <a:gd name="connsiteX4" fmla="*/ 14192 w 14192"/>
              <a:gd name="connsiteY4" fmla="*/ 34099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2290">
                <a:moveTo>
                  <a:pt x="14192" y="34099"/>
                </a:moveTo>
                <a:lnTo>
                  <a:pt x="0" y="42291"/>
                </a:lnTo>
                <a:lnTo>
                  <a:pt x="0" y="8191"/>
                </a:lnTo>
                <a:lnTo>
                  <a:pt x="14192" y="0"/>
                </a:lnTo>
                <a:lnTo>
                  <a:pt x="14192" y="34099"/>
                </a:lnTo>
                <a:close/>
              </a:path>
            </a:pathLst>
          </a:custGeom>
          <a:solidFill>
            <a:srgbClr val="FFFFFF"/>
          </a:solidFill>
          <a:ln w="9525" cap="flat">
            <a:noFill/>
            <a:prstDash val="solid"/>
            <a:miter/>
          </a:ln>
        </p:spPr>
        <p:txBody>
          <a:bodyPr rtlCol="0" anchor="ctr"/>
          <a:lstStyle/>
          <a:p>
            <a:endParaRPr lang="ru-RU"/>
          </a:p>
        </p:txBody>
      </p:sp>
      <p:sp>
        <p:nvSpPr>
          <p:cNvPr id="713" name="Полилиния: фигура 712">
            <a:extLst>
              <a:ext uri="{FF2B5EF4-FFF2-40B4-BE49-F238E27FC236}">
                <a16:creationId xmlns:a16="http://schemas.microsoft.com/office/drawing/2014/main" id="{DDE5FF5D-F932-B6C4-3FAE-63174AC62F3B}"/>
              </a:ext>
            </a:extLst>
          </p:cNvPr>
          <p:cNvSpPr/>
          <p:nvPr/>
        </p:nvSpPr>
        <p:spPr>
          <a:xfrm>
            <a:off x="6379181" y="2500804"/>
            <a:ext cx="14192" cy="42290"/>
          </a:xfrm>
          <a:custGeom>
            <a:avLst/>
            <a:gdLst>
              <a:gd name="connsiteX0" fmla="*/ 0 w 14192"/>
              <a:gd name="connsiteY0" fmla="*/ 42291 h 42290"/>
              <a:gd name="connsiteX1" fmla="*/ 0 w 14192"/>
              <a:gd name="connsiteY1" fmla="*/ 8191 h 42290"/>
              <a:gd name="connsiteX2" fmla="*/ 14192 w 14192"/>
              <a:gd name="connsiteY2" fmla="*/ 0 h 42290"/>
              <a:gd name="connsiteX3" fmla="*/ 14192 w 14192"/>
              <a:gd name="connsiteY3" fmla="*/ 34099 h 42290"/>
              <a:gd name="connsiteX4" fmla="*/ 0 w 14192"/>
              <a:gd name="connsiteY4" fmla="*/ 42291 h 4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2290">
                <a:moveTo>
                  <a:pt x="0" y="42291"/>
                </a:moveTo>
                <a:lnTo>
                  <a:pt x="0" y="8191"/>
                </a:lnTo>
                <a:lnTo>
                  <a:pt x="14192" y="0"/>
                </a:lnTo>
                <a:lnTo>
                  <a:pt x="14192" y="34099"/>
                </a:lnTo>
                <a:lnTo>
                  <a:pt x="0" y="42291"/>
                </a:lnTo>
                <a:close/>
              </a:path>
            </a:pathLst>
          </a:custGeom>
          <a:noFill/>
          <a:ln w="1270" cap="flat">
            <a:solidFill>
              <a:srgbClr val="000000">
                <a:alpha val="0"/>
              </a:srgbClr>
            </a:solidFill>
            <a:prstDash val="solid"/>
            <a:miter/>
          </a:ln>
        </p:spPr>
        <p:txBody>
          <a:bodyPr rtlCol="0" anchor="ctr"/>
          <a:lstStyle/>
          <a:p>
            <a:endParaRPr lang="ru-RU"/>
          </a:p>
        </p:txBody>
      </p:sp>
      <p:sp>
        <p:nvSpPr>
          <p:cNvPr id="714" name="Полилиния: фигура 713">
            <a:extLst>
              <a:ext uri="{FF2B5EF4-FFF2-40B4-BE49-F238E27FC236}">
                <a16:creationId xmlns:a16="http://schemas.microsoft.com/office/drawing/2014/main" id="{FEAC0F02-69BD-3340-E6F2-7941614500B6}"/>
              </a:ext>
            </a:extLst>
          </p:cNvPr>
          <p:cNvSpPr/>
          <p:nvPr/>
        </p:nvSpPr>
        <p:spPr>
          <a:xfrm>
            <a:off x="6379181" y="2269347"/>
            <a:ext cx="14192" cy="42291"/>
          </a:xfrm>
          <a:custGeom>
            <a:avLst/>
            <a:gdLst>
              <a:gd name="connsiteX0" fmla="*/ 14192 w 14192"/>
              <a:gd name="connsiteY0" fmla="*/ 34100 h 42291"/>
              <a:gd name="connsiteX1" fmla="*/ 0 w 14192"/>
              <a:gd name="connsiteY1" fmla="*/ 42291 h 42291"/>
              <a:gd name="connsiteX2" fmla="*/ 0 w 14192"/>
              <a:gd name="connsiteY2" fmla="*/ 8192 h 42291"/>
              <a:gd name="connsiteX3" fmla="*/ 14192 w 14192"/>
              <a:gd name="connsiteY3" fmla="*/ 0 h 42291"/>
              <a:gd name="connsiteX4" fmla="*/ 14192 w 14192"/>
              <a:gd name="connsiteY4" fmla="*/ 34100 h 4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2291">
                <a:moveTo>
                  <a:pt x="14192" y="34100"/>
                </a:moveTo>
                <a:lnTo>
                  <a:pt x="0" y="42291"/>
                </a:lnTo>
                <a:lnTo>
                  <a:pt x="0" y="8192"/>
                </a:lnTo>
                <a:lnTo>
                  <a:pt x="14192" y="0"/>
                </a:lnTo>
                <a:lnTo>
                  <a:pt x="14192" y="34100"/>
                </a:lnTo>
                <a:close/>
              </a:path>
            </a:pathLst>
          </a:custGeom>
          <a:solidFill>
            <a:srgbClr val="FFFFFF"/>
          </a:solidFill>
          <a:ln w="9525" cap="flat">
            <a:noFill/>
            <a:prstDash val="solid"/>
            <a:miter/>
          </a:ln>
        </p:spPr>
        <p:txBody>
          <a:bodyPr rtlCol="0" anchor="ctr"/>
          <a:lstStyle/>
          <a:p>
            <a:endParaRPr lang="ru-RU"/>
          </a:p>
        </p:txBody>
      </p:sp>
      <p:sp>
        <p:nvSpPr>
          <p:cNvPr id="715" name="Полилиния: фигура 714">
            <a:extLst>
              <a:ext uri="{FF2B5EF4-FFF2-40B4-BE49-F238E27FC236}">
                <a16:creationId xmlns:a16="http://schemas.microsoft.com/office/drawing/2014/main" id="{5F16E5B1-1F5F-6912-2E1C-E424A3EC2AD4}"/>
              </a:ext>
            </a:extLst>
          </p:cNvPr>
          <p:cNvSpPr/>
          <p:nvPr/>
        </p:nvSpPr>
        <p:spPr>
          <a:xfrm>
            <a:off x="6379181" y="2269347"/>
            <a:ext cx="14192" cy="42291"/>
          </a:xfrm>
          <a:custGeom>
            <a:avLst/>
            <a:gdLst>
              <a:gd name="connsiteX0" fmla="*/ 0 w 14192"/>
              <a:gd name="connsiteY0" fmla="*/ 42291 h 42291"/>
              <a:gd name="connsiteX1" fmla="*/ 0 w 14192"/>
              <a:gd name="connsiteY1" fmla="*/ 8192 h 42291"/>
              <a:gd name="connsiteX2" fmla="*/ 14192 w 14192"/>
              <a:gd name="connsiteY2" fmla="*/ 0 h 42291"/>
              <a:gd name="connsiteX3" fmla="*/ 14192 w 14192"/>
              <a:gd name="connsiteY3" fmla="*/ 34100 h 42291"/>
              <a:gd name="connsiteX4" fmla="*/ 0 w 14192"/>
              <a:gd name="connsiteY4" fmla="*/ 42291 h 4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42291">
                <a:moveTo>
                  <a:pt x="0" y="42291"/>
                </a:moveTo>
                <a:lnTo>
                  <a:pt x="0" y="8192"/>
                </a:lnTo>
                <a:lnTo>
                  <a:pt x="14192" y="0"/>
                </a:lnTo>
                <a:lnTo>
                  <a:pt x="14192" y="34100"/>
                </a:lnTo>
                <a:lnTo>
                  <a:pt x="0" y="42291"/>
                </a:lnTo>
                <a:close/>
              </a:path>
            </a:pathLst>
          </a:custGeom>
          <a:noFill/>
          <a:ln w="1270" cap="flat">
            <a:solidFill>
              <a:srgbClr val="000000">
                <a:alpha val="0"/>
              </a:srgbClr>
            </a:solidFill>
            <a:prstDash val="solid"/>
            <a:miter/>
          </a:ln>
        </p:spPr>
        <p:txBody>
          <a:bodyPr rtlCol="0" anchor="ctr"/>
          <a:lstStyle/>
          <a:p>
            <a:endParaRPr lang="ru-RU"/>
          </a:p>
        </p:txBody>
      </p:sp>
      <p:sp>
        <p:nvSpPr>
          <p:cNvPr id="716" name="Полилиния: фигура 715">
            <a:extLst>
              <a:ext uri="{FF2B5EF4-FFF2-40B4-BE49-F238E27FC236}">
                <a16:creationId xmlns:a16="http://schemas.microsoft.com/office/drawing/2014/main" id="{6DE94B7E-373F-5EFB-E5E8-A0114E79B133}"/>
              </a:ext>
            </a:extLst>
          </p:cNvPr>
          <p:cNvSpPr/>
          <p:nvPr/>
        </p:nvSpPr>
        <p:spPr>
          <a:xfrm>
            <a:off x="6399755" y="2471753"/>
            <a:ext cx="14287" cy="59435"/>
          </a:xfrm>
          <a:custGeom>
            <a:avLst/>
            <a:gdLst>
              <a:gd name="connsiteX0" fmla="*/ 14288 w 14287"/>
              <a:gd name="connsiteY0" fmla="*/ 51244 h 59435"/>
              <a:gd name="connsiteX1" fmla="*/ 0 w 14287"/>
              <a:gd name="connsiteY1" fmla="*/ 59436 h 59435"/>
              <a:gd name="connsiteX2" fmla="*/ 0 w 14287"/>
              <a:gd name="connsiteY2" fmla="*/ 8192 h 59435"/>
              <a:gd name="connsiteX3" fmla="*/ 14288 w 14287"/>
              <a:gd name="connsiteY3" fmla="*/ 0 h 59435"/>
              <a:gd name="connsiteX4" fmla="*/ 14288 w 14287"/>
              <a:gd name="connsiteY4" fmla="*/ 51244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14288" y="51244"/>
                </a:moveTo>
                <a:lnTo>
                  <a:pt x="0" y="59436"/>
                </a:lnTo>
                <a:lnTo>
                  <a:pt x="0" y="8192"/>
                </a:lnTo>
                <a:lnTo>
                  <a:pt x="14288" y="0"/>
                </a:lnTo>
                <a:lnTo>
                  <a:pt x="14288" y="51244"/>
                </a:lnTo>
                <a:close/>
              </a:path>
            </a:pathLst>
          </a:custGeom>
          <a:solidFill>
            <a:srgbClr val="FFFFFF"/>
          </a:solidFill>
          <a:ln w="9525" cap="flat">
            <a:noFill/>
            <a:prstDash val="solid"/>
            <a:miter/>
          </a:ln>
        </p:spPr>
        <p:txBody>
          <a:bodyPr rtlCol="0" anchor="ctr"/>
          <a:lstStyle/>
          <a:p>
            <a:endParaRPr lang="ru-RU"/>
          </a:p>
        </p:txBody>
      </p:sp>
      <p:sp>
        <p:nvSpPr>
          <p:cNvPr id="717" name="Полилиния: фигура 716">
            <a:extLst>
              <a:ext uri="{FF2B5EF4-FFF2-40B4-BE49-F238E27FC236}">
                <a16:creationId xmlns:a16="http://schemas.microsoft.com/office/drawing/2014/main" id="{D58A9E26-EB63-8AD5-203F-8DD3DAB3B358}"/>
              </a:ext>
            </a:extLst>
          </p:cNvPr>
          <p:cNvSpPr/>
          <p:nvPr/>
        </p:nvSpPr>
        <p:spPr>
          <a:xfrm>
            <a:off x="6399755" y="2471753"/>
            <a:ext cx="14287" cy="59435"/>
          </a:xfrm>
          <a:custGeom>
            <a:avLst/>
            <a:gdLst>
              <a:gd name="connsiteX0" fmla="*/ 0 w 14287"/>
              <a:gd name="connsiteY0" fmla="*/ 59436 h 59435"/>
              <a:gd name="connsiteX1" fmla="*/ 0 w 14287"/>
              <a:gd name="connsiteY1" fmla="*/ 8192 h 59435"/>
              <a:gd name="connsiteX2" fmla="*/ 14288 w 14287"/>
              <a:gd name="connsiteY2" fmla="*/ 0 h 59435"/>
              <a:gd name="connsiteX3" fmla="*/ 14288 w 14287"/>
              <a:gd name="connsiteY3" fmla="*/ 51244 h 59435"/>
              <a:gd name="connsiteX4" fmla="*/ 0 w 14287"/>
              <a:gd name="connsiteY4" fmla="*/ 59436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5">
                <a:moveTo>
                  <a:pt x="0" y="59436"/>
                </a:moveTo>
                <a:lnTo>
                  <a:pt x="0" y="8192"/>
                </a:lnTo>
                <a:lnTo>
                  <a:pt x="14288" y="0"/>
                </a:lnTo>
                <a:lnTo>
                  <a:pt x="14288" y="51244"/>
                </a:lnTo>
                <a:lnTo>
                  <a:pt x="0" y="59436"/>
                </a:lnTo>
                <a:close/>
              </a:path>
            </a:pathLst>
          </a:custGeom>
          <a:noFill/>
          <a:ln w="1270" cap="flat">
            <a:solidFill>
              <a:srgbClr val="000000">
                <a:alpha val="0"/>
              </a:srgbClr>
            </a:solidFill>
            <a:prstDash val="solid"/>
            <a:miter/>
          </a:ln>
        </p:spPr>
        <p:txBody>
          <a:bodyPr rtlCol="0" anchor="ctr"/>
          <a:lstStyle/>
          <a:p>
            <a:endParaRPr lang="ru-RU"/>
          </a:p>
        </p:txBody>
      </p:sp>
      <p:sp>
        <p:nvSpPr>
          <p:cNvPr id="718" name="Полилиния: фигура 717">
            <a:extLst>
              <a:ext uri="{FF2B5EF4-FFF2-40B4-BE49-F238E27FC236}">
                <a16:creationId xmlns:a16="http://schemas.microsoft.com/office/drawing/2014/main" id="{218C2BA9-7578-74DE-CD64-CFC859A1A370}"/>
              </a:ext>
            </a:extLst>
          </p:cNvPr>
          <p:cNvSpPr/>
          <p:nvPr/>
        </p:nvSpPr>
        <p:spPr>
          <a:xfrm>
            <a:off x="6399755" y="2311733"/>
            <a:ext cx="14287" cy="59436"/>
          </a:xfrm>
          <a:custGeom>
            <a:avLst/>
            <a:gdLst>
              <a:gd name="connsiteX0" fmla="*/ 14288 w 14287"/>
              <a:gd name="connsiteY0" fmla="*/ 51245 h 59436"/>
              <a:gd name="connsiteX1" fmla="*/ 0 w 14287"/>
              <a:gd name="connsiteY1" fmla="*/ 59436 h 59436"/>
              <a:gd name="connsiteX2" fmla="*/ 0 w 14287"/>
              <a:gd name="connsiteY2" fmla="*/ 8192 h 59436"/>
              <a:gd name="connsiteX3" fmla="*/ 14288 w 14287"/>
              <a:gd name="connsiteY3" fmla="*/ 0 h 59436"/>
              <a:gd name="connsiteX4" fmla="*/ 14288 w 14287"/>
              <a:gd name="connsiteY4" fmla="*/ 51245 h 5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6">
                <a:moveTo>
                  <a:pt x="14288" y="51245"/>
                </a:moveTo>
                <a:lnTo>
                  <a:pt x="0" y="59436"/>
                </a:lnTo>
                <a:lnTo>
                  <a:pt x="0" y="8192"/>
                </a:lnTo>
                <a:lnTo>
                  <a:pt x="14288" y="0"/>
                </a:lnTo>
                <a:lnTo>
                  <a:pt x="14288" y="51245"/>
                </a:lnTo>
                <a:close/>
              </a:path>
            </a:pathLst>
          </a:custGeom>
          <a:solidFill>
            <a:srgbClr val="FFFFFF"/>
          </a:solidFill>
          <a:ln w="9525" cap="flat">
            <a:noFill/>
            <a:prstDash val="solid"/>
            <a:miter/>
          </a:ln>
        </p:spPr>
        <p:txBody>
          <a:bodyPr rtlCol="0" anchor="ctr"/>
          <a:lstStyle/>
          <a:p>
            <a:endParaRPr lang="ru-RU"/>
          </a:p>
        </p:txBody>
      </p:sp>
      <p:sp>
        <p:nvSpPr>
          <p:cNvPr id="719" name="Полилиния: фигура 718">
            <a:extLst>
              <a:ext uri="{FF2B5EF4-FFF2-40B4-BE49-F238E27FC236}">
                <a16:creationId xmlns:a16="http://schemas.microsoft.com/office/drawing/2014/main" id="{23B5D761-16F9-01C1-B12C-14C2C1BA6D2D}"/>
              </a:ext>
            </a:extLst>
          </p:cNvPr>
          <p:cNvSpPr/>
          <p:nvPr/>
        </p:nvSpPr>
        <p:spPr>
          <a:xfrm>
            <a:off x="6399755" y="2311733"/>
            <a:ext cx="14287" cy="59436"/>
          </a:xfrm>
          <a:custGeom>
            <a:avLst/>
            <a:gdLst>
              <a:gd name="connsiteX0" fmla="*/ 0 w 14287"/>
              <a:gd name="connsiteY0" fmla="*/ 59436 h 59436"/>
              <a:gd name="connsiteX1" fmla="*/ 0 w 14287"/>
              <a:gd name="connsiteY1" fmla="*/ 8192 h 59436"/>
              <a:gd name="connsiteX2" fmla="*/ 14288 w 14287"/>
              <a:gd name="connsiteY2" fmla="*/ 0 h 59436"/>
              <a:gd name="connsiteX3" fmla="*/ 14288 w 14287"/>
              <a:gd name="connsiteY3" fmla="*/ 51245 h 59436"/>
              <a:gd name="connsiteX4" fmla="*/ 0 w 14287"/>
              <a:gd name="connsiteY4" fmla="*/ 59436 h 59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59436">
                <a:moveTo>
                  <a:pt x="0" y="59436"/>
                </a:moveTo>
                <a:lnTo>
                  <a:pt x="0" y="8192"/>
                </a:lnTo>
                <a:lnTo>
                  <a:pt x="14288" y="0"/>
                </a:lnTo>
                <a:lnTo>
                  <a:pt x="14288" y="51245"/>
                </a:lnTo>
                <a:lnTo>
                  <a:pt x="0" y="59436"/>
                </a:lnTo>
                <a:close/>
              </a:path>
            </a:pathLst>
          </a:custGeom>
          <a:noFill/>
          <a:ln w="1270" cap="flat">
            <a:solidFill>
              <a:srgbClr val="000000">
                <a:alpha val="0"/>
              </a:srgbClr>
            </a:solidFill>
            <a:prstDash val="solid"/>
            <a:miter/>
          </a:ln>
        </p:spPr>
        <p:txBody>
          <a:bodyPr rtlCol="0" anchor="ctr"/>
          <a:lstStyle/>
          <a:p>
            <a:endParaRPr lang="ru-RU"/>
          </a:p>
        </p:txBody>
      </p:sp>
      <p:sp>
        <p:nvSpPr>
          <p:cNvPr id="720" name="Полилиния: фигура 719">
            <a:extLst>
              <a:ext uri="{FF2B5EF4-FFF2-40B4-BE49-F238E27FC236}">
                <a16:creationId xmlns:a16="http://schemas.microsoft.com/office/drawing/2014/main" id="{0DABEF19-F5FF-1FE0-14D0-E482ADB17390}"/>
              </a:ext>
            </a:extLst>
          </p:cNvPr>
          <p:cNvSpPr/>
          <p:nvPr/>
        </p:nvSpPr>
        <p:spPr>
          <a:xfrm>
            <a:off x="6420424" y="2430319"/>
            <a:ext cx="14287" cy="89058"/>
          </a:xfrm>
          <a:custGeom>
            <a:avLst/>
            <a:gdLst>
              <a:gd name="connsiteX0" fmla="*/ 14288 w 14287"/>
              <a:gd name="connsiteY0" fmla="*/ 80772 h 89058"/>
              <a:gd name="connsiteX1" fmla="*/ 0 w 14287"/>
              <a:gd name="connsiteY1" fmla="*/ 89059 h 89058"/>
              <a:gd name="connsiteX2" fmla="*/ 0 w 14287"/>
              <a:gd name="connsiteY2" fmla="*/ 8192 h 89058"/>
              <a:gd name="connsiteX3" fmla="*/ 14288 w 14287"/>
              <a:gd name="connsiteY3" fmla="*/ 0 h 89058"/>
              <a:gd name="connsiteX4" fmla="*/ 14288 w 14287"/>
              <a:gd name="connsiteY4" fmla="*/ 80772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89058">
                <a:moveTo>
                  <a:pt x="14288" y="80772"/>
                </a:moveTo>
                <a:lnTo>
                  <a:pt x="0" y="89059"/>
                </a:lnTo>
                <a:lnTo>
                  <a:pt x="0" y="8192"/>
                </a:lnTo>
                <a:lnTo>
                  <a:pt x="14288" y="0"/>
                </a:lnTo>
                <a:lnTo>
                  <a:pt x="14288" y="80772"/>
                </a:lnTo>
                <a:close/>
              </a:path>
            </a:pathLst>
          </a:custGeom>
          <a:solidFill>
            <a:srgbClr val="FFFFFF"/>
          </a:solidFill>
          <a:ln w="9525" cap="flat">
            <a:noFill/>
            <a:prstDash val="solid"/>
            <a:miter/>
          </a:ln>
        </p:spPr>
        <p:txBody>
          <a:bodyPr rtlCol="0" anchor="ctr"/>
          <a:lstStyle/>
          <a:p>
            <a:endParaRPr lang="ru-RU"/>
          </a:p>
        </p:txBody>
      </p:sp>
      <p:sp>
        <p:nvSpPr>
          <p:cNvPr id="721" name="Полилиния: фигура 720">
            <a:extLst>
              <a:ext uri="{FF2B5EF4-FFF2-40B4-BE49-F238E27FC236}">
                <a16:creationId xmlns:a16="http://schemas.microsoft.com/office/drawing/2014/main" id="{628FA678-4F65-EF13-9AF0-2603206408B4}"/>
              </a:ext>
            </a:extLst>
          </p:cNvPr>
          <p:cNvSpPr/>
          <p:nvPr/>
        </p:nvSpPr>
        <p:spPr>
          <a:xfrm>
            <a:off x="6420424" y="2430319"/>
            <a:ext cx="14287" cy="89058"/>
          </a:xfrm>
          <a:custGeom>
            <a:avLst/>
            <a:gdLst>
              <a:gd name="connsiteX0" fmla="*/ 0 w 14287"/>
              <a:gd name="connsiteY0" fmla="*/ 89059 h 89058"/>
              <a:gd name="connsiteX1" fmla="*/ 0 w 14287"/>
              <a:gd name="connsiteY1" fmla="*/ 8192 h 89058"/>
              <a:gd name="connsiteX2" fmla="*/ 14288 w 14287"/>
              <a:gd name="connsiteY2" fmla="*/ 0 h 89058"/>
              <a:gd name="connsiteX3" fmla="*/ 14288 w 14287"/>
              <a:gd name="connsiteY3" fmla="*/ 80772 h 89058"/>
              <a:gd name="connsiteX4" fmla="*/ 0 w 14287"/>
              <a:gd name="connsiteY4" fmla="*/ 89059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89058">
                <a:moveTo>
                  <a:pt x="0" y="89059"/>
                </a:moveTo>
                <a:lnTo>
                  <a:pt x="0" y="8192"/>
                </a:lnTo>
                <a:lnTo>
                  <a:pt x="14288" y="0"/>
                </a:lnTo>
                <a:lnTo>
                  <a:pt x="14288" y="80772"/>
                </a:lnTo>
                <a:lnTo>
                  <a:pt x="0" y="89059"/>
                </a:lnTo>
                <a:close/>
              </a:path>
            </a:pathLst>
          </a:custGeom>
          <a:noFill/>
          <a:ln w="1270" cap="flat">
            <a:solidFill>
              <a:srgbClr val="000000">
                <a:alpha val="0"/>
              </a:srgbClr>
            </a:solidFill>
            <a:prstDash val="solid"/>
            <a:miter/>
          </a:ln>
        </p:spPr>
        <p:txBody>
          <a:bodyPr rtlCol="0" anchor="ctr"/>
          <a:lstStyle/>
          <a:p>
            <a:endParaRPr lang="ru-RU"/>
          </a:p>
        </p:txBody>
      </p:sp>
      <p:sp>
        <p:nvSpPr>
          <p:cNvPr id="722" name="Полилиния: фигура 721">
            <a:extLst>
              <a:ext uri="{FF2B5EF4-FFF2-40B4-BE49-F238E27FC236}">
                <a16:creationId xmlns:a16="http://schemas.microsoft.com/office/drawing/2014/main" id="{0D8DE577-8F93-5217-C967-5AEE987499CB}"/>
              </a:ext>
            </a:extLst>
          </p:cNvPr>
          <p:cNvSpPr/>
          <p:nvPr/>
        </p:nvSpPr>
        <p:spPr>
          <a:xfrm>
            <a:off x="6420424" y="2334593"/>
            <a:ext cx="14287" cy="89058"/>
          </a:xfrm>
          <a:custGeom>
            <a:avLst/>
            <a:gdLst>
              <a:gd name="connsiteX0" fmla="*/ 14288 w 14287"/>
              <a:gd name="connsiteY0" fmla="*/ 80867 h 89058"/>
              <a:gd name="connsiteX1" fmla="*/ 0 w 14287"/>
              <a:gd name="connsiteY1" fmla="*/ 89059 h 89058"/>
              <a:gd name="connsiteX2" fmla="*/ 0 w 14287"/>
              <a:gd name="connsiteY2" fmla="*/ 8287 h 89058"/>
              <a:gd name="connsiteX3" fmla="*/ 14288 w 14287"/>
              <a:gd name="connsiteY3" fmla="*/ 0 h 89058"/>
              <a:gd name="connsiteX4" fmla="*/ 14288 w 14287"/>
              <a:gd name="connsiteY4" fmla="*/ 80867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89058">
                <a:moveTo>
                  <a:pt x="14288" y="80867"/>
                </a:moveTo>
                <a:lnTo>
                  <a:pt x="0" y="89059"/>
                </a:lnTo>
                <a:lnTo>
                  <a:pt x="0" y="8287"/>
                </a:lnTo>
                <a:lnTo>
                  <a:pt x="14288" y="0"/>
                </a:lnTo>
                <a:lnTo>
                  <a:pt x="14288" y="80867"/>
                </a:lnTo>
                <a:close/>
              </a:path>
            </a:pathLst>
          </a:custGeom>
          <a:solidFill>
            <a:srgbClr val="FFFFFF"/>
          </a:solidFill>
          <a:ln w="9525" cap="flat">
            <a:noFill/>
            <a:prstDash val="solid"/>
            <a:miter/>
          </a:ln>
        </p:spPr>
        <p:txBody>
          <a:bodyPr rtlCol="0" anchor="ctr"/>
          <a:lstStyle/>
          <a:p>
            <a:endParaRPr lang="ru-RU"/>
          </a:p>
        </p:txBody>
      </p:sp>
      <p:sp>
        <p:nvSpPr>
          <p:cNvPr id="723" name="Полилиния: фигура 722">
            <a:extLst>
              <a:ext uri="{FF2B5EF4-FFF2-40B4-BE49-F238E27FC236}">
                <a16:creationId xmlns:a16="http://schemas.microsoft.com/office/drawing/2014/main" id="{83F2ACDD-1D1E-6931-1153-B600BE816203}"/>
              </a:ext>
            </a:extLst>
          </p:cNvPr>
          <p:cNvSpPr/>
          <p:nvPr/>
        </p:nvSpPr>
        <p:spPr>
          <a:xfrm>
            <a:off x="6420424" y="2334593"/>
            <a:ext cx="14287" cy="89058"/>
          </a:xfrm>
          <a:custGeom>
            <a:avLst/>
            <a:gdLst>
              <a:gd name="connsiteX0" fmla="*/ 0 w 14287"/>
              <a:gd name="connsiteY0" fmla="*/ 89059 h 89058"/>
              <a:gd name="connsiteX1" fmla="*/ 0 w 14287"/>
              <a:gd name="connsiteY1" fmla="*/ 8287 h 89058"/>
              <a:gd name="connsiteX2" fmla="*/ 14288 w 14287"/>
              <a:gd name="connsiteY2" fmla="*/ 0 h 89058"/>
              <a:gd name="connsiteX3" fmla="*/ 14288 w 14287"/>
              <a:gd name="connsiteY3" fmla="*/ 80867 h 89058"/>
              <a:gd name="connsiteX4" fmla="*/ 0 w 14287"/>
              <a:gd name="connsiteY4" fmla="*/ 89059 h 8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89058">
                <a:moveTo>
                  <a:pt x="0" y="89059"/>
                </a:moveTo>
                <a:lnTo>
                  <a:pt x="0" y="8287"/>
                </a:lnTo>
                <a:lnTo>
                  <a:pt x="14288" y="0"/>
                </a:lnTo>
                <a:lnTo>
                  <a:pt x="14288" y="80867"/>
                </a:lnTo>
                <a:lnTo>
                  <a:pt x="0" y="89059"/>
                </a:lnTo>
                <a:close/>
              </a:path>
            </a:pathLst>
          </a:custGeom>
          <a:noFill/>
          <a:ln w="1270" cap="flat">
            <a:solidFill>
              <a:srgbClr val="000000">
                <a:alpha val="0"/>
              </a:srgbClr>
            </a:solidFill>
            <a:prstDash val="solid"/>
            <a:miter/>
          </a:ln>
        </p:spPr>
        <p:txBody>
          <a:bodyPr rtlCol="0" anchor="ctr"/>
          <a:lstStyle/>
          <a:p>
            <a:endParaRPr lang="ru-RU"/>
          </a:p>
        </p:txBody>
      </p:sp>
      <p:sp>
        <p:nvSpPr>
          <p:cNvPr id="724" name="Полилиния: фигура 723">
            <a:extLst>
              <a:ext uri="{FF2B5EF4-FFF2-40B4-BE49-F238E27FC236}">
                <a16:creationId xmlns:a16="http://schemas.microsoft.com/office/drawing/2014/main" id="{8AF52A91-46C4-DE18-5999-B7F72959DB09}"/>
              </a:ext>
            </a:extLst>
          </p:cNvPr>
          <p:cNvSpPr/>
          <p:nvPr/>
        </p:nvSpPr>
        <p:spPr>
          <a:xfrm>
            <a:off x="6441094" y="2431081"/>
            <a:ext cx="14287" cy="76390"/>
          </a:xfrm>
          <a:custGeom>
            <a:avLst/>
            <a:gdLst>
              <a:gd name="connsiteX0" fmla="*/ 14288 w 14287"/>
              <a:gd name="connsiteY0" fmla="*/ 68199 h 76390"/>
              <a:gd name="connsiteX1" fmla="*/ 0 w 14287"/>
              <a:gd name="connsiteY1" fmla="*/ 76390 h 76390"/>
              <a:gd name="connsiteX2" fmla="*/ 0 w 14287"/>
              <a:gd name="connsiteY2" fmla="*/ 8191 h 76390"/>
              <a:gd name="connsiteX3" fmla="*/ 14288 w 14287"/>
              <a:gd name="connsiteY3" fmla="*/ 0 h 76390"/>
              <a:gd name="connsiteX4" fmla="*/ 14288 w 14287"/>
              <a:gd name="connsiteY4" fmla="*/ 68199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14288" y="68199"/>
                </a:moveTo>
                <a:lnTo>
                  <a:pt x="0" y="76390"/>
                </a:lnTo>
                <a:lnTo>
                  <a:pt x="0" y="8191"/>
                </a:lnTo>
                <a:lnTo>
                  <a:pt x="14288" y="0"/>
                </a:lnTo>
                <a:lnTo>
                  <a:pt x="14288" y="68199"/>
                </a:lnTo>
                <a:close/>
              </a:path>
            </a:pathLst>
          </a:custGeom>
          <a:solidFill>
            <a:srgbClr val="FFFFFF"/>
          </a:solidFill>
          <a:ln w="9525" cap="flat">
            <a:noFill/>
            <a:prstDash val="solid"/>
            <a:miter/>
          </a:ln>
        </p:spPr>
        <p:txBody>
          <a:bodyPr rtlCol="0" anchor="ctr"/>
          <a:lstStyle/>
          <a:p>
            <a:endParaRPr lang="ru-RU"/>
          </a:p>
        </p:txBody>
      </p:sp>
      <p:sp>
        <p:nvSpPr>
          <p:cNvPr id="725" name="Полилиния: фигура 724">
            <a:extLst>
              <a:ext uri="{FF2B5EF4-FFF2-40B4-BE49-F238E27FC236}">
                <a16:creationId xmlns:a16="http://schemas.microsoft.com/office/drawing/2014/main" id="{306C1393-17F1-CFD6-AE18-FC976D58E248}"/>
              </a:ext>
            </a:extLst>
          </p:cNvPr>
          <p:cNvSpPr/>
          <p:nvPr/>
        </p:nvSpPr>
        <p:spPr>
          <a:xfrm>
            <a:off x="6441094" y="2431081"/>
            <a:ext cx="14287" cy="76390"/>
          </a:xfrm>
          <a:custGeom>
            <a:avLst/>
            <a:gdLst>
              <a:gd name="connsiteX0" fmla="*/ 0 w 14287"/>
              <a:gd name="connsiteY0" fmla="*/ 76390 h 76390"/>
              <a:gd name="connsiteX1" fmla="*/ 0 w 14287"/>
              <a:gd name="connsiteY1" fmla="*/ 8191 h 76390"/>
              <a:gd name="connsiteX2" fmla="*/ 14288 w 14287"/>
              <a:gd name="connsiteY2" fmla="*/ 0 h 76390"/>
              <a:gd name="connsiteX3" fmla="*/ 14288 w 14287"/>
              <a:gd name="connsiteY3" fmla="*/ 68199 h 76390"/>
              <a:gd name="connsiteX4" fmla="*/ 0 w 14287"/>
              <a:gd name="connsiteY4" fmla="*/ 76390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0" y="76390"/>
                </a:moveTo>
                <a:lnTo>
                  <a:pt x="0" y="8191"/>
                </a:lnTo>
                <a:lnTo>
                  <a:pt x="14288" y="0"/>
                </a:lnTo>
                <a:lnTo>
                  <a:pt x="14288" y="68199"/>
                </a:lnTo>
                <a:lnTo>
                  <a:pt x="0" y="76390"/>
                </a:lnTo>
                <a:close/>
              </a:path>
            </a:pathLst>
          </a:custGeom>
          <a:noFill/>
          <a:ln w="1270" cap="flat">
            <a:solidFill>
              <a:srgbClr val="000000">
                <a:alpha val="0"/>
              </a:srgbClr>
            </a:solidFill>
            <a:prstDash val="solid"/>
            <a:miter/>
          </a:ln>
        </p:spPr>
        <p:txBody>
          <a:bodyPr rtlCol="0" anchor="ctr"/>
          <a:lstStyle/>
          <a:p>
            <a:endParaRPr lang="ru-RU"/>
          </a:p>
        </p:txBody>
      </p:sp>
      <p:sp>
        <p:nvSpPr>
          <p:cNvPr id="726" name="Полилиния: фигура 725">
            <a:extLst>
              <a:ext uri="{FF2B5EF4-FFF2-40B4-BE49-F238E27FC236}">
                <a16:creationId xmlns:a16="http://schemas.microsoft.com/office/drawing/2014/main" id="{F521CC53-7C92-1399-5052-774AB5B3DF5F}"/>
              </a:ext>
            </a:extLst>
          </p:cNvPr>
          <p:cNvSpPr/>
          <p:nvPr/>
        </p:nvSpPr>
        <p:spPr>
          <a:xfrm>
            <a:off x="6441094" y="2306589"/>
            <a:ext cx="14287" cy="76390"/>
          </a:xfrm>
          <a:custGeom>
            <a:avLst/>
            <a:gdLst>
              <a:gd name="connsiteX0" fmla="*/ 14288 w 14287"/>
              <a:gd name="connsiteY0" fmla="*/ 68199 h 76390"/>
              <a:gd name="connsiteX1" fmla="*/ 0 w 14287"/>
              <a:gd name="connsiteY1" fmla="*/ 76391 h 76390"/>
              <a:gd name="connsiteX2" fmla="*/ 0 w 14287"/>
              <a:gd name="connsiteY2" fmla="*/ 8287 h 76390"/>
              <a:gd name="connsiteX3" fmla="*/ 14288 w 14287"/>
              <a:gd name="connsiteY3" fmla="*/ 0 h 76390"/>
              <a:gd name="connsiteX4" fmla="*/ 14288 w 14287"/>
              <a:gd name="connsiteY4" fmla="*/ 68199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14288" y="68199"/>
                </a:moveTo>
                <a:lnTo>
                  <a:pt x="0" y="76391"/>
                </a:lnTo>
                <a:lnTo>
                  <a:pt x="0" y="8287"/>
                </a:lnTo>
                <a:lnTo>
                  <a:pt x="14288" y="0"/>
                </a:lnTo>
                <a:lnTo>
                  <a:pt x="14288" y="68199"/>
                </a:lnTo>
                <a:close/>
              </a:path>
            </a:pathLst>
          </a:custGeom>
          <a:solidFill>
            <a:srgbClr val="FFFFFF"/>
          </a:solidFill>
          <a:ln w="9525" cap="flat">
            <a:noFill/>
            <a:prstDash val="solid"/>
            <a:miter/>
          </a:ln>
        </p:spPr>
        <p:txBody>
          <a:bodyPr rtlCol="0" anchor="ctr"/>
          <a:lstStyle/>
          <a:p>
            <a:endParaRPr lang="ru-RU"/>
          </a:p>
        </p:txBody>
      </p:sp>
      <p:sp>
        <p:nvSpPr>
          <p:cNvPr id="727" name="Полилиния: фигура 726">
            <a:extLst>
              <a:ext uri="{FF2B5EF4-FFF2-40B4-BE49-F238E27FC236}">
                <a16:creationId xmlns:a16="http://schemas.microsoft.com/office/drawing/2014/main" id="{3BFFC1D9-293D-9ADD-3A53-4DE895B05900}"/>
              </a:ext>
            </a:extLst>
          </p:cNvPr>
          <p:cNvSpPr/>
          <p:nvPr/>
        </p:nvSpPr>
        <p:spPr>
          <a:xfrm>
            <a:off x="6441094" y="2306589"/>
            <a:ext cx="14287" cy="76390"/>
          </a:xfrm>
          <a:custGeom>
            <a:avLst/>
            <a:gdLst>
              <a:gd name="connsiteX0" fmla="*/ 0 w 14287"/>
              <a:gd name="connsiteY0" fmla="*/ 76391 h 76390"/>
              <a:gd name="connsiteX1" fmla="*/ 0 w 14287"/>
              <a:gd name="connsiteY1" fmla="*/ 8287 h 76390"/>
              <a:gd name="connsiteX2" fmla="*/ 14288 w 14287"/>
              <a:gd name="connsiteY2" fmla="*/ 0 h 76390"/>
              <a:gd name="connsiteX3" fmla="*/ 14288 w 14287"/>
              <a:gd name="connsiteY3" fmla="*/ 68199 h 76390"/>
              <a:gd name="connsiteX4" fmla="*/ 0 w 14287"/>
              <a:gd name="connsiteY4" fmla="*/ 76391 h 7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76390">
                <a:moveTo>
                  <a:pt x="0" y="76391"/>
                </a:moveTo>
                <a:lnTo>
                  <a:pt x="0" y="8287"/>
                </a:lnTo>
                <a:lnTo>
                  <a:pt x="14288" y="0"/>
                </a:lnTo>
                <a:lnTo>
                  <a:pt x="14288" y="68199"/>
                </a:lnTo>
                <a:lnTo>
                  <a:pt x="0" y="76391"/>
                </a:lnTo>
                <a:close/>
              </a:path>
            </a:pathLst>
          </a:custGeom>
          <a:noFill/>
          <a:ln w="1270" cap="flat">
            <a:solidFill>
              <a:srgbClr val="000000">
                <a:alpha val="0"/>
              </a:srgbClr>
            </a:solidFill>
            <a:prstDash val="solid"/>
            <a:miter/>
          </a:ln>
        </p:spPr>
        <p:txBody>
          <a:bodyPr rtlCol="0" anchor="ctr"/>
          <a:lstStyle/>
          <a:p>
            <a:endParaRPr lang="ru-RU"/>
          </a:p>
        </p:txBody>
      </p:sp>
      <p:sp>
        <p:nvSpPr>
          <p:cNvPr id="728" name="Полилиния: фигура 727">
            <a:extLst>
              <a:ext uri="{FF2B5EF4-FFF2-40B4-BE49-F238E27FC236}">
                <a16:creationId xmlns:a16="http://schemas.microsoft.com/office/drawing/2014/main" id="{AD509D25-39CF-B6B8-DCA0-11CFC7072BB2}"/>
              </a:ext>
            </a:extLst>
          </p:cNvPr>
          <p:cNvSpPr/>
          <p:nvPr/>
        </p:nvSpPr>
        <p:spPr>
          <a:xfrm>
            <a:off x="6461667" y="2434129"/>
            <a:ext cx="14287" cy="61436"/>
          </a:xfrm>
          <a:custGeom>
            <a:avLst/>
            <a:gdLst>
              <a:gd name="connsiteX0" fmla="*/ 14288 w 14287"/>
              <a:gd name="connsiteY0" fmla="*/ 53245 h 61436"/>
              <a:gd name="connsiteX1" fmla="*/ 0 w 14287"/>
              <a:gd name="connsiteY1" fmla="*/ 61436 h 61436"/>
              <a:gd name="connsiteX2" fmla="*/ 0 w 14287"/>
              <a:gd name="connsiteY2" fmla="*/ 8191 h 61436"/>
              <a:gd name="connsiteX3" fmla="*/ 14288 w 14287"/>
              <a:gd name="connsiteY3" fmla="*/ 0 h 61436"/>
              <a:gd name="connsiteX4" fmla="*/ 14288 w 14287"/>
              <a:gd name="connsiteY4" fmla="*/ 53245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14288" y="53245"/>
                </a:moveTo>
                <a:lnTo>
                  <a:pt x="0" y="61436"/>
                </a:lnTo>
                <a:lnTo>
                  <a:pt x="0" y="8191"/>
                </a:lnTo>
                <a:lnTo>
                  <a:pt x="14288" y="0"/>
                </a:lnTo>
                <a:lnTo>
                  <a:pt x="14288" y="53245"/>
                </a:lnTo>
                <a:close/>
              </a:path>
            </a:pathLst>
          </a:custGeom>
          <a:solidFill>
            <a:srgbClr val="FFFFFF"/>
          </a:solidFill>
          <a:ln w="9525" cap="flat">
            <a:noFill/>
            <a:prstDash val="solid"/>
            <a:miter/>
          </a:ln>
        </p:spPr>
        <p:txBody>
          <a:bodyPr rtlCol="0" anchor="ctr"/>
          <a:lstStyle/>
          <a:p>
            <a:endParaRPr lang="ru-RU"/>
          </a:p>
        </p:txBody>
      </p:sp>
      <p:sp>
        <p:nvSpPr>
          <p:cNvPr id="729" name="Полилиния: фигура 728">
            <a:extLst>
              <a:ext uri="{FF2B5EF4-FFF2-40B4-BE49-F238E27FC236}">
                <a16:creationId xmlns:a16="http://schemas.microsoft.com/office/drawing/2014/main" id="{6F9E0B95-E706-2BE4-0566-F72A15E333DF}"/>
              </a:ext>
            </a:extLst>
          </p:cNvPr>
          <p:cNvSpPr/>
          <p:nvPr/>
        </p:nvSpPr>
        <p:spPr>
          <a:xfrm>
            <a:off x="6461667" y="2434129"/>
            <a:ext cx="14287" cy="61436"/>
          </a:xfrm>
          <a:custGeom>
            <a:avLst/>
            <a:gdLst>
              <a:gd name="connsiteX0" fmla="*/ 0 w 14287"/>
              <a:gd name="connsiteY0" fmla="*/ 61436 h 61436"/>
              <a:gd name="connsiteX1" fmla="*/ 0 w 14287"/>
              <a:gd name="connsiteY1" fmla="*/ 8191 h 61436"/>
              <a:gd name="connsiteX2" fmla="*/ 14288 w 14287"/>
              <a:gd name="connsiteY2" fmla="*/ 0 h 61436"/>
              <a:gd name="connsiteX3" fmla="*/ 14288 w 14287"/>
              <a:gd name="connsiteY3" fmla="*/ 53245 h 61436"/>
              <a:gd name="connsiteX4" fmla="*/ 0 w 14287"/>
              <a:gd name="connsiteY4" fmla="*/ 61436 h 6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436">
                <a:moveTo>
                  <a:pt x="0" y="61436"/>
                </a:moveTo>
                <a:lnTo>
                  <a:pt x="0" y="8191"/>
                </a:lnTo>
                <a:lnTo>
                  <a:pt x="14288" y="0"/>
                </a:lnTo>
                <a:lnTo>
                  <a:pt x="14288" y="53245"/>
                </a:lnTo>
                <a:lnTo>
                  <a:pt x="0" y="61436"/>
                </a:lnTo>
                <a:close/>
              </a:path>
            </a:pathLst>
          </a:custGeom>
          <a:noFill/>
          <a:ln w="1270" cap="flat">
            <a:solidFill>
              <a:srgbClr val="000000">
                <a:alpha val="0"/>
              </a:srgbClr>
            </a:solidFill>
            <a:prstDash val="solid"/>
            <a:miter/>
          </a:ln>
        </p:spPr>
        <p:txBody>
          <a:bodyPr rtlCol="0" anchor="ctr"/>
          <a:lstStyle/>
          <a:p>
            <a:endParaRPr lang="ru-RU"/>
          </a:p>
        </p:txBody>
      </p:sp>
      <p:sp>
        <p:nvSpPr>
          <p:cNvPr id="730" name="Полилиния: фигура 729">
            <a:extLst>
              <a:ext uri="{FF2B5EF4-FFF2-40B4-BE49-F238E27FC236}">
                <a16:creationId xmlns:a16="http://schemas.microsoft.com/office/drawing/2014/main" id="{58314D28-3728-9068-DAD6-0BF4068E7A0D}"/>
              </a:ext>
            </a:extLst>
          </p:cNvPr>
          <p:cNvSpPr/>
          <p:nvPr/>
        </p:nvSpPr>
        <p:spPr>
          <a:xfrm>
            <a:off x="6461667" y="2338689"/>
            <a:ext cx="14287" cy="61531"/>
          </a:xfrm>
          <a:custGeom>
            <a:avLst/>
            <a:gdLst>
              <a:gd name="connsiteX0" fmla="*/ 14288 w 14287"/>
              <a:gd name="connsiteY0" fmla="*/ 53245 h 61531"/>
              <a:gd name="connsiteX1" fmla="*/ 0 w 14287"/>
              <a:gd name="connsiteY1" fmla="*/ 61531 h 61531"/>
              <a:gd name="connsiteX2" fmla="*/ 0 w 14287"/>
              <a:gd name="connsiteY2" fmla="*/ 8287 h 61531"/>
              <a:gd name="connsiteX3" fmla="*/ 14288 w 14287"/>
              <a:gd name="connsiteY3" fmla="*/ 0 h 61531"/>
              <a:gd name="connsiteX4" fmla="*/ 14288 w 14287"/>
              <a:gd name="connsiteY4" fmla="*/ 5324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531">
                <a:moveTo>
                  <a:pt x="14288" y="53245"/>
                </a:moveTo>
                <a:lnTo>
                  <a:pt x="0" y="61531"/>
                </a:lnTo>
                <a:lnTo>
                  <a:pt x="0" y="8287"/>
                </a:lnTo>
                <a:lnTo>
                  <a:pt x="14288" y="0"/>
                </a:lnTo>
                <a:lnTo>
                  <a:pt x="14288" y="53245"/>
                </a:lnTo>
                <a:close/>
              </a:path>
            </a:pathLst>
          </a:custGeom>
          <a:solidFill>
            <a:srgbClr val="FFFFFF"/>
          </a:solidFill>
          <a:ln w="9525" cap="flat">
            <a:noFill/>
            <a:prstDash val="solid"/>
            <a:miter/>
          </a:ln>
        </p:spPr>
        <p:txBody>
          <a:bodyPr rtlCol="0" anchor="ctr"/>
          <a:lstStyle/>
          <a:p>
            <a:endParaRPr lang="ru-RU"/>
          </a:p>
        </p:txBody>
      </p:sp>
      <p:sp>
        <p:nvSpPr>
          <p:cNvPr id="731" name="Полилиния: фигура 730">
            <a:extLst>
              <a:ext uri="{FF2B5EF4-FFF2-40B4-BE49-F238E27FC236}">
                <a16:creationId xmlns:a16="http://schemas.microsoft.com/office/drawing/2014/main" id="{18A5F0D5-3A2E-DE20-74DF-560B671F69BC}"/>
              </a:ext>
            </a:extLst>
          </p:cNvPr>
          <p:cNvSpPr/>
          <p:nvPr/>
        </p:nvSpPr>
        <p:spPr>
          <a:xfrm>
            <a:off x="6461667" y="2338689"/>
            <a:ext cx="14287" cy="61531"/>
          </a:xfrm>
          <a:custGeom>
            <a:avLst/>
            <a:gdLst>
              <a:gd name="connsiteX0" fmla="*/ 0 w 14287"/>
              <a:gd name="connsiteY0" fmla="*/ 61531 h 61531"/>
              <a:gd name="connsiteX1" fmla="*/ 0 w 14287"/>
              <a:gd name="connsiteY1" fmla="*/ 8287 h 61531"/>
              <a:gd name="connsiteX2" fmla="*/ 14288 w 14287"/>
              <a:gd name="connsiteY2" fmla="*/ 0 h 61531"/>
              <a:gd name="connsiteX3" fmla="*/ 14288 w 14287"/>
              <a:gd name="connsiteY3" fmla="*/ 53245 h 61531"/>
              <a:gd name="connsiteX4" fmla="*/ 0 w 14287"/>
              <a:gd name="connsiteY4" fmla="*/ 61531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61531">
                <a:moveTo>
                  <a:pt x="0" y="61531"/>
                </a:moveTo>
                <a:lnTo>
                  <a:pt x="0" y="8287"/>
                </a:lnTo>
                <a:lnTo>
                  <a:pt x="14288" y="0"/>
                </a:lnTo>
                <a:lnTo>
                  <a:pt x="14288" y="53245"/>
                </a:lnTo>
                <a:lnTo>
                  <a:pt x="0" y="61531"/>
                </a:lnTo>
                <a:close/>
              </a:path>
            </a:pathLst>
          </a:custGeom>
          <a:noFill/>
          <a:ln w="1270" cap="flat">
            <a:solidFill>
              <a:srgbClr val="000000">
                <a:alpha val="0"/>
              </a:srgbClr>
            </a:solidFill>
            <a:prstDash val="solid"/>
            <a:miter/>
          </a:ln>
        </p:spPr>
        <p:txBody>
          <a:bodyPr rtlCol="0" anchor="ctr"/>
          <a:lstStyle/>
          <a:p>
            <a:endParaRPr lang="ru-RU"/>
          </a:p>
        </p:txBody>
      </p:sp>
      <p:sp>
        <p:nvSpPr>
          <p:cNvPr id="732" name="Полилиния: фигура 731">
            <a:extLst>
              <a:ext uri="{FF2B5EF4-FFF2-40B4-BE49-F238E27FC236}">
                <a16:creationId xmlns:a16="http://schemas.microsoft.com/office/drawing/2014/main" id="{7205AE2E-2543-A809-E012-B7EF7CD8166F}"/>
              </a:ext>
            </a:extLst>
          </p:cNvPr>
          <p:cNvSpPr/>
          <p:nvPr/>
        </p:nvSpPr>
        <p:spPr>
          <a:xfrm>
            <a:off x="6482336" y="2461276"/>
            <a:ext cx="14287" cy="22383"/>
          </a:xfrm>
          <a:custGeom>
            <a:avLst/>
            <a:gdLst>
              <a:gd name="connsiteX0" fmla="*/ 14288 w 14287"/>
              <a:gd name="connsiteY0" fmla="*/ 14192 h 22383"/>
              <a:gd name="connsiteX1" fmla="*/ 0 w 14287"/>
              <a:gd name="connsiteY1" fmla="*/ 22384 h 22383"/>
              <a:gd name="connsiteX2" fmla="*/ 0 w 14287"/>
              <a:gd name="connsiteY2" fmla="*/ 8192 h 22383"/>
              <a:gd name="connsiteX3" fmla="*/ 14288 w 14287"/>
              <a:gd name="connsiteY3" fmla="*/ 0 h 22383"/>
              <a:gd name="connsiteX4" fmla="*/ 14288 w 14287"/>
              <a:gd name="connsiteY4" fmla="*/ 14192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14288" y="14192"/>
                </a:moveTo>
                <a:lnTo>
                  <a:pt x="0" y="22384"/>
                </a:lnTo>
                <a:lnTo>
                  <a:pt x="0" y="8192"/>
                </a:lnTo>
                <a:lnTo>
                  <a:pt x="14288" y="0"/>
                </a:lnTo>
                <a:lnTo>
                  <a:pt x="14288" y="14192"/>
                </a:lnTo>
                <a:close/>
              </a:path>
            </a:pathLst>
          </a:custGeom>
          <a:solidFill>
            <a:srgbClr val="FFFFFF"/>
          </a:solidFill>
          <a:ln w="9525" cap="flat">
            <a:noFill/>
            <a:prstDash val="solid"/>
            <a:miter/>
          </a:ln>
        </p:spPr>
        <p:txBody>
          <a:bodyPr rtlCol="0" anchor="ctr"/>
          <a:lstStyle/>
          <a:p>
            <a:endParaRPr lang="ru-RU"/>
          </a:p>
        </p:txBody>
      </p:sp>
      <p:sp>
        <p:nvSpPr>
          <p:cNvPr id="733" name="Полилиния: фигура 732">
            <a:extLst>
              <a:ext uri="{FF2B5EF4-FFF2-40B4-BE49-F238E27FC236}">
                <a16:creationId xmlns:a16="http://schemas.microsoft.com/office/drawing/2014/main" id="{C9DB79EB-FF5F-0160-F289-9F2D74F65C8D}"/>
              </a:ext>
            </a:extLst>
          </p:cNvPr>
          <p:cNvSpPr/>
          <p:nvPr/>
        </p:nvSpPr>
        <p:spPr>
          <a:xfrm>
            <a:off x="6482336" y="2461276"/>
            <a:ext cx="14287" cy="22383"/>
          </a:xfrm>
          <a:custGeom>
            <a:avLst/>
            <a:gdLst>
              <a:gd name="connsiteX0" fmla="*/ 0 w 14287"/>
              <a:gd name="connsiteY0" fmla="*/ 22384 h 22383"/>
              <a:gd name="connsiteX1" fmla="*/ 0 w 14287"/>
              <a:gd name="connsiteY1" fmla="*/ 8192 h 22383"/>
              <a:gd name="connsiteX2" fmla="*/ 14288 w 14287"/>
              <a:gd name="connsiteY2" fmla="*/ 0 h 22383"/>
              <a:gd name="connsiteX3" fmla="*/ 14288 w 14287"/>
              <a:gd name="connsiteY3" fmla="*/ 14192 h 22383"/>
              <a:gd name="connsiteX4" fmla="*/ 0 w 14287"/>
              <a:gd name="connsiteY4" fmla="*/ 22384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0" y="22384"/>
                </a:moveTo>
                <a:lnTo>
                  <a:pt x="0" y="8192"/>
                </a:lnTo>
                <a:lnTo>
                  <a:pt x="14288" y="0"/>
                </a:lnTo>
                <a:lnTo>
                  <a:pt x="14288" y="14192"/>
                </a:lnTo>
                <a:lnTo>
                  <a:pt x="0" y="22384"/>
                </a:lnTo>
                <a:close/>
              </a:path>
            </a:pathLst>
          </a:custGeom>
          <a:noFill/>
          <a:ln w="1270" cap="flat">
            <a:solidFill>
              <a:srgbClr val="000000">
                <a:alpha val="0"/>
              </a:srgbClr>
            </a:solidFill>
            <a:prstDash val="solid"/>
            <a:miter/>
          </a:ln>
        </p:spPr>
        <p:txBody>
          <a:bodyPr rtlCol="0" anchor="ctr"/>
          <a:lstStyle/>
          <a:p>
            <a:endParaRPr lang="ru-RU"/>
          </a:p>
        </p:txBody>
      </p:sp>
      <p:sp>
        <p:nvSpPr>
          <p:cNvPr id="734" name="Полилиния: фигура 733">
            <a:extLst>
              <a:ext uri="{FF2B5EF4-FFF2-40B4-BE49-F238E27FC236}">
                <a16:creationId xmlns:a16="http://schemas.microsoft.com/office/drawing/2014/main" id="{E47445E2-4B04-2B91-A109-7E21539D827B}"/>
              </a:ext>
            </a:extLst>
          </p:cNvPr>
          <p:cNvSpPr/>
          <p:nvPr/>
        </p:nvSpPr>
        <p:spPr>
          <a:xfrm>
            <a:off x="6482336" y="2250106"/>
            <a:ext cx="14287" cy="22383"/>
          </a:xfrm>
          <a:custGeom>
            <a:avLst/>
            <a:gdLst>
              <a:gd name="connsiteX0" fmla="*/ 14288 w 14287"/>
              <a:gd name="connsiteY0" fmla="*/ 14192 h 22383"/>
              <a:gd name="connsiteX1" fmla="*/ 0 w 14287"/>
              <a:gd name="connsiteY1" fmla="*/ 22384 h 22383"/>
              <a:gd name="connsiteX2" fmla="*/ 0 w 14287"/>
              <a:gd name="connsiteY2" fmla="*/ 8191 h 22383"/>
              <a:gd name="connsiteX3" fmla="*/ 14288 w 14287"/>
              <a:gd name="connsiteY3" fmla="*/ 0 h 22383"/>
              <a:gd name="connsiteX4" fmla="*/ 14288 w 14287"/>
              <a:gd name="connsiteY4" fmla="*/ 14192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14288" y="14192"/>
                </a:moveTo>
                <a:lnTo>
                  <a:pt x="0" y="22384"/>
                </a:lnTo>
                <a:lnTo>
                  <a:pt x="0" y="8191"/>
                </a:lnTo>
                <a:lnTo>
                  <a:pt x="14288" y="0"/>
                </a:lnTo>
                <a:lnTo>
                  <a:pt x="14288" y="14192"/>
                </a:lnTo>
                <a:close/>
              </a:path>
            </a:pathLst>
          </a:custGeom>
          <a:solidFill>
            <a:srgbClr val="FFFFFF"/>
          </a:solidFill>
          <a:ln w="9525" cap="flat">
            <a:noFill/>
            <a:prstDash val="solid"/>
            <a:miter/>
          </a:ln>
        </p:spPr>
        <p:txBody>
          <a:bodyPr rtlCol="0" anchor="ctr"/>
          <a:lstStyle/>
          <a:p>
            <a:endParaRPr lang="ru-RU"/>
          </a:p>
        </p:txBody>
      </p:sp>
      <p:sp>
        <p:nvSpPr>
          <p:cNvPr id="735" name="Полилиния: фигура 734">
            <a:extLst>
              <a:ext uri="{FF2B5EF4-FFF2-40B4-BE49-F238E27FC236}">
                <a16:creationId xmlns:a16="http://schemas.microsoft.com/office/drawing/2014/main" id="{3EA88FA0-4F42-157B-0AE9-A44DD6186CDD}"/>
              </a:ext>
            </a:extLst>
          </p:cNvPr>
          <p:cNvSpPr/>
          <p:nvPr/>
        </p:nvSpPr>
        <p:spPr>
          <a:xfrm>
            <a:off x="6482336" y="2250106"/>
            <a:ext cx="14287" cy="22383"/>
          </a:xfrm>
          <a:custGeom>
            <a:avLst/>
            <a:gdLst>
              <a:gd name="connsiteX0" fmla="*/ 0 w 14287"/>
              <a:gd name="connsiteY0" fmla="*/ 22384 h 22383"/>
              <a:gd name="connsiteX1" fmla="*/ 0 w 14287"/>
              <a:gd name="connsiteY1" fmla="*/ 8191 h 22383"/>
              <a:gd name="connsiteX2" fmla="*/ 14288 w 14287"/>
              <a:gd name="connsiteY2" fmla="*/ 0 h 22383"/>
              <a:gd name="connsiteX3" fmla="*/ 14288 w 14287"/>
              <a:gd name="connsiteY3" fmla="*/ 14192 h 22383"/>
              <a:gd name="connsiteX4" fmla="*/ 0 w 14287"/>
              <a:gd name="connsiteY4" fmla="*/ 22384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383">
                <a:moveTo>
                  <a:pt x="0" y="22384"/>
                </a:moveTo>
                <a:lnTo>
                  <a:pt x="0" y="8191"/>
                </a:lnTo>
                <a:lnTo>
                  <a:pt x="14288" y="0"/>
                </a:lnTo>
                <a:lnTo>
                  <a:pt x="14288" y="14192"/>
                </a:lnTo>
                <a:lnTo>
                  <a:pt x="0" y="22384"/>
                </a:lnTo>
                <a:close/>
              </a:path>
            </a:pathLst>
          </a:custGeom>
          <a:noFill/>
          <a:ln w="1270" cap="flat">
            <a:solidFill>
              <a:srgbClr val="000000">
                <a:alpha val="0"/>
              </a:srgbClr>
            </a:solidFill>
            <a:prstDash val="solid"/>
            <a:miter/>
          </a:ln>
        </p:spPr>
        <p:txBody>
          <a:bodyPr rtlCol="0" anchor="ctr"/>
          <a:lstStyle/>
          <a:p>
            <a:endParaRPr lang="ru-RU"/>
          </a:p>
        </p:txBody>
      </p:sp>
      <p:sp>
        <p:nvSpPr>
          <p:cNvPr id="736" name="Полилиния: фигура 735">
            <a:extLst>
              <a:ext uri="{FF2B5EF4-FFF2-40B4-BE49-F238E27FC236}">
                <a16:creationId xmlns:a16="http://schemas.microsoft.com/office/drawing/2014/main" id="{976F7EAA-2588-1436-CB80-620F5B13C8DD}"/>
              </a:ext>
            </a:extLst>
          </p:cNvPr>
          <p:cNvSpPr/>
          <p:nvPr/>
        </p:nvSpPr>
        <p:spPr>
          <a:xfrm>
            <a:off x="6482336" y="2155714"/>
            <a:ext cx="14287" cy="22479"/>
          </a:xfrm>
          <a:custGeom>
            <a:avLst/>
            <a:gdLst>
              <a:gd name="connsiteX0" fmla="*/ 14288 w 14287"/>
              <a:gd name="connsiteY0" fmla="*/ 14288 h 22479"/>
              <a:gd name="connsiteX1" fmla="*/ 0 w 14287"/>
              <a:gd name="connsiteY1" fmla="*/ 22479 h 22479"/>
              <a:gd name="connsiteX2" fmla="*/ 0 w 14287"/>
              <a:gd name="connsiteY2" fmla="*/ 8287 h 22479"/>
              <a:gd name="connsiteX3" fmla="*/ 14288 w 14287"/>
              <a:gd name="connsiteY3" fmla="*/ 0 h 22479"/>
              <a:gd name="connsiteX4" fmla="*/ 14288 w 14287"/>
              <a:gd name="connsiteY4" fmla="*/ 14288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14288" y="14288"/>
                </a:moveTo>
                <a:lnTo>
                  <a:pt x="0" y="22479"/>
                </a:lnTo>
                <a:lnTo>
                  <a:pt x="0" y="8287"/>
                </a:lnTo>
                <a:lnTo>
                  <a:pt x="14288" y="0"/>
                </a:lnTo>
                <a:lnTo>
                  <a:pt x="14288" y="14288"/>
                </a:lnTo>
                <a:close/>
              </a:path>
            </a:pathLst>
          </a:custGeom>
          <a:solidFill>
            <a:srgbClr val="FFFFFF"/>
          </a:solidFill>
          <a:ln w="9525" cap="flat">
            <a:noFill/>
            <a:prstDash val="solid"/>
            <a:miter/>
          </a:ln>
        </p:spPr>
        <p:txBody>
          <a:bodyPr rtlCol="0" anchor="ctr"/>
          <a:lstStyle/>
          <a:p>
            <a:endParaRPr lang="ru-RU"/>
          </a:p>
        </p:txBody>
      </p:sp>
      <p:sp>
        <p:nvSpPr>
          <p:cNvPr id="737" name="Полилиния: фигура 736">
            <a:extLst>
              <a:ext uri="{FF2B5EF4-FFF2-40B4-BE49-F238E27FC236}">
                <a16:creationId xmlns:a16="http://schemas.microsoft.com/office/drawing/2014/main" id="{F1F40613-D64E-5842-0DF0-7279EB28F71B}"/>
              </a:ext>
            </a:extLst>
          </p:cNvPr>
          <p:cNvSpPr/>
          <p:nvPr/>
        </p:nvSpPr>
        <p:spPr>
          <a:xfrm>
            <a:off x="6482336" y="2155714"/>
            <a:ext cx="14287" cy="22479"/>
          </a:xfrm>
          <a:custGeom>
            <a:avLst/>
            <a:gdLst>
              <a:gd name="connsiteX0" fmla="*/ 0 w 14287"/>
              <a:gd name="connsiteY0" fmla="*/ 22479 h 22479"/>
              <a:gd name="connsiteX1" fmla="*/ 0 w 14287"/>
              <a:gd name="connsiteY1" fmla="*/ 8287 h 22479"/>
              <a:gd name="connsiteX2" fmla="*/ 14288 w 14287"/>
              <a:gd name="connsiteY2" fmla="*/ 0 h 22479"/>
              <a:gd name="connsiteX3" fmla="*/ 14288 w 14287"/>
              <a:gd name="connsiteY3" fmla="*/ 14288 h 22479"/>
              <a:gd name="connsiteX4" fmla="*/ 0 w 14287"/>
              <a:gd name="connsiteY4" fmla="*/ 22479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22479">
                <a:moveTo>
                  <a:pt x="0" y="22479"/>
                </a:moveTo>
                <a:lnTo>
                  <a:pt x="0" y="8287"/>
                </a:lnTo>
                <a:lnTo>
                  <a:pt x="14288" y="0"/>
                </a:lnTo>
                <a:lnTo>
                  <a:pt x="14288" y="14288"/>
                </a:lnTo>
                <a:lnTo>
                  <a:pt x="0" y="22479"/>
                </a:lnTo>
                <a:close/>
              </a:path>
            </a:pathLst>
          </a:custGeom>
          <a:noFill/>
          <a:ln w="1270" cap="flat">
            <a:solidFill>
              <a:srgbClr val="000000">
                <a:alpha val="0"/>
              </a:srgbClr>
            </a:solidFill>
            <a:prstDash val="solid"/>
            <a:miter/>
          </a:ln>
        </p:spPr>
        <p:txBody>
          <a:bodyPr rtlCol="0" anchor="ctr"/>
          <a:lstStyle/>
          <a:p>
            <a:endParaRPr lang="ru-RU"/>
          </a:p>
        </p:txBody>
      </p:sp>
      <p:sp>
        <p:nvSpPr>
          <p:cNvPr id="738" name="Полилиния: фигура 737">
            <a:extLst>
              <a:ext uri="{FF2B5EF4-FFF2-40B4-BE49-F238E27FC236}">
                <a16:creationId xmlns:a16="http://schemas.microsoft.com/office/drawing/2014/main" id="{60EE89C5-D6A0-646A-55CE-0017A84308AF}"/>
              </a:ext>
            </a:extLst>
          </p:cNvPr>
          <p:cNvSpPr/>
          <p:nvPr/>
        </p:nvSpPr>
        <p:spPr>
          <a:xfrm>
            <a:off x="6503006" y="2425271"/>
            <a:ext cx="14287" cy="46577"/>
          </a:xfrm>
          <a:custGeom>
            <a:avLst/>
            <a:gdLst>
              <a:gd name="connsiteX0" fmla="*/ 14288 w 14287"/>
              <a:gd name="connsiteY0" fmla="*/ 38386 h 46577"/>
              <a:gd name="connsiteX1" fmla="*/ 0 w 14287"/>
              <a:gd name="connsiteY1" fmla="*/ 46577 h 46577"/>
              <a:gd name="connsiteX2" fmla="*/ 0 w 14287"/>
              <a:gd name="connsiteY2" fmla="*/ 8192 h 46577"/>
              <a:gd name="connsiteX3" fmla="*/ 14288 w 14287"/>
              <a:gd name="connsiteY3" fmla="*/ 0 h 46577"/>
              <a:gd name="connsiteX4" fmla="*/ 14288 w 14287"/>
              <a:gd name="connsiteY4" fmla="*/ 38386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14288" y="38386"/>
                </a:moveTo>
                <a:lnTo>
                  <a:pt x="0" y="46577"/>
                </a:lnTo>
                <a:lnTo>
                  <a:pt x="0" y="8192"/>
                </a:lnTo>
                <a:lnTo>
                  <a:pt x="14288" y="0"/>
                </a:lnTo>
                <a:lnTo>
                  <a:pt x="14288" y="38386"/>
                </a:lnTo>
                <a:close/>
              </a:path>
            </a:pathLst>
          </a:custGeom>
          <a:solidFill>
            <a:srgbClr val="FFFFFF"/>
          </a:solidFill>
          <a:ln w="9525" cap="flat">
            <a:noFill/>
            <a:prstDash val="solid"/>
            <a:miter/>
          </a:ln>
        </p:spPr>
        <p:txBody>
          <a:bodyPr rtlCol="0" anchor="ctr"/>
          <a:lstStyle/>
          <a:p>
            <a:endParaRPr lang="ru-RU"/>
          </a:p>
        </p:txBody>
      </p:sp>
      <p:sp>
        <p:nvSpPr>
          <p:cNvPr id="739" name="Полилиния: фигура 738">
            <a:extLst>
              <a:ext uri="{FF2B5EF4-FFF2-40B4-BE49-F238E27FC236}">
                <a16:creationId xmlns:a16="http://schemas.microsoft.com/office/drawing/2014/main" id="{D56C440A-DA1A-0D0F-660F-BCD397054056}"/>
              </a:ext>
            </a:extLst>
          </p:cNvPr>
          <p:cNvSpPr/>
          <p:nvPr/>
        </p:nvSpPr>
        <p:spPr>
          <a:xfrm>
            <a:off x="6503006" y="2425271"/>
            <a:ext cx="14287" cy="46577"/>
          </a:xfrm>
          <a:custGeom>
            <a:avLst/>
            <a:gdLst>
              <a:gd name="connsiteX0" fmla="*/ 0 w 14287"/>
              <a:gd name="connsiteY0" fmla="*/ 46577 h 46577"/>
              <a:gd name="connsiteX1" fmla="*/ 0 w 14287"/>
              <a:gd name="connsiteY1" fmla="*/ 8192 h 46577"/>
              <a:gd name="connsiteX2" fmla="*/ 14288 w 14287"/>
              <a:gd name="connsiteY2" fmla="*/ 0 h 46577"/>
              <a:gd name="connsiteX3" fmla="*/ 14288 w 14287"/>
              <a:gd name="connsiteY3" fmla="*/ 38386 h 46577"/>
              <a:gd name="connsiteX4" fmla="*/ 0 w 14287"/>
              <a:gd name="connsiteY4" fmla="*/ 46577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0" y="46577"/>
                </a:moveTo>
                <a:lnTo>
                  <a:pt x="0" y="8192"/>
                </a:lnTo>
                <a:lnTo>
                  <a:pt x="14288" y="0"/>
                </a:lnTo>
                <a:lnTo>
                  <a:pt x="14288" y="38386"/>
                </a:lnTo>
                <a:lnTo>
                  <a:pt x="0" y="46577"/>
                </a:lnTo>
                <a:close/>
              </a:path>
            </a:pathLst>
          </a:custGeom>
          <a:noFill/>
          <a:ln w="1270" cap="flat">
            <a:solidFill>
              <a:srgbClr val="000000">
                <a:alpha val="0"/>
              </a:srgbClr>
            </a:solidFill>
            <a:prstDash val="solid"/>
            <a:miter/>
          </a:ln>
        </p:spPr>
        <p:txBody>
          <a:bodyPr rtlCol="0" anchor="ctr"/>
          <a:lstStyle/>
          <a:p>
            <a:endParaRPr lang="ru-RU"/>
          </a:p>
        </p:txBody>
      </p:sp>
      <p:sp>
        <p:nvSpPr>
          <p:cNvPr id="740" name="Полилиния: фигура 739">
            <a:extLst>
              <a:ext uri="{FF2B5EF4-FFF2-40B4-BE49-F238E27FC236}">
                <a16:creationId xmlns:a16="http://schemas.microsoft.com/office/drawing/2014/main" id="{D9020166-4A29-5620-6537-0A549FD53E0A}"/>
              </a:ext>
            </a:extLst>
          </p:cNvPr>
          <p:cNvSpPr/>
          <p:nvPr/>
        </p:nvSpPr>
        <p:spPr>
          <a:xfrm>
            <a:off x="6523675" y="2419651"/>
            <a:ext cx="14287" cy="40290"/>
          </a:xfrm>
          <a:custGeom>
            <a:avLst/>
            <a:gdLst>
              <a:gd name="connsiteX0" fmla="*/ 14288 w 14287"/>
              <a:gd name="connsiteY0" fmla="*/ 32099 h 40290"/>
              <a:gd name="connsiteX1" fmla="*/ 0 w 14287"/>
              <a:gd name="connsiteY1" fmla="*/ 40291 h 40290"/>
              <a:gd name="connsiteX2" fmla="*/ 0 w 14287"/>
              <a:gd name="connsiteY2" fmla="*/ 8192 h 40290"/>
              <a:gd name="connsiteX3" fmla="*/ 14288 w 14287"/>
              <a:gd name="connsiteY3" fmla="*/ 0 h 40290"/>
              <a:gd name="connsiteX4" fmla="*/ 14288 w 14287"/>
              <a:gd name="connsiteY4" fmla="*/ 32099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14288" y="32099"/>
                </a:moveTo>
                <a:lnTo>
                  <a:pt x="0" y="40291"/>
                </a:lnTo>
                <a:lnTo>
                  <a:pt x="0" y="8192"/>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741" name="Полилиния: фигура 740">
            <a:extLst>
              <a:ext uri="{FF2B5EF4-FFF2-40B4-BE49-F238E27FC236}">
                <a16:creationId xmlns:a16="http://schemas.microsoft.com/office/drawing/2014/main" id="{319BAED7-7CEA-EE96-9E24-5D0439E27DDE}"/>
              </a:ext>
            </a:extLst>
          </p:cNvPr>
          <p:cNvSpPr/>
          <p:nvPr/>
        </p:nvSpPr>
        <p:spPr>
          <a:xfrm>
            <a:off x="6523675" y="2419651"/>
            <a:ext cx="14287" cy="40290"/>
          </a:xfrm>
          <a:custGeom>
            <a:avLst/>
            <a:gdLst>
              <a:gd name="connsiteX0" fmla="*/ 0 w 14287"/>
              <a:gd name="connsiteY0" fmla="*/ 40291 h 40290"/>
              <a:gd name="connsiteX1" fmla="*/ 0 w 14287"/>
              <a:gd name="connsiteY1" fmla="*/ 8192 h 40290"/>
              <a:gd name="connsiteX2" fmla="*/ 14288 w 14287"/>
              <a:gd name="connsiteY2" fmla="*/ 0 h 40290"/>
              <a:gd name="connsiteX3" fmla="*/ 14288 w 14287"/>
              <a:gd name="connsiteY3" fmla="*/ 32099 h 40290"/>
              <a:gd name="connsiteX4" fmla="*/ 0 w 14287"/>
              <a:gd name="connsiteY4" fmla="*/ 40291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0" y="40291"/>
                </a:moveTo>
                <a:lnTo>
                  <a:pt x="0" y="8192"/>
                </a:lnTo>
                <a:lnTo>
                  <a:pt x="14288" y="0"/>
                </a:lnTo>
                <a:lnTo>
                  <a:pt x="14288" y="32099"/>
                </a:lnTo>
                <a:lnTo>
                  <a:pt x="0" y="40291"/>
                </a:lnTo>
                <a:close/>
              </a:path>
            </a:pathLst>
          </a:custGeom>
          <a:noFill/>
          <a:ln w="1270" cap="flat">
            <a:solidFill>
              <a:srgbClr val="000000">
                <a:alpha val="0"/>
              </a:srgbClr>
            </a:solidFill>
            <a:prstDash val="solid"/>
            <a:miter/>
          </a:ln>
        </p:spPr>
        <p:txBody>
          <a:bodyPr rtlCol="0" anchor="ctr"/>
          <a:lstStyle/>
          <a:p>
            <a:endParaRPr lang="ru-RU"/>
          </a:p>
        </p:txBody>
      </p:sp>
      <p:sp>
        <p:nvSpPr>
          <p:cNvPr id="742" name="Полилиния: фигура 741">
            <a:extLst>
              <a:ext uri="{FF2B5EF4-FFF2-40B4-BE49-F238E27FC236}">
                <a16:creationId xmlns:a16="http://schemas.microsoft.com/office/drawing/2014/main" id="{11EBF03D-C2D2-632A-E3C9-8B6DA693100E}"/>
              </a:ext>
            </a:extLst>
          </p:cNvPr>
          <p:cNvSpPr/>
          <p:nvPr/>
        </p:nvSpPr>
        <p:spPr>
          <a:xfrm>
            <a:off x="6523675" y="2241343"/>
            <a:ext cx="14287" cy="40290"/>
          </a:xfrm>
          <a:custGeom>
            <a:avLst/>
            <a:gdLst>
              <a:gd name="connsiteX0" fmla="*/ 14288 w 14287"/>
              <a:gd name="connsiteY0" fmla="*/ 32099 h 40290"/>
              <a:gd name="connsiteX1" fmla="*/ 0 w 14287"/>
              <a:gd name="connsiteY1" fmla="*/ 40291 h 40290"/>
              <a:gd name="connsiteX2" fmla="*/ 0 w 14287"/>
              <a:gd name="connsiteY2" fmla="*/ 8192 h 40290"/>
              <a:gd name="connsiteX3" fmla="*/ 14288 w 14287"/>
              <a:gd name="connsiteY3" fmla="*/ 0 h 40290"/>
              <a:gd name="connsiteX4" fmla="*/ 14288 w 14287"/>
              <a:gd name="connsiteY4" fmla="*/ 32099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14288" y="32099"/>
                </a:moveTo>
                <a:lnTo>
                  <a:pt x="0" y="40291"/>
                </a:lnTo>
                <a:lnTo>
                  <a:pt x="0" y="8192"/>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743" name="Полилиния: фигура 742">
            <a:extLst>
              <a:ext uri="{FF2B5EF4-FFF2-40B4-BE49-F238E27FC236}">
                <a16:creationId xmlns:a16="http://schemas.microsoft.com/office/drawing/2014/main" id="{854B9ECC-2D17-FD13-9F1D-874B5AB1B77F}"/>
              </a:ext>
            </a:extLst>
          </p:cNvPr>
          <p:cNvSpPr/>
          <p:nvPr/>
        </p:nvSpPr>
        <p:spPr>
          <a:xfrm>
            <a:off x="6523675" y="2241343"/>
            <a:ext cx="14287" cy="40290"/>
          </a:xfrm>
          <a:custGeom>
            <a:avLst/>
            <a:gdLst>
              <a:gd name="connsiteX0" fmla="*/ 0 w 14287"/>
              <a:gd name="connsiteY0" fmla="*/ 40291 h 40290"/>
              <a:gd name="connsiteX1" fmla="*/ 0 w 14287"/>
              <a:gd name="connsiteY1" fmla="*/ 8192 h 40290"/>
              <a:gd name="connsiteX2" fmla="*/ 14288 w 14287"/>
              <a:gd name="connsiteY2" fmla="*/ 0 h 40290"/>
              <a:gd name="connsiteX3" fmla="*/ 14288 w 14287"/>
              <a:gd name="connsiteY3" fmla="*/ 32099 h 40290"/>
              <a:gd name="connsiteX4" fmla="*/ 0 w 14287"/>
              <a:gd name="connsiteY4" fmla="*/ 40291 h 4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290">
                <a:moveTo>
                  <a:pt x="0" y="40291"/>
                </a:moveTo>
                <a:lnTo>
                  <a:pt x="0" y="8192"/>
                </a:lnTo>
                <a:lnTo>
                  <a:pt x="14288" y="0"/>
                </a:lnTo>
                <a:lnTo>
                  <a:pt x="14288" y="32099"/>
                </a:lnTo>
                <a:lnTo>
                  <a:pt x="0" y="40291"/>
                </a:lnTo>
                <a:close/>
              </a:path>
            </a:pathLst>
          </a:custGeom>
          <a:noFill/>
          <a:ln w="1270" cap="flat">
            <a:solidFill>
              <a:srgbClr val="000000">
                <a:alpha val="0"/>
              </a:srgbClr>
            </a:solidFill>
            <a:prstDash val="solid"/>
            <a:miter/>
          </a:ln>
        </p:spPr>
        <p:txBody>
          <a:bodyPr rtlCol="0" anchor="ctr"/>
          <a:lstStyle/>
          <a:p>
            <a:endParaRPr lang="ru-RU"/>
          </a:p>
        </p:txBody>
      </p:sp>
      <p:sp>
        <p:nvSpPr>
          <p:cNvPr id="744" name="Полилиния: фигура 743">
            <a:extLst>
              <a:ext uri="{FF2B5EF4-FFF2-40B4-BE49-F238E27FC236}">
                <a16:creationId xmlns:a16="http://schemas.microsoft.com/office/drawing/2014/main" id="{F4484612-6F6A-252A-BD70-D45E66E523B7}"/>
              </a:ext>
            </a:extLst>
          </p:cNvPr>
          <p:cNvSpPr/>
          <p:nvPr/>
        </p:nvSpPr>
        <p:spPr>
          <a:xfrm>
            <a:off x="6523675" y="2095897"/>
            <a:ext cx="14287" cy="40385"/>
          </a:xfrm>
          <a:custGeom>
            <a:avLst/>
            <a:gdLst>
              <a:gd name="connsiteX0" fmla="*/ 14288 w 14287"/>
              <a:gd name="connsiteY0" fmla="*/ 32099 h 40385"/>
              <a:gd name="connsiteX1" fmla="*/ 0 w 14287"/>
              <a:gd name="connsiteY1" fmla="*/ 40386 h 40385"/>
              <a:gd name="connsiteX2" fmla="*/ 0 w 14287"/>
              <a:gd name="connsiteY2" fmla="*/ 8287 h 40385"/>
              <a:gd name="connsiteX3" fmla="*/ 14288 w 14287"/>
              <a:gd name="connsiteY3" fmla="*/ 0 h 40385"/>
              <a:gd name="connsiteX4" fmla="*/ 14288 w 14287"/>
              <a:gd name="connsiteY4" fmla="*/ 32099 h 4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385">
                <a:moveTo>
                  <a:pt x="14288" y="32099"/>
                </a:moveTo>
                <a:lnTo>
                  <a:pt x="0" y="40386"/>
                </a:lnTo>
                <a:lnTo>
                  <a:pt x="0" y="8287"/>
                </a:lnTo>
                <a:lnTo>
                  <a:pt x="14288" y="0"/>
                </a:lnTo>
                <a:lnTo>
                  <a:pt x="14288" y="32099"/>
                </a:lnTo>
                <a:close/>
              </a:path>
            </a:pathLst>
          </a:custGeom>
          <a:solidFill>
            <a:srgbClr val="FFFFFF"/>
          </a:solidFill>
          <a:ln w="9525" cap="flat">
            <a:noFill/>
            <a:prstDash val="solid"/>
            <a:miter/>
          </a:ln>
        </p:spPr>
        <p:txBody>
          <a:bodyPr rtlCol="0" anchor="ctr"/>
          <a:lstStyle/>
          <a:p>
            <a:endParaRPr lang="ru-RU"/>
          </a:p>
        </p:txBody>
      </p:sp>
      <p:sp>
        <p:nvSpPr>
          <p:cNvPr id="745" name="Полилиния: фигура 744">
            <a:extLst>
              <a:ext uri="{FF2B5EF4-FFF2-40B4-BE49-F238E27FC236}">
                <a16:creationId xmlns:a16="http://schemas.microsoft.com/office/drawing/2014/main" id="{A2B5A67E-5479-084E-4902-E97DDE3841DA}"/>
              </a:ext>
            </a:extLst>
          </p:cNvPr>
          <p:cNvSpPr/>
          <p:nvPr/>
        </p:nvSpPr>
        <p:spPr>
          <a:xfrm>
            <a:off x="6523675" y="2095897"/>
            <a:ext cx="14287" cy="40385"/>
          </a:xfrm>
          <a:custGeom>
            <a:avLst/>
            <a:gdLst>
              <a:gd name="connsiteX0" fmla="*/ 0 w 14287"/>
              <a:gd name="connsiteY0" fmla="*/ 40386 h 40385"/>
              <a:gd name="connsiteX1" fmla="*/ 0 w 14287"/>
              <a:gd name="connsiteY1" fmla="*/ 8287 h 40385"/>
              <a:gd name="connsiteX2" fmla="*/ 14288 w 14287"/>
              <a:gd name="connsiteY2" fmla="*/ 0 h 40385"/>
              <a:gd name="connsiteX3" fmla="*/ 14288 w 14287"/>
              <a:gd name="connsiteY3" fmla="*/ 32099 h 40385"/>
              <a:gd name="connsiteX4" fmla="*/ 0 w 14287"/>
              <a:gd name="connsiteY4" fmla="*/ 40386 h 40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0385">
                <a:moveTo>
                  <a:pt x="0" y="40386"/>
                </a:moveTo>
                <a:lnTo>
                  <a:pt x="0" y="8287"/>
                </a:lnTo>
                <a:lnTo>
                  <a:pt x="14288" y="0"/>
                </a:lnTo>
                <a:lnTo>
                  <a:pt x="14288" y="32099"/>
                </a:lnTo>
                <a:lnTo>
                  <a:pt x="0" y="40386"/>
                </a:lnTo>
                <a:close/>
              </a:path>
            </a:pathLst>
          </a:custGeom>
          <a:noFill/>
          <a:ln w="1270" cap="flat">
            <a:solidFill>
              <a:srgbClr val="000000">
                <a:alpha val="0"/>
              </a:srgbClr>
            </a:solidFill>
            <a:prstDash val="solid"/>
            <a:miter/>
          </a:ln>
        </p:spPr>
        <p:txBody>
          <a:bodyPr rtlCol="0" anchor="ctr"/>
          <a:lstStyle/>
          <a:p>
            <a:endParaRPr lang="ru-RU"/>
          </a:p>
        </p:txBody>
      </p:sp>
      <p:sp>
        <p:nvSpPr>
          <p:cNvPr id="746" name="Полилиния: фигура 745">
            <a:extLst>
              <a:ext uri="{FF2B5EF4-FFF2-40B4-BE49-F238E27FC236}">
                <a16:creationId xmlns:a16="http://schemas.microsoft.com/office/drawing/2014/main" id="{233E8836-7423-A929-8F19-936243B55FF3}"/>
              </a:ext>
            </a:extLst>
          </p:cNvPr>
          <p:cNvSpPr/>
          <p:nvPr/>
        </p:nvSpPr>
        <p:spPr>
          <a:xfrm>
            <a:off x="6544249" y="2345356"/>
            <a:ext cx="14287" cy="102679"/>
          </a:xfrm>
          <a:custGeom>
            <a:avLst/>
            <a:gdLst>
              <a:gd name="connsiteX0" fmla="*/ 14288 w 14287"/>
              <a:gd name="connsiteY0" fmla="*/ 94488 h 102679"/>
              <a:gd name="connsiteX1" fmla="*/ 0 w 14287"/>
              <a:gd name="connsiteY1" fmla="*/ 102679 h 102679"/>
              <a:gd name="connsiteX2" fmla="*/ 0 w 14287"/>
              <a:gd name="connsiteY2" fmla="*/ 8191 h 102679"/>
              <a:gd name="connsiteX3" fmla="*/ 14288 w 14287"/>
              <a:gd name="connsiteY3" fmla="*/ 0 h 102679"/>
              <a:gd name="connsiteX4" fmla="*/ 14288 w 14287"/>
              <a:gd name="connsiteY4" fmla="*/ 94488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02679">
                <a:moveTo>
                  <a:pt x="14288" y="94488"/>
                </a:moveTo>
                <a:lnTo>
                  <a:pt x="0" y="102679"/>
                </a:lnTo>
                <a:lnTo>
                  <a:pt x="0" y="8191"/>
                </a:lnTo>
                <a:lnTo>
                  <a:pt x="14288" y="0"/>
                </a:lnTo>
                <a:lnTo>
                  <a:pt x="14288" y="94488"/>
                </a:lnTo>
                <a:close/>
              </a:path>
            </a:pathLst>
          </a:custGeom>
          <a:solidFill>
            <a:srgbClr val="FFFFFF"/>
          </a:solidFill>
          <a:ln w="9525" cap="flat">
            <a:noFill/>
            <a:prstDash val="solid"/>
            <a:miter/>
          </a:ln>
        </p:spPr>
        <p:txBody>
          <a:bodyPr rtlCol="0" anchor="ctr"/>
          <a:lstStyle/>
          <a:p>
            <a:endParaRPr lang="ru-RU"/>
          </a:p>
        </p:txBody>
      </p:sp>
      <p:sp>
        <p:nvSpPr>
          <p:cNvPr id="747" name="Полилиния: фигура 746">
            <a:extLst>
              <a:ext uri="{FF2B5EF4-FFF2-40B4-BE49-F238E27FC236}">
                <a16:creationId xmlns:a16="http://schemas.microsoft.com/office/drawing/2014/main" id="{089DF5CC-2F95-00F6-A486-38EA4766F327}"/>
              </a:ext>
            </a:extLst>
          </p:cNvPr>
          <p:cNvSpPr/>
          <p:nvPr/>
        </p:nvSpPr>
        <p:spPr>
          <a:xfrm>
            <a:off x="6544249" y="2345356"/>
            <a:ext cx="14287" cy="102679"/>
          </a:xfrm>
          <a:custGeom>
            <a:avLst/>
            <a:gdLst>
              <a:gd name="connsiteX0" fmla="*/ 0 w 14287"/>
              <a:gd name="connsiteY0" fmla="*/ 102679 h 102679"/>
              <a:gd name="connsiteX1" fmla="*/ 0 w 14287"/>
              <a:gd name="connsiteY1" fmla="*/ 8191 h 102679"/>
              <a:gd name="connsiteX2" fmla="*/ 14288 w 14287"/>
              <a:gd name="connsiteY2" fmla="*/ 0 h 102679"/>
              <a:gd name="connsiteX3" fmla="*/ 14288 w 14287"/>
              <a:gd name="connsiteY3" fmla="*/ 94488 h 102679"/>
              <a:gd name="connsiteX4" fmla="*/ 0 w 14287"/>
              <a:gd name="connsiteY4" fmla="*/ 102679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102679">
                <a:moveTo>
                  <a:pt x="0" y="102679"/>
                </a:moveTo>
                <a:lnTo>
                  <a:pt x="0" y="8191"/>
                </a:lnTo>
                <a:lnTo>
                  <a:pt x="14288" y="0"/>
                </a:lnTo>
                <a:lnTo>
                  <a:pt x="14288" y="94488"/>
                </a:lnTo>
                <a:lnTo>
                  <a:pt x="0" y="102679"/>
                </a:lnTo>
                <a:close/>
              </a:path>
            </a:pathLst>
          </a:custGeom>
          <a:noFill/>
          <a:ln w="1270" cap="flat">
            <a:solidFill>
              <a:srgbClr val="000000">
                <a:alpha val="0"/>
              </a:srgbClr>
            </a:solidFill>
            <a:prstDash val="solid"/>
            <a:miter/>
          </a:ln>
        </p:spPr>
        <p:txBody>
          <a:bodyPr rtlCol="0" anchor="ctr"/>
          <a:lstStyle/>
          <a:p>
            <a:endParaRPr lang="ru-RU"/>
          </a:p>
        </p:txBody>
      </p:sp>
      <p:sp>
        <p:nvSpPr>
          <p:cNvPr id="748" name="Полилиния: фигура 747">
            <a:extLst>
              <a:ext uri="{FF2B5EF4-FFF2-40B4-BE49-F238E27FC236}">
                <a16:creationId xmlns:a16="http://schemas.microsoft.com/office/drawing/2014/main" id="{14991FE1-CC5F-C057-B05D-E03D83D95F88}"/>
              </a:ext>
            </a:extLst>
          </p:cNvPr>
          <p:cNvSpPr/>
          <p:nvPr/>
        </p:nvSpPr>
        <p:spPr>
          <a:xfrm>
            <a:off x="6564919" y="2389647"/>
            <a:ext cx="14287" cy="46577"/>
          </a:xfrm>
          <a:custGeom>
            <a:avLst/>
            <a:gdLst>
              <a:gd name="connsiteX0" fmla="*/ 14288 w 14287"/>
              <a:gd name="connsiteY0" fmla="*/ 38291 h 46577"/>
              <a:gd name="connsiteX1" fmla="*/ 0 w 14287"/>
              <a:gd name="connsiteY1" fmla="*/ 46577 h 46577"/>
              <a:gd name="connsiteX2" fmla="*/ 0 w 14287"/>
              <a:gd name="connsiteY2" fmla="*/ 8192 h 46577"/>
              <a:gd name="connsiteX3" fmla="*/ 14288 w 14287"/>
              <a:gd name="connsiteY3" fmla="*/ 0 h 46577"/>
              <a:gd name="connsiteX4" fmla="*/ 14288 w 14287"/>
              <a:gd name="connsiteY4" fmla="*/ 38291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14288" y="38291"/>
                </a:moveTo>
                <a:lnTo>
                  <a:pt x="0" y="46577"/>
                </a:lnTo>
                <a:lnTo>
                  <a:pt x="0" y="8192"/>
                </a:lnTo>
                <a:lnTo>
                  <a:pt x="14288" y="0"/>
                </a:lnTo>
                <a:lnTo>
                  <a:pt x="14288" y="38291"/>
                </a:lnTo>
                <a:close/>
              </a:path>
            </a:pathLst>
          </a:custGeom>
          <a:solidFill>
            <a:srgbClr val="FFFFFF"/>
          </a:solidFill>
          <a:ln w="9525" cap="flat">
            <a:noFill/>
            <a:prstDash val="solid"/>
            <a:miter/>
          </a:ln>
        </p:spPr>
        <p:txBody>
          <a:bodyPr rtlCol="0" anchor="ctr"/>
          <a:lstStyle/>
          <a:p>
            <a:endParaRPr lang="ru-RU"/>
          </a:p>
        </p:txBody>
      </p:sp>
      <p:sp>
        <p:nvSpPr>
          <p:cNvPr id="749" name="Полилиния: фигура 748">
            <a:extLst>
              <a:ext uri="{FF2B5EF4-FFF2-40B4-BE49-F238E27FC236}">
                <a16:creationId xmlns:a16="http://schemas.microsoft.com/office/drawing/2014/main" id="{F7A6EB85-4FFF-EC9A-2FC1-10A3045DFEC1}"/>
              </a:ext>
            </a:extLst>
          </p:cNvPr>
          <p:cNvSpPr/>
          <p:nvPr/>
        </p:nvSpPr>
        <p:spPr>
          <a:xfrm>
            <a:off x="6564919" y="2389647"/>
            <a:ext cx="14287" cy="46577"/>
          </a:xfrm>
          <a:custGeom>
            <a:avLst/>
            <a:gdLst>
              <a:gd name="connsiteX0" fmla="*/ 0 w 14287"/>
              <a:gd name="connsiteY0" fmla="*/ 46577 h 46577"/>
              <a:gd name="connsiteX1" fmla="*/ 0 w 14287"/>
              <a:gd name="connsiteY1" fmla="*/ 8192 h 46577"/>
              <a:gd name="connsiteX2" fmla="*/ 14288 w 14287"/>
              <a:gd name="connsiteY2" fmla="*/ 0 h 46577"/>
              <a:gd name="connsiteX3" fmla="*/ 14288 w 14287"/>
              <a:gd name="connsiteY3" fmla="*/ 38291 h 46577"/>
              <a:gd name="connsiteX4" fmla="*/ 0 w 14287"/>
              <a:gd name="connsiteY4" fmla="*/ 46577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0" y="46577"/>
                </a:moveTo>
                <a:lnTo>
                  <a:pt x="0" y="8192"/>
                </a:lnTo>
                <a:lnTo>
                  <a:pt x="14288" y="0"/>
                </a:lnTo>
                <a:lnTo>
                  <a:pt x="14288" y="38291"/>
                </a:lnTo>
                <a:lnTo>
                  <a:pt x="0" y="46577"/>
                </a:lnTo>
                <a:close/>
              </a:path>
            </a:pathLst>
          </a:custGeom>
          <a:noFill/>
          <a:ln w="1270" cap="flat">
            <a:solidFill>
              <a:srgbClr val="000000">
                <a:alpha val="0"/>
              </a:srgbClr>
            </a:solidFill>
            <a:prstDash val="solid"/>
            <a:miter/>
          </a:ln>
        </p:spPr>
        <p:txBody>
          <a:bodyPr rtlCol="0" anchor="ctr"/>
          <a:lstStyle/>
          <a:p>
            <a:endParaRPr lang="ru-RU"/>
          </a:p>
        </p:txBody>
      </p:sp>
      <p:sp>
        <p:nvSpPr>
          <p:cNvPr id="750" name="Полилиния: фигура 749">
            <a:extLst>
              <a:ext uri="{FF2B5EF4-FFF2-40B4-BE49-F238E27FC236}">
                <a16:creationId xmlns:a16="http://schemas.microsoft.com/office/drawing/2014/main" id="{D2E2F349-7759-77BE-A9CB-32F5FF280DAE}"/>
              </a:ext>
            </a:extLst>
          </p:cNvPr>
          <p:cNvSpPr/>
          <p:nvPr/>
        </p:nvSpPr>
        <p:spPr>
          <a:xfrm>
            <a:off x="6564919" y="2272680"/>
            <a:ext cx="14287" cy="46577"/>
          </a:xfrm>
          <a:custGeom>
            <a:avLst/>
            <a:gdLst>
              <a:gd name="connsiteX0" fmla="*/ 14288 w 14287"/>
              <a:gd name="connsiteY0" fmla="*/ 38386 h 46577"/>
              <a:gd name="connsiteX1" fmla="*/ 0 w 14287"/>
              <a:gd name="connsiteY1" fmla="*/ 46577 h 46577"/>
              <a:gd name="connsiteX2" fmla="*/ 0 w 14287"/>
              <a:gd name="connsiteY2" fmla="*/ 8287 h 46577"/>
              <a:gd name="connsiteX3" fmla="*/ 14288 w 14287"/>
              <a:gd name="connsiteY3" fmla="*/ 0 h 46577"/>
              <a:gd name="connsiteX4" fmla="*/ 14288 w 14287"/>
              <a:gd name="connsiteY4" fmla="*/ 38386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14288" y="38386"/>
                </a:moveTo>
                <a:lnTo>
                  <a:pt x="0" y="46577"/>
                </a:lnTo>
                <a:lnTo>
                  <a:pt x="0" y="8287"/>
                </a:lnTo>
                <a:lnTo>
                  <a:pt x="14288" y="0"/>
                </a:lnTo>
                <a:lnTo>
                  <a:pt x="14288" y="38386"/>
                </a:lnTo>
                <a:close/>
              </a:path>
            </a:pathLst>
          </a:custGeom>
          <a:solidFill>
            <a:srgbClr val="FFFFFF"/>
          </a:solidFill>
          <a:ln w="9525" cap="flat">
            <a:noFill/>
            <a:prstDash val="solid"/>
            <a:miter/>
          </a:ln>
        </p:spPr>
        <p:txBody>
          <a:bodyPr rtlCol="0" anchor="ctr"/>
          <a:lstStyle/>
          <a:p>
            <a:endParaRPr lang="ru-RU"/>
          </a:p>
        </p:txBody>
      </p:sp>
      <p:sp>
        <p:nvSpPr>
          <p:cNvPr id="751" name="Полилиния: фигура 750">
            <a:extLst>
              <a:ext uri="{FF2B5EF4-FFF2-40B4-BE49-F238E27FC236}">
                <a16:creationId xmlns:a16="http://schemas.microsoft.com/office/drawing/2014/main" id="{EBBF9067-BAE8-3A0A-EEBC-E5860E62261D}"/>
              </a:ext>
            </a:extLst>
          </p:cNvPr>
          <p:cNvSpPr/>
          <p:nvPr/>
        </p:nvSpPr>
        <p:spPr>
          <a:xfrm>
            <a:off x="6564919" y="2272680"/>
            <a:ext cx="14287" cy="46577"/>
          </a:xfrm>
          <a:custGeom>
            <a:avLst/>
            <a:gdLst>
              <a:gd name="connsiteX0" fmla="*/ 0 w 14287"/>
              <a:gd name="connsiteY0" fmla="*/ 46577 h 46577"/>
              <a:gd name="connsiteX1" fmla="*/ 0 w 14287"/>
              <a:gd name="connsiteY1" fmla="*/ 8287 h 46577"/>
              <a:gd name="connsiteX2" fmla="*/ 14288 w 14287"/>
              <a:gd name="connsiteY2" fmla="*/ 0 h 46577"/>
              <a:gd name="connsiteX3" fmla="*/ 14288 w 14287"/>
              <a:gd name="connsiteY3" fmla="*/ 38386 h 46577"/>
              <a:gd name="connsiteX4" fmla="*/ 0 w 14287"/>
              <a:gd name="connsiteY4" fmla="*/ 46577 h 4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577">
                <a:moveTo>
                  <a:pt x="0" y="46577"/>
                </a:moveTo>
                <a:lnTo>
                  <a:pt x="0" y="8287"/>
                </a:lnTo>
                <a:lnTo>
                  <a:pt x="14288" y="0"/>
                </a:lnTo>
                <a:lnTo>
                  <a:pt x="14288" y="38386"/>
                </a:lnTo>
                <a:lnTo>
                  <a:pt x="0" y="46577"/>
                </a:lnTo>
                <a:close/>
              </a:path>
            </a:pathLst>
          </a:custGeom>
          <a:noFill/>
          <a:ln w="1270" cap="flat">
            <a:solidFill>
              <a:srgbClr val="000000">
                <a:alpha val="0"/>
              </a:srgbClr>
            </a:solidFill>
            <a:prstDash val="solid"/>
            <a:miter/>
          </a:ln>
        </p:spPr>
        <p:txBody>
          <a:bodyPr rtlCol="0" anchor="ctr"/>
          <a:lstStyle/>
          <a:p>
            <a:endParaRPr lang="ru-RU"/>
          </a:p>
        </p:txBody>
      </p:sp>
      <p:sp>
        <p:nvSpPr>
          <p:cNvPr id="752" name="Полилиния: фигура 751">
            <a:extLst>
              <a:ext uri="{FF2B5EF4-FFF2-40B4-BE49-F238E27FC236}">
                <a16:creationId xmlns:a16="http://schemas.microsoft.com/office/drawing/2014/main" id="{2F814991-01B3-6269-F675-B44A4FB84FEF}"/>
              </a:ext>
            </a:extLst>
          </p:cNvPr>
          <p:cNvSpPr/>
          <p:nvPr/>
        </p:nvSpPr>
        <p:spPr>
          <a:xfrm>
            <a:off x="6564919" y="2125138"/>
            <a:ext cx="14287" cy="46481"/>
          </a:xfrm>
          <a:custGeom>
            <a:avLst/>
            <a:gdLst>
              <a:gd name="connsiteX0" fmla="*/ 14288 w 14287"/>
              <a:gd name="connsiteY0" fmla="*/ 38290 h 46481"/>
              <a:gd name="connsiteX1" fmla="*/ 0 w 14287"/>
              <a:gd name="connsiteY1" fmla="*/ 46482 h 46481"/>
              <a:gd name="connsiteX2" fmla="*/ 0 w 14287"/>
              <a:gd name="connsiteY2" fmla="*/ 8192 h 46481"/>
              <a:gd name="connsiteX3" fmla="*/ 14288 w 14287"/>
              <a:gd name="connsiteY3" fmla="*/ 0 h 46481"/>
              <a:gd name="connsiteX4" fmla="*/ 14288 w 14287"/>
              <a:gd name="connsiteY4" fmla="*/ 38290 h 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481">
                <a:moveTo>
                  <a:pt x="14288" y="38290"/>
                </a:moveTo>
                <a:lnTo>
                  <a:pt x="0" y="46482"/>
                </a:lnTo>
                <a:lnTo>
                  <a:pt x="0" y="8192"/>
                </a:lnTo>
                <a:lnTo>
                  <a:pt x="14288" y="0"/>
                </a:lnTo>
                <a:lnTo>
                  <a:pt x="14288" y="38290"/>
                </a:lnTo>
                <a:close/>
              </a:path>
            </a:pathLst>
          </a:custGeom>
          <a:solidFill>
            <a:srgbClr val="FFFFFF"/>
          </a:solidFill>
          <a:ln w="9525" cap="flat">
            <a:noFill/>
            <a:prstDash val="solid"/>
            <a:miter/>
          </a:ln>
        </p:spPr>
        <p:txBody>
          <a:bodyPr rtlCol="0" anchor="ctr"/>
          <a:lstStyle/>
          <a:p>
            <a:endParaRPr lang="ru-RU"/>
          </a:p>
        </p:txBody>
      </p:sp>
      <p:sp>
        <p:nvSpPr>
          <p:cNvPr id="753" name="Полилиния: фигура 752">
            <a:extLst>
              <a:ext uri="{FF2B5EF4-FFF2-40B4-BE49-F238E27FC236}">
                <a16:creationId xmlns:a16="http://schemas.microsoft.com/office/drawing/2014/main" id="{2EF5D269-7FD6-470D-C576-E55DB7E3A5B4}"/>
              </a:ext>
            </a:extLst>
          </p:cNvPr>
          <p:cNvSpPr/>
          <p:nvPr/>
        </p:nvSpPr>
        <p:spPr>
          <a:xfrm>
            <a:off x="6564919" y="2125138"/>
            <a:ext cx="14287" cy="46481"/>
          </a:xfrm>
          <a:custGeom>
            <a:avLst/>
            <a:gdLst>
              <a:gd name="connsiteX0" fmla="*/ 0 w 14287"/>
              <a:gd name="connsiteY0" fmla="*/ 46482 h 46481"/>
              <a:gd name="connsiteX1" fmla="*/ 0 w 14287"/>
              <a:gd name="connsiteY1" fmla="*/ 8192 h 46481"/>
              <a:gd name="connsiteX2" fmla="*/ 14288 w 14287"/>
              <a:gd name="connsiteY2" fmla="*/ 0 h 46481"/>
              <a:gd name="connsiteX3" fmla="*/ 14288 w 14287"/>
              <a:gd name="connsiteY3" fmla="*/ 38290 h 46481"/>
              <a:gd name="connsiteX4" fmla="*/ 0 w 14287"/>
              <a:gd name="connsiteY4" fmla="*/ 46482 h 4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 h="46481">
                <a:moveTo>
                  <a:pt x="0" y="46482"/>
                </a:moveTo>
                <a:lnTo>
                  <a:pt x="0" y="8192"/>
                </a:lnTo>
                <a:lnTo>
                  <a:pt x="14288" y="0"/>
                </a:lnTo>
                <a:lnTo>
                  <a:pt x="14288" y="38290"/>
                </a:lnTo>
                <a:lnTo>
                  <a:pt x="0" y="46482"/>
                </a:lnTo>
                <a:close/>
              </a:path>
            </a:pathLst>
          </a:custGeom>
          <a:noFill/>
          <a:ln w="1270" cap="flat">
            <a:solidFill>
              <a:srgbClr val="000000">
                <a:alpha val="0"/>
              </a:srgbClr>
            </a:solidFill>
            <a:prstDash val="solid"/>
            <a:miter/>
          </a:ln>
        </p:spPr>
        <p:txBody>
          <a:bodyPr rtlCol="0" anchor="ctr"/>
          <a:lstStyle/>
          <a:p>
            <a:endParaRPr lang="ru-RU"/>
          </a:p>
        </p:txBody>
      </p:sp>
      <p:sp>
        <p:nvSpPr>
          <p:cNvPr id="754" name="Полилиния: фигура 753">
            <a:extLst>
              <a:ext uri="{FF2B5EF4-FFF2-40B4-BE49-F238E27FC236}">
                <a16:creationId xmlns:a16="http://schemas.microsoft.com/office/drawing/2014/main" id="{89DB5571-234A-6091-1BC3-3D369D49E635}"/>
              </a:ext>
            </a:extLst>
          </p:cNvPr>
          <p:cNvSpPr/>
          <p:nvPr/>
        </p:nvSpPr>
        <p:spPr>
          <a:xfrm>
            <a:off x="5171221" y="2384028"/>
            <a:ext cx="16287" cy="25622"/>
          </a:xfrm>
          <a:custGeom>
            <a:avLst/>
            <a:gdLst>
              <a:gd name="connsiteX0" fmla="*/ 16288 w 16287"/>
              <a:gd name="connsiteY0" fmla="*/ 16192 h 25622"/>
              <a:gd name="connsiteX1" fmla="*/ 0 w 16287"/>
              <a:gd name="connsiteY1" fmla="*/ 25622 h 25622"/>
              <a:gd name="connsiteX2" fmla="*/ 0 w 16287"/>
              <a:gd name="connsiteY2" fmla="*/ 9334 h 25622"/>
              <a:gd name="connsiteX3" fmla="*/ 16288 w 16287"/>
              <a:gd name="connsiteY3" fmla="*/ 0 h 25622"/>
              <a:gd name="connsiteX4" fmla="*/ 16288 w 16287"/>
              <a:gd name="connsiteY4" fmla="*/ 1619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192"/>
                </a:moveTo>
                <a:lnTo>
                  <a:pt x="0" y="25622"/>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755" name="Полилиния: фигура 754">
            <a:extLst>
              <a:ext uri="{FF2B5EF4-FFF2-40B4-BE49-F238E27FC236}">
                <a16:creationId xmlns:a16="http://schemas.microsoft.com/office/drawing/2014/main" id="{6DA71383-E0FC-8608-38D5-7E40EE0D409E}"/>
              </a:ext>
            </a:extLst>
          </p:cNvPr>
          <p:cNvSpPr/>
          <p:nvPr/>
        </p:nvSpPr>
        <p:spPr>
          <a:xfrm>
            <a:off x="5171221" y="2384028"/>
            <a:ext cx="16287" cy="25622"/>
          </a:xfrm>
          <a:custGeom>
            <a:avLst/>
            <a:gdLst>
              <a:gd name="connsiteX0" fmla="*/ 0 w 16287"/>
              <a:gd name="connsiteY0" fmla="*/ 25622 h 25622"/>
              <a:gd name="connsiteX1" fmla="*/ 0 w 16287"/>
              <a:gd name="connsiteY1" fmla="*/ 9334 h 25622"/>
              <a:gd name="connsiteX2" fmla="*/ 16288 w 16287"/>
              <a:gd name="connsiteY2" fmla="*/ 0 h 25622"/>
              <a:gd name="connsiteX3" fmla="*/ 16288 w 16287"/>
              <a:gd name="connsiteY3" fmla="*/ 16192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4"/>
                </a:lnTo>
                <a:lnTo>
                  <a:pt x="16288" y="0"/>
                </a:lnTo>
                <a:lnTo>
                  <a:pt x="16288" y="16192"/>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756" name="Полилиния: фигура 755">
            <a:extLst>
              <a:ext uri="{FF2B5EF4-FFF2-40B4-BE49-F238E27FC236}">
                <a16:creationId xmlns:a16="http://schemas.microsoft.com/office/drawing/2014/main" id="{6BC99EEF-847A-EE1A-6B5A-6692043581AC}"/>
              </a:ext>
            </a:extLst>
          </p:cNvPr>
          <p:cNvSpPr/>
          <p:nvPr/>
        </p:nvSpPr>
        <p:spPr>
          <a:xfrm>
            <a:off x="6912962" y="2479468"/>
            <a:ext cx="32575" cy="51149"/>
          </a:xfrm>
          <a:custGeom>
            <a:avLst/>
            <a:gdLst>
              <a:gd name="connsiteX0" fmla="*/ 32575 w 32575"/>
              <a:gd name="connsiteY0" fmla="*/ 32480 h 51149"/>
              <a:gd name="connsiteX1" fmla="*/ 0 w 32575"/>
              <a:gd name="connsiteY1" fmla="*/ 51149 h 51149"/>
              <a:gd name="connsiteX2" fmla="*/ 0 w 32575"/>
              <a:gd name="connsiteY2" fmla="*/ 18764 h 51149"/>
              <a:gd name="connsiteX3" fmla="*/ 32575 w 32575"/>
              <a:gd name="connsiteY3" fmla="*/ 0 h 51149"/>
              <a:gd name="connsiteX4" fmla="*/ 32575 w 32575"/>
              <a:gd name="connsiteY4" fmla="*/ 32480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32575" y="32480"/>
                </a:moveTo>
                <a:lnTo>
                  <a:pt x="0" y="51149"/>
                </a:lnTo>
                <a:lnTo>
                  <a:pt x="0" y="18764"/>
                </a:lnTo>
                <a:lnTo>
                  <a:pt x="32575" y="0"/>
                </a:lnTo>
                <a:lnTo>
                  <a:pt x="32575" y="32480"/>
                </a:lnTo>
                <a:close/>
              </a:path>
            </a:pathLst>
          </a:custGeom>
          <a:solidFill>
            <a:srgbClr val="FFFFFF"/>
          </a:solidFill>
          <a:ln w="9525" cap="flat">
            <a:noFill/>
            <a:prstDash val="solid"/>
            <a:miter/>
          </a:ln>
        </p:spPr>
        <p:txBody>
          <a:bodyPr rtlCol="0" anchor="ctr"/>
          <a:lstStyle/>
          <a:p>
            <a:endParaRPr lang="ru-RU"/>
          </a:p>
        </p:txBody>
      </p:sp>
      <p:sp>
        <p:nvSpPr>
          <p:cNvPr id="757" name="Полилиния: фигура 756">
            <a:extLst>
              <a:ext uri="{FF2B5EF4-FFF2-40B4-BE49-F238E27FC236}">
                <a16:creationId xmlns:a16="http://schemas.microsoft.com/office/drawing/2014/main" id="{A28F85C1-6643-97E8-C9D5-A4220F426D99}"/>
              </a:ext>
            </a:extLst>
          </p:cNvPr>
          <p:cNvSpPr/>
          <p:nvPr/>
        </p:nvSpPr>
        <p:spPr>
          <a:xfrm>
            <a:off x="6912962" y="2479468"/>
            <a:ext cx="32575" cy="51149"/>
          </a:xfrm>
          <a:custGeom>
            <a:avLst/>
            <a:gdLst>
              <a:gd name="connsiteX0" fmla="*/ 0 w 32575"/>
              <a:gd name="connsiteY0" fmla="*/ 51149 h 51149"/>
              <a:gd name="connsiteX1" fmla="*/ 0 w 32575"/>
              <a:gd name="connsiteY1" fmla="*/ 18764 h 51149"/>
              <a:gd name="connsiteX2" fmla="*/ 32575 w 32575"/>
              <a:gd name="connsiteY2" fmla="*/ 0 h 51149"/>
              <a:gd name="connsiteX3" fmla="*/ 32575 w 32575"/>
              <a:gd name="connsiteY3" fmla="*/ 32480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0" y="18764"/>
                </a:lnTo>
                <a:lnTo>
                  <a:pt x="32575" y="0"/>
                </a:lnTo>
                <a:lnTo>
                  <a:pt x="32575" y="32480"/>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758" name="Полилиния: фигура 757">
            <a:extLst>
              <a:ext uri="{FF2B5EF4-FFF2-40B4-BE49-F238E27FC236}">
                <a16:creationId xmlns:a16="http://schemas.microsoft.com/office/drawing/2014/main" id="{ADE2E30C-C378-BF81-D95D-6C55DCD7A650}"/>
              </a:ext>
            </a:extLst>
          </p:cNvPr>
          <p:cNvSpPr/>
          <p:nvPr/>
        </p:nvSpPr>
        <p:spPr>
          <a:xfrm>
            <a:off x="5040157" y="2126376"/>
            <a:ext cx="32480" cy="51149"/>
          </a:xfrm>
          <a:custGeom>
            <a:avLst/>
            <a:gdLst>
              <a:gd name="connsiteX0" fmla="*/ 32480 w 32480"/>
              <a:gd name="connsiteY0" fmla="*/ 32385 h 51149"/>
              <a:gd name="connsiteX1" fmla="*/ 0 w 32480"/>
              <a:gd name="connsiteY1" fmla="*/ 51149 h 51149"/>
              <a:gd name="connsiteX2" fmla="*/ 0 w 32480"/>
              <a:gd name="connsiteY2" fmla="*/ 18669 h 51149"/>
              <a:gd name="connsiteX3" fmla="*/ 32480 w 32480"/>
              <a:gd name="connsiteY3" fmla="*/ 0 h 51149"/>
              <a:gd name="connsiteX4" fmla="*/ 32480 w 32480"/>
              <a:gd name="connsiteY4" fmla="*/ 3238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 h="51149">
                <a:moveTo>
                  <a:pt x="32480" y="32385"/>
                </a:moveTo>
                <a:lnTo>
                  <a:pt x="0" y="51149"/>
                </a:lnTo>
                <a:lnTo>
                  <a:pt x="0" y="18669"/>
                </a:lnTo>
                <a:lnTo>
                  <a:pt x="32480" y="0"/>
                </a:lnTo>
                <a:lnTo>
                  <a:pt x="32480" y="32385"/>
                </a:lnTo>
                <a:close/>
              </a:path>
            </a:pathLst>
          </a:custGeom>
          <a:solidFill>
            <a:srgbClr val="FFFFFF"/>
          </a:solidFill>
          <a:ln w="9525" cap="flat">
            <a:noFill/>
            <a:prstDash val="solid"/>
            <a:miter/>
          </a:ln>
        </p:spPr>
        <p:txBody>
          <a:bodyPr rtlCol="0" anchor="ctr"/>
          <a:lstStyle/>
          <a:p>
            <a:endParaRPr lang="ru-RU"/>
          </a:p>
        </p:txBody>
      </p:sp>
      <p:sp>
        <p:nvSpPr>
          <p:cNvPr id="759" name="Полилиния: фигура 758">
            <a:extLst>
              <a:ext uri="{FF2B5EF4-FFF2-40B4-BE49-F238E27FC236}">
                <a16:creationId xmlns:a16="http://schemas.microsoft.com/office/drawing/2014/main" id="{80CB93A0-49F2-77F3-ED33-17ABD7E287B0}"/>
              </a:ext>
            </a:extLst>
          </p:cNvPr>
          <p:cNvSpPr/>
          <p:nvPr/>
        </p:nvSpPr>
        <p:spPr>
          <a:xfrm>
            <a:off x="5040157" y="2126376"/>
            <a:ext cx="32480" cy="51149"/>
          </a:xfrm>
          <a:custGeom>
            <a:avLst/>
            <a:gdLst>
              <a:gd name="connsiteX0" fmla="*/ 0 w 32480"/>
              <a:gd name="connsiteY0" fmla="*/ 51149 h 51149"/>
              <a:gd name="connsiteX1" fmla="*/ 0 w 32480"/>
              <a:gd name="connsiteY1" fmla="*/ 18669 h 51149"/>
              <a:gd name="connsiteX2" fmla="*/ 32480 w 32480"/>
              <a:gd name="connsiteY2" fmla="*/ 0 h 51149"/>
              <a:gd name="connsiteX3" fmla="*/ 32480 w 32480"/>
              <a:gd name="connsiteY3" fmla="*/ 32385 h 51149"/>
              <a:gd name="connsiteX4" fmla="*/ 0 w 32480"/>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 h="51149">
                <a:moveTo>
                  <a:pt x="0" y="51149"/>
                </a:moveTo>
                <a:lnTo>
                  <a:pt x="0" y="18669"/>
                </a:lnTo>
                <a:lnTo>
                  <a:pt x="32480" y="0"/>
                </a:lnTo>
                <a:lnTo>
                  <a:pt x="32480" y="3238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760" name="Полилиния: фигура 759">
            <a:extLst>
              <a:ext uri="{FF2B5EF4-FFF2-40B4-BE49-F238E27FC236}">
                <a16:creationId xmlns:a16="http://schemas.microsoft.com/office/drawing/2014/main" id="{0C5C1A99-7EFF-11AE-C092-11051C2FC858}"/>
              </a:ext>
            </a:extLst>
          </p:cNvPr>
          <p:cNvSpPr/>
          <p:nvPr/>
        </p:nvSpPr>
        <p:spPr>
          <a:xfrm>
            <a:off x="6673027" y="2381075"/>
            <a:ext cx="16287" cy="25526"/>
          </a:xfrm>
          <a:custGeom>
            <a:avLst/>
            <a:gdLst>
              <a:gd name="connsiteX0" fmla="*/ 16288 w 16287"/>
              <a:gd name="connsiteY0" fmla="*/ 16192 h 25526"/>
              <a:gd name="connsiteX1" fmla="*/ 0 w 16287"/>
              <a:gd name="connsiteY1" fmla="*/ 25527 h 25526"/>
              <a:gd name="connsiteX2" fmla="*/ 0 w 16287"/>
              <a:gd name="connsiteY2" fmla="*/ 9334 h 25526"/>
              <a:gd name="connsiteX3" fmla="*/ 16288 w 16287"/>
              <a:gd name="connsiteY3" fmla="*/ 0 h 25526"/>
              <a:gd name="connsiteX4" fmla="*/ 16288 w 16287"/>
              <a:gd name="connsiteY4" fmla="*/ 16192 h 2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6">
                <a:moveTo>
                  <a:pt x="16288" y="16192"/>
                </a:moveTo>
                <a:lnTo>
                  <a:pt x="0" y="25527"/>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761" name="Полилиния: фигура 760">
            <a:extLst>
              <a:ext uri="{FF2B5EF4-FFF2-40B4-BE49-F238E27FC236}">
                <a16:creationId xmlns:a16="http://schemas.microsoft.com/office/drawing/2014/main" id="{2A2C7CFF-B1CB-FC2F-53AF-1AA3394DD88C}"/>
              </a:ext>
            </a:extLst>
          </p:cNvPr>
          <p:cNvSpPr/>
          <p:nvPr/>
        </p:nvSpPr>
        <p:spPr>
          <a:xfrm>
            <a:off x="6673027" y="2381075"/>
            <a:ext cx="16287" cy="25526"/>
          </a:xfrm>
          <a:custGeom>
            <a:avLst/>
            <a:gdLst>
              <a:gd name="connsiteX0" fmla="*/ 0 w 16287"/>
              <a:gd name="connsiteY0" fmla="*/ 25527 h 25526"/>
              <a:gd name="connsiteX1" fmla="*/ 0 w 16287"/>
              <a:gd name="connsiteY1" fmla="*/ 9334 h 25526"/>
              <a:gd name="connsiteX2" fmla="*/ 16288 w 16287"/>
              <a:gd name="connsiteY2" fmla="*/ 0 h 25526"/>
              <a:gd name="connsiteX3" fmla="*/ 16288 w 16287"/>
              <a:gd name="connsiteY3" fmla="*/ 16192 h 25526"/>
              <a:gd name="connsiteX4" fmla="*/ 0 w 16287"/>
              <a:gd name="connsiteY4" fmla="*/ 25527 h 2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6">
                <a:moveTo>
                  <a:pt x="0" y="25527"/>
                </a:moveTo>
                <a:lnTo>
                  <a:pt x="0" y="9334"/>
                </a:lnTo>
                <a:lnTo>
                  <a:pt x="16288" y="0"/>
                </a:lnTo>
                <a:lnTo>
                  <a:pt x="16288" y="16192"/>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762" name="Полилиния: фигура 761">
            <a:extLst>
              <a:ext uri="{FF2B5EF4-FFF2-40B4-BE49-F238E27FC236}">
                <a16:creationId xmlns:a16="http://schemas.microsoft.com/office/drawing/2014/main" id="{E5A36910-C059-E6D5-36AE-F932DB6A277E}"/>
              </a:ext>
            </a:extLst>
          </p:cNvPr>
          <p:cNvSpPr/>
          <p:nvPr/>
        </p:nvSpPr>
        <p:spPr>
          <a:xfrm>
            <a:off x="5545839" y="2293731"/>
            <a:ext cx="55911" cy="88011"/>
          </a:xfrm>
          <a:custGeom>
            <a:avLst/>
            <a:gdLst>
              <a:gd name="connsiteX0" fmla="*/ 55912 w 55911"/>
              <a:gd name="connsiteY0" fmla="*/ 55817 h 88011"/>
              <a:gd name="connsiteX1" fmla="*/ 0 w 55911"/>
              <a:gd name="connsiteY1" fmla="*/ 88011 h 88011"/>
              <a:gd name="connsiteX2" fmla="*/ 0 w 55911"/>
              <a:gd name="connsiteY2" fmla="*/ 32290 h 88011"/>
              <a:gd name="connsiteX3" fmla="*/ 55912 w 55911"/>
              <a:gd name="connsiteY3" fmla="*/ 0 h 88011"/>
              <a:gd name="connsiteX4" fmla="*/ 55912 w 55911"/>
              <a:gd name="connsiteY4" fmla="*/ 55817 h 8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 h="88011">
                <a:moveTo>
                  <a:pt x="55912" y="55817"/>
                </a:moveTo>
                <a:lnTo>
                  <a:pt x="0" y="88011"/>
                </a:lnTo>
                <a:lnTo>
                  <a:pt x="0" y="32290"/>
                </a:lnTo>
                <a:lnTo>
                  <a:pt x="55912" y="0"/>
                </a:lnTo>
                <a:lnTo>
                  <a:pt x="55912" y="55817"/>
                </a:lnTo>
                <a:close/>
              </a:path>
            </a:pathLst>
          </a:custGeom>
          <a:solidFill>
            <a:srgbClr val="FFFFFF"/>
          </a:solidFill>
          <a:ln w="9525" cap="flat">
            <a:noFill/>
            <a:prstDash val="solid"/>
            <a:miter/>
          </a:ln>
        </p:spPr>
        <p:txBody>
          <a:bodyPr rtlCol="0" anchor="ctr"/>
          <a:lstStyle/>
          <a:p>
            <a:endParaRPr lang="ru-RU"/>
          </a:p>
        </p:txBody>
      </p:sp>
      <p:sp>
        <p:nvSpPr>
          <p:cNvPr id="763" name="Полилиния: фигура 762">
            <a:extLst>
              <a:ext uri="{FF2B5EF4-FFF2-40B4-BE49-F238E27FC236}">
                <a16:creationId xmlns:a16="http://schemas.microsoft.com/office/drawing/2014/main" id="{E7FFC94F-BAAB-5B5B-141E-597EEBC12FBB}"/>
              </a:ext>
            </a:extLst>
          </p:cNvPr>
          <p:cNvSpPr/>
          <p:nvPr/>
        </p:nvSpPr>
        <p:spPr>
          <a:xfrm>
            <a:off x="5545839" y="2293731"/>
            <a:ext cx="55911" cy="88011"/>
          </a:xfrm>
          <a:custGeom>
            <a:avLst/>
            <a:gdLst>
              <a:gd name="connsiteX0" fmla="*/ 0 w 55911"/>
              <a:gd name="connsiteY0" fmla="*/ 88011 h 88011"/>
              <a:gd name="connsiteX1" fmla="*/ 0 w 55911"/>
              <a:gd name="connsiteY1" fmla="*/ 32290 h 88011"/>
              <a:gd name="connsiteX2" fmla="*/ 55912 w 55911"/>
              <a:gd name="connsiteY2" fmla="*/ 0 h 88011"/>
              <a:gd name="connsiteX3" fmla="*/ 55912 w 55911"/>
              <a:gd name="connsiteY3" fmla="*/ 55817 h 88011"/>
              <a:gd name="connsiteX4" fmla="*/ 0 w 55911"/>
              <a:gd name="connsiteY4" fmla="*/ 88011 h 8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 h="88011">
                <a:moveTo>
                  <a:pt x="0" y="88011"/>
                </a:moveTo>
                <a:lnTo>
                  <a:pt x="0" y="32290"/>
                </a:lnTo>
                <a:lnTo>
                  <a:pt x="55912" y="0"/>
                </a:lnTo>
                <a:lnTo>
                  <a:pt x="55912" y="55817"/>
                </a:lnTo>
                <a:lnTo>
                  <a:pt x="0" y="88011"/>
                </a:lnTo>
                <a:close/>
              </a:path>
            </a:pathLst>
          </a:custGeom>
          <a:noFill/>
          <a:ln w="1270" cap="flat">
            <a:solidFill>
              <a:srgbClr val="000000">
                <a:alpha val="0"/>
              </a:srgbClr>
            </a:solidFill>
            <a:prstDash val="solid"/>
            <a:miter/>
          </a:ln>
        </p:spPr>
        <p:txBody>
          <a:bodyPr rtlCol="0" anchor="ctr"/>
          <a:lstStyle/>
          <a:p>
            <a:endParaRPr lang="ru-RU"/>
          </a:p>
        </p:txBody>
      </p:sp>
      <p:sp>
        <p:nvSpPr>
          <p:cNvPr id="764" name="Полилиния: фигура 763">
            <a:extLst>
              <a:ext uri="{FF2B5EF4-FFF2-40B4-BE49-F238E27FC236}">
                <a16:creationId xmlns:a16="http://schemas.microsoft.com/office/drawing/2014/main" id="{9833618B-02C8-DA86-C2B5-24BEF936BEBD}"/>
              </a:ext>
            </a:extLst>
          </p:cNvPr>
          <p:cNvSpPr/>
          <p:nvPr/>
        </p:nvSpPr>
        <p:spPr>
          <a:xfrm>
            <a:off x="6669122" y="2048843"/>
            <a:ext cx="55149" cy="86772"/>
          </a:xfrm>
          <a:custGeom>
            <a:avLst/>
            <a:gdLst>
              <a:gd name="connsiteX0" fmla="*/ 55150 w 55149"/>
              <a:gd name="connsiteY0" fmla="*/ 54959 h 86772"/>
              <a:gd name="connsiteX1" fmla="*/ 0 w 55149"/>
              <a:gd name="connsiteY1" fmla="*/ 86773 h 86772"/>
              <a:gd name="connsiteX2" fmla="*/ 0 w 55149"/>
              <a:gd name="connsiteY2" fmla="*/ 31814 h 86772"/>
              <a:gd name="connsiteX3" fmla="*/ 55150 w 55149"/>
              <a:gd name="connsiteY3" fmla="*/ 0 h 86772"/>
              <a:gd name="connsiteX4" fmla="*/ 55150 w 55149"/>
              <a:gd name="connsiteY4" fmla="*/ 54959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9" h="86772">
                <a:moveTo>
                  <a:pt x="55150" y="54959"/>
                </a:moveTo>
                <a:lnTo>
                  <a:pt x="0" y="86773"/>
                </a:lnTo>
                <a:lnTo>
                  <a:pt x="0" y="31814"/>
                </a:lnTo>
                <a:lnTo>
                  <a:pt x="55150" y="0"/>
                </a:lnTo>
                <a:lnTo>
                  <a:pt x="55150" y="54959"/>
                </a:lnTo>
                <a:close/>
              </a:path>
            </a:pathLst>
          </a:custGeom>
          <a:solidFill>
            <a:srgbClr val="FFFFFF"/>
          </a:solidFill>
          <a:ln w="9525" cap="flat">
            <a:noFill/>
            <a:prstDash val="solid"/>
            <a:miter/>
          </a:ln>
        </p:spPr>
        <p:txBody>
          <a:bodyPr rtlCol="0" anchor="ctr"/>
          <a:lstStyle/>
          <a:p>
            <a:endParaRPr lang="ru-RU"/>
          </a:p>
        </p:txBody>
      </p:sp>
      <p:sp>
        <p:nvSpPr>
          <p:cNvPr id="765" name="Полилиния: фигура 764">
            <a:extLst>
              <a:ext uri="{FF2B5EF4-FFF2-40B4-BE49-F238E27FC236}">
                <a16:creationId xmlns:a16="http://schemas.microsoft.com/office/drawing/2014/main" id="{59A1CE4A-6D1A-3D95-C644-FE785C731348}"/>
              </a:ext>
            </a:extLst>
          </p:cNvPr>
          <p:cNvSpPr/>
          <p:nvPr/>
        </p:nvSpPr>
        <p:spPr>
          <a:xfrm>
            <a:off x="6669122" y="2048843"/>
            <a:ext cx="55149" cy="86772"/>
          </a:xfrm>
          <a:custGeom>
            <a:avLst/>
            <a:gdLst>
              <a:gd name="connsiteX0" fmla="*/ 0 w 55149"/>
              <a:gd name="connsiteY0" fmla="*/ 86773 h 86772"/>
              <a:gd name="connsiteX1" fmla="*/ 0 w 55149"/>
              <a:gd name="connsiteY1" fmla="*/ 31814 h 86772"/>
              <a:gd name="connsiteX2" fmla="*/ 55150 w 55149"/>
              <a:gd name="connsiteY2" fmla="*/ 0 h 86772"/>
              <a:gd name="connsiteX3" fmla="*/ 55150 w 55149"/>
              <a:gd name="connsiteY3" fmla="*/ 54959 h 86772"/>
              <a:gd name="connsiteX4" fmla="*/ 0 w 55149"/>
              <a:gd name="connsiteY4" fmla="*/ 86773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9" h="86772">
                <a:moveTo>
                  <a:pt x="0" y="86773"/>
                </a:moveTo>
                <a:lnTo>
                  <a:pt x="0" y="31814"/>
                </a:lnTo>
                <a:lnTo>
                  <a:pt x="55150" y="0"/>
                </a:lnTo>
                <a:lnTo>
                  <a:pt x="55150" y="54959"/>
                </a:lnTo>
                <a:lnTo>
                  <a:pt x="0" y="86773"/>
                </a:lnTo>
                <a:close/>
              </a:path>
            </a:pathLst>
          </a:custGeom>
          <a:noFill/>
          <a:ln w="1270" cap="flat">
            <a:solidFill>
              <a:srgbClr val="000000">
                <a:alpha val="0"/>
              </a:srgbClr>
            </a:solidFill>
            <a:prstDash val="solid"/>
            <a:miter/>
          </a:ln>
        </p:spPr>
        <p:txBody>
          <a:bodyPr rtlCol="0" anchor="ctr"/>
          <a:lstStyle/>
          <a:p>
            <a:endParaRPr lang="ru-RU"/>
          </a:p>
        </p:txBody>
      </p:sp>
      <p:sp>
        <p:nvSpPr>
          <p:cNvPr id="766" name="Полилиния: фигура 765">
            <a:extLst>
              <a:ext uri="{FF2B5EF4-FFF2-40B4-BE49-F238E27FC236}">
                <a16:creationId xmlns:a16="http://schemas.microsoft.com/office/drawing/2014/main" id="{F35C4678-DAF6-A104-F9B5-E31CEFBF79E9}"/>
              </a:ext>
            </a:extLst>
          </p:cNvPr>
          <p:cNvSpPr/>
          <p:nvPr/>
        </p:nvSpPr>
        <p:spPr>
          <a:xfrm>
            <a:off x="6966112" y="2285349"/>
            <a:ext cx="55244" cy="86772"/>
          </a:xfrm>
          <a:custGeom>
            <a:avLst/>
            <a:gdLst>
              <a:gd name="connsiteX0" fmla="*/ 55245 w 55244"/>
              <a:gd name="connsiteY0" fmla="*/ 55054 h 86772"/>
              <a:gd name="connsiteX1" fmla="*/ 0 w 55244"/>
              <a:gd name="connsiteY1" fmla="*/ 86773 h 86772"/>
              <a:gd name="connsiteX2" fmla="*/ 0 w 55244"/>
              <a:gd name="connsiteY2" fmla="*/ 31813 h 86772"/>
              <a:gd name="connsiteX3" fmla="*/ 55245 w 55244"/>
              <a:gd name="connsiteY3" fmla="*/ 0 h 86772"/>
              <a:gd name="connsiteX4" fmla="*/ 55245 w 55244"/>
              <a:gd name="connsiteY4" fmla="*/ 55054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86772">
                <a:moveTo>
                  <a:pt x="55245" y="55054"/>
                </a:moveTo>
                <a:lnTo>
                  <a:pt x="0" y="86773"/>
                </a:lnTo>
                <a:lnTo>
                  <a:pt x="0" y="31813"/>
                </a:lnTo>
                <a:lnTo>
                  <a:pt x="55245" y="0"/>
                </a:lnTo>
                <a:lnTo>
                  <a:pt x="55245" y="55054"/>
                </a:lnTo>
                <a:close/>
              </a:path>
            </a:pathLst>
          </a:custGeom>
          <a:solidFill>
            <a:srgbClr val="FFFFFF"/>
          </a:solidFill>
          <a:ln w="9525" cap="flat">
            <a:noFill/>
            <a:prstDash val="solid"/>
            <a:miter/>
          </a:ln>
        </p:spPr>
        <p:txBody>
          <a:bodyPr rtlCol="0" anchor="ctr"/>
          <a:lstStyle/>
          <a:p>
            <a:endParaRPr lang="ru-RU"/>
          </a:p>
        </p:txBody>
      </p:sp>
      <p:sp>
        <p:nvSpPr>
          <p:cNvPr id="767" name="Полилиния: фигура 766">
            <a:extLst>
              <a:ext uri="{FF2B5EF4-FFF2-40B4-BE49-F238E27FC236}">
                <a16:creationId xmlns:a16="http://schemas.microsoft.com/office/drawing/2014/main" id="{4AB16F72-3CFB-27D5-2946-A450B9A5CC6A}"/>
              </a:ext>
            </a:extLst>
          </p:cNvPr>
          <p:cNvSpPr/>
          <p:nvPr/>
        </p:nvSpPr>
        <p:spPr>
          <a:xfrm>
            <a:off x="6966112" y="2285349"/>
            <a:ext cx="55244" cy="86772"/>
          </a:xfrm>
          <a:custGeom>
            <a:avLst/>
            <a:gdLst>
              <a:gd name="connsiteX0" fmla="*/ 0 w 55244"/>
              <a:gd name="connsiteY0" fmla="*/ 86773 h 86772"/>
              <a:gd name="connsiteX1" fmla="*/ 0 w 55244"/>
              <a:gd name="connsiteY1" fmla="*/ 31813 h 86772"/>
              <a:gd name="connsiteX2" fmla="*/ 55245 w 55244"/>
              <a:gd name="connsiteY2" fmla="*/ 0 h 86772"/>
              <a:gd name="connsiteX3" fmla="*/ 55245 w 55244"/>
              <a:gd name="connsiteY3" fmla="*/ 55054 h 86772"/>
              <a:gd name="connsiteX4" fmla="*/ 0 w 55244"/>
              <a:gd name="connsiteY4" fmla="*/ 86773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86772">
                <a:moveTo>
                  <a:pt x="0" y="86773"/>
                </a:moveTo>
                <a:lnTo>
                  <a:pt x="0" y="31813"/>
                </a:lnTo>
                <a:lnTo>
                  <a:pt x="55245" y="0"/>
                </a:lnTo>
                <a:lnTo>
                  <a:pt x="55245" y="55054"/>
                </a:lnTo>
                <a:lnTo>
                  <a:pt x="0" y="86773"/>
                </a:lnTo>
                <a:close/>
              </a:path>
            </a:pathLst>
          </a:custGeom>
          <a:noFill/>
          <a:ln w="1270" cap="flat">
            <a:solidFill>
              <a:srgbClr val="000000">
                <a:alpha val="0"/>
              </a:srgbClr>
            </a:solidFill>
            <a:prstDash val="solid"/>
            <a:miter/>
          </a:ln>
        </p:spPr>
        <p:txBody>
          <a:bodyPr rtlCol="0" anchor="ctr"/>
          <a:lstStyle/>
          <a:p>
            <a:endParaRPr lang="ru-RU"/>
          </a:p>
        </p:txBody>
      </p:sp>
      <p:sp>
        <p:nvSpPr>
          <p:cNvPr id="768" name="Полилиния: фигура 767">
            <a:extLst>
              <a:ext uri="{FF2B5EF4-FFF2-40B4-BE49-F238E27FC236}">
                <a16:creationId xmlns:a16="http://schemas.microsoft.com/office/drawing/2014/main" id="{1A1216F3-8925-0D71-DE55-E8C94C398769}"/>
              </a:ext>
            </a:extLst>
          </p:cNvPr>
          <p:cNvSpPr/>
          <p:nvPr/>
        </p:nvSpPr>
        <p:spPr>
          <a:xfrm>
            <a:off x="5342575" y="1832340"/>
            <a:ext cx="20192" cy="31718"/>
          </a:xfrm>
          <a:custGeom>
            <a:avLst/>
            <a:gdLst>
              <a:gd name="connsiteX0" fmla="*/ 20193 w 20192"/>
              <a:gd name="connsiteY0" fmla="*/ 20098 h 31718"/>
              <a:gd name="connsiteX1" fmla="*/ 0 w 20192"/>
              <a:gd name="connsiteY1" fmla="*/ 31718 h 31718"/>
              <a:gd name="connsiteX2" fmla="*/ 0 w 20192"/>
              <a:gd name="connsiteY2" fmla="*/ 11621 h 31718"/>
              <a:gd name="connsiteX3" fmla="*/ 20193 w 20192"/>
              <a:gd name="connsiteY3" fmla="*/ 0 h 31718"/>
              <a:gd name="connsiteX4" fmla="*/ 20193 w 20192"/>
              <a:gd name="connsiteY4" fmla="*/ 20098 h 3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31718">
                <a:moveTo>
                  <a:pt x="20193" y="20098"/>
                </a:moveTo>
                <a:lnTo>
                  <a:pt x="0" y="31718"/>
                </a:lnTo>
                <a:lnTo>
                  <a:pt x="0" y="11621"/>
                </a:lnTo>
                <a:lnTo>
                  <a:pt x="20193" y="0"/>
                </a:lnTo>
                <a:lnTo>
                  <a:pt x="20193" y="20098"/>
                </a:lnTo>
                <a:close/>
              </a:path>
            </a:pathLst>
          </a:custGeom>
          <a:solidFill>
            <a:srgbClr val="FFFFFF"/>
          </a:solidFill>
          <a:ln w="9525" cap="flat">
            <a:noFill/>
            <a:prstDash val="solid"/>
            <a:miter/>
          </a:ln>
        </p:spPr>
        <p:txBody>
          <a:bodyPr rtlCol="0" anchor="ctr"/>
          <a:lstStyle/>
          <a:p>
            <a:endParaRPr lang="ru-RU"/>
          </a:p>
        </p:txBody>
      </p:sp>
      <p:sp>
        <p:nvSpPr>
          <p:cNvPr id="769" name="Полилиния: фигура 768">
            <a:extLst>
              <a:ext uri="{FF2B5EF4-FFF2-40B4-BE49-F238E27FC236}">
                <a16:creationId xmlns:a16="http://schemas.microsoft.com/office/drawing/2014/main" id="{70112DAF-9916-1FC3-3B00-8577A7073C13}"/>
              </a:ext>
            </a:extLst>
          </p:cNvPr>
          <p:cNvSpPr/>
          <p:nvPr/>
        </p:nvSpPr>
        <p:spPr>
          <a:xfrm>
            <a:off x="5342575" y="1832340"/>
            <a:ext cx="20192" cy="31718"/>
          </a:xfrm>
          <a:custGeom>
            <a:avLst/>
            <a:gdLst>
              <a:gd name="connsiteX0" fmla="*/ 0 w 20192"/>
              <a:gd name="connsiteY0" fmla="*/ 31718 h 31718"/>
              <a:gd name="connsiteX1" fmla="*/ 0 w 20192"/>
              <a:gd name="connsiteY1" fmla="*/ 11621 h 31718"/>
              <a:gd name="connsiteX2" fmla="*/ 20193 w 20192"/>
              <a:gd name="connsiteY2" fmla="*/ 0 h 31718"/>
              <a:gd name="connsiteX3" fmla="*/ 20193 w 20192"/>
              <a:gd name="connsiteY3" fmla="*/ 20098 h 31718"/>
              <a:gd name="connsiteX4" fmla="*/ 0 w 20192"/>
              <a:gd name="connsiteY4" fmla="*/ 31718 h 3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31718">
                <a:moveTo>
                  <a:pt x="0" y="31718"/>
                </a:moveTo>
                <a:lnTo>
                  <a:pt x="0" y="11621"/>
                </a:lnTo>
                <a:lnTo>
                  <a:pt x="20193" y="0"/>
                </a:lnTo>
                <a:lnTo>
                  <a:pt x="20193" y="20098"/>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770" name="Полилиния: фигура 769">
            <a:extLst>
              <a:ext uri="{FF2B5EF4-FFF2-40B4-BE49-F238E27FC236}">
                <a16:creationId xmlns:a16="http://schemas.microsoft.com/office/drawing/2014/main" id="{0C4B051F-F098-7660-2E89-92595BC9C385}"/>
              </a:ext>
            </a:extLst>
          </p:cNvPr>
          <p:cNvSpPr/>
          <p:nvPr/>
        </p:nvSpPr>
        <p:spPr>
          <a:xfrm>
            <a:off x="5270662" y="2167239"/>
            <a:ext cx="20192" cy="31813"/>
          </a:xfrm>
          <a:custGeom>
            <a:avLst/>
            <a:gdLst>
              <a:gd name="connsiteX0" fmla="*/ 20193 w 20192"/>
              <a:gd name="connsiteY0" fmla="*/ 20193 h 31813"/>
              <a:gd name="connsiteX1" fmla="*/ 0 w 20192"/>
              <a:gd name="connsiteY1" fmla="*/ 31814 h 31813"/>
              <a:gd name="connsiteX2" fmla="*/ 0 w 20192"/>
              <a:gd name="connsiteY2" fmla="*/ 11621 h 31813"/>
              <a:gd name="connsiteX3" fmla="*/ 20193 w 20192"/>
              <a:gd name="connsiteY3" fmla="*/ 0 h 31813"/>
              <a:gd name="connsiteX4" fmla="*/ 20193 w 20192"/>
              <a:gd name="connsiteY4" fmla="*/ 20193 h 3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31813">
                <a:moveTo>
                  <a:pt x="20193" y="20193"/>
                </a:moveTo>
                <a:lnTo>
                  <a:pt x="0" y="31814"/>
                </a:lnTo>
                <a:lnTo>
                  <a:pt x="0" y="11621"/>
                </a:lnTo>
                <a:lnTo>
                  <a:pt x="20193" y="0"/>
                </a:lnTo>
                <a:lnTo>
                  <a:pt x="20193" y="20193"/>
                </a:lnTo>
                <a:close/>
              </a:path>
            </a:pathLst>
          </a:custGeom>
          <a:solidFill>
            <a:srgbClr val="FFFFFF"/>
          </a:solidFill>
          <a:ln w="9525" cap="flat">
            <a:noFill/>
            <a:prstDash val="solid"/>
            <a:miter/>
          </a:ln>
        </p:spPr>
        <p:txBody>
          <a:bodyPr rtlCol="0" anchor="ctr"/>
          <a:lstStyle/>
          <a:p>
            <a:endParaRPr lang="ru-RU"/>
          </a:p>
        </p:txBody>
      </p:sp>
      <p:sp>
        <p:nvSpPr>
          <p:cNvPr id="771" name="Полилиния: фигура 770">
            <a:extLst>
              <a:ext uri="{FF2B5EF4-FFF2-40B4-BE49-F238E27FC236}">
                <a16:creationId xmlns:a16="http://schemas.microsoft.com/office/drawing/2014/main" id="{D6A71D3F-5161-5EC9-043C-6C65C7C6DA35}"/>
              </a:ext>
            </a:extLst>
          </p:cNvPr>
          <p:cNvSpPr/>
          <p:nvPr/>
        </p:nvSpPr>
        <p:spPr>
          <a:xfrm>
            <a:off x="5270662" y="2167239"/>
            <a:ext cx="20192" cy="31813"/>
          </a:xfrm>
          <a:custGeom>
            <a:avLst/>
            <a:gdLst>
              <a:gd name="connsiteX0" fmla="*/ 0 w 20192"/>
              <a:gd name="connsiteY0" fmla="*/ 31814 h 31813"/>
              <a:gd name="connsiteX1" fmla="*/ 0 w 20192"/>
              <a:gd name="connsiteY1" fmla="*/ 11621 h 31813"/>
              <a:gd name="connsiteX2" fmla="*/ 20193 w 20192"/>
              <a:gd name="connsiteY2" fmla="*/ 0 h 31813"/>
              <a:gd name="connsiteX3" fmla="*/ 20193 w 20192"/>
              <a:gd name="connsiteY3" fmla="*/ 20193 h 31813"/>
              <a:gd name="connsiteX4" fmla="*/ 0 w 20192"/>
              <a:gd name="connsiteY4" fmla="*/ 31814 h 3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31813">
                <a:moveTo>
                  <a:pt x="0" y="31814"/>
                </a:moveTo>
                <a:lnTo>
                  <a:pt x="0" y="11621"/>
                </a:lnTo>
                <a:lnTo>
                  <a:pt x="20193" y="0"/>
                </a:lnTo>
                <a:lnTo>
                  <a:pt x="20193" y="20193"/>
                </a:lnTo>
                <a:lnTo>
                  <a:pt x="0" y="31814"/>
                </a:lnTo>
                <a:close/>
              </a:path>
            </a:pathLst>
          </a:custGeom>
          <a:noFill/>
          <a:ln w="1270" cap="flat">
            <a:solidFill>
              <a:srgbClr val="000000">
                <a:alpha val="0"/>
              </a:srgbClr>
            </a:solidFill>
            <a:prstDash val="solid"/>
            <a:miter/>
          </a:ln>
        </p:spPr>
        <p:txBody>
          <a:bodyPr rtlCol="0" anchor="ctr"/>
          <a:lstStyle/>
          <a:p>
            <a:endParaRPr lang="ru-RU"/>
          </a:p>
        </p:txBody>
      </p:sp>
      <p:sp>
        <p:nvSpPr>
          <p:cNvPr id="772" name="Полилиния: фигура 771">
            <a:extLst>
              <a:ext uri="{FF2B5EF4-FFF2-40B4-BE49-F238E27FC236}">
                <a16:creationId xmlns:a16="http://schemas.microsoft.com/office/drawing/2014/main" id="{A6A28F09-F0C6-C6AC-5C75-B5E5F79F03D1}"/>
              </a:ext>
            </a:extLst>
          </p:cNvPr>
          <p:cNvSpPr/>
          <p:nvPr/>
        </p:nvSpPr>
        <p:spPr>
          <a:xfrm>
            <a:off x="5414203" y="1962832"/>
            <a:ext cx="45053" cy="70865"/>
          </a:xfrm>
          <a:custGeom>
            <a:avLst/>
            <a:gdLst>
              <a:gd name="connsiteX0" fmla="*/ 45053 w 45053"/>
              <a:gd name="connsiteY0" fmla="*/ 44958 h 70865"/>
              <a:gd name="connsiteX1" fmla="*/ 0 w 45053"/>
              <a:gd name="connsiteY1" fmla="*/ 70866 h 70865"/>
              <a:gd name="connsiteX2" fmla="*/ 0 w 45053"/>
              <a:gd name="connsiteY2" fmla="*/ 25908 h 70865"/>
              <a:gd name="connsiteX3" fmla="*/ 45053 w 45053"/>
              <a:gd name="connsiteY3" fmla="*/ 0 h 70865"/>
              <a:gd name="connsiteX4" fmla="*/ 45053 w 45053"/>
              <a:gd name="connsiteY4" fmla="*/ 44958 h 7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3" h="70865">
                <a:moveTo>
                  <a:pt x="45053" y="44958"/>
                </a:moveTo>
                <a:lnTo>
                  <a:pt x="0" y="70866"/>
                </a:lnTo>
                <a:lnTo>
                  <a:pt x="0" y="25908"/>
                </a:lnTo>
                <a:lnTo>
                  <a:pt x="45053" y="0"/>
                </a:lnTo>
                <a:lnTo>
                  <a:pt x="45053" y="44958"/>
                </a:lnTo>
                <a:close/>
              </a:path>
            </a:pathLst>
          </a:custGeom>
          <a:solidFill>
            <a:srgbClr val="FFFFFF"/>
          </a:solidFill>
          <a:ln w="9525" cap="flat">
            <a:noFill/>
            <a:prstDash val="solid"/>
            <a:miter/>
          </a:ln>
        </p:spPr>
        <p:txBody>
          <a:bodyPr rtlCol="0" anchor="ctr"/>
          <a:lstStyle/>
          <a:p>
            <a:endParaRPr lang="ru-RU"/>
          </a:p>
        </p:txBody>
      </p:sp>
      <p:sp>
        <p:nvSpPr>
          <p:cNvPr id="773" name="Полилиния: фигура 772">
            <a:extLst>
              <a:ext uri="{FF2B5EF4-FFF2-40B4-BE49-F238E27FC236}">
                <a16:creationId xmlns:a16="http://schemas.microsoft.com/office/drawing/2014/main" id="{6679241F-D688-7307-01D5-63D73EB23591}"/>
              </a:ext>
            </a:extLst>
          </p:cNvPr>
          <p:cNvSpPr/>
          <p:nvPr/>
        </p:nvSpPr>
        <p:spPr>
          <a:xfrm>
            <a:off x="5414203" y="1962832"/>
            <a:ext cx="45053" cy="70865"/>
          </a:xfrm>
          <a:custGeom>
            <a:avLst/>
            <a:gdLst>
              <a:gd name="connsiteX0" fmla="*/ 0 w 45053"/>
              <a:gd name="connsiteY0" fmla="*/ 70866 h 70865"/>
              <a:gd name="connsiteX1" fmla="*/ 0 w 45053"/>
              <a:gd name="connsiteY1" fmla="*/ 25908 h 70865"/>
              <a:gd name="connsiteX2" fmla="*/ 45053 w 45053"/>
              <a:gd name="connsiteY2" fmla="*/ 0 h 70865"/>
              <a:gd name="connsiteX3" fmla="*/ 45053 w 45053"/>
              <a:gd name="connsiteY3" fmla="*/ 44958 h 70865"/>
              <a:gd name="connsiteX4" fmla="*/ 0 w 45053"/>
              <a:gd name="connsiteY4" fmla="*/ 70866 h 7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3" h="70865">
                <a:moveTo>
                  <a:pt x="0" y="70866"/>
                </a:moveTo>
                <a:lnTo>
                  <a:pt x="0" y="25908"/>
                </a:lnTo>
                <a:lnTo>
                  <a:pt x="45053" y="0"/>
                </a:lnTo>
                <a:lnTo>
                  <a:pt x="45053" y="44958"/>
                </a:lnTo>
                <a:lnTo>
                  <a:pt x="0" y="70866"/>
                </a:lnTo>
                <a:close/>
              </a:path>
            </a:pathLst>
          </a:custGeom>
          <a:noFill/>
          <a:ln w="1270" cap="flat">
            <a:solidFill>
              <a:srgbClr val="000000">
                <a:alpha val="0"/>
              </a:srgbClr>
            </a:solidFill>
            <a:prstDash val="solid"/>
            <a:miter/>
          </a:ln>
        </p:spPr>
        <p:txBody>
          <a:bodyPr rtlCol="0" anchor="ctr"/>
          <a:lstStyle/>
          <a:p>
            <a:endParaRPr lang="ru-RU"/>
          </a:p>
        </p:txBody>
      </p:sp>
      <p:sp>
        <p:nvSpPr>
          <p:cNvPr id="774" name="Полилиния: фигура 773">
            <a:extLst>
              <a:ext uri="{FF2B5EF4-FFF2-40B4-BE49-F238E27FC236}">
                <a16:creationId xmlns:a16="http://schemas.microsoft.com/office/drawing/2014/main" id="{DBA1D227-45AF-87BB-C413-065864AFFE5B}"/>
              </a:ext>
            </a:extLst>
          </p:cNvPr>
          <p:cNvSpPr/>
          <p:nvPr/>
        </p:nvSpPr>
        <p:spPr>
          <a:xfrm>
            <a:off x="5755294" y="2237628"/>
            <a:ext cx="55149" cy="86772"/>
          </a:xfrm>
          <a:custGeom>
            <a:avLst/>
            <a:gdLst>
              <a:gd name="connsiteX0" fmla="*/ 55150 w 55149"/>
              <a:gd name="connsiteY0" fmla="*/ 55054 h 86772"/>
              <a:gd name="connsiteX1" fmla="*/ 0 w 55149"/>
              <a:gd name="connsiteY1" fmla="*/ 86773 h 86772"/>
              <a:gd name="connsiteX2" fmla="*/ 0 w 55149"/>
              <a:gd name="connsiteY2" fmla="*/ 31814 h 86772"/>
              <a:gd name="connsiteX3" fmla="*/ 55150 w 55149"/>
              <a:gd name="connsiteY3" fmla="*/ 0 h 86772"/>
              <a:gd name="connsiteX4" fmla="*/ 55150 w 55149"/>
              <a:gd name="connsiteY4" fmla="*/ 55054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9" h="86772">
                <a:moveTo>
                  <a:pt x="55150" y="55054"/>
                </a:moveTo>
                <a:lnTo>
                  <a:pt x="0" y="86773"/>
                </a:lnTo>
                <a:lnTo>
                  <a:pt x="0" y="31814"/>
                </a:lnTo>
                <a:lnTo>
                  <a:pt x="55150" y="0"/>
                </a:lnTo>
                <a:lnTo>
                  <a:pt x="55150" y="55054"/>
                </a:lnTo>
                <a:close/>
              </a:path>
            </a:pathLst>
          </a:custGeom>
          <a:solidFill>
            <a:srgbClr val="FFFFFF"/>
          </a:solidFill>
          <a:ln w="9525" cap="flat">
            <a:noFill/>
            <a:prstDash val="solid"/>
            <a:miter/>
          </a:ln>
        </p:spPr>
        <p:txBody>
          <a:bodyPr rtlCol="0" anchor="ctr"/>
          <a:lstStyle/>
          <a:p>
            <a:endParaRPr lang="ru-RU"/>
          </a:p>
        </p:txBody>
      </p:sp>
      <p:sp>
        <p:nvSpPr>
          <p:cNvPr id="775" name="Полилиния: фигура 774">
            <a:extLst>
              <a:ext uri="{FF2B5EF4-FFF2-40B4-BE49-F238E27FC236}">
                <a16:creationId xmlns:a16="http://schemas.microsoft.com/office/drawing/2014/main" id="{026DF387-2FDE-1548-C06F-443F4837A0DB}"/>
              </a:ext>
            </a:extLst>
          </p:cNvPr>
          <p:cNvSpPr/>
          <p:nvPr/>
        </p:nvSpPr>
        <p:spPr>
          <a:xfrm>
            <a:off x="5755294" y="2237628"/>
            <a:ext cx="55149" cy="86772"/>
          </a:xfrm>
          <a:custGeom>
            <a:avLst/>
            <a:gdLst>
              <a:gd name="connsiteX0" fmla="*/ 0 w 55149"/>
              <a:gd name="connsiteY0" fmla="*/ 86773 h 86772"/>
              <a:gd name="connsiteX1" fmla="*/ 0 w 55149"/>
              <a:gd name="connsiteY1" fmla="*/ 31814 h 86772"/>
              <a:gd name="connsiteX2" fmla="*/ 55150 w 55149"/>
              <a:gd name="connsiteY2" fmla="*/ 0 h 86772"/>
              <a:gd name="connsiteX3" fmla="*/ 55150 w 55149"/>
              <a:gd name="connsiteY3" fmla="*/ 55054 h 86772"/>
              <a:gd name="connsiteX4" fmla="*/ 0 w 55149"/>
              <a:gd name="connsiteY4" fmla="*/ 86773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9" h="86772">
                <a:moveTo>
                  <a:pt x="0" y="86773"/>
                </a:moveTo>
                <a:lnTo>
                  <a:pt x="0" y="31814"/>
                </a:lnTo>
                <a:lnTo>
                  <a:pt x="55150" y="0"/>
                </a:lnTo>
                <a:lnTo>
                  <a:pt x="55150" y="55054"/>
                </a:lnTo>
                <a:lnTo>
                  <a:pt x="0" y="86773"/>
                </a:lnTo>
                <a:close/>
              </a:path>
            </a:pathLst>
          </a:custGeom>
          <a:noFill/>
          <a:ln w="1270" cap="flat">
            <a:solidFill>
              <a:srgbClr val="000000">
                <a:alpha val="0"/>
              </a:srgbClr>
            </a:solidFill>
            <a:prstDash val="solid"/>
            <a:miter/>
          </a:ln>
        </p:spPr>
        <p:txBody>
          <a:bodyPr rtlCol="0" anchor="ctr"/>
          <a:lstStyle/>
          <a:p>
            <a:endParaRPr lang="ru-RU"/>
          </a:p>
        </p:txBody>
      </p:sp>
      <p:sp>
        <p:nvSpPr>
          <p:cNvPr id="776" name="Полилиния: фигура 775">
            <a:extLst>
              <a:ext uri="{FF2B5EF4-FFF2-40B4-BE49-F238E27FC236}">
                <a16:creationId xmlns:a16="http://schemas.microsoft.com/office/drawing/2014/main" id="{B884C4DB-C429-5BF0-CC69-3AECFE596096}"/>
              </a:ext>
            </a:extLst>
          </p:cNvPr>
          <p:cNvSpPr/>
          <p:nvPr/>
        </p:nvSpPr>
        <p:spPr>
          <a:xfrm>
            <a:off x="5631088" y="2406602"/>
            <a:ext cx="32575" cy="51149"/>
          </a:xfrm>
          <a:custGeom>
            <a:avLst/>
            <a:gdLst>
              <a:gd name="connsiteX0" fmla="*/ 32575 w 32575"/>
              <a:gd name="connsiteY0" fmla="*/ 32480 h 51149"/>
              <a:gd name="connsiteX1" fmla="*/ 0 w 32575"/>
              <a:gd name="connsiteY1" fmla="*/ 51149 h 51149"/>
              <a:gd name="connsiteX2" fmla="*/ 0 w 32575"/>
              <a:gd name="connsiteY2" fmla="*/ 18764 h 51149"/>
              <a:gd name="connsiteX3" fmla="*/ 32575 w 32575"/>
              <a:gd name="connsiteY3" fmla="*/ 0 h 51149"/>
              <a:gd name="connsiteX4" fmla="*/ 32575 w 32575"/>
              <a:gd name="connsiteY4" fmla="*/ 32480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32575" y="32480"/>
                </a:moveTo>
                <a:lnTo>
                  <a:pt x="0" y="51149"/>
                </a:lnTo>
                <a:lnTo>
                  <a:pt x="0" y="18764"/>
                </a:lnTo>
                <a:lnTo>
                  <a:pt x="32575" y="0"/>
                </a:lnTo>
                <a:lnTo>
                  <a:pt x="32575" y="32480"/>
                </a:lnTo>
                <a:close/>
              </a:path>
            </a:pathLst>
          </a:custGeom>
          <a:solidFill>
            <a:srgbClr val="FFFFFF"/>
          </a:solidFill>
          <a:ln w="9525" cap="flat">
            <a:noFill/>
            <a:prstDash val="solid"/>
            <a:miter/>
          </a:ln>
        </p:spPr>
        <p:txBody>
          <a:bodyPr rtlCol="0" anchor="ctr"/>
          <a:lstStyle/>
          <a:p>
            <a:endParaRPr lang="ru-RU"/>
          </a:p>
        </p:txBody>
      </p:sp>
      <p:sp>
        <p:nvSpPr>
          <p:cNvPr id="777" name="Полилиния: фигура 776">
            <a:extLst>
              <a:ext uri="{FF2B5EF4-FFF2-40B4-BE49-F238E27FC236}">
                <a16:creationId xmlns:a16="http://schemas.microsoft.com/office/drawing/2014/main" id="{86310699-96A0-F8BD-4AA1-A5B526565FE0}"/>
              </a:ext>
            </a:extLst>
          </p:cNvPr>
          <p:cNvSpPr/>
          <p:nvPr/>
        </p:nvSpPr>
        <p:spPr>
          <a:xfrm>
            <a:off x="5631088" y="2406602"/>
            <a:ext cx="32575" cy="51149"/>
          </a:xfrm>
          <a:custGeom>
            <a:avLst/>
            <a:gdLst>
              <a:gd name="connsiteX0" fmla="*/ 0 w 32575"/>
              <a:gd name="connsiteY0" fmla="*/ 51149 h 51149"/>
              <a:gd name="connsiteX1" fmla="*/ 0 w 32575"/>
              <a:gd name="connsiteY1" fmla="*/ 18764 h 51149"/>
              <a:gd name="connsiteX2" fmla="*/ 32575 w 32575"/>
              <a:gd name="connsiteY2" fmla="*/ 0 h 51149"/>
              <a:gd name="connsiteX3" fmla="*/ 32575 w 32575"/>
              <a:gd name="connsiteY3" fmla="*/ 32480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0" y="18764"/>
                </a:lnTo>
                <a:lnTo>
                  <a:pt x="32575" y="0"/>
                </a:lnTo>
                <a:lnTo>
                  <a:pt x="32575" y="32480"/>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778" name="Полилиния: фигура 777">
            <a:extLst>
              <a:ext uri="{FF2B5EF4-FFF2-40B4-BE49-F238E27FC236}">
                <a16:creationId xmlns:a16="http://schemas.microsoft.com/office/drawing/2014/main" id="{1A1A8CA6-59A5-233B-5A9E-962263C145FA}"/>
              </a:ext>
            </a:extLst>
          </p:cNvPr>
          <p:cNvSpPr/>
          <p:nvPr/>
        </p:nvSpPr>
        <p:spPr>
          <a:xfrm>
            <a:off x="6348320" y="1772428"/>
            <a:ext cx="32575" cy="51244"/>
          </a:xfrm>
          <a:custGeom>
            <a:avLst/>
            <a:gdLst>
              <a:gd name="connsiteX0" fmla="*/ 32575 w 32575"/>
              <a:gd name="connsiteY0" fmla="*/ 32480 h 51244"/>
              <a:gd name="connsiteX1" fmla="*/ 0 w 32575"/>
              <a:gd name="connsiteY1" fmla="*/ 51244 h 51244"/>
              <a:gd name="connsiteX2" fmla="*/ 0 w 32575"/>
              <a:gd name="connsiteY2" fmla="*/ 18764 h 51244"/>
              <a:gd name="connsiteX3" fmla="*/ 32575 w 32575"/>
              <a:gd name="connsiteY3" fmla="*/ 0 h 51244"/>
              <a:gd name="connsiteX4" fmla="*/ 32575 w 32575"/>
              <a:gd name="connsiteY4" fmla="*/ 32480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244">
                <a:moveTo>
                  <a:pt x="32575" y="32480"/>
                </a:moveTo>
                <a:lnTo>
                  <a:pt x="0" y="51244"/>
                </a:lnTo>
                <a:lnTo>
                  <a:pt x="0" y="18764"/>
                </a:lnTo>
                <a:lnTo>
                  <a:pt x="32575" y="0"/>
                </a:lnTo>
                <a:lnTo>
                  <a:pt x="32575" y="32480"/>
                </a:lnTo>
                <a:close/>
              </a:path>
            </a:pathLst>
          </a:custGeom>
          <a:solidFill>
            <a:srgbClr val="FFFFFF"/>
          </a:solidFill>
          <a:ln w="9525" cap="flat">
            <a:noFill/>
            <a:prstDash val="solid"/>
            <a:miter/>
          </a:ln>
        </p:spPr>
        <p:txBody>
          <a:bodyPr rtlCol="0" anchor="ctr"/>
          <a:lstStyle/>
          <a:p>
            <a:endParaRPr lang="ru-RU"/>
          </a:p>
        </p:txBody>
      </p:sp>
      <p:sp>
        <p:nvSpPr>
          <p:cNvPr id="779" name="Полилиния: фигура 778">
            <a:extLst>
              <a:ext uri="{FF2B5EF4-FFF2-40B4-BE49-F238E27FC236}">
                <a16:creationId xmlns:a16="http://schemas.microsoft.com/office/drawing/2014/main" id="{EBF60C93-7A7C-E82C-412F-51655FFBCF45}"/>
              </a:ext>
            </a:extLst>
          </p:cNvPr>
          <p:cNvSpPr/>
          <p:nvPr/>
        </p:nvSpPr>
        <p:spPr>
          <a:xfrm>
            <a:off x="6348320" y="1772428"/>
            <a:ext cx="32575" cy="51244"/>
          </a:xfrm>
          <a:custGeom>
            <a:avLst/>
            <a:gdLst>
              <a:gd name="connsiteX0" fmla="*/ 0 w 32575"/>
              <a:gd name="connsiteY0" fmla="*/ 51244 h 51244"/>
              <a:gd name="connsiteX1" fmla="*/ 0 w 32575"/>
              <a:gd name="connsiteY1" fmla="*/ 18764 h 51244"/>
              <a:gd name="connsiteX2" fmla="*/ 32575 w 32575"/>
              <a:gd name="connsiteY2" fmla="*/ 0 h 51244"/>
              <a:gd name="connsiteX3" fmla="*/ 32575 w 32575"/>
              <a:gd name="connsiteY3" fmla="*/ 32480 h 51244"/>
              <a:gd name="connsiteX4" fmla="*/ 0 w 32575"/>
              <a:gd name="connsiteY4" fmla="*/ 51244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244">
                <a:moveTo>
                  <a:pt x="0" y="51244"/>
                </a:moveTo>
                <a:lnTo>
                  <a:pt x="0" y="18764"/>
                </a:lnTo>
                <a:lnTo>
                  <a:pt x="32575" y="0"/>
                </a:lnTo>
                <a:lnTo>
                  <a:pt x="32575" y="32480"/>
                </a:lnTo>
                <a:lnTo>
                  <a:pt x="0" y="51244"/>
                </a:lnTo>
                <a:close/>
              </a:path>
            </a:pathLst>
          </a:custGeom>
          <a:noFill/>
          <a:ln w="1270" cap="flat">
            <a:solidFill>
              <a:srgbClr val="000000">
                <a:alpha val="0"/>
              </a:srgbClr>
            </a:solidFill>
            <a:prstDash val="solid"/>
            <a:miter/>
          </a:ln>
        </p:spPr>
        <p:txBody>
          <a:bodyPr rtlCol="0" anchor="ctr"/>
          <a:lstStyle/>
          <a:p>
            <a:endParaRPr lang="ru-RU"/>
          </a:p>
        </p:txBody>
      </p:sp>
      <p:sp>
        <p:nvSpPr>
          <p:cNvPr id="780" name="Полилиния: фигура 779">
            <a:extLst>
              <a:ext uri="{FF2B5EF4-FFF2-40B4-BE49-F238E27FC236}">
                <a16:creationId xmlns:a16="http://schemas.microsoft.com/office/drawing/2014/main" id="{D2FB9469-1F84-E376-867D-69C9D0CCC333}"/>
              </a:ext>
            </a:extLst>
          </p:cNvPr>
          <p:cNvSpPr/>
          <p:nvPr/>
        </p:nvSpPr>
        <p:spPr>
          <a:xfrm>
            <a:off x="6862765" y="1690703"/>
            <a:ext cx="16287" cy="25622"/>
          </a:xfrm>
          <a:custGeom>
            <a:avLst/>
            <a:gdLst>
              <a:gd name="connsiteX0" fmla="*/ 16288 w 16287"/>
              <a:gd name="connsiteY0" fmla="*/ 16192 h 25622"/>
              <a:gd name="connsiteX1" fmla="*/ 0 w 16287"/>
              <a:gd name="connsiteY1" fmla="*/ 25622 h 25622"/>
              <a:gd name="connsiteX2" fmla="*/ 0 w 16287"/>
              <a:gd name="connsiteY2" fmla="*/ 9334 h 25622"/>
              <a:gd name="connsiteX3" fmla="*/ 16288 w 16287"/>
              <a:gd name="connsiteY3" fmla="*/ 0 h 25622"/>
              <a:gd name="connsiteX4" fmla="*/ 16288 w 16287"/>
              <a:gd name="connsiteY4" fmla="*/ 1619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192"/>
                </a:moveTo>
                <a:lnTo>
                  <a:pt x="0" y="25622"/>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781" name="Полилиния: фигура 780">
            <a:extLst>
              <a:ext uri="{FF2B5EF4-FFF2-40B4-BE49-F238E27FC236}">
                <a16:creationId xmlns:a16="http://schemas.microsoft.com/office/drawing/2014/main" id="{660A1DD1-D911-37E7-3D20-24C94A14914B}"/>
              </a:ext>
            </a:extLst>
          </p:cNvPr>
          <p:cNvSpPr/>
          <p:nvPr/>
        </p:nvSpPr>
        <p:spPr>
          <a:xfrm>
            <a:off x="6862765" y="1690703"/>
            <a:ext cx="16287" cy="25622"/>
          </a:xfrm>
          <a:custGeom>
            <a:avLst/>
            <a:gdLst>
              <a:gd name="connsiteX0" fmla="*/ 0 w 16287"/>
              <a:gd name="connsiteY0" fmla="*/ 25622 h 25622"/>
              <a:gd name="connsiteX1" fmla="*/ 0 w 16287"/>
              <a:gd name="connsiteY1" fmla="*/ 9334 h 25622"/>
              <a:gd name="connsiteX2" fmla="*/ 16288 w 16287"/>
              <a:gd name="connsiteY2" fmla="*/ 0 h 25622"/>
              <a:gd name="connsiteX3" fmla="*/ 16288 w 16287"/>
              <a:gd name="connsiteY3" fmla="*/ 16192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4"/>
                </a:lnTo>
                <a:lnTo>
                  <a:pt x="16288" y="0"/>
                </a:lnTo>
                <a:lnTo>
                  <a:pt x="16288" y="16192"/>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782" name="Полилиния: фигура 781">
            <a:extLst>
              <a:ext uri="{FF2B5EF4-FFF2-40B4-BE49-F238E27FC236}">
                <a16:creationId xmlns:a16="http://schemas.microsoft.com/office/drawing/2014/main" id="{FEAC429E-2B65-8BD2-843F-2C1F80F36FA2}"/>
              </a:ext>
            </a:extLst>
          </p:cNvPr>
          <p:cNvSpPr/>
          <p:nvPr/>
        </p:nvSpPr>
        <p:spPr>
          <a:xfrm>
            <a:off x="7216048" y="1953212"/>
            <a:ext cx="16287" cy="25622"/>
          </a:xfrm>
          <a:custGeom>
            <a:avLst/>
            <a:gdLst>
              <a:gd name="connsiteX0" fmla="*/ 16288 w 16287"/>
              <a:gd name="connsiteY0" fmla="*/ 16192 h 25622"/>
              <a:gd name="connsiteX1" fmla="*/ 0 w 16287"/>
              <a:gd name="connsiteY1" fmla="*/ 25622 h 25622"/>
              <a:gd name="connsiteX2" fmla="*/ 0 w 16287"/>
              <a:gd name="connsiteY2" fmla="*/ 9334 h 25622"/>
              <a:gd name="connsiteX3" fmla="*/ 16288 w 16287"/>
              <a:gd name="connsiteY3" fmla="*/ 0 h 25622"/>
              <a:gd name="connsiteX4" fmla="*/ 16288 w 16287"/>
              <a:gd name="connsiteY4" fmla="*/ 1619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192"/>
                </a:moveTo>
                <a:lnTo>
                  <a:pt x="0" y="25622"/>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783" name="Полилиния: фигура 782">
            <a:extLst>
              <a:ext uri="{FF2B5EF4-FFF2-40B4-BE49-F238E27FC236}">
                <a16:creationId xmlns:a16="http://schemas.microsoft.com/office/drawing/2014/main" id="{C39E12F2-560F-6F1F-4B9F-66F3421B8053}"/>
              </a:ext>
            </a:extLst>
          </p:cNvPr>
          <p:cNvSpPr/>
          <p:nvPr/>
        </p:nvSpPr>
        <p:spPr>
          <a:xfrm>
            <a:off x="7216048" y="1953212"/>
            <a:ext cx="16287" cy="25622"/>
          </a:xfrm>
          <a:custGeom>
            <a:avLst/>
            <a:gdLst>
              <a:gd name="connsiteX0" fmla="*/ 0 w 16287"/>
              <a:gd name="connsiteY0" fmla="*/ 25622 h 25622"/>
              <a:gd name="connsiteX1" fmla="*/ 0 w 16287"/>
              <a:gd name="connsiteY1" fmla="*/ 9334 h 25622"/>
              <a:gd name="connsiteX2" fmla="*/ 16288 w 16287"/>
              <a:gd name="connsiteY2" fmla="*/ 0 h 25622"/>
              <a:gd name="connsiteX3" fmla="*/ 16288 w 16287"/>
              <a:gd name="connsiteY3" fmla="*/ 16192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4"/>
                </a:lnTo>
                <a:lnTo>
                  <a:pt x="16288" y="0"/>
                </a:lnTo>
                <a:lnTo>
                  <a:pt x="16288" y="16192"/>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784" name="Полилиния: фигура 783">
            <a:extLst>
              <a:ext uri="{FF2B5EF4-FFF2-40B4-BE49-F238E27FC236}">
                <a16:creationId xmlns:a16="http://schemas.microsoft.com/office/drawing/2014/main" id="{ED660E18-ECAA-18B9-21DA-CE2AB35D45E4}"/>
              </a:ext>
            </a:extLst>
          </p:cNvPr>
          <p:cNvSpPr/>
          <p:nvPr/>
        </p:nvSpPr>
        <p:spPr>
          <a:xfrm>
            <a:off x="6689410" y="1859010"/>
            <a:ext cx="32575" cy="51244"/>
          </a:xfrm>
          <a:custGeom>
            <a:avLst/>
            <a:gdLst>
              <a:gd name="connsiteX0" fmla="*/ 32575 w 32575"/>
              <a:gd name="connsiteY0" fmla="*/ 32480 h 51244"/>
              <a:gd name="connsiteX1" fmla="*/ 0 w 32575"/>
              <a:gd name="connsiteY1" fmla="*/ 51245 h 51244"/>
              <a:gd name="connsiteX2" fmla="*/ 0 w 32575"/>
              <a:gd name="connsiteY2" fmla="*/ 18764 h 51244"/>
              <a:gd name="connsiteX3" fmla="*/ 32575 w 32575"/>
              <a:gd name="connsiteY3" fmla="*/ 0 h 51244"/>
              <a:gd name="connsiteX4" fmla="*/ 32575 w 32575"/>
              <a:gd name="connsiteY4" fmla="*/ 32480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244">
                <a:moveTo>
                  <a:pt x="32575" y="32480"/>
                </a:moveTo>
                <a:lnTo>
                  <a:pt x="0" y="51245"/>
                </a:lnTo>
                <a:lnTo>
                  <a:pt x="0" y="18764"/>
                </a:lnTo>
                <a:lnTo>
                  <a:pt x="32575" y="0"/>
                </a:lnTo>
                <a:lnTo>
                  <a:pt x="32575" y="32480"/>
                </a:lnTo>
                <a:close/>
              </a:path>
            </a:pathLst>
          </a:custGeom>
          <a:solidFill>
            <a:srgbClr val="FFFFFF"/>
          </a:solidFill>
          <a:ln w="9525" cap="flat">
            <a:noFill/>
            <a:prstDash val="solid"/>
            <a:miter/>
          </a:ln>
        </p:spPr>
        <p:txBody>
          <a:bodyPr rtlCol="0" anchor="ctr"/>
          <a:lstStyle/>
          <a:p>
            <a:endParaRPr lang="ru-RU"/>
          </a:p>
        </p:txBody>
      </p:sp>
      <p:sp>
        <p:nvSpPr>
          <p:cNvPr id="785" name="Полилиния: фигура 784">
            <a:extLst>
              <a:ext uri="{FF2B5EF4-FFF2-40B4-BE49-F238E27FC236}">
                <a16:creationId xmlns:a16="http://schemas.microsoft.com/office/drawing/2014/main" id="{1B061297-8E14-2B45-7631-14D415FEDADE}"/>
              </a:ext>
            </a:extLst>
          </p:cNvPr>
          <p:cNvSpPr/>
          <p:nvPr/>
        </p:nvSpPr>
        <p:spPr>
          <a:xfrm>
            <a:off x="6689410" y="1859010"/>
            <a:ext cx="32575" cy="51244"/>
          </a:xfrm>
          <a:custGeom>
            <a:avLst/>
            <a:gdLst>
              <a:gd name="connsiteX0" fmla="*/ 0 w 32575"/>
              <a:gd name="connsiteY0" fmla="*/ 51245 h 51244"/>
              <a:gd name="connsiteX1" fmla="*/ 0 w 32575"/>
              <a:gd name="connsiteY1" fmla="*/ 18764 h 51244"/>
              <a:gd name="connsiteX2" fmla="*/ 32575 w 32575"/>
              <a:gd name="connsiteY2" fmla="*/ 0 h 51244"/>
              <a:gd name="connsiteX3" fmla="*/ 32575 w 32575"/>
              <a:gd name="connsiteY3" fmla="*/ 32480 h 51244"/>
              <a:gd name="connsiteX4" fmla="*/ 0 w 32575"/>
              <a:gd name="connsiteY4" fmla="*/ 51245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244">
                <a:moveTo>
                  <a:pt x="0" y="51245"/>
                </a:moveTo>
                <a:lnTo>
                  <a:pt x="0" y="18764"/>
                </a:lnTo>
                <a:lnTo>
                  <a:pt x="32575" y="0"/>
                </a:lnTo>
                <a:lnTo>
                  <a:pt x="32575" y="32480"/>
                </a:lnTo>
                <a:lnTo>
                  <a:pt x="0" y="51245"/>
                </a:lnTo>
                <a:close/>
              </a:path>
            </a:pathLst>
          </a:custGeom>
          <a:noFill/>
          <a:ln w="1270" cap="flat">
            <a:solidFill>
              <a:srgbClr val="000000">
                <a:alpha val="0"/>
              </a:srgbClr>
            </a:solidFill>
            <a:prstDash val="solid"/>
            <a:miter/>
          </a:ln>
        </p:spPr>
        <p:txBody>
          <a:bodyPr rtlCol="0" anchor="ctr"/>
          <a:lstStyle/>
          <a:p>
            <a:endParaRPr lang="ru-RU"/>
          </a:p>
        </p:txBody>
      </p:sp>
      <p:sp>
        <p:nvSpPr>
          <p:cNvPr id="786" name="Полилиния: фигура 785">
            <a:extLst>
              <a:ext uri="{FF2B5EF4-FFF2-40B4-BE49-F238E27FC236}">
                <a16:creationId xmlns:a16="http://schemas.microsoft.com/office/drawing/2014/main" id="{79AC045F-2D64-A4F1-406F-716981EF2AC4}"/>
              </a:ext>
            </a:extLst>
          </p:cNvPr>
          <p:cNvSpPr/>
          <p:nvPr/>
        </p:nvSpPr>
        <p:spPr>
          <a:xfrm>
            <a:off x="5574223" y="2771124"/>
            <a:ext cx="32575" cy="51149"/>
          </a:xfrm>
          <a:custGeom>
            <a:avLst/>
            <a:gdLst>
              <a:gd name="connsiteX0" fmla="*/ 0 w 32575"/>
              <a:gd name="connsiteY0" fmla="*/ 18764 h 51149"/>
              <a:gd name="connsiteX1" fmla="*/ 0 w 32575"/>
              <a:gd name="connsiteY1" fmla="*/ 51149 h 51149"/>
              <a:gd name="connsiteX2" fmla="*/ 32575 w 32575"/>
              <a:gd name="connsiteY2" fmla="*/ 32480 h 51149"/>
              <a:gd name="connsiteX3" fmla="*/ 32575 w 32575"/>
              <a:gd name="connsiteY3" fmla="*/ 0 h 51149"/>
              <a:gd name="connsiteX4" fmla="*/ 0 w 32575"/>
              <a:gd name="connsiteY4" fmla="*/ 18764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18764"/>
                </a:moveTo>
                <a:lnTo>
                  <a:pt x="0" y="51149"/>
                </a:lnTo>
                <a:lnTo>
                  <a:pt x="32575" y="32480"/>
                </a:lnTo>
                <a:lnTo>
                  <a:pt x="32575" y="0"/>
                </a:lnTo>
                <a:lnTo>
                  <a:pt x="0" y="18764"/>
                </a:lnTo>
                <a:close/>
              </a:path>
            </a:pathLst>
          </a:custGeom>
          <a:solidFill>
            <a:srgbClr val="FFFFFF"/>
          </a:solidFill>
          <a:ln w="9525" cap="flat">
            <a:noFill/>
            <a:prstDash val="solid"/>
            <a:miter/>
          </a:ln>
        </p:spPr>
        <p:txBody>
          <a:bodyPr rtlCol="0" anchor="ctr"/>
          <a:lstStyle/>
          <a:p>
            <a:endParaRPr lang="ru-RU"/>
          </a:p>
        </p:txBody>
      </p:sp>
      <p:sp>
        <p:nvSpPr>
          <p:cNvPr id="787" name="Полилиния: фигура 786">
            <a:extLst>
              <a:ext uri="{FF2B5EF4-FFF2-40B4-BE49-F238E27FC236}">
                <a16:creationId xmlns:a16="http://schemas.microsoft.com/office/drawing/2014/main" id="{540D0B5E-4789-1FA7-FF03-39F020082470}"/>
              </a:ext>
            </a:extLst>
          </p:cNvPr>
          <p:cNvSpPr/>
          <p:nvPr/>
        </p:nvSpPr>
        <p:spPr>
          <a:xfrm>
            <a:off x="5574223" y="2771124"/>
            <a:ext cx="32575" cy="51149"/>
          </a:xfrm>
          <a:custGeom>
            <a:avLst/>
            <a:gdLst>
              <a:gd name="connsiteX0" fmla="*/ 0 w 32575"/>
              <a:gd name="connsiteY0" fmla="*/ 51149 h 51149"/>
              <a:gd name="connsiteX1" fmla="*/ 32575 w 32575"/>
              <a:gd name="connsiteY1" fmla="*/ 32480 h 51149"/>
              <a:gd name="connsiteX2" fmla="*/ 32575 w 32575"/>
              <a:gd name="connsiteY2" fmla="*/ 0 h 51149"/>
              <a:gd name="connsiteX3" fmla="*/ 0 w 32575"/>
              <a:gd name="connsiteY3" fmla="*/ 18764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32575" y="32480"/>
                </a:lnTo>
                <a:lnTo>
                  <a:pt x="32575" y="0"/>
                </a:lnTo>
                <a:lnTo>
                  <a:pt x="0" y="18764"/>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788" name="Полилиния: фигура 787">
            <a:extLst>
              <a:ext uri="{FF2B5EF4-FFF2-40B4-BE49-F238E27FC236}">
                <a16:creationId xmlns:a16="http://schemas.microsoft.com/office/drawing/2014/main" id="{C7944E6D-8511-279E-31A0-B80670844981}"/>
              </a:ext>
            </a:extLst>
          </p:cNvPr>
          <p:cNvSpPr/>
          <p:nvPr/>
        </p:nvSpPr>
        <p:spPr>
          <a:xfrm>
            <a:off x="5613085" y="2797794"/>
            <a:ext cx="16287" cy="25526"/>
          </a:xfrm>
          <a:custGeom>
            <a:avLst/>
            <a:gdLst>
              <a:gd name="connsiteX0" fmla="*/ 16288 w 16287"/>
              <a:gd name="connsiteY0" fmla="*/ 16192 h 25526"/>
              <a:gd name="connsiteX1" fmla="*/ 0 w 16287"/>
              <a:gd name="connsiteY1" fmla="*/ 25527 h 25526"/>
              <a:gd name="connsiteX2" fmla="*/ 0 w 16287"/>
              <a:gd name="connsiteY2" fmla="*/ 9334 h 25526"/>
              <a:gd name="connsiteX3" fmla="*/ 16288 w 16287"/>
              <a:gd name="connsiteY3" fmla="*/ 0 h 25526"/>
              <a:gd name="connsiteX4" fmla="*/ 16288 w 16287"/>
              <a:gd name="connsiteY4" fmla="*/ 16192 h 2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6">
                <a:moveTo>
                  <a:pt x="16288" y="16192"/>
                </a:moveTo>
                <a:lnTo>
                  <a:pt x="0" y="25527"/>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789" name="Полилиния: фигура 788">
            <a:extLst>
              <a:ext uri="{FF2B5EF4-FFF2-40B4-BE49-F238E27FC236}">
                <a16:creationId xmlns:a16="http://schemas.microsoft.com/office/drawing/2014/main" id="{2AF0FE5B-61CC-8C08-998B-3286B697B087}"/>
              </a:ext>
            </a:extLst>
          </p:cNvPr>
          <p:cNvSpPr/>
          <p:nvPr/>
        </p:nvSpPr>
        <p:spPr>
          <a:xfrm>
            <a:off x="5613085" y="2797794"/>
            <a:ext cx="16287" cy="25526"/>
          </a:xfrm>
          <a:custGeom>
            <a:avLst/>
            <a:gdLst>
              <a:gd name="connsiteX0" fmla="*/ 0 w 16287"/>
              <a:gd name="connsiteY0" fmla="*/ 25527 h 25526"/>
              <a:gd name="connsiteX1" fmla="*/ 0 w 16287"/>
              <a:gd name="connsiteY1" fmla="*/ 9334 h 25526"/>
              <a:gd name="connsiteX2" fmla="*/ 16288 w 16287"/>
              <a:gd name="connsiteY2" fmla="*/ 0 h 25526"/>
              <a:gd name="connsiteX3" fmla="*/ 16288 w 16287"/>
              <a:gd name="connsiteY3" fmla="*/ 16192 h 25526"/>
              <a:gd name="connsiteX4" fmla="*/ 0 w 16287"/>
              <a:gd name="connsiteY4" fmla="*/ 25527 h 2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6">
                <a:moveTo>
                  <a:pt x="0" y="25527"/>
                </a:moveTo>
                <a:lnTo>
                  <a:pt x="0" y="9334"/>
                </a:lnTo>
                <a:lnTo>
                  <a:pt x="16288" y="0"/>
                </a:lnTo>
                <a:lnTo>
                  <a:pt x="16288" y="16192"/>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790" name="Полилиния: фигура 789">
            <a:extLst>
              <a:ext uri="{FF2B5EF4-FFF2-40B4-BE49-F238E27FC236}">
                <a16:creationId xmlns:a16="http://schemas.microsoft.com/office/drawing/2014/main" id="{33A99FA0-AB04-05C0-5A1C-65403956B201}"/>
              </a:ext>
            </a:extLst>
          </p:cNvPr>
          <p:cNvSpPr/>
          <p:nvPr/>
        </p:nvSpPr>
        <p:spPr>
          <a:xfrm>
            <a:off x="6636546" y="2226484"/>
            <a:ext cx="34004" cy="53435"/>
          </a:xfrm>
          <a:custGeom>
            <a:avLst/>
            <a:gdLst>
              <a:gd name="connsiteX0" fmla="*/ 34004 w 34004"/>
              <a:gd name="connsiteY0" fmla="*/ 33909 h 53435"/>
              <a:gd name="connsiteX1" fmla="*/ 0 w 34004"/>
              <a:gd name="connsiteY1" fmla="*/ 53435 h 53435"/>
              <a:gd name="connsiteX2" fmla="*/ 0 w 34004"/>
              <a:gd name="connsiteY2" fmla="*/ 19621 h 53435"/>
              <a:gd name="connsiteX3" fmla="*/ 34004 w 34004"/>
              <a:gd name="connsiteY3" fmla="*/ 0 h 53435"/>
              <a:gd name="connsiteX4" fmla="*/ 34004 w 34004"/>
              <a:gd name="connsiteY4" fmla="*/ 33909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4" h="53435">
                <a:moveTo>
                  <a:pt x="34004" y="33909"/>
                </a:moveTo>
                <a:lnTo>
                  <a:pt x="0" y="53435"/>
                </a:lnTo>
                <a:lnTo>
                  <a:pt x="0" y="19621"/>
                </a:lnTo>
                <a:lnTo>
                  <a:pt x="34004" y="0"/>
                </a:lnTo>
                <a:lnTo>
                  <a:pt x="34004" y="33909"/>
                </a:lnTo>
                <a:close/>
              </a:path>
            </a:pathLst>
          </a:custGeom>
          <a:solidFill>
            <a:srgbClr val="FFFFFF"/>
          </a:solidFill>
          <a:ln w="9525" cap="flat">
            <a:noFill/>
            <a:prstDash val="solid"/>
            <a:miter/>
          </a:ln>
        </p:spPr>
        <p:txBody>
          <a:bodyPr rtlCol="0" anchor="ctr"/>
          <a:lstStyle/>
          <a:p>
            <a:endParaRPr lang="ru-RU"/>
          </a:p>
        </p:txBody>
      </p:sp>
      <p:sp>
        <p:nvSpPr>
          <p:cNvPr id="791" name="Полилиния: фигура 790">
            <a:extLst>
              <a:ext uri="{FF2B5EF4-FFF2-40B4-BE49-F238E27FC236}">
                <a16:creationId xmlns:a16="http://schemas.microsoft.com/office/drawing/2014/main" id="{C90F28C8-0172-F20D-DD60-F34F46182D12}"/>
              </a:ext>
            </a:extLst>
          </p:cNvPr>
          <p:cNvSpPr/>
          <p:nvPr/>
        </p:nvSpPr>
        <p:spPr>
          <a:xfrm>
            <a:off x="6636546" y="2226484"/>
            <a:ext cx="34004" cy="53435"/>
          </a:xfrm>
          <a:custGeom>
            <a:avLst/>
            <a:gdLst>
              <a:gd name="connsiteX0" fmla="*/ 0 w 34004"/>
              <a:gd name="connsiteY0" fmla="*/ 53435 h 53435"/>
              <a:gd name="connsiteX1" fmla="*/ 0 w 34004"/>
              <a:gd name="connsiteY1" fmla="*/ 19621 h 53435"/>
              <a:gd name="connsiteX2" fmla="*/ 34004 w 34004"/>
              <a:gd name="connsiteY2" fmla="*/ 0 h 53435"/>
              <a:gd name="connsiteX3" fmla="*/ 34004 w 34004"/>
              <a:gd name="connsiteY3" fmla="*/ 33909 h 53435"/>
              <a:gd name="connsiteX4" fmla="*/ 0 w 34004"/>
              <a:gd name="connsiteY4" fmla="*/ 53435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4" h="53435">
                <a:moveTo>
                  <a:pt x="0" y="53435"/>
                </a:moveTo>
                <a:lnTo>
                  <a:pt x="0" y="19621"/>
                </a:lnTo>
                <a:lnTo>
                  <a:pt x="34004" y="0"/>
                </a:lnTo>
                <a:lnTo>
                  <a:pt x="34004" y="33909"/>
                </a:lnTo>
                <a:lnTo>
                  <a:pt x="0" y="53435"/>
                </a:lnTo>
                <a:close/>
              </a:path>
            </a:pathLst>
          </a:custGeom>
          <a:noFill/>
          <a:ln w="1270" cap="flat">
            <a:solidFill>
              <a:srgbClr val="000000">
                <a:alpha val="0"/>
              </a:srgbClr>
            </a:solidFill>
            <a:prstDash val="solid"/>
            <a:miter/>
          </a:ln>
        </p:spPr>
        <p:txBody>
          <a:bodyPr rtlCol="0" anchor="ctr"/>
          <a:lstStyle/>
          <a:p>
            <a:endParaRPr lang="ru-RU"/>
          </a:p>
        </p:txBody>
      </p:sp>
      <p:sp>
        <p:nvSpPr>
          <p:cNvPr id="792" name="Полилиния: фигура 791">
            <a:extLst>
              <a:ext uri="{FF2B5EF4-FFF2-40B4-BE49-F238E27FC236}">
                <a16:creationId xmlns:a16="http://schemas.microsoft.com/office/drawing/2014/main" id="{E0F32D67-B22E-85E1-6906-064ABDA34F12}"/>
              </a:ext>
            </a:extLst>
          </p:cNvPr>
          <p:cNvSpPr/>
          <p:nvPr/>
        </p:nvSpPr>
        <p:spPr>
          <a:xfrm>
            <a:off x="5520407" y="1730708"/>
            <a:ext cx="34004" cy="53435"/>
          </a:xfrm>
          <a:custGeom>
            <a:avLst/>
            <a:gdLst>
              <a:gd name="connsiteX0" fmla="*/ 34004 w 34004"/>
              <a:gd name="connsiteY0" fmla="*/ 33814 h 53435"/>
              <a:gd name="connsiteX1" fmla="*/ 0 w 34004"/>
              <a:gd name="connsiteY1" fmla="*/ 53435 h 53435"/>
              <a:gd name="connsiteX2" fmla="*/ 0 w 34004"/>
              <a:gd name="connsiteY2" fmla="*/ 19526 h 53435"/>
              <a:gd name="connsiteX3" fmla="*/ 34004 w 34004"/>
              <a:gd name="connsiteY3" fmla="*/ 0 h 53435"/>
              <a:gd name="connsiteX4" fmla="*/ 34004 w 34004"/>
              <a:gd name="connsiteY4" fmla="*/ 33814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4" h="53435">
                <a:moveTo>
                  <a:pt x="34004" y="33814"/>
                </a:moveTo>
                <a:lnTo>
                  <a:pt x="0" y="53435"/>
                </a:lnTo>
                <a:lnTo>
                  <a:pt x="0" y="19526"/>
                </a:lnTo>
                <a:lnTo>
                  <a:pt x="34004" y="0"/>
                </a:lnTo>
                <a:lnTo>
                  <a:pt x="34004" y="33814"/>
                </a:lnTo>
                <a:close/>
              </a:path>
            </a:pathLst>
          </a:custGeom>
          <a:solidFill>
            <a:srgbClr val="FFFFFF"/>
          </a:solidFill>
          <a:ln w="9525" cap="flat">
            <a:noFill/>
            <a:prstDash val="solid"/>
            <a:miter/>
          </a:ln>
        </p:spPr>
        <p:txBody>
          <a:bodyPr rtlCol="0" anchor="ctr"/>
          <a:lstStyle/>
          <a:p>
            <a:endParaRPr lang="ru-RU"/>
          </a:p>
        </p:txBody>
      </p:sp>
      <p:sp>
        <p:nvSpPr>
          <p:cNvPr id="793" name="Полилиния: фигура 792">
            <a:extLst>
              <a:ext uri="{FF2B5EF4-FFF2-40B4-BE49-F238E27FC236}">
                <a16:creationId xmlns:a16="http://schemas.microsoft.com/office/drawing/2014/main" id="{46414461-7C59-4661-8FF6-8E49C52220F5}"/>
              </a:ext>
            </a:extLst>
          </p:cNvPr>
          <p:cNvSpPr/>
          <p:nvPr/>
        </p:nvSpPr>
        <p:spPr>
          <a:xfrm>
            <a:off x="5520407" y="1730708"/>
            <a:ext cx="34004" cy="53435"/>
          </a:xfrm>
          <a:custGeom>
            <a:avLst/>
            <a:gdLst>
              <a:gd name="connsiteX0" fmla="*/ 0 w 34004"/>
              <a:gd name="connsiteY0" fmla="*/ 53435 h 53435"/>
              <a:gd name="connsiteX1" fmla="*/ 0 w 34004"/>
              <a:gd name="connsiteY1" fmla="*/ 19526 h 53435"/>
              <a:gd name="connsiteX2" fmla="*/ 34004 w 34004"/>
              <a:gd name="connsiteY2" fmla="*/ 0 h 53435"/>
              <a:gd name="connsiteX3" fmla="*/ 34004 w 34004"/>
              <a:gd name="connsiteY3" fmla="*/ 33814 h 53435"/>
              <a:gd name="connsiteX4" fmla="*/ 0 w 34004"/>
              <a:gd name="connsiteY4" fmla="*/ 53435 h 5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4" h="53435">
                <a:moveTo>
                  <a:pt x="0" y="53435"/>
                </a:moveTo>
                <a:lnTo>
                  <a:pt x="0" y="19526"/>
                </a:lnTo>
                <a:lnTo>
                  <a:pt x="34004" y="0"/>
                </a:lnTo>
                <a:lnTo>
                  <a:pt x="34004" y="33814"/>
                </a:lnTo>
                <a:lnTo>
                  <a:pt x="0" y="53435"/>
                </a:lnTo>
                <a:close/>
              </a:path>
            </a:pathLst>
          </a:custGeom>
          <a:noFill/>
          <a:ln w="1270" cap="flat">
            <a:solidFill>
              <a:srgbClr val="000000">
                <a:alpha val="0"/>
              </a:srgbClr>
            </a:solidFill>
            <a:prstDash val="solid"/>
            <a:miter/>
          </a:ln>
        </p:spPr>
        <p:txBody>
          <a:bodyPr rtlCol="0" anchor="ctr"/>
          <a:lstStyle/>
          <a:p>
            <a:endParaRPr lang="ru-RU"/>
          </a:p>
        </p:txBody>
      </p:sp>
      <p:sp>
        <p:nvSpPr>
          <p:cNvPr id="794" name="Полилиния: фигура 793">
            <a:extLst>
              <a:ext uri="{FF2B5EF4-FFF2-40B4-BE49-F238E27FC236}">
                <a16:creationId xmlns:a16="http://schemas.microsoft.com/office/drawing/2014/main" id="{068A9B94-A44B-AB52-47A5-0DF4AB349EEB}"/>
              </a:ext>
            </a:extLst>
          </p:cNvPr>
          <p:cNvSpPr/>
          <p:nvPr/>
        </p:nvSpPr>
        <p:spPr>
          <a:xfrm>
            <a:off x="6597018" y="1617837"/>
            <a:ext cx="16287" cy="25622"/>
          </a:xfrm>
          <a:custGeom>
            <a:avLst/>
            <a:gdLst>
              <a:gd name="connsiteX0" fmla="*/ 16287 w 16287"/>
              <a:gd name="connsiteY0" fmla="*/ 16288 h 25622"/>
              <a:gd name="connsiteX1" fmla="*/ 0 w 16287"/>
              <a:gd name="connsiteY1" fmla="*/ 25622 h 25622"/>
              <a:gd name="connsiteX2" fmla="*/ 0 w 16287"/>
              <a:gd name="connsiteY2" fmla="*/ 9430 h 25622"/>
              <a:gd name="connsiteX3" fmla="*/ 16287 w 16287"/>
              <a:gd name="connsiteY3" fmla="*/ 0 h 25622"/>
              <a:gd name="connsiteX4" fmla="*/ 16287 w 16287"/>
              <a:gd name="connsiteY4" fmla="*/ 16288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7" y="16288"/>
                </a:moveTo>
                <a:lnTo>
                  <a:pt x="0" y="25622"/>
                </a:lnTo>
                <a:lnTo>
                  <a:pt x="0" y="9430"/>
                </a:lnTo>
                <a:lnTo>
                  <a:pt x="16287" y="0"/>
                </a:lnTo>
                <a:lnTo>
                  <a:pt x="16287" y="16288"/>
                </a:lnTo>
                <a:close/>
              </a:path>
            </a:pathLst>
          </a:custGeom>
          <a:solidFill>
            <a:srgbClr val="FFFFFF"/>
          </a:solidFill>
          <a:ln w="9525" cap="flat">
            <a:noFill/>
            <a:prstDash val="solid"/>
            <a:miter/>
          </a:ln>
        </p:spPr>
        <p:txBody>
          <a:bodyPr rtlCol="0" anchor="ctr"/>
          <a:lstStyle/>
          <a:p>
            <a:endParaRPr lang="ru-RU"/>
          </a:p>
        </p:txBody>
      </p:sp>
      <p:sp>
        <p:nvSpPr>
          <p:cNvPr id="795" name="Полилиния: фигура 794">
            <a:extLst>
              <a:ext uri="{FF2B5EF4-FFF2-40B4-BE49-F238E27FC236}">
                <a16:creationId xmlns:a16="http://schemas.microsoft.com/office/drawing/2014/main" id="{E32BEC04-00A0-C482-D3FF-744EF3BFC495}"/>
              </a:ext>
            </a:extLst>
          </p:cNvPr>
          <p:cNvSpPr/>
          <p:nvPr/>
        </p:nvSpPr>
        <p:spPr>
          <a:xfrm>
            <a:off x="6597018" y="1617837"/>
            <a:ext cx="16287" cy="25622"/>
          </a:xfrm>
          <a:custGeom>
            <a:avLst/>
            <a:gdLst>
              <a:gd name="connsiteX0" fmla="*/ 0 w 16287"/>
              <a:gd name="connsiteY0" fmla="*/ 25622 h 25622"/>
              <a:gd name="connsiteX1" fmla="*/ 0 w 16287"/>
              <a:gd name="connsiteY1" fmla="*/ 9430 h 25622"/>
              <a:gd name="connsiteX2" fmla="*/ 16287 w 16287"/>
              <a:gd name="connsiteY2" fmla="*/ 0 h 25622"/>
              <a:gd name="connsiteX3" fmla="*/ 16287 w 16287"/>
              <a:gd name="connsiteY3" fmla="*/ 16288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430"/>
                </a:lnTo>
                <a:lnTo>
                  <a:pt x="16287" y="0"/>
                </a:lnTo>
                <a:lnTo>
                  <a:pt x="16287" y="16288"/>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796" name="Полилиния: фигура 795">
            <a:extLst>
              <a:ext uri="{FF2B5EF4-FFF2-40B4-BE49-F238E27FC236}">
                <a16:creationId xmlns:a16="http://schemas.microsoft.com/office/drawing/2014/main" id="{84FFB289-D7D3-8C75-02A0-00C947F7634D}"/>
              </a:ext>
            </a:extLst>
          </p:cNvPr>
          <p:cNvSpPr/>
          <p:nvPr/>
        </p:nvSpPr>
        <p:spPr>
          <a:xfrm>
            <a:off x="5317906" y="2454227"/>
            <a:ext cx="72580" cy="114109"/>
          </a:xfrm>
          <a:custGeom>
            <a:avLst/>
            <a:gdLst>
              <a:gd name="connsiteX0" fmla="*/ 72580 w 72580"/>
              <a:gd name="connsiteY0" fmla="*/ 72390 h 114109"/>
              <a:gd name="connsiteX1" fmla="*/ 0 w 72580"/>
              <a:gd name="connsiteY1" fmla="*/ 114110 h 114109"/>
              <a:gd name="connsiteX2" fmla="*/ 0 w 72580"/>
              <a:gd name="connsiteY2" fmla="*/ 41815 h 114109"/>
              <a:gd name="connsiteX3" fmla="*/ 72580 w 72580"/>
              <a:gd name="connsiteY3" fmla="*/ 0 h 114109"/>
              <a:gd name="connsiteX4" fmla="*/ 72580 w 72580"/>
              <a:gd name="connsiteY4" fmla="*/ 72390 h 11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 h="114109">
                <a:moveTo>
                  <a:pt x="72580" y="72390"/>
                </a:moveTo>
                <a:lnTo>
                  <a:pt x="0" y="114110"/>
                </a:lnTo>
                <a:lnTo>
                  <a:pt x="0" y="41815"/>
                </a:lnTo>
                <a:lnTo>
                  <a:pt x="72580" y="0"/>
                </a:lnTo>
                <a:lnTo>
                  <a:pt x="72580" y="72390"/>
                </a:lnTo>
                <a:close/>
              </a:path>
            </a:pathLst>
          </a:custGeom>
          <a:solidFill>
            <a:srgbClr val="FFFFFF"/>
          </a:solidFill>
          <a:ln w="9525" cap="flat">
            <a:noFill/>
            <a:prstDash val="solid"/>
            <a:miter/>
          </a:ln>
        </p:spPr>
        <p:txBody>
          <a:bodyPr rtlCol="0" anchor="ctr"/>
          <a:lstStyle/>
          <a:p>
            <a:endParaRPr lang="ru-RU"/>
          </a:p>
        </p:txBody>
      </p:sp>
      <p:sp>
        <p:nvSpPr>
          <p:cNvPr id="797" name="Полилиния: фигура 796">
            <a:extLst>
              <a:ext uri="{FF2B5EF4-FFF2-40B4-BE49-F238E27FC236}">
                <a16:creationId xmlns:a16="http://schemas.microsoft.com/office/drawing/2014/main" id="{6C6F6659-E9F3-47A1-B6B5-409204ACBE9B}"/>
              </a:ext>
            </a:extLst>
          </p:cNvPr>
          <p:cNvSpPr/>
          <p:nvPr/>
        </p:nvSpPr>
        <p:spPr>
          <a:xfrm>
            <a:off x="5317906" y="2454227"/>
            <a:ext cx="72580" cy="114109"/>
          </a:xfrm>
          <a:custGeom>
            <a:avLst/>
            <a:gdLst>
              <a:gd name="connsiteX0" fmla="*/ 0 w 72580"/>
              <a:gd name="connsiteY0" fmla="*/ 114110 h 114109"/>
              <a:gd name="connsiteX1" fmla="*/ 0 w 72580"/>
              <a:gd name="connsiteY1" fmla="*/ 41815 h 114109"/>
              <a:gd name="connsiteX2" fmla="*/ 72580 w 72580"/>
              <a:gd name="connsiteY2" fmla="*/ 0 h 114109"/>
              <a:gd name="connsiteX3" fmla="*/ 72580 w 72580"/>
              <a:gd name="connsiteY3" fmla="*/ 72390 h 114109"/>
              <a:gd name="connsiteX4" fmla="*/ 0 w 72580"/>
              <a:gd name="connsiteY4" fmla="*/ 114110 h 11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 h="114109">
                <a:moveTo>
                  <a:pt x="0" y="114110"/>
                </a:moveTo>
                <a:lnTo>
                  <a:pt x="0" y="41815"/>
                </a:lnTo>
                <a:lnTo>
                  <a:pt x="72580" y="0"/>
                </a:lnTo>
                <a:lnTo>
                  <a:pt x="72580" y="72390"/>
                </a:lnTo>
                <a:lnTo>
                  <a:pt x="0" y="114110"/>
                </a:lnTo>
                <a:close/>
              </a:path>
            </a:pathLst>
          </a:custGeom>
          <a:noFill/>
          <a:ln w="1270" cap="flat">
            <a:solidFill>
              <a:srgbClr val="000000">
                <a:alpha val="0"/>
              </a:srgbClr>
            </a:solidFill>
            <a:prstDash val="solid"/>
            <a:miter/>
          </a:ln>
        </p:spPr>
        <p:txBody>
          <a:bodyPr rtlCol="0" anchor="ctr"/>
          <a:lstStyle/>
          <a:p>
            <a:endParaRPr lang="ru-RU"/>
          </a:p>
        </p:txBody>
      </p:sp>
      <p:sp>
        <p:nvSpPr>
          <p:cNvPr id="798" name="Полилиния: фигура 797">
            <a:extLst>
              <a:ext uri="{FF2B5EF4-FFF2-40B4-BE49-F238E27FC236}">
                <a16:creationId xmlns:a16="http://schemas.microsoft.com/office/drawing/2014/main" id="{893ED266-D79F-E730-4F35-6C07B38A7EE0}"/>
              </a:ext>
            </a:extLst>
          </p:cNvPr>
          <p:cNvSpPr/>
          <p:nvPr/>
        </p:nvSpPr>
        <p:spPr>
          <a:xfrm>
            <a:off x="5478021" y="1964071"/>
            <a:ext cx="59340" cy="93249"/>
          </a:xfrm>
          <a:custGeom>
            <a:avLst/>
            <a:gdLst>
              <a:gd name="connsiteX0" fmla="*/ 59341 w 59340"/>
              <a:gd name="connsiteY0" fmla="*/ 59150 h 93249"/>
              <a:gd name="connsiteX1" fmla="*/ 0 w 59340"/>
              <a:gd name="connsiteY1" fmla="*/ 93250 h 93249"/>
              <a:gd name="connsiteX2" fmla="*/ 0 w 59340"/>
              <a:gd name="connsiteY2" fmla="*/ 34099 h 93249"/>
              <a:gd name="connsiteX3" fmla="*/ 59341 w 59340"/>
              <a:gd name="connsiteY3" fmla="*/ 0 h 93249"/>
              <a:gd name="connsiteX4" fmla="*/ 59341 w 59340"/>
              <a:gd name="connsiteY4" fmla="*/ 59150 h 93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 h="93249">
                <a:moveTo>
                  <a:pt x="59341" y="59150"/>
                </a:moveTo>
                <a:lnTo>
                  <a:pt x="0" y="93250"/>
                </a:lnTo>
                <a:lnTo>
                  <a:pt x="0" y="34099"/>
                </a:lnTo>
                <a:lnTo>
                  <a:pt x="59341" y="0"/>
                </a:lnTo>
                <a:lnTo>
                  <a:pt x="59341" y="59150"/>
                </a:lnTo>
                <a:close/>
              </a:path>
            </a:pathLst>
          </a:custGeom>
          <a:solidFill>
            <a:srgbClr val="FFFFFF"/>
          </a:solidFill>
          <a:ln w="9525" cap="flat">
            <a:noFill/>
            <a:prstDash val="solid"/>
            <a:miter/>
          </a:ln>
        </p:spPr>
        <p:txBody>
          <a:bodyPr rtlCol="0" anchor="ctr"/>
          <a:lstStyle/>
          <a:p>
            <a:endParaRPr lang="ru-RU"/>
          </a:p>
        </p:txBody>
      </p:sp>
      <p:sp>
        <p:nvSpPr>
          <p:cNvPr id="799" name="Полилиния: фигура 798">
            <a:extLst>
              <a:ext uri="{FF2B5EF4-FFF2-40B4-BE49-F238E27FC236}">
                <a16:creationId xmlns:a16="http://schemas.microsoft.com/office/drawing/2014/main" id="{C7567A50-6F68-50E7-9CC6-EBAFDA650E76}"/>
              </a:ext>
            </a:extLst>
          </p:cNvPr>
          <p:cNvSpPr/>
          <p:nvPr/>
        </p:nvSpPr>
        <p:spPr>
          <a:xfrm>
            <a:off x="5478021" y="1964071"/>
            <a:ext cx="59340" cy="93249"/>
          </a:xfrm>
          <a:custGeom>
            <a:avLst/>
            <a:gdLst>
              <a:gd name="connsiteX0" fmla="*/ 0 w 59340"/>
              <a:gd name="connsiteY0" fmla="*/ 93250 h 93249"/>
              <a:gd name="connsiteX1" fmla="*/ 0 w 59340"/>
              <a:gd name="connsiteY1" fmla="*/ 34099 h 93249"/>
              <a:gd name="connsiteX2" fmla="*/ 59341 w 59340"/>
              <a:gd name="connsiteY2" fmla="*/ 0 h 93249"/>
              <a:gd name="connsiteX3" fmla="*/ 59341 w 59340"/>
              <a:gd name="connsiteY3" fmla="*/ 59150 h 93249"/>
              <a:gd name="connsiteX4" fmla="*/ 0 w 59340"/>
              <a:gd name="connsiteY4" fmla="*/ 93250 h 93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 h="93249">
                <a:moveTo>
                  <a:pt x="0" y="93250"/>
                </a:moveTo>
                <a:lnTo>
                  <a:pt x="0" y="34099"/>
                </a:lnTo>
                <a:lnTo>
                  <a:pt x="59341" y="0"/>
                </a:lnTo>
                <a:lnTo>
                  <a:pt x="59341" y="59150"/>
                </a:lnTo>
                <a:lnTo>
                  <a:pt x="0" y="93250"/>
                </a:lnTo>
                <a:close/>
              </a:path>
            </a:pathLst>
          </a:custGeom>
          <a:noFill/>
          <a:ln w="1270" cap="flat">
            <a:solidFill>
              <a:srgbClr val="000000">
                <a:alpha val="0"/>
              </a:srgbClr>
            </a:solidFill>
            <a:prstDash val="solid"/>
            <a:miter/>
          </a:ln>
        </p:spPr>
        <p:txBody>
          <a:bodyPr rtlCol="0" anchor="ctr"/>
          <a:lstStyle/>
          <a:p>
            <a:endParaRPr lang="ru-RU"/>
          </a:p>
        </p:txBody>
      </p:sp>
      <p:sp>
        <p:nvSpPr>
          <p:cNvPr id="800" name="Полилиния: фигура 799">
            <a:extLst>
              <a:ext uri="{FF2B5EF4-FFF2-40B4-BE49-F238E27FC236}">
                <a16:creationId xmlns:a16="http://schemas.microsoft.com/office/drawing/2014/main" id="{7B9702D3-1257-1C13-9943-A219913109B6}"/>
              </a:ext>
            </a:extLst>
          </p:cNvPr>
          <p:cNvSpPr/>
          <p:nvPr/>
        </p:nvSpPr>
        <p:spPr>
          <a:xfrm>
            <a:off x="6737226" y="2593768"/>
            <a:ext cx="32480" cy="51244"/>
          </a:xfrm>
          <a:custGeom>
            <a:avLst/>
            <a:gdLst>
              <a:gd name="connsiteX0" fmla="*/ 32481 w 32480"/>
              <a:gd name="connsiteY0" fmla="*/ 32480 h 51244"/>
              <a:gd name="connsiteX1" fmla="*/ 0 w 32480"/>
              <a:gd name="connsiteY1" fmla="*/ 51245 h 51244"/>
              <a:gd name="connsiteX2" fmla="*/ 0 w 32480"/>
              <a:gd name="connsiteY2" fmla="*/ 18764 h 51244"/>
              <a:gd name="connsiteX3" fmla="*/ 32481 w 32480"/>
              <a:gd name="connsiteY3" fmla="*/ 0 h 51244"/>
              <a:gd name="connsiteX4" fmla="*/ 32481 w 32480"/>
              <a:gd name="connsiteY4" fmla="*/ 32480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 h="51244">
                <a:moveTo>
                  <a:pt x="32481" y="32480"/>
                </a:moveTo>
                <a:lnTo>
                  <a:pt x="0" y="51245"/>
                </a:lnTo>
                <a:lnTo>
                  <a:pt x="0" y="18764"/>
                </a:lnTo>
                <a:lnTo>
                  <a:pt x="32481" y="0"/>
                </a:lnTo>
                <a:lnTo>
                  <a:pt x="32481" y="32480"/>
                </a:lnTo>
                <a:close/>
              </a:path>
            </a:pathLst>
          </a:custGeom>
          <a:solidFill>
            <a:srgbClr val="FFFFFF"/>
          </a:solidFill>
          <a:ln w="9525" cap="flat">
            <a:noFill/>
            <a:prstDash val="solid"/>
            <a:miter/>
          </a:ln>
        </p:spPr>
        <p:txBody>
          <a:bodyPr rtlCol="0" anchor="ctr"/>
          <a:lstStyle/>
          <a:p>
            <a:endParaRPr lang="ru-RU"/>
          </a:p>
        </p:txBody>
      </p:sp>
      <p:sp>
        <p:nvSpPr>
          <p:cNvPr id="801" name="Полилиния: фигура 800">
            <a:extLst>
              <a:ext uri="{FF2B5EF4-FFF2-40B4-BE49-F238E27FC236}">
                <a16:creationId xmlns:a16="http://schemas.microsoft.com/office/drawing/2014/main" id="{145AE245-C893-4526-6B78-3F35D32DAF37}"/>
              </a:ext>
            </a:extLst>
          </p:cNvPr>
          <p:cNvSpPr/>
          <p:nvPr/>
        </p:nvSpPr>
        <p:spPr>
          <a:xfrm>
            <a:off x="6737226" y="2593768"/>
            <a:ext cx="32480" cy="51244"/>
          </a:xfrm>
          <a:custGeom>
            <a:avLst/>
            <a:gdLst>
              <a:gd name="connsiteX0" fmla="*/ 0 w 32480"/>
              <a:gd name="connsiteY0" fmla="*/ 51245 h 51244"/>
              <a:gd name="connsiteX1" fmla="*/ 0 w 32480"/>
              <a:gd name="connsiteY1" fmla="*/ 18764 h 51244"/>
              <a:gd name="connsiteX2" fmla="*/ 32481 w 32480"/>
              <a:gd name="connsiteY2" fmla="*/ 0 h 51244"/>
              <a:gd name="connsiteX3" fmla="*/ 32481 w 32480"/>
              <a:gd name="connsiteY3" fmla="*/ 32480 h 51244"/>
              <a:gd name="connsiteX4" fmla="*/ 0 w 32480"/>
              <a:gd name="connsiteY4" fmla="*/ 51245 h 5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80" h="51244">
                <a:moveTo>
                  <a:pt x="0" y="51245"/>
                </a:moveTo>
                <a:lnTo>
                  <a:pt x="0" y="18764"/>
                </a:lnTo>
                <a:lnTo>
                  <a:pt x="32481" y="0"/>
                </a:lnTo>
                <a:lnTo>
                  <a:pt x="32481" y="32480"/>
                </a:lnTo>
                <a:lnTo>
                  <a:pt x="0" y="51245"/>
                </a:lnTo>
                <a:close/>
              </a:path>
            </a:pathLst>
          </a:custGeom>
          <a:noFill/>
          <a:ln w="1270" cap="flat">
            <a:solidFill>
              <a:srgbClr val="000000">
                <a:alpha val="0"/>
              </a:srgbClr>
            </a:solidFill>
            <a:prstDash val="solid"/>
            <a:miter/>
          </a:ln>
        </p:spPr>
        <p:txBody>
          <a:bodyPr rtlCol="0" anchor="ctr"/>
          <a:lstStyle/>
          <a:p>
            <a:endParaRPr lang="ru-RU"/>
          </a:p>
        </p:txBody>
      </p:sp>
      <p:sp>
        <p:nvSpPr>
          <p:cNvPr id="802" name="Полилиния: фигура 801">
            <a:extLst>
              <a:ext uri="{FF2B5EF4-FFF2-40B4-BE49-F238E27FC236}">
                <a16:creationId xmlns:a16="http://schemas.microsoft.com/office/drawing/2014/main" id="{F8A69227-814E-D4CB-914A-D4C51C23313A}"/>
              </a:ext>
            </a:extLst>
          </p:cNvPr>
          <p:cNvSpPr/>
          <p:nvPr/>
        </p:nvSpPr>
        <p:spPr>
          <a:xfrm>
            <a:off x="6503958" y="1991407"/>
            <a:ext cx="32575" cy="51149"/>
          </a:xfrm>
          <a:custGeom>
            <a:avLst/>
            <a:gdLst>
              <a:gd name="connsiteX0" fmla="*/ 32575 w 32575"/>
              <a:gd name="connsiteY0" fmla="*/ 32385 h 51149"/>
              <a:gd name="connsiteX1" fmla="*/ 0 w 32575"/>
              <a:gd name="connsiteY1" fmla="*/ 51149 h 51149"/>
              <a:gd name="connsiteX2" fmla="*/ 0 w 32575"/>
              <a:gd name="connsiteY2" fmla="*/ 18669 h 51149"/>
              <a:gd name="connsiteX3" fmla="*/ 32575 w 32575"/>
              <a:gd name="connsiteY3" fmla="*/ 0 h 51149"/>
              <a:gd name="connsiteX4" fmla="*/ 32575 w 32575"/>
              <a:gd name="connsiteY4" fmla="*/ 3238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32575" y="32385"/>
                </a:moveTo>
                <a:lnTo>
                  <a:pt x="0" y="51149"/>
                </a:lnTo>
                <a:lnTo>
                  <a:pt x="0" y="18669"/>
                </a:lnTo>
                <a:lnTo>
                  <a:pt x="32575" y="0"/>
                </a:lnTo>
                <a:lnTo>
                  <a:pt x="32575" y="32385"/>
                </a:lnTo>
                <a:close/>
              </a:path>
            </a:pathLst>
          </a:custGeom>
          <a:solidFill>
            <a:srgbClr val="FFFFFF"/>
          </a:solidFill>
          <a:ln w="9525" cap="flat">
            <a:noFill/>
            <a:prstDash val="solid"/>
            <a:miter/>
          </a:ln>
        </p:spPr>
        <p:txBody>
          <a:bodyPr rtlCol="0" anchor="ctr"/>
          <a:lstStyle/>
          <a:p>
            <a:endParaRPr lang="ru-RU"/>
          </a:p>
        </p:txBody>
      </p:sp>
      <p:sp>
        <p:nvSpPr>
          <p:cNvPr id="803" name="Полилиния: фигура 802">
            <a:extLst>
              <a:ext uri="{FF2B5EF4-FFF2-40B4-BE49-F238E27FC236}">
                <a16:creationId xmlns:a16="http://schemas.microsoft.com/office/drawing/2014/main" id="{7C9392D1-4822-5558-68FC-9A408AC25BE0}"/>
              </a:ext>
            </a:extLst>
          </p:cNvPr>
          <p:cNvSpPr/>
          <p:nvPr/>
        </p:nvSpPr>
        <p:spPr>
          <a:xfrm>
            <a:off x="6503958" y="1991407"/>
            <a:ext cx="32575" cy="51149"/>
          </a:xfrm>
          <a:custGeom>
            <a:avLst/>
            <a:gdLst>
              <a:gd name="connsiteX0" fmla="*/ 0 w 32575"/>
              <a:gd name="connsiteY0" fmla="*/ 51149 h 51149"/>
              <a:gd name="connsiteX1" fmla="*/ 0 w 32575"/>
              <a:gd name="connsiteY1" fmla="*/ 18669 h 51149"/>
              <a:gd name="connsiteX2" fmla="*/ 32575 w 32575"/>
              <a:gd name="connsiteY2" fmla="*/ 0 h 51149"/>
              <a:gd name="connsiteX3" fmla="*/ 32575 w 32575"/>
              <a:gd name="connsiteY3" fmla="*/ 32385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0" y="18669"/>
                </a:lnTo>
                <a:lnTo>
                  <a:pt x="32575" y="0"/>
                </a:lnTo>
                <a:lnTo>
                  <a:pt x="32575" y="3238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804" name="Полилиния: фигура 803">
            <a:extLst>
              <a:ext uri="{FF2B5EF4-FFF2-40B4-BE49-F238E27FC236}">
                <a16:creationId xmlns:a16="http://schemas.microsoft.com/office/drawing/2014/main" id="{D7C4DCF6-450C-DD99-731A-5488C5EA87F3}"/>
              </a:ext>
            </a:extLst>
          </p:cNvPr>
          <p:cNvSpPr/>
          <p:nvPr/>
        </p:nvSpPr>
        <p:spPr>
          <a:xfrm>
            <a:off x="5745007" y="2194195"/>
            <a:ext cx="16287" cy="25527"/>
          </a:xfrm>
          <a:custGeom>
            <a:avLst/>
            <a:gdLst>
              <a:gd name="connsiteX0" fmla="*/ 16288 w 16287"/>
              <a:gd name="connsiteY0" fmla="*/ 16192 h 25527"/>
              <a:gd name="connsiteX1" fmla="*/ 0 w 16287"/>
              <a:gd name="connsiteY1" fmla="*/ 25527 h 25527"/>
              <a:gd name="connsiteX2" fmla="*/ 0 w 16287"/>
              <a:gd name="connsiteY2" fmla="*/ 9334 h 25527"/>
              <a:gd name="connsiteX3" fmla="*/ 16288 w 16287"/>
              <a:gd name="connsiteY3" fmla="*/ 0 h 25527"/>
              <a:gd name="connsiteX4" fmla="*/ 16288 w 16287"/>
              <a:gd name="connsiteY4" fmla="*/ 16192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16288" y="16192"/>
                </a:moveTo>
                <a:lnTo>
                  <a:pt x="0" y="25527"/>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805" name="Полилиния: фигура 804">
            <a:extLst>
              <a:ext uri="{FF2B5EF4-FFF2-40B4-BE49-F238E27FC236}">
                <a16:creationId xmlns:a16="http://schemas.microsoft.com/office/drawing/2014/main" id="{AEA3648F-2FF0-7AFF-4B23-E22CB7C3B244}"/>
              </a:ext>
            </a:extLst>
          </p:cNvPr>
          <p:cNvSpPr/>
          <p:nvPr/>
        </p:nvSpPr>
        <p:spPr>
          <a:xfrm>
            <a:off x="5745007" y="2194195"/>
            <a:ext cx="16287" cy="25527"/>
          </a:xfrm>
          <a:custGeom>
            <a:avLst/>
            <a:gdLst>
              <a:gd name="connsiteX0" fmla="*/ 0 w 16287"/>
              <a:gd name="connsiteY0" fmla="*/ 25527 h 25527"/>
              <a:gd name="connsiteX1" fmla="*/ 0 w 16287"/>
              <a:gd name="connsiteY1" fmla="*/ 9334 h 25527"/>
              <a:gd name="connsiteX2" fmla="*/ 16288 w 16287"/>
              <a:gd name="connsiteY2" fmla="*/ 0 h 25527"/>
              <a:gd name="connsiteX3" fmla="*/ 16288 w 16287"/>
              <a:gd name="connsiteY3" fmla="*/ 16192 h 25527"/>
              <a:gd name="connsiteX4" fmla="*/ 0 w 16287"/>
              <a:gd name="connsiteY4" fmla="*/ 25527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0" y="25527"/>
                </a:moveTo>
                <a:lnTo>
                  <a:pt x="0" y="9334"/>
                </a:lnTo>
                <a:lnTo>
                  <a:pt x="16288" y="0"/>
                </a:lnTo>
                <a:lnTo>
                  <a:pt x="16288" y="16192"/>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806" name="Полилиния: фигура 805">
            <a:extLst>
              <a:ext uri="{FF2B5EF4-FFF2-40B4-BE49-F238E27FC236}">
                <a16:creationId xmlns:a16="http://schemas.microsoft.com/office/drawing/2014/main" id="{1E99A954-7529-5DCF-EF47-320B23EDF508}"/>
              </a:ext>
            </a:extLst>
          </p:cNvPr>
          <p:cNvSpPr/>
          <p:nvPr/>
        </p:nvSpPr>
        <p:spPr>
          <a:xfrm>
            <a:off x="5307999" y="2728833"/>
            <a:ext cx="28003" cy="44100"/>
          </a:xfrm>
          <a:custGeom>
            <a:avLst/>
            <a:gdLst>
              <a:gd name="connsiteX0" fmla="*/ 28004 w 28003"/>
              <a:gd name="connsiteY0" fmla="*/ 27908 h 44100"/>
              <a:gd name="connsiteX1" fmla="*/ 0 w 28003"/>
              <a:gd name="connsiteY1" fmla="*/ 44101 h 44100"/>
              <a:gd name="connsiteX2" fmla="*/ 0 w 28003"/>
              <a:gd name="connsiteY2" fmla="*/ 16097 h 44100"/>
              <a:gd name="connsiteX3" fmla="*/ 28004 w 28003"/>
              <a:gd name="connsiteY3" fmla="*/ 0 h 44100"/>
              <a:gd name="connsiteX4" fmla="*/ 28004 w 28003"/>
              <a:gd name="connsiteY4" fmla="*/ 27908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 h="44100">
                <a:moveTo>
                  <a:pt x="28004" y="27908"/>
                </a:moveTo>
                <a:lnTo>
                  <a:pt x="0" y="44101"/>
                </a:lnTo>
                <a:lnTo>
                  <a:pt x="0" y="16097"/>
                </a:lnTo>
                <a:lnTo>
                  <a:pt x="28004" y="0"/>
                </a:lnTo>
                <a:lnTo>
                  <a:pt x="28004" y="27908"/>
                </a:lnTo>
                <a:close/>
              </a:path>
            </a:pathLst>
          </a:custGeom>
          <a:solidFill>
            <a:srgbClr val="FFFFFF"/>
          </a:solidFill>
          <a:ln w="9525" cap="flat">
            <a:noFill/>
            <a:prstDash val="solid"/>
            <a:miter/>
          </a:ln>
        </p:spPr>
        <p:txBody>
          <a:bodyPr rtlCol="0" anchor="ctr"/>
          <a:lstStyle/>
          <a:p>
            <a:endParaRPr lang="ru-RU"/>
          </a:p>
        </p:txBody>
      </p:sp>
      <p:sp>
        <p:nvSpPr>
          <p:cNvPr id="807" name="Полилиния: фигура 806">
            <a:extLst>
              <a:ext uri="{FF2B5EF4-FFF2-40B4-BE49-F238E27FC236}">
                <a16:creationId xmlns:a16="http://schemas.microsoft.com/office/drawing/2014/main" id="{9D2D4D49-26E3-4885-F3FC-9B0BB4428FDF}"/>
              </a:ext>
            </a:extLst>
          </p:cNvPr>
          <p:cNvSpPr/>
          <p:nvPr/>
        </p:nvSpPr>
        <p:spPr>
          <a:xfrm>
            <a:off x="5307999" y="2728833"/>
            <a:ext cx="28003" cy="44100"/>
          </a:xfrm>
          <a:custGeom>
            <a:avLst/>
            <a:gdLst>
              <a:gd name="connsiteX0" fmla="*/ 0 w 28003"/>
              <a:gd name="connsiteY0" fmla="*/ 44101 h 44100"/>
              <a:gd name="connsiteX1" fmla="*/ 0 w 28003"/>
              <a:gd name="connsiteY1" fmla="*/ 16097 h 44100"/>
              <a:gd name="connsiteX2" fmla="*/ 28004 w 28003"/>
              <a:gd name="connsiteY2" fmla="*/ 0 h 44100"/>
              <a:gd name="connsiteX3" fmla="*/ 28004 w 28003"/>
              <a:gd name="connsiteY3" fmla="*/ 27908 h 44100"/>
              <a:gd name="connsiteX4" fmla="*/ 0 w 28003"/>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3" h="44100">
                <a:moveTo>
                  <a:pt x="0" y="44101"/>
                </a:moveTo>
                <a:lnTo>
                  <a:pt x="0" y="16097"/>
                </a:lnTo>
                <a:lnTo>
                  <a:pt x="28004" y="0"/>
                </a:lnTo>
                <a:lnTo>
                  <a:pt x="28004" y="27908"/>
                </a:lnTo>
                <a:lnTo>
                  <a:pt x="0" y="44101"/>
                </a:lnTo>
                <a:close/>
              </a:path>
            </a:pathLst>
          </a:custGeom>
          <a:noFill/>
          <a:ln w="1270" cap="flat">
            <a:solidFill>
              <a:srgbClr val="000000">
                <a:alpha val="0"/>
              </a:srgbClr>
            </a:solidFill>
            <a:prstDash val="solid"/>
            <a:miter/>
          </a:ln>
        </p:spPr>
        <p:txBody>
          <a:bodyPr rtlCol="0" anchor="ctr"/>
          <a:lstStyle/>
          <a:p>
            <a:endParaRPr lang="ru-RU"/>
          </a:p>
        </p:txBody>
      </p:sp>
      <p:sp>
        <p:nvSpPr>
          <p:cNvPr id="808" name="Полилиния: фигура 807">
            <a:extLst>
              <a:ext uri="{FF2B5EF4-FFF2-40B4-BE49-F238E27FC236}">
                <a16:creationId xmlns:a16="http://schemas.microsoft.com/office/drawing/2014/main" id="{EC69046F-97E2-B2DD-618B-50070863437F}"/>
              </a:ext>
            </a:extLst>
          </p:cNvPr>
          <p:cNvSpPr/>
          <p:nvPr/>
        </p:nvSpPr>
        <p:spPr>
          <a:xfrm>
            <a:off x="6830190" y="2673397"/>
            <a:ext cx="16287" cy="25622"/>
          </a:xfrm>
          <a:custGeom>
            <a:avLst/>
            <a:gdLst>
              <a:gd name="connsiteX0" fmla="*/ 16288 w 16287"/>
              <a:gd name="connsiteY0" fmla="*/ 16193 h 25622"/>
              <a:gd name="connsiteX1" fmla="*/ 0 w 16287"/>
              <a:gd name="connsiteY1" fmla="*/ 25622 h 25622"/>
              <a:gd name="connsiteX2" fmla="*/ 0 w 16287"/>
              <a:gd name="connsiteY2" fmla="*/ 9335 h 25622"/>
              <a:gd name="connsiteX3" fmla="*/ 16288 w 16287"/>
              <a:gd name="connsiteY3" fmla="*/ 0 h 25622"/>
              <a:gd name="connsiteX4" fmla="*/ 16288 w 16287"/>
              <a:gd name="connsiteY4" fmla="*/ 16193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193"/>
                </a:moveTo>
                <a:lnTo>
                  <a:pt x="0" y="25622"/>
                </a:lnTo>
                <a:lnTo>
                  <a:pt x="0" y="9335"/>
                </a:lnTo>
                <a:lnTo>
                  <a:pt x="16288" y="0"/>
                </a:lnTo>
                <a:lnTo>
                  <a:pt x="16288" y="16193"/>
                </a:lnTo>
                <a:close/>
              </a:path>
            </a:pathLst>
          </a:custGeom>
          <a:solidFill>
            <a:srgbClr val="FFFFFF"/>
          </a:solidFill>
          <a:ln w="9525" cap="flat">
            <a:noFill/>
            <a:prstDash val="solid"/>
            <a:miter/>
          </a:ln>
        </p:spPr>
        <p:txBody>
          <a:bodyPr rtlCol="0" anchor="ctr"/>
          <a:lstStyle/>
          <a:p>
            <a:endParaRPr lang="ru-RU"/>
          </a:p>
        </p:txBody>
      </p:sp>
      <p:sp>
        <p:nvSpPr>
          <p:cNvPr id="809" name="Полилиния: фигура 808">
            <a:extLst>
              <a:ext uri="{FF2B5EF4-FFF2-40B4-BE49-F238E27FC236}">
                <a16:creationId xmlns:a16="http://schemas.microsoft.com/office/drawing/2014/main" id="{5B93F035-93E1-DBD1-11F9-BCD3E72B8AF7}"/>
              </a:ext>
            </a:extLst>
          </p:cNvPr>
          <p:cNvSpPr/>
          <p:nvPr/>
        </p:nvSpPr>
        <p:spPr>
          <a:xfrm>
            <a:off x="6830190" y="2673397"/>
            <a:ext cx="16287" cy="25622"/>
          </a:xfrm>
          <a:custGeom>
            <a:avLst/>
            <a:gdLst>
              <a:gd name="connsiteX0" fmla="*/ 0 w 16287"/>
              <a:gd name="connsiteY0" fmla="*/ 25622 h 25622"/>
              <a:gd name="connsiteX1" fmla="*/ 0 w 16287"/>
              <a:gd name="connsiteY1" fmla="*/ 9335 h 25622"/>
              <a:gd name="connsiteX2" fmla="*/ 16288 w 16287"/>
              <a:gd name="connsiteY2" fmla="*/ 0 h 25622"/>
              <a:gd name="connsiteX3" fmla="*/ 16288 w 16287"/>
              <a:gd name="connsiteY3" fmla="*/ 16193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5"/>
                </a:lnTo>
                <a:lnTo>
                  <a:pt x="16288" y="0"/>
                </a:lnTo>
                <a:lnTo>
                  <a:pt x="16288" y="16193"/>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10" name="Полилиния: фигура 809">
            <a:extLst>
              <a:ext uri="{FF2B5EF4-FFF2-40B4-BE49-F238E27FC236}">
                <a16:creationId xmlns:a16="http://schemas.microsoft.com/office/drawing/2014/main" id="{BF5D7E27-712F-AB67-1CC6-079692904FE6}"/>
              </a:ext>
            </a:extLst>
          </p:cNvPr>
          <p:cNvSpPr/>
          <p:nvPr/>
        </p:nvSpPr>
        <p:spPr>
          <a:xfrm>
            <a:off x="5391439" y="2552811"/>
            <a:ext cx="16192" cy="25622"/>
          </a:xfrm>
          <a:custGeom>
            <a:avLst/>
            <a:gdLst>
              <a:gd name="connsiteX0" fmla="*/ 16192 w 16192"/>
              <a:gd name="connsiteY0" fmla="*/ 16288 h 25622"/>
              <a:gd name="connsiteX1" fmla="*/ 0 w 16192"/>
              <a:gd name="connsiteY1" fmla="*/ 25622 h 25622"/>
              <a:gd name="connsiteX2" fmla="*/ 0 w 16192"/>
              <a:gd name="connsiteY2" fmla="*/ 9430 h 25622"/>
              <a:gd name="connsiteX3" fmla="*/ 16192 w 16192"/>
              <a:gd name="connsiteY3" fmla="*/ 0 h 25622"/>
              <a:gd name="connsiteX4" fmla="*/ 16192 w 16192"/>
              <a:gd name="connsiteY4" fmla="*/ 16288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25622">
                <a:moveTo>
                  <a:pt x="16192" y="16288"/>
                </a:moveTo>
                <a:lnTo>
                  <a:pt x="0" y="25622"/>
                </a:lnTo>
                <a:lnTo>
                  <a:pt x="0" y="9430"/>
                </a:lnTo>
                <a:lnTo>
                  <a:pt x="16192" y="0"/>
                </a:lnTo>
                <a:lnTo>
                  <a:pt x="16192" y="16288"/>
                </a:lnTo>
                <a:close/>
              </a:path>
            </a:pathLst>
          </a:custGeom>
          <a:solidFill>
            <a:srgbClr val="FFFFFF"/>
          </a:solidFill>
          <a:ln w="9525" cap="flat">
            <a:noFill/>
            <a:prstDash val="solid"/>
            <a:miter/>
          </a:ln>
        </p:spPr>
        <p:txBody>
          <a:bodyPr rtlCol="0" anchor="ctr"/>
          <a:lstStyle/>
          <a:p>
            <a:endParaRPr lang="ru-RU"/>
          </a:p>
        </p:txBody>
      </p:sp>
      <p:sp>
        <p:nvSpPr>
          <p:cNvPr id="811" name="Полилиния: фигура 810">
            <a:extLst>
              <a:ext uri="{FF2B5EF4-FFF2-40B4-BE49-F238E27FC236}">
                <a16:creationId xmlns:a16="http://schemas.microsoft.com/office/drawing/2014/main" id="{5E0AE9D9-7357-CA91-4B24-F126F0441BED}"/>
              </a:ext>
            </a:extLst>
          </p:cNvPr>
          <p:cNvSpPr/>
          <p:nvPr/>
        </p:nvSpPr>
        <p:spPr>
          <a:xfrm>
            <a:off x="5391439" y="2552811"/>
            <a:ext cx="16192" cy="25622"/>
          </a:xfrm>
          <a:custGeom>
            <a:avLst/>
            <a:gdLst>
              <a:gd name="connsiteX0" fmla="*/ 0 w 16192"/>
              <a:gd name="connsiteY0" fmla="*/ 25622 h 25622"/>
              <a:gd name="connsiteX1" fmla="*/ 0 w 16192"/>
              <a:gd name="connsiteY1" fmla="*/ 9430 h 25622"/>
              <a:gd name="connsiteX2" fmla="*/ 16192 w 16192"/>
              <a:gd name="connsiteY2" fmla="*/ 0 h 25622"/>
              <a:gd name="connsiteX3" fmla="*/ 16192 w 16192"/>
              <a:gd name="connsiteY3" fmla="*/ 16288 h 25622"/>
              <a:gd name="connsiteX4" fmla="*/ 0 w 16192"/>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25622">
                <a:moveTo>
                  <a:pt x="0" y="25622"/>
                </a:moveTo>
                <a:lnTo>
                  <a:pt x="0" y="9430"/>
                </a:lnTo>
                <a:lnTo>
                  <a:pt x="16192" y="0"/>
                </a:lnTo>
                <a:lnTo>
                  <a:pt x="16192" y="16288"/>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12" name="Полилиния: фигура 811">
            <a:extLst>
              <a:ext uri="{FF2B5EF4-FFF2-40B4-BE49-F238E27FC236}">
                <a16:creationId xmlns:a16="http://schemas.microsoft.com/office/drawing/2014/main" id="{CB5770B1-E6DA-0186-7BFB-E1373D8EC62D}"/>
              </a:ext>
            </a:extLst>
          </p:cNvPr>
          <p:cNvSpPr/>
          <p:nvPr/>
        </p:nvSpPr>
        <p:spPr>
          <a:xfrm>
            <a:off x="5453827" y="2216388"/>
            <a:ext cx="16287" cy="25527"/>
          </a:xfrm>
          <a:custGeom>
            <a:avLst/>
            <a:gdLst>
              <a:gd name="connsiteX0" fmla="*/ 16288 w 16287"/>
              <a:gd name="connsiteY0" fmla="*/ 16192 h 25527"/>
              <a:gd name="connsiteX1" fmla="*/ 0 w 16287"/>
              <a:gd name="connsiteY1" fmla="*/ 25527 h 25527"/>
              <a:gd name="connsiteX2" fmla="*/ 0 w 16287"/>
              <a:gd name="connsiteY2" fmla="*/ 9334 h 25527"/>
              <a:gd name="connsiteX3" fmla="*/ 16288 w 16287"/>
              <a:gd name="connsiteY3" fmla="*/ 0 h 25527"/>
              <a:gd name="connsiteX4" fmla="*/ 16288 w 16287"/>
              <a:gd name="connsiteY4" fmla="*/ 16192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16288" y="16192"/>
                </a:moveTo>
                <a:lnTo>
                  <a:pt x="0" y="25527"/>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813" name="Полилиния: фигура 812">
            <a:extLst>
              <a:ext uri="{FF2B5EF4-FFF2-40B4-BE49-F238E27FC236}">
                <a16:creationId xmlns:a16="http://schemas.microsoft.com/office/drawing/2014/main" id="{4BE1953A-6282-1908-FC31-33B79D0C49A3}"/>
              </a:ext>
            </a:extLst>
          </p:cNvPr>
          <p:cNvSpPr/>
          <p:nvPr/>
        </p:nvSpPr>
        <p:spPr>
          <a:xfrm>
            <a:off x="5453827" y="2216388"/>
            <a:ext cx="16287" cy="25527"/>
          </a:xfrm>
          <a:custGeom>
            <a:avLst/>
            <a:gdLst>
              <a:gd name="connsiteX0" fmla="*/ 0 w 16287"/>
              <a:gd name="connsiteY0" fmla="*/ 25527 h 25527"/>
              <a:gd name="connsiteX1" fmla="*/ 0 w 16287"/>
              <a:gd name="connsiteY1" fmla="*/ 9334 h 25527"/>
              <a:gd name="connsiteX2" fmla="*/ 16288 w 16287"/>
              <a:gd name="connsiteY2" fmla="*/ 0 h 25527"/>
              <a:gd name="connsiteX3" fmla="*/ 16288 w 16287"/>
              <a:gd name="connsiteY3" fmla="*/ 16192 h 25527"/>
              <a:gd name="connsiteX4" fmla="*/ 0 w 16287"/>
              <a:gd name="connsiteY4" fmla="*/ 25527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0" y="25527"/>
                </a:moveTo>
                <a:lnTo>
                  <a:pt x="0" y="9334"/>
                </a:lnTo>
                <a:lnTo>
                  <a:pt x="16288" y="0"/>
                </a:lnTo>
                <a:lnTo>
                  <a:pt x="16288" y="16192"/>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814" name="Полилиния: фигура 813">
            <a:extLst>
              <a:ext uri="{FF2B5EF4-FFF2-40B4-BE49-F238E27FC236}">
                <a16:creationId xmlns:a16="http://schemas.microsoft.com/office/drawing/2014/main" id="{FF2E5E16-31B5-482F-A798-6BDA53DEE1F7}"/>
              </a:ext>
            </a:extLst>
          </p:cNvPr>
          <p:cNvSpPr/>
          <p:nvPr/>
        </p:nvSpPr>
        <p:spPr>
          <a:xfrm>
            <a:off x="5071684" y="2072179"/>
            <a:ext cx="16287" cy="25527"/>
          </a:xfrm>
          <a:custGeom>
            <a:avLst/>
            <a:gdLst>
              <a:gd name="connsiteX0" fmla="*/ 16288 w 16287"/>
              <a:gd name="connsiteY0" fmla="*/ 16193 h 25527"/>
              <a:gd name="connsiteX1" fmla="*/ 0 w 16287"/>
              <a:gd name="connsiteY1" fmla="*/ 25527 h 25527"/>
              <a:gd name="connsiteX2" fmla="*/ 0 w 16287"/>
              <a:gd name="connsiteY2" fmla="*/ 9334 h 25527"/>
              <a:gd name="connsiteX3" fmla="*/ 16288 w 16287"/>
              <a:gd name="connsiteY3" fmla="*/ 0 h 25527"/>
              <a:gd name="connsiteX4" fmla="*/ 16288 w 16287"/>
              <a:gd name="connsiteY4" fmla="*/ 16193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16288" y="16193"/>
                </a:moveTo>
                <a:lnTo>
                  <a:pt x="0" y="25527"/>
                </a:lnTo>
                <a:lnTo>
                  <a:pt x="0" y="9334"/>
                </a:lnTo>
                <a:lnTo>
                  <a:pt x="16288" y="0"/>
                </a:lnTo>
                <a:lnTo>
                  <a:pt x="16288" y="16193"/>
                </a:lnTo>
                <a:close/>
              </a:path>
            </a:pathLst>
          </a:custGeom>
          <a:solidFill>
            <a:srgbClr val="FFFFFF"/>
          </a:solidFill>
          <a:ln w="9525" cap="flat">
            <a:noFill/>
            <a:prstDash val="solid"/>
            <a:miter/>
          </a:ln>
        </p:spPr>
        <p:txBody>
          <a:bodyPr rtlCol="0" anchor="ctr"/>
          <a:lstStyle/>
          <a:p>
            <a:endParaRPr lang="ru-RU"/>
          </a:p>
        </p:txBody>
      </p:sp>
      <p:sp>
        <p:nvSpPr>
          <p:cNvPr id="815" name="Полилиния: фигура 814">
            <a:extLst>
              <a:ext uri="{FF2B5EF4-FFF2-40B4-BE49-F238E27FC236}">
                <a16:creationId xmlns:a16="http://schemas.microsoft.com/office/drawing/2014/main" id="{FF33D1AA-7BB4-9CCF-9E7B-5BDEAE1B9812}"/>
              </a:ext>
            </a:extLst>
          </p:cNvPr>
          <p:cNvSpPr/>
          <p:nvPr/>
        </p:nvSpPr>
        <p:spPr>
          <a:xfrm>
            <a:off x="5071684" y="2072179"/>
            <a:ext cx="16287" cy="25527"/>
          </a:xfrm>
          <a:custGeom>
            <a:avLst/>
            <a:gdLst>
              <a:gd name="connsiteX0" fmla="*/ 0 w 16287"/>
              <a:gd name="connsiteY0" fmla="*/ 25527 h 25527"/>
              <a:gd name="connsiteX1" fmla="*/ 0 w 16287"/>
              <a:gd name="connsiteY1" fmla="*/ 9334 h 25527"/>
              <a:gd name="connsiteX2" fmla="*/ 16288 w 16287"/>
              <a:gd name="connsiteY2" fmla="*/ 0 h 25527"/>
              <a:gd name="connsiteX3" fmla="*/ 16288 w 16287"/>
              <a:gd name="connsiteY3" fmla="*/ 16193 h 25527"/>
              <a:gd name="connsiteX4" fmla="*/ 0 w 16287"/>
              <a:gd name="connsiteY4" fmla="*/ 25527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0" y="25527"/>
                </a:moveTo>
                <a:lnTo>
                  <a:pt x="0" y="9334"/>
                </a:lnTo>
                <a:lnTo>
                  <a:pt x="16288" y="0"/>
                </a:lnTo>
                <a:lnTo>
                  <a:pt x="16288" y="16193"/>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816" name="Полилиния: фигура 815">
            <a:extLst>
              <a:ext uri="{FF2B5EF4-FFF2-40B4-BE49-F238E27FC236}">
                <a16:creationId xmlns:a16="http://schemas.microsoft.com/office/drawing/2014/main" id="{FD6E74A6-0336-82E1-F72F-980110B6E1F8}"/>
              </a:ext>
            </a:extLst>
          </p:cNvPr>
          <p:cNvSpPr/>
          <p:nvPr/>
        </p:nvSpPr>
        <p:spPr>
          <a:xfrm>
            <a:off x="6977446" y="2007219"/>
            <a:ext cx="16287" cy="25622"/>
          </a:xfrm>
          <a:custGeom>
            <a:avLst/>
            <a:gdLst>
              <a:gd name="connsiteX0" fmla="*/ 16287 w 16287"/>
              <a:gd name="connsiteY0" fmla="*/ 16193 h 25622"/>
              <a:gd name="connsiteX1" fmla="*/ 0 w 16287"/>
              <a:gd name="connsiteY1" fmla="*/ 25622 h 25622"/>
              <a:gd name="connsiteX2" fmla="*/ 0 w 16287"/>
              <a:gd name="connsiteY2" fmla="*/ 9334 h 25622"/>
              <a:gd name="connsiteX3" fmla="*/ 16287 w 16287"/>
              <a:gd name="connsiteY3" fmla="*/ 0 h 25622"/>
              <a:gd name="connsiteX4" fmla="*/ 16287 w 16287"/>
              <a:gd name="connsiteY4" fmla="*/ 16193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7" y="16193"/>
                </a:moveTo>
                <a:lnTo>
                  <a:pt x="0" y="25622"/>
                </a:lnTo>
                <a:lnTo>
                  <a:pt x="0" y="9334"/>
                </a:lnTo>
                <a:lnTo>
                  <a:pt x="16287" y="0"/>
                </a:lnTo>
                <a:lnTo>
                  <a:pt x="16287" y="16193"/>
                </a:lnTo>
                <a:close/>
              </a:path>
            </a:pathLst>
          </a:custGeom>
          <a:solidFill>
            <a:srgbClr val="FFFFFF"/>
          </a:solidFill>
          <a:ln w="9525" cap="flat">
            <a:noFill/>
            <a:prstDash val="solid"/>
            <a:miter/>
          </a:ln>
        </p:spPr>
        <p:txBody>
          <a:bodyPr rtlCol="0" anchor="ctr"/>
          <a:lstStyle/>
          <a:p>
            <a:endParaRPr lang="ru-RU"/>
          </a:p>
        </p:txBody>
      </p:sp>
      <p:sp>
        <p:nvSpPr>
          <p:cNvPr id="817" name="Полилиния: фигура 816">
            <a:extLst>
              <a:ext uri="{FF2B5EF4-FFF2-40B4-BE49-F238E27FC236}">
                <a16:creationId xmlns:a16="http://schemas.microsoft.com/office/drawing/2014/main" id="{795BE423-7027-C6FC-23A6-ACE1D8642E5D}"/>
              </a:ext>
            </a:extLst>
          </p:cNvPr>
          <p:cNvSpPr/>
          <p:nvPr/>
        </p:nvSpPr>
        <p:spPr>
          <a:xfrm>
            <a:off x="6977446" y="2007219"/>
            <a:ext cx="16287" cy="25622"/>
          </a:xfrm>
          <a:custGeom>
            <a:avLst/>
            <a:gdLst>
              <a:gd name="connsiteX0" fmla="*/ 0 w 16287"/>
              <a:gd name="connsiteY0" fmla="*/ 25622 h 25622"/>
              <a:gd name="connsiteX1" fmla="*/ 0 w 16287"/>
              <a:gd name="connsiteY1" fmla="*/ 9334 h 25622"/>
              <a:gd name="connsiteX2" fmla="*/ 16287 w 16287"/>
              <a:gd name="connsiteY2" fmla="*/ 0 h 25622"/>
              <a:gd name="connsiteX3" fmla="*/ 16287 w 16287"/>
              <a:gd name="connsiteY3" fmla="*/ 16193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4"/>
                </a:lnTo>
                <a:lnTo>
                  <a:pt x="16287" y="0"/>
                </a:lnTo>
                <a:lnTo>
                  <a:pt x="16287" y="16193"/>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18" name="Полилиния: фигура 817">
            <a:extLst>
              <a:ext uri="{FF2B5EF4-FFF2-40B4-BE49-F238E27FC236}">
                <a16:creationId xmlns:a16="http://schemas.microsoft.com/office/drawing/2014/main" id="{5D858241-FCB2-2FC5-925A-A0ABFFD8E4B6}"/>
              </a:ext>
            </a:extLst>
          </p:cNvPr>
          <p:cNvSpPr/>
          <p:nvPr/>
        </p:nvSpPr>
        <p:spPr>
          <a:xfrm>
            <a:off x="7138324" y="2043985"/>
            <a:ext cx="32479" cy="51149"/>
          </a:xfrm>
          <a:custGeom>
            <a:avLst/>
            <a:gdLst>
              <a:gd name="connsiteX0" fmla="*/ 32480 w 32479"/>
              <a:gd name="connsiteY0" fmla="*/ 32385 h 51149"/>
              <a:gd name="connsiteX1" fmla="*/ 0 w 32479"/>
              <a:gd name="connsiteY1" fmla="*/ 51149 h 51149"/>
              <a:gd name="connsiteX2" fmla="*/ 0 w 32479"/>
              <a:gd name="connsiteY2" fmla="*/ 18669 h 51149"/>
              <a:gd name="connsiteX3" fmla="*/ 32480 w 32479"/>
              <a:gd name="connsiteY3" fmla="*/ 0 h 51149"/>
              <a:gd name="connsiteX4" fmla="*/ 32480 w 32479"/>
              <a:gd name="connsiteY4" fmla="*/ 3238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79" h="51149">
                <a:moveTo>
                  <a:pt x="32480" y="32385"/>
                </a:moveTo>
                <a:lnTo>
                  <a:pt x="0" y="51149"/>
                </a:lnTo>
                <a:lnTo>
                  <a:pt x="0" y="18669"/>
                </a:lnTo>
                <a:lnTo>
                  <a:pt x="32480" y="0"/>
                </a:lnTo>
                <a:lnTo>
                  <a:pt x="32480" y="32385"/>
                </a:lnTo>
                <a:close/>
              </a:path>
            </a:pathLst>
          </a:custGeom>
          <a:solidFill>
            <a:srgbClr val="FFFFFF"/>
          </a:solidFill>
          <a:ln w="9525" cap="flat">
            <a:noFill/>
            <a:prstDash val="solid"/>
            <a:miter/>
          </a:ln>
        </p:spPr>
        <p:txBody>
          <a:bodyPr rtlCol="0" anchor="ctr"/>
          <a:lstStyle/>
          <a:p>
            <a:endParaRPr lang="ru-RU"/>
          </a:p>
        </p:txBody>
      </p:sp>
      <p:sp>
        <p:nvSpPr>
          <p:cNvPr id="819" name="Полилиния: фигура 818">
            <a:extLst>
              <a:ext uri="{FF2B5EF4-FFF2-40B4-BE49-F238E27FC236}">
                <a16:creationId xmlns:a16="http://schemas.microsoft.com/office/drawing/2014/main" id="{1D03992A-92D7-EA77-47F5-32476363B13E}"/>
              </a:ext>
            </a:extLst>
          </p:cNvPr>
          <p:cNvSpPr/>
          <p:nvPr/>
        </p:nvSpPr>
        <p:spPr>
          <a:xfrm>
            <a:off x="7138324" y="2043985"/>
            <a:ext cx="32479" cy="51149"/>
          </a:xfrm>
          <a:custGeom>
            <a:avLst/>
            <a:gdLst>
              <a:gd name="connsiteX0" fmla="*/ 0 w 32479"/>
              <a:gd name="connsiteY0" fmla="*/ 51149 h 51149"/>
              <a:gd name="connsiteX1" fmla="*/ 0 w 32479"/>
              <a:gd name="connsiteY1" fmla="*/ 18669 h 51149"/>
              <a:gd name="connsiteX2" fmla="*/ 32480 w 32479"/>
              <a:gd name="connsiteY2" fmla="*/ 0 h 51149"/>
              <a:gd name="connsiteX3" fmla="*/ 32480 w 32479"/>
              <a:gd name="connsiteY3" fmla="*/ 32385 h 51149"/>
              <a:gd name="connsiteX4" fmla="*/ 0 w 32479"/>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79" h="51149">
                <a:moveTo>
                  <a:pt x="0" y="51149"/>
                </a:moveTo>
                <a:lnTo>
                  <a:pt x="0" y="18669"/>
                </a:lnTo>
                <a:lnTo>
                  <a:pt x="32480" y="0"/>
                </a:lnTo>
                <a:lnTo>
                  <a:pt x="32480" y="3238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820" name="Полилиния: фигура 819">
            <a:extLst>
              <a:ext uri="{FF2B5EF4-FFF2-40B4-BE49-F238E27FC236}">
                <a16:creationId xmlns:a16="http://schemas.microsoft.com/office/drawing/2014/main" id="{728A8ED4-41BC-8086-00EF-1F741CFCE404}"/>
              </a:ext>
            </a:extLst>
          </p:cNvPr>
          <p:cNvSpPr/>
          <p:nvPr/>
        </p:nvSpPr>
        <p:spPr>
          <a:xfrm>
            <a:off x="6919344" y="2303827"/>
            <a:ext cx="16287" cy="25527"/>
          </a:xfrm>
          <a:custGeom>
            <a:avLst/>
            <a:gdLst>
              <a:gd name="connsiteX0" fmla="*/ 16288 w 16287"/>
              <a:gd name="connsiteY0" fmla="*/ 16192 h 25527"/>
              <a:gd name="connsiteX1" fmla="*/ 0 w 16287"/>
              <a:gd name="connsiteY1" fmla="*/ 25527 h 25527"/>
              <a:gd name="connsiteX2" fmla="*/ 0 w 16287"/>
              <a:gd name="connsiteY2" fmla="*/ 9334 h 25527"/>
              <a:gd name="connsiteX3" fmla="*/ 16288 w 16287"/>
              <a:gd name="connsiteY3" fmla="*/ 0 h 25527"/>
              <a:gd name="connsiteX4" fmla="*/ 16288 w 16287"/>
              <a:gd name="connsiteY4" fmla="*/ 16192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16288" y="16192"/>
                </a:moveTo>
                <a:lnTo>
                  <a:pt x="0" y="25527"/>
                </a:lnTo>
                <a:lnTo>
                  <a:pt x="0" y="9334"/>
                </a:lnTo>
                <a:lnTo>
                  <a:pt x="16288" y="0"/>
                </a:lnTo>
                <a:lnTo>
                  <a:pt x="16288" y="16192"/>
                </a:lnTo>
                <a:close/>
              </a:path>
            </a:pathLst>
          </a:custGeom>
          <a:solidFill>
            <a:srgbClr val="FFFFFF"/>
          </a:solidFill>
          <a:ln w="9525" cap="flat">
            <a:noFill/>
            <a:prstDash val="solid"/>
            <a:miter/>
          </a:ln>
        </p:spPr>
        <p:txBody>
          <a:bodyPr rtlCol="0" anchor="ctr"/>
          <a:lstStyle/>
          <a:p>
            <a:endParaRPr lang="ru-RU"/>
          </a:p>
        </p:txBody>
      </p:sp>
      <p:sp>
        <p:nvSpPr>
          <p:cNvPr id="821" name="Полилиния: фигура 820">
            <a:extLst>
              <a:ext uri="{FF2B5EF4-FFF2-40B4-BE49-F238E27FC236}">
                <a16:creationId xmlns:a16="http://schemas.microsoft.com/office/drawing/2014/main" id="{813AC895-6A05-67B1-2A1A-8ED5BFE38DBA}"/>
              </a:ext>
            </a:extLst>
          </p:cNvPr>
          <p:cNvSpPr/>
          <p:nvPr/>
        </p:nvSpPr>
        <p:spPr>
          <a:xfrm>
            <a:off x="6919344" y="2303827"/>
            <a:ext cx="16287" cy="25527"/>
          </a:xfrm>
          <a:custGeom>
            <a:avLst/>
            <a:gdLst>
              <a:gd name="connsiteX0" fmla="*/ 0 w 16287"/>
              <a:gd name="connsiteY0" fmla="*/ 25527 h 25527"/>
              <a:gd name="connsiteX1" fmla="*/ 0 w 16287"/>
              <a:gd name="connsiteY1" fmla="*/ 9334 h 25527"/>
              <a:gd name="connsiteX2" fmla="*/ 16288 w 16287"/>
              <a:gd name="connsiteY2" fmla="*/ 0 h 25527"/>
              <a:gd name="connsiteX3" fmla="*/ 16288 w 16287"/>
              <a:gd name="connsiteY3" fmla="*/ 16192 h 25527"/>
              <a:gd name="connsiteX4" fmla="*/ 0 w 16287"/>
              <a:gd name="connsiteY4" fmla="*/ 25527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527">
                <a:moveTo>
                  <a:pt x="0" y="25527"/>
                </a:moveTo>
                <a:lnTo>
                  <a:pt x="0" y="9334"/>
                </a:lnTo>
                <a:lnTo>
                  <a:pt x="16288" y="0"/>
                </a:lnTo>
                <a:lnTo>
                  <a:pt x="16288" y="16192"/>
                </a:lnTo>
                <a:lnTo>
                  <a:pt x="0" y="25527"/>
                </a:lnTo>
                <a:close/>
              </a:path>
            </a:pathLst>
          </a:custGeom>
          <a:noFill/>
          <a:ln w="1270" cap="flat">
            <a:solidFill>
              <a:srgbClr val="000000">
                <a:alpha val="0"/>
              </a:srgbClr>
            </a:solidFill>
            <a:prstDash val="solid"/>
            <a:miter/>
          </a:ln>
        </p:spPr>
        <p:txBody>
          <a:bodyPr rtlCol="0" anchor="ctr"/>
          <a:lstStyle/>
          <a:p>
            <a:endParaRPr lang="ru-RU"/>
          </a:p>
        </p:txBody>
      </p:sp>
      <p:sp>
        <p:nvSpPr>
          <p:cNvPr id="822" name="Полилиния: фигура 821">
            <a:extLst>
              <a:ext uri="{FF2B5EF4-FFF2-40B4-BE49-F238E27FC236}">
                <a16:creationId xmlns:a16="http://schemas.microsoft.com/office/drawing/2014/main" id="{20821A08-79E5-A819-10E1-2A202F171528}"/>
              </a:ext>
            </a:extLst>
          </p:cNvPr>
          <p:cNvSpPr/>
          <p:nvPr/>
        </p:nvSpPr>
        <p:spPr>
          <a:xfrm>
            <a:off x="5933506" y="2407364"/>
            <a:ext cx="55150" cy="86772"/>
          </a:xfrm>
          <a:custGeom>
            <a:avLst/>
            <a:gdLst>
              <a:gd name="connsiteX0" fmla="*/ 55150 w 55150"/>
              <a:gd name="connsiteY0" fmla="*/ 54959 h 86772"/>
              <a:gd name="connsiteX1" fmla="*/ 0 w 55150"/>
              <a:gd name="connsiteY1" fmla="*/ 86773 h 86772"/>
              <a:gd name="connsiteX2" fmla="*/ 0 w 55150"/>
              <a:gd name="connsiteY2" fmla="*/ 31718 h 86772"/>
              <a:gd name="connsiteX3" fmla="*/ 55150 w 55150"/>
              <a:gd name="connsiteY3" fmla="*/ 0 h 86772"/>
              <a:gd name="connsiteX4" fmla="*/ 55150 w 55150"/>
              <a:gd name="connsiteY4" fmla="*/ 54959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86772">
                <a:moveTo>
                  <a:pt x="55150" y="54959"/>
                </a:moveTo>
                <a:lnTo>
                  <a:pt x="0" y="86773"/>
                </a:lnTo>
                <a:lnTo>
                  <a:pt x="0" y="31718"/>
                </a:lnTo>
                <a:lnTo>
                  <a:pt x="55150" y="0"/>
                </a:lnTo>
                <a:lnTo>
                  <a:pt x="55150" y="54959"/>
                </a:lnTo>
                <a:close/>
              </a:path>
            </a:pathLst>
          </a:custGeom>
          <a:solidFill>
            <a:srgbClr val="FFFFFF"/>
          </a:solidFill>
          <a:ln w="9525" cap="flat">
            <a:noFill/>
            <a:prstDash val="solid"/>
            <a:miter/>
          </a:ln>
        </p:spPr>
        <p:txBody>
          <a:bodyPr rtlCol="0" anchor="ctr"/>
          <a:lstStyle/>
          <a:p>
            <a:endParaRPr lang="ru-RU"/>
          </a:p>
        </p:txBody>
      </p:sp>
      <p:sp>
        <p:nvSpPr>
          <p:cNvPr id="823" name="Полилиния: фигура 822">
            <a:extLst>
              <a:ext uri="{FF2B5EF4-FFF2-40B4-BE49-F238E27FC236}">
                <a16:creationId xmlns:a16="http://schemas.microsoft.com/office/drawing/2014/main" id="{CE5E6004-5105-0F3C-38D7-8B9B24BA3C7B}"/>
              </a:ext>
            </a:extLst>
          </p:cNvPr>
          <p:cNvSpPr/>
          <p:nvPr/>
        </p:nvSpPr>
        <p:spPr>
          <a:xfrm>
            <a:off x="5933506" y="2407364"/>
            <a:ext cx="55150" cy="86772"/>
          </a:xfrm>
          <a:custGeom>
            <a:avLst/>
            <a:gdLst>
              <a:gd name="connsiteX0" fmla="*/ 0 w 55150"/>
              <a:gd name="connsiteY0" fmla="*/ 86773 h 86772"/>
              <a:gd name="connsiteX1" fmla="*/ 0 w 55150"/>
              <a:gd name="connsiteY1" fmla="*/ 31718 h 86772"/>
              <a:gd name="connsiteX2" fmla="*/ 55150 w 55150"/>
              <a:gd name="connsiteY2" fmla="*/ 0 h 86772"/>
              <a:gd name="connsiteX3" fmla="*/ 55150 w 55150"/>
              <a:gd name="connsiteY3" fmla="*/ 54959 h 86772"/>
              <a:gd name="connsiteX4" fmla="*/ 0 w 55150"/>
              <a:gd name="connsiteY4" fmla="*/ 86773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86772">
                <a:moveTo>
                  <a:pt x="0" y="86773"/>
                </a:moveTo>
                <a:lnTo>
                  <a:pt x="0" y="31718"/>
                </a:lnTo>
                <a:lnTo>
                  <a:pt x="55150" y="0"/>
                </a:lnTo>
                <a:lnTo>
                  <a:pt x="55150" y="54959"/>
                </a:lnTo>
                <a:lnTo>
                  <a:pt x="0" y="86773"/>
                </a:lnTo>
                <a:close/>
              </a:path>
            </a:pathLst>
          </a:custGeom>
          <a:noFill/>
          <a:ln w="1270" cap="flat">
            <a:solidFill>
              <a:srgbClr val="000000">
                <a:alpha val="0"/>
              </a:srgbClr>
            </a:solidFill>
            <a:prstDash val="solid"/>
            <a:miter/>
          </a:ln>
        </p:spPr>
        <p:txBody>
          <a:bodyPr rtlCol="0" anchor="ctr"/>
          <a:lstStyle/>
          <a:p>
            <a:endParaRPr lang="ru-RU"/>
          </a:p>
        </p:txBody>
      </p:sp>
      <p:sp>
        <p:nvSpPr>
          <p:cNvPr id="824" name="Полилиния: фигура 823">
            <a:extLst>
              <a:ext uri="{FF2B5EF4-FFF2-40B4-BE49-F238E27FC236}">
                <a16:creationId xmlns:a16="http://schemas.microsoft.com/office/drawing/2014/main" id="{438767ED-F297-4C26-D8CF-0B10B72CC57D}"/>
              </a:ext>
            </a:extLst>
          </p:cNvPr>
          <p:cNvSpPr/>
          <p:nvPr/>
        </p:nvSpPr>
        <p:spPr>
          <a:xfrm>
            <a:off x="6577586" y="2504424"/>
            <a:ext cx="55150" cy="86772"/>
          </a:xfrm>
          <a:custGeom>
            <a:avLst/>
            <a:gdLst>
              <a:gd name="connsiteX0" fmla="*/ 55150 w 55150"/>
              <a:gd name="connsiteY0" fmla="*/ 54959 h 86772"/>
              <a:gd name="connsiteX1" fmla="*/ 0 w 55150"/>
              <a:gd name="connsiteY1" fmla="*/ 86773 h 86772"/>
              <a:gd name="connsiteX2" fmla="*/ 0 w 55150"/>
              <a:gd name="connsiteY2" fmla="*/ 31718 h 86772"/>
              <a:gd name="connsiteX3" fmla="*/ 55150 w 55150"/>
              <a:gd name="connsiteY3" fmla="*/ 0 h 86772"/>
              <a:gd name="connsiteX4" fmla="*/ 55150 w 55150"/>
              <a:gd name="connsiteY4" fmla="*/ 54959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86772">
                <a:moveTo>
                  <a:pt x="55150" y="54959"/>
                </a:moveTo>
                <a:lnTo>
                  <a:pt x="0" y="86773"/>
                </a:lnTo>
                <a:lnTo>
                  <a:pt x="0" y="31718"/>
                </a:lnTo>
                <a:lnTo>
                  <a:pt x="55150" y="0"/>
                </a:lnTo>
                <a:lnTo>
                  <a:pt x="55150" y="54959"/>
                </a:lnTo>
                <a:close/>
              </a:path>
            </a:pathLst>
          </a:custGeom>
          <a:solidFill>
            <a:srgbClr val="FFFFFF"/>
          </a:solidFill>
          <a:ln w="9525" cap="flat">
            <a:noFill/>
            <a:prstDash val="solid"/>
            <a:miter/>
          </a:ln>
        </p:spPr>
        <p:txBody>
          <a:bodyPr rtlCol="0" anchor="ctr"/>
          <a:lstStyle/>
          <a:p>
            <a:endParaRPr lang="ru-RU"/>
          </a:p>
        </p:txBody>
      </p:sp>
      <p:sp>
        <p:nvSpPr>
          <p:cNvPr id="825" name="Полилиния: фигура 824">
            <a:extLst>
              <a:ext uri="{FF2B5EF4-FFF2-40B4-BE49-F238E27FC236}">
                <a16:creationId xmlns:a16="http://schemas.microsoft.com/office/drawing/2014/main" id="{D020B324-DB15-5A86-7627-CB0E9311B4A7}"/>
              </a:ext>
            </a:extLst>
          </p:cNvPr>
          <p:cNvSpPr/>
          <p:nvPr/>
        </p:nvSpPr>
        <p:spPr>
          <a:xfrm>
            <a:off x="6577586" y="2504424"/>
            <a:ext cx="55150" cy="86772"/>
          </a:xfrm>
          <a:custGeom>
            <a:avLst/>
            <a:gdLst>
              <a:gd name="connsiteX0" fmla="*/ 0 w 55150"/>
              <a:gd name="connsiteY0" fmla="*/ 86773 h 86772"/>
              <a:gd name="connsiteX1" fmla="*/ 0 w 55150"/>
              <a:gd name="connsiteY1" fmla="*/ 31718 h 86772"/>
              <a:gd name="connsiteX2" fmla="*/ 55150 w 55150"/>
              <a:gd name="connsiteY2" fmla="*/ 0 h 86772"/>
              <a:gd name="connsiteX3" fmla="*/ 55150 w 55150"/>
              <a:gd name="connsiteY3" fmla="*/ 54959 h 86772"/>
              <a:gd name="connsiteX4" fmla="*/ 0 w 55150"/>
              <a:gd name="connsiteY4" fmla="*/ 86773 h 86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0" h="86772">
                <a:moveTo>
                  <a:pt x="0" y="86773"/>
                </a:moveTo>
                <a:lnTo>
                  <a:pt x="0" y="31718"/>
                </a:lnTo>
                <a:lnTo>
                  <a:pt x="55150" y="0"/>
                </a:lnTo>
                <a:lnTo>
                  <a:pt x="55150" y="54959"/>
                </a:lnTo>
                <a:lnTo>
                  <a:pt x="0" y="86773"/>
                </a:lnTo>
                <a:close/>
              </a:path>
            </a:pathLst>
          </a:custGeom>
          <a:noFill/>
          <a:ln w="1270" cap="flat">
            <a:solidFill>
              <a:srgbClr val="000000">
                <a:alpha val="0"/>
              </a:srgbClr>
            </a:solidFill>
            <a:prstDash val="solid"/>
            <a:miter/>
          </a:ln>
        </p:spPr>
        <p:txBody>
          <a:bodyPr rtlCol="0" anchor="ctr"/>
          <a:lstStyle/>
          <a:p>
            <a:endParaRPr lang="ru-RU"/>
          </a:p>
        </p:txBody>
      </p:sp>
      <p:sp>
        <p:nvSpPr>
          <p:cNvPr id="826" name="Полилиния: фигура 825">
            <a:extLst>
              <a:ext uri="{FF2B5EF4-FFF2-40B4-BE49-F238E27FC236}">
                <a16:creationId xmlns:a16="http://schemas.microsoft.com/office/drawing/2014/main" id="{20855453-C828-2A28-04E2-300FFA8C57A0}"/>
              </a:ext>
            </a:extLst>
          </p:cNvPr>
          <p:cNvSpPr/>
          <p:nvPr/>
        </p:nvSpPr>
        <p:spPr>
          <a:xfrm>
            <a:off x="6180585" y="2432224"/>
            <a:ext cx="32575" cy="51149"/>
          </a:xfrm>
          <a:custGeom>
            <a:avLst/>
            <a:gdLst>
              <a:gd name="connsiteX0" fmla="*/ 32576 w 32575"/>
              <a:gd name="connsiteY0" fmla="*/ 32385 h 51149"/>
              <a:gd name="connsiteX1" fmla="*/ 0 w 32575"/>
              <a:gd name="connsiteY1" fmla="*/ 51149 h 51149"/>
              <a:gd name="connsiteX2" fmla="*/ 0 w 32575"/>
              <a:gd name="connsiteY2" fmla="*/ 18669 h 51149"/>
              <a:gd name="connsiteX3" fmla="*/ 32576 w 32575"/>
              <a:gd name="connsiteY3" fmla="*/ 0 h 51149"/>
              <a:gd name="connsiteX4" fmla="*/ 32576 w 32575"/>
              <a:gd name="connsiteY4" fmla="*/ 3238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32576" y="32385"/>
                </a:moveTo>
                <a:lnTo>
                  <a:pt x="0" y="51149"/>
                </a:lnTo>
                <a:lnTo>
                  <a:pt x="0" y="18669"/>
                </a:lnTo>
                <a:lnTo>
                  <a:pt x="32576" y="0"/>
                </a:lnTo>
                <a:lnTo>
                  <a:pt x="32576" y="32385"/>
                </a:lnTo>
                <a:close/>
              </a:path>
            </a:pathLst>
          </a:custGeom>
          <a:solidFill>
            <a:srgbClr val="FFFFFF"/>
          </a:solidFill>
          <a:ln w="9525" cap="flat">
            <a:noFill/>
            <a:prstDash val="solid"/>
            <a:miter/>
          </a:ln>
        </p:spPr>
        <p:txBody>
          <a:bodyPr rtlCol="0" anchor="ctr"/>
          <a:lstStyle/>
          <a:p>
            <a:endParaRPr lang="ru-RU"/>
          </a:p>
        </p:txBody>
      </p:sp>
      <p:sp>
        <p:nvSpPr>
          <p:cNvPr id="827" name="Полилиния: фигура 826">
            <a:extLst>
              <a:ext uri="{FF2B5EF4-FFF2-40B4-BE49-F238E27FC236}">
                <a16:creationId xmlns:a16="http://schemas.microsoft.com/office/drawing/2014/main" id="{E77D2F1F-937F-BD3E-B32E-4D15D08B6EC1}"/>
              </a:ext>
            </a:extLst>
          </p:cNvPr>
          <p:cNvSpPr/>
          <p:nvPr/>
        </p:nvSpPr>
        <p:spPr>
          <a:xfrm>
            <a:off x="6180585" y="2432224"/>
            <a:ext cx="32575" cy="51149"/>
          </a:xfrm>
          <a:custGeom>
            <a:avLst/>
            <a:gdLst>
              <a:gd name="connsiteX0" fmla="*/ 0 w 32575"/>
              <a:gd name="connsiteY0" fmla="*/ 51149 h 51149"/>
              <a:gd name="connsiteX1" fmla="*/ 0 w 32575"/>
              <a:gd name="connsiteY1" fmla="*/ 18669 h 51149"/>
              <a:gd name="connsiteX2" fmla="*/ 32576 w 32575"/>
              <a:gd name="connsiteY2" fmla="*/ 0 h 51149"/>
              <a:gd name="connsiteX3" fmla="*/ 32576 w 32575"/>
              <a:gd name="connsiteY3" fmla="*/ 32385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0" y="18669"/>
                </a:lnTo>
                <a:lnTo>
                  <a:pt x="32576" y="0"/>
                </a:lnTo>
                <a:lnTo>
                  <a:pt x="32576" y="3238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828" name="Полилиния: фигура 827">
            <a:extLst>
              <a:ext uri="{FF2B5EF4-FFF2-40B4-BE49-F238E27FC236}">
                <a16:creationId xmlns:a16="http://schemas.microsoft.com/office/drawing/2014/main" id="{B57CD626-CB90-3553-ED1E-37E74C22E718}"/>
              </a:ext>
            </a:extLst>
          </p:cNvPr>
          <p:cNvSpPr/>
          <p:nvPr/>
        </p:nvSpPr>
        <p:spPr>
          <a:xfrm>
            <a:off x="6616449" y="2533856"/>
            <a:ext cx="32575" cy="51149"/>
          </a:xfrm>
          <a:custGeom>
            <a:avLst/>
            <a:gdLst>
              <a:gd name="connsiteX0" fmla="*/ 32575 w 32575"/>
              <a:gd name="connsiteY0" fmla="*/ 32385 h 51149"/>
              <a:gd name="connsiteX1" fmla="*/ 0 w 32575"/>
              <a:gd name="connsiteY1" fmla="*/ 51149 h 51149"/>
              <a:gd name="connsiteX2" fmla="*/ 0 w 32575"/>
              <a:gd name="connsiteY2" fmla="*/ 18669 h 51149"/>
              <a:gd name="connsiteX3" fmla="*/ 32575 w 32575"/>
              <a:gd name="connsiteY3" fmla="*/ 0 h 51149"/>
              <a:gd name="connsiteX4" fmla="*/ 32575 w 32575"/>
              <a:gd name="connsiteY4" fmla="*/ 32385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32575" y="32385"/>
                </a:moveTo>
                <a:lnTo>
                  <a:pt x="0" y="51149"/>
                </a:lnTo>
                <a:lnTo>
                  <a:pt x="0" y="18669"/>
                </a:lnTo>
                <a:lnTo>
                  <a:pt x="32575" y="0"/>
                </a:lnTo>
                <a:lnTo>
                  <a:pt x="32575" y="32385"/>
                </a:lnTo>
                <a:close/>
              </a:path>
            </a:pathLst>
          </a:custGeom>
          <a:solidFill>
            <a:srgbClr val="FFFFFF"/>
          </a:solidFill>
          <a:ln w="9525" cap="flat">
            <a:noFill/>
            <a:prstDash val="solid"/>
            <a:miter/>
          </a:ln>
        </p:spPr>
        <p:txBody>
          <a:bodyPr rtlCol="0" anchor="ctr"/>
          <a:lstStyle/>
          <a:p>
            <a:endParaRPr lang="ru-RU"/>
          </a:p>
        </p:txBody>
      </p:sp>
      <p:sp>
        <p:nvSpPr>
          <p:cNvPr id="829" name="Полилиния: фигура 828">
            <a:extLst>
              <a:ext uri="{FF2B5EF4-FFF2-40B4-BE49-F238E27FC236}">
                <a16:creationId xmlns:a16="http://schemas.microsoft.com/office/drawing/2014/main" id="{706097DC-482E-C577-79C3-6F17FA613DFF}"/>
              </a:ext>
            </a:extLst>
          </p:cNvPr>
          <p:cNvSpPr/>
          <p:nvPr/>
        </p:nvSpPr>
        <p:spPr>
          <a:xfrm>
            <a:off x="6616449" y="2533856"/>
            <a:ext cx="32575" cy="51149"/>
          </a:xfrm>
          <a:custGeom>
            <a:avLst/>
            <a:gdLst>
              <a:gd name="connsiteX0" fmla="*/ 0 w 32575"/>
              <a:gd name="connsiteY0" fmla="*/ 51149 h 51149"/>
              <a:gd name="connsiteX1" fmla="*/ 0 w 32575"/>
              <a:gd name="connsiteY1" fmla="*/ 18669 h 51149"/>
              <a:gd name="connsiteX2" fmla="*/ 32575 w 32575"/>
              <a:gd name="connsiteY2" fmla="*/ 0 h 51149"/>
              <a:gd name="connsiteX3" fmla="*/ 32575 w 32575"/>
              <a:gd name="connsiteY3" fmla="*/ 32385 h 51149"/>
              <a:gd name="connsiteX4" fmla="*/ 0 w 32575"/>
              <a:gd name="connsiteY4" fmla="*/ 51149 h 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5" h="51149">
                <a:moveTo>
                  <a:pt x="0" y="51149"/>
                </a:moveTo>
                <a:lnTo>
                  <a:pt x="0" y="18669"/>
                </a:lnTo>
                <a:lnTo>
                  <a:pt x="32575" y="0"/>
                </a:lnTo>
                <a:lnTo>
                  <a:pt x="32575" y="32385"/>
                </a:lnTo>
                <a:lnTo>
                  <a:pt x="0" y="51149"/>
                </a:lnTo>
                <a:close/>
              </a:path>
            </a:pathLst>
          </a:custGeom>
          <a:noFill/>
          <a:ln w="1270" cap="flat">
            <a:solidFill>
              <a:srgbClr val="000000">
                <a:alpha val="0"/>
              </a:srgbClr>
            </a:solidFill>
            <a:prstDash val="solid"/>
            <a:miter/>
          </a:ln>
        </p:spPr>
        <p:txBody>
          <a:bodyPr rtlCol="0" anchor="ctr"/>
          <a:lstStyle/>
          <a:p>
            <a:endParaRPr lang="ru-RU"/>
          </a:p>
        </p:txBody>
      </p:sp>
      <p:sp>
        <p:nvSpPr>
          <p:cNvPr id="830" name="Полилиния: фигура 829">
            <a:extLst>
              <a:ext uri="{FF2B5EF4-FFF2-40B4-BE49-F238E27FC236}">
                <a16:creationId xmlns:a16="http://schemas.microsoft.com/office/drawing/2014/main" id="{CF059342-A34C-3991-54E8-61F31C3D0693}"/>
              </a:ext>
            </a:extLst>
          </p:cNvPr>
          <p:cNvSpPr/>
          <p:nvPr/>
        </p:nvSpPr>
        <p:spPr>
          <a:xfrm>
            <a:off x="6319459" y="2547763"/>
            <a:ext cx="16287" cy="25622"/>
          </a:xfrm>
          <a:custGeom>
            <a:avLst/>
            <a:gdLst>
              <a:gd name="connsiteX0" fmla="*/ 16288 w 16287"/>
              <a:gd name="connsiteY0" fmla="*/ 16288 h 25622"/>
              <a:gd name="connsiteX1" fmla="*/ 0 w 16287"/>
              <a:gd name="connsiteY1" fmla="*/ 25622 h 25622"/>
              <a:gd name="connsiteX2" fmla="*/ 0 w 16287"/>
              <a:gd name="connsiteY2" fmla="*/ 9430 h 25622"/>
              <a:gd name="connsiteX3" fmla="*/ 16288 w 16287"/>
              <a:gd name="connsiteY3" fmla="*/ 0 h 25622"/>
              <a:gd name="connsiteX4" fmla="*/ 16288 w 16287"/>
              <a:gd name="connsiteY4" fmla="*/ 16288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288"/>
                </a:moveTo>
                <a:lnTo>
                  <a:pt x="0" y="25622"/>
                </a:lnTo>
                <a:lnTo>
                  <a:pt x="0" y="9430"/>
                </a:lnTo>
                <a:lnTo>
                  <a:pt x="16288" y="0"/>
                </a:lnTo>
                <a:lnTo>
                  <a:pt x="16288" y="16288"/>
                </a:lnTo>
                <a:close/>
              </a:path>
            </a:pathLst>
          </a:custGeom>
          <a:solidFill>
            <a:srgbClr val="FFFFFF"/>
          </a:solidFill>
          <a:ln w="9525" cap="flat">
            <a:noFill/>
            <a:prstDash val="solid"/>
            <a:miter/>
          </a:ln>
        </p:spPr>
        <p:txBody>
          <a:bodyPr rtlCol="0" anchor="ctr"/>
          <a:lstStyle/>
          <a:p>
            <a:endParaRPr lang="ru-RU"/>
          </a:p>
        </p:txBody>
      </p:sp>
      <p:sp>
        <p:nvSpPr>
          <p:cNvPr id="831" name="Полилиния: фигура 830">
            <a:extLst>
              <a:ext uri="{FF2B5EF4-FFF2-40B4-BE49-F238E27FC236}">
                <a16:creationId xmlns:a16="http://schemas.microsoft.com/office/drawing/2014/main" id="{05F08922-E722-7FC8-9F86-D62E8708EF8C}"/>
              </a:ext>
            </a:extLst>
          </p:cNvPr>
          <p:cNvSpPr/>
          <p:nvPr/>
        </p:nvSpPr>
        <p:spPr>
          <a:xfrm>
            <a:off x="6319459" y="2547763"/>
            <a:ext cx="16287" cy="25622"/>
          </a:xfrm>
          <a:custGeom>
            <a:avLst/>
            <a:gdLst>
              <a:gd name="connsiteX0" fmla="*/ 0 w 16287"/>
              <a:gd name="connsiteY0" fmla="*/ 25622 h 25622"/>
              <a:gd name="connsiteX1" fmla="*/ 0 w 16287"/>
              <a:gd name="connsiteY1" fmla="*/ 9430 h 25622"/>
              <a:gd name="connsiteX2" fmla="*/ 16288 w 16287"/>
              <a:gd name="connsiteY2" fmla="*/ 0 h 25622"/>
              <a:gd name="connsiteX3" fmla="*/ 16288 w 16287"/>
              <a:gd name="connsiteY3" fmla="*/ 16288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430"/>
                </a:lnTo>
                <a:lnTo>
                  <a:pt x="16288" y="0"/>
                </a:lnTo>
                <a:lnTo>
                  <a:pt x="16288" y="16288"/>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32" name="Полилиния: фигура 831">
            <a:extLst>
              <a:ext uri="{FF2B5EF4-FFF2-40B4-BE49-F238E27FC236}">
                <a16:creationId xmlns:a16="http://schemas.microsoft.com/office/drawing/2014/main" id="{1349E7F9-5904-21E3-7113-668780856BD7}"/>
              </a:ext>
            </a:extLst>
          </p:cNvPr>
          <p:cNvSpPr/>
          <p:nvPr/>
        </p:nvSpPr>
        <p:spPr>
          <a:xfrm>
            <a:off x="5663663" y="2292207"/>
            <a:ext cx="16192" cy="25622"/>
          </a:xfrm>
          <a:custGeom>
            <a:avLst/>
            <a:gdLst>
              <a:gd name="connsiteX0" fmla="*/ 16193 w 16192"/>
              <a:gd name="connsiteY0" fmla="*/ 16192 h 25622"/>
              <a:gd name="connsiteX1" fmla="*/ 0 w 16192"/>
              <a:gd name="connsiteY1" fmla="*/ 25622 h 25622"/>
              <a:gd name="connsiteX2" fmla="*/ 0 w 16192"/>
              <a:gd name="connsiteY2" fmla="*/ 9334 h 25622"/>
              <a:gd name="connsiteX3" fmla="*/ 16193 w 16192"/>
              <a:gd name="connsiteY3" fmla="*/ 0 h 25622"/>
              <a:gd name="connsiteX4" fmla="*/ 16193 w 16192"/>
              <a:gd name="connsiteY4" fmla="*/ 1619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25622">
                <a:moveTo>
                  <a:pt x="16193" y="16192"/>
                </a:moveTo>
                <a:lnTo>
                  <a:pt x="0" y="25622"/>
                </a:lnTo>
                <a:lnTo>
                  <a:pt x="0" y="9334"/>
                </a:lnTo>
                <a:lnTo>
                  <a:pt x="16193" y="0"/>
                </a:lnTo>
                <a:lnTo>
                  <a:pt x="16193" y="16192"/>
                </a:lnTo>
                <a:close/>
              </a:path>
            </a:pathLst>
          </a:custGeom>
          <a:solidFill>
            <a:srgbClr val="FFFFFF"/>
          </a:solidFill>
          <a:ln w="9525" cap="flat">
            <a:noFill/>
            <a:prstDash val="solid"/>
            <a:miter/>
          </a:ln>
        </p:spPr>
        <p:txBody>
          <a:bodyPr rtlCol="0" anchor="ctr"/>
          <a:lstStyle/>
          <a:p>
            <a:endParaRPr lang="ru-RU"/>
          </a:p>
        </p:txBody>
      </p:sp>
      <p:sp>
        <p:nvSpPr>
          <p:cNvPr id="833" name="Полилиния: фигура 832">
            <a:extLst>
              <a:ext uri="{FF2B5EF4-FFF2-40B4-BE49-F238E27FC236}">
                <a16:creationId xmlns:a16="http://schemas.microsoft.com/office/drawing/2014/main" id="{A18761C1-8E93-CAF7-58F5-EE0E0AAF9817}"/>
              </a:ext>
            </a:extLst>
          </p:cNvPr>
          <p:cNvSpPr/>
          <p:nvPr/>
        </p:nvSpPr>
        <p:spPr>
          <a:xfrm>
            <a:off x="5663663" y="2292207"/>
            <a:ext cx="16192" cy="25622"/>
          </a:xfrm>
          <a:custGeom>
            <a:avLst/>
            <a:gdLst>
              <a:gd name="connsiteX0" fmla="*/ 0 w 16192"/>
              <a:gd name="connsiteY0" fmla="*/ 25622 h 25622"/>
              <a:gd name="connsiteX1" fmla="*/ 0 w 16192"/>
              <a:gd name="connsiteY1" fmla="*/ 9334 h 25622"/>
              <a:gd name="connsiteX2" fmla="*/ 16193 w 16192"/>
              <a:gd name="connsiteY2" fmla="*/ 0 h 25622"/>
              <a:gd name="connsiteX3" fmla="*/ 16193 w 16192"/>
              <a:gd name="connsiteY3" fmla="*/ 16192 h 25622"/>
              <a:gd name="connsiteX4" fmla="*/ 0 w 16192"/>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 h="25622">
                <a:moveTo>
                  <a:pt x="0" y="25622"/>
                </a:moveTo>
                <a:lnTo>
                  <a:pt x="0" y="9334"/>
                </a:lnTo>
                <a:lnTo>
                  <a:pt x="16193" y="0"/>
                </a:lnTo>
                <a:lnTo>
                  <a:pt x="16193" y="16192"/>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34" name="Полилиния: фигура 833">
            <a:extLst>
              <a:ext uri="{FF2B5EF4-FFF2-40B4-BE49-F238E27FC236}">
                <a16:creationId xmlns:a16="http://schemas.microsoft.com/office/drawing/2014/main" id="{8AB9C6DD-26FB-A56E-AB84-C7CC4D7182D7}"/>
              </a:ext>
            </a:extLst>
          </p:cNvPr>
          <p:cNvSpPr/>
          <p:nvPr/>
        </p:nvSpPr>
        <p:spPr>
          <a:xfrm>
            <a:off x="6389087" y="1720421"/>
            <a:ext cx="16287" cy="25622"/>
          </a:xfrm>
          <a:custGeom>
            <a:avLst/>
            <a:gdLst>
              <a:gd name="connsiteX0" fmla="*/ 16288 w 16287"/>
              <a:gd name="connsiteY0" fmla="*/ 16193 h 25622"/>
              <a:gd name="connsiteX1" fmla="*/ 0 w 16287"/>
              <a:gd name="connsiteY1" fmla="*/ 25622 h 25622"/>
              <a:gd name="connsiteX2" fmla="*/ 0 w 16287"/>
              <a:gd name="connsiteY2" fmla="*/ 9335 h 25622"/>
              <a:gd name="connsiteX3" fmla="*/ 16288 w 16287"/>
              <a:gd name="connsiteY3" fmla="*/ 0 h 25622"/>
              <a:gd name="connsiteX4" fmla="*/ 16288 w 16287"/>
              <a:gd name="connsiteY4" fmla="*/ 16193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16288" y="16193"/>
                </a:moveTo>
                <a:lnTo>
                  <a:pt x="0" y="25622"/>
                </a:lnTo>
                <a:lnTo>
                  <a:pt x="0" y="9335"/>
                </a:lnTo>
                <a:lnTo>
                  <a:pt x="16288" y="0"/>
                </a:lnTo>
                <a:lnTo>
                  <a:pt x="16288" y="16193"/>
                </a:lnTo>
                <a:close/>
              </a:path>
            </a:pathLst>
          </a:custGeom>
          <a:solidFill>
            <a:srgbClr val="FFFFFF"/>
          </a:solidFill>
          <a:ln w="9525" cap="flat">
            <a:noFill/>
            <a:prstDash val="solid"/>
            <a:miter/>
          </a:ln>
        </p:spPr>
        <p:txBody>
          <a:bodyPr rtlCol="0" anchor="ctr"/>
          <a:lstStyle/>
          <a:p>
            <a:endParaRPr lang="ru-RU"/>
          </a:p>
        </p:txBody>
      </p:sp>
      <p:sp>
        <p:nvSpPr>
          <p:cNvPr id="835" name="Полилиния: фигура 834">
            <a:extLst>
              <a:ext uri="{FF2B5EF4-FFF2-40B4-BE49-F238E27FC236}">
                <a16:creationId xmlns:a16="http://schemas.microsoft.com/office/drawing/2014/main" id="{FE8434C4-6701-CA5F-2F57-D79C5F9BECAC}"/>
              </a:ext>
            </a:extLst>
          </p:cNvPr>
          <p:cNvSpPr/>
          <p:nvPr/>
        </p:nvSpPr>
        <p:spPr>
          <a:xfrm>
            <a:off x="6389087" y="1720421"/>
            <a:ext cx="16287" cy="25622"/>
          </a:xfrm>
          <a:custGeom>
            <a:avLst/>
            <a:gdLst>
              <a:gd name="connsiteX0" fmla="*/ 0 w 16287"/>
              <a:gd name="connsiteY0" fmla="*/ 25622 h 25622"/>
              <a:gd name="connsiteX1" fmla="*/ 0 w 16287"/>
              <a:gd name="connsiteY1" fmla="*/ 9335 h 25622"/>
              <a:gd name="connsiteX2" fmla="*/ 16288 w 16287"/>
              <a:gd name="connsiteY2" fmla="*/ 0 h 25622"/>
              <a:gd name="connsiteX3" fmla="*/ 16288 w 16287"/>
              <a:gd name="connsiteY3" fmla="*/ 16193 h 25622"/>
              <a:gd name="connsiteX4" fmla="*/ 0 w 16287"/>
              <a:gd name="connsiteY4" fmla="*/ 25622 h 2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25622">
                <a:moveTo>
                  <a:pt x="0" y="25622"/>
                </a:moveTo>
                <a:lnTo>
                  <a:pt x="0" y="9335"/>
                </a:lnTo>
                <a:lnTo>
                  <a:pt x="16288" y="0"/>
                </a:lnTo>
                <a:lnTo>
                  <a:pt x="16288" y="16193"/>
                </a:lnTo>
                <a:lnTo>
                  <a:pt x="0" y="25622"/>
                </a:lnTo>
                <a:close/>
              </a:path>
            </a:pathLst>
          </a:custGeom>
          <a:noFill/>
          <a:ln w="1270" cap="flat">
            <a:solidFill>
              <a:srgbClr val="000000">
                <a:alpha val="0"/>
              </a:srgbClr>
            </a:solidFill>
            <a:prstDash val="solid"/>
            <a:miter/>
          </a:ln>
        </p:spPr>
        <p:txBody>
          <a:bodyPr rtlCol="0" anchor="ctr"/>
          <a:lstStyle/>
          <a:p>
            <a:endParaRPr lang="ru-RU"/>
          </a:p>
        </p:txBody>
      </p:sp>
      <p:sp>
        <p:nvSpPr>
          <p:cNvPr id="836" name="Полилиния: фигура 835">
            <a:extLst>
              <a:ext uri="{FF2B5EF4-FFF2-40B4-BE49-F238E27FC236}">
                <a16:creationId xmlns:a16="http://schemas.microsoft.com/office/drawing/2014/main" id="{216E970C-652F-7BC5-1170-8472A9DF7405}"/>
              </a:ext>
            </a:extLst>
          </p:cNvPr>
          <p:cNvSpPr/>
          <p:nvPr/>
        </p:nvSpPr>
        <p:spPr>
          <a:xfrm>
            <a:off x="6323460" y="1724136"/>
            <a:ext cx="322135" cy="228790"/>
          </a:xfrm>
          <a:custGeom>
            <a:avLst/>
            <a:gdLst>
              <a:gd name="connsiteX0" fmla="*/ 21813 w 322135"/>
              <a:gd name="connsiteY0" fmla="*/ 228790 h 228790"/>
              <a:gd name="connsiteX1" fmla="*/ 0 w 322135"/>
              <a:gd name="connsiteY1" fmla="*/ 204407 h 228790"/>
              <a:gd name="connsiteX2" fmla="*/ 36767 w 322135"/>
              <a:gd name="connsiteY2" fmla="*/ 146399 h 228790"/>
              <a:gd name="connsiteX3" fmla="*/ 280892 w 322135"/>
              <a:gd name="connsiteY3" fmla="*/ 5905 h 228790"/>
              <a:gd name="connsiteX4" fmla="*/ 300419 w 322135"/>
              <a:gd name="connsiteY4" fmla="*/ 0 h 228790"/>
              <a:gd name="connsiteX5" fmla="*/ 322136 w 322135"/>
              <a:gd name="connsiteY5" fmla="*/ 24384 h 228790"/>
              <a:gd name="connsiteX6" fmla="*/ 285465 w 322135"/>
              <a:gd name="connsiteY6" fmla="*/ 82391 h 228790"/>
              <a:gd name="connsiteX7" fmla="*/ 41339 w 322135"/>
              <a:gd name="connsiteY7" fmla="*/ 222885 h 228790"/>
              <a:gd name="connsiteX8" fmla="*/ 21813 w 322135"/>
              <a:gd name="connsiteY8" fmla="*/ 228790 h 22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135" h="228790">
                <a:moveTo>
                  <a:pt x="21813" y="228790"/>
                </a:moveTo>
                <a:cubicBezTo>
                  <a:pt x="8573" y="228790"/>
                  <a:pt x="0" y="219265"/>
                  <a:pt x="0" y="204407"/>
                </a:cubicBezTo>
                <a:cubicBezTo>
                  <a:pt x="0" y="183737"/>
                  <a:pt x="16193" y="158210"/>
                  <a:pt x="36767" y="146399"/>
                </a:cubicBezTo>
                <a:lnTo>
                  <a:pt x="280892" y="5905"/>
                </a:lnTo>
                <a:cubicBezTo>
                  <a:pt x="287655" y="2000"/>
                  <a:pt x="294323" y="0"/>
                  <a:pt x="300419" y="0"/>
                </a:cubicBezTo>
                <a:cubicBezTo>
                  <a:pt x="313563" y="0"/>
                  <a:pt x="322136" y="9525"/>
                  <a:pt x="322136" y="24384"/>
                </a:cubicBezTo>
                <a:cubicBezTo>
                  <a:pt x="322136" y="45053"/>
                  <a:pt x="306038" y="70580"/>
                  <a:pt x="285465" y="82391"/>
                </a:cubicBezTo>
                <a:lnTo>
                  <a:pt x="41339" y="222885"/>
                </a:lnTo>
                <a:cubicBezTo>
                  <a:pt x="34576" y="226790"/>
                  <a:pt x="27813" y="228790"/>
                  <a:pt x="21813" y="228790"/>
                </a:cubicBezTo>
                <a:close/>
              </a:path>
            </a:pathLst>
          </a:custGeom>
          <a:solidFill>
            <a:srgbClr val="FFFFFF"/>
          </a:solidFill>
          <a:ln w="9525" cap="flat">
            <a:noFill/>
            <a:prstDash val="solid"/>
            <a:miter/>
          </a:ln>
        </p:spPr>
        <p:txBody>
          <a:bodyPr rtlCol="0" anchor="ctr"/>
          <a:lstStyle/>
          <a:p>
            <a:endParaRPr lang="ru-RU"/>
          </a:p>
        </p:txBody>
      </p:sp>
      <p:sp>
        <p:nvSpPr>
          <p:cNvPr id="837" name="Полилиния: фигура 836">
            <a:extLst>
              <a:ext uri="{FF2B5EF4-FFF2-40B4-BE49-F238E27FC236}">
                <a16:creationId xmlns:a16="http://schemas.microsoft.com/office/drawing/2014/main" id="{F1EF7632-7330-3CC4-30C7-0C379E8528B9}"/>
              </a:ext>
            </a:extLst>
          </p:cNvPr>
          <p:cNvSpPr/>
          <p:nvPr/>
        </p:nvSpPr>
        <p:spPr>
          <a:xfrm>
            <a:off x="6323460" y="1724136"/>
            <a:ext cx="322135" cy="228790"/>
          </a:xfrm>
          <a:custGeom>
            <a:avLst/>
            <a:gdLst>
              <a:gd name="connsiteX0" fmla="*/ 0 w 322135"/>
              <a:gd name="connsiteY0" fmla="*/ 204407 h 228790"/>
              <a:gd name="connsiteX1" fmla="*/ 36767 w 322135"/>
              <a:gd name="connsiteY1" fmla="*/ 146399 h 228790"/>
              <a:gd name="connsiteX2" fmla="*/ 280892 w 322135"/>
              <a:gd name="connsiteY2" fmla="*/ 5905 h 228790"/>
              <a:gd name="connsiteX3" fmla="*/ 300419 w 322135"/>
              <a:gd name="connsiteY3" fmla="*/ 0 h 228790"/>
              <a:gd name="connsiteX4" fmla="*/ 322136 w 322135"/>
              <a:gd name="connsiteY4" fmla="*/ 24384 h 228790"/>
              <a:gd name="connsiteX5" fmla="*/ 285465 w 322135"/>
              <a:gd name="connsiteY5" fmla="*/ 82391 h 228790"/>
              <a:gd name="connsiteX6" fmla="*/ 41339 w 322135"/>
              <a:gd name="connsiteY6" fmla="*/ 222885 h 228790"/>
              <a:gd name="connsiteX7" fmla="*/ 21813 w 322135"/>
              <a:gd name="connsiteY7" fmla="*/ 228790 h 228790"/>
              <a:gd name="connsiteX8" fmla="*/ 0 w 322135"/>
              <a:gd name="connsiteY8" fmla="*/ 204407 h 22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135" h="228790">
                <a:moveTo>
                  <a:pt x="0" y="204407"/>
                </a:moveTo>
                <a:cubicBezTo>
                  <a:pt x="0" y="183737"/>
                  <a:pt x="16193" y="158210"/>
                  <a:pt x="36767" y="146399"/>
                </a:cubicBezTo>
                <a:lnTo>
                  <a:pt x="280892" y="5905"/>
                </a:lnTo>
                <a:cubicBezTo>
                  <a:pt x="287655" y="2000"/>
                  <a:pt x="294323" y="0"/>
                  <a:pt x="300419" y="0"/>
                </a:cubicBezTo>
                <a:cubicBezTo>
                  <a:pt x="313563" y="0"/>
                  <a:pt x="322136" y="9525"/>
                  <a:pt x="322136" y="24384"/>
                </a:cubicBezTo>
                <a:cubicBezTo>
                  <a:pt x="322136" y="45053"/>
                  <a:pt x="306038" y="70580"/>
                  <a:pt x="285465" y="82391"/>
                </a:cubicBezTo>
                <a:lnTo>
                  <a:pt x="41339" y="222885"/>
                </a:lnTo>
                <a:cubicBezTo>
                  <a:pt x="34576" y="226790"/>
                  <a:pt x="27813" y="228790"/>
                  <a:pt x="21813" y="228790"/>
                </a:cubicBezTo>
                <a:cubicBezTo>
                  <a:pt x="8573" y="228790"/>
                  <a:pt x="0" y="219265"/>
                  <a:pt x="0" y="204407"/>
                </a:cubicBezTo>
                <a:close/>
              </a:path>
            </a:pathLst>
          </a:custGeom>
          <a:noFill/>
          <a:ln w="1270" cap="flat">
            <a:solidFill>
              <a:srgbClr val="000000">
                <a:alpha val="0"/>
              </a:srgbClr>
            </a:solidFill>
            <a:prstDash val="solid"/>
            <a:miter/>
          </a:ln>
        </p:spPr>
        <p:txBody>
          <a:bodyPr rtlCol="0" anchor="ctr"/>
          <a:lstStyle/>
          <a:p>
            <a:endParaRPr lang="ru-RU"/>
          </a:p>
        </p:txBody>
      </p:sp>
      <p:sp>
        <p:nvSpPr>
          <p:cNvPr id="838" name="Полилиния: фигура 837">
            <a:extLst>
              <a:ext uri="{FF2B5EF4-FFF2-40B4-BE49-F238E27FC236}">
                <a16:creationId xmlns:a16="http://schemas.microsoft.com/office/drawing/2014/main" id="{B5F80DCC-BDE9-424D-5DD5-5A296294B43F}"/>
              </a:ext>
            </a:extLst>
          </p:cNvPr>
          <p:cNvSpPr/>
          <p:nvPr/>
        </p:nvSpPr>
        <p:spPr>
          <a:xfrm>
            <a:off x="6328032" y="1728622"/>
            <a:ext cx="313086" cy="219796"/>
          </a:xfrm>
          <a:custGeom>
            <a:avLst/>
            <a:gdLst>
              <a:gd name="connsiteX0" fmla="*/ 278606 w 313086"/>
              <a:gd name="connsiteY0" fmla="*/ 73999 h 219796"/>
              <a:gd name="connsiteX1" fmla="*/ 34480 w 313086"/>
              <a:gd name="connsiteY1" fmla="*/ 214493 h 219796"/>
              <a:gd name="connsiteX2" fmla="*/ 0 w 313086"/>
              <a:gd name="connsiteY2" fmla="*/ 199920 h 219796"/>
              <a:gd name="connsiteX3" fmla="*/ 34480 w 313086"/>
              <a:gd name="connsiteY3" fmla="*/ 145818 h 219796"/>
              <a:gd name="connsiteX4" fmla="*/ 278606 w 313086"/>
              <a:gd name="connsiteY4" fmla="*/ 5324 h 219796"/>
              <a:gd name="connsiteX5" fmla="*/ 313087 w 313086"/>
              <a:gd name="connsiteY5" fmla="*/ 19897 h 219796"/>
              <a:gd name="connsiteX6" fmla="*/ 278606 w 313086"/>
              <a:gd name="connsiteY6" fmla="*/ 73999 h 21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86" h="219796">
                <a:moveTo>
                  <a:pt x="278606" y="73999"/>
                </a:moveTo>
                <a:lnTo>
                  <a:pt x="34480" y="214493"/>
                </a:lnTo>
                <a:cubicBezTo>
                  <a:pt x="15430" y="225447"/>
                  <a:pt x="0" y="218875"/>
                  <a:pt x="0" y="199920"/>
                </a:cubicBezTo>
                <a:cubicBezTo>
                  <a:pt x="0" y="180965"/>
                  <a:pt x="15430" y="156772"/>
                  <a:pt x="34480" y="145818"/>
                </a:cubicBezTo>
                <a:lnTo>
                  <a:pt x="278606" y="5324"/>
                </a:lnTo>
                <a:cubicBezTo>
                  <a:pt x="297656" y="-5630"/>
                  <a:pt x="313087" y="847"/>
                  <a:pt x="313087" y="19897"/>
                </a:cubicBezTo>
                <a:cubicBezTo>
                  <a:pt x="313087" y="38852"/>
                  <a:pt x="297656" y="63046"/>
                  <a:pt x="278606" y="73999"/>
                </a:cubicBezTo>
                <a:close/>
              </a:path>
            </a:pathLst>
          </a:custGeom>
          <a:solidFill>
            <a:srgbClr val="FFFFFF"/>
          </a:solidFill>
          <a:ln w="9525" cap="flat">
            <a:noFill/>
            <a:prstDash val="solid"/>
            <a:miter/>
          </a:ln>
        </p:spPr>
        <p:txBody>
          <a:bodyPr rtlCol="0" anchor="ctr"/>
          <a:lstStyle/>
          <a:p>
            <a:endParaRPr lang="ru-RU"/>
          </a:p>
        </p:txBody>
      </p:sp>
      <p:sp>
        <p:nvSpPr>
          <p:cNvPr id="839" name="Полилиния: фигура 838">
            <a:extLst>
              <a:ext uri="{FF2B5EF4-FFF2-40B4-BE49-F238E27FC236}">
                <a16:creationId xmlns:a16="http://schemas.microsoft.com/office/drawing/2014/main" id="{282CC95C-F52D-C005-2C85-05EF86BAAEB6}"/>
              </a:ext>
            </a:extLst>
          </p:cNvPr>
          <p:cNvSpPr/>
          <p:nvPr/>
        </p:nvSpPr>
        <p:spPr>
          <a:xfrm>
            <a:off x="6328032" y="1728622"/>
            <a:ext cx="313086" cy="219796"/>
          </a:xfrm>
          <a:custGeom>
            <a:avLst/>
            <a:gdLst>
              <a:gd name="connsiteX0" fmla="*/ 34480 w 313086"/>
              <a:gd name="connsiteY0" fmla="*/ 214493 h 219796"/>
              <a:gd name="connsiteX1" fmla="*/ 0 w 313086"/>
              <a:gd name="connsiteY1" fmla="*/ 199920 h 219796"/>
              <a:gd name="connsiteX2" fmla="*/ 34480 w 313086"/>
              <a:gd name="connsiteY2" fmla="*/ 145818 h 219796"/>
              <a:gd name="connsiteX3" fmla="*/ 278606 w 313086"/>
              <a:gd name="connsiteY3" fmla="*/ 5324 h 219796"/>
              <a:gd name="connsiteX4" fmla="*/ 313087 w 313086"/>
              <a:gd name="connsiteY4" fmla="*/ 19897 h 219796"/>
              <a:gd name="connsiteX5" fmla="*/ 278606 w 313086"/>
              <a:gd name="connsiteY5" fmla="*/ 73999 h 219796"/>
              <a:gd name="connsiteX6" fmla="*/ 34480 w 313086"/>
              <a:gd name="connsiteY6" fmla="*/ 214493 h 21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86" h="219796">
                <a:moveTo>
                  <a:pt x="34480" y="214493"/>
                </a:moveTo>
                <a:cubicBezTo>
                  <a:pt x="15430" y="225447"/>
                  <a:pt x="0" y="218875"/>
                  <a:pt x="0" y="199920"/>
                </a:cubicBezTo>
                <a:cubicBezTo>
                  <a:pt x="0" y="180965"/>
                  <a:pt x="15430" y="156772"/>
                  <a:pt x="34480" y="145818"/>
                </a:cubicBezTo>
                <a:lnTo>
                  <a:pt x="278606" y="5324"/>
                </a:lnTo>
                <a:cubicBezTo>
                  <a:pt x="297656" y="-5630"/>
                  <a:pt x="313087" y="847"/>
                  <a:pt x="313087" y="19897"/>
                </a:cubicBezTo>
                <a:cubicBezTo>
                  <a:pt x="313087" y="38852"/>
                  <a:pt x="297656" y="63046"/>
                  <a:pt x="278606" y="73999"/>
                </a:cubicBezTo>
                <a:lnTo>
                  <a:pt x="34480" y="214493"/>
                </a:lnTo>
                <a:close/>
              </a:path>
            </a:pathLst>
          </a:custGeom>
          <a:noFill/>
          <a:ln w="1270" cap="flat">
            <a:solidFill>
              <a:srgbClr val="000000">
                <a:alpha val="0"/>
              </a:srgbClr>
            </a:solidFill>
            <a:prstDash val="solid"/>
            <a:miter/>
          </a:ln>
        </p:spPr>
        <p:txBody>
          <a:bodyPr rtlCol="0" anchor="ctr"/>
          <a:lstStyle/>
          <a:p>
            <a:endParaRPr lang="ru-RU"/>
          </a:p>
        </p:txBody>
      </p:sp>
      <p:sp>
        <p:nvSpPr>
          <p:cNvPr id="840" name="Полилиния: фигура 839">
            <a:extLst>
              <a:ext uri="{FF2B5EF4-FFF2-40B4-BE49-F238E27FC236}">
                <a16:creationId xmlns:a16="http://schemas.microsoft.com/office/drawing/2014/main" id="{32F66B23-483E-9568-2EAF-840BE695D891}"/>
              </a:ext>
            </a:extLst>
          </p:cNvPr>
          <p:cNvSpPr/>
          <p:nvPr/>
        </p:nvSpPr>
        <p:spPr>
          <a:xfrm>
            <a:off x="6325651" y="1923970"/>
            <a:ext cx="166116" cy="135255"/>
          </a:xfrm>
          <a:custGeom>
            <a:avLst/>
            <a:gdLst>
              <a:gd name="connsiteX0" fmla="*/ 17240 w 166116"/>
              <a:gd name="connsiteY0" fmla="*/ 135255 h 135255"/>
              <a:gd name="connsiteX1" fmla="*/ 0 w 166116"/>
              <a:gd name="connsiteY1" fmla="*/ 116967 h 135255"/>
              <a:gd name="connsiteX2" fmla="*/ 5048 w 166116"/>
              <a:gd name="connsiteY2" fmla="*/ 119825 h 135255"/>
              <a:gd name="connsiteX3" fmla="*/ 26384 w 166116"/>
              <a:gd name="connsiteY3" fmla="*/ 133636 h 135255"/>
              <a:gd name="connsiteX4" fmla="*/ 17240 w 166116"/>
              <a:gd name="connsiteY4" fmla="*/ 135255 h 135255"/>
              <a:gd name="connsiteX5" fmla="*/ 33242 w 166116"/>
              <a:gd name="connsiteY5" fmla="*/ 130683 h 135255"/>
              <a:gd name="connsiteX6" fmla="*/ 11049 w 166116"/>
              <a:gd name="connsiteY6" fmla="*/ 116300 h 135255"/>
              <a:gd name="connsiteX7" fmla="*/ 381 w 166116"/>
              <a:gd name="connsiteY7" fmla="*/ 110490 h 135255"/>
              <a:gd name="connsiteX8" fmla="*/ 34480 w 166116"/>
              <a:gd name="connsiteY8" fmla="*/ 61246 h 135255"/>
              <a:gd name="connsiteX9" fmla="*/ 131636 w 166116"/>
              <a:gd name="connsiteY9" fmla="*/ 5334 h 135255"/>
              <a:gd name="connsiteX10" fmla="*/ 148876 w 166116"/>
              <a:gd name="connsiteY10" fmla="*/ 0 h 135255"/>
              <a:gd name="connsiteX11" fmla="*/ 166116 w 166116"/>
              <a:gd name="connsiteY11" fmla="*/ 19812 h 135255"/>
              <a:gd name="connsiteX12" fmla="*/ 131636 w 166116"/>
              <a:gd name="connsiteY12" fmla="*/ 74009 h 135255"/>
              <a:gd name="connsiteX13" fmla="*/ 34480 w 166116"/>
              <a:gd name="connsiteY13" fmla="*/ 129921 h 135255"/>
              <a:gd name="connsiteX14" fmla="*/ 33242 w 166116"/>
              <a:gd name="connsiteY14" fmla="*/ 130683 h 135255"/>
              <a:gd name="connsiteX15" fmla="*/ 59721 w 166116"/>
              <a:gd name="connsiteY15" fmla="*/ 100108 h 135255"/>
              <a:gd name="connsiteX16" fmla="*/ 33909 w 166116"/>
              <a:gd name="connsiteY16" fmla="*/ 113252 h 135255"/>
              <a:gd name="connsiteX17" fmla="*/ 42672 w 166116"/>
              <a:gd name="connsiteY17" fmla="*/ 118967 h 135255"/>
              <a:gd name="connsiteX18" fmla="*/ 68485 w 166116"/>
              <a:gd name="connsiteY18" fmla="*/ 105823 h 135255"/>
              <a:gd name="connsiteX19" fmla="*/ 59721 w 166116"/>
              <a:gd name="connsiteY19" fmla="*/ 100108 h 135255"/>
              <a:gd name="connsiteX20" fmla="*/ 29337 w 166116"/>
              <a:gd name="connsiteY20" fmla="*/ 83249 h 135255"/>
              <a:gd name="connsiteX21" fmla="*/ 6477 w 166116"/>
              <a:gd name="connsiteY21" fmla="*/ 98203 h 135255"/>
              <a:gd name="connsiteX22" fmla="*/ 16478 w 166116"/>
              <a:gd name="connsiteY22" fmla="*/ 103251 h 135255"/>
              <a:gd name="connsiteX23" fmla="*/ 39338 w 166116"/>
              <a:gd name="connsiteY23" fmla="*/ 88297 h 135255"/>
              <a:gd name="connsiteX24" fmla="*/ 29337 w 166116"/>
              <a:gd name="connsiteY24" fmla="*/ 83249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116" h="135255">
                <a:moveTo>
                  <a:pt x="17240" y="135255"/>
                </a:moveTo>
                <a:cubicBezTo>
                  <a:pt x="7334" y="135255"/>
                  <a:pt x="571" y="128683"/>
                  <a:pt x="0" y="116967"/>
                </a:cubicBezTo>
                <a:cubicBezTo>
                  <a:pt x="1714" y="117920"/>
                  <a:pt x="3429" y="118872"/>
                  <a:pt x="5048" y="119825"/>
                </a:cubicBezTo>
                <a:cubicBezTo>
                  <a:pt x="12763" y="124206"/>
                  <a:pt x="19812" y="128873"/>
                  <a:pt x="26384" y="133636"/>
                </a:cubicBezTo>
                <a:cubicBezTo>
                  <a:pt x="23146" y="134684"/>
                  <a:pt x="20098" y="135255"/>
                  <a:pt x="17240" y="135255"/>
                </a:cubicBezTo>
                <a:close/>
                <a:moveTo>
                  <a:pt x="33242" y="130683"/>
                </a:moveTo>
                <a:cubicBezTo>
                  <a:pt x="26384" y="125635"/>
                  <a:pt x="19050" y="120872"/>
                  <a:pt x="11049" y="116300"/>
                </a:cubicBezTo>
                <a:cubicBezTo>
                  <a:pt x="7620" y="114300"/>
                  <a:pt x="4000" y="112395"/>
                  <a:pt x="381" y="110490"/>
                </a:cubicBezTo>
                <a:cubicBezTo>
                  <a:pt x="2667" y="92393"/>
                  <a:pt x="17050" y="71342"/>
                  <a:pt x="34480" y="61246"/>
                </a:cubicBezTo>
                <a:lnTo>
                  <a:pt x="131636" y="5334"/>
                </a:lnTo>
                <a:cubicBezTo>
                  <a:pt x="137922" y="1715"/>
                  <a:pt x="143827" y="0"/>
                  <a:pt x="148876" y="0"/>
                </a:cubicBezTo>
                <a:cubicBezTo>
                  <a:pt x="159162" y="0"/>
                  <a:pt x="166116" y="7144"/>
                  <a:pt x="166116" y="19812"/>
                </a:cubicBezTo>
                <a:cubicBezTo>
                  <a:pt x="166116" y="38767"/>
                  <a:pt x="150686" y="63056"/>
                  <a:pt x="131636" y="74009"/>
                </a:cubicBezTo>
                <a:lnTo>
                  <a:pt x="34480" y="129921"/>
                </a:lnTo>
                <a:cubicBezTo>
                  <a:pt x="34004" y="130207"/>
                  <a:pt x="33623" y="130397"/>
                  <a:pt x="33242" y="130683"/>
                </a:cubicBezTo>
                <a:close/>
                <a:moveTo>
                  <a:pt x="59721" y="100108"/>
                </a:moveTo>
                <a:lnTo>
                  <a:pt x="33909" y="113252"/>
                </a:lnTo>
                <a:cubicBezTo>
                  <a:pt x="36862" y="115157"/>
                  <a:pt x="39814" y="117062"/>
                  <a:pt x="42672" y="118967"/>
                </a:cubicBezTo>
                <a:lnTo>
                  <a:pt x="68485" y="105823"/>
                </a:lnTo>
                <a:cubicBezTo>
                  <a:pt x="65627" y="103918"/>
                  <a:pt x="62769" y="102013"/>
                  <a:pt x="59721" y="100108"/>
                </a:cubicBezTo>
                <a:close/>
                <a:moveTo>
                  <a:pt x="29337" y="83249"/>
                </a:moveTo>
                <a:lnTo>
                  <a:pt x="6477" y="98203"/>
                </a:lnTo>
                <a:cubicBezTo>
                  <a:pt x="9906" y="99822"/>
                  <a:pt x="13239" y="101441"/>
                  <a:pt x="16478" y="103251"/>
                </a:cubicBezTo>
                <a:lnTo>
                  <a:pt x="39338" y="88297"/>
                </a:lnTo>
                <a:cubicBezTo>
                  <a:pt x="36004" y="86582"/>
                  <a:pt x="32671" y="84963"/>
                  <a:pt x="29337" y="83249"/>
                </a:cubicBezTo>
                <a:close/>
              </a:path>
            </a:pathLst>
          </a:custGeom>
          <a:solidFill>
            <a:srgbClr val="3D3C48"/>
          </a:solidFill>
          <a:ln w="9525" cap="flat">
            <a:noFill/>
            <a:prstDash val="solid"/>
            <a:miter/>
          </a:ln>
        </p:spPr>
        <p:txBody>
          <a:bodyPr rtlCol="0" anchor="ctr"/>
          <a:lstStyle/>
          <a:p>
            <a:endParaRPr lang="ru-RU"/>
          </a:p>
        </p:txBody>
      </p:sp>
      <p:sp>
        <p:nvSpPr>
          <p:cNvPr id="841" name="Полилиния: фигура 840">
            <a:extLst>
              <a:ext uri="{FF2B5EF4-FFF2-40B4-BE49-F238E27FC236}">
                <a16:creationId xmlns:a16="http://schemas.microsoft.com/office/drawing/2014/main" id="{35644C52-D035-2A93-647D-3E9DD7F5F36D}"/>
              </a:ext>
            </a:extLst>
          </p:cNvPr>
          <p:cNvSpPr/>
          <p:nvPr/>
        </p:nvSpPr>
        <p:spPr>
          <a:xfrm>
            <a:off x="6325651" y="1923970"/>
            <a:ext cx="166116" cy="135255"/>
          </a:xfrm>
          <a:custGeom>
            <a:avLst/>
            <a:gdLst>
              <a:gd name="connsiteX0" fmla="*/ 0 w 166116"/>
              <a:gd name="connsiteY0" fmla="*/ 116967 h 135255"/>
              <a:gd name="connsiteX1" fmla="*/ 5048 w 166116"/>
              <a:gd name="connsiteY1" fmla="*/ 119825 h 135255"/>
              <a:gd name="connsiteX2" fmla="*/ 26384 w 166116"/>
              <a:gd name="connsiteY2" fmla="*/ 133636 h 135255"/>
              <a:gd name="connsiteX3" fmla="*/ 17240 w 166116"/>
              <a:gd name="connsiteY3" fmla="*/ 135255 h 135255"/>
              <a:gd name="connsiteX4" fmla="*/ 0 w 166116"/>
              <a:gd name="connsiteY4" fmla="*/ 116967 h 135255"/>
              <a:gd name="connsiteX5" fmla="*/ 11049 w 166116"/>
              <a:gd name="connsiteY5" fmla="*/ 116300 h 135255"/>
              <a:gd name="connsiteX6" fmla="*/ 381 w 166116"/>
              <a:gd name="connsiteY6" fmla="*/ 110490 h 135255"/>
              <a:gd name="connsiteX7" fmla="*/ 34480 w 166116"/>
              <a:gd name="connsiteY7" fmla="*/ 61246 h 135255"/>
              <a:gd name="connsiteX8" fmla="*/ 131636 w 166116"/>
              <a:gd name="connsiteY8" fmla="*/ 5334 h 135255"/>
              <a:gd name="connsiteX9" fmla="*/ 148876 w 166116"/>
              <a:gd name="connsiteY9" fmla="*/ 0 h 135255"/>
              <a:gd name="connsiteX10" fmla="*/ 166116 w 166116"/>
              <a:gd name="connsiteY10" fmla="*/ 19812 h 135255"/>
              <a:gd name="connsiteX11" fmla="*/ 131636 w 166116"/>
              <a:gd name="connsiteY11" fmla="*/ 74009 h 135255"/>
              <a:gd name="connsiteX12" fmla="*/ 34480 w 166116"/>
              <a:gd name="connsiteY12" fmla="*/ 129921 h 135255"/>
              <a:gd name="connsiteX13" fmla="*/ 33242 w 166116"/>
              <a:gd name="connsiteY13" fmla="*/ 130683 h 135255"/>
              <a:gd name="connsiteX14" fmla="*/ 11049 w 166116"/>
              <a:gd name="connsiteY14" fmla="*/ 116300 h 135255"/>
              <a:gd name="connsiteX15" fmla="*/ 33909 w 166116"/>
              <a:gd name="connsiteY15" fmla="*/ 113252 h 135255"/>
              <a:gd name="connsiteX16" fmla="*/ 42672 w 166116"/>
              <a:gd name="connsiteY16" fmla="*/ 118967 h 135255"/>
              <a:gd name="connsiteX17" fmla="*/ 68485 w 166116"/>
              <a:gd name="connsiteY17" fmla="*/ 105823 h 135255"/>
              <a:gd name="connsiteX18" fmla="*/ 59721 w 166116"/>
              <a:gd name="connsiteY18" fmla="*/ 100108 h 135255"/>
              <a:gd name="connsiteX19" fmla="*/ 33909 w 166116"/>
              <a:gd name="connsiteY19" fmla="*/ 113252 h 135255"/>
              <a:gd name="connsiteX20" fmla="*/ 6477 w 166116"/>
              <a:gd name="connsiteY20" fmla="*/ 98203 h 135255"/>
              <a:gd name="connsiteX21" fmla="*/ 16478 w 166116"/>
              <a:gd name="connsiteY21" fmla="*/ 103251 h 135255"/>
              <a:gd name="connsiteX22" fmla="*/ 39338 w 166116"/>
              <a:gd name="connsiteY22" fmla="*/ 88297 h 135255"/>
              <a:gd name="connsiteX23" fmla="*/ 29337 w 166116"/>
              <a:gd name="connsiteY23" fmla="*/ 83249 h 135255"/>
              <a:gd name="connsiteX24" fmla="*/ 6477 w 166116"/>
              <a:gd name="connsiteY24" fmla="*/ 98203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6116" h="135255">
                <a:moveTo>
                  <a:pt x="0" y="116967"/>
                </a:moveTo>
                <a:cubicBezTo>
                  <a:pt x="1714" y="117920"/>
                  <a:pt x="3429" y="118872"/>
                  <a:pt x="5048" y="119825"/>
                </a:cubicBezTo>
                <a:cubicBezTo>
                  <a:pt x="12763" y="124206"/>
                  <a:pt x="19812" y="128873"/>
                  <a:pt x="26384" y="133636"/>
                </a:cubicBezTo>
                <a:cubicBezTo>
                  <a:pt x="23146" y="134684"/>
                  <a:pt x="20098" y="135255"/>
                  <a:pt x="17240" y="135255"/>
                </a:cubicBezTo>
                <a:cubicBezTo>
                  <a:pt x="7334" y="135255"/>
                  <a:pt x="571" y="128683"/>
                  <a:pt x="0" y="116967"/>
                </a:cubicBezTo>
                <a:close/>
                <a:moveTo>
                  <a:pt x="11049" y="116300"/>
                </a:moveTo>
                <a:cubicBezTo>
                  <a:pt x="7620" y="114300"/>
                  <a:pt x="4000" y="112395"/>
                  <a:pt x="381" y="110490"/>
                </a:cubicBezTo>
                <a:cubicBezTo>
                  <a:pt x="2667" y="92393"/>
                  <a:pt x="17050" y="71342"/>
                  <a:pt x="34480" y="61246"/>
                </a:cubicBezTo>
                <a:lnTo>
                  <a:pt x="131636" y="5334"/>
                </a:lnTo>
                <a:cubicBezTo>
                  <a:pt x="137922" y="1715"/>
                  <a:pt x="143827" y="0"/>
                  <a:pt x="148876" y="0"/>
                </a:cubicBezTo>
                <a:cubicBezTo>
                  <a:pt x="159162" y="0"/>
                  <a:pt x="166116" y="7144"/>
                  <a:pt x="166116" y="19812"/>
                </a:cubicBezTo>
                <a:cubicBezTo>
                  <a:pt x="166116" y="38767"/>
                  <a:pt x="150686" y="63056"/>
                  <a:pt x="131636" y="74009"/>
                </a:cubicBezTo>
                <a:lnTo>
                  <a:pt x="34480" y="129921"/>
                </a:lnTo>
                <a:cubicBezTo>
                  <a:pt x="34004" y="130207"/>
                  <a:pt x="33623" y="130397"/>
                  <a:pt x="33242" y="130683"/>
                </a:cubicBezTo>
                <a:cubicBezTo>
                  <a:pt x="26384" y="125635"/>
                  <a:pt x="19050" y="120872"/>
                  <a:pt x="11049" y="116300"/>
                </a:cubicBezTo>
                <a:close/>
                <a:moveTo>
                  <a:pt x="33909" y="113252"/>
                </a:moveTo>
                <a:cubicBezTo>
                  <a:pt x="36862" y="115157"/>
                  <a:pt x="39814" y="117062"/>
                  <a:pt x="42672" y="118967"/>
                </a:cubicBezTo>
                <a:lnTo>
                  <a:pt x="68485" y="105823"/>
                </a:lnTo>
                <a:cubicBezTo>
                  <a:pt x="65627" y="103918"/>
                  <a:pt x="62769" y="102013"/>
                  <a:pt x="59721" y="100108"/>
                </a:cubicBezTo>
                <a:lnTo>
                  <a:pt x="33909" y="113252"/>
                </a:lnTo>
                <a:close/>
                <a:moveTo>
                  <a:pt x="6477" y="98203"/>
                </a:moveTo>
                <a:cubicBezTo>
                  <a:pt x="9906" y="99822"/>
                  <a:pt x="13239" y="101441"/>
                  <a:pt x="16478" y="103251"/>
                </a:cubicBezTo>
                <a:lnTo>
                  <a:pt x="39338" y="88297"/>
                </a:lnTo>
                <a:cubicBezTo>
                  <a:pt x="36004" y="86582"/>
                  <a:pt x="32671" y="84963"/>
                  <a:pt x="29337" y="83249"/>
                </a:cubicBezTo>
                <a:lnTo>
                  <a:pt x="6477" y="98203"/>
                </a:lnTo>
                <a:close/>
              </a:path>
            </a:pathLst>
          </a:custGeom>
          <a:noFill/>
          <a:ln w="1270" cap="flat">
            <a:solidFill>
              <a:srgbClr val="000000">
                <a:alpha val="0"/>
              </a:srgbClr>
            </a:solidFill>
            <a:prstDash val="solid"/>
            <a:miter/>
          </a:ln>
        </p:spPr>
        <p:txBody>
          <a:bodyPr rtlCol="0" anchor="ctr"/>
          <a:lstStyle/>
          <a:p>
            <a:endParaRPr lang="ru-RU"/>
          </a:p>
        </p:txBody>
      </p:sp>
      <p:sp>
        <p:nvSpPr>
          <p:cNvPr id="842" name="Полилиния: фигура 841">
            <a:extLst>
              <a:ext uri="{FF2B5EF4-FFF2-40B4-BE49-F238E27FC236}">
                <a16:creationId xmlns:a16="http://schemas.microsoft.com/office/drawing/2014/main" id="{42A2B153-2405-88EC-2368-EEFF0B1C18CC}"/>
              </a:ext>
            </a:extLst>
          </p:cNvPr>
          <p:cNvSpPr/>
          <p:nvPr/>
        </p:nvSpPr>
        <p:spPr>
          <a:xfrm>
            <a:off x="6325651" y="2034460"/>
            <a:ext cx="33242" cy="23145"/>
          </a:xfrm>
          <a:custGeom>
            <a:avLst/>
            <a:gdLst>
              <a:gd name="connsiteX0" fmla="*/ 26384 w 33242"/>
              <a:gd name="connsiteY0" fmla="*/ 23146 h 23145"/>
              <a:gd name="connsiteX1" fmla="*/ 5048 w 33242"/>
              <a:gd name="connsiteY1" fmla="*/ 9334 h 23145"/>
              <a:gd name="connsiteX2" fmla="*/ 0 w 33242"/>
              <a:gd name="connsiteY2" fmla="*/ 6477 h 23145"/>
              <a:gd name="connsiteX3" fmla="*/ 0 w 33242"/>
              <a:gd name="connsiteY3" fmla="*/ 4953 h 23145"/>
              <a:gd name="connsiteX4" fmla="*/ 381 w 33242"/>
              <a:gd name="connsiteY4" fmla="*/ 0 h 23145"/>
              <a:gd name="connsiteX5" fmla="*/ 11049 w 33242"/>
              <a:gd name="connsiteY5" fmla="*/ 5810 h 23145"/>
              <a:gd name="connsiteX6" fmla="*/ 33242 w 33242"/>
              <a:gd name="connsiteY6" fmla="*/ 20193 h 23145"/>
              <a:gd name="connsiteX7" fmla="*/ 26384 w 33242"/>
              <a:gd name="connsiteY7" fmla="*/ 23146 h 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 h="23145">
                <a:moveTo>
                  <a:pt x="26384" y="23146"/>
                </a:moveTo>
                <a:cubicBezTo>
                  <a:pt x="19812" y="18383"/>
                  <a:pt x="12763" y="13716"/>
                  <a:pt x="5048" y="9334"/>
                </a:cubicBezTo>
                <a:cubicBezTo>
                  <a:pt x="3429" y="8382"/>
                  <a:pt x="1714" y="7429"/>
                  <a:pt x="0" y="6477"/>
                </a:cubicBezTo>
                <a:cubicBezTo>
                  <a:pt x="0" y="6001"/>
                  <a:pt x="0" y="5429"/>
                  <a:pt x="0" y="4953"/>
                </a:cubicBezTo>
                <a:cubicBezTo>
                  <a:pt x="0" y="3334"/>
                  <a:pt x="95" y="1619"/>
                  <a:pt x="381" y="0"/>
                </a:cubicBezTo>
                <a:cubicBezTo>
                  <a:pt x="4000" y="1905"/>
                  <a:pt x="7620" y="3810"/>
                  <a:pt x="11049" y="5810"/>
                </a:cubicBezTo>
                <a:cubicBezTo>
                  <a:pt x="19050" y="10382"/>
                  <a:pt x="26384" y="15145"/>
                  <a:pt x="33242" y="20193"/>
                </a:cubicBezTo>
                <a:cubicBezTo>
                  <a:pt x="30861" y="21431"/>
                  <a:pt x="28575" y="22384"/>
                  <a:pt x="26384" y="23146"/>
                </a:cubicBezTo>
                <a:close/>
              </a:path>
            </a:pathLst>
          </a:custGeom>
          <a:solidFill>
            <a:srgbClr val="3C354E"/>
          </a:solidFill>
          <a:ln w="9525" cap="flat">
            <a:noFill/>
            <a:prstDash val="solid"/>
            <a:miter/>
          </a:ln>
        </p:spPr>
        <p:txBody>
          <a:bodyPr rtlCol="0" anchor="ctr"/>
          <a:lstStyle/>
          <a:p>
            <a:endParaRPr lang="ru-RU"/>
          </a:p>
        </p:txBody>
      </p:sp>
      <p:sp>
        <p:nvSpPr>
          <p:cNvPr id="843" name="Полилиния: фигура 842">
            <a:extLst>
              <a:ext uri="{FF2B5EF4-FFF2-40B4-BE49-F238E27FC236}">
                <a16:creationId xmlns:a16="http://schemas.microsoft.com/office/drawing/2014/main" id="{A4A35D8D-D22C-D13E-E88C-B997A5DFD091}"/>
              </a:ext>
            </a:extLst>
          </p:cNvPr>
          <p:cNvSpPr/>
          <p:nvPr/>
        </p:nvSpPr>
        <p:spPr>
          <a:xfrm>
            <a:off x="6325651" y="2034460"/>
            <a:ext cx="33242" cy="23145"/>
          </a:xfrm>
          <a:custGeom>
            <a:avLst/>
            <a:gdLst>
              <a:gd name="connsiteX0" fmla="*/ 5048 w 33242"/>
              <a:gd name="connsiteY0" fmla="*/ 9334 h 23145"/>
              <a:gd name="connsiteX1" fmla="*/ 0 w 33242"/>
              <a:gd name="connsiteY1" fmla="*/ 6477 h 23145"/>
              <a:gd name="connsiteX2" fmla="*/ 0 w 33242"/>
              <a:gd name="connsiteY2" fmla="*/ 4953 h 23145"/>
              <a:gd name="connsiteX3" fmla="*/ 381 w 33242"/>
              <a:gd name="connsiteY3" fmla="*/ 0 h 23145"/>
              <a:gd name="connsiteX4" fmla="*/ 11049 w 33242"/>
              <a:gd name="connsiteY4" fmla="*/ 5810 h 23145"/>
              <a:gd name="connsiteX5" fmla="*/ 33242 w 33242"/>
              <a:gd name="connsiteY5" fmla="*/ 20193 h 23145"/>
              <a:gd name="connsiteX6" fmla="*/ 26384 w 33242"/>
              <a:gd name="connsiteY6" fmla="*/ 23146 h 23145"/>
              <a:gd name="connsiteX7" fmla="*/ 5048 w 33242"/>
              <a:gd name="connsiteY7" fmla="*/ 9334 h 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42" h="23145">
                <a:moveTo>
                  <a:pt x="5048" y="9334"/>
                </a:moveTo>
                <a:cubicBezTo>
                  <a:pt x="3429" y="8382"/>
                  <a:pt x="1714" y="7429"/>
                  <a:pt x="0" y="6477"/>
                </a:cubicBezTo>
                <a:cubicBezTo>
                  <a:pt x="0" y="6001"/>
                  <a:pt x="0" y="5429"/>
                  <a:pt x="0" y="4953"/>
                </a:cubicBezTo>
                <a:cubicBezTo>
                  <a:pt x="0" y="3334"/>
                  <a:pt x="95" y="1619"/>
                  <a:pt x="381" y="0"/>
                </a:cubicBezTo>
                <a:cubicBezTo>
                  <a:pt x="4000" y="1905"/>
                  <a:pt x="7620" y="3810"/>
                  <a:pt x="11049" y="5810"/>
                </a:cubicBezTo>
                <a:cubicBezTo>
                  <a:pt x="19050" y="10382"/>
                  <a:pt x="26384" y="15145"/>
                  <a:pt x="33242" y="20193"/>
                </a:cubicBezTo>
                <a:cubicBezTo>
                  <a:pt x="30861" y="21431"/>
                  <a:pt x="28575" y="22384"/>
                  <a:pt x="26384" y="23146"/>
                </a:cubicBezTo>
                <a:cubicBezTo>
                  <a:pt x="19812" y="18383"/>
                  <a:pt x="12763" y="13716"/>
                  <a:pt x="5048" y="9334"/>
                </a:cubicBezTo>
                <a:close/>
              </a:path>
            </a:pathLst>
          </a:custGeom>
          <a:noFill/>
          <a:ln w="1270" cap="flat">
            <a:solidFill>
              <a:srgbClr val="000000">
                <a:alpha val="0"/>
              </a:srgbClr>
            </a:solidFill>
            <a:prstDash val="solid"/>
            <a:miter/>
          </a:ln>
        </p:spPr>
        <p:txBody>
          <a:bodyPr rtlCol="0" anchor="ctr"/>
          <a:lstStyle/>
          <a:p>
            <a:endParaRPr lang="ru-RU"/>
          </a:p>
        </p:txBody>
      </p:sp>
      <p:sp>
        <p:nvSpPr>
          <p:cNvPr id="844" name="Полилиния: фигура 843">
            <a:extLst>
              <a:ext uri="{FF2B5EF4-FFF2-40B4-BE49-F238E27FC236}">
                <a16:creationId xmlns:a16="http://schemas.microsoft.com/office/drawing/2014/main" id="{44571D79-3C36-9E4A-FF3B-6E64FB66FCA5}"/>
              </a:ext>
            </a:extLst>
          </p:cNvPr>
          <p:cNvSpPr/>
          <p:nvPr/>
        </p:nvSpPr>
        <p:spPr>
          <a:xfrm>
            <a:off x="6332128" y="2007219"/>
            <a:ext cx="32861" cy="20002"/>
          </a:xfrm>
          <a:custGeom>
            <a:avLst/>
            <a:gdLst>
              <a:gd name="connsiteX0" fmla="*/ 10001 w 32861"/>
              <a:gd name="connsiteY0" fmla="*/ 20002 h 20002"/>
              <a:gd name="connsiteX1" fmla="*/ 0 w 32861"/>
              <a:gd name="connsiteY1" fmla="*/ 14954 h 20002"/>
              <a:gd name="connsiteX2" fmla="*/ 22860 w 32861"/>
              <a:gd name="connsiteY2" fmla="*/ 0 h 20002"/>
              <a:gd name="connsiteX3" fmla="*/ 32861 w 32861"/>
              <a:gd name="connsiteY3" fmla="*/ 5048 h 20002"/>
              <a:gd name="connsiteX4" fmla="*/ 10001 w 32861"/>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 h="20002">
                <a:moveTo>
                  <a:pt x="10001" y="20002"/>
                </a:moveTo>
                <a:cubicBezTo>
                  <a:pt x="6762" y="18193"/>
                  <a:pt x="3429" y="16574"/>
                  <a:pt x="0" y="14954"/>
                </a:cubicBezTo>
                <a:lnTo>
                  <a:pt x="22860" y="0"/>
                </a:lnTo>
                <a:cubicBezTo>
                  <a:pt x="26194" y="1715"/>
                  <a:pt x="29527" y="3334"/>
                  <a:pt x="32861" y="5048"/>
                </a:cubicBezTo>
                <a:lnTo>
                  <a:pt x="10001" y="20002"/>
                </a:lnTo>
                <a:close/>
              </a:path>
            </a:pathLst>
          </a:custGeom>
          <a:solidFill>
            <a:srgbClr val="3C354E"/>
          </a:solidFill>
          <a:ln w="9525" cap="flat">
            <a:noFill/>
            <a:prstDash val="solid"/>
            <a:miter/>
          </a:ln>
        </p:spPr>
        <p:txBody>
          <a:bodyPr rtlCol="0" anchor="ctr"/>
          <a:lstStyle/>
          <a:p>
            <a:endParaRPr lang="ru-RU"/>
          </a:p>
        </p:txBody>
      </p:sp>
      <p:sp>
        <p:nvSpPr>
          <p:cNvPr id="845" name="Полилиния: фигура 844">
            <a:extLst>
              <a:ext uri="{FF2B5EF4-FFF2-40B4-BE49-F238E27FC236}">
                <a16:creationId xmlns:a16="http://schemas.microsoft.com/office/drawing/2014/main" id="{D3348F47-8EF0-31EF-71BD-E03ADD94C43F}"/>
              </a:ext>
            </a:extLst>
          </p:cNvPr>
          <p:cNvSpPr/>
          <p:nvPr/>
        </p:nvSpPr>
        <p:spPr>
          <a:xfrm>
            <a:off x="6332128" y="2007219"/>
            <a:ext cx="32861" cy="20002"/>
          </a:xfrm>
          <a:custGeom>
            <a:avLst/>
            <a:gdLst>
              <a:gd name="connsiteX0" fmla="*/ 0 w 32861"/>
              <a:gd name="connsiteY0" fmla="*/ 14954 h 20002"/>
              <a:gd name="connsiteX1" fmla="*/ 22860 w 32861"/>
              <a:gd name="connsiteY1" fmla="*/ 0 h 20002"/>
              <a:gd name="connsiteX2" fmla="*/ 32861 w 32861"/>
              <a:gd name="connsiteY2" fmla="*/ 5048 h 20002"/>
              <a:gd name="connsiteX3" fmla="*/ 10001 w 32861"/>
              <a:gd name="connsiteY3" fmla="*/ 20002 h 20002"/>
              <a:gd name="connsiteX4" fmla="*/ 0 w 32861"/>
              <a:gd name="connsiteY4" fmla="*/ 14954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1" h="20002">
                <a:moveTo>
                  <a:pt x="0" y="14954"/>
                </a:moveTo>
                <a:lnTo>
                  <a:pt x="22860" y="0"/>
                </a:lnTo>
                <a:cubicBezTo>
                  <a:pt x="26194" y="1715"/>
                  <a:pt x="29527" y="3334"/>
                  <a:pt x="32861" y="5048"/>
                </a:cubicBezTo>
                <a:lnTo>
                  <a:pt x="10001" y="20002"/>
                </a:lnTo>
                <a:cubicBezTo>
                  <a:pt x="6762" y="18193"/>
                  <a:pt x="3429" y="16574"/>
                  <a:pt x="0" y="14954"/>
                </a:cubicBezTo>
                <a:close/>
              </a:path>
            </a:pathLst>
          </a:custGeom>
          <a:noFill/>
          <a:ln w="1270" cap="flat">
            <a:solidFill>
              <a:srgbClr val="000000">
                <a:alpha val="0"/>
              </a:srgbClr>
            </a:solidFill>
            <a:prstDash val="solid"/>
            <a:miter/>
          </a:ln>
        </p:spPr>
        <p:txBody>
          <a:bodyPr rtlCol="0" anchor="ctr"/>
          <a:lstStyle/>
          <a:p>
            <a:endParaRPr lang="ru-RU"/>
          </a:p>
        </p:txBody>
      </p:sp>
      <p:sp>
        <p:nvSpPr>
          <p:cNvPr id="846" name="Полилиния: фигура 845">
            <a:extLst>
              <a:ext uri="{FF2B5EF4-FFF2-40B4-BE49-F238E27FC236}">
                <a16:creationId xmlns:a16="http://schemas.microsoft.com/office/drawing/2014/main" id="{7FC53802-F368-9D2D-3238-7DF3DBCA1306}"/>
              </a:ext>
            </a:extLst>
          </p:cNvPr>
          <p:cNvSpPr/>
          <p:nvPr/>
        </p:nvSpPr>
        <p:spPr>
          <a:xfrm>
            <a:off x="6359560" y="2024078"/>
            <a:ext cx="34575" cy="18859"/>
          </a:xfrm>
          <a:custGeom>
            <a:avLst/>
            <a:gdLst>
              <a:gd name="connsiteX0" fmla="*/ 8763 w 34575"/>
              <a:gd name="connsiteY0" fmla="*/ 18859 h 18859"/>
              <a:gd name="connsiteX1" fmla="*/ 0 w 34575"/>
              <a:gd name="connsiteY1" fmla="*/ 13145 h 18859"/>
              <a:gd name="connsiteX2" fmla="*/ 25812 w 34575"/>
              <a:gd name="connsiteY2" fmla="*/ 0 h 18859"/>
              <a:gd name="connsiteX3" fmla="*/ 34576 w 34575"/>
              <a:gd name="connsiteY3" fmla="*/ 5715 h 18859"/>
              <a:gd name="connsiteX4" fmla="*/ 8763 w 34575"/>
              <a:gd name="connsiteY4" fmla="*/ 18859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18859">
                <a:moveTo>
                  <a:pt x="8763" y="18859"/>
                </a:moveTo>
                <a:cubicBezTo>
                  <a:pt x="5905" y="16954"/>
                  <a:pt x="2953" y="15049"/>
                  <a:pt x="0" y="13145"/>
                </a:cubicBezTo>
                <a:lnTo>
                  <a:pt x="25812" y="0"/>
                </a:lnTo>
                <a:cubicBezTo>
                  <a:pt x="28860" y="1905"/>
                  <a:pt x="31718" y="3810"/>
                  <a:pt x="34576" y="5715"/>
                </a:cubicBezTo>
                <a:lnTo>
                  <a:pt x="8763" y="18859"/>
                </a:lnTo>
                <a:close/>
              </a:path>
            </a:pathLst>
          </a:custGeom>
          <a:solidFill>
            <a:srgbClr val="3C354E"/>
          </a:solidFill>
          <a:ln w="9525" cap="flat">
            <a:noFill/>
            <a:prstDash val="solid"/>
            <a:miter/>
          </a:ln>
        </p:spPr>
        <p:txBody>
          <a:bodyPr rtlCol="0" anchor="ctr"/>
          <a:lstStyle/>
          <a:p>
            <a:endParaRPr lang="ru-RU"/>
          </a:p>
        </p:txBody>
      </p:sp>
      <p:sp>
        <p:nvSpPr>
          <p:cNvPr id="847" name="Полилиния: фигура 846">
            <a:extLst>
              <a:ext uri="{FF2B5EF4-FFF2-40B4-BE49-F238E27FC236}">
                <a16:creationId xmlns:a16="http://schemas.microsoft.com/office/drawing/2014/main" id="{9274EA27-2E90-8BC2-2B78-39AE80DFFD20}"/>
              </a:ext>
            </a:extLst>
          </p:cNvPr>
          <p:cNvSpPr/>
          <p:nvPr/>
        </p:nvSpPr>
        <p:spPr>
          <a:xfrm>
            <a:off x="6359560" y="2024078"/>
            <a:ext cx="34575" cy="18859"/>
          </a:xfrm>
          <a:custGeom>
            <a:avLst/>
            <a:gdLst>
              <a:gd name="connsiteX0" fmla="*/ 0 w 34575"/>
              <a:gd name="connsiteY0" fmla="*/ 13145 h 18859"/>
              <a:gd name="connsiteX1" fmla="*/ 25812 w 34575"/>
              <a:gd name="connsiteY1" fmla="*/ 0 h 18859"/>
              <a:gd name="connsiteX2" fmla="*/ 34576 w 34575"/>
              <a:gd name="connsiteY2" fmla="*/ 5715 h 18859"/>
              <a:gd name="connsiteX3" fmla="*/ 8763 w 34575"/>
              <a:gd name="connsiteY3" fmla="*/ 18859 h 18859"/>
              <a:gd name="connsiteX4" fmla="*/ 0 w 34575"/>
              <a:gd name="connsiteY4" fmla="*/ 13145 h 1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 h="18859">
                <a:moveTo>
                  <a:pt x="0" y="13145"/>
                </a:moveTo>
                <a:lnTo>
                  <a:pt x="25812" y="0"/>
                </a:lnTo>
                <a:cubicBezTo>
                  <a:pt x="28860" y="1905"/>
                  <a:pt x="31718" y="3810"/>
                  <a:pt x="34576" y="5715"/>
                </a:cubicBezTo>
                <a:lnTo>
                  <a:pt x="8763" y="18859"/>
                </a:lnTo>
                <a:cubicBezTo>
                  <a:pt x="5905" y="16954"/>
                  <a:pt x="2953" y="15049"/>
                  <a:pt x="0" y="13145"/>
                </a:cubicBezTo>
                <a:close/>
              </a:path>
            </a:pathLst>
          </a:custGeom>
          <a:noFill/>
          <a:ln w="1270" cap="flat">
            <a:solidFill>
              <a:srgbClr val="000000">
                <a:alpha val="0"/>
              </a:srgbClr>
            </a:solidFill>
            <a:prstDash val="solid"/>
            <a:miter/>
          </a:ln>
        </p:spPr>
        <p:txBody>
          <a:bodyPr rtlCol="0" anchor="ctr"/>
          <a:lstStyle/>
          <a:p>
            <a:endParaRPr lang="ru-RU"/>
          </a:p>
        </p:txBody>
      </p:sp>
      <p:sp>
        <p:nvSpPr>
          <p:cNvPr id="848" name="Полилиния: фигура 847">
            <a:extLst>
              <a:ext uri="{FF2B5EF4-FFF2-40B4-BE49-F238E27FC236}">
                <a16:creationId xmlns:a16="http://schemas.microsoft.com/office/drawing/2014/main" id="{1798E271-F9A1-E104-5225-026480C9BE05}"/>
              </a:ext>
            </a:extLst>
          </p:cNvPr>
          <p:cNvSpPr/>
          <p:nvPr/>
        </p:nvSpPr>
        <p:spPr>
          <a:xfrm>
            <a:off x="6360417" y="1794568"/>
            <a:ext cx="190214" cy="120406"/>
          </a:xfrm>
          <a:custGeom>
            <a:avLst/>
            <a:gdLst>
              <a:gd name="connsiteX0" fmla="*/ 180690 w 190214"/>
              <a:gd name="connsiteY0" fmla="*/ 1482 h 120406"/>
              <a:gd name="connsiteX1" fmla="*/ 171165 w 190214"/>
              <a:gd name="connsiteY1" fmla="*/ 16531 h 120406"/>
              <a:gd name="connsiteX2" fmla="*/ 180690 w 190214"/>
              <a:gd name="connsiteY2" fmla="*/ 20532 h 120406"/>
              <a:gd name="connsiteX3" fmla="*/ 190215 w 190214"/>
              <a:gd name="connsiteY3" fmla="*/ 5482 h 120406"/>
              <a:gd name="connsiteX4" fmla="*/ 180690 w 190214"/>
              <a:gd name="connsiteY4" fmla="*/ 1482 h 120406"/>
              <a:gd name="connsiteX5" fmla="*/ 137922 w 190214"/>
              <a:gd name="connsiteY5" fmla="*/ 26152 h 120406"/>
              <a:gd name="connsiteX6" fmla="*/ 128397 w 190214"/>
              <a:gd name="connsiteY6" fmla="*/ 41106 h 120406"/>
              <a:gd name="connsiteX7" fmla="*/ 137922 w 190214"/>
              <a:gd name="connsiteY7" fmla="*/ 45106 h 120406"/>
              <a:gd name="connsiteX8" fmla="*/ 147447 w 190214"/>
              <a:gd name="connsiteY8" fmla="*/ 30152 h 120406"/>
              <a:gd name="connsiteX9" fmla="*/ 137922 w 190214"/>
              <a:gd name="connsiteY9" fmla="*/ 26152 h 120406"/>
              <a:gd name="connsiteX10" fmla="*/ 95060 w 190214"/>
              <a:gd name="connsiteY10" fmla="*/ 50726 h 120406"/>
              <a:gd name="connsiteX11" fmla="*/ 85535 w 190214"/>
              <a:gd name="connsiteY11" fmla="*/ 65680 h 120406"/>
              <a:gd name="connsiteX12" fmla="*/ 95060 w 190214"/>
              <a:gd name="connsiteY12" fmla="*/ 69681 h 120406"/>
              <a:gd name="connsiteX13" fmla="*/ 104585 w 190214"/>
              <a:gd name="connsiteY13" fmla="*/ 54727 h 120406"/>
              <a:gd name="connsiteX14" fmla="*/ 95060 w 190214"/>
              <a:gd name="connsiteY14" fmla="*/ 50726 h 120406"/>
              <a:gd name="connsiteX15" fmla="*/ 52292 w 190214"/>
              <a:gd name="connsiteY15" fmla="*/ 75396 h 120406"/>
              <a:gd name="connsiteX16" fmla="*/ 42767 w 190214"/>
              <a:gd name="connsiteY16" fmla="*/ 90350 h 120406"/>
              <a:gd name="connsiteX17" fmla="*/ 52292 w 190214"/>
              <a:gd name="connsiteY17" fmla="*/ 94351 h 120406"/>
              <a:gd name="connsiteX18" fmla="*/ 61817 w 190214"/>
              <a:gd name="connsiteY18" fmla="*/ 79396 h 120406"/>
              <a:gd name="connsiteX19" fmla="*/ 52292 w 190214"/>
              <a:gd name="connsiteY19" fmla="*/ 75396 h 120406"/>
              <a:gd name="connsiteX20" fmla="*/ 19050 w 190214"/>
              <a:gd name="connsiteY20" fmla="*/ 103971 h 120406"/>
              <a:gd name="connsiteX21" fmla="*/ 9525 w 190214"/>
              <a:gd name="connsiteY21" fmla="*/ 118925 h 120406"/>
              <a:gd name="connsiteX22" fmla="*/ 0 w 190214"/>
              <a:gd name="connsiteY22" fmla="*/ 114925 h 120406"/>
              <a:gd name="connsiteX23" fmla="*/ 9525 w 190214"/>
              <a:gd name="connsiteY23" fmla="*/ 99970 h 120406"/>
              <a:gd name="connsiteX24" fmla="*/ 19050 w 190214"/>
              <a:gd name="connsiteY24" fmla="*/ 103971 h 12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214" h="120406">
                <a:moveTo>
                  <a:pt x="180690" y="1482"/>
                </a:moveTo>
                <a:cubicBezTo>
                  <a:pt x="175356" y="4530"/>
                  <a:pt x="171165" y="11197"/>
                  <a:pt x="171165" y="16531"/>
                </a:cubicBezTo>
                <a:cubicBezTo>
                  <a:pt x="171165" y="21770"/>
                  <a:pt x="175356" y="23485"/>
                  <a:pt x="180690" y="20532"/>
                </a:cubicBezTo>
                <a:cubicBezTo>
                  <a:pt x="185928" y="17484"/>
                  <a:pt x="190215" y="10721"/>
                  <a:pt x="190215" y="5482"/>
                </a:cubicBezTo>
                <a:cubicBezTo>
                  <a:pt x="190215" y="244"/>
                  <a:pt x="185928" y="-1566"/>
                  <a:pt x="180690" y="1482"/>
                </a:cubicBezTo>
                <a:close/>
                <a:moveTo>
                  <a:pt x="137922" y="26152"/>
                </a:moveTo>
                <a:cubicBezTo>
                  <a:pt x="132588" y="29200"/>
                  <a:pt x="128397" y="35867"/>
                  <a:pt x="128397" y="41106"/>
                </a:cubicBezTo>
                <a:cubicBezTo>
                  <a:pt x="128397" y="46345"/>
                  <a:pt x="132588" y="48154"/>
                  <a:pt x="137922" y="45106"/>
                </a:cubicBezTo>
                <a:cubicBezTo>
                  <a:pt x="143161" y="42058"/>
                  <a:pt x="147447" y="35391"/>
                  <a:pt x="147447" y="30152"/>
                </a:cubicBezTo>
                <a:cubicBezTo>
                  <a:pt x="147447" y="24913"/>
                  <a:pt x="143161" y="23104"/>
                  <a:pt x="137922" y="26152"/>
                </a:cubicBezTo>
                <a:close/>
                <a:moveTo>
                  <a:pt x="95060" y="50726"/>
                </a:moveTo>
                <a:cubicBezTo>
                  <a:pt x="89821" y="53774"/>
                  <a:pt x="85535" y="60442"/>
                  <a:pt x="85535" y="65680"/>
                </a:cubicBezTo>
                <a:cubicBezTo>
                  <a:pt x="85535" y="70919"/>
                  <a:pt x="89821" y="72729"/>
                  <a:pt x="95060" y="69681"/>
                </a:cubicBezTo>
                <a:cubicBezTo>
                  <a:pt x="100394" y="66728"/>
                  <a:pt x="104585" y="59965"/>
                  <a:pt x="104585" y="54727"/>
                </a:cubicBezTo>
                <a:cubicBezTo>
                  <a:pt x="104585" y="49488"/>
                  <a:pt x="100394" y="47678"/>
                  <a:pt x="95060" y="50726"/>
                </a:cubicBezTo>
                <a:close/>
                <a:moveTo>
                  <a:pt x="52292" y="75396"/>
                </a:moveTo>
                <a:cubicBezTo>
                  <a:pt x="47054" y="78349"/>
                  <a:pt x="42767" y="85111"/>
                  <a:pt x="42767" y="90350"/>
                </a:cubicBezTo>
                <a:cubicBezTo>
                  <a:pt x="42767" y="95589"/>
                  <a:pt x="47054" y="97399"/>
                  <a:pt x="52292" y="94351"/>
                </a:cubicBezTo>
                <a:cubicBezTo>
                  <a:pt x="57531" y="91303"/>
                  <a:pt x="61817" y="84635"/>
                  <a:pt x="61817" y="79396"/>
                </a:cubicBezTo>
                <a:cubicBezTo>
                  <a:pt x="61817" y="74158"/>
                  <a:pt x="57531" y="72348"/>
                  <a:pt x="52292" y="75396"/>
                </a:cubicBezTo>
                <a:close/>
                <a:moveTo>
                  <a:pt x="19050" y="103971"/>
                </a:moveTo>
                <a:cubicBezTo>
                  <a:pt x="19050" y="109210"/>
                  <a:pt x="14764" y="115877"/>
                  <a:pt x="9525" y="118925"/>
                </a:cubicBezTo>
                <a:cubicBezTo>
                  <a:pt x="4286" y="121973"/>
                  <a:pt x="0" y="120163"/>
                  <a:pt x="0" y="114925"/>
                </a:cubicBezTo>
                <a:cubicBezTo>
                  <a:pt x="0" y="109686"/>
                  <a:pt x="4286" y="103018"/>
                  <a:pt x="9525" y="99970"/>
                </a:cubicBezTo>
                <a:cubicBezTo>
                  <a:pt x="14764" y="96922"/>
                  <a:pt x="19050" y="98732"/>
                  <a:pt x="19050" y="103971"/>
                </a:cubicBezTo>
                <a:close/>
              </a:path>
            </a:pathLst>
          </a:custGeom>
          <a:solidFill>
            <a:srgbClr val="1499FC"/>
          </a:solidFill>
          <a:ln w="9525" cap="flat">
            <a:noFill/>
            <a:prstDash val="solid"/>
            <a:miter/>
          </a:ln>
        </p:spPr>
        <p:txBody>
          <a:bodyPr rtlCol="0" anchor="ctr"/>
          <a:lstStyle/>
          <a:p>
            <a:endParaRPr lang="ru-RU"/>
          </a:p>
        </p:txBody>
      </p:sp>
      <p:sp>
        <p:nvSpPr>
          <p:cNvPr id="849" name="Полилиния: фигура 848">
            <a:extLst>
              <a:ext uri="{FF2B5EF4-FFF2-40B4-BE49-F238E27FC236}">
                <a16:creationId xmlns:a16="http://schemas.microsoft.com/office/drawing/2014/main" id="{F4CD05AE-2B69-2D11-242F-D1ADC7DB5912}"/>
              </a:ext>
            </a:extLst>
          </p:cNvPr>
          <p:cNvSpPr/>
          <p:nvPr/>
        </p:nvSpPr>
        <p:spPr>
          <a:xfrm>
            <a:off x="6360417" y="1794568"/>
            <a:ext cx="190214" cy="120406"/>
          </a:xfrm>
          <a:custGeom>
            <a:avLst/>
            <a:gdLst>
              <a:gd name="connsiteX0" fmla="*/ 171165 w 190214"/>
              <a:gd name="connsiteY0" fmla="*/ 16531 h 120406"/>
              <a:gd name="connsiteX1" fmla="*/ 180690 w 190214"/>
              <a:gd name="connsiteY1" fmla="*/ 20532 h 120406"/>
              <a:gd name="connsiteX2" fmla="*/ 190215 w 190214"/>
              <a:gd name="connsiteY2" fmla="*/ 5482 h 120406"/>
              <a:gd name="connsiteX3" fmla="*/ 180690 w 190214"/>
              <a:gd name="connsiteY3" fmla="*/ 1482 h 120406"/>
              <a:gd name="connsiteX4" fmla="*/ 171165 w 190214"/>
              <a:gd name="connsiteY4" fmla="*/ 16531 h 120406"/>
              <a:gd name="connsiteX5" fmla="*/ 128397 w 190214"/>
              <a:gd name="connsiteY5" fmla="*/ 41106 h 120406"/>
              <a:gd name="connsiteX6" fmla="*/ 137922 w 190214"/>
              <a:gd name="connsiteY6" fmla="*/ 45106 h 120406"/>
              <a:gd name="connsiteX7" fmla="*/ 147447 w 190214"/>
              <a:gd name="connsiteY7" fmla="*/ 30152 h 120406"/>
              <a:gd name="connsiteX8" fmla="*/ 137922 w 190214"/>
              <a:gd name="connsiteY8" fmla="*/ 26152 h 120406"/>
              <a:gd name="connsiteX9" fmla="*/ 128397 w 190214"/>
              <a:gd name="connsiteY9" fmla="*/ 41106 h 120406"/>
              <a:gd name="connsiteX10" fmla="*/ 85535 w 190214"/>
              <a:gd name="connsiteY10" fmla="*/ 65680 h 120406"/>
              <a:gd name="connsiteX11" fmla="*/ 95060 w 190214"/>
              <a:gd name="connsiteY11" fmla="*/ 69681 h 120406"/>
              <a:gd name="connsiteX12" fmla="*/ 104585 w 190214"/>
              <a:gd name="connsiteY12" fmla="*/ 54727 h 120406"/>
              <a:gd name="connsiteX13" fmla="*/ 95060 w 190214"/>
              <a:gd name="connsiteY13" fmla="*/ 50726 h 120406"/>
              <a:gd name="connsiteX14" fmla="*/ 85535 w 190214"/>
              <a:gd name="connsiteY14" fmla="*/ 65680 h 120406"/>
              <a:gd name="connsiteX15" fmla="*/ 42767 w 190214"/>
              <a:gd name="connsiteY15" fmla="*/ 90350 h 120406"/>
              <a:gd name="connsiteX16" fmla="*/ 52292 w 190214"/>
              <a:gd name="connsiteY16" fmla="*/ 94351 h 120406"/>
              <a:gd name="connsiteX17" fmla="*/ 61817 w 190214"/>
              <a:gd name="connsiteY17" fmla="*/ 79396 h 120406"/>
              <a:gd name="connsiteX18" fmla="*/ 52292 w 190214"/>
              <a:gd name="connsiteY18" fmla="*/ 75396 h 120406"/>
              <a:gd name="connsiteX19" fmla="*/ 42767 w 190214"/>
              <a:gd name="connsiteY19" fmla="*/ 90350 h 120406"/>
              <a:gd name="connsiteX20" fmla="*/ 9525 w 190214"/>
              <a:gd name="connsiteY20" fmla="*/ 118925 h 120406"/>
              <a:gd name="connsiteX21" fmla="*/ 0 w 190214"/>
              <a:gd name="connsiteY21" fmla="*/ 114925 h 120406"/>
              <a:gd name="connsiteX22" fmla="*/ 9525 w 190214"/>
              <a:gd name="connsiteY22" fmla="*/ 99970 h 120406"/>
              <a:gd name="connsiteX23" fmla="*/ 19050 w 190214"/>
              <a:gd name="connsiteY23" fmla="*/ 103971 h 120406"/>
              <a:gd name="connsiteX24" fmla="*/ 9525 w 190214"/>
              <a:gd name="connsiteY24" fmla="*/ 118925 h 12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214" h="120406">
                <a:moveTo>
                  <a:pt x="171165" y="16531"/>
                </a:moveTo>
                <a:cubicBezTo>
                  <a:pt x="171165" y="21770"/>
                  <a:pt x="175356" y="23485"/>
                  <a:pt x="180690" y="20532"/>
                </a:cubicBezTo>
                <a:cubicBezTo>
                  <a:pt x="185928" y="17484"/>
                  <a:pt x="190215" y="10721"/>
                  <a:pt x="190215" y="5482"/>
                </a:cubicBezTo>
                <a:cubicBezTo>
                  <a:pt x="190215" y="244"/>
                  <a:pt x="185928" y="-1566"/>
                  <a:pt x="180690" y="1482"/>
                </a:cubicBezTo>
                <a:cubicBezTo>
                  <a:pt x="175356" y="4530"/>
                  <a:pt x="171165" y="11197"/>
                  <a:pt x="171165" y="16531"/>
                </a:cubicBezTo>
                <a:close/>
                <a:moveTo>
                  <a:pt x="128397" y="41106"/>
                </a:moveTo>
                <a:cubicBezTo>
                  <a:pt x="128397" y="46345"/>
                  <a:pt x="132588" y="48154"/>
                  <a:pt x="137922" y="45106"/>
                </a:cubicBezTo>
                <a:cubicBezTo>
                  <a:pt x="143161" y="42058"/>
                  <a:pt x="147447" y="35391"/>
                  <a:pt x="147447" y="30152"/>
                </a:cubicBezTo>
                <a:cubicBezTo>
                  <a:pt x="147447" y="24913"/>
                  <a:pt x="143161" y="23104"/>
                  <a:pt x="137922" y="26152"/>
                </a:cubicBezTo>
                <a:cubicBezTo>
                  <a:pt x="132588" y="29200"/>
                  <a:pt x="128397" y="35867"/>
                  <a:pt x="128397" y="41106"/>
                </a:cubicBezTo>
                <a:close/>
                <a:moveTo>
                  <a:pt x="85535" y="65680"/>
                </a:moveTo>
                <a:cubicBezTo>
                  <a:pt x="85535" y="70919"/>
                  <a:pt x="89821" y="72729"/>
                  <a:pt x="95060" y="69681"/>
                </a:cubicBezTo>
                <a:cubicBezTo>
                  <a:pt x="100394" y="66728"/>
                  <a:pt x="104585" y="59965"/>
                  <a:pt x="104585" y="54727"/>
                </a:cubicBezTo>
                <a:cubicBezTo>
                  <a:pt x="104585" y="49488"/>
                  <a:pt x="100394" y="47678"/>
                  <a:pt x="95060" y="50726"/>
                </a:cubicBezTo>
                <a:cubicBezTo>
                  <a:pt x="89821" y="53774"/>
                  <a:pt x="85535" y="60442"/>
                  <a:pt x="85535" y="65680"/>
                </a:cubicBezTo>
                <a:close/>
                <a:moveTo>
                  <a:pt x="42767" y="90350"/>
                </a:moveTo>
                <a:cubicBezTo>
                  <a:pt x="42767" y="95589"/>
                  <a:pt x="47054" y="97399"/>
                  <a:pt x="52292" y="94351"/>
                </a:cubicBezTo>
                <a:cubicBezTo>
                  <a:pt x="57531" y="91303"/>
                  <a:pt x="61817" y="84635"/>
                  <a:pt x="61817" y="79396"/>
                </a:cubicBezTo>
                <a:cubicBezTo>
                  <a:pt x="61817" y="74158"/>
                  <a:pt x="57531" y="72348"/>
                  <a:pt x="52292" y="75396"/>
                </a:cubicBezTo>
                <a:cubicBezTo>
                  <a:pt x="47054" y="78349"/>
                  <a:pt x="42767" y="85111"/>
                  <a:pt x="42767" y="90350"/>
                </a:cubicBezTo>
                <a:close/>
                <a:moveTo>
                  <a:pt x="9525" y="118925"/>
                </a:moveTo>
                <a:cubicBezTo>
                  <a:pt x="4286" y="121973"/>
                  <a:pt x="0" y="120163"/>
                  <a:pt x="0" y="114925"/>
                </a:cubicBezTo>
                <a:cubicBezTo>
                  <a:pt x="0" y="109686"/>
                  <a:pt x="4286" y="103018"/>
                  <a:pt x="9525" y="99970"/>
                </a:cubicBezTo>
                <a:cubicBezTo>
                  <a:pt x="14764" y="96922"/>
                  <a:pt x="19050" y="98732"/>
                  <a:pt x="19050" y="103971"/>
                </a:cubicBezTo>
                <a:cubicBezTo>
                  <a:pt x="19050" y="109210"/>
                  <a:pt x="14764" y="115877"/>
                  <a:pt x="9525" y="118925"/>
                </a:cubicBezTo>
                <a:close/>
              </a:path>
            </a:pathLst>
          </a:custGeom>
          <a:noFill/>
          <a:ln w="1270" cap="flat">
            <a:solidFill>
              <a:srgbClr val="000000">
                <a:alpha val="0"/>
              </a:srgbClr>
            </a:solidFill>
            <a:prstDash val="solid"/>
            <a:miter/>
          </a:ln>
        </p:spPr>
        <p:txBody>
          <a:bodyPr rtlCol="0" anchor="ctr"/>
          <a:lstStyle/>
          <a:p>
            <a:endParaRPr lang="ru-RU"/>
          </a:p>
        </p:txBody>
      </p:sp>
      <p:sp>
        <p:nvSpPr>
          <p:cNvPr id="850" name="Полилиния: фигура 849">
            <a:extLst>
              <a:ext uri="{FF2B5EF4-FFF2-40B4-BE49-F238E27FC236}">
                <a16:creationId xmlns:a16="http://schemas.microsoft.com/office/drawing/2014/main" id="{D991B7C6-AFF7-3F31-CC5F-FCB690DC5621}"/>
              </a:ext>
            </a:extLst>
          </p:cNvPr>
          <p:cNvSpPr/>
          <p:nvPr/>
        </p:nvSpPr>
        <p:spPr>
          <a:xfrm>
            <a:off x="6399183" y="1963756"/>
            <a:ext cx="27146" cy="55066"/>
          </a:xfrm>
          <a:custGeom>
            <a:avLst/>
            <a:gdLst>
              <a:gd name="connsiteX0" fmla="*/ 20860 w 27146"/>
              <a:gd name="connsiteY0" fmla="*/ 17269 h 55066"/>
              <a:gd name="connsiteX1" fmla="*/ 6382 w 27146"/>
              <a:gd name="connsiteY1" fmla="*/ 25651 h 55066"/>
              <a:gd name="connsiteX2" fmla="*/ 6382 w 27146"/>
              <a:gd name="connsiteY2" fmla="*/ 16793 h 55066"/>
              <a:gd name="connsiteX3" fmla="*/ 13621 w 27146"/>
              <a:gd name="connsiteY3" fmla="*/ 5363 h 55066"/>
              <a:gd name="connsiteX4" fmla="*/ 20860 w 27146"/>
              <a:gd name="connsiteY4" fmla="*/ 8411 h 55066"/>
              <a:gd name="connsiteX5" fmla="*/ 20860 w 27146"/>
              <a:gd name="connsiteY5" fmla="*/ 17269 h 55066"/>
              <a:gd name="connsiteX6" fmla="*/ 15812 w 27146"/>
              <a:gd name="connsiteY6" fmla="*/ 36224 h 55066"/>
              <a:gd name="connsiteX7" fmla="*/ 13525 w 27146"/>
              <a:gd name="connsiteY7" fmla="*/ 39748 h 55066"/>
              <a:gd name="connsiteX8" fmla="*/ 11335 w 27146"/>
              <a:gd name="connsiteY8" fmla="*/ 38796 h 55066"/>
              <a:gd name="connsiteX9" fmla="*/ 11335 w 27146"/>
              <a:gd name="connsiteY9" fmla="*/ 33748 h 55066"/>
              <a:gd name="connsiteX10" fmla="*/ 13525 w 27146"/>
              <a:gd name="connsiteY10" fmla="*/ 30223 h 55066"/>
              <a:gd name="connsiteX11" fmla="*/ 15812 w 27146"/>
              <a:gd name="connsiteY11" fmla="*/ 31176 h 55066"/>
              <a:gd name="connsiteX12" fmla="*/ 15812 w 27146"/>
              <a:gd name="connsiteY12" fmla="*/ 36224 h 55066"/>
              <a:gd name="connsiteX13" fmla="*/ 24575 w 27146"/>
              <a:gd name="connsiteY13" fmla="*/ 15269 h 55066"/>
              <a:gd name="connsiteX14" fmla="*/ 24575 w 27146"/>
              <a:gd name="connsiteY14" fmla="*/ 6316 h 55066"/>
              <a:gd name="connsiteX15" fmla="*/ 13621 w 27146"/>
              <a:gd name="connsiteY15" fmla="*/ 1648 h 55066"/>
              <a:gd name="connsiteX16" fmla="*/ 2667 w 27146"/>
              <a:gd name="connsiteY16" fmla="*/ 18889 h 55066"/>
              <a:gd name="connsiteX17" fmla="*/ 2667 w 27146"/>
              <a:gd name="connsiteY17" fmla="*/ 27842 h 55066"/>
              <a:gd name="connsiteX18" fmla="*/ 0 w 27146"/>
              <a:gd name="connsiteY18" fmla="*/ 32319 h 55066"/>
              <a:gd name="connsiteX19" fmla="*/ 0 w 27146"/>
              <a:gd name="connsiteY19" fmla="*/ 53274 h 55066"/>
              <a:gd name="connsiteX20" fmla="*/ 3048 w 27146"/>
              <a:gd name="connsiteY20" fmla="*/ 54607 h 55066"/>
              <a:gd name="connsiteX21" fmla="*/ 24099 w 27146"/>
              <a:gd name="connsiteY21" fmla="*/ 42511 h 55066"/>
              <a:gd name="connsiteX22" fmla="*/ 27147 w 27146"/>
              <a:gd name="connsiteY22" fmla="*/ 37653 h 55066"/>
              <a:gd name="connsiteX23" fmla="*/ 27147 w 27146"/>
              <a:gd name="connsiteY23" fmla="*/ 16793 h 55066"/>
              <a:gd name="connsiteX24" fmla="*/ 24575 w 27146"/>
              <a:gd name="connsiteY24" fmla="*/ 15269 h 5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46" h="55066">
                <a:moveTo>
                  <a:pt x="20860" y="17269"/>
                </a:moveTo>
                <a:lnTo>
                  <a:pt x="6382" y="25651"/>
                </a:lnTo>
                <a:lnTo>
                  <a:pt x="6382" y="16793"/>
                </a:lnTo>
                <a:cubicBezTo>
                  <a:pt x="6382" y="12793"/>
                  <a:pt x="9620" y="7649"/>
                  <a:pt x="13621" y="5363"/>
                </a:cubicBezTo>
                <a:cubicBezTo>
                  <a:pt x="17622" y="2982"/>
                  <a:pt x="20860" y="4411"/>
                  <a:pt x="20860" y="8411"/>
                </a:cubicBezTo>
                <a:lnTo>
                  <a:pt x="20860" y="17269"/>
                </a:lnTo>
                <a:close/>
                <a:moveTo>
                  <a:pt x="15812" y="36224"/>
                </a:moveTo>
                <a:cubicBezTo>
                  <a:pt x="15812" y="37462"/>
                  <a:pt x="14764" y="38986"/>
                  <a:pt x="13525" y="39748"/>
                </a:cubicBezTo>
                <a:cubicBezTo>
                  <a:pt x="12287" y="40415"/>
                  <a:pt x="11335" y="40034"/>
                  <a:pt x="11335" y="38796"/>
                </a:cubicBezTo>
                <a:lnTo>
                  <a:pt x="11335" y="33748"/>
                </a:lnTo>
                <a:cubicBezTo>
                  <a:pt x="11335" y="32509"/>
                  <a:pt x="12287" y="30890"/>
                  <a:pt x="13525" y="30223"/>
                </a:cubicBezTo>
                <a:cubicBezTo>
                  <a:pt x="14764" y="29557"/>
                  <a:pt x="15812" y="29938"/>
                  <a:pt x="15812" y="31176"/>
                </a:cubicBezTo>
                <a:lnTo>
                  <a:pt x="15812" y="36224"/>
                </a:lnTo>
                <a:close/>
                <a:moveTo>
                  <a:pt x="24575" y="15269"/>
                </a:moveTo>
                <a:lnTo>
                  <a:pt x="24575" y="6316"/>
                </a:lnTo>
                <a:cubicBezTo>
                  <a:pt x="24575" y="315"/>
                  <a:pt x="19621" y="-1781"/>
                  <a:pt x="13621" y="1648"/>
                </a:cubicBezTo>
                <a:cubicBezTo>
                  <a:pt x="7620" y="5173"/>
                  <a:pt x="2667" y="12888"/>
                  <a:pt x="2667" y="18889"/>
                </a:cubicBezTo>
                <a:lnTo>
                  <a:pt x="2667" y="27842"/>
                </a:lnTo>
                <a:cubicBezTo>
                  <a:pt x="1143" y="28890"/>
                  <a:pt x="0" y="30795"/>
                  <a:pt x="0" y="32319"/>
                </a:cubicBezTo>
                <a:lnTo>
                  <a:pt x="0" y="53274"/>
                </a:lnTo>
                <a:cubicBezTo>
                  <a:pt x="0" y="54988"/>
                  <a:pt x="1334" y="55560"/>
                  <a:pt x="3048" y="54607"/>
                </a:cubicBezTo>
                <a:lnTo>
                  <a:pt x="24099" y="42511"/>
                </a:lnTo>
                <a:cubicBezTo>
                  <a:pt x="25718" y="41558"/>
                  <a:pt x="27147" y="39367"/>
                  <a:pt x="27147" y="37653"/>
                </a:cubicBezTo>
                <a:lnTo>
                  <a:pt x="27147" y="16793"/>
                </a:lnTo>
                <a:cubicBezTo>
                  <a:pt x="27147" y="15269"/>
                  <a:pt x="26003" y="14698"/>
                  <a:pt x="24575" y="15269"/>
                </a:cubicBezTo>
                <a:close/>
              </a:path>
            </a:pathLst>
          </a:custGeom>
          <a:solidFill>
            <a:srgbClr val="FFFFFF"/>
          </a:solidFill>
          <a:ln w="9525" cap="flat">
            <a:noFill/>
            <a:prstDash val="solid"/>
            <a:miter/>
          </a:ln>
        </p:spPr>
        <p:txBody>
          <a:bodyPr rtlCol="0" anchor="ctr"/>
          <a:lstStyle/>
          <a:p>
            <a:endParaRPr lang="ru-RU"/>
          </a:p>
        </p:txBody>
      </p:sp>
      <p:sp>
        <p:nvSpPr>
          <p:cNvPr id="851" name="Полилиния: фигура 850">
            <a:extLst>
              <a:ext uri="{FF2B5EF4-FFF2-40B4-BE49-F238E27FC236}">
                <a16:creationId xmlns:a16="http://schemas.microsoft.com/office/drawing/2014/main" id="{48A38125-E8E1-9FF8-2E19-E099326D5C9C}"/>
              </a:ext>
            </a:extLst>
          </p:cNvPr>
          <p:cNvSpPr/>
          <p:nvPr/>
        </p:nvSpPr>
        <p:spPr>
          <a:xfrm>
            <a:off x="6399183" y="1963756"/>
            <a:ext cx="27146" cy="55066"/>
          </a:xfrm>
          <a:custGeom>
            <a:avLst/>
            <a:gdLst>
              <a:gd name="connsiteX0" fmla="*/ 6382 w 27146"/>
              <a:gd name="connsiteY0" fmla="*/ 25651 h 55066"/>
              <a:gd name="connsiteX1" fmla="*/ 6382 w 27146"/>
              <a:gd name="connsiteY1" fmla="*/ 16793 h 55066"/>
              <a:gd name="connsiteX2" fmla="*/ 13621 w 27146"/>
              <a:gd name="connsiteY2" fmla="*/ 5363 h 55066"/>
              <a:gd name="connsiteX3" fmla="*/ 20860 w 27146"/>
              <a:gd name="connsiteY3" fmla="*/ 8411 h 55066"/>
              <a:gd name="connsiteX4" fmla="*/ 20860 w 27146"/>
              <a:gd name="connsiteY4" fmla="*/ 17269 h 55066"/>
              <a:gd name="connsiteX5" fmla="*/ 6382 w 27146"/>
              <a:gd name="connsiteY5" fmla="*/ 25651 h 55066"/>
              <a:gd name="connsiteX6" fmla="*/ 13525 w 27146"/>
              <a:gd name="connsiteY6" fmla="*/ 39748 h 55066"/>
              <a:gd name="connsiteX7" fmla="*/ 11335 w 27146"/>
              <a:gd name="connsiteY7" fmla="*/ 38796 h 55066"/>
              <a:gd name="connsiteX8" fmla="*/ 11335 w 27146"/>
              <a:gd name="connsiteY8" fmla="*/ 33748 h 55066"/>
              <a:gd name="connsiteX9" fmla="*/ 13525 w 27146"/>
              <a:gd name="connsiteY9" fmla="*/ 30223 h 55066"/>
              <a:gd name="connsiteX10" fmla="*/ 15812 w 27146"/>
              <a:gd name="connsiteY10" fmla="*/ 31176 h 55066"/>
              <a:gd name="connsiteX11" fmla="*/ 15812 w 27146"/>
              <a:gd name="connsiteY11" fmla="*/ 36224 h 55066"/>
              <a:gd name="connsiteX12" fmla="*/ 13525 w 27146"/>
              <a:gd name="connsiteY12" fmla="*/ 39748 h 55066"/>
              <a:gd name="connsiteX13" fmla="*/ 24575 w 27146"/>
              <a:gd name="connsiteY13" fmla="*/ 6316 h 55066"/>
              <a:gd name="connsiteX14" fmla="*/ 13621 w 27146"/>
              <a:gd name="connsiteY14" fmla="*/ 1648 h 55066"/>
              <a:gd name="connsiteX15" fmla="*/ 2667 w 27146"/>
              <a:gd name="connsiteY15" fmla="*/ 18889 h 55066"/>
              <a:gd name="connsiteX16" fmla="*/ 2667 w 27146"/>
              <a:gd name="connsiteY16" fmla="*/ 27842 h 55066"/>
              <a:gd name="connsiteX17" fmla="*/ 0 w 27146"/>
              <a:gd name="connsiteY17" fmla="*/ 32319 h 55066"/>
              <a:gd name="connsiteX18" fmla="*/ 0 w 27146"/>
              <a:gd name="connsiteY18" fmla="*/ 53274 h 55066"/>
              <a:gd name="connsiteX19" fmla="*/ 3048 w 27146"/>
              <a:gd name="connsiteY19" fmla="*/ 54607 h 55066"/>
              <a:gd name="connsiteX20" fmla="*/ 24099 w 27146"/>
              <a:gd name="connsiteY20" fmla="*/ 42511 h 55066"/>
              <a:gd name="connsiteX21" fmla="*/ 27147 w 27146"/>
              <a:gd name="connsiteY21" fmla="*/ 37653 h 55066"/>
              <a:gd name="connsiteX22" fmla="*/ 27147 w 27146"/>
              <a:gd name="connsiteY22" fmla="*/ 16793 h 55066"/>
              <a:gd name="connsiteX23" fmla="*/ 24575 w 27146"/>
              <a:gd name="connsiteY23" fmla="*/ 15269 h 55066"/>
              <a:gd name="connsiteX24" fmla="*/ 24575 w 27146"/>
              <a:gd name="connsiteY24" fmla="*/ 6316 h 5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46" h="55066">
                <a:moveTo>
                  <a:pt x="6382" y="25651"/>
                </a:moveTo>
                <a:lnTo>
                  <a:pt x="6382" y="16793"/>
                </a:lnTo>
                <a:cubicBezTo>
                  <a:pt x="6382" y="12793"/>
                  <a:pt x="9620" y="7649"/>
                  <a:pt x="13621" y="5363"/>
                </a:cubicBezTo>
                <a:cubicBezTo>
                  <a:pt x="17622" y="2982"/>
                  <a:pt x="20860" y="4411"/>
                  <a:pt x="20860" y="8411"/>
                </a:cubicBezTo>
                <a:lnTo>
                  <a:pt x="20860" y="17269"/>
                </a:lnTo>
                <a:lnTo>
                  <a:pt x="6382" y="25651"/>
                </a:lnTo>
                <a:close/>
                <a:moveTo>
                  <a:pt x="13525" y="39748"/>
                </a:moveTo>
                <a:cubicBezTo>
                  <a:pt x="12287" y="40415"/>
                  <a:pt x="11335" y="40034"/>
                  <a:pt x="11335" y="38796"/>
                </a:cubicBezTo>
                <a:lnTo>
                  <a:pt x="11335" y="33748"/>
                </a:lnTo>
                <a:cubicBezTo>
                  <a:pt x="11335" y="32509"/>
                  <a:pt x="12287" y="30890"/>
                  <a:pt x="13525" y="30223"/>
                </a:cubicBezTo>
                <a:cubicBezTo>
                  <a:pt x="14764" y="29557"/>
                  <a:pt x="15812" y="29938"/>
                  <a:pt x="15812" y="31176"/>
                </a:cubicBezTo>
                <a:lnTo>
                  <a:pt x="15812" y="36224"/>
                </a:lnTo>
                <a:cubicBezTo>
                  <a:pt x="15812" y="37462"/>
                  <a:pt x="14764" y="38986"/>
                  <a:pt x="13525" y="39748"/>
                </a:cubicBezTo>
                <a:close/>
                <a:moveTo>
                  <a:pt x="24575" y="6316"/>
                </a:moveTo>
                <a:cubicBezTo>
                  <a:pt x="24575" y="315"/>
                  <a:pt x="19621" y="-1781"/>
                  <a:pt x="13621" y="1648"/>
                </a:cubicBezTo>
                <a:cubicBezTo>
                  <a:pt x="7620" y="5173"/>
                  <a:pt x="2667" y="12888"/>
                  <a:pt x="2667" y="18889"/>
                </a:cubicBezTo>
                <a:lnTo>
                  <a:pt x="2667" y="27842"/>
                </a:lnTo>
                <a:cubicBezTo>
                  <a:pt x="1143" y="28890"/>
                  <a:pt x="0" y="30795"/>
                  <a:pt x="0" y="32319"/>
                </a:cubicBezTo>
                <a:lnTo>
                  <a:pt x="0" y="53274"/>
                </a:lnTo>
                <a:cubicBezTo>
                  <a:pt x="0" y="54988"/>
                  <a:pt x="1334" y="55560"/>
                  <a:pt x="3048" y="54607"/>
                </a:cubicBezTo>
                <a:lnTo>
                  <a:pt x="24099" y="42511"/>
                </a:lnTo>
                <a:cubicBezTo>
                  <a:pt x="25718" y="41558"/>
                  <a:pt x="27147" y="39367"/>
                  <a:pt x="27147" y="37653"/>
                </a:cubicBezTo>
                <a:lnTo>
                  <a:pt x="27147" y="16793"/>
                </a:lnTo>
                <a:cubicBezTo>
                  <a:pt x="27147" y="15269"/>
                  <a:pt x="26003" y="14698"/>
                  <a:pt x="24575" y="15269"/>
                </a:cubicBezTo>
                <a:lnTo>
                  <a:pt x="24575" y="6316"/>
                </a:lnTo>
                <a:close/>
              </a:path>
            </a:pathLst>
          </a:custGeom>
          <a:noFill/>
          <a:ln w="1270" cap="flat">
            <a:solidFill>
              <a:srgbClr val="000000">
                <a:alpha val="0"/>
              </a:srgbClr>
            </a:solidFill>
            <a:prstDash val="solid"/>
            <a:miter/>
          </a:ln>
        </p:spPr>
        <p:txBody>
          <a:bodyPr rtlCol="0" anchor="ctr"/>
          <a:lstStyle/>
          <a:p>
            <a:endParaRPr lang="ru-RU"/>
          </a:p>
        </p:txBody>
      </p:sp>
      <p:sp>
        <p:nvSpPr>
          <p:cNvPr id="852" name="Полилиния: фигура 851">
            <a:extLst>
              <a:ext uri="{FF2B5EF4-FFF2-40B4-BE49-F238E27FC236}">
                <a16:creationId xmlns:a16="http://schemas.microsoft.com/office/drawing/2014/main" id="{75798367-4D47-A511-D4B0-79D948DA256A}"/>
              </a:ext>
            </a:extLst>
          </p:cNvPr>
          <p:cNvSpPr/>
          <p:nvPr/>
        </p:nvSpPr>
        <p:spPr>
          <a:xfrm>
            <a:off x="5293522" y="3187080"/>
            <a:ext cx="266795" cy="161448"/>
          </a:xfrm>
          <a:custGeom>
            <a:avLst/>
            <a:gdLst>
              <a:gd name="connsiteX0" fmla="*/ 227838 w 266795"/>
              <a:gd name="connsiteY0" fmla="*/ 46863 h 161448"/>
              <a:gd name="connsiteX1" fmla="*/ 139922 w 266795"/>
              <a:gd name="connsiteY1" fmla="*/ 0 h 161448"/>
              <a:gd name="connsiteX2" fmla="*/ 0 w 266795"/>
              <a:gd name="connsiteY2" fmla="*/ 80486 h 161448"/>
              <a:gd name="connsiteX3" fmla="*/ 140684 w 266795"/>
              <a:gd name="connsiteY3" fmla="*/ 161449 h 161448"/>
              <a:gd name="connsiteX4" fmla="*/ 266795 w 266795"/>
              <a:gd name="connsiteY4" fmla="*/ 161449 h 161448"/>
              <a:gd name="connsiteX5" fmla="*/ 227838 w 266795"/>
              <a:gd name="connsiteY5" fmla="*/ 46863 h 16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95" h="161448">
                <a:moveTo>
                  <a:pt x="227838" y="46863"/>
                </a:moveTo>
                <a:lnTo>
                  <a:pt x="139922" y="0"/>
                </a:lnTo>
                <a:lnTo>
                  <a:pt x="0" y="80486"/>
                </a:lnTo>
                <a:lnTo>
                  <a:pt x="140684" y="161449"/>
                </a:lnTo>
                <a:lnTo>
                  <a:pt x="266795" y="161449"/>
                </a:lnTo>
                <a:lnTo>
                  <a:pt x="227838" y="46863"/>
                </a:lnTo>
                <a:close/>
              </a:path>
            </a:pathLst>
          </a:custGeom>
          <a:solidFill>
            <a:srgbClr val="408B7E"/>
          </a:solidFill>
          <a:ln w="9525" cap="flat">
            <a:noFill/>
            <a:prstDash val="solid"/>
            <a:miter/>
          </a:ln>
        </p:spPr>
        <p:txBody>
          <a:bodyPr rtlCol="0" anchor="ctr"/>
          <a:lstStyle/>
          <a:p>
            <a:endParaRPr lang="ru-RU"/>
          </a:p>
        </p:txBody>
      </p:sp>
      <p:sp>
        <p:nvSpPr>
          <p:cNvPr id="853" name="Полилиния: фигура 852">
            <a:extLst>
              <a:ext uri="{FF2B5EF4-FFF2-40B4-BE49-F238E27FC236}">
                <a16:creationId xmlns:a16="http://schemas.microsoft.com/office/drawing/2014/main" id="{7E08E47C-0763-F86B-B230-E27DEC2346D5}"/>
              </a:ext>
            </a:extLst>
          </p:cNvPr>
          <p:cNvSpPr/>
          <p:nvPr/>
        </p:nvSpPr>
        <p:spPr>
          <a:xfrm>
            <a:off x="5293522" y="3187080"/>
            <a:ext cx="266795" cy="161448"/>
          </a:xfrm>
          <a:custGeom>
            <a:avLst/>
            <a:gdLst>
              <a:gd name="connsiteX0" fmla="*/ 139922 w 266795"/>
              <a:gd name="connsiteY0" fmla="*/ 0 h 161448"/>
              <a:gd name="connsiteX1" fmla="*/ 0 w 266795"/>
              <a:gd name="connsiteY1" fmla="*/ 80486 h 161448"/>
              <a:gd name="connsiteX2" fmla="*/ 140684 w 266795"/>
              <a:gd name="connsiteY2" fmla="*/ 161449 h 161448"/>
              <a:gd name="connsiteX3" fmla="*/ 266795 w 266795"/>
              <a:gd name="connsiteY3" fmla="*/ 161449 h 161448"/>
              <a:gd name="connsiteX4" fmla="*/ 227838 w 266795"/>
              <a:gd name="connsiteY4" fmla="*/ 46863 h 161448"/>
              <a:gd name="connsiteX5" fmla="*/ 139922 w 266795"/>
              <a:gd name="connsiteY5" fmla="*/ 0 h 16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95" h="161448">
                <a:moveTo>
                  <a:pt x="139922" y="0"/>
                </a:moveTo>
                <a:lnTo>
                  <a:pt x="0" y="80486"/>
                </a:lnTo>
                <a:lnTo>
                  <a:pt x="140684" y="161449"/>
                </a:lnTo>
                <a:lnTo>
                  <a:pt x="266795" y="161449"/>
                </a:lnTo>
                <a:lnTo>
                  <a:pt x="227838" y="46863"/>
                </a:lnTo>
                <a:lnTo>
                  <a:pt x="139922" y="0"/>
                </a:lnTo>
                <a:close/>
              </a:path>
            </a:pathLst>
          </a:custGeom>
          <a:noFill/>
          <a:ln w="1270" cap="flat">
            <a:solidFill>
              <a:srgbClr val="000000">
                <a:alpha val="0"/>
              </a:srgbClr>
            </a:solidFill>
            <a:prstDash val="solid"/>
            <a:miter/>
          </a:ln>
        </p:spPr>
        <p:txBody>
          <a:bodyPr rtlCol="0" anchor="ctr"/>
          <a:lstStyle/>
          <a:p>
            <a:endParaRPr lang="ru-RU"/>
          </a:p>
        </p:txBody>
      </p:sp>
      <p:sp>
        <p:nvSpPr>
          <p:cNvPr id="854" name="Полилиния: фигура 853">
            <a:extLst>
              <a:ext uri="{FF2B5EF4-FFF2-40B4-BE49-F238E27FC236}">
                <a16:creationId xmlns:a16="http://schemas.microsoft.com/office/drawing/2014/main" id="{0D703726-8D70-40C3-EAA2-72758C094803}"/>
              </a:ext>
            </a:extLst>
          </p:cNvPr>
          <p:cNvSpPr/>
          <p:nvPr/>
        </p:nvSpPr>
        <p:spPr>
          <a:xfrm>
            <a:off x="5422871" y="3151743"/>
            <a:ext cx="137445" cy="196786"/>
          </a:xfrm>
          <a:custGeom>
            <a:avLst/>
            <a:gdLst>
              <a:gd name="connsiteX0" fmla="*/ 137446 w 137445"/>
              <a:gd name="connsiteY0" fmla="*/ 196786 h 196786"/>
              <a:gd name="connsiteX1" fmla="*/ 0 w 137445"/>
              <a:gd name="connsiteY1" fmla="*/ 117729 h 196786"/>
              <a:gd name="connsiteX2" fmla="*/ 0 w 137445"/>
              <a:gd name="connsiteY2" fmla="*/ 0 h 196786"/>
              <a:gd name="connsiteX3" fmla="*/ 137446 w 137445"/>
              <a:gd name="connsiteY3" fmla="*/ 79057 h 196786"/>
              <a:gd name="connsiteX4" fmla="*/ 137446 w 137445"/>
              <a:gd name="connsiteY4" fmla="*/ 196786 h 19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45" h="196786">
                <a:moveTo>
                  <a:pt x="137446" y="196786"/>
                </a:moveTo>
                <a:lnTo>
                  <a:pt x="0" y="117729"/>
                </a:lnTo>
                <a:lnTo>
                  <a:pt x="0" y="0"/>
                </a:lnTo>
                <a:lnTo>
                  <a:pt x="137446" y="79057"/>
                </a:lnTo>
                <a:lnTo>
                  <a:pt x="137446" y="196786"/>
                </a:lnTo>
                <a:close/>
              </a:path>
            </a:pathLst>
          </a:custGeom>
          <a:solidFill>
            <a:srgbClr val="BEB9AB"/>
          </a:solidFill>
          <a:ln w="9525" cap="flat">
            <a:noFill/>
            <a:prstDash val="solid"/>
            <a:miter/>
          </a:ln>
        </p:spPr>
        <p:txBody>
          <a:bodyPr rtlCol="0" anchor="ctr"/>
          <a:lstStyle/>
          <a:p>
            <a:endParaRPr lang="ru-RU"/>
          </a:p>
        </p:txBody>
      </p:sp>
      <p:sp>
        <p:nvSpPr>
          <p:cNvPr id="855" name="Полилиния: фигура 854">
            <a:extLst>
              <a:ext uri="{FF2B5EF4-FFF2-40B4-BE49-F238E27FC236}">
                <a16:creationId xmlns:a16="http://schemas.microsoft.com/office/drawing/2014/main" id="{BF5638A7-C458-5E87-47EC-1DA16367D8BC}"/>
              </a:ext>
            </a:extLst>
          </p:cNvPr>
          <p:cNvSpPr/>
          <p:nvPr/>
        </p:nvSpPr>
        <p:spPr>
          <a:xfrm>
            <a:off x="5422871" y="3151743"/>
            <a:ext cx="137445" cy="196786"/>
          </a:xfrm>
          <a:custGeom>
            <a:avLst/>
            <a:gdLst>
              <a:gd name="connsiteX0" fmla="*/ 0 w 137445"/>
              <a:gd name="connsiteY0" fmla="*/ 117729 h 196786"/>
              <a:gd name="connsiteX1" fmla="*/ 0 w 137445"/>
              <a:gd name="connsiteY1" fmla="*/ 0 h 196786"/>
              <a:gd name="connsiteX2" fmla="*/ 137446 w 137445"/>
              <a:gd name="connsiteY2" fmla="*/ 79057 h 196786"/>
              <a:gd name="connsiteX3" fmla="*/ 137446 w 137445"/>
              <a:gd name="connsiteY3" fmla="*/ 196786 h 196786"/>
              <a:gd name="connsiteX4" fmla="*/ 0 w 137445"/>
              <a:gd name="connsiteY4" fmla="*/ 117729 h 19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45" h="196786">
                <a:moveTo>
                  <a:pt x="0" y="117729"/>
                </a:moveTo>
                <a:lnTo>
                  <a:pt x="0" y="0"/>
                </a:lnTo>
                <a:lnTo>
                  <a:pt x="137446" y="79057"/>
                </a:lnTo>
                <a:lnTo>
                  <a:pt x="137446" y="196786"/>
                </a:lnTo>
                <a:lnTo>
                  <a:pt x="0" y="117729"/>
                </a:lnTo>
                <a:close/>
              </a:path>
            </a:pathLst>
          </a:custGeom>
          <a:noFill/>
          <a:ln w="1270" cap="flat">
            <a:solidFill>
              <a:srgbClr val="000000">
                <a:alpha val="0"/>
              </a:srgbClr>
            </a:solidFill>
            <a:prstDash val="solid"/>
            <a:miter/>
          </a:ln>
        </p:spPr>
        <p:txBody>
          <a:bodyPr rtlCol="0" anchor="ctr"/>
          <a:lstStyle/>
          <a:p>
            <a:endParaRPr lang="ru-RU"/>
          </a:p>
        </p:txBody>
      </p:sp>
      <p:sp>
        <p:nvSpPr>
          <p:cNvPr id="856" name="Полилиния: фигура 855">
            <a:extLst>
              <a:ext uri="{FF2B5EF4-FFF2-40B4-BE49-F238E27FC236}">
                <a16:creationId xmlns:a16="http://schemas.microsoft.com/office/drawing/2014/main" id="{D08538DA-EAD6-D5D0-D79B-FA2A7EFE5709}"/>
              </a:ext>
            </a:extLst>
          </p:cNvPr>
          <p:cNvSpPr/>
          <p:nvPr/>
        </p:nvSpPr>
        <p:spPr>
          <a:xfrm>
            <a:off x="5560317" y="3106594"/>
            <a:ext cx="215932" cy="241934"/>
          </a:xfrm>
          <a:custGeom>
            <a:avLst/>
            <a:gdLst>
              <a:gd name="connsiteX0" fmla="*/ 0 w 215932"/>
              <a:gd name="connsiteY0" fmla="*/ 124206 h 241934"/>
              <a:gd name="connsiteX1" fmla="*/ 0 w 215932"/>
              <a:gd name="connsiteY1" fmla="*/ 241935 h 241934"/>
              <a:gd name="connsiteX2" fmla="*/ 215932 w 215932"/>
              <a:gd name="connsiteY2" fmla="*/ 117729 h 241934"/>
              <a:gd name="connsiteX3" fmla="*/ 215932 w 215932"/>
              <a:gd name="connsiteY3" fmla="*/ 0 h 241934"/>
              <a:gd name="connsiteX4" fmla="*/ 0 w 215932"/>
              <a:gd name="connsiteY4" fmla="*/ 124206 h 2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32" h="241934">
                <a:moveTo>
                  <a:pt x="0" y="124206"/>
                </a:moveTo>
                <a:lnTo>
                  <a:pt x="0" y="241935"/>
                </a:lnTo>
                <a:lnTo>
                  <a:pt x="215932" y="117729"/>
                </a:lnTo>
                <a:lnTo>
                  <a:pt x="215932" y="0"/>
                </a:lnTo>
                <a:lnTo>
                  <a:pt x="0" y="124206"/>
                </a:lnTo>
                <a:close/>
              </a:path>
            </a:pathLst>
          </a:custGeom>
          <a:solidFill>
            <a:srgbClr val="EDE8DC"/>
          </a:solidFill>
          <a:ln w="9525" cap="flat">
            <a:noFill/>
            <a:prstDash val="solid"/>
            <a:miter/>
          </a:ln>
        </p:spPr>
        <p:txBody>
          <a:bodyPr rtlCol="0" anchor="ctr"/>
          <a:lstStyle/>
          <a:p>
            <a:endParaRPr lang="ru-RU"/>
          </a:p>
        </p:txBody>
      </p:sp>
      <p:sp>
        <p:nvSpPr>
          <p:cNvPr id="857" name="Полилиния: фигура 856">
            <a:extLst>
              <a:ext uri="{FF2B5EF4-FFF2-40B4-BE49-F238E27FC236}">
                <a16:creationId xmlns:a16="http://schemas.microsoft.com/office/drawing/2014/main" id="{E8110451-7E41-4647-F9BE-579E00A20ACC}"/>
              </a:ext>
            </a:extLst>
          </p:cNvPr>
          <p:cNvSpPr/>
          <p:nvPr/>
        </p:nvSpPr>
        <p:spPr>
          <a:xfrm>
            <a:off x="5560317" y="3106594"/>
            <a:ext cx="215932" cy="241934"/>
          </a:xfrm>
          <a:custGeom>
            <a:avLst/>
            <a:gdLst>
              <a:gd name="connsiteX0" fmla="*/ 0 w 215932"/>
              <a:gd name="connsiteY0" fmla="*/ 241935 h 241934"/>
              <a:gd name="connsiteX1" fmla="*/ 215932 w 215932"/>
              <a:gd name="connsiteY1" fmla="*/ 117729 h 241934"/>
              <a:gd name="connsiteX2" fmla="*/ 215932 w 215932"/>
              <a:gd name="connsiteY2" fmla="*/ 0 h 241934"/>
              <a:gd name="connsiteX3" fmla="*/ 0 w 215932"/>
              <a:gd name="connsiteY3" fmla="*/ 124206 h 241934"/>
              <a:gd name="connsiteX4" fmla="*/ 0 w 215932"/>
              <a:gd name="connsiteY4" fmla="*/ 241935 h 24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32" h="241934">
                <a:moveTo>
                  <a:pt x="0" y="241935"/>
                </a:moveTo>
                <a:lnTo>
                  <a:pt x="215932" y="117729"/>
                </a:lnTo>
                <a:lnTo>
                  <a:pt x="215932" y="0"/>
                </a:lnTo>
                <a:lnTo>
                  <a:pt x="0" y="124206"/>
                </a:lnTo>
                <a:lnTo>
                  <a:pt x="0" y="241935"/>
                </a:lnTo>
                <a:close/>
              </a:path>
            </a:pathLst>
          </a:custGeom>
          <a:noFill/>
          <a:ln w="1270" cap="flat">
            <a:solidFill>
              <a:srgbClr val="000000">
                <a:alpha val="0"/>
              </a:srgbClr>
            </a:solidFill>
            <a:prstDash val="solid"/>
            <a:miter/>
          </a:ln>
        </p:spPr>
        <p:txBody>
          <a:bodyPr rtlCol="0" anchor="ctr"/>
          <a:lstStyle/>
          <a:p>
            <a:endParaRPr lang="ru-RU"/>
          </a:p>
        </p:txBody>
      </p:sp>
      <p:sp>
        <p:nvSpPr>
          <p:cNvPr id="858" name="Полилиния: фигура 857">
            <a:extLst>
              <a:ext uri="{FF2B5EF4-FFF2-40B4-BE49-F238E27FC236}">
                <a16:creationId xmlns:a16="http://schemas.microsoft.com/office/drawing/2014/main" id="{4BA60997-1119-6309-44A1-B2D597139EB1}"/>
              </a:ext>
            </a:extLst>
          </p:cNvPr>
          <p:cNvSpPr/>
          <p:nvPr/>
        </p:nvSpPr>
        <p:spPr>
          <a:xfrm>
            <a:off x="5422871" y="3027442"/>
            <a:ext cx="353377" cy="203358"/>
          </a:xfrm>
          <a:custGeom>
            <a:avLst/>
            <a:gdLst>
              <a:gd name="connsiteX0" fmla="*/ 137446 w 353377"/>
              <a:gd name="connsiteY0" fmla="*/ 203359 h 203358"/>
              <a:gd name="connsiteX1" fmla="*/ 0 w 353377"/>
              <a:gd name="connsiteY1" fmla="*/ 124301 h 203358"/>
              <a:gd name="connsiteX2" fmla="*/ 215932 w 353377"/>
              <a:gd name="connsiteY2" fmla="*/ 0 h 203358"/>
              <a:gd name="connsiteX3" fmla="*/ 353378 w 353377"/>
              <a:gd name="connsiteY3" fmla="*/ 79153 h 203358"/>
              <a:gd name="connsiteX4" fmla="*/ 137446 w 353377"/>
              <a:gd name="connsiteY4" fmla="*/ 203359 h 20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7" h="203358">
                <a:moveTo>
                  <a:pt x="137446" y="203359"/>
                </a:moveTo>
                <a:lnTo>
                  <a:pt x="0" y="124301"/>
                </a:lnTo>
                <a:lnTo>
                  <a:pt x="215932" y="0"/>
                </a:lnTo>
                <a:lnTo>
                  <a:pt x="353378" y="79153"/>
                </a:lnTo>
                <a:lnTo>
                  <a:pt x="137446" y="203359"/>
                </a:lnTo>
                <a:close/>
              </a:path>
            </a:pathLst>
          </a:custGeom>
          <a:solidFill>
            <a:srgbClr val="FCF9F2"/>
          </a:solidFill>
          <a:ln w="9525" cap="flat">
            <a:noFill/>
            <a:prstDash val="solid"/>
            <a:miter/>
          </a:ln>
        </p:spPr>
        <p:txBody>
          <a:bodyPr rtlCol="0" anchor="ctr"/>
          <a:lstStyle/>
          <a:p>
            <a:endParaRPr lang="ru-RU"/>
          </a:p>
        </p:txBody>
      </p:sp>
      <p:sp>
        <p:nvSpPr>
          <p:cNvPr id="859" name="Полилиния: фигура 858">
            <a:extLst>
              <a:ext uri="{FF2B5EF4-FFF2-40B4-BE49-F238E27FC236}">
                <a16:creationId xmlns:a16="http://schemas.microsoft.com/office/drawing/2014/main" id="{276304AE-FE1E-A263-9620-DF4911CD399D}"/>
              </a:ext>
            </a:extLst>
          </p:cNvPr>
          <p:cNvSpPr/>
          <p:nvPr/>
        </p:nvSpPr>
        <p:spPr>
          <a:xfrm>
            <a:off x="5422871" y="3027442"/>
            <a:ext cx="353377" cy="203358"/>
          </a:xfrm>
          <a:custGeom>
            <a:avLst/>
            <a:gdLst>
              <a:gd name="connsiteX0" fmla="*/ 0 w 353377"/>
              <a:gd name="connsiteY0" fmla="*/ 124301 h 203358"/>
              <a:gd name="connsiteX1" fmla="*/ 215932 w 353377"/>
              <a:gd name="connsiteY1" fmla="*/ 0 h 203358"/>
              <a:gd name="connsiteX2" fmla="*/ 353378 w 353377"/>
              <a:gd name="connsiteY2" fmla="*/ 79153 h 203358"/>
              <a:gd name="connsiteX3" fmla="*/ 137446 w 353377"/>
              <a:gd name="connsiteY3" fmla="*/ 203359 h 203358"/>
              <a:gd name="connsiteX4" fmla="*/ 0 w 353377"/>
              <a:gd name="connsiteY4" fmla="*/ 124301 h 20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77" h="203358">
                <a:moveTo>
                  <a:pt x="0" y="124301"/>
                </a:moveTo>
                <a:lnTo>
                  <a:pt x="215932" y="0"/>
                </a:lnTo>
                <a:lnTo>
                  <a:pt x="353378" y="79153"/>
                </a:lnTo>
                <a:lnTo>
                  <a:pt x="137446" y="203359"/>
                </a:lnTo>
                <a:lnTo>
                  <a:pt x="0" y="124301"/>
                </a:lnTo>
                <a:close/>
              </a:path>
            </a:pathLst>
          </a:custGeom>
          <a:noFill/>
          <a:ln w="1270" cap="flat">
            <a:solidFill>
              <a:srgbClr val="000000">
                <a:alpha val="0"/>
              </a:srgbClr>
            </a:solidFill>
            <a:prstDash val="solid"/>
            <a:miter/>
          </a:ln>
        </p:spPr>
        <p:txBody>
          <a:bodyPr rtlCol="0" anchor="ctr"/>
          <a:lstStyle/>
          <a:p>
            <a:endParaRPr lang="ru-RU"/>
          </a:p>
        </p:txBody>
      </p:sp>
      <p:sp>
        <p:nvSpPr>
          <p:cNvPr id="860" name="Полилиния: фигура 859">
            <a:extLst>
              <a:ext uri="{FF2B5EF4-FFF2-40B4-BE49-F238E27FC236}">
                <a16:creationId xmlns:a16="http://schemas.microsoft.com/office/drawing/2014/main" id="{B2D7C314-3C93-5C98-660F-44111E9714B6}"/>
              </a:ext>
            </a:extLst>
          </p:cNvPr>
          <p:cNvSpPr/>
          <p:nvPr/>
        </p:nvSpPr>
        <p:spPr>
          <a:xfrm>
            <a:off x="5545495" y="2918357"/>
            <a:ext cx="45086" cy="100511"/>
          </a:xfrm>
          <a:custGeom>
            <a:avLst/>
            <a:gdLst>
              <a:gd name="connsiteX0" fmla="*/ 13203 w 45086"/>
              <a:gd name="connsiteY0" fmla="*/ 69841 h 100511"/>
              <a:gd name="connsiteX1" fmla="*/ 11107 w 45086"/>
              <a:gd name="connsiteY1" fmla="*/ 100512 h 100511"/>
              <a:gd name="connsiteX2" fmla="*/ 20347 w 45086"/>
              <a:gd name="connsiteY2" fmla="*/ 94702 h 100511"/>
              <a:gd name="connsiteX3" fmla="*/ 27776 w 45086"/>
              <a:gd name="connsiteY3" fmla="*/ 89177 h 100511"/>
              <a:gd name="connsiteX4" fmla="*/ 33777 w 45086"/>
              <a:gd name="connsiteY4" fmla="*/ 79748 h 100511"/>
              <a:gd name="connsiteX5" fmla="*/ 42349 w 45086"/>
              <a:gd name="connsiteY5" fmla="*/ 58316 h 100511"/>
              <a:gd name="connsiteX6" fmla="*/ 43016 w 45086"/>
              <a:gd name="connsiteY6" fmla="*/ 15740 h 100511"/>
              <a:gd name="connsiteX7" fmla="*/ 13203 w 45086"/>
              <a:gd name="connsiteY7" fmla="*/ 69841 h 10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86" h="100511">
                <a:moveTo>
                  <a:pt x="13203" y="69841"/>
                </a:moveTo>
                <a:cubicBezTo>
                  <a:pt x="17965" y="78509"/>
                  <a:pt x="11488" y="94987"/>
                  <a:pt x="11107" y="100512"/>
                </a:cubicBezTo>
                <a:cubicBezTo>
                  <a:pt x="14155" y="98607"/>
                  <a:pt x="17299" y="96607"/>
                  <a:pt x="20347" y="94702"/>
                </a:cubicBezTo>
                <a:cubicBezTo>
                  <a:pt x="23014" y="93082"/>
                  <a:pt x="25585" y="91368"/>
                  <a:pt x="27776" y="89177"/>
                </a:cubicBezTo>
                <a:cubicBezTo>
                  <a:pt x="30348" y="86415"/>
                  <a:pt x="32063" y="83081"/>
                  <a:pt x="33777" y="79748"/>
                </a:cubicBezTo>
                <a:cubicBezTo>
                  <a:pt x="37301" y="72890"/>
                  <a:pt x="40921" y="65936"/>
                  <a:pt x="42349" y="58316"/>
                </a:cubicBezTo>
                <a:cubicBezTo>
                  <a:pt x="44635" y="45839"/>
                  <a:pt x="46826" y="27551"/>
                  <a:pt x="43016" y="15740"/>
                </a:cubicBezTo>
                <a:cubicBezTo>
                  <a:pt x="32920" y="-16074"/>
                  <a:pt x="-25754" y="-453"/>
                  <a:pt x="13203" y="69841"/>
                </a:cubicBezTo>
                <a:close/>
              </a:path>
            </a:pathLst>
          </a:custGeom>
          <a:solidFill>
            <a:srgbClr val="4D4D94"/>
          </a:solidFill>
          <a:ln w="9525" cap="flat">
            <a:noFill/>
            <a:prstDash val="solid"/>
            <a:miter/>
          </a:ln>
        </p:spPr>
        <p:txBody>
          <a:bodyPr rtlCol="0" anchor="ctr"/>
          <a:lstStyle/>
          <a:p>
            <a:endParaRPr lang="ru-RU"/>
          </a:p>
        </p:txBody>
      </p:sp>
      <p:sp>
        <p:nvSpPr>
          <p:cNvPr id="861" name="Полилиния: фигура 860">
            <a:extLst>
              <a:ext uri="{FF2B5EF4-FFF2-40B4-BE49-F238E27FC236}">
                <a16:creationId xmlns:a16="http://schemas.microsoft.com/office/drawing/2014/main" id="{3841DABB-0AFC-77C3-0ED1-280F9DA1B360}"/>
              </a:ext>
            </a:extLst>
          </p:cNvPr>
          <p:cNvSpPr/>
          <p:nvPr/>
        </p:nvSpPr>
        <p:spPr>
          <a:xfrm>
            <a:off x="5545495" y="2918357"/>
            <a:ext cx="45086" cy="100511"/>
          </a:xfrm>
          <a:custGeom>
            <a:avLst/>
            <a:gdLst>
              <a:gd name="connsiteX0" fmla="*/ 11107 w 45086"/>
              <a:gd name="connsiteY0" fmla="*/ 100512 h 100511"/>
              <a:gd name="connsiteX1" fmla="*/ 20347 w 45086"/>
              <a:gd name="connsiteY1" fmla="*/ 94702 h 100511"/>
              <a:gd name="connsiteX2" fmla="*/ 27776 w 45086"/>
              <a:gd name="connsiteY2" fmla="*/ 89177 h 100511"/>
              <a:gd name="connsiteX3" fmla="*/ 33777 w 45086"/>
              <a:gd name="connsiteY3" fmla="*/ 79748 h 100511"/>
              <a:gd name="connsiteX4" fmla="*/ 42349 w 45086"/>
              <a:gd name="connsiteY4" fmla="*/ 58316 h 100511"/>
              <a:gd name="connsiteX5" fmla="*/ 43016 w 45086"/>
              <a:gd name="connsiteY5" fmla="*/ 15740 h 100511"/>
              <a:gd name="connsiteX6" fmla="*/ 13203 w 45086"/>
              <a:gd name="connsiteY6" fmla="*/ 69841 h 100511"/>
              <a:gd name="connsiteX7" fmla="*/ 11107 w 45086"/>
              <a:gd name="connsiteY7" fmla="*/ 100512 h 10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86" h="100511">
                <a:moveTo>
                  <a:pt x="11107" y="100512"/>
                </a:moveTo>
                <a:cubicBezTo>
                  <a:pt x="14155" y="98607"/>
                  <a:pt x="17299" y="96607"/>
                  <a:pt x="20347" y="94702"/>
                </a:cubicBezTo>
                <a:cubicBezTo>
                  <a:pt x="23014" y="93082"/>
                  <a:pt x="25585" y="91368"/>
                  <a:pt x="27776" y="89177"/>
                </a:cubicBezTo>
                <a:cubicBezTo>
                  <a:pt x="30348" y="86415"/>
                  <a:pt x="32063" y="83081"/>
                  <a:pt x="33777" y="79748"/>
                </a:cubicBezTo>
                <a:cubicBezTo>
                  <a:pt x="37301" y="72890"/>
                  <a:pt x="40921" y="65936"/>
                  <a:pt x="42349" y="58316"/>
                </a:cubicBezTo>
                <a:cubicBezTo>
                  <a:pt x="44635" y="45839"/>
                  <a:pt x="46826" y="27551"/>
                  <a:pt x="43016" y="15740"/>
                </a:cubicBezTo>
                <a:cubicBezTo>
                  <a:pt x="32920" y="-16074"/>
                  <a:pt x="-25754" y="-453"/>
                  <a:pt x="13203" y="69841"/>
                </a:cubicBezTo>
                <a:cubicBezTo>
                  <a:pt x="17965" y="78509"/>
                  <a:pt x="11488" y="94987"/>
                  <a:pt x="11107" y="100512"/>
                </a:cubicBezTo>
                <a:close/>
              </a:path>
            </a:pathLst>
          </a:custGeom>
          <a:noFill/>
          <a:ln w="1270" cap="flat">
            <a:solidFill>
              <a:srgbClr val="000000">
                <a:alpha val="0"/>
              </a:srgbClr>
            </a:solidFill>
            <a:prstDash val="solid"/>
            <a:miter/>
          </a:ln>
        </p:spPr>
        <p:txBody>
          <a:bodyPr rtlCol="0" anchor="ctr"/>
          <a:lstStyle/>
          <a:p>
            <a:endParaRPr lang="ru-RU"/>
          </a:p>
        </p:txBody>
      </p:sp>
      <p:sp>
        <p:nvSpPr>
          <p:cNvPr id="862" name="Полилиния: фигура 861">
            <a:extLst>
              <a:ext uri="{FF2B5EF4-FFF2-40B4-BE49-F238E27FC236}">
                <a16:creationId xmlns:a16="http://schemas.microsoft.com/office/drawing/2014/main" id="{446A666D-3126-5690-E766-4B0A8258D0FC}"/>
              </a:ext>
            </a:extLst>
          </p:cNvPr>
          <p:cNvSpPr/>
          <p:nvPr/>
        </p:nvSpPr>
        <p:spPr>
          <a:xfrm>
            <a:off x="5569344" y="2927180"/>
            <a:ext cx="15853" cy="12785"/>
          </a:xfrm>
          <a:custGeom>
            <a:avLst/>
            <a:gdLst>
              <a:gd name="connsiteX0" fmla="*/ 15357 w 15853"/>
              <a:gd name="connsiteY0" fmla="*/ 2154 h 12785"/>
              <a:gd name="connsiteX1" fmla="*/ 5165 w 15853"/>
              <a:gd name="connsiteY1" fmla="*/ 1583 h 12785"/>
              <a:gd name="connsiteX2" fmla="*/ 497 w 15853"/>
              <a:gd name="connsiteY2" fmla="*/ 10631 h 12785"/>
              <a:gd name="connsiteX3" fmla="*/ 10594 w 15853"/>
              <a:gd name="connsiteY3" fmla="*/ 11203 h 12785"/>
              <a:gd name="connsiteX4" fmla="*/ 15357 w 15853"/>
              <a:gd name="connsiteY4" fmla="*/ 2154 h 12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 h="12785">
                <a:moveTo>
                  <a:pt x="15357" y="2154"/>
                </a:moveTo>
                <a:cubicBezTo>
                  <a:pt x="13833" y="-513"/>
                  <a:pt x="9261" y="-703"/>
                  <a:pt x="5165" y="1583"/>
                </a:cubicBezTo>
                <a:cubicBezTo>
                  <a:pt x="1069" y="3964"/>
                  <a:pt x="-1026" y="7964"/>
                  <a:pt x="497" y="10631"/>
                </a:cubicBezTo>
                <a:cubicBezTo>
                  <a:pt x="1926" y="13298"/>
                  <a:pt x="6498" y="13489"/>
                  <a:pt x="10594" y="11203"/>
                </a:cubicBezTo>
                <a:cubicBezTo>
                  <a:pt x="14785" y="8822"/>
                  <a:pt x="16880" y="4821"/>
                  <a:pt x="15357" y="2154"/>
                </a:cubicBezTo>
                <a:close/>
              </a:path>
            </a:pathLst>
          </a:custGeom>
          <a:solidFill>
            <a:srgbClr val="FCF9F2"/>
          </a:solidFill>
          <a:ln w="9525" cap="flat">
            <a:noFill/>
            <a:prstDash val="solid"/>
            <a:miter/>
          </a:ln>
        </p:spPr>
        <p:txBody>
          <a:bodyPr rtlCol="0" anchor="ctr"/>
          <a:lstStyle/>
          <a:p>
            <a:endParaRPr lang="ru-RU"/>
          </a:p>
        </p:txBody>
      </p:sp>
      <p:sp>
        <p:nvSpPr>
          <p:cNvPr id="863" name="Полилиния: фигура 862">
            <a:extLst>
              <a:ext uri="{FF2B5EF4-FFF2-40B4-BE49-F238E27FC236}">
                <a16:creationId xmlns:a16="http://schemas.microsoft.com/office/drawing/2014/main" id="{5A0DF8D3-4CE5-D4EF-832F-4458E1F7BE9D}"/>
              </a:ext>
            </a:extLst>
          </p:cNvPr>
          <p:cNvSpPr/>
          <p:nvPr/>
        </p:nvSpPr>
        <p:spPr>
          <a:xfrm>
            <a:off x="5569344" y="2927180"/>
            <a:ext cx="15853" cy="12785"/>
          </a:xfrm>
          <a:custGeom>
            <a:avLst/>
            <a:gdLst>
              <a:gd name="connsiteX0" fmla="*/ 5165 w 15853"/>
              <a:gd name="connsiteY0" fmla="*/ 1583 h 12785"/>
              <a:gd name="connsiteX1" fmla="*/ 497 w 15853"/>
              <a:gd name="connsiteY1" fmla="*/ 10631 h 12785"/>
              <a:gd name="connsiteX2" fmla="*/ 10594 w 15853"/>
              <a:gd name="connsiteY2" fmla="*/ 11203 h 12785"/>
              <a:gd name="connsiteX3" fmla="*/ 15357 w 15853"/>
              <a:gd name="connsiteY3" fmla="*/ 2154 h 12785"/>
              <a:gd name="connsiteX4" fmla="*/ 5165 w 15853"/>
              <a:gd name="connsiteY4" fmla="*/ 1583 h 12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 h="12785">
                <a:moveTo>
                  <a:pt x="5165" y="1583"/>
                </a:moveTo>
                <a:cubicBezTo>
                  <a:pt x="1069" y="3964"/>
                  <a:pt x="-1026" y="7964"/>
                  <a:pt x="497" y="10631"/>
                </a:cubicBezTo>
                <a:cubicBezTo>
                  <a:pt x="1926" y="13298"/>
                  <a:pt x="6498" y="13489"/>
                  <a:pt x="10594" y="11203"/>
                </a:cubicBezTo>
                <a:cubicBezTo>
                  <a:pt x="14785" y="8822"/>
                  <a:pt x="16880" y="4821"/>
                  <a:pt x="15357" y="2154"/>
                </a:cubicBezTo>
                <a:cubicBezTo>
                  <a:pt x="13833" y="-513"/>
                  <a:pt x="9261" y="-703"/>
                  <a:pt x="5165" y="1583"/>
                </a:cubicBezTo>
                <a:close/>
              </a:path>
            </a:pathLst>
          </a:custGeom>
          <a:noFill/>
          <a:ln w="1270" cap="flat">
            <a:solidFill>
              <a:srgbClr val="000000">
                <a:alpha val="0"/>
              </a:srgbClr>
            </a:solidFill>
            <a:prstDash val="solid"/>
            <a:miter/>
          </a:ln>
        </p:spPr>
        <p:txBody>
          <a:bodyPr rtlCol="0" anchor="ctr"/>
          <a:lstStyle/>
          <a:p>
            <a:endParaRPr lang="ru-RU"/>
          </a:p>
        </p:txBody>
      </p:sp>
      <p:sp>
        <p:nvSpPr>
          <p:cNvPr id="864" name="Полилиния: фигура 863">
            <a:extLst>
              <a:ext uri="{FF2B5EF4-FFF2-40B4-BE49-F238E27FC236}">
                <a16:creationId xmlns:a16="http://schemas.microsoft.com/office/drawing/2014/main" id="{FFE3800A-84FC-91A2-CE3E-CC69EC85CAF1}"/>
              </a:ext>
            </a:extLst>
          </p:cNvPr>
          <p:cNvSpPr/>
          <p:nvPr/>
        </p:nvSpPr>
        <p:spPr>
          <a:xfrm>
            <a:off x="5657084" y="3288139"/>
            <a:ext cx="47220" cy="46027"/>
          </a:xfrm>
          <a:custGeom>
            <a:avLst/>
            <a:gdLst>
              <a:gd name="connsiteX0" fmla="*/ 22105 w 47220"/>
              <a:gd name="connsiteY0" fmla="*/ 9812 h 46027"/>
              <a:gd name="connsiteX1" fmla="*/ 14199 w 47220"/>
              <a:gd name="connsiteY1" fmla="*/ 2383 h 46027"/>
              <a:gd name="connsiteX2" fmla="*/ 7 w 47220"/>
              <a:gd name="connsiteY2" fmla="*/ 8384 h 46027"/>
              <a:gd name="connsiteX3" fmla="*/ 1721 w 47220"/>
              <a:gd name="connsiteY3" fmla="*/ 14194 h 46027"/>
              <a:gd name="connsiteX4" fmla="*/ 2769 w 47220"/>
              <a:gd name="connsiteY4" fmla="*/ 16766 h 46027"/>
              <a:gd name="connsiteX5" fmla="*/ 6484 w 47220"/>
              <a:gd name="connsiteY5" fmla="*/ 28958 h 46027"/>
              <a:gd name="connsiteX6" fmla="*/ 23819 w 47220"/>
              <a:gd name="connsiteY6" fmla="*/ 42293 h 46027"/>
              <a:gd name="connsiteX7" fmla="*/ 40488 w 47220"/>
              <a:gd name="connsiteY7" fmla="*/ 45341 h 46027"/>
              <a:gd name="connsiteX8" fmla="*/ 47060 w 47220"/>
              <a:gd name="connsiteY8" fmla="*/ 37625 h 46027"/>
              <a:gd name="connsiteX9" fmla="*/ 22105 w 47220"/>
              <a:gd name="connsiteY9" fmla="*/ 9812 h 4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20" h="46027">
                <a:moveTo>
                  <a:pt x="22105" y="9812"/>
                </a:moveTo>
                <a:cubicBezTo>
                  <a:pt x="19628" y="7145"/>
                  <a:pt x="16771" y="4955"/>
                  <a:pt x="14199" y="2383"/>
                </a:cubicBezTo>
                <a:cubicBezTo>
                  <a:pt x="9151" y="-2665"/>
                  <a:pt x="292" y="764"/>
                  <a:pt x="7" y="8384"/>
                </a:cubicBezTo>
                <a:cubicBezTo>
                  <a:pt x="-88" y="9622"/>
                  <a:pt x="864" y="12479"/>
                  <a:pt x="1721" y="14194"/>
                </a:cubicBezTo>
                <a:cubicBezTo>
                  <a:pt x="2007" y="15051"/>
                  <a:pt x="2388" y="15908"/>
                  <a:pt x="2769" y="16766"/>
                </a:cubicBezTo>
                <a:cubicBezTo>
                  <a:pt x="4579" y="20671"/>
                  <a:pt x="5817" y="24767"/>
                  <a:pt x="6484" y="28958"/>
                </a:cubicBezTo>
                <a:cubicBezTo>
                  <a:pt x="6579" y="29529"/>
                  <a:pt x="16580" y="37340"/>
                  <a:pt x="23819" y="42293"/>
                </a:cubicBezTo>
                <a:cubicBezTo>
                  <a:pt x="28677" y="45626"/>
                  <a:pt x="34773" y="46960"/>
                  <a:pt x="40488" y="45341"/>
                </a:cubicBezTo>
                <a:cubicBezTo>
                  <a:pt x="44584" y="44293"/>
                  <a:pt x="48013" y="41912"/>
                  <a:pt x="47060" y="37625"/>
                </a:cubicBezTo>
                <a:cubicBezTo>
                  <a:pt x="44870" y="28005"/>
                  <a:pt x="35725" y="24671"/>
                  <a:pt x="22105" y="9812"/>
                </a:cubicBezTo>
                <a:close/>
              </a:path>
            </a:pathLst>
          </a:custGeom>
          <a:solidFill>
            <a:srgbClr val="3A2F3D"/>
          </a:solidFill>
          <a:ln w="9525" cap="flat">
            <a:noFill/>
            <a:prstDash val="solid"/>
            <a:miter/>
          </a:ln>
        </p:spPr>
        <p:txBody>
          <a:bodyPr rtlCol="0" anchor="ctr"/>
          <a:lstStyle/>
          <a:p>
            <a:endParaRPr lang="ru-RU"/>
          </a:p>
        </p:txBody>
      </p:sp>
      <p:sp>
        <p:nvSpPr>
          <p:cNvPr id="865" name="Полилиния: фигура 864">
            <a:extLst>
              <a:ext uri="{FF2B5EF4-FFF2-40B4-BE49-F238E27FC236}">
                <a16:creationId xmlns:a16="http://schemas.microsoft.com/office/drawing/2014/main" id="{91F07E05-1802-3E23-FC5A-0FB7C41C74CF}"/>
              </a:ext>
            </a:extLst>
          </p:cNvPr>
          <p:cNvSpPr/>
          <p:nvPr/>
        </p:nvSpPr>
        <p:spPr>
          <a:xfrm>
            <a:off x="5657084" y="3288139"/>
            <a:ext cx="47220" cy="46027"/>
          </a:xfrm>
          <a:custGeom>
            <a:avLst/>
            <a:gdLst>
              <a:gd name="connsiteX0" fmla="*/ 14199 w 47220"/>
              <a:gd name="connsiteY0" fmla="*/ 2383 h 46027"/>
              <a:gd name="connsiteX1" fmla="*/ 7 w 47220"/>
              <a:gd name="connsiteY1" fmla="*/ 8384 h 46027"/>
              <a:gd name="connsiteX2" fmla="*/ 1721 w 47220"/>
              <a:gd name="connsiteY2" fmla="*/ 14194 h 46027"/>
              <a:gd name="connsiteX3" fmla="*/ 2769 w 47220"/>
              <a:gd name="connsiteY3" fmla="*/ 16766 h 46027"/>
              <a:gd name="connsiteX4" fmla="*/ 6484 w 47220"/>
              <a:gd name="connsiteY4" fmla="*/ 28958 h 46027"/>
              <a:gd name="connsiteX5" fmla="*/ 23819 w 47220"/>
              <a:gd name="connsiteY5" fmla="*/ 42293 h 46027"/>
              <a:gd name="connsiteX6" fmla="*/ 40488 w 47220"/>
              <a:gd name="connsiteY6" fmla="*/ 45341 h 46027"/>
              <a:gd name="connsiteX7" fmla="*/ 47060 w 47220"/>
              <a:gd name="connsiteY7" fmla="*/ 37625 h 46027"/>
              <a:gd name="connsiteX8" fmla="*/ 22105 w 47220"/>
              <a:gd name="connsiteY8" fmla="*/ 9812 h 46027"/>
              <a:gd name="connsiteX9" fmla="*/ 14199 w 47220"/>
              <a:gd name="connsiteY9" fmla="*/ 2383 h 4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20" h="46027">
                <a:moveTo>
                  <a:pt x="14199" y="2383"/>
                </a:moveTo>
                <a:cubicBezTo>
                  <a:pt x="9151" y="-2665"/>
                  <a:pt x="292" y="764"/>
                  <a:pt x="7" y="8384"/>
                </a:cubicBezTo>
                <a:cubicBezTo>
                  <a:pt x="-88" y="9622"/>
                  <a:pt x="864" y="12479"/>
                  <a:pt x="1721" y="14194"/>
                </a:cubicBezTo>
                <a:cubicBezTo>
                  <a:pt x="2007" y="15051"/>
                  <a:pt x="2388" y="15908"/>
                  <a:pt x="2769" y="16766"/>
                </a:cubicBezTo>
                <a:cubicBezTo>
                  <a:pt x="4579" y="20671"/>
                  <a:pt x="5817" y="24767"/>
                  <a:pt x="6484" y="28958"/>
                </a:cubicBezTo>
                <a:cubicBezTo>
                  <a:pt x="6579" y="29529"/>
                  <a:pt x="16580" y="37340"/>
                  <a:pt x="23819" y="42293"/>
                </a:cubicBezTo>
                <a:cubicBezTo>
                  <a:pt x="28677" y="45626"/>
                  <a:pt x="34773" y="46960"/>
                  <a:pt x="40488" y="45341"/>
                </a:cubicBezTo>
                <a:cubicBezTo>
                  <a:pt x="44584" y="44293"/>
                  <a:pt x="48013" y="41912"/>
                  <a:pt x="47060" y="37625"/>
                </a:cubicBezTo>
                <a:cubicBezTo>
                  <a:pt x="44870" y="28005"/>
                  <a:pt x="35725" y="24671"/>
                  <a:pt x="22105" y="9812"/>
                </a:cubicBezTo>
                <a:cubicBezTo>
                  <a:pt x="19628" y="7145"/>
                  <a:pt x="16771" y="4955"/>
                  <a:pt x="14199" y="2383"/>
                </a:cubicBezTo>
                <a:close/>
              </a:path>
            </a:pathLst>
          </a:custGeom>
          <a:noFill/>
          <a:ln w="1270" cap="flat">
            <a:solidFill>
              <a:srgbClr val="000000">
                <a:alpha val="0"/>
              </a:srgbClr>
            </a:solidFill>
            <a:prstDash val="solid"/>
            <a:miter/>
          </a:ln>
        </p:spPr>
        <p:txBody>
          <a:bodyPr rtlCol="0" anchor="ctr"/>
          <a:lstStyle/>
          <a:p>
            <a:endParaRPr lang="ru-RU"/>
          </a:p>
        </p:txBody>
      </p:sp>
      <p:sp>
        <p:nvSpPr>
          <p:cNvPr id="866" name="Полилиния: фигура 865">
            <a:extLst>
              <a:ext uri="{FF2B5EF4-FFF2-40B4-BE49-F238E27FC236}">
                <a16:creationId xmlns:a16="http://schemas.microsoft.com/office/drawing/2014/main" id="{EB0C0E40-F719-F020-A39A-AF9FB4AD0B98}"/>
              </a:ext>
            </a:extLst>
          </p:cNvPr>
          <p:cNvSpPr/>
          <p:nvPr/>
        </p:nvSpPr>
        <p:spPr>
          <a:xfrm>
            <a:off x="5658710" y="3278123"/>
            <a:ext cx="32132" cy="39320"/>
          </a:xfrm>
          <a:custGeom>
            <a:avLst/>
            <a:gdLst>
              <a:gd name="connsiteX0" fmla="*/ 0 w 32132"/>
              <a:gd name="connsiteY0" fmla="*/ 6113 h 39320"/>
              <a:gd name="connsiteX1" fmla="*/ 1048 w 32132"/>
              <a:gd name="connsiteY1" fmla="*/ 14019 h 39320"/>
              <a:gd name="connsiteX2" fmla="*/ 2381 w 32132"/>
              <a:gd name="connsiteY2" fmla="*/ 19162 h 39320"/>
              <a:gd name="connsiteX3" fmla="*/ 16002 w 32132"/>
              <a:gd name="connsiteY3" fmla="*/ 36402 h 39320"/>
              <a:gd name="connsiteX4" fmla="*/ 31337 w 32132"/>
              <a:gd name="connsiteY4" fmla="*/ 31164 h 39320"/>
              <a:gd name="connsiteX5" fmla="*/ 18860 w 32132"/>
              <a:gd name="connsiteY5" fmla="*/ 13447 h 39320"/>
              <a:gd name="connsiteX6" fmla="*/ 13430 w 32132"/>
              <a:gd name="connsiteY6" fmla="*/ 303 h 39320"/>
              <a:gd name="connsiteX7" fmla="*/ 0 w 32132"/>
              <a:gd name="connsiteY7" fmla="*/ 6113 h 3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2" h="39320">
                <a:moveTo>
                  <a:pt x="0" y="6113"/>
                </a:moveTo>
                <a:cubicBezTo>
                  <a:pt x="1238" y="9447"/>
                  <a:pt x="2286" y="11637"/>
                  <a:pt x="1048" y="14019"/>
                </a:cubicBezTo>
                <a:cubicBezTo>
                  <a:pt x="190" y="15638"/>
                  <a:pt x="1238" y="17638"/>
                  <a:pt x="2381" y="19162"/>
                </a:cubicBezTo>
                <a:cubicBezTo>
                  <a:pt x="7620" y="26877"/>
                  <a:pt x="11144" y="32973"/>
                  <a:pt x="16002" y="36402"/>
                </a:cubicBezTo>
                <a:cubicBezTo>
                  <a:pt x="24479" y="42403"/>
                  <a:pt x="35147" y="38403"/>
                  <a:pt x="31337" y="31164"/>
                </a:cubicBezTo>
                <a:cubicBezTo>
                  <a:pt x="29528" y="27639"/>
                  <a:pt x="24194" y="23258"/>
                  <a:pt x="18860" y="13447"/>
                </a:cubicBezTo>
                <a:cubicBezTo>
                  <a:pt x="16954" y="10018"/>
                  <a:pt x="15145" y="4684"/>
                  <a:pt x="13430" y="303"/>
                </a:cubicBezTo>
                <a:cubicBezTo>
                  <a:pt x="12668" y="-1602"/>
                  <a:pt x="0" y="6113"/>
                  <a:pt x="0" y="6113"/>
                </a:cubicBezTo>
                <a:close/>
              </a:path>
            </a:pathLst>
          </a:custGeom>
          <a:solidFill>
            <a:srgbClr val="F9B090"/>
          </a:solidFill>
          <a:ln w="9525" cap="flat">
            <a:noFill/>
            <a:prstDash val="solid"/>
            <a:miter/>
          </a:ln>
        </p:spPr>
        <p:txBody>
          <a:bodyPr rtlCol="0" anchor="ctr"/>
          <a:lstStyle/>
          <a:p>
            <a:endParaRPr lang="ru-RU"/>
          </a:p>
        </p:txBody>
      </p:sp>
      <p:sp>
        <p:nvSpPr>
          <p:cNvPr id="867" name="Полилиния: фигура 866">
            <a:extLst>
              <a:ext uri="{FF2B5EF4-FFF2-40B4-BE49-F238E27FC236}">
                <a16:creationId xmlns:a16="http://schemas.microsoft.com/office/drawing/2014/main" id="{59FA7135-F81C-0DD4-316C-B7FB160E8025}"/>
              </a:ext>
            </a:extLst>
          </p:cNvPr>
          <p:cNvSpPr/>
          <p:nvPr/>
        </p:nvSpPr>
        <p:spPr>
          <a:xfrm>
            <a:off x="5658710" y="3278123"/>
            <a:ext cx="32132" cy="39320"/>
          </a:xfrm>
          <a:custGeom>
            <a:avLst/>
            <a:gdLst>
              <a:gd name="connsiteX0" fmla="*/ 1048 w 32132"/>
              <a:gd name="connsiteY0" fmla="*/ 14019 h 39320"/>
              <a:gd name="connsiteX1" fmla="*/ 2381 w 32132"/>
              <a:gd name="connsiteY1" fmla="*/ 19162 h 39320"/>
              <a:gd name="connsiteX2" fmla="*/ 16002 w 32132"/>
              <a:gd name="connsiteY2" fmla="*/ 36402 h 39320"/>
              <a:gd name="connsiteX3" fmla="*/ 31337 w 32132"/>
              <a:gd name="connsiteY3" fmla="*/ 31164 h 39320"/>
              <a:gd name="connsiteX4" fmla="*/ 18860 w 32132"/>
              <a:gd name="connsiteY4" fmla="*/ 13447 h 39320"/>
              <a:gd name="connsiteX5" fmla="*/ 13430 w 32132"/>
              <a:gd name="connsiteY5" fmla="*/ 303 h 39320"/>
              <a:gd name="connsiteX6" fmla="*/ 0 w 32132"/>
              <a:gd name="connsiteY6" fmla="*/ 6113 h 39320"/>
              <a:gd name="connsiteX7" fmla="*/ 1048 w 32132"/>
              <a:gd name="connsiteY7" fmla="*/ 14019 h 3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2" h="39320">
                <a:moveTo>
                  <a:pt x="1048" y="14019"/>
                </a:moveTo>
                <a:cubicBezTo>
                  <a:pt x="190" y="15638"/>
                  <a:pt x="1238" y="17638"/>
                  <a:pt x="2381" y="19162"/>
                </a:cubicBezTo>
                <a:cubicBezTo>
                  <a:pt x="7620" y="26877"/>
                  <a:pt x="11144" y="32973"/>
                  <a:pt x="16002" y="36402"/>
                </a:cubicBezTo>
                <a:cubicBezTo>
                  <a:pt x="24479" y="42403"/>
                  <a:pt x="35147" y="38403"/>
                  <a:pt x="31337" y="31164"/>
                </a:cubicBezTo>
                <a:cubicBezTo>
                  <a:pt x="29528" y="27639"/>
                  <a:pt x="24194" y="23258"/>
                  <a:pt x="18860" y="13447"/>
                </a:cubicBezTo>
                <a:cubicBezTo>
                  <a:pt x="16954" y="10018"/>
                  <a:pt x="15145" y="4684"/>
                  <a:pt x="13430" y="303"/>
                </a:cubicBezTo>
                <a:cubicBezTo>
                  <a:pt x="12668" y="-1602"/>
                  <a:pt x="0" y="6113"/>
                  <a:pt x="0" y="6113"/>
                </a:cubicBezTo>
                <a:cubicBezTo>
                  <a:pt x="1238" y="9447"/>
                  <a:pt x="2286" y="11637"/>
                  <a:pt x="1048" y="14019"/>
                </a:cubicBezTo>
                <a:close/>
              </a:path>
            </a:pathLst>
          </a:custGeom>
          <a:noFill/>
          <a:ln w="1270" cap="flat">
            <a:solidFill>
              <a:srgbClr val="000000">
                <a:alpha val="0"/>
              </a:srgbClr>
            </a:solidFill>
            <a:prstDash val="solid"/>
            <a:miter/>
          </a:ln>
        </p:spPr>
        <p:txBody>
          <a:bodyPr rtlCol="0" anchor="ctr"/>
          <a:lstStyle/>
          <a:p>
            <a:endParaRPr lang="ru-RU"/>
          </a:p>
        </p:txBody>
      </p:sp>
      <p:sp>
        <p:nvSpPr>
          <p:cNvPr id="868" name="Полилиния: фигура 867">
            <a:extLst>
              <a:ext uri="{FF2B5EF4-FFF2-40B4-BE49-F238E27FC236}">
                <a16:creationId xmlns:a16="http://schemas.microsoft.com/office/drawing/2014/main" id="{8053F176-CC8C-495C-7886-331E5C1A72C0}"/>
              </a:ext>
            </a:extLst>
          </p:cNvPr>
          <p:cNvSpPr/>
          <p:nvPr/>
        </p:nvSpPr>
        <p:spPr>
          <a:xfrm>
            <a:off x="5688251" y="3270642"/>
            <a:ext cx="39705" cy="51429"/>
          </a:xfrm>
          <a:custGeom>
            <a:avLst/>
            <a:gdLst>
              <a:gd name="connsiteX0" fmla="*/ 21417 w 39705"/>
              <a:gd name="connsiteY0" fmla="*/ 12736 h 51429"/>
              <a:gd name="connsiteX1" fmla="*/ 15321 w 39705"/>
              <a:gd name="connsiteY1" fmla="*/ 3783 h 51429"/>
              <a:gd name="connsiteX2" fmla="*/ 177 w 39705"/>
              <a:gd name="connsiteY2" fmla="*/ 6545 h 51429"/>
              <a:gd name="connsiteX3" fmla="*/ 558 w 39705"/>
              <a:gd name="connsiteY3" fmla="*/ 12641 h 51429"/>
              <a:gd name="connsiteX4" fmla="*/ 1034 w 39705"/>
              <a:gd name="connsiteY4" fmla="*/ 15308 h 51429"/>
              <a:gd name="connsiteX5" fmla="*/ 1986 w 39705"/>
              <a:gd name="connsiteY5" fmla="*/ 28071 h 51429"/>
              <a:gd name="connsiteX6" fmla="*/ 16845 w 39705"/>
              <a:gd name="connsiteY6" fmla="*/ 44931 h 51429"/>
              <a:gd name="connsiteX7" fmla="*/ 31704 w 39705"/>
              <a:gd name="connsiteY7" fmla="*/ 51408 h 51429"/>
              <a:gd name="connsiteX8" fmla="*/ 39706 w 39705"/>
              <a:gd name="connsiteY8" fmla="*/ 45216 h 51429"/>
              <a:gd name="connsiteX9" fmla="*/ 21417 w 39705"/>
              <a:gd name="connsiteY9" fmla="*/ 12736 h 5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05" h="51429">
                <a:moveTo>
                  <a:pt x="21417" y="12736"/>
                </a:moveTo>
                <a:cubicBezTo>
                  <a:pt x="19608" y="9593"/>
                  <a:pt x="17321" y="6831"/>
                  <a:pt x="15321" y="3783"/>
                </a:cubicBezTo>
                <a:cubicBezTo>
                  <a:pt x="11511" y="-2313"/>
                  <a:pt x="2082" y="-789"/>
                  <a:pt x="177" y="6545"/>
                </a:cubicBezTo>
                <a:cubicBezTo>
                  <a:pt x="-204" y="7783"/>
                  <a:pt x="81" y="10736"/>
                  <a:pt x="558" y="12641"/>
                </a:cubicBezTo>
                <a:cubicBezTo>
                  <a:pt x="653" y="13498"/>
                  <a:pt x="843" y="14451"/>
                  <a:pt x="1034" y="15308"/>
                </a:cubicBezTo>
                <a:cubicBezTo>
                  <a:pt x="1986" y="19499"/>
                  <a:pt x="2272" y="23880"/>
                  <a:pt x="1986" y="28071"/>
                </a:cubicBezTo>
                <a:cubicBezTo>
                  <a:pt x="1986" y="28833"/>
                  <a:pt x="11321" y="38739"/>
                  <a:pt x="16845" y="44931"/>
                </a:cubicBezTo>
                <a:cubicBezTo>
                  <a:pt x="20655" y="49122"/>
                  <a:pt x="25989" y="51693"/>
                  <a:pt x="31704" y="51408"/>
                </a:cubicBezTo>
                <a:cubicBezTo>
                  <a:pt x="35895" y="51217"/>
                  <a:pt x="39706" y="49693"/>
                  <a:pt x="39706" y="45216"/>
                </a:cubicBezTo>
                <a:cubicBezTo>
                  <a:pt x="39706" y="35406"/>
                  <a:pt x="31514" y="30167"/>
                  <a:pt x="21417" y="12736"/>
                </a:cubicBezTo>
                <a:close/>
              </a:path>
            </a:pathLst>
          </a:custGeom>
          <a:solidFill>
            <a:srgbClr val="3A2F3D"/>
          </a:solidFill>
          <a:ln w="9525" cap="flat">
            <a:noFill/>
            <a:prstDash val="solid"/>
            <a:miter/>
          </a:ln>
        </p:spPr>
        <p:txBody>
          <a:bodyPr rtlCol="0" anchor="ctr"/>
          <a:lstStyle/>
          <a:p>
            <a:endParaRPr lang="ru-RU"/>
          </a:p>
        </p:txBody>
      </p:sp>
      <p:sp>
        <p:nvSpPr>
          <p:cNvPr id="869" name="Полилиния: фигура 868">
            <a:extLst>
              <a:ext uri="{FF2B5EF4-FFF2-40B4-BE49-F238E27FC236}">
                <a16:creationId xmlns:a16="http://schemas.microsoft.com/office/drawing/2014/main" id="{4B9E39BA-B9EF-8D1F-345C-6BDB24601BB5}"/>
              </a:ext>
            </a:extLst>
          </p:cNvPr>
          <p:cNvSpPr/>
          <p:nvPr/>
        </p:nvSpPr>
        <p:spPr>
          <a:xfrm>
            <a:off x="5688251" y="3270642"/>
            <a:ext cx="39705" cy="51429"/>
          </a:xfrm>
          <a:custGeom>
            <a:avLst/>
            <a:gdLst>
              <a:gd name="connsiteX0" fmla="*/ 15321 w 39705"/>
              <a:gd name="connsiteY0" fmla="*/ 3783 h 51429"/>
              <a:gd name="connsiteX1" fmla="*/ 177 w 39705"/>
              <a:gd name="connsiteY1" fmla="*/ 6545 h 51429"/>
              <a:gd name="connsiteX2" fmla="*/ 558 w 39705"/>
              <a:gd name="connsiteY2" fmla="*/ 12641 h 51429"/>
              <a:gd name="connsiteX3" fmla="*/ 1034 w 39705"/>
              <a:gd name="connsiteY3" fmla="*/ 15308 h 51429"/>
              <a:gd name="connsiteX4" fmla="*/ 1986 w 39705"/>
              <a:gd name="connsiteY4" fmla="*/ 28071 h 51429"/>
              <a:gd name="connsiteX5" fmla="*/ 16845 w 39705"/>
              <a:gd name="connsiteY5" fmla="*/ 44931 h 51429"/>
              <a:gd name="connsiteX6" fmla="*/ 31704 w 39705"/>
              <a:gd name="connsiteY6" fmla="*/ 51408 h 51429"/>
              <a:gd name="connsiteX7" fmla="*/ 39706 w 39705"/>
              <a:gd name="connsiteY7" fmla="*/ 45216 h 51429"/>
              <a:gd name="connsiteX8" fmla="*/ 21417 w 39705"/>
              <a:gd name="connsiteY8" fmla="*/ 12736 h 51429"/>
              <a:gd name="connsiteX9" fmla="*/ 15321 w 39705"/>
              <a:gd name="connsiteY9" fmla="*/ 3783 h 5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05" h="51429">
                <a:moveTo>
                  <a:pt x="15321" y="3783"/>
                </a:moveTo>
                <a:cubicBezTo>
                  <a:pt x="11511" y="-2313"/>
                  <a:pt x="2082" y="-789"/>
                  <a:pt x="177" y="6545"/>
                </a:cubicBezTo>
                <a:cubicBezTo>
                  <a:pt x="-204" y="7783"/>
                  <a:pt x="81" y="10736"/>
                  <a:pt x="558" y="12641"/>
                </a:cubicBezTo>
                <a:cubicBezTo>
                  <a:pt x="653" y="13498"/>
                  <a:pt x="843" y="14451"/>
                  <a:pt x="1034" y="15308"/>
                </a:cubicBezTo>
                <a:cubicBezTo>
                  <a:pt x="1986" y="19499"/>
                  <a:pt x="2272" y="23880"/>
                  <a:pt x="1986" y="28071"/>
                </a:cubicBezTo>
                <a:cubicBezTo>
                  <a:pt x="1986" y="28833"/>
                  <a:pt x="11321" y="38739"/>
                  <a:pt x="16845" y="44931"/>
                </a:cubicBezTo>
                <a:cubicBezTo>
                  <a:pt x="20655" y="49122"/>
                  <a:pt x="25989" y="51693"/>
                  <a:pt x="31704" y="51408"/>
                </a:cubicBezTo>
                <a:cubicBezTo>
                  <a:pt x="35895" y="51217"/>
                  <a:pt x="39706" y="49693"/>
                  <a:pt x="39706" y="45216"/>
                </a:cubicBezTo>
                <a:cubicBezTo>
                  <a:pt x="39706" y="35406"/>
                  <a:pt x="31514" y="30167"/>
                  <a:pt x="21417" y="12736"/>
                </a:cubicBezTo>
                <a:cubicBezTo>
                  <a:pt x="19608" y="9593"/>
                  <a:pt x="17321" y="6831"/>
                  <a:pt x="15321" y="3783"/>
                </a:cubicBezTo>
                <a:close/>
              </a:path>
            </a:pathLst>
          </a:custGeom>
          <a:noFill/>
          <a:ln w="1270" cap="flat">
            <a:solidFill>
              <a:srgbClr val="000000">
                <a:alpha val="0"/>
              </a:srgbClr>
            </a:solidFill>
            <a:prstDash val="solid"/>
            <a:miter/>
          </a:ln>
        </p:spPr>
        <p:txBody>
          <a:bodyPr rtlCol="0" anchor="ctr"/>
          <a:lstStyle/>
          <a:p>
            <a:endParaRPr lang="ru-RU"/>
          </a:p>
        </p:txBody>
      </p:sp>
      <p:sp>
        <p:nvSpPr>
          <p:cNvPr id="870" name="Полилиния: фигура 869">
            <a:extLst>
              <a:ext uri="{FF2B5EF4-FFF2-40B4-BE49-F238E27FC236}">
                <a16:creationId xmlns:a16="http://schemas.microsoft.com/office/drawing/2014/main" id="{FEE1A0E6-8621-D88E-C3F6-110ACEB02D92}"/>
              </a:ext>
            </a:extLst>
          </p:cNvPr>
          <p:cNvSpPr/>
          <p:nvPr/>
        </p:nvSpPr>
        <p:spPr>
          <a:xfrm>
            <a:off x="5691306" y="3262314"/>
            <a:ext cx="26808" cy="41296"/>
          </a:xfrm>
          <a:custGeom>
            <a:avLst/>
            <a:gdLst>
              <a:gd name="connsiteX0" fmla="*/ 1408 w 26808"/>
              <a:gd name="connsiteY0" fmla="*/ 3253 h 41296"/>
              <a:gd name="connsiteX1" fmla="*/ 646 w 26808"/>
              <a:gd name="connsiteY1" fmla="*/ 11159 h 41296"/>
              <a:gd name="connsiteX2" fmla="*/ 837 w 26808"/>
              <a:gd name="connsiteY2" fmla="*/ 16493 h 41296"/>
              <a:gd name="connsiteX3" fmla="*/ 10457 w 26808"/>
              <a:gd name="connsiteY3" fmla="*/ 36305 h 41296"/>
              <a:gd name="connsiteX4" fmla="*/ 26555 w 26808"/>
              <a:gd name="connsiteY4" fmla="*/ 34495 h 41296"/>
              <a:gd name="connsiteX5" fmla="*/ 18172 w 26808"/>
              <a:gd name="connsiteY5" fmla="*/ 14492 h 41296"/>
              <a:gd name="connsiteX6" fmla="*/ 15696 w 26808"/>
              <a:gd name="connsiteY6" fmla="*/ 491 h 41296"/>
              <a:gd name="connsiteX7" fmla="*/ 1408 w 26808"/>
              <a:gd name="connsiteY7" fmla="*/ 3253 h 4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8" h="41296">
                <a:moveTo>
                  <a:pt x="1408" y="3253"/>
                </a:moveTo>
                <a:cubicBezTo>
                  <a:pt x="1789" y="6872"/>
                  <a:pt x="2456" y="9158"/>
                  <a:pt x="646" y="11159"/>
                </a:cubicBezTo>
                <a:cubicBezTo>
                  <a:pt x="-497" y="12587"/>
                  <a:pt x="75" y="14778"/>
                  <a:pt x="837" y="16493"/>
                </a:cubicBezTo>
                <a:cubicBezTo>
                  <a:pt x="4266" y="25160"/>
                  <a:pt x="6361" y="31828"/>
                  <a:pt x="10457" y="36305"/>
                </a:cubicBezTo>
                <a:cubicBezTo>
                  <a:pt x="17315" y="44020"/>
                  <a:pt x="28650" y="42305"/>
                  <a:pt x="26555" y="34495"/>
                </a:cubicBezTo>
                <a:cubicBezTo>
                  <a:pt x="25506" y="30685"/>
                  <a:pt x="21316" y="25160"/>
                  <a:pt x="18172" y="14492"/>
                </a:cubicBezTo>
                <a:cubicBezTo>
                  <a:pt x="17029" y="10778"/>
                  <a:pt x="16458" y="5158"/>
                  <a:pt x="15696" y="491"/>
                </a:cubicBezTo>
                <a:cubicBezTo>
                  <a:pt x="15315" y="-1510"/>
                  <a:pt x="1408" y="3253"/>
                  <a:pt x="1408" y="3253"/>
                </a:cubicBezTo>
                <a:close/>
              </a:path>
            </a:pathLst>
          </a:custGeom>
          <a:solidFill>
            <a:srgbClr val="F9B090"/>
          </a:solidFill>
          <a:ln w="9525" cap="flat">
            <a:noFill/>
            <a:prstDash val="solid"/>
            <a:miter/>
          </a:ln>
        </p:spPr>
        <p:txBody>
          <a:bodyPr rtlCol="0" anchor="ctr"/>
          <a:lstStyle/>
          <a:p>
            <a:endParaRPr lang="ru-RU"/>
          </a:p>
        </p:txBody>
      </p:sp>
      <p:sp>
        <p:nvSpPr>
          <p:cNvPr id="871" name="Полилиния: фигура 870">
            <a:extLst>
              <a:ext uri="{FF2B5EF4-FFF2-40B4-BE49-F238E27FC236}">
                <a16:creationId xmlns:a16="http://schemas.microsoft.com/office/drawing/2014/main" id="{E0360F02-6CCB-AF7C-0AAD-9F33F2DE094D}"/>
              </a:ext>
            </a:extLst>
          </p:cNvPr>
          <p:cNvSpPr/>
          <p:nvPr/>
        </p:nvSpPr>
        <p:spPr>
          <a:xfrm>
            <a:off x="5691306" y="3262314"/>
            <a:ext cx="26808" cy="41296"/>
          </a:xfrm>
          <a:custGeom>
            <a:avLst/>
            <a:gdLst>
              <a:gd name="connsiteX0" fmla="*/ 646 w 26808"/>
              <a:gd name="connsiteY0" fmla="*/ 11159 h 41296"/>
              <a:gd name="connsiteX1" fmla="*/ 837 w 26808"/>
              <a:gd name="connsiteY1" fmla="*/ 16493 h 41296"/>
              <a:gd name="connsiteX2" fmla="*/ 10457 w 26808"/>
              <a:gd name="connsiteY2" fmla="*/ 36305 h 41296"/>
              <a:gd name="connsiteX3" fmla="*/ 26555 w 26808"/>
              <a:gd name="connsiteY3" fmla="*/ 34495 h 41296"/>
              <a:gd name="connsiteX4" fmla="*/ 18172 w 26808"/>
              <a:gd name="connsiteY4" fmla="*/ 14492 h 41296"/>
              <a:gd name="connsiteX5" fmla="*/ 15696 w 26808"/>
              <a:gd name="connsiteY5" fmla="*/ 491 h 41296"/>
              <a:gd name="connsiteX6" fmla="*/ 1408 w 26808"/>
              <a:gd name="connsiteY6" fmla="*/ 3253 h 41296"/>
              <a:gd name="connsiteX7" fmla="*/ 646 w 26808"/>
              <a:gd name="connsiteY7" fmla="*/ 11159 h 4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8" h="41296">
                <a:moveTo>
                  <a:pt x="646" y="11159"/>
                </a:moveTo>
                <a:cubicBezTo>
                  <a:pt x="-497" y="12587"/>
                  <a:pt x="75" y="14778"/>
                  <a:pt x="837" y="16493"/>
                </a:cubicBezTo>
                <a:cubicBezTo>
                  <a:pt x="4266" y="25160"/>
                  <a:pt x="6361" y="31828"/>
                  <a:pt x="10457" y="36305"/>
                </a:cubicBezTo>
                <a:cubicBezTo>
                  <a:pt x="17315" y="44020"/>
                  <a:pt x="28650" y="42305"/>
                  <a:pt x="26555" y="34495"/>
                </a:cubicBezTo>
                <a:cubicBezTo>
                  <a:pt x="25506" y="30685"/>
                  <a:pt x="21316" y="25160"/>
                  <a:pt x="18172" y="14492"/>
                </a:cubicBezTo>
                <a:cubicBezTo>
                  <a:pt x="17029" y="10778"/>
                  <a:pt x="16458" y="5158"/>
                  <a:pt x="15696" y="491"/>
                </a:cubicBezTo>
                <a:cubicBezTo>
                  <a:pt x="15315" y="-1510"/>
                  <a:pt x="1408" y="3253"/>
                  <a:pt x="1408" y="3253"/>
                </a:cubicBezTo>
                <a:cubicBezTo>
                  <a:pt x="1789" y="6872"/>
                  <a:pt x="2456" y="9158"/>
                  <a:pt x="646" y="11159"/>
                </a:cubicBezTo>
                <a:close/>
              </a:path>
            </a:pathLst>
          </a:custGeom>
          <a:noFill/>
          <a:ln w="1270" cap="flat">
            <a:solidFill>
              <a:srgbClr val="000000">
                <a:alpha val="0"/>
              </a:srgbClr>
            </a:solidFill>
            <a:prstDash val="solid"/>
            <a:miter/>
          </a:ln>
        </p:spPr>
        <p:txBody>
          <a:bodyPr rtlCol="0" anchor="ctr"/>
          <a:lstStyle/>
          <a:p>
            <a:endParaRPr lang="ru-RU"/>
          </a:p>
        </p:txBody>
      </p:sp>
      <p:sp>
        <p:nvSpPr>
          <p:cNvPr id="872" name="Полилиния: фигура 871">
            <a:extLst>
              <a:ext uri="{FF2B5EF4-FFF2-40B4-BE49-F238E27FC236}">
                <a16:creationId xmlns:a16="http://schemas.microsoft.com/office/drawing/2014/main" id="{55074AD7-BD23-19AD-6712-6DAA955B0720}"/>
              </a:ext>
            </a:extLst>
          </p:cNvPr>
          <p:cNvSpPr/>
          <p:nvPr/>
        </p:nvSpPr>
        <p:spPr>
          <a:xfrm>
            <a:off x="5562519" y="3091545"/>
            <a:ext cx="146626" cy="186423"/>
          </a:xfrm>
          <a:custGeom>
            <a:avLst/>
            <a:gdLst>
              <a:gd name="connsiteX0" fmla="*/ 134767 w 146626"/>
              <a:gd name="connsiteY0" fmla="*/ 100489 h 186423"/>
              <a:gd name="connsiteX1" fmla="*/ 109240 w 146626"/>
              <a:gd name="connsiteY1" fmla="*/ 56769 h 186423"/>
              <a:gd name="connsiteX2" fmla="*/ 70473 w 146626"/>
              <a:gd name="connsiteY2" fmla="*/ 24193 h 186423"/>
              <a:gd name="connsiteX3" fmla="*/ 54852 w 146626"/>
              <a:gd name="connsiteY3" fmla="*/ 8954 h 186423"/>
              <a:gd name="connsiteX4" fmla="*/ 48470 w 146626"/>
              <a:gd name="connsiteY4" fmla="*/ 0 h 186423"/>
              <a:gd name="connsiteX5" fmla="*/ 39517 w 146626"/>
              <a:gd name="connsiteY5" fmla="*/ 63341 h 186423"/>
              <a:gd name="connsiteX6" fmla="*/ 73331 w 146626"/>
              <a:gd name="connsiteY6" fmla="*/ 79915 h 186423"/>
              <a:gd name="connsiteX7" fmla="*/ 106192 w 146626"/>
              <a:gd name="connsiteY7" fmla="*/ 122301 h 186423"/>
              <a:gd name="connsiteX8" fmla="*/ 114193 w 146626"/>
              <a:gd name="connsiteY8" fmla="*/ 144875 h 186423"/>
              <a:gd name="connsiteX9" fmla="*/ 124003 w 146626"/>
              <a:gd name="connsiteY9" fmla="*/ 165640 h 186423"/>
              <a:gd name="connsiteX10" fmla="*/ 130100 w 146626"/>
              <a:gd name="connsiteY10" fmla="*/ 182880 h 186423"/>
              <a:gd name="connsiteX11" fmla="*/ 146578 w 146626"/>
              <a:gd name="connsiteY11" fmla="*/ 181451 h 186423"/>
              <a:gd name="connsiteX12" fmla="*/ 134767 w 146626"/>
              <a:gd name="connsiteY12" fmla="*/ 100489 h 18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626" h="186423">
                <a:moveTo>
                  <a:pt x="134767" y="100489"/>
                </a:moveTo>
                <a:cubicBezTo>
                  <a:pt x="133243" y="85725"/>
                  <a:pt x="126766" y="74867"/>
                  <a:pt x="109240" y="56769"/>
                </a:cubicBezTo>
                <a:cubicBezTo>
                  <a:pt x="99239" y="46482"/>
                  <a:pt x="87904" y="36290"/>
                  <a:pt x="70473" y="24193"/>
                </a:cubicBezTo>
                <a:cubicBezTo>
                  <a:pt x="64472" y="20003"/>
                  <a:pt x="59138" y="14859"/>
                  <a:pt x="54852" y="8954"/>
                </a:cubicBezTo>
                <a:lnTo>
                  <a:pt x="48470" y="0"/>
                </a:lnTo>
                <a:cubicBezTo>
                  <a:pt x="-10204" y="11144"/>
                  <a:pt x="-18490" y="31337"/>
                  <a:pt x="39517" y="63341"/>
                </a:cubicBezTo>
                <a:lnTo>
                  <a:pt x="73331" y="79915"/>
                </a:lnTo>
                <a:cubicBezTo>
                  <a:pt x="90285" y="88201"/>
                  <a:pt x="103049" y="103727"/>
                  <a:pt x="106192" y="122301"/>
                </a:cubicBezTo>
                <a:cubicBezTo>
                  <a:pt x="107240" y="128873"/>
                  <a:pt x="109621" y="136398"/>
                  <a:pt x="114193" y="144875"/>
                </a:cubicBezTo>
                <a:cubicBezTo>
                  <a:pt x="117812" y="151638"/>
                  <a:pt x="121241" y="158496"/>
                  <a:pt x="124003" y="165640"/>
                </a:cubicBezTo>
                <a:cubicBezTo>
                  <a:pt x="126575" y="172498"/>
                  <a:pt x="129433" y="180118"/>
                  <a:pt x="130100" y="182880"/>
                </a:cubicBezTo>
                <a:cubicBezTo>
                  <a:pt x="131338" y="188214"/>
                  <a:pt x="147626" y="187357"/>
                  <a:pt x="146578" y="181451"/>
                </a:cubicBezTo>
                <a:cubicBezTo>
                  <a:pt x="146578" y="181451"/>
                  <a:pt x="143339" y="130874"/>
                  <a:pt x="134767" y="100489"/>
                </a:cubicBezTo>
                <a:close/>
              </a:path>
            </a:pathLst>
          </a:custGeom>
          <a:solidFill>
            <a:srgbClr val="3A2F3D"/>
          </a:solidFill>
          <a:ln w="9525" cap="flat">
            <a:noFill/>
            <a:prstDash val="solid"/>
            <a:miter/>
          </a:ln>
        </p:spPr>
        <p:txBody>
          <a:bodyPr rtlCol="0" anchor="ctr"/>
          <a:lstStyle/>
          <a:p>
            <a:endParaRPr lang="ru-RU"/>
          </a:p>
        </p:txBody>
      </p:sp>
      <p:sp>
        <p:nvSpPr>
          <p:cNvPr id="873" name="Полилиния: фигура 872">
            <a:extLst>
              <a:ext uri="{FF2B5EF4-FFF2-40B4-BE49-F238E27FC236}">
                <a16:creationId xmlns:a16="http://schemas.microsoft.com/office/drawing/2014/main" id="{B33241D0-8243-27ED-68D9-86341D363678}"/>
              </a:ext>
            </a:extLst>
          </p:cNvPr>
          <p:cNvSpPr/>
          <p:nvPr/>
        </p:nvSpPr>
        <p:spPr>
          <a:xfrm>
            <a:off x="5562519" y="3091545"/>
            <a:ext cx="146626" cy="186423"/>
          </a:xfrm>
          <a:custGeom>
            <a:avLst/>
            <a:gdLst>
              <a:gd name="connsiteX0" fmla="*/ 109240 w 146626"/>
              <a:gd name="connsiteY0" fmla="*/ 56769 h 186423"/>
              <a:gd name="connsiteX1" fmla="*/ 70473 w 146626"/>
              <a:gd name="connsiteY1" fmla="*/ 24193 h 186423"/>
              <a:gd name="connsiteX2" fmla="*/ 54852 w 146626"/>
              <a:gd name="connsiteY2" fmla="*/ 8954 h 186423"/>
              <a:gd name="connsiteX3" fmla="*/ 48470 w 146626"/>
              <a:gd name="connsiteY3" fmla="*/ 0 h 186423"/>
              <a:gd name="connsiteX4" fmla="*/ 39517 w 146626"/>
              <a:gd name="connsiteY4" fmla="*/ 63341 h 186423"/>
              <a:gd name="connsiteX5" fmla="*/ 73331 w 146626"/>
              <a:gd name="connsiteY5" fmla="*/ 79915 h 186423"/>
              <a:gd name="connsiteX6" fmla="*/ 106192 w 146626"/>
              <a:gd name="connsiteY6" fmla="*/ 122301 h 186423"/>
              <a:gd name="connsiteX7" fmla="*/ 114193 w 146626"/>
              <a:gd name="connsiteY7" fmla="*/ 144875 h 186423"/>
              <a:gd name="connsiteX8" fmla="*/ 124003 w 146626"/>
              <a:gd name="connsiteY8" fmla="*/ 165640 h 186423"/>
              <a:gd name="connsiteX9" fmla="*/ 130100 w 146626"/>
              <a:gd name="connsiteY9" fmla="*/ 182880 h 186423"/>
              <a:gd name="connsiteX10" fmla="*/ 146578 w 146626"/>
              <a:gd name="connsiteY10" fmla="*/ 181451 h 186423"/>
              <a:gd name="connsiteX11" fmla="*/ 134767 w 146626"/>
              <a:gd name="connsiteY11" fmla="*/ 100489 h 186423"/>
              <a:gd name="connsiteX12" fmla="*/ 109240 w 146626"/>
              <a:gd name="connsiteY12" fmla="*/ 56769 h 18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626" h="186423">
                <a:moveTo>
                  <a:pt x="109240" y="56769"/>
                </a:moveTo>
                <a:cubicBezTo>
                  <a:pt x="99239" y="46482"/>
                  <a:pt x="87904" y="36290"/>
                  <a:pt x="70473" y="24193"/>
                </a:cubicBezTo>
                <a:cubicBezTo>
                  <a:pt x="64472" y="20003"/>
                  <a:pt x="59138" y="14859"/>
                  <a:pt x="54852" y="8954"/>
                </a:cubicBezTo>
                <a:lnTo>
                  <a:pt x="48470" y="0"/>
                </a:lnTo>
                <a:cubicBezTo>
                  <a:pt x="-10204" y="11144"/>
                  <a:pt x="-18490" y="31337"/>
                  <a:pt x="39517" y="63341"/>
                </a:cubicBezTo>
                <a:lnTo>
                  <a:pt x="73331" y="79915"/>
                </a:lnTo>
                <a:cubicBezTo>
                  <a:pt x="90285" y="88201"/>
                  <a:pt x="103049" y="103727"/>
                  <a:pt x="106192" y="122301"/>
                </a:cubicBezTo>
                <a:cubicBezTo>
                  <a:pt x="107240" y="128873"/>
                  <a:pt x="109621" y="136398"/>
                  <a:pt x="114193" y="144875"/>
                </a:cubicBezTo>
                <a:cubicBezTo>
                  <a:pt x="117812" y="151638"/>
                  <a:pt x="121241" y="158496"/>
                  <a:pt x="124003" y="165640"/>
                </a:cubicBezTo>
                <a:cubicBezTo>
                  <a:pt x="126575" y="172498"/>
                  <a:pt x="129433" y="180118"/>
                  <a:pt x="130100" y="182880"/>
                </a:cubicBezTo>
                <a:cubicBezTo>
                  <a:pt x="131338" y="188214"/>
                  <a:pt x="147626" y="187357"/>
                  <a:pt x="146578" y="181451"/>
                </a:cubicBezTo>
                <a:cubicBezTo>
                  <a:pt x="146578" y="181451"/>
                  <a:pt x="143339" y="130874"/>
                  <a:pt x="134767" y="100489"/>
                </a:cubicBezTo>
                <a:cubicBezTo>
                  <a:pt x="133243" y="85725"/>
                  <a:pt x="126766" y="74867"/>
                  <a:pt x="109240" y="56769"/>
                </a:cubicBezTo>
                <a:close/>
              </a:path>
            </a:pathLst>
          </a:custGeom>
          <a:noFill/>
          <a:ln w="1270" cap="flat">
            <a:solidFill>
              <a:srgbClr val="000000">
                <a:alpha val="0"/>
              </a:srgbClr>
            </a:solidFill>
            <a:prstDash val="solid"/>
            <a:miter/>
          </a:ln>
        </p:spPr>
        <p:txBody>
          <a:bodyPr rtlCol="0" anchor="ctr"/>
          <a:lstStyle/>
          <a:p>
            <a:endParaRPr lang="ru-RU"/>
          </a:p>
        </p:txBody>
      </p:sp>
      <p:sp>
        <p:nvSpPr>
          <p:cNvPr id="874" name="Полилиния: фигура 873">
            <a:extLst>
              <a:ext uri="{FF2B5EF4-FFF2-40B4-BE49-F238E27FC236}">
                <a16:creationId xmlns:a16="http://schemas.microsoft.com/office/drawing/2014/main" id="{19707F1E-D636-B2E2-98C6-88F9943FA53F}"/>
              </a:ext>
            </a:extLst>
          </p:cNvPr>
          <p:cNvSpPr/>
          <p:nvPr/>
        </p:nvSpPr>
        <p:spPr>
          <a:xfrm>
            <a:off x="5544801" y="3112881"/>
            <a:ext cx="131213" cy="177092"/>
          </a:xfrm>
          <a:custGeom>
            <a:avLst/>
            <a:gdLst>
              <a:gd name="connsiteX0" fmla="*/ 127721 w 131213"/>
              <a:gd name="connsiteY0" fmla="*/ 128397 h 177092"/>
              <a:gd name="connsiteX1" fmla="*/ 127530 w 131213"/>
              <a:gd name="connsiteY1" fmla="*/ 92297 h 177092"/>
              <a:gd name="connsiteX2" fmla="*/ 123149 w 131213"/>
              <a:gd name="connsiteY2" fmla="*/ 83058 h 177092"/>
              <a:gd name="connsiteX3" fmla="*/ 56664 w 131213"/>
              <a:gd name="connsiteY3" fmla="*/ 30289 h 177092"/>
              <a:gd name="connsiteX4" fmla="*/ 31613 w 131213"/>
              <a:gd name="connsiteY4" fmla="*/ 4667 h 177092"/>
              <a:gd name="connsiteX5" fmla="*/ 3610 w 131213"/>
              <a:gd name="connsiteY5" fmla="*/ 0 h 177092"/>
              <a:gd name="connsiteX6" fmla="*/ 2848 w 131213"/>
              <a:gd name="connsiteY6" fmla="*/ 38671 h 177092"/>
              <a:gd name="connsiteX7" fmla="*/ 26089 w 131213"/>
              <a:gd name="connsiteY7" fmla="*/ 69628 h 177092"/>
              <a:gd name="connsiteX8" fmla="*/ 98003 w 131213"/>
              <a:gd name="connsiteY8" fmla="*/ 107728 h 177092"/>
              <a:gd name="connsiteX9" fmla="*/ 99432 w 131213"/>
              <a:gd name="connsiteY9" fmla="*/ 109156 h 177092"/>
              <a:gd name="connsiteX10" fmla="*/ 99050 w 131213"/>
              <a:gd name="connsiteY10" fmla="*/ 111252 h 177092"/>
              <a:gd name="connsiteX11" fmla="*/ 94955 w 131213"/>
              <a:gd name="connsiteY11" fmla="*/ 124492 h 177092"/>
              <a:gd name="connsiteX12" fmla="*/ 114481 w 131213"/>
              <a:gd name="connsiteY12" fmla="*/ 173926 h 177092"/>
              <a:gd name="connsiteX13" fmla="*/ 124482 w 131213"/>
              <a:gd name="connsiteY13" fmla="*/ 176784 h 177092"/>
              <a:gd name="connsiteX14" fmla="*/ 131150 w 131213"/>
              <a:gd name="connsiteY14" fmla="*/ 171259 h 177092"/>
              <a:gd name="connsiteX15" fmla="*/ 127721 w 131213"/>
              <a:gd name="connsiteY15" fmla="*/ 128397 h 17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213" h="177092">
                <a:moveTo>
                  <a:pt x="127721" y="128397"/>
                </a:moveTo>
                <a:cubicBezTo>
                  <a:pt x="127816" y="116681"/>
                  <a:pt x="129626" y="102489"/>
                  <a:pt x="127530" y="92297"/>
                </a:cubicBezTo>
                <a:cubicBezTo>
                  <a:pt x="126863" y="88963"/>
                  <a:pt x="125625" y="85534"/>
                  <a:pt x="123149" y="83058"/>
                </a:cubicBezTo>
                <a:cubicBezTo>
                  <a:pt x="121339" y="81058"/>
                  <a:pt x="69999" y="44482"/>
                  <a:pt x="56664" y="30289"/>
                </a:cubicBezTo>
                <a:lnTo>
                  <a:pt x="31613" y="4667"/>
                </a:lnTo>
                <a:lnTo>
                  <a:pt x="3610" y="0"/>
                </a:lnTo>
                <a:cubicBezTo>
                  <a:pt x="-867" y="12287"/>
                  <a:pt x="-1248" y="26194"/>
                  <a:pt x="2848" y="38671"/>
                </a:cubicBezTo>
                <a:cubicBezTo>
                  <a:pt x="6849" y="51149"/>
                  <a:pt x="15230" y="62198"/>
                  <a:pt x="26089" y="69628"/>
                </a:cubicBezTo>
                <a:cubicBezTo>
                  <a:pt x="34280" y="75057"/>
                  <a:pt x="92288" y="104299"/>
                  <a:pt x="98003" y="107728"/>
                </a:cubicBezTo>
                <a:cubicBezTo>
                  <a:pt x="98574" y="108109"/>
                  <a:pt x="99241" y="108490"/>
                  <a:pt x="99432" y="109156"/>
                </a:cubicBezTo>
                <a:cubicBezTo>
                  <a:pt x="99622" y="109918"/>
                  <a:pt x="99336" y="110585"/>
                  <a:pt x="99050" y="111252"/>
                </a:cubicBezTo>
                <a:cubicBezTo>
                  <a:pt x="97241" y="115157"/>
                  <a:pt x="95336" y="120301"/>
                  <a:pt x="94955" y="124492"/>
                </a:cubicBezTo>
                <a:cubicBezTo>
                  <a:pt x="93240" y="141542"/>
                  <a:pt x="107528" y="159829"/>
                  <a:pt x="114481" y="173926"/>
                </a:cubicBezTo>
                <a:cubicBezTo>
                  <a:pt x="116100" y="177260"/>
                  <a:pt x="120577" y="177451"/>
                  <a:pt x="124482" y="176784"/>
                </a:cubicBezTo>
                <a:cubicBezTo>
                  <a:pt x="128387" y="176117"/>
                  <a:pt x="131721" y="174403"/>
                  <a:pt x="131150" y="171259"/>
                </a:cubicBezTo>
                <a:cubicBezTo>
                  <a:pt x="130769" y="165830"/>
                  <a:pt x="127721" y="140113"/>
                  <a:pt x="127721" y="128397"/>
                </a:cubicBezTo>
                <a:close/>
              </a:path>
            </a:pathLst>
          </a:custGeom>
          <a:solidFill>
            <a:srgbClr val="3A2F3D"/>
          </a:solidFill>
          <a:ln w="9525" cap="flat">
            <a:noFill/>
            <a:prstDash val="solid"/>
            <a:miter/>
          </a:ln>
        </p:spPr>
        <p:txBody>
          <a:bodyPr rtlCol="0" anchor="ctr"/>
          <a:lstStyle/>
          <a:p>
            <a:endParaRPr lang="ru-RU"/>
          </a:p>
        </p:txBody>
      </p:sp>
      <p:sp>
        <p:nvSpPr>
          <p:cNvPr id="875" name="Полилиния: фигура 874">
            <a:extLst>
              <a:ext uri="{FF2B5EF4-FFF2-40B4-BE49-F238E27FC236}">
                <a16:creationId xmlns:a16="http://schemas.microsoft.com/office/drawing/2014/main" id="{99F62350-322A-A480-E543-80D5CB1B1512}"/>
              </a:ext>
            </a:extLst>
          </p:cNvPr>
          <p:cNvSpPr/>
          <p:nvPr/>
        </p:nvSpPr>
        <p:spPr>
          <a:xfrm>
            <a:off x="5544801" y="3112881"/>
            <a:ext cx="131213" cy="177092"/>
          </a:xfrm>
          <a:custGeom>
            <a:avLst/>
            <a:gdLst>
              <a:gd name="connsiteX0" fmla="*/ 127530 w 131213"/>
              <a:gd name="connsiteY0" fmla="*/ 92297 h 177092"/>
              <a:gd name="connsiteX1" fmla="*/ 123149 w 131213"/>
              <a:gd name="connsiteY1" fmla="*/ 83058 h 177092"/>
              <a:gd name="connsiteX2" fmla="*/ 56664 w 131213"/>
              <a:gd name="connsiteY2" fmla="*/ 30289 h 177092"/>
              <a:gd name="connsiteX3" fmla="*/ 31613 w 131213"/>
              <a:gd name="connsiteY3" fmla="*/ 4667 h 177092"/>
              <a:gd name="connsiteX4" fmla="*/ 3610 w 131213"/>
              <a:gd name="connsiteY4" fmla="*/ 0 h 177092"/>
              <a:gd name="connsiteX5" fmla="*/ 2848 w 131213"/>
              <a:gd name="connsiteY5" fmla="*/ 38671 h 177092"/>
              <a:gd name="connsiteX6" fmla="*/ 26089 w 131213"/>
              <a:gd name="connsiteY6" fmla="*/ 69628 h 177092"/>
              <a:gd name="connsiteX7" fmla="*/ 98003 w 131213"/>
              <a:gd name="connsiteY7" fmla="*/ 107728 h 177092"/>
              <a:gd name="connsiteX8" fmla="*/ 99432 w 131213"/>
              <a:gd name="connsiteY8" fmla="*/ 109156 h 177092"/>
              <a:gd name="connsiteX9" fmla="*/ 99050 w 131213"/>
              <a:gd name="connsiteY9" fmla="*/ 111252 h 177092"/>
              <a:gd name="connsiteX10" fmla="*/ 94955 w 131213"/>
              <a:gd name="connsiteY10" fmla="*/ 124492 h 177092"/>
              <a:gd name="connsiteX11" fmla="*/ 114481 w 131213"/>
              <a:gd name="connsiteY11" fmla="*/ 173926 h 177092"/>
              <a:gd name="connsiteX12" fmla="*/ 124482 w 131213"/>
              <a:gd name="connsiteY12" fmla="*/ 176784 h 177092"/>
              <a:gd name="connsiteX13" fmla="*/ 131150 w 131213"/>
              <a:gd name="connsiteY13" fmla="*/ 171259 h 177092"/>
              <a:gd name="connsiteX14" fmla="*/ 127721 w 131213"/>
              <a:gd name="connsiteY14" fmla="*/ 128397 h 177092"/>
              <a:gd name="connsiteX15" fmla="*/ 127530 w 131213"/>
              <a:gd name="connsiteY15" fmla="*/ 92297 h 17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213" h="177092">
                <a:moveTo>
                  <a:pt x="127530" y="92297"/>
                </a:moveTo>
                <a:cubicBezTo>
                  <a:pt x="126863" y="88963"/>
                  <a:pt x="125625" y="85534"/>
                  <a:pt x="123149" y="83058"/>
                </a:cubicBezTo>
                <a:cubicBezTo>
                  <a:pt x="121339" y="81058"/>
                  <a:pt x="69999" y="44482"/>
                  <a:pt x="56664" y="30289"/>
                </a:cubicBezTo>
                <a:lnTo>
                  <a:pt x="31613" y="4667"/>
                </a:lnTo>
                <a:lnTo>
                  <a:pt x="3610" y="0"/>
                </a:lnTo>
                <a:cubicBezTo>
                  <a:pt x="-867" y="12287"/>
                  <a:pt x="-1248" y="26194"/>
                  <a:pt x="2848" y="38671"/>
                </a:cubicBezTo>
                <a:cubicBezTo>
                  <a:pt x="6849" y="51149"/>
                  <a:pt x="15230" y="62198"/>
                  <a:pt x="26089" y="69628"/>
                </a:cubicBezTo>
                <a:cubicBezTo>
                  <a:pt x="34280" y="75057"/>
                  <a:pt x="92288" y="104299"/>
                  <a:pt x="98003" y="107728"/>
                </a:cubicBezTo>
                <a:cubicBezTo>
                  <a:pt x="98574" y="108109"/>
                  <a:pt x="99241" y="108490"/>
                  <a:pt x="99432" y="109156"/>
                </a:cubicBezTo>
                <a:cubicBezTo>
                  <a:pt x="99622" y="109918"/>
                  <a:pt x="99336" y="110585"/>
                  <a:pt x="99050" y="111252"/>
                </a:cubicBezTo>
                <a:cubicBezTo>
                  <a:pt x="97241" y="115157"/>
                  <a:pt x="95336" y="120301"/>
                  <a:pt x="94955" y="124492"/>
                </a:cubicBezTo>
                <a:cubicBezTo>
                  <a:pt x="93240" y="141542"/>
                  <a:pt x="107528" y="159829"/>
                  <a:pt x="114481" y="173926"/>
                </a:cubicBezTo>
                <a:cubicBezTo>
                  <a:pt x="116100" y="177260"/>
                  <a:pt x="120577" y="177451"/>
                  <a:pt x="124482" y="176784"/>
                </a:cubicBezTo>
                <a:cubicBezTo>
                  <a:pt x="128387" y="176117"/>
                  <a:pt x="131721" y="174403"/>
                  <a:pt x="131150" y="171259"/>
                </a:cubicBezTo>
                <a:cubicBezTo>
                  <a:pt x="130769" y="165830"/>
                  <a:pt x="127721" y="140113"/>
                  <a:pt x="127721" y="128397"/>
                </a:cubicBezTo>
                <a:cubicBezTo>
                  <a:pt x="127816" y="116681"/>
                  <a:pt x="129626" y="102489"/>
                  <a:pt x="127530" y="92297"/>
                </a:cubicBezTo>
                <a:close/>
              </a:path>
            </a:pathLst>
          </a:custGeom>
          <a:noFill/>
          <a:ln w="1270" cap="flat">
            <a:solidFill>
              <a:srgbClr val="000000">
                <a:alpha val="0"/>
              </a:srgbClr>
            </a:solidFill>
            <a:prstDash val="solid"/>
            <a:miter/>
          </a:ln>
        </p:spPr>
        <p:txBody>
          <a:bodyPr rtlCol="0" anchor="ctr"/>
          <a:lstStyle/>
          <a:p>
            <a:endParaRPr lang="ru-RU"/>
          </a:p>
        </p:txBody>
      </p:sp>
      <p:sp>
        <p:nvSpPr>
          <p:cNvPr id="876" name="Полилиния: фигура 875">
            <a:extLst>
              <a:ext uri="{FF2B5EF4-FFF2-40B4-BE49-F238E27FC236}">
                <a16:creationId xmlns:a16="http://schemas.microsoft.com/office/drawing/2014/main" id="{BA23DBBD-B1B1-74F4-BFB1-B66A020C6BC7}"/>
              </a:ext>
            </a:extLst>
          </p:cNvPr>
          <p:cNvSpPr/>
          <p:nvPr/>
        </p:nvSpPr>
        <p:spPr>
          <a:xfrm>
            <a:off x="5594739" y="2981451"/>
            <a:ext cx="67076" cy="129209"/>
          </a:xfrm>
          <a:custGeom>
            <a:avLst/>
            <a:gdLst>
              <a:gd name="connsiteX0" fmla="*/ 153 w 67076"/>
              <a:gd name="connsiteY0" fmla="*/ 13891 h 129209"/>
              <a:gd name="connsiteX1" fmla="*/ 23299 w 67076"/>
              <a:gd name="connsiteY1" fmla="*/ 83043 h 129209"/>
              <a:gd name="connsiteX2" fmla="*/ 51684 w 67076"/>
              <a:gd name="connsiteY2" fmla="*/ 127144 h 129209"/>
              <a:gd name="connsiteX3" fmla="*/ 66733 w 67076"/>
              <a:gd name="connsiteY3" fmla="*/ 118762 h 129209"/>
              <a:gd name="connsiteX4" fmla="*/ 41587 w 67076"/>
              <a:gd name="connsiteY4" fmla="*/ 68660 h 129209"/>
              <a:gd name="connsiteX5" fmla="*/ 23490 w 67076"/>
              <a:gd name="connsiteY5" fmla="*/ 2938 h 129209"/>
              <a:gd name="connsiteX6" fmla="*/ 153 w 67076"/>
              <a:gd name="connsiteY6" fmla="*/ 13891 h 12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76" h="129209">
                <a:moveTo>
                  <a:pt x="153" y="13891"/>
                </a:moveTo>
                <a:cubicBezTo>
                  <a:pt x="-1942" y="33322"/>
                  <a:pt x="18060" y="73518"/>
                  <a:pt x="23299" y="83043"/>
                </a:cubicBezTo>
                <a:cubicBezTo>
                  <a:pt x="24061" y="84376"/>
                  <a:pt x="47302" y="120857"/>
                  <a:pt x="51684" y="127144"/>
                </a:cubicBezTo>
                <a:cubicBezTo>
                  <a:pt x="55779" y="133049"/>
                  <a:pt x="69400" y="125048"/>
                  <a:pt x="66733" y="118762"/>
                </a:cubicBezTo>
                <a:cubicBezTo>
                  <a:pt x="61971" y="107236"/>
                  <a:pt x="41777" y="69327"/>
                  <a:pt x="41587" y="68660"/>
                </a:cubicBezTo>
                <a:cubicBezTo>
                  <a:pt x="36825" y="49896"/>
                  <a:pt x="31586" y="8557"/>
                  <a:pt x="23490" y="2938"/>
                </a:cubicBezTo>
                <a:cubicBezTo>
                  <a:pt x="11583" y="-5159"/>
                  <a:pt x="1010" y="5128"/>
                  <a:pt x="153" y="13891"/>
                </a:cubicBezTo>
                <a:close/>
              </a:path>
            </a:pathLst>
          </a:custGeom>
          <a:solidFill>
            <a:srgbClr val="FFFFFF"/>
          </a:solidFill>
          <a:ln w="9525" cap="flat">
            <a:noFill/>
            <a:prstDash val="solid"/>
            <a:miter/>
          </a:ln>
        </p:spPr>
        <p:txBody>
          <a:bodyPr rtlCol="0" anchor="ctr"/>
          <a:lstStyle/>
          <a:p>
            <a:endParaRPr lang="ru-RU"/>
          </a:p>
        </p:txBody>
      </p:sp>
      <p:sp>
        <p:nvSpPr>
          <p:cNvPr id="877" name="Полилиния: фигура 876">
            <a:extLst>
              <a:ext uri="{FF2B5EF4-FFF2-40B4-BE49-F238E27FC236}">
                <a16:creationId xmlns:a16="http://schemas.microsoft.com/office/drawing/2014/main" id="{7AC4D92B-D63B-2887-2CEE-96F8B40B89D8}"/>
              </a:ext>
            </a:extLst>
          </p:cNvPr>
          <p:cNvSpPr/>
          <p:nvPr/>
        </p:nvSpPr>
        <p:spPr>
          <a:xfrm>
            <a:off x="5594739" y="2981451"/>
            <a:ext cx="67076" cy="129209"/>
          </a:xfrm>
          <a:custGeom>
            <a:avLst/>
            <a:gdLst>
              <a:gd name="connsiteX0" fmla="*/ 23299 w 67076"/>
              <a:gd name="connsiteY0" fmla="*/ 83043 h 129209"/>
              <a:gd name="connsiteX1" fmla="*/ 51684 w 67076"/>
              <a:gd name="connsiteY1" fmla="*/ 127144 h 129209"/>
              <a:gd name="connsiteX2" fmla="*/ 66733 w 67076"/>
              <a:gd name="connsiteY2" fmla="*/ 118762 h 129209"/>
              <a:gd name="connsiteX3" fmla="*/ 41587 w 67076"/>
              <a:gd name="connsiteY3" fmla="*/ 68660 h 129209"/>
              <a:gd name="connsiteX4" fmla="*/ 23490 w 67076"/>
              <a:gd name="connsiteY4" fmla="*/ 2938 h 129209"/>
              <a:gd name="connsiteX5" fmla="*/ 153 w 67076"/>
              <a:gd name="connsiteY5" fmla="*/ 13891 h 129209"/>
              <a:gd name="connsiteX6" fmla="*/ 23299 w 67076"/>
              <a:gd name="connsiteY6" fmla="*/ 83043 h 12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76" h="129209">
                <a:moveTo>
                  <a:pt x="23299" y="83043"/>
                </a:moveTo>
                <a:cubicBezTo>
                  <a:pt x="24061" y="84376"/>
                  <a:pt x="47302" y="120857"/>
                  <a:pt x="51684" y="127144"/>
                </a:cubicBezTo>
                <a:cubicBezTo>
                  <a:pt x="55779" y="133049"/>
                  <a:pt x="69400" y="125048"/>
                  <a:pt x="66733" y="118762"/>
                </a:cubicBezTo>
                <a:cubicBezTo>
                  <a:pt x="61971" y="107236"/>
                  <a:pt x="41777" y="69327"/>
                  <a:pt x="41587" y="68660"/>
                </a:cubicBezTo>
                <a:cubicBezTo>
                  <a:pt x="36825" y="49896"/>
                  <a:pt x="31586" y="8557"/>
                  <a:pt x="23490" y="2938"/>
                </a:cubicBezTo>
                <a:cubicBezTo>
                  <a:pt x="11583" y="-5159"/>
                  <a:pt x="1010" y="5128"/>
                  <a:pt x="153" y="13891"/>
                </a:cubicBezTo>
                <a:cubicBezTo>
                  <a:pt x="-1942" y="33322"/>
                  <a:pt x="18060" y="73518"/>
                  <a:pt x="23299" y="83043"/>
                </a:cubicBezTo>
                <a:close/>
              </a:path>
            </a:pathLst>
          </a:custGeom>
          <a:noFill/>
          <a:ln w="1270" cap="flat">
            <a:solidFill>
              <a:srgbClr val="000000">
                <a:alpha val="0"/>
              </a:srgbClr>
            </a:solidFill>
            <a:prstDash val="solid"/>
            <a:miter/>
          </a:ln>
        </p:spPr>
        <p:txBody>
          <a:bodyPr rtlCol="0" anchor="ctr"/>
          <a:lstStyle/>
          <a:p>
            <a:endParaRPr lang="ru-RU"/>
          </a:p>
        </p:txBody>
      </p:sp>
      <p:sp>
        <p:nvSpPr>
          <p:cNvPr id="878" name="Полилиния: фигура 877">
            <a:extLst>
              <a:ext uri="{FF2B5EF4-FFF2-40B4-BE49-F238E27FC236}">
                <a16:creationId xmlns:a16="http://schemas.microsoft.com/office/drawing/2014/main" id="{CE189956-C917-1BCD-1E2D-7664D7C0CC4F}"/>
              </a:ext>
            </a:extLst>
          </p:cNvPr>
          <p:cNvSpPr/>
          <p:nvPr/>
        </p:nvSpPr>
        <p:spPr>
          <a:xfrm>
            <a:off x="5541140" y="2982002"/>
            <a:ext cx="84804" cy="139052"/>
          </a:xfrm>
          <a:custGeom>
            <a:avLst/>
            <a:gdLst>
              <a:gd name="connsiteX0" fmla="*/ 6699 w 84804"/>
              <a:gd name="connsiteY0" fmla="*/ 132593 h 139052"/>
              <a:gd name="connsiteX1" fmla="*/ 48895 w 84804"/>
              <a:gd name="connsiteY1" fmla="*/ 137546 h 139052"/>
              <a:gd name="connsiteX2" fmla="*/ 76232 w 84804"/>
              <a:gd name="connsiteY2" fmla="*/ 118496 h 139052"/>
              <a:gd name="connsiteX3" fmla="*/ 71279 w 84804"/>
              <a:gd name="connsiteY3" fmla="*/ 89730 h 139052"/>
              <a:gd name="connsiteX4" fmla="*/ 78232 w 84804"/>
              <a:gd name="connsiteY4" fmla="*/ 74109 h 139052"/>
              <a:gd name="connsiteX5" fmla="*/ 75946 w 84804"/>
              <a:gd name="connsiteY5" fmla="*/ 20769 h 139052"/>
              <a:gd name="connsiteX6" fmla="*/ 77756 w 84804"/>
              <a:gd name="connsiteY6" fmla="*/ 6863 h 139052"/>
              <a:gd name="connsiteX7" fmla="*/ 67659 w 84804"/>
              <a:gd name="connsiteY7" fmla="*/ 5 h 139052"/>
              <a:gd name="connsiteX8" fmla="*/ 1937 w 84804"/>
              <a:gd name="connsiteY8" fmla="*/ 32295 h 139052"/>
              <a:gd name="connsiteX9" fmla="*/ 32 w 84804"/>
              <a:gd name="connsiteY9" fmla="*/ 37629 h 139052"/>
              <a:gd name="connsiteX10" fmla="*/ 7557 w 84804"/>
              <a:gd name="connsiteY10" fmla="*/ 55440 h 139052"/>
              <a:gd name="connsiteX11" fmla="*/ 6699 w 84804"/>
              <a:gd name="connsiteY11" fmla="*/ 132593 h 1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04" h="139052">
                <a:moveTo>
                  <a:pt x="6699" y="132593"/>
                </a:moveTo>
                <a:cubicBezTo>
                  <a:pt x="6985" y="132688"/>
                  <a:pt x="21368" y="142785"/>
                  <a:pt x="48895" y="137546"/>
                </a:cubicBezTo>
                <a:cubicBezTo>
                  <a:pt x="65469" y="134403"/>
                  <a:pt x="80232" y="125354"/>
                  <a:pt x="76232" y="118496"/>
                </a:cubicBezTo>
                <a:cubicBezTo>
                  <a:pt x="73470" y="113733"/>
                  <a:pt x="67659" y="105161"/>
                  <a:pt x="71279" y="89730"/>
                </a:cubicBezTo>
                <a:cubicBezTo>
                  <a:pt x="72708" y="83158"/>
                  <a:pt x="74613" y="78777"/>
                  <a:pt x="78232" y="74109"/>
                </a:cubicBezTo>
                <a:cubicBezTo>
                  <a:pt x="94901" y="52297"/>
                  <a:pt x="74422" y="43248"/>
                  <a:pt x="75946" y="20769"/>
                </a:cubicBezTo>
                <a:cubicBezTo>
                  <a:pt x="76327" y="16102"/>
                  <a:pt x="77946" y="11530"/>
                  <a:pt x="77756" y="6863"/>
                </a:cubicBezTo>
                <a:cubicBezTo>
                  <a:pt x="77470" y="2577"/>
                  <a:pt x="72422" y="291"/>
                  <a:pt x="67659" y="5"/>
                </a:cubicBezTo>
                <a:cubicBezTo>
                  <a:pt x="59468" y="-376"/>
                  <a:pt x="12414" y="21912"/>
                  <a:pt x="1937" y="32295"/>
                </a:cubicBezTo>
                <a:cubicBezTo>
                  <a:pt x="508" y="33628"/>
                  <a:pt x="-159" y="35628"/>
                  <a:pt x="32" y="37629"/>
                </a:cubicBezTo>
                <a:cubicBezTo>
                  <a:pt x="794" y="43820"/>
                  <a:pt x="5080" y="50106"/>
                  <a:pt x="7557" y="55440"/>
                </a:cubicBezTo>
                <a:cubicBezTo>
                  <a:pt x="24987" y="92016"/>
                  <a:pt x="14605" y="103732"/>
                  <a:pt x="6699" y="132593"/>
                </a:cubicBezTo>
                <a:close/>
              </a:path>
            </a:pathLst>
          </a:custGeom>
          <a:solidFill>
            <a:srgbClr val="FFFFFF"/>
          </a:solidFill>
          <a:ln w="9525" cap="flat">
            <a:noFill/>
            <a:prstDash val="solid"/>
            <a:miter/>
          </a:ln>
        </p:spPr>
        <p:txBody>
          <a:bodyPr rtlCol="0" anchor="ctr"/>
          <a:lstStyle/>
          <a:p>
            <a:endParaRPr lang="ru-RU"/>
          </a:p>
        </p:txBody>
      </p:sp>
      <p:sp>
        <p:nvSpPr>
          <p:cNvPr id="879" name="Полилиния: фигура 878">
            <a:extLst>
              <a:ext uri="{FF2B5EF4-FFF2-40B4-BE49-F238E27FC236}">
                <a16:creationId xmlns:a16="http://schemas.microsoft.com/office/drawing/2014/main" id="{13595145-B6DD-333C-3792-F924C9C18C1E}"/>
              </a:ext>
            </a:extLst>
          </p:cNvPr>
          <p:cNvSpPr/>
          <p:nvPr/>
        </p:nvSpPr>
        <p:spPr>
          <a:xfrm>
            <a:off x="5541140" y="2982002"/>
            <a:ext cx="84804" cy="139052"/>
          </a:xfrm>
          <a:custGeom>
            <a:avLst/>
            <a:gdLst>
              <a:gd name="connsiteX0" fmla="*/ 48895 w 84804"/>
              <a:gd name="connsiteY0" fmla="*/ 137546 h 139052"/>
              <a:gd name="connsiteX1" fmla="*/ 76232 w 84804"/>
              <a:gd name="connsiteY1" fmla="*/ 118496 h 139052"/>
              <a:gd name="connsiteX2" fmla="*/ 71279 w 84804"/>
              <a:gd name="connsiteY2" fmla="*/ 89730 h 139052"/>
              <a:gd name="connsiteX3" fmla="*/ 78232 w 84804"/>
              <a:gd name="connsiteY3" fmla="*/ 74109 h 139052"/>
              <a:gd name="connsiteX4" fmla="*/ 75946 w 84804"/>
              <a:gd name="connsiteY4" fmla="*/ 20769 h 139052"/>
              <a:gd name="connsiteX5" fmla="*/ 77756 w 84804"/>
              <a:gd name="connsiteY5" fmla="*/ 6863 h 139052"/>
              <a:gd name="connsiteX6" fmla="*/ 67659 w 84804"/>
              <a:gd name="connsiteY6" fmla="*/ 5 h 139052"/>
              <a:gd name="connsiteX7" fmla="*/ 1937 w 84804"/>
              <a:gd name="connsiteY7" fmla="*/ 32295 h 139052"/>
              <a:gd name="connsiteX8" fmla="*/ 32 w 84804"/>
              <a:gd name="connsiteY8" fmla="*/ 37629 h 139052"/>
              <a:gd name="connsiteX9" fmla="*/ 7557 w 84804"/>
              <a:gd name="connsiteY9" fmla="*/ 55440 h 139052"/>
              <a:gd name="connsiteX10" fmla="*/ 6699 w 84804"/>
              <a:gd name="connsiteY10" fmla="*/ 132593 h 139052"/>
              <a:gd name="connsiteX11" fmla="*/ 48895 w 84804"/>
              <a:gd name="connsiteY11" fmla="*/ 137546 h 1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04" h="139052">
                <a:moveTo>
                  <a:pt x="48895" y="137546"/>
                </a:moveTo>
                <a:cubicBezTo>
                  <a:pt x="65469" y="134403"/>
                  <a:pt x="80232" y="125354"/>
                  <a:pt x="76232" y="118496"/>
                </a:cubicBezTo>
                <a:cubicBezTo>
                  <a:pt x="73470" y="113733"/>
                  <a:pt x="67659" y="105161"/>
                  <a:pt x="71279" y="89730"/>
                </a:cubicBezTo>
                <a:cubicBezTo>
                  <a:pt x="72708" y="83158"/>
                  <a:pt x="74613" y="78777"/>
                  <a:pt x="78232" y="74109"/>
                </a:cubicBezTo>
                <a:cubicBezTo>
                  <a:pt x="94901" y="52297"/>
                  <a:pt x="74422" y="43248"/>
                  <a:pt x="75946" y="20769"/>
                </a:cubicBezTo>
                <a:cubicBezTo>
                  <a:pt x="76327" y="16102"/>
                  <a:pt x="77946" y="11530"/>
                  <a:pt x="77756" y="6863"/>
                </a:cubicBezTo>
                <a:cubicBezTo>
                  <a:pt x="77470" y="2577"/>
                  <a:pt x="72422" y="291"/>
                  <a:pt x="67659" y="5"/>
                </a:cubicBezTo>
                <a:cubicBezTo>
                  <a:pt x="59468" y="-376"/>
                  <a:pt x="12414" y="21912"/>
                  <a:pt x="1937" y="32295"/>
                </a:cubicBezTo>
                <a:cubicBezTo>
                  <a:pt x="508" y="33628"/>
                  <a:pt x="-159" y="35628"/>
                  <a:pt x="32" y="37629"/>
                </a:cubicBezTo>
                <a:cubicBezTo>
                  <a:pt x="794" y="43820"/>
                  <a:pt x="5080" y="50106"/>
                  <a:pt x="7557" y="55440"/>
                </a:cubicBezTo>
                <a:cubicBezTo>
                  <a:pt x="24987" y="92016"/>
                  <a:pt x="14605" y="103732"/>
                  <a:pt x="6699" y="132593"/>
                </a:cubicBezTo>
                <a:cubicBezTo>
                  <a:pt x="6985" y="132688"/>
                  <a:pt x="21368" y="142785"/>
                  <a:pt x="48895" y="137546"/>
                </a:cubicBezTo>
                <a:close/>
              </a:path>
            </a:pathLst>
          </a:custGeom>
          <a:noFill/>
          <a:ln w="1270" cap="flat">
            <a:solidFill>
              <a:srgbClr val="000000">
                <a:alpha val="0"/>
              </a:srgbClr>
            </a:solidFill>
            <a:prstDash val="solid"/>
            <a:miter/>
          </a:ln>
        </p:spPr>
        <p:txBody>
          <a:bodyPr rtlCol="0" anchor="ctr"/>
          <a:lstStyle/>
          <a:p>
            <a:endParaRPr lang="ru-RU"/>
          </a:p>
        </p:txBody>
      </p:sp>
      <p:sp>
        <p:nvSpPr>
          <p:cNvPr id="880" name="Полилиния: фигура 879">
            <a:extLst>
              <a:ext uri="{FF2B5EF4-FFF2-40B4-BE49-F238E27FC236}">
                <a16:creationId xmlns:a16="http://schemas.microsoft.com/office/drawing/2014/main" id="{07FE1A32-A5C2-405F-CF3C-EE137F40E9FF}"/>
              </a:ext>
            </a:extLst>
          </p:cNvPr>
          <p:cNvSpPr/>
          <p:nvPr/>
        </p:nvSpPr>
        <p:spPr>
          <a:xfrm>
            <a:off x="5606513" y="2953623"/>
            <a:ext cx="23241" cy="11144"/>
          </a:xfrm>
          <a:custGeom>
            <a:avLst/>
            <a:gdLst>
              <a:gd name="connsiteX0" fmla="*/ 381 w 23241"/>
              <a:gd name="connsiteY0" fmla="*/ 0 h 11144"/>
              <a:gd name="connsiteX1" fmla="*/ 0 w 23241"/>
              <a:gd name="connsiteY1" fmla="*/ 1048 h 11144"/>
              <a:gd name="connsiteX2" fmla="*/ 22860 w 23241"/>
              <a:gd name="connsiteY2" fmla="*/ 11144 h 11144"/>
              <a:gd name="connsiteX3" fmla="*/ 23241 w 23241"/>
              <a:gd name="connsiteY3" fmla="*/ 8287 h 11144"/>
              <a:gd name="connsiteX4" fmla="*/ 381 w 23241"/>
              <a:gd name="connsiteY4" fmla="*/ 0 h 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 h="11144">
                <a:moveTo>
                  <a:pt x="381" y="0"/>
                </a:moveTo>
                <a:lnTo>
                  <a:pt x="0" y="1048"/>
                </a:lnTo>
                <a:lnTo>
                  <a:pt x="22860" y="11144"/>
                </a:lnTo>
                <a:lnTo>
                  <a:pt x="23241" y="8287"/>
                </a:lnTo>
                <a:lnTo>
                  <a:pt x="381" y="0"/>
                </a:lnTo>
                <a:close/>
              </a:path>
            </a:pathLst>
          </a:custGeom>
          <a:solidFill>
            <a:srgbClr val="3F3E9E"/>
          </a:solidFill>
          <a:ln w="9525" cap="flat">
            <a:noFill/>
            <a:prstDash val="solid"/>
            <a:miter/>
          </a:ln>
        </p:spPr>
        <p:txBody>
          <a:bodyPr rtlCol="0" anchor="ctr"/>
          <a:lstStyle/>
          <a:p>
            <a:endParaRPr lang="ru-RU"/>
          </a:p>
        </p:txBody>
      </p:sp>
      <p:sp>
        <p:nvSpPr>
          <p:cNvPr id="881" name="Полилиния: фигура 880">
            <a:extLst>
              <a:ext uri="{FF2B5EF4-FFF2-40B4-BE49-F238E27FC236}">
                <a16:creationId xmlns:a16="http://schemas.microsoft.com/office/drawing/2014/main" id="{CE2C059C-1925-C9A9-DC4F-CDAFEB0816B5}"/>
              </a:ext>
            </a:extLst>
          </p:cNvPr>
          <p:cNvSpPr/>
          <p:nvPr/>
        </p:nvSpPr>
        <p:spPr>
          <a:xfrm>
            <a:off x="5606513" y="2953623"/>
            <a:ext cx="23241" cy="11144"/>
          </a:xfrm>
          <a:custGeom>
            <a:avLst/>
            <a:gdLst>
              <a:gd name="connsiteX0" fmla="*/ 0 w 23241"/>
              <a:gd name="connsiteY0" fmla="*/ 1048 h 11144"/>
              <a:gd name="connsiteX1" fmla="*/ 22860 w 23241"/>
              <a:gd name="connsiteY1" fmla="*/ 11144 h 11144"/>
              <a:gd name="connsiteX2" fmla="*/ 23241 w 23241"/>
              <a:gd name="connsiteY2" fmla="*/ 8287 h 11144"/>
              <a:gd name="connsiteX3" fmla="*/ 381 w 23241"/>
              <a:gd name="connsiteY3" fmla="*/ 0 h 11144"/>
              <a:gd name="connsiteX4" fmla="*/ 0 w 23241"/>
              <a:gd name="connsiteY4" fmla="*/ 1048 h 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 h="11144">
                <a:moveTo>
                  <a:pt x="0" y="1048"/>
                </a:moveTo>
                <a:lnTo>
                  <a:pt x="22860" y="11144"/>
                </a:lnTo>
                <a:lnTo>
                  <a:pt x="23241" y="8287"/>
                </a:lnTo>
                <a:lnTo>
                  <a:pt x="381" y="0"/>
                </a:lnTo>
                <a:lnTo>
                  <a:pt x="0" y="1048"/>
                </a:lnTo>
                <a:close/>
              </a:path>
            </a:pathLst>
          </a:custGeom>
          <a:noFill/>
          <a:ln w="1270" cap="flat">
            <a:solidFill>
              <a:srgbClr val="000000">
                <a:alpha val="0"/>
              </a:srgbClr>
            </a:solidFill>
            <a:prstDash val="solid"/>
            <a:miter/>
          </a:ln>
        </p:spPr>
        <p:txBody>
          <a:bodyPr rtlCol="0" anchor="ctr"/>
          <a:lstStyle/>
          <a:p>
            <a:endParaRPr lang="ru-RU"/>
          </a:p>
        </p:txBody>
      </p:sp>
      <p:sp>
        <p:nvSpPr>
          <p:cNvPr id="882" name="Полилиния: фигура 881">
            <a:extLst>
              <a:ext uri="{FF2B5EF4-FFF2-40B4-BE49-F238E27FC236}">
                <a16:creationId xmlns:a16="http://schemas.microsoft.com/office/drawing/2014/main" id="{91A5ED03-3DB6-1912-6625-0321BF0F0967}"/>
              </a:ext>
            </a:extLst>
          </p:cNvPr>
          <p:cNvSpPr/>
          <p:nvPr/>
        </p:nvSpPr>
        <p:spPr>
          <a:xfrm>
            <a:off x="5575372" y="2971117"/>
            <a:ext cx="32760" cy="54324"/>
          </a:xfrm>
          <a:custGeom>
            <a:avLst/>
            <a:gdLst>
              <a:gd name="connsiteX0" fmla="*/ 27712 w 32760"/>
              <a:gd name="connsiteY0" fmla="*/ 45085 h 54324"/>
              <a:gd name="connsiteX1" fmla="*/ 26474 w 32760"/>
              <a:gd name="connsiteY1" fmla="*/ 54324 h 54324"/>
              <a:gd name="connsiteX2" fmla="*/ 23521 w 32760"/>
              <a:gd name="connsiteY2" fmla="*/ 46704 h 54324"/>
              <a:gd name="connsiteX3" fmla="*/ 90 w 32760"/>
              <a:gd name="connsiteY3" fmla="*/ 26797 h 54324"/>
              <a:gd name="connsiteX4" fmla="*/ 1804 w 32760"/>
              <a:gd name="connsiteY4" fmla="*/ 23178 h 54324"/>
              <a:gd name="connsiteX5" fmla="*/ 9710 w 32760"/>
              <a:gd name="connsiteY5" fmla="*/ 4128 h 54324"/>
              <a:gd name="connsiteX6" fmla="*/ 18663 w 32760"/>
              <a:gd name="connsiteY6" fmla="*/ 1270 h 54324"/>
              <a:gd name="connsiteX7" fmla="*/ 32093 w 32760"/>
              <a:gd name="connsiteY7" fmla="*/ 30321 h 54324"/>
              <a:gd name="connsiteX8" fmla="*/ 32760 w 32760"/>
              <a:gd name="connsiteY8" fmla="*/ 36798 h 54324"/>
              <a:gd name="connsiteX9" fmla="*/ 31808 w 32760"/>
              <a:gd name="connsiteY9" fmla="*/ 41275 h 54324"/>
              <a:gd name="connsiteX10" fmla="*/ 27712 w 32760"/>
              <a:gd name="connsiteY10" fmla="*/ 45085 h 5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60" h="54324">
                <a:moveTo>
                  <a:pt x="27712" y="45085"/>
                </a:moveTo>
                <a:lnTo>
                  <a:pt x="26474" y="54324"/>
                </a:lnTo>
                <a:lnTo>
                  <a:pt x="23521" y="46704"/>
                </a:lnTo>
                <a:cubicBezTo>
                  <a:pt x="14663" y="50800"/>
                  <a:pt x="-1339" y="41656"/>
                  <a:pt x="90" y="26797"/>
                </a:cubicBezTo>
                <a:cubicBezTo>
                  <a:pt x="185" y="25654"/>
                  <a:pt x="947" y="23940"/>
                  <a:pt x="1804" y="23178"/>
                </a:cubicBezTo>
                <a:cubicBezTo>
                  <a:pt x="4852" y="20130"/>
                  <a:pt x="7138" y="14129"/>
                  <a:pt x="9710" y="4128"/>
                </a:cubicBezTo>
                <a:cubicBezTo>
                  <a:pt x="10662" y="222"/>
                  <a:pt x="15520" y="-1302"/>
                  <a:pt x="18663" y="1270"/>
                </a:cubicBezTo>
                <a:cubicBezTo>
                  <a:pt x="27998" y="8890"/>
                  <a:pt x="32475" y="24035"/>
                  <a:pt x="32093" y="30321"/>
                </a:cubicBezTo>
                <a:cubicBezTo>
                  <a:pt x="31998" y="31464"/>
                  <a:pt x="32760" y="35370"/>
                  <a:pt x="32760" y="36798"/>
                </a:cubicBezTo>
                <a:cubicBezTo>
                  <a:pt x="32760" y="38418"/>
                  <a:pt x="32379" y="40227"/>
                  <a:pt x="31808" y="41275"/>
                </a:cubicBezTo>
                <a:cubicBezTo>
                  <a:pt x="30665" y="43371"/>
                  <a:pt x="29522" y="44418"/>
                  <a:pt x="27712" y="45085"/>
                </a:cubicBezTo>
                <a:close/>
              </a:path>
            </a:pathLst>
          </a:custGeom>
          <a:solidFill>
            <a:srgbClr val="F79F80"/>
          </a:solidFill>
          <a:ln w="9525" cap="flat">
            <a:noFill/>
            <a:prstDash val="solid"/>
            <a:miter/>
          </a:ln>
        </p:spPr>
        <p:txBody>
          <a:bodyPr rtlCol="0" anchor="ctr"/>
          <a:lstStyle/>
          <a:p>
            <a:endParaRPr lang="ru-RU"/>
          </a:p>
        </p:txBody>
      </p:sp>
      <p:sp>
        <p:nvSpPr>
          <p:cNvPr id="883" name="Полилиния: фигура 882">
            <a:extLst>
              <a:ext uri="{FF2B5EF4-FFF2-40B4-BE49-F238E27FC236}">
                <a16:creationId xmlns:a16="http://schemas.microsoft.com/office/drawing/2014/main" id="{94E2260F-2118-1F01-4007-695C638ABCA9}"/>
              </a:ext>
            </a:extLst>
          </p:cNvPr>
          <p:cNvSpPr/>
          <p:nvPr/>
        </p:nvSpPr>
        <p:spPr>
          <a:xfrm>
            <a:off x="5575372" y="2971117"/>
            <a:ext cx="32760" cy="54324"/>
          </a:xfrm>
          <a:custGeom>
            <a:avLst/>
            <a:gdLst>
              <a:gd name="connsiteX0" fmla="*/ 26474 w 32760"/>
              <a:gd name="connsiteY0" fmla="*/ 54324 h 54324"/>
              <a:gd name="connsiteX1" fmla="*/ 23521 w 32760"/>
              <a:gd name="connsiteY1" fmla="*/ 46704 h 54324"/>
              <a:gd name="connsiteX2" fmla="*/ 90 w 32760"/>
              <a:gd name="connsiteY2" fmla="*/ 26797 h 54324"/>
              <a:gd name="connsiteX3" fmla="*/ 1804 w 32760"/>
              <a:gd name="connsiteY3" fmla="*/ 23178 h 54324"/>
              <a:gd name="connsiteX4" fmla="*/ 9710 w 32760"/>
              <a:gd name="connsiteY4" fmla="*/ 4128 h 54324"/>
              <a:gd name="connsiteX5" fmla="*/ 18663 w 32760"/>
              <a:gd name="connsiteY5" fmla="*/ 1270 h 54324"/>
              <a:gd name="connsiteX6" fmla="*/ 32093 w 32760"/>
              <a:gd name="connsiteY6" fmla="*/ 30321 h 54324"/>
              <a:gd name="connsiteX7" fmla="*/ 32760 w 32760"/>
              <a:gd name="connsiteY7" fmla="*/ 36798 h 54324"/>
              <a:gd name="connsiteX8" fmla="*/ 31808 w 32760"/>
              <a:gd name="connsiteY8" fmla="*/ 41275 h 54324"/>
              <a:gd name="connsiteX9" fmla="*/ 27712 w 32760"/>
              <a:gd name="connsiteY9" fmla="*/ 45085 h 54324"/>
              <a:gd name="connsiteX10" fmla="*/ 26474 w 32760"/>
              <a:gd name="connsiteY10" fmla="*/ 54324 h 5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60" h="54324">
                <a:moveTo>
                  <a:pt x="26474" y="54324"/>
                </a:moveTo>
                <a:lnTo>
                  <a:pt x="23521" y="46704"/>
                </a:lnTo>
                <a:cubicBezTo>
                  <a:pt x="14663" y="50800"/>
                  <a:pt x="-1339" y="41656"/>
                  <a:pt x="90" y="26797"/>
                </a:cubicBezTo>
                <a:cubicBezTo>
                  <a:pt x="185" y="25654"/>
                  <a:pt x="947" y="23940"/>
                  <a:pt x="1804" y="23178"/>
                </a:cubicBezTo>
                <a:cubicBezTo>
                  <a:pt x="4852" y="20130"/>
                  <a:pt x="7138" y="14129"/>
                  <a:pt x="9710" y="4128"/>
                </a:cubicBezTo>
                <a:cubicBezTo>
                  <a:pt x="10662" y="222"/>
                  <a:pt x="15520" y="-1302"/>
                  <a:pt x="18663" y="1270"/>
                </a:cubicBezTo>
                <a:cubicBezTo>
                  <a:pt x="27998" y="8890"/>
                  <a:pt x="32475" y="24035"/>
                  <a:pt x="32093" y="30321"/>
                </a:cubicBezTo>
                <a:cubicBezTo>
                  <a:pt x="31998" y="31464"/>
                  <a:pt x="32760" y="35370"/>
                  <a:pt x="32760" y="36798"/>
                </a:cubicBezTo>
                <a:cubicBezTo>
                  <a:pt x="32760" y="38418"/>
                  <a:pt x="32379" y="40227"/>
                  <a:pt x="31808" y="41275"/>
                </a:cubicBezTo>
                <a:cubicBezTo>
                  <a:pt x="30665" y="43371"/>
                  <a:pt x="29522" y="44418"/>
                  <a:pt x="27712" y="45085"/>
                </a:cubicBezTo>
                <a:lnTo>
                  <a:pt x="26474" y="54324"/>
                </a:lnTo>
                <a:close/>
              </a:path>
            </a:pathLst>
          </a:custGeom>
          <a:noFill/>
          <a:ln w="1270" cap="flat">
            <a:solidFill>
              <a:srgbClr val="000000">
                <a:alpha val="0"/>
              </a:srgbClr>
            </a:solidFill>
            <a:prstDash val="solid"/>
            <a:miter/>
          </a:ln>
        </p:spPr>
        <p:txBody>
          <a:bodyPr rtlCol="0" anchor="ctr"/>
          <a:lstStyle/>
          <a:p>
            <a:endParaRPr lang="ru-RU"/>
          </a:p>
        </p:txBody>
      </p:sp>
      <p:sp>
        <p:nvSpPr>
          <p:cNvPr id="884" name="Полилиния: фигура 883">
            <a:extLst>
              <a:ext uri="{FF2B5EF4-FFF2-40B4-BE49-F238E27FC236}">
                <a16:creationId xmlns:a16="http://schemas.microsoft.com/office/drawing/2014/main" id="{F488AFD5-57EF-B88F-9A16-ED1ECD21470B}"/>
              </a:ext>
            </a:extLst>
          </p:cNvPr>
          <p:cNvSpPr/>
          <p:nvPr/>
        </p:nvSpPr>
        <p:spPr>
          <a:xfrm>
            <a:off x="5570597" y="2944288"/>
            <a:ext cx="53460" cy="62078"/>
          </a:xfrm>
          <a:custGeom>
            <a:avLst/>
            <a:gdLst>
              <a:gd name="connsiteX0" fmla="*/ 34106 w 53460"/>
              <a:gd name="connsiteY0" fmla="*/ 60865 h 62078"/>
              <a:gd name="connsiteX1" fmla="*/ 41726 w 53460"/>
              <a:gd name="connsiteY1" fmla="*/ 61532 h 62078"/>
              <a:gd name="connsiteX2" fmla="*/ 45631 w 53460"/>
              <a:gd name="connsiteY2" fmla="*/ 56293 h 62078"/>
              <a:gd name="connsiteX3" fmla="*/ 53442 w 53460"/>
              <a:gd name="connsiteY3" fmla="*/ 20193 h 62078"/>
              <a:gd name="connsiteX4" fmla="*/ 51251 w 53460"/>
              <a:gd name="connsiteY4" fmla="*/ 8096 h 62078"/>
              <a:gd name="connsiteX5" fmla="*/ 34011 w 53460"/>
              <a:gd name="connsiteY5" fmla="*/ 0 h 62078"/>
              <a:gd name="connsiteX6" fmla="*/ 11817 w 53460"/>
              <a:gd name="connsiteY6" fmla="*/ 12192 h 62078"/>
              <a:gd name="connsiteX7" fmla="*/ 6 w 53460"/>
              <a:gd name="connsiteY7" fmla="*/ 31052 h 62078"/>
              <a:gd name="connsiteX8" fmla="*/ 11055 w 53460"/>
              <a:gd name="connsiteY8" fmla="*/ 44101 h 62078"/>
              <a:gd name="connsiteX9" fmla="*/ 34106 w 53460"/>
              <a:gd name="connsiteY9" fmla="*/ 60865 h 6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60" h="62078">
                <a:moveTo>
                  <a:pt x="34106" y="60865"/>
                </a:moveTo>
                <a:cubicBezTo>
                  <a:pt x="36582" y="61817"/>
                  <a:pt x="39345" y="62675"/>
                  <a:pt x="41726" y="61532"/>
                </a:cubicBezTo>
                <a:cubicBezTo>
                  <a:pt x="43726" y="60484"/>
                  <a:pt x="44774" y="58293"/>
                  <a:pt x="45631" y="56293"/>
                </a:cubicBezTo>
                <a:cubicBezTo>
                  <a:pt x="50489" y="44863"/>
                  <a:pt x="53156" y="32576"/>
                  <a:pt x="53442" y="20193"/>
                </a:cubicBezTo>
                <a:cubicBezTo>
                  <a:pt x="53537" y="16097"/>
                  <a:pt x="53346" y="11716"/>
                  <a:pt x="51251" y="8096"/>
                </a:cubicBezTo>
                <a:cubicBezTo>
                  <a:pt x="48013" y="2286"/>
                  <a:pt x="40678" y="0"/>
                  <a:pt x="34011" y="0"/>
                </a:cubicBezTo>
                <a:cubicBezTo>
                  <a:pt x="25057" y="95"/>
                  <a:pt x="15627" y="4191"/>
                  <a:pt x="11817" y="12192"/>
                </a:cubicBezTo>
                <a:cubicBezTo>
                  <a:pt x="9055" y="17812"/>
                  <a:pt x="-279" y="24956"/>
                  <a:pt x="6" y="31052"/>
                </a:cubicBezTo>
                <a:cubicBezTo>
                  <a:pt x="102" y="34766"/>
                  <a:pt x="5340" y="40291"/>
                  <a:pt x="11055" y="44101"/>
                </a:cubicBezTo>
                <a:cubicBezTo>
                  <a:pt x="14484" y="53150"/>
                  <a:pt x="25724" y="57531"/>
                  <a:pt x="34106" y="60865"/>
                </a:cubicBezTo>
                <a:close/>
              </a:path>
            </a:pathLst>
          </a:custGeom>
          <a:solidFill>
            <a:srgbClr val="F9B090"/>
          </a:solidFill>
          <a:ln w="9525" cap="flat">
            <a:noFill/>
            <a:prstDash val="solid"/>
            <a:miter/>
          </a:ln>
        </p:spPr>
        <p:txBody>
          <a:bodyPr rtlCol="0" anchor="ctr"/>
          <a:lstStyle/>
          <a:p>
            <a:endParaRPr lang="ru-RU"/>
          </a:p>
        </p:txBody>
      </p:sp>
      <p:sp>
        <p:nvSpPr>
          <p:cNvPr id="885" name="Полилиния: фигура 884">
            <a:extLst>
              <a:ext uri="{FF2B5EF4-FFF2-40B4-BE49-F238E27FC236}">
                <a16:creationId xmlns:a16="http://schemas.microsoft.com/office/drawing/2014/main" id="{36BDC519-3F16-9A39-0836-0892A64DD67E}"/>
              </a:ext>
            </a:extLst>
          </p:cNvPr>
          <p:cNvSpPr/>
          <p:nvPr/>
        </p:nvSpPr>
        <p:spPr>
          <a:xfrm>
            <a:off x="5570597" y="2944288"/>
            <a:ext cx="53460" cy="62078"/>
          </a:xfrm>
          <a:custGeom>
            <a:avLst/>
            <a:gdLst>
              <a:gd name="connsiteX0" fmla="*/ 41726 w 53460"/>
              <a:gd name="connsiteY0" fmla="*/ 61532 h 62078"/>
              <a:gd name="connsiteX1" fmla="*/ 45631 w 53460"/>
              <a:gd name="connsiteY1" fmla="*/ 56293 h 62078"/>
              <a:gd name="connsiteX2" fmla="*/ 53442 w 53460"/>
              <a:gd name="connsiteY2" fmla="*/ 20193 h 62078"/>
              <a:gd name="connsiteX3" fmla="*/ 51251 w 53460"/>
              <a:gd name="connsiteY3" fmla="*/ 8096 h 62078"/>
              <a:gd name="connsiteX4" fmla="*/ 34011 w 53460"/>
              <a:gd name="connsiteY4" fmla="*/ 0 h 62078"/>
              <a:gd name="connsiteX5" fmla="*/ 11817 w 53460"/>
              <a:gd name="connsiteY5" fmla="*/ 12192 h 62078"/>
              <a:gd name="connsiteX6" fmla="*/ 6 w 53460"/>
              <a:gd name="connsiteY6" fmla="*/ 31052 h 62078"/>
              <a:gd name="connsiteX7" fmla="*/ 11055 w 53460"/>
              <a:gd name="connsiteY7" fmla="*/ 44101 h 62078"/>
              <a:gd name="connsiteX8" fmla="*/ 34106 w 53460"/>
              <a:gd name="connsiteY8" fmla="*/ 60865 h 62078"/>
              <a:gd name="connsiteX9" fmla="*/ 41726 w 53460"/>
              <a:gd name="connsiteY9" fmla="*/ 61532 h 6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60" h="62078">
                <a:moveTo>
                  <a:pt x="41726" y="61532"/>
                </a:moveTo>
                <a:cubicBezTo>
                  <a:pt x="43726" y="60484"/>
                  <a:pt x="44774" y="58293"/>
                  <a:pt x="45631" y="56293"/>
                </a:cubicBezTo>
                <a:cubicBezTo>
                  <a:pt x="50489" y="44863"/>
                  <a:pt x="53156" y="32576"/>
                  <a:pt x="53442" y="20193"/>
                </a:cubicBezTo>
                <a:cubicBezTo>
                  <a:pt x="53537" y="16097"/>
                  <a:pt x="53346" y="11716"/>
                  <a:pt x="51251" y="8096"/>
                </a:cubicBezTo>
                <a:cubicBezTo>
                  <a:pt x="48013" y="2286"/>
                  <a:pt x="40678" y="0"/>
                  <a:pt x="34011" y="0"/>
                </a:cubicBezTo>
                <a:cubicBezTo>
                  <a:pt x="25057" y="95"/>
                  <a:pt x="15627" y="4191"/>
                  <a:pt x="11817" y="12192"/>
                </a:cubicBezTo>
                <a:cubicBezTo>
                  <a:pt x="9055" y="17812"/>
                  <a:pt x="-279" y="24956"/>
                  <a:pt x="6" y="31052"/>
                </a:cubicBezTo>
                <a:cubicBezTo>
                  <a:pt x="102" y="34766"/>
                  <a:pt x="5340" y="40291"/>
                  <a:pt x="11055" y="44101"/>
                </a:cubicBezTo>
                <a:cubicBezTo>
                  <a:pt x="14484" y="53150"/>
                  <a:pt x="25724" y="57531"/>
                  <a:pt x="34106" y="60865"/>
                </a:cubicBezTo>
                <a:cubicBezTo>
                  <a:pt x="36582" y="61817"/>
                  <a:pt x="39345" y="62675"/>
                  <a:pt x="41726" y="61532"/>
                </a:cubicBezTo>
                <a:close/>
              </a:path>
            </a:pathLst>
          </a:custGeom>
          <a:noFill/>
          <a:ln w="1270" cap="flat">
            <a:solidFill>
              <a:srgbClr val="000000">
                <a:alpha val="0"/>
              </a:srgbClr>
            </a:solidFill>
            <a:prstDash val="solid"/>
            <a:miter/>
          </a:ln>
        </p:spPr>
        <p:txBody>
          <a:bodyPr rtlCol="0" anchor="ctr"/>
          <a:lstStyle/>
          <a:p>
            <a:endParaRPr lang="ru-RU"/>
          </a:p>
        </p:txBody>
      </p:sp>
      <p:sp>
        <p:nvSpPr>
          <p:cNvPr id="886" name="Полилиния: фигура 885">
            <a:extLst>
              <a:ext uri="{FF2B5EF4-FFF2-40B4-BE49-F238E27FC236}">
                <a16:creationId xmlns:a16="http://schemas.microsoft.com/office/drawing/2014/main" id="{B8401A3B-1777-7E3C-E7CD-6287A38C8479}"/>
              </a:ext>
            </a:extLst>
          </p:cNvPr>
          <p:cNvSpPr/>
          <p:nvPr/>
        </p:nvSpPr>
        <p:spPr>
          <a:xfrm>
            <a:off x="5560239" y="2925759"/>
            <a:ext cx="63172" cy="67868"/>
          </a:xfrm>
          <a:custGeom>
            <a:avLst/>
            <a:gdLst>
              <a:gd name="connsiteX0" fmla="*/ 27033 w 63172"/>
              <a:gd name="connsiteY0" fmla="*/ 51962 h 67868"/>
              <a:gd name="connsiteX1" fmla="*/ 21414 w 63172"/>
              <a:gd name="connsiteY1" fmla="*/ 49009 h 67868"/>
              <a:gd name="connsiteX2" fmla="*/ 12841 w 63172"/>
              <a:gd name="connsiteY2" fmla="*/ 53867 h 67868"/>
              <a:gd name="connsiteX3" fmla="*/ 18461 w 63172"/>
              <a:gd name="connsiteY3" fmla="*/ 59772 h 67868"/>
              <a:gd name="connsiteX4" fmla="*/ 21890 w 63172"/>
              <a:gd name="connsiteY4" fmla="*/ 63678 h 67868"/>
              <a:gd name="connsiteX5" fmla="*/ 17604 w 63172"/>
              <a:gd name="connsiteY5" fmla="*/ 67869 h 67868"/>
              <a:gd name="connsiteX6" fmla="*/ 5602 w 63172"/>
              <a:gd name="connsiteY6" fmla="*/ 14624 h 67868"/>
              <a:gd name="connsiteX7" fmla="*/ 49036 w 63172"/>
              <a:gd name="connsiteY7" fmla="*/ 5289 h 67868"/>
              <a:gd name="connsiteX8" fmla="*/ 58275 w 63172"/>
              <a:gd name="connsiteY8" fmla="*/ 13481 h 67868"/>
              <a:gd name="connsiteX9" fmla="*/ 62657 w 63172"/>
              <a:gd name="connsiteY9" fmla="*/ 28721 h 67868"/>
              <a:gd name="connsiteX10" fmla="*/ 41797 w 63172"/>
              <a:gd name="connsiteY10" fmla="*/ 35674 h 67868"/>
              <a:gd name="connsiteX11" fmla="*/ 27033 w 63172"/>
              <a:gd name="connsiteY11" fmla="*/ 51962 h 6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72" h="67868">
                <a:moveTo>
                  <a:pt x="27033" y="51962"/>
                </a:moveTo>
                <a:cubicBezTo>
                  <a:pt x="24176" y="53867"/>
                  <a:pt x="22652" y="51105"/>
                  <a:pt x="21414" y="49009"/>
                </a:cubicBezTo>
                <a:cubicBezTo>
                  <a:pt x="15127" y="38722"/>
                  <a:pt x="9412" y="47199"/>
                  <a:pt x="12841" y="53867"/>
                </a:cubicBezTo>
                <a:cubicBezTo>
                  <a:pt x="14079" y="56248"/>
                  <a:pt x="16175" y="58153"/>
                  <a:pt x="18461" y="59772"/>
                </a:cubicBezTo>
                <a:cubicBezTo>
                  <a:pt x="21890" y="62058"/>
                  <a:pt x="21890" y="63678"/>
                  <a:pt x="21890" y="63678"/>
                </a:cubicBezTo>
                <a:lnTo>
                  <a:pt x="17604" y="67869"/>
                </a:lnTo>
                <a:cubicBezTo>
                  <a:pt x="-2780" y="52057"/>
                  <a:pt x="-3542" y="27483"/>
                  <a:pt x="5602" y="14624"/>
                </a:cubicBezTo>
                <a:cubicBezTo>
                  <a:pt x="15127" y="1289"/>
                  <a:pt x="35130" y="-5379"/>
                  <a:pt x="49036" y="5289"/>
                </a:cubicBezTo>
                <a:cubicBezTo>
                  <a:pt x="49703" y="5766"/>
                  <a:pt x="56847" y="11957"/>
                  <a:pt x="58275" y="13481"/>
                </a:cubicBezTo>
                <a:cubicBezTo>
                  <a:pt x="60752" y="15957"/>
                  <a:pt x="64562" y="23101"/>
                  <a:pt x="62657" y="28721"/>
                </a:cubicBezTo>
                <a:cubicBezTo>
                  <a:pt x="60561" y="26721"/>
                  <a:pt x="49798" y="29864"/>
                  <a:pt x="41797" y="35674"/>
                </a:cubicBezTo>
                <a:cubicBezTo>
                  <a:pt x="33320" y="41770"/>
                  <a:pt x="29224" y="50533"/>
                  <a:pt x="27033" y="51962"/>
                </a:cubicBezTo>
                <a:close/>
              </a:path>
            </a:pathLst>
          </a:custGeom>
          <a:solidFill>
            <a:srgbClr val="4D4D94"/>
          </a:solidFill>
          <a:ln w="9525" cap="flat">
            <a:noFill/>
            <a:prstDash val="solid"/>
            <a:miter/>
          </a:ln>
        </p:spPr>
        <p:txBody>
          <a:bodyPr rtlCol="0" anchor="ctr"/>
          <a:lstStyle/>
          <a:p>
            <a:endParaRPr lang="ru-RU"/>
          </a:p>
        </p:txBody>
      </p:sp>
      <p:sp>
        <p:nvSpPr>
          <p:cNvPr id="887" name="Полилиния: фигура 886">
            <a:extLst>
              <a:ext uri="{FF2B5EF4-FFF2-40B4-BE49-F238E27FC236}">
                <a16:creationId xmlns:a16="http://schemas.microsoft.com/office/drawing/2014/main" id="{AAAA0ED7-CB14-BFC5-A0F3-41945E46E8F5}"/>
              </a:ext>
            </a:extLst>
          </p:cNvPr>
          <p:cNvSpPr/>
          <p:nvPr/>
        </p:nvSpPr>
        <p:spPr>
          <a:xfrm>
            <a:off x="5560239" y="2925759"/>
            <a:ext cx="63172" cy="67868"/>
          </a:xfrm>
          <a:custGeom>
            <a:avLst/>
            <a:gdLst>
              <a:gd name="connsiteX0" fmla="*/ 21414 w 63172"/>
              <a:gd name="connsiteY0" fmla="*/ 49009 h 67868"/>
              <a:gd name="connsiteX1" fmla="*/ 12841 w 63172"/>
              <a:gd name="connsiteY1" fmla="*/ 53867 h 67868"/>
              <a:gd name="connsiteX2" fmla="*/ 18461 w 63172"/>
              <a:gd name="connsiteY2" fmla="*/ 59772 h 67868"/>
              <a:gd name="connsiteX3" fmla="*/ 21890 w 63172"/>
              <a:gd name="connsiteY3" fmla="*/ 63678 h 67868"/>
              <a:gd name="connsiteX4" fmla="*/ 17604 w 63172"/>
              <a:gd name="connsiteY4" fmla="*/ 67869 h 67868"/>
              <a:gd name="connsiteX5" fmla="*/ 5602 w 63172"/>
              <a:gd name="connsiteY5" fmla="*/ 14624 h 67868"/>
              <a:gd name="connsiteX6" fmla="*/ 49036 w 63172"/>
              <a:gd name="connsiteY6" fmla="*/ 5289 h 67868"/>
              <a:gd name="connsiteX7" fmla="*/ 58275 w 63172"/>
              <a:gd name="connsiteY7" fmla="*/ 13481 h 67868"/>
              <a:gd name="connsiteX8" fmla="*/ 62657 w 63172"/>
              <a:gd name="connsiteY8" fmla="*/ 28721 h 67868"/>
              <a:gd name="connsiteX9" fmla="*/ 41797 w 63172"/>
              <a:gd name="connsiteY9" fmla="*/ 35674 h 67868"/>
              <a:gd name="connsiteX10" fmla="*/ 27033 w 63172"/>
              <a:gd name="connsiteY10" fmla="*/ 51962 h 67868"/>
              <a:gd name="connsiteX11" fmla="*/ 21414 w 63172"/>
              <a:gd name="connsiteY11" fmla="*/ 49009 h 67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72" h="67868">
                <a:moveTo>
                  <a:pt x="21414" y="49009"/>
                </a:moveTo>
                <a:cubicBezTo>
                  <a:pt x="15127" y="38722"/>
                  <a:pt x="9412" y="47199"/>
                  <a:pt x="12841" y="53867"/>
                </a:cubicBezTo>
                <a:cubicBezTo>
                  <a:pt x="14079" y="56248"/>
                  <a:pt x="16175" y="58153"/>
                  <a:pt x="18461" y="59772"/>
                </a:cubicBezTo>
                <a:cubicBezTo>
                  <a:pt x="21890" y="62058"/>
                  <a:pt x="21890" y="63678"/>
                  <a:pt x="21890" y="63678"/>
                </a:cubicBezTo>
                <a:lnTo>
                  <a:pt x="17604" y="67869"/>
                </a:lnTo>
                <a:cubicBezTo>
                  <a:pt x="-2780" y="52057"/>
                  <a:pt x="-3542" y="27483"/>
                  <a:pt x="5602" y="14624"/>
                </a:cubicBezTo>
                <a:cubicBezTo>
                  <a:pt x="15127" y="1289"/>
                  <a:pt x="35130" y="-5379"/>
                  <a:pt x="49036" y="5289"/>
                </a:cubicBezTo>
                <a:cubicBezTo>
                  <a:pt x="49703" y="5766"/>
                  <a:pt x="56847" y="11957"/>
                  <a:pt x="58275" y="13481"/>
                </a:cubicBezTo>
                <a:cubicBezTo>
                  <a:pt x="60752" y="15957"/>
                  <a:pt x="64562" y="23101"/>
                  <a:pt x="62657" y="28721"/>
                </a:cubicBezTo>
                <a:cubicBezTo>
                  <a:pt x="60561" y="26721"/>
                  <a:pt x="49798" y="29864"/>
                  <a:pt x="41797" y="35674"/>
                </a:cubicBezTo>
                <a:cubicBezTo>
                  <a:pt x="33320" y="41770"/>
                  <a:pt x="29224" y="50533"/>
                  <a:pt x="27033" y="51962"/>
                </a:cubicBezTo>
                <a:cubicBezTo>
                  <a:pt x="24176" y="53867"/>
                  <a:pt x="22652" y="51105"/>
                  <a:pt x="21414" y="49009"/>
                </a:cubicBezTo>
                <a:close/>
              </a:path>
            </a:pathLst>
          </a:custGeom>
          <a:noFill/>
          <a:ln w="1270" cap="flat">
            <a:solidFill>
              <a:srgbClr val="000000">
                <a:alpha val="0"/>
              </a:srgbClr>
            </a:solidFill>
            <a:prstDash val="solid"/>
            <a:miter/>
          </a:ln>
        </p:spPr>
        <p:txBody>
          <a:bodyPr rtlCol="0" anchor="ctr"/>
          <a:lstStyle/>
          <a:p>
            <a:endParaRPr lang="ru-RU"/>
          </a:p>
        </p:txBody>
      </p:sp>
      <p:grpSp>
        <p:nvGrpSpPr>
          <p:cNvPr id="888" name="Рисунок 25">
            <a:extLst>
              <a:ext uri="{FF2B5EF4-FFF2-40B4-BE49-F238E27FC236}">
                <a16:creationId xmlns:a16="http://schemas.microsoft.com/office/drawing/2014/main" id="{9964D2E2-8D4B-3FCD-B64E-4EEDF44C5B8E}"/>
              </a:ext>
            </a:extLst>
          </p:cNvPr>
          <p:cNvGrpSpPr/>
          <p:nvPr/>
        </p:nvGrpSpPr>
        <p:grpSpPr>
          <a:xfrm>
            <a:off x="5623467" y="2963052"/>
            <a:ext cx="6191" cy="9715"/>
            <a:chOff x="5623467" y="2963052"/>
            <a:chExt cx="6191" cy="9715"/>
          </a:xfrm>
        </p:grpSpPr>
        <p:sp>
          <p:nvSpPr>
            <p:cNvPr id="889" name="Полилиния: фигура 888">
              <a:extLst>
                <a:ext uri="{FF2B5EF4-FFF2-40B4-BE49-F238E27FC236}">
                  <a16:creationId xmlns:a16="http://schemas.microsoft.com/office/drawing/2014/main" id="{35A75F5F-54EF-F7B0-8237-11C12A61BCD4}"/>
                </a:ext>
              </a:extLst>
            </p:cNvPr>
            <p:cNvSpPr/>
            <p:nvPr/>
          </p:nvSpPr>
          <p:spPr>
            <a:xfrm>
              <a:off x="5623467" y="2963052"/>
              <a:ext cx="6191" cy="9715"/>
            </a:xfrm>
            <a:custGeom>
              <a:avLst/>
              <a:gdLst>
                <a:gd name="connsiteX0" fmla="*/ 0 w 6191"/>
                <a:gd name="connsiteY0" fmla="*/ 9716 h 9715"/>
                <a:gd name="connsiteX1" fmla="*/ 6191 w 6191"/>
                <a:gd name="connsiteY1" fmla="*/ 9716 h 9715"/>
                <a:gd name="connsiteX2" fmla="*/ 6191 w 6191"/>
                <a:gd name="connsiteY2" fmla="*/ 0 h 9715"/>
                <a:gd name="connsiteX3" fmla="*/ 0 w 6191"/>
                <a:gd name="connsiteY3" fmla="*/ 0 h 9715"/>
                <a:gd name="connsiteX4" fmla="*/ 0 w 6191"/>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9715">
                  <a:moveTo>
                    <a:pt x="0" y="9716"/>
                  </a:moveTo>
                  <a:lnTo>
                    <a:pt x="6191" y="9716"/>
                  </a:lnTo>
                  <a:lnTo>
                    <a:pt x="6191" y="0"/>
                  </a:lnTo>
                  <a:lnTo>
                    <a:pt x="0" y="0"/>
                  </a:lnTo>
                  <a:lnTo>
                    <a:pt x="0" y="9716"/>
                  </a:lnTo>
                  <a:close/>
                </a:path>
              </a:pathLst>
            </a:custGeom>
            <a:solidFill>
              <a:srgbClr val="64A8B2"/>
            </a:solidFill>
            <a:ln w="9525" cap="flat">
              <a:noFill/>
              <a:prstDash val="solid"/>
              <a:miter/>
            </a:ln>
          </p:spPr>
          <p:txBody>
            <a:bodyPr rtlCol="0" anchor="ctr"/>
            <a:lstStyle/>
            <a:p>
              <a:endParaRPr lang="ru-RU"/>
            </a:p>
          </p:txBody>
        </p:sp>
        <p:sp>
          <p:nvSpPr>
            <p:cNvPr id="890" name="Полилиния: фигура 889">
              <a:extLst>
                <a:ext uri="{FF2B5EF4-FFF2-40B4-BE49-F238E27FC236}">
                  <a16:creationId xmlns:a16="http://schemas.microsoft.com/office/drawing/2014/main" id="{7F2E8833-3EA5-AC48-578F-18542DCD0031}"/>
                </a:ext>
              </a:extLst>
            </p:cNvPr>
            <p:cNvSpPr/>
            <p:nvPr/>
          </p:nvSpPr>
          <p:spPr>
            <a:xfrm>
              <a:off x="5623467" y="2963052"/>
              <a:ext cx="6191" cy="9715"/>
            </a:xfrm>
            <a:custGeom>
              <a:avLst/>
              <a:gdLst>
                <a:gd name="connsiteX0" fmla="*/ 6191 w 6191"/>
                <a:gd name="connsiteY0" fmla="*/ 9716 h 9715"/>
                <a:gd name="connsiteX1" fmla="*/ 6191 w 6191"/>
                <a:gd name="connsiteY1" fmla="*/ 0 h 9715"/>
                <a:gd name="connsiteX2" fmla="*/ 0 w 6191"/>
                <a:gd name="connsiteY2" fmla="*/ 0 h 9715"/>
                <a:gd name="connsiteX3" fmla="*/ 0 w 6191"/>
                <a:gd name="connsiteY3" fmla="*/ 9716 h 9715"/>
                <a:gd name="connsiteX4" fmla="*/ 6191 w 6191"/>
                <a:gd name="connsiteY4" fmla="*/ 9716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 h="9715">
                  <a:moveTo>
                    <a:pt x="6191" y="9716"/>
                  </a:moveTo>
                  <a:lnTo>
                    <a:pt x="6191" y="0"/>
                  </a:lnTo>
                  <a:lnTo>
                    <a:pt x="0" y="0"/>
                  </a:lnTo>
                  <a:lnTo>
                    <a:pt x="0" y="9716"/>
                  </a:lnTo>
                  <a:lnTo>
                    <a:pt x="6191" y="9716"/>
                  </a:lnTo>
                  <a:close/>
                </a:path>
              </a:pathLst>
            </a:custGeom>
            <a:noFill/>
            <a:ln w="1270" cap="flat">
              <a:solidFill>
                <a:srgbClr val="000000">
                  <a:alpha val="0"/>
                </a:srgbClr>
              </a:solidFill>
              <a:prstDash val="solid"/>
              <a:miter/>
            </a:ln>
          </p:spPr>
          <p:txBody>
            <a:bodyPr rtlCol="0" anchor="ctr"/>
            <a:lstStyle/>
            <a:p>
              <a:endParaRPr lang="ru-RU"/>
            </a:p>
          </p:txBody>
        </p:sp>
      </p:grpSp>
      <p:sp>
        <p:nvSpPr>
          <p:cNvPr id="891" name="Полилиния: фигура 890">
            <a:extLst>
              <a:ext uri="{FF2B5EF4-FFF2-40B4-BE49-F238E27FC236}">
                <a16:creationId xmlns:a16="http://schemas.microsoft.com/office/drawing/2014/main" id="{5DF1C26F-E788-BC71-D8BE-0AF3EBC3CD11}"/>
              </a:ext>
            </a:extLst>
          </p:cNvPr>
          <p:cNvSpPr/>
          <p:nvPr/>
        </p:nvSpPr>
        <p:spPr>
          <a:xfrm>
            <a:off x="5626611" y="2962290"/>
            <a:ext cx="3048" cy="2476"/>
          </a:xfrm>
          <a:custGeom>
            <a:avLst/>
            <a:gdLst>
              <a:gd name="connsiteX0" fmla="*/ 2762 w 3048"/>
              <a:gd name="connsiteY0" fmla="*/ 2477 h 2476"/>
              <a:gd name="connsiteX1" fmla="*/ 0 w 3048"/>
              <a:gd name="connsiteY1" fmla="*/ 1334 h 2476"/>
              <a:gd name="connsiteX2" fmla="*/ 2286 w 3048"/>
              <a:gd name="connsiteY2" fmla="*/ 0 h 2476"/>
              <a:gd name="connsiteX3" fmla="*/ 3048 w 3048"/>
              <a:gd name="connsiteY3" fmla="*/ 381 h 2476"/>
              <a:gd name="connsiteX4" fmla="*/ 3048 w 3048"/>
              <a:gd name="connsiteY4" fmla="*/ 762 h 2476"/>
              <a:gd name="connsiteX5" fmla="*/ 2762 w 3048"/>
              <a:gd name="connsiteY5" fmla="*/ 2477 h 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 h="2476">
                <a:moveTo>
                  <a:pt x="2762" y="2477"/>
                </a:moveTo>
                <a:lnTo>
                  <a:pt x="0" y="1334"/>
                </a:lnTo>
                <a:lnTo>
                  <a:pt x="2286" y="0"/>
                </a:lnTo>
                <a:cubicBezTo>
                  <a:pt x="2953" y="95"/>
                  <a:pt x="3048" y="286"/>
                  <a:pt x="3048" y="381"/>
                </a:cubicBezTo>
                <a:lnTo>
                  <a:pt x="3048" y="762"/>
                </a:lnTo>
                <a:lnTo>
                  <a:pt x="2762" y="2477"/>
                </a:lnTo>
                <a:close/>
              </a:path>
            </a:pathLst>
          </a:custGeom>
          <a:solidFill>
            <a:srgbClr val="FFFFFF"/>
          </a:solidFill>
          <a:ln w="9525" cap="flat">
            <a:noFill/>
            <a:prstDash val="solid"/>
            <a:miter/>
          </a:ln>
        </p:spPr>
        <p:txBody>
          <a:bodyPr rtlCol="0" anchor="ctr"/>
          <a:lstStyle/>
          <a:p>
            <a:endParaRPr lang="ru-RU"/>
          </a:p>
        </p:txBody>
      </p:sp>
      <p:sp>
        <p:nvSpPr>
          <p:cNvPr id="892" name="Полилиния: фигура 891">
            <a:extLst>
              <a:ext uri="{FF2B5EF4-FFF2-40B4-BE49-F238E27FC236}">
                <a16:creationId xmlns:a16="http://schemas.microsoft.com/office/drawing/2014/main" id="{B1528BEF-7CEC-8545-D937-7DA69ED751D5}"/>
              </a:ext>
            </a:extLst>
          </p:cNvPr>
          <p:cNvSpPr/>
          <p:nvPr/>
        </p:nvSpPr>
        <p:spPr>
          <a:xfrm>
            <a:off x="5626611" y="2962290"/>
            <a:ext cx="3048" cy="2476"/>
          </a:xfrm>
          <a:custGeom>
            <a:avLst/>
            <a:gdLst>
              <a:gd name="connsiteX0" fmla="*/ 0 w 3048"/>
              <a:gd name="connsiteY0" fmla="*/ 1334 h 2476"/>
              <a:gd name="connsiteX1" fmla="*/ 2286 w 3048"/>
              <a:gd name="connsiteY1" fmla="*/ 0 h 2476"/>
              <a:gd name="connsiteX2" fmla="*/ 3048 w 3048"/>
              <a:gd name="connsiteY2" fmla="*/ 381 h 2476"/>
              <a:gd name="connsiteX3" fmla="*/ 3048 w 3048"/>
              <a:gd name="connsiteY3" fmla="*/ 762 h 2476"/>
              <a:gd name="connsiteX4" fmla="*/ 2762 w 3048"/>
              <a:gd name="connsiteY4" fmla="*/ 2477 h 2476"/>
              <a:gd name="connsiteX5" fmla="*/ 0 w 3048"/>
              <a:gd name="connsiteY5" fmla="*/ 1334 h 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 h="2476">
                <a:moveTo>
                  <a:pt x="0" y="1334"/>
                </a:moveTo>
                <a:lnTo>
                  <a:pt x="2286" y="0"/>
                </a:lnTo>
                <a:cubicBezTo>
                  <a:pt x="2953" y="95"/>
                  <a:pt x="3048" y="286"/>
                  <a:pt x="3048" y="381"/>
                </a:cubicBezTo>
                <a:lnTo>
                  <a:pt x="3048" y="762"/>
                </a:lnTo>
                <a:lnTo>
                  <a:pt x="2762" y="2477"/>
                </a:lnTo>
                <a:lnTo>
                  <a:pt x="0" y="1334"/>
                </a:lnTo>
                <a:close/>
              </a:path>
            </a:pathLst>
          </a:custGeom>
          <a:noFill/>
          <a:ln w="1270" cap="flat">
            <a:solidFill>
              <a:srgbClr val="000000">
                <a:alpha val="0"/>
              </a:srgbClr>
            </a:solidFill>
            <a:prstDash val="solid"/>
            <a:miter/>
          </a:ln>
        </p:spPr>
        <p:txBody>
          <a:bodyPr rtlCol="0" anchor="ctr"/>
          <a:lstStyle/>
          <a:p>
            <a:endParaRPr lang="ru-RU"/>
          </a:p>
        </p:txBody>
      </p:sp>
      <p:sp>
        <p:nvSpPr>
          <p:cNvPr id="893" name="Полилиния: фигура 892">
            <a:extLst>
              <a:ext uri="{FF2B5EF4-FFF2-40B4-BE49-F238E27FC236}">
                <a16:creationId xmlns:a16="http://schemas.microsoft.com/office/drawing/2014/main" id="{6AF683D6-FD84-843D-78F0-64BC0C17FE2B}"/>
              </a:ext>
            </a:extLst>
          </p:cNvPr>
          <p:cNvSpPr/>
          <p:nvPr/>
        </p:nvSpPr>
        <p:spPr>
          <a:xfrm>
            <a:off x="5599941" y="2965053"/>
            <a:ext cx="24098" cy="20288"/>
          </a:xfrm>
          <a:custGeom>
            <a:avLst/>
            <a:gdLst>
              <a:gd name="connsiteX0" fmla="*/ 1143 w 24098"/>
              <a:gd name="connsiteY0" fmla="*/ 20288 h 20288"/>
              <a:gd name="connsiteX1" fmla="*/ 571 w 24098"/>
              <a:gd name="connsiteY1" fmla="*/ 20193 h 20288"/>
              <a:gd name="connsiteX2" fmla="*/ 0 w 24098"/>
              <a:gd name="connsiteY2" fmla="*/ 18955 h 20288"/>
              <a:gd name="connsiteX3" fmla="*/ 0 w 24098"/>
              <a:gd name="connsiteY3" fmla="*/ 14573 h 20288"/>
              <a:gd name="connsiteX4" fmla="*/ 762 w 24098"/>
              <a:gd name="connsiteY4" fmla="*/ 13430 h 20288"/>
              <a:gd name="connsiteX5" fmla="*/ 11621 w 24098"/>
              <a:gd name="connsiteY5" fmla="*/ 7239 h 20288"/>
              <a:gd name="connsiteX6" fmla="*/ 12287 w 24098"/>
              <a:gd name="connsiteY6" fmla="*/ 7620 h 20288"/>
              <a:gd name="connsiteX7" fmla="*/ 12287 w 24098"/>
              <a:gd name="connsiteY7" fmla="*/ 11716 h 20288"/>
              <a:gd name="connsiteX8" fmla="*/ 9811 w 24098"/>
              <a:gd name="connsiteY8" fmla="*/ 15621 h 20288"/>
              <a:gd name="connsiteX9" fmla="*/ 2381 w 24098"/>
              <a:gd name="connsiteY9" fmla="*/ 19907 h 20288"/>
              <a:gd name="connsiteX10" fmla="*/ 1143 w 24098"/>
              <a:gd name="connsiteY10" fmla="*/ 20288 h 20288"/>
              <a:gd name="connsiteX11" fmla="*/ 18479 w 24098"/>
              <a:gd name="connsiteY11" fmla="*/ 10287 h 20288"/>
              <a:gd name="connsiteX12" fmla="*/ 17907 w 24098"/>
              <a:gd name="connsiteY12" fmla="*/ 10192 h 20288"/>
              <a:gd name="connsiteX13" fmla="*/ 17336 w 24098"/>
              <a:gd name="connsiteY13" fmla="*/ 8954 h 20288"/>
              <a:gd name="connsiteX14" fmla="*/ 17336 w 24098"/>
              <a:gd name="connsiteY14" fmla="*/ 4667 h 20288"/>
              <a:gd name="connsiteX15" fmla="*/ 18098 w 24098"/>
              <a:gd name="connsiteY15" fmla="*/ 3429 h 20288"/>
              <a:gd name="connsiteX16" fmla="*/ 24098 w 24098"/>
              <a:gd name="connsiteY16" fmla="*/ 0 h 20288"/>
              <a:gd name="connsiteX17" fmla="*/ 23527 w 24098"/>
              <a:gd name="connsiteY17" fmla="*/ 7715 h 20288"/>
              <a:gd name="connsiteX18" fmla="*/ 19717 w 24098"/>
              <a:gd name="connsiteY18" fmla="*/ 9906 h 20288"/>
              <a:gd name="connsiteX19" fmla="*/ 18479 w 24098"/>
              <a:gd name="connsiteY19" fmla="*/ 10287 h 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8" h="20288">
                <a:moveTo>
                  <a:pt x="1143" y="20288"/>
                </a:moveTo>
                <a:lnTo>
                  <a:pt x="571" y="20193"/>
                </a:lnTo>
                <a:cubicBezTo>
                  <a:pt x="191" y="19907"/>
                  <a:pt x="0" y="19526"/>
                  <a:pt x="0" y="18955"/>
                </a:cubicBezTo>
                <a:lnTo>
                  <a:pt x="0" y="14573"/>
                </a:lnTo>
                <a:lnTo>
                  <a:pt x="762" y="13430"/>
                </a:lnTo>
                <a:lnTo>
                  <a:pt x="11621" y="7239"/>
                </a:lnTo>
                <a:cubicBezTo>
                  <a:pt x="12192" y="7334"/>
                  <a:pt x="12287" y="7429"/>
                  <a:pt x="12287" y="7620"/>
                </a:cubicBezTo>
                <a:lnTo>
                  <a:pt x="12287" y="11716"/>
                </a:lnTo>
                <a:cubicBezTo>
                  <a:pt x="12287" y="13145"/>
                  <a:pt x="11240" y="14859"/>
                  <a:pt x="9811" y="15621"/>
                </a:cubicBezTo>
                <a:lnTo>
                  <a:pt x="2381" y="19907"/>
                </a:lnTo>
                <a:lnTo>
                  <a:pt x="1143" y="20288"/>
                </a:lnTo>
                <a:close/>
                <a:moveTo>
                  <a:pt x="18479" y="10287"/>
                </a:moveTo>
                <a:lnTo>
                  <a:pt x="17907" y="10192"/>
                </a:lnTo>
                <a:cubicBezTo>
                  <a:pt x="17526" y="10001"/>
                  <a:pt x="17336" y="9525"/>
                  <a:pt x="17336" y="8954"/>
                </a:cubicBezTo>
                <a:lnTo>
                  <a:pt x="17336" y="4667"/>
                </a:lnTo>
                <a:lnTo>
                  <a:pt x="18098" y="3429"/>
                </a:lnTo>
                <a:lnTo>
                  <a:pt x="24098" y="0"/>
                </a:lnTo>
                <a:cubicBezTo>
                  <a:pt x="24003" y="2572"/>
                  <a:pt x="23813" y="5239"/>
                  <a:pt x="23527" y="7715"/>
                </a:cubicBezTo>
                <a:lnTo>
                  <a:pt x="19717" y="9906"/>
                </a:lnTo>
                <a:lnTo>
                  <a:pt x="18479" y="10287"/>
                </a:lnTo>
                <a:close/>
              </a:path>
            </a:pathLst>
          </a:custGeom>
          <a:solidFill>
            <a:srgbClr val="FBC3C1"/>
          </a:solidFill>
          <a:ln w="9525" cap="flat">
            <a:noFill/>
            <a:prstDash val="solid"/>
            <a:miter/>
          </a:ln>
        </p:spPr>
        <p:txBody>
          <a:bodyPr rtlCol="0" anchor="ctr"/>
          <a:lstStyle/>
          <a:p>
            <a:endParaRPr lang="ru-RU"/>
          </a:p>
        </p:txBody>
      </p:sp>
      <p:sp>
        <p:nvSpPr>
          <p:cNvPr id="894" name="Полилиния: фигура 893">
            <a:extLst>
              <a:ext uri="{FF2B5EF4-FFF2-40B4-BE49-F238E27FC236}">
                <a16:creationId xmlns:a16="http://schemas.microsoft.com/office/drawing/2014/main" id="{8BF03666-F818-75F9-77AD-23730A2244D0}"/>
              </a:ext>
            </a:extLst>
          </p:cNvPr>
          <p:cNvSpPr/>
          <p:nvPr/>
        </p:nvSpPr>
        <p:spPr>
          <a:xfrm>
            <a:off x="5599941" y="2965053"/>
            <a:ext cx="24098" cy="20288"/>
          </a:xfrm>
          <a:custGeom>
            <a:avLst/>
            <a:gdLst>
              <a:gd name="connsiteX0" fmla="*/ 571 w 24098"/>
              <a:gd name="connsiteY0" fmla="*/ 20193 h 20288"/>
              <a:gd name="connsiteX1" fmla="*/ 0 w 24098"/>
              <a:gd name="connsiteY1" fmla="*/ 18955 h 20288"/>
              <a:gd name="connsiteX2" fmla="*/ 0 w 24098"/>
              <a:gd name="connsiteY2" fmla="*/ 14573 h 20288"/>
              <a:gd name="connsiteX3" fmla="*/ 762 w 24098"/>
              <a:gd name="connsiteY3" fmla="*/ 13430 h 20288"/>
              <a:gd name="connsiteX4" fmla="*/ 11621 w 24098"/>
              <a:gd name="connsiteY4" fmla="*/ 7239 h 20288"/>
              <a:gd name="connsiteX5" fmla="*/ 12287 w 24098"/>
              <a:gd name="connsiteY5" fmla="*/ 7620 h 20288"/>
              <a:gd name="connsiteX6" fmla="*/ 12287 w 24098"/>
              <a:gd name="connsiteY6" fmla="*/ 11716 h 20288"/>
              <a:gd name="connsiteX7" fmla="*/ 9811 w 24098"/>
              <a:gd name="connsiteY7" fmla="*/ 15621 h 20288"/>
              <a:gd name="connsiteX8" fmla="*/ 2381 w 24098"/>
              <a:gd name="connsiteY8" fmla="*/ 19907 h 20288"/>
              <a:gd name="connsiteX9" fmla="*/ 1143 w 24098"/>
              <a:gd name="connsiteY9" fmla="*/ 20288 h 20288"/>
              <a:gd name="connsiteX10" fmla="*/ 571 w 24098"/>
              <a:gd name="connsiteY10" fmla="*/ 20193 h 20288"/>
              <a:gd name="connsiteX11" fmla="*/ 17907 w 24098"/>
              <a:gd name="connsiteY11" fmla="*/ 10192 h 20288"/>
              <a:gd name="connsiteX12" fmla="*/ 17336 w 24098"/>
              <a:gd name="connsiteY12" fmla="*/ 8954 h 20288"/>
              <a:gd name="connsiteX13" fmla="*/ 17336 w 24098"/>
              <a:gd name="connsiteY13" fmla="*/ 4667 h 20288"/>
              <a:gd name="connsiteX14" fmla="*/ 18098 w 24098"/>
              <a:gd name="connsiteY14" fmla="*/ 3429 h 20288"/>
              <a:gd name="connsiteX15" fmla="*/ 24098 w 24098"/>
              <a:gd name="connsiteY15" fmla="*/ 0 h 20288"/>
              <a:gd name="connsiteX16" fmla="*/ 23527 w 24098"/>
              <a:gd name="connsiteY16" fmla="*/ 7715 h 20288"/>
              <a:gd name="connsiteX17" fmla="*/ 19717 w 24098"/>
              <a:gd name="connsiteY17" fmla="*/ 9906 h 20288"/>
              <a:gd name="connsiteX18" fmla="*/ 18479 w 24098"/>
              <a:gd name="connsiteY18" fmla="*/ 10287 h 20288"/>
              <a:gd name="connsiteX19" fmla="*/ 17907 w 24098"/>
              <a:gd name="connsiteY19" fmla="*/ 10192 h 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8" h="20288">
                <a:moveTo>
                  <a:pt x="571" y="20193"/>
                </a:moveTo>
                <a:cubicBezTo>
                  <a:pt x="191" y="19907"/>
                  <a:pt x="0" y="19526"/>
                  <a:pt x="0" y="18955"/>
                </a:cubicBezTo>
                <a:lnTo>
                  <a:pt x="0" y="14573"/>
                </a:lnTo>
                <a:lnTo>
                  <a:pt x="762" y="13430"/>
                </a:lnTo>
                <a:lnTo>
                  <a:pt x="11621" y="7239"/>
                </a:lnTo>
                <a:cubicBezTo>
                  <a:pt x="12192" y="7334"/>
                  <a:pt x="12287" y="7429"/>
                  <a:pt x="12287" y="7620"/>
                </a:cubicBezTo>
                <a:lnTo>
                  <a:pt x="12287" y="11716"/>
                </a:lnTo>
                <a:cubicBezTo>
                  <a:pt x="12287" y="13145"/>
                  <a:pt x="11240" y="14859"/>
                  <a:pt x="9811" y="15621"/>
                </a:cubicBezTo>
                <a:lnTo>
                  <a:pt x="2381" y="19907"/>
                </a:lnTo>
                <a:lnTo>
                  <a:pt x="1143" y="20288"/>
                </a:lnTo>
                <a:lnTo>
                  <a:pt x="571" y="20193"/>
                </a:lnTo>
                <a:close/>
                <a:moveTo>
                  <a:pt x="17907" y="10192"/>
                </a:moveTo>
                <a:cubicBezTo>
                  <a:pt x="17526" y="10001"/>
                  <a:pt x="17336" y="9525"/>
                  <a:pt x="17336" y="8954"/>
                </a:cubicBezTo>
                <a:lnTo>
                  <a:pt x="17336" y="4667"/>
                </a:lnTo>
                <a:lnTo>
                  <a:pt x="18098" y="3429"/>
                </a:lnTo>
                <a:lnTo>
                  <a:pt x="24098" y="0"/>
                </a:lnTo>
                <a:cubicBezTo>
                  <a:pt x="24003" y="2572"/>
                  <a:pt x="23813" y="5239"/>
                  <a:pt x="23527" y="7715"/>
                </a:cubicBezTo>
                <a:lnTo>
                  <a:pt x="19717" y="9906"/>
                </a:lnTo>
                <a:lnTo>
                  <a:pt x="18479" y="10287"/>
                </a:lnTo>
                <a:lnTo>
                  <a:pt x="17907" y="10192"/>
                </a:lnTo>
                <a:close/>
              </a:path>
            </a:pathLst>
          </a:custGeom>
          <a:noFill/>
          <a:ln w="1270" cap="flat">
            <a:solidFill>
              <a:srgbClr val="000000">
                <a:alpha val="0"/>
              </a:srgbClr>
            </a:solidFill>
            <a:prstDash val="solid"/>
            <a:miter/>
          </a:ln>
        </p:spPr>
        <p:txBody>
          <a:bodyPr rtlCol="0" anchor="ctr"/>
          <a:lstStyle/>
          <a:p>
            <a:endParaRPr lang="ru-RU"/>
          </a:p>
        </p:txBody>
      </p:sp>
      <p:sp>
        <p:nvSpPr>
          <p:cNvPr id="895" name="Полилиния: фигура 894">
            <a:extLst>
              <a:ext uri="{FF2B5EF4-FFF2-40B4-BE49-F238E27FC236}">
                <a16:creationId xmlns:a16="http://schemas.microsoft.com/office/drawing/2014/main" id="{73A1A4AD-7911-9B91-EE8E-585158853F22}"/>
              </a:ext>
            </a:extLst>
          </p:cNvPr>
          <p:cNvSpPr/>
          <p:nvPr/>
        </p:nvSpPr>
        <p:spPr>
          <a:xfrm>
            <a:off x="5599274" y="2961624"/>
            <a:ext cx="30956" cy="24383"/>
          </a:xfrm>
          <a:custGeom>
            <a:avLst/>
            <a:gdLst>
              <a:gd name="connsiteX0" fmla="*/ 29813 w 30956"/>
              <a:gd name="connsiteY0" fmla="*/ 5143 h 24383"/>
              <a:gd name="connsiteX1" fmla="*/ 27622 w 30956"/>
              <a:gd name="connsiteY1" fmla="*/ 8668 h 24383"/>
              <a:gd name="connsiteX2" fmla="*/ 20193 w 30956"/>
              <a:gd name="connsiteY2" fmla="*/ 12954 h 24383"/>
              <a:gd name="connsiteX3" fmla="*/ 18859 w 30956"/>
              <a:gd name="connsiteY3" fmla="*/ 13145 h 24383"/>
              <a:gd name="connsiteX4" fmla="*/ 18479 w 30956"/>
              <a:gd name="connsiteY4" fmla="*/ 12383 h 24383"/>
              <a:gd name="connsiteX5" fmla="*/ 18479 w 30956"/>
              <a:gd name="connsiteY5" fmla="*/ 8096 h 24383"/>
              <a:gd name="connsiteX6" fmla="*/ 18955 w 30956"/>
              <a:gd name="connsiteY6" fmla="*/ 7334 h 24383"/>
              <a:gd name="connsiteX7" fmla="*/ 29813 w 30956"/>
              <a:gd name="connsiteY7" fmla="*/ 1048 h 24383"/>
              <a:gd name="connsiteX8" fmla="*/ 29813 w 30956"/>
              <a:gd name="connsiteY8" fmla="*/ 5143 h 24383"/>
              <a:gd name="connsiteX9" fmla="*/ 12478 w 30956"/>
              <a:gd name="connsiteY9" fmla="*/ 15145 h 24383"/>
              <a:gd name="connsiteX10" fmla="*/ 10287 w 30956"/>
              <a:gd name="connsiteY10" fmla="*/ 18669 h 24383"/>
              <a:gd name="connsiteX11" fmla="*/ 2857 w 30956"/>
              <a:gd name="connsiteY11" fmla="*/ 22955 h 24383"/>
              <a:gd name="connsiteX12" fmla="*/ 1429 w 30956"/>
              <a:gd name="connsiteY12" fmla="*/ 23146 h 24383"/>
              <a:gd name="connsiteX13" fmla="*/ 1143 w 30956"/>
              <a:gd name="connsiteY13" fmla="*/ 22384 h 24383"/>
              <a:gd name="connsiteX14" fmla="*/ 1143 w 30956"/>
              <a:gd name="connsiteY14" fmla="*/ 18002 h 24383"/>
              <a:gd name="connsiteX15" fmla="*/ 1619 w 30956"/>
              <a:gd name="connsiteY15" fmla="*/ 17240 h 24383"/>
              <a:gd name="connsiteX16" fmla="*/ 12478 w 30956"/>
              <a:gd name="connsiteY16" fmla="*/ 11049 h 24383"/>
              <a:gd name="connsiteX17" fmla="*/ 12478 w 30956"/>
              <a:gd name="connsiteY17" fmla="*/ 15145 h 24383"/>
              <a:gd name="connsiteX18" fmla="*/ 30480 w 30956"/>
              <a:gd name="connsiteY18" fmla="*/ 0 h 24383"/>
              <a:gd name="connsiteX19" fmla="*/ 29337 w 30956"/>
              <a:gd name="connsiteY19" fmla="*/ 0 h 24383"/>
              <a:gd name="connsiteX20" fmla="*/ 18383 w 30956"/>
              <a:gd name="connsiteY20" fmla="*/ 6287 h 24383"/>
              <a:gd name="connsiteX21" fmla="*/ 17335 w 30956"/>
              <a:gd name="connsiteY21" fmla="*/ 8096 h 24383"/>
              <a:gd name="connsiteX22" fmla="*/ 15049 w 30956"/>
              <a:gd name="connsiteY22" fmla="*/ 8572 h 24383"/>
              <a:gd name="connsiteX23" fmla="*/ 13240 w 30956"/>
              <a:gd name="connsiteY23" fmla="*/ 10192 h 24383"/>
              <a:gd name="connsiteX24" fmla="*/ 12001 w 30956"/>
              <a:gd name="connsiteY24" fmla="*/ 10001 h 24383"/>
              <a:gd name="connsiteX25" fmla="*/ 1048 w 30956"/>
              <a:gd name="connsiteY25" fmla="*/ 16288 h 24383"/>
              <a:gd name="connsiteX26" fmla="*/ 0 w 30956"/>
              <a:gd name="connsiteY26" fmla="*/ 18002 h 24383"/>
              <a:gd name="connsiteX27" fmla="*/ 0 w 30956"/>
              <a:gd name="connsiteY27" fmla="*/ 22384 h 24383"/>
              <a:gd name="connsiteX28" fmla="*/ 857 w 30956"/>
              <a:gd name="connsiteY28" fmla="*/ 24193 h 24383"/>
              <a:gd name="connsiteX29" fmla="*/ 1810 w 30956"/>
              <a:gd name="connsiteY29" fmla="*/ 24384 h 24383"/>
              <a:gd name="connsiteX30" fmla="*/ 3429 w 30956"/>
              <a:gd name="connsiteY30" fmla="*/ 23908 h 24383"/>
              <a:gd name="connsiteX31" fmla="*/ 10858 w 30956"/>
              <a:gd name="connsiteY31" fmla="*/ 19621 h 24383"/>
              <a:gd name="connsiteX32" fmla="*/ 13621 w 30956"/>
              <a:gd name="connsiteY32" fmla="*/ 15145 h 24383"/>
              <a:gd name="connsiteX33" fmla="*/ 13621 w 30956"/>
              <a:gd name="connsiteY33" fmla="*/ 11525 h 24383"/>
              <a:gd name="connsiteX34" fmla="*/ 15621 w 30956"/>
              <a:gd name="connsiteY34" fmla="*/ 9525 h 24383"/>
              <a:gd name="connsiteX35" fmla="*/ 17335 w 30956"/>
              <a:gd name="connsiteY35" fmla="*/ 9239 h 24383"/>
              <a:gd name="connsiteX36" fmla="*/ 17335 w 30956"/>
              <a:gd name="connsiteY36" fmla="*/ 12383 h 24383"/>
              <a:gd name="connsiteX37" fmla="*/ 18288 w 30956"/>
              <a:gd name="connsiteY37" fmla="*/ 14192 h 24383"/>
              <a:gd name="connsiteX38" fmla="*/ 19145 w 30956"/>
              <a:gd name="connsiteY38" fmla="*/ 14383 h 24383"/>
              <a:gd name="connsiteX39" fmla="*/ 20764 w 30956"/>
              <a:gd name="connsiteY39" fmla="*/ 13907 h 24383"/>
              <a:gd name="connsiteX40" fmla="*/ 28194 w 30956"/>
              <a:gd name="connsiteY40" fmla="*/ 9620 h 24383"/>
              <a:gd name="connsiteX41" fmla="*/ 30956 w 30956"/>
              <a:gd name="connsiteY41" fmla="*/ 5143 h 24383"/>
              <a:gd name="connsiteX42" fmla="*/ 30956 w 30956"/>
              <a:gd name="connsiteY42" fmla="*/ 857 h 24383"/>
              <a:gd name="connsiteX43" fmla="*/ 30480 w 30956"/>
              <a:gd name="connsiteY43" fmla="*/ 0 h 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956" h="24383">
                <a:moveTo>
                  <a:pt x="29813" y="5143"/>
                </a:moveTo>
                <a:cubicBezTo>
                  <a:pt x="29813" y="6382"/>
                  <a:pt x="28861" y="8001"/>
                  <a:pt x="27622" y="8668"/>
                </a:cubicBezTo>
                <a:lnTo>
                  <a:pt x="20193" y="12954"/>
                </a:lnTo>
                <a:cubicBezTo>
                  <a:pt x="19621" y="13240"/>
                  <a:pt x="19145" y="13335"/>
                  <a:pt x="18859" y="13145"/>
                </a:cubicBezTo>
                <a:lnTo>
                  <a:pt x="18479" y="12383"/>
                </a:lnTo>
                <a:lnTo>
                  <a:pt x="18479" y="8096"/>
                </a:lnTo>
                <a:lnTo>
                  <a:pt x="18955" y="7334"/>
                </a:lnTo>
                <a:lnTo>
                  <a:pt x="29813" y="1048"/>
                </a:lnTo>
                <a:lnTo>
                  <a:pt x="29813" y="5143"/>
                </a:lnTo>
                <a:close/>
                <a:moveTo>
                  <a:pt x="12478" y="15145"/>
                </a:moveTo>
                <a:cubicBezTo>
                  <a:pt x="12478" y="16383"/>
                  <a:pt x="11430" y="18002"/>
                  <a:pt x="10287" y="18669"/>
                </a:cubicBezTo>
                <a:lnTo>
                  <a:pt x="2857" y="22955"/>
                </a:lnTo>
                <a:cubicBezTo>
                  <a:pt x="2286" y="23241"/>
                  <a:pt x="1714" y="23336"/>
                  <a:pt x="1429" y="23146"/>
                </a:cubicBezTo>
                <a:lnTo>
                  <a:pt x="1143" y="22384"/>
                </a:lnTo>
                <a:lnTo>
                  <a:pt x="1143" y="18002"/>
                </a:lnTo>
                <a:lnTo>
                  <a:pt x="1619" y="17240"/>
                </a:lnTo>
                <a:lnTo>
                  <a:pt x="12478" y="11049"/>
                </a:lnTo>
                <a:lnTo>
                  <a:pt x="12478" y="15145"/>
                </a:lnTo>
                <a:close/>
                <a:moveTo>
                  <a:pt x="30480" y="0"/>
                </a:moveTo>
                <a:lnTo>
                  <a:pt x="29337" y="0"/>
                </a:lnTo>
                <a:lnTo>
                  <a:pt x="18383" y="6287"/>
                </a:lnTo>
                <a:cubicBezTo>
                  <a:pt x="17812" y="6667"/>
                  <a:pt x="17335" y="7429"/>
                  <a:pt x="17335" y="8096"/>
                </a:cubicBezTo>
                <a:cubicBezTo>
                  <a:pt x="16669" y="8001"/>
                  <a:pt x="15907" y="8096"/>
                  <a:pt x="15049" y="8572"/>
                </a:cubicBezTo>
                <a:cubicBezTo>
                  <a:pt x="14383" y="8954"/>
                  <a:pt x="13811" y="9525"/>
                  <a:pt x="13240" y="10192"/>
                </a:cubicBezTo>
                <a:lnTo>
                  <a:pt x="12001" y="10001"/>
                </a:lnTo>
                <a:lnTo>
                  <a:pt x="1048" y="16288"/>
                </a:lnTo>
                <a:cubicBezTo>
                  <a:pt x="476" y="16669"/>
                  <a:pt x="0" y="17431"/>
                  <a:pt x="0" y="18002"/>
                </a:cubicBezTo>
                <a:lnTo>
                  <a:pt x="0" y="22384"/>
                </a:lnTo>
                <a:cubicBezTo>
                  <a:pt x="0" y="23146"/>
                  <a:pt x="286" y="23813"/>
                  <a:pt x="857" y="24193"/>
                </a:cubicBezTo>
                <a:lnTo>
                  <a:pt x="1810" y="24384"/>
                </a:lnTo>
                <a:cubicBezTo>
                  <a:pt x="2286" y="24384"/>
                  <a:pt x="2857" y="24193"/>
                  <a:pt x="3429" y="23908"/>
                </a:cubicBezTo>
                <a:lnTo>
                  <a:pt x="10858" y="19621"/>
                </a:lnTo>
                <a:cubicBezTo>
                  <a:pt x="12382" y="18764"/>
                  <a:pt x="13621" y="16764"/>
                  <a:pt x="13621" y="15145"/>
                </a:cubicBezTo>
                <a:lnTo>
                  <a:pt x="13621" y="11525"/>
                </a:lnTo>
                <a:cubicBezTo>
                  <a:pt x="14192" y="10668"/>
                  <a:pt x="14954" y="10001"/>
                  <a:pt x="15621" y="9525"/>
                </a:cubicBezTo>
                <a:cubicBezTo>
                  <a:pt x="16288" y="9144"/>
                  <a:pt x="16859" y="9144"/>
                  <a:pt x="17335" y="9239"/>
                </a:cubicBezTo>
                <a:lnTo>
                  <a:pt x="17335" y="12383"/>
                </a:lnTo>
                <a:cubicBezTo>
                  <a:pt x="17335" y="13240"/>
                  <a:pt x="17621" y="13811"/>
                  <a:pt x="18288" y="14192"/>
                </a:cubicBezTo>
                <a:lnTo>
                  <a:pt x="19145" y="14383"/>
                </a:lnTo>
                <a:cubicBezTo>
                  <a:pt x="19621" y="14383"/>
                  <a:pt x="20193" y="14288"/>
                  <a:pt x="20764" y="13907"/>
                </a:cubicBezTo>
                <a:lnTo>
                  <a:pt x="28194" y="9620"/>
                </a:lnTo>
                <a:cubicBezTo>
                  <a:pt x="29718" y="8763"/>
                  <a:pt x="30956" y="6763"/>
                  <a:pt x="30956" y="5143"/>
                </a:cubicBezTo>
                <a:lnTo>
                  <a:pt x="30956" y="857"/>
                </a:lnTo>
                <a:lnTo>
                  <a:pt x="30480" y="0"/>
                </a:lnTo>
                <a:close/>
              </a:path>
            </a:pathLst>
          </a:custGeom>
          <a:solidFill>
            <a:srgbClr val="3F3E9E"/>
          </a:solidFill>
          <a:ln w="9525" cap="flat">
            <a:noFill/>
            <a:prstDash val="solid"/>
            <a:miter/>
          </a:ln>
        </p:spPr>
        <p:txBody>
          <a:bodyPr rtlCol="0" anchor="ctr"/>
          <a:lstStyle/>
          <a:p>
            <a:endParaRPr lang="ru-RU"/>
          </a:p>
        </p:txBody>
      </p:sp>
      <p:sp>
        <p:nvSpPr>
          <p:cNvPr id="896" name="Полилиния: фигура 895">
            <a:extLst>
              <a:ext uri="{FF2B5EF4-FFF2-40B4-BE49-F238E27FC236}">
                <a16:creationId xmlns:a16="http://schemas.microsoft.com/office/drawing/2014/main" id="{7F77C3A7-F6A0-8837-6B87-DFF282314C25}"/>
              </a:ext>
            </a:extLst>
          </p:cNvPr>
          <p:cNvSpPr/>
          <p:nvPr/>
        </p:nvSpPr>
        <p:spPr>
          <a:xfrm>
            <a:off x="5599274" y="2961624"/>
            <a:ext cx="30956" cy="24383"/>
          </a:xfrm>
          <a:custGeom>
            <a:avLst/>
            <a:gdLst>
              <a:gd name="connsiteX0" fmla="*/ 27622 w 30956"/>
              <a:gd name="connsiteY0" fmla="*/ 8668 h 24383"/>
              <a:gd name="connsiteX1" fmla="*/ 20193 w 30956"/>
              <a:gd name="connsiteY1" fmla="*/ 12954 h 24383"/>
              <a:gd name="connsiteX2" fmla="*/ 18859 w 30956"/>
              <a:gd name="connsiteY2" fmla="*/ 13145 h 24383"/>
              <a:gd name="connsiteX3" fmla="*/ 18479 w 30956"/>
              <a:gd name="connsiteY3" fmla="*/ 12383 h 24383"/>
              <a:gd name="connsiteX4" fmla="*/ 18479 w 30956"/>
              <a:gd name="connsiteY4" fmla="*/ 8096 h 24383"/>
              <a:gd name="connsiteX5" fmla="*/ 18955 w 30956"/>
              <a:gd name="connsiteY5" fmla="*/ 7334 h 24383"/>
              <a:gd name="connsiteX6" fmla="*/ 29813 w 30956"/>
              <a:gd name="connsiteY6" fmla="*/ 1048 h 24383"/>
              <a:gd name="connsiteX7" fmla="*/ 29813 w 30956"/>
              <a:gd name="connsiteY7" fmla="*/ 5143 h 24383"/>
              <a:gd name="connsiteX8" fmla="*/ 27622 w 30956"/>
              <a:gd name="connsiteY8" fmla="*/ 8668 h 24383"/>
              <a:gd name="connsiteX9" fmla="*/ 10287 w 30956"/>
              <a:gd name="connsiteY9" fmla="*/ 18669 h 24383"/>
              <a:gd name="connsiteX10" fmla="*/ 2857 w 30956"/>
              <a:gd name="connsiteY10" fmla="*/ 22955 h 24383"/>
              <a:gd name="connsiteX11" fmla="*/ 1429 w 30956"/>
              <a:gd name="connsiteY11" fmla="*/ 23146 h 24383"/>
              <a:gd name="connsiteX12" fmla="*/ 1143 w 30956"/>
              <a:gd name="connsiteY12" fmla="*/ 22384 h 24383"/>
              <a:gd name="connsiteX13" fmla="*/ 1143 w 30956"/>
              <a:gd name="connsiteY13" fmla="*/ 18002 h 24383"/>
              <a:gd name="connsiteX14" fmla="*/ 1619 w 30956"/>
              <a:gd name="connsiteY14" fmla="*/ 17240 h 24383"/>
              <a:gd name="connsiteX15" fmla="*/ 12478 w 30956"/>
              <a:gd name="connsiteY15" fmla="*/ 11049 h 24383"/>
              <a:gd name="connsiteX16" fmla="*/ 12478 w 30956"/>
              <a:gd name="connsiteY16" fmla="*/ 15145 h 24383"/>
              <a:gd name="connsiteX17" fmla="*/ 10287 w 30956"/>
              <a:gd name="connsiteY17" fmla="*/ 18669 h 24383"/>
              <a:gd name="connsiteX18" fmla="*/ 29337 w 30956"/>
              <a:gd name="connsiteY18" fmla="*/ 0 h 24383"/>
              <a:gd name="connsiteX19" fmla="*/ 18383 w 30956"/>
              <a:gd name="connsiteY19" fmla="*/ 6287 h 24383"/>
              <a:gd name="connsiteX20" fmla="*/ 17335 w 30956"/>
              <a:gd name="connsiteY20" fmla="*/ 8096 h 24383"/>
              <a:gd name="connsiteX21" fmla="*/ 15049 w 30956"/>
              <a:gd name="connsiteY21" fmla="*/ 8572 h 24383"/>
              <a:gd name="connsiteX22" fmla="*/ 13240 w 30956"/>
              <a:gd name="connsiteY22" fmla="*/ 10192 h 24383"/>
              <a:gd name="connsiteX23" fmla="*/ 12001 w 30956"/>
              <a:gd name="connsiteY23" fmla="*/ 10001 h 24383"/>
              <a:gd name="connsiteX24" fmla="*/ 1048 w 30956"/>
              <a:gd name="connsiteY24" fmla="*/ 16288 h 24383"/>
              <a:gd name="connsiteX25" fmla="*/ 0 w 30956"/>
              <a:gd name="connsiteY25" fmla="*/ 18002 h 24383"/>
              <a:gd name="connsiteX26" fmla="*/ 0 w 30956"/>
              <a:gd name="connsiteY26" fmla="*/ 22384 h 24383"/>
              <a:gd name="connsiteX27" fmla="*/ 857 w 30956"/>
              <a:gd name="connsiteY27" fmla="*/ 24193 h 24383"/>
              <a:gd name="connsiteX28" fmla="*/ 1810 w 30956"/>
              <a:gd name="connsiteY28" fmla="*/ 24384 h 24383"/>
              <a:gd name="connsiteX29" fmla="*/ 3429 w 30956"/>
              <a:gd name="connsiteY29" fmla="*/ 23908 h 24383"/>
              <a:gd name="connsiteX30" fmla="*/ 10858 w 30956"/>
              <a:gd name="connsiteY30" fmla="*/ 19621 h 24383"/>
              <a:gd name="connsiteX31" fmla="*/ 13621 w 30956"/>
              <a:gd name="connsiteY31" fmla="*/ 15145 h 24383"/>
              <a:gd name="connsiteX32" fmla="*/ 13621 w 30956"/>
              <a:gd name="connsiteY32" fmla="*/ 11525 h 24383"/>
              <a:gd name="connsiteX33" fmla="*/ 15621 w 30956"/>
              <a:gd name="connsiteY33" fmla="*/ 9525 h 24383"/>
              <a:gd name="connsiteX34" fmla="*/ 17335 w 30956"/>
              <a:gd name="connsiteY34" fmla="*/ 9239 h 24383"/>
              <a:gd name="connsiteX35" fmla="*/ 17335 w 30956"/>
              <a:gd name="connsiteY35" fmla="*/ 12383 h 24383"/>
              <a:gd name="connsiteX36" fmla="*/ 18288 w 30956"/>
              <a:gd name="connsiteY36" fmla="*/ 14192 h 24383"/>
              <a:gd name="connsiteX37" fmla="*/ 19145 w 30956"/>
              <a:gd name="connsiteY37" fmla="*/ 14383 h 24383"/>
              <a:gd name="connsiteX38" fmla="*/ 20764 w 30956"/>
              <a:gd name="connsiteY38" fmla="*/ 13907 h 24383"/>
              <a:gd name="connsiteX39" fmla="*/ 28194 w 30956"/>
              <a:gd name="connsiteY39" fmla="*/ 9620 h 24383"/>
              <a:gd name="connsiteX40" fmla="*/ 30956 w 30956"/>
              <a:gd name="connsiteY40" fmla="*/ 5143 h 24383"/>
              <a:gd name="connsiteX41" fmla="*/ 30956 w 30956"/>
              <a:gd name="connsiteY41" fmla="*/ 857 h 24383"/>
              <a:gd name="connsiteX42" fmla="*/ 30480 w 30956"/>
              <a:gd name="connsiteY42" fmla="*/ 0 h 24383"/>
              <a:gd name="connsiteX43" fmla="*/ 29337 w 30956"/>
              <a:gd name="connsiteY43" fmla="*/ 0 h 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956" h="24383">
                <a:moveTo>
                  <a:pt x="27622" y="8668"/>
                </a:moveTo>
                <a:lnTo>
                  <a:pt x="20193" y="12954"/>
                </a:lnTo>
                <a:cubicBezTo>
                  <a:pt x="19621" y="13240"/>
                  <a:pt x="19145" y="13335"/>
                  <a:pt x="18859" y="13145"/>
                </a:cubicBezTo>
                <a:lnTo>
                  <a:pt x="18479" y="12383"/>
                </a:lnTo>
                <a:lnTo>
                  <a:pt x="18479" y="8096"/>
                </a:lnTo>
                <a:lnTo>
                  <a:pt x="18955" y="7334"/>
                </a:lnTo>
                <a:lnTo>
                  <a:pt x="29813" y="1048"/>
                </a:lnTo>
                <a:lnTo>
                  <a:pt x="29813" y="5143"/>
                </a:lnTo>
                <a:cubicBezTo>
                  <a:pt x="29813" y="6382"/>
                  <a:pt x="28861" y="8001"/>
                  <a:pt x="27622" y="8668"/>
                </a:cubicBezTo>
                <a:close/>
                <a:moveTo>
                  <a:pt x="10287" y="18669"/>
                </a:moveTo>
                <a:lnTo>
                  <a:pt x="2857" y="22955"/>
                </a:lnTo>
                <a:cubicBezTo>
                  <a:pt x="2286" y="23241"/>
                  <a:pt x="1714" y="23336"/>
                  <a:pt x="1429" y="23146"/>
                </a:cubicBezTo>
                <a:lnTo>
                  <a:pt x="1143" y="22384"/>
                </a:lnTo>
                <a:lnTo>
                  <a:pt x="1143" y="18002"/>
                </a:lnTo>
                <a:lnTo>
                  <a:pt x="1619" y="17240"/>
                </a:lnTo>
                <a:lnTo>
                  <a:pt x="12478" y="11049"/>
                </a:lnTo>
                <a:lnTo>
                  <a:pt x="12478" y="15145"/>
                </a:lnTo>
                <a:cubicBezTo>
                  <a:pt x="12478" y="16383"/>
                  <a:pt x="11430" y="18002"/>
                  <a:pt x="10287" y="18669"/>
                </a:cubicBezTo>
                <a:close/>
                <a:moveTo>
                  <a:pt x="29337" y="0"/>
                </a:moveTo>
                <a:lnTo>
                  <a:pt x="18383" y="6287"/>
                </a:lnTo>
                <a:cubicBezTo>
                  <a:pt x="17812" y="6667"/>
                  <a:pt x="17335" y="7429"/>
                  <a:pt x="17335" y="8096"/>
                </a:cubicBezTo>
                <a:cubicBezTo>
                  <a:pt x="16669" y="8001"/>
                  <a:pt x="15907" y="8096"/>
                  <a:pt x="15049" y="8572"/>
                </a:cubicBezTo>
                <a:cubicBezTo>
                  <a:pt x="14383" y="8954"/>
                  <a:pt x="13811" y="9525"/>
                  <a:pt x="13240" y="10192"/>
                </a:cubicBezTo>
                <a:lnTo>
                  <a:pt x="12001" y="10001"/>
                </a:lnTo>
                <a:lnTo>
                  <a:pt x="1048" y="16288"/>
                </a:lnTo>
                <a:cubicBezTo>
                  <a:pt x="476" y="16669"/>
                  <a:pt x="0" y="17431"/>
                  <a:pt x="0" y="18002"/>
                </a:cubicBezTo>
                <a:lnTo>
                  <a:pt x="0" y="22384"/>
                </a:lnTo>
                <a:cubicBezTo>
                  <a:pt x="0" y="23146"/>
                  <a:pt x="286" y="23813"/>
                  <a:pt x="857" y="24193"/>
                </a:cubicBezTo>
                <a:lnTo>
                  <a:pt x="1810" y="24384"/>
                </a:lnTo>
                <a:cubicBezTo>
                  <a:pt x="2286" y="24384"/>
                  <a:pt x="2857" y="24193"/>
                  <a:pt x="3429" y="23908"/>
                </a:cubicBezTo>
                <a:lnTo>
                  <a:pt x="10858" y="19621"/>
                </a:lnTo>
                <a:cubicBezTo>
                  <a:pt x="12382" y="18764"/>
                  <a:pt x="13621" y="16764"/>
                  <a:pt x="13621" y="15145"/>
                </a:cubicBezTo>
                <a:lnTo>
                  <a:pt x="13621" y="11525"/>
                </a:lnTo>
                <a:cubicBezTo>
                  <a:pt x="14192" y="10668"/>
                  <a:pt x="14954" y="10001"/>
                  <a:pt x="15621" y="9525"/>
                </a:cubicBezTo>
                <a:cubicBezTo>
                  <a:pt x="16288" y="9144"/>
                  <a:pt x="16859" y="9144"/>
                  <a:pt x="17335" y="9239"/>
                </a:cubicBezTo>
                <a:lnTo>
                  <a:pt x="17335" y="12383"/>
                </a:lnTo>
                <a:cubicBezTo>
                  <a:pt x="17335" y="13240"/>
                  <a:pt x="17621" y="13811"/>
                  <a:pt x="18288" y="14192"/>
                </a:cubicBezTo>
                <a:lnTo>
                  <a:pt x="19145" y="14383"/>
                </a:lnTo>
                <a:cubicBezTo>
                  <a:pt x="19621" y="14383"/>
                  <a:pt x="20193" y="14288"/>
                  <a:pt x="20764" y="13907"/>
                </a:cubicBezTo>
                <a:lnTo>
                  <a:pt x="28194" y="9620"/>
                </a:lnTo>
                <a:cubicBezTo>
                  <a:pt x="29718" y="8763"/>
                  <a:pt x="30956" y="6763"/>
                  <a:pt x="30956" y="5143"/>
                </a:cubicBezTo>
                <a:lnTo>
                  <a:pt x="30956" y="857"/>
                </a:lnTo>
                <a:lnTo>
                  <a:pt x="30480" y="0"/>
                </a:lnTo>
                <a:lnTo>
                  <a:pt x="29337" y="0"/>
                </a:lnTo>
                <a:close/>
              </a:path>
            </a:pathLst>
          </a:custGeom>
          <a:noFill/>
          <a:ln w="1270" cap="flat">
            <a:solidFill>
              <a:srgbClr val="000000">
                <a:alpha val="0"/>
              </a:srgbClr>
            </a:solidFill>
            <a:prstDash val="solid"/>
            <a:miter/>
          </a:ln>
        </p:spPr>
        <p:txBody>
          <a:bodyPr rtlCol="0" anchor="ctr"/>
          <a:lstStyle/>
          <a:p>
            <a:endParaRPr lang="ru-RU"/>
          </a:p>
        </p:txBody>
      </p:sp>
      <p:sp>
        <p:nvSpPr>
          <p:cNvPr id="897" name="Полилиния: фигура 896">
            <a:extLst>
              <a:ext uri="{FF2B5EF4-FFF2-40B4-BE49-F238E27FC236}">
                <a16:creationId xmlns:a16="http://schemas.microsoft.com/office/drawing/2014/main" id="{5E0C4D38-B2C7-F3AC-CA1F-2408B705E414}"/>
              </a:ext>
            </a:extLst>
          </p:cNvPr>
          <p:cNvSpPr/>
          <p:nvPr/>
        </p:nvSpPr>
        <p:spPr>
          <a:xfrm>
            <a:off x="5576795" y="2970672"/>
            <a:ext cx="23241" cy="11144"/>
          </a:xfrm>
          <a:custGeom>
            <a:avLst/>
            <a:gdLst>
              <a:gd name="connsiteX0" fmla="*/ 381 w 23241"/>
              <a:gd name="connsiteY0" fmla="*/ 0 h 11144"/>
              <a:gd name="connsiteX1" fmla="*/ 0 w 23241"/>
              <a:gd name="connsiteY1" fmla="*/ 1048 h 11144"/>
              <a:gd name="connsiteX2" fmla="*/ 22860 w 23241"/>
              <a:gd name="connsiteY2" fmla="*/ 11144 h 11144"/>
              <a:gd name="connsiteX3" fmla="*/ 23241 w 23241"/>
              <a:gd name="connsiteY3" fmla="*/ 8192 h 11144"/>
              <a:gd name="connsiteX4" fmla="*/ 381 w 23241"/>
              <a:gd name="connsiteY4" fmla="*/ 0 h 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 h="11144">
                <a:moveTo>
                  <a:pt x="381" y="0"/>
                </a:moveTo>
                <a:lnTo>
                  <a:pt x="0" y="1048"/>
                </a:lnTo>
                <a:lnTo>
                  <a:pt x="22860" y="11144"/>
                </a:lnTo>
                <a:lnTo>
                  <a:pt x="23241" y="8192"/>
                </a:lnTo>
                <a:lnTo>
                  <a:pt x="381" y="0"/>
                </a:lnTo>
                <a:close/>
              </a:path>
            </a:pathLst>
          </a:custGeom>
          <a:solidFill>
            <a:srgbClr val="3F3E9E"/>
          </a:solidFill>
          <a:ln w="9525" cap="flat">
            <a:noFill/>
            <a:prstDash val="solid"/>
            <a:miter/>
          </a:ln>
        </p:spPr>
        <p:txBody>
          <a:bodyPr rtlCol="0" anchor="ctr"/>
          <a:lstStyle/>
          <a:p>
            <a:endParaRPr lang="ru-RU"/>
          </a:p>
        </p:txBody>
      </p:sp>
      <p:sp>
        <p:nvSpPr>
          <p:cNvPr id="898" name="Полилиния: фигура 897">
            <a:extLst>
              <a:ext uri="{FF2B5EF4-FFF2-40B4-BE49-F238E27FC236}">
                <a16:creationId xmlns:a16="http://schemas.microsoft.com/office/drawing/2014/main" id="{A329F60A-913D-9A72-66BF-75B291A82C87}"/>
              </a:ext>
            </a:extLst>
          </p:cNvPr>
          <p:cNvSpPr/>
          <p:nvPr/>
        </p:nvSpPr>
        <p:spPr>
          <a:xfrm>
            <a:off x="5576795" y="2970672"/>
            <a:ext cx="23241" cy="11144"/>
          </a:xfrm>
          <a:custGeom>
            <a:avLst/>
            <a:gdLst>
              <a:gd name="connsiteX0" fmla="*/ 0 w 23241"/>
              <a:gd name="connsiteY0" fmla="*/ 1048 h 11144"/>
              <a:gd name="connsiteX1" fmla="*/ 22860 w 23241"/>
              <a:gd name="connsiteY1" fmla="*/ 11144 h 11144"/>
              <a:gd name="connsiteX2" fmla="*/ 23241 w 23241"/>
              <a:gd name="connsiteY2" fmla="*/ 8192 h 11144"/>
              <a:gd name="connsiteX3" fmla="*/ 381 w 23241"/>
              <a:gd name="connsiteY3" fmla="*/ 0 h 11144"/>
              <a:gd name="connsiteX4" fmla="*/ 0 w 23241"/>
              <a:gd name="connsiteY4" fmla="*/ 1048 h 11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 h="11144">
                <a:moveTo>
                  <a:pt x="0" y="1048"/>
                </a:moveTo>
                <a:lnTo>
                  <a:pt x="22860" y="11144"/>
                </a:lnTo>
                <a:lnTo>
                  <a:pt x="23241" y="8192"/>
                </a:lnTo>
                <a:lnTo>
                  <a:pt x="381" y="0"/>
                </a:lnTo>
                <a:lnTo>
                  <a:pt x="0" y="1048"/>
                </a:lnTo>
                <a:close/>
              </a:path>
            </a:pathLst>
          </a:custGeom>
          <a:noFill/>
          <a:ln w="1270" cap="flat">
            <a:solidFill>
              <a:srgbClr val="000000">
                <a:alpha val="0"/>
              </a:srgbClr>
            </a:solidFill>
            <a:prstDash val="solid"/>
            <a:miter/>
          </a:ln>
        </p:spPr>
        <p:txBody>
          <a:bodyPr rtlCol="0" anchor="ctr"/>
          <a:lstStyle/>
          <a:p>
            <a:endParaRPr lang="ru-RU"/>
          </a:p>
        </p:txBody>
      </p:sp>
      <p:sp>
        <p:nvSpPr>
          <p:cNvPr id="899" name="Полилиния: фигура 898">
            <a:extLst>
              <a:ext uri="{FF2B5EF4-FFF2-40B4-BE49-F238E27FC236}">
                <a16:creationId xmlns:a16="http://schemas.microsoft.com/office/drawing/2014/main" id="{56DD3C37-9C38-0E04-D19D-73584C5D2329}"/>
              </a:ext>
            </a:extLst>
          </p:cNvPr>
          <p:cNvSpPr/>
          <p:nvPr/>
        </p:nvSpPr>
        <p:spPr>
          <a:xfrm>
            <a:off x="5572050" y="2969974"/>
            <a:ext cx="9602" cy="15557"/>
          </a:xfrm>
          <a:custGeom>
            <a:avLst/>
            <a:gdLst>
              <a:gd name="connsiteX0" fmla="*/ 1030 w 9602"/>
              <a:gd name="connsiteY0" fmla="*/ 9652 h 15557"/>
              <a:gd name="connsiteX1" fmla="*/ 6650 w 9602"/>
              <a:gd name="connsiteY1" fmla="*/ 15558 h 15557"/>
              <a:gd name="connsiteX2" fmla="*/ 9603 w 9602"/>
              <a:gd name="connsiteY2" fmla="*/ 4795 h 15557"/>
              <a:gd name="connsiteX3" fmla="*/ 1030 w 9602"/>
              <a:gd name="connsiteY3" fmla="*/ 9652 h 15557"/>
            </a:gdLst>
            <a:ahLst/>
            <a:cxnLst>
              <a:cxn ang="0">
                <a:pos x="connsiteX0" y="connsiteY0"/>
              </a:cxn>
              <a:cxn ang="0">
                <a:pos x="connsiteX1" y="connsiteY1"/>
              </a:cxn>
              <a:cxn ang="0">
                <a:pos x="connsiteX2" y="connsiteY2"/>
              </a:cxn>
              <a:cxn ang="0">
                <a:pos x="connsiteX3" y="connsiteY3"/>
              </a:cxn>
            </a:cxnLst>
            <a:rect l="l" t="t" r="r" b="b"/>
            <a:pathLst>
              <a:path w="9602" h="15557">
                <a:moveTo>
                  <a:pt x="1030" y="9652"/>
                </a:moveTo>
                <a:cubicBezTo>
                  <a:pt x="2268" y="12033"/>
                  <a:pt x="4364" y="13938"/>
                  <a:pt x="6650" y="15558"/>
                </a:cubicBezTo>
                <a:lnTo>
                  <a:pt x="9603" y="4795"/>
                </a:lnTo>
                <a:cubicBezTo>
                  <a:pt x="3316" y="-5492"/>
                  <a:pt x="-2399" y="2985"/>
                  <a:pt x="1030" y="9652"/>
                </a:cubicBezTo>
                <a:close/>
              </a:path>
            </a:pathLst>
          </a:custGeom>
          <a:solidFill>
            <a:srgbClr val="F9B090"/>
          </a:solidFill>
          <a:ln w="9525" cap="flat">
            <a:noFill/>
            <a:prstDash val="solid"/>
            <a:miter/>
          </a:ln>
        </p:spPr>
        <p:txBody>
          <a:bodyPr rtlCol="0" anchor="ctr"/>
          <a:lstStyle/>
          <a:p>
            <a:endParaRPr lang="ru-RU"/>
          </a:p>
        </p:txBody>
      </p:sp>
      <p:sp>
        <p:nvSpPr>
          <p:cNvPr id="900" name="Полилиния: фигура 899">
            <a:extLst>
              <a:ext uri="{FF2B5EF4-FFF2-40B4-BE49-F238E27FC236}">
                <a16:creationId xmlns:a16="http://schemas.microsoft.com/office/drawing/2014/main" id="{993AB2AB-776D-D589-71E2-B9ACBCC3AAA7}"/>
              </a:ext>
            </a:extLst>
          </p:cNvPr>
          <p:cNvSpPr/>
          <p:nvPr/>
        </p:nvSpPr>
        <p:spPr>
          <a:xfrm>
            <a:off x="5572050" y="2969974"/>
            <a:ext cx="9602" cy="15557"/>
          </a:xfrm>
          <a:custGeom>
            <a:avLst/>
            <a:gdLst>
              <a:gd name="connsiteX0" fmla="*/ 6650 w 9602"/>
              <a:gd name="connsiteY0" fmla="*/ 15558 h 15557"/>
              <a:gd name="connsiteX1" fmla="*/ 9603 w 9602"/>
              <a:gd name="connsiteY1" fmla="*/ 4795 h 15557"/>
              <a:gd name="connsiteX2" fmla="*/ 1030 w 9602"/>
              <a:gd name="connsiteY2" fmla="*/ 9652 h 15557"/>
              <a:gd name="connsiteX3" fmla="*/ 6650 w 9602"/>
              <a:gd name="connsiteY3" fmla="*/ 15558 h 15557"/>
            </a:gdLst>
            <a:ahLst/>
            <a:cxnLst>
              <a:cxn ang="0">
                <a:pos x="connsiteX0" y="connsiteY0"/>
              </a:cxn>
              <a:cxn ang="0">
                <a:pos x="connsiteX1" y="connsiteY1"/>
              </a:cxn>
              <a:cxn ang="0">
                <a:pos x="connsiteX2" y="connsiteY2"/>
              </a:cxn>
              <a:cxn ang="0">
                <a:pos x="connsiteX3" y="connsiteY3"/>
              </a:cxn>
            </a:cxnLst>
            <a:rect l="l" t="t" r="r" b="b"/>
            <a:pathLst>
              <a:path w="9602" h="15557">
                <a:moveTo>
                  <a:pt x="6650" y="15558"/>
                </a:moveTo>
                <a:lnTo>
                  <a:pt x="9603" y="4795"/>
                </a:lnTo>
                <a:cubicBezTo>
                  <a:pt x="3316" y="-5492"/>
                  <a:pt x="-2399" y="2985"/>
                  <a:pt x="1030" y="9652"/>
                </a:cubicBezTo>
                <a:cubicBezTo>
                  <a:pt x="2268" y="12033"/>
                  <a:pt x="4364" y="13938"/>
                  <a:pt x="6650" y="15558"/>
                </a:cubicBezTo>
                <a:close/>
              </a:path>
            </a:pathLst>
          </a:custGeom>
          <a:noFill/>
          <a:ln w="1270" cap="flat">
            <a:solidFill>
              <a:srgbClr val="000000">
                <a:alpha val="0"/>
              </a:srgbClr>
            </a:solidFill>
            <a:prstDash val="solid"/>
            <a:miter/>
          </a:ln>
        </p:spPr>
        <p:txBody>
          <a:bodyPr rtlCol="0" anchor="ctr"/>
          <a:lstStyle/>
          <a:p>
            <a:endParaRPr lang="ru-RU"/>
          </a:p>
        </p:txBody>
      </p:sp>
      <p:sp>
        <p:nvSpPr>
          <p:cNvPr id="901" name="Полилиния: фигура 900">
            <a:extLst>
              <a:ext uri="{FF2B5EF4-FFF2-40B4-BE49-F238E27FC236}">
                <a16:creationId xmlns:a16="http://schemas.microsoft.com/office/drawing/2014/main" id="{30001EBB-180C-13E2-8E23-D0C6E86B40AD}"/>
              </a:ext>
            </a:extLst>
          </p:cNvPr>
          <p:cNvSpPr/>
          <p:nvPr/>
        </p:nvSpPr>
        <p:spPr>
          <a:xfrm>
            <a:off x="5586987" y="3148980"/>
            <a:ext cx="135254" cy="47767"/>
          </a:xfrm>
          <a:custGeom>
            <a:avLst/>
            <a:gdLst>
              <a:gd name="connsiteX0" fmla="*/ 0 w 135254"/>
              <a:gd name="connsiteY0" fmla="*/ 13145 h 47767"/>
              <a:gd name="connsiteX1" fmla="*/ 0 w 135254"/>
              <a:gd name="connsiteY1" fmla="*/ 15335 h 47767"/>
              <a:gd name="connsiteX2" fmla="*/ 762 w 135254"/>
              <a:gd name="connsiteY2" fmla="*/ 16288 h 47767"/>
              <a:gd name="connsiteX3" fmla="*/ 54769 w 135254"/>
              <a:gd name="connsiteY3" fmla="*/ 47339 h 47767"/>
              <a:gd name="connsiteX4" fmla="*/ 58103 w 135254"/>
              <a:gd name="connsiteY4" fmla="*/ 47339 h 47767"/>
              <a:gd name="connsiteX5" fmla="*/ 134493 w 135254"/>
              <a:gd name="connsiteY5" fmla="*/ 3143 h 47767"/>
              <a:gd name="connsiteX6" fmla="*/ 135255 w 135254"/>
              <a:gd name="connsiteY6" fmla="*/ 2096 h 47767"/>
              <a:gd name="connsiteX7" fmla="*/ 135255 w 135254"/>
              <a:gd name="connsiteY7" fmla="*/ 0 h 47767"/>
              <a:gd name="connsiteX8" fmla="*/ 0 w 135254"/>
              <a:gd name="connsiteY8" fmla="*/ 13145 h 4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47767">
                <a:moveTo>
                  <a:pt x="0" y="13145"/>
                </a:moveTo>
                <a:lnTo>
                  <a:pt x="0" y="15335"/>
                </a:lnTo>
                <a:lnTo>
                  <a:pt x="762" y="16288"/>
                </a:lnTo>
                <a:lnTo>
                  <a:pt x="54769" y="47339"/>
                </a:lnTo>
                <a:cubicBezTo>
                  <a:pt x="55721" y="47911"/>
                  <a:pt x="57245" y="47911"/>
                  <a:pt x="58103" y="47339"/>
                </a:cubicBezTo>
                <a:lnTo>
                  <a:pt x="134493" y="3143"/>
                </a:lnTo>
                <a:lnTo>
                  <a:pt x="135255" y="2096"/>
                </a:lnTo>
                <a:lnTo>
                  <a:pt x="135255" y="0"/>
                </a:lnTo>
                <a:lnTo>
                  <a:pt x="0" y="13145"/>
                </a:lnTo>
                <a:close/>
              </a:path>
            </a:pathLst>
          </a:custGeom>
          <a:solidFill>
            <a:srgbClr val="E8E2E1"/>
          </a:solidFill>
          <a:ln w="9525" cap="flat">
            <a:noFill/>
            <a:prstDash val="solid"/>
            <a:miter/>
          </a:ln>
        </p:spPr>
        <p:txBody>
          <a:bodyPr rtlCol="0" anchor="ctr"/>
          <a:lstStyle/>
          <a:p>
            <a:endParaRPr lang="ru-RU"/>
          </a:p>
        </p:txBody>
      </p:sp>
      <p:sp>
        <p:nvSpPr>
          <p:cNvPr id="902" name="Полилиния: фигура 901">
            <a:extLst>
              <a:ext uri="{FF2B5EF4-FFF2-40B4-BE49-F238E27FC236}">
                <a16:creationId xmlns:a16="http://schemas.microsoft.com/office/drawing/2014/main" id="{506D0338-BA16-9EC2-04D7-2672BCC59EA5}"/>
              </a:ext>
            </a:extLst>
          </p:cNvPr>
          <p:cNvSpPr/>
          <p:nvPr/>
        </p:nvSpPr>
        <p:spPr>
          <a:xfrm>
            <a:off x="5586987" y="3148980"/>
            <a:ext cx="135254" cy="47767"/>
          </a:xfrm>
          <a:custGeom>
            <a:avLst/>
            <a:gdLst>
              <a:gd name="connsiteX0" fmla="*/ 0 w 135254"/>
              <a:gd name="connsiteY0" fmla="*/ 15335 h 47767"/>
              <a:gd name="connsiteX1" fmla="*/ 762 w 135254"/>
              <a:gd name="connsiteY1" fmla="*/ 16288 h 47767"/>
              <a:gd name="connsiteX2" fmla="*/ 54769 w 135254"/>
              <a:gd name="connsiteY2" fmla="*/ 47339 h 47767"/>
              <a:gd name="connsiteX3" fmla="*/ 58103 w 135254"/>
              <a:gd name="connsiteY3" fmla="*/ 47339 h 47767"/>
              <a:gd name="connsiteX4" fmla="*/ 134493 w 135254"/>
              <a:gd name="connsiteY4" fmla="*/ 3143 h 47767"/>
              <a:gd name="connsiteX5" fmla="*/ 135255 w 135254"/>
              <a:gd name="connsiteY5" fmla="*/ 2096 h 47767"/>
              <a:gd name="connsiteX6" fmla="*/ 135255 w 135254"/>
              <a:gd name="connsiteY6" fmla="*/ 0 h 47767"/>
              <a:gd name="connsiteX7" fmla="*/ 0 w 135254"/>
              <a:gd name="connsiteY7" fmla="*/ 13145 h 47767"/>
              <a:gd name="connsiteX8" fmla="*/ 0 w 135254"/>
              <a:gd name="connsiteY8" fmla="*/ 15335 h 4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47767">
                <a:moveTo>
                  <a:pt x="0" y="15335"/>
                </a:moveTo>
                <a:lnTo>
                  <a:pt x="762" y="16288"/>
                </a:lnTo>
                <a:lnTo>
                  <a:pt x="54769" y="47339"/>
                </a:lnTo>
                <a:cubicBezTo>
                  <a:pt x="55721" y="47911"/>
                  <a:pt x="57245" y="47911"/>
                  <a:pt x="58103" y="47339"/>
                </a:cubicBezTo>
                <a:lnTo>
                  <a:pt x="134493" y="3143"/>
                </a:lnTo>
                <a:lnTo>
                  <a:pt x="135255" y="2096"/>
                </a:lnTo>
                <a:lnTo>
                  <a:pt x="135255" y="0"/>
                </a:lnTo>
                <a:lnTo>
                  <a:pt x="0" y="13145"/>
                </a:lnTo>
                <a:lnTo>
                  <a:pt x="0" y="15335"/>
                </a:lnTo>
                <a:close/>
              </a:path>
            </a:pathLst>
          </a:custGeom>
          <a:noFill/>
          <a:ln w="1270" cap="flat">
            <a:solidFill>
              <a:srgbClr val="000000">
                <a:alpha val="0"/>
              </a:srgbClr>
            </a:solidFill>
            <a:prstDash val="solid"/>
            <a:miter/>
          </a:ln>
        </p:spPr>
        <p:txBody>
          <a:bodyPr rtlCol="0" anchor="ctr"/>
          <a:lstStyle/>
          <a:p>
            <a:endParaRPr lang="ru-RU"/>
          </a:p>
        </p:txBody>
      </p:sp>
      <p:grpSp>
        <p:nvGrpSpPr>
          <p:cNvPr id="903" name="Рисунок 25">
            <a:extLst>
              <a:ext uri="{FF2B5EF4-FFF2-40B4-BE49-F238E27FC236}">
                <a16:creationId xmlns:a16="http://schemas.microsoft.com/office/drawing/2014/main" id="{838AE80F-8C16-0660-97CD-F4F91C97D534}"/>
              </a:ext>
            </a:extLst>
          </p:cNvPr>
          <p:cNvGrpSpPr/>
          <p:nvPr/>
        </p:nvGrpSpPr>
        <p:grpSpPr>
          <a:xfrm>
            <a:off x="5586987" y="3116500"/>
            <a:ext cx="135254" cy="78105"/>
            <a:chOff x="5586987" y="3116500"/>
            <a:chExt cx="135254" cy="78105"/>
          </a:xfrm>
        </p:grpSpPr>
        <p:sp>
          <p:nvSpPr>
            <p:cNvPr id="904" name="Полилиния: фигура 903">
              <a:extLst>
                <a:ext uri="{FF2B5EF4-FFF2-40B4-BE49-F238E27FC236}">
                  <a16:creationId xmlns:a16="http://schemas.microsoft.com/office/drawing/2014/main" id="{CA894213-D3C3-535A-5B5D-C776DD5187DD}"/>
                </a:ext>
              </a:extLst>
            </p:cNvPr>
            <p:cNvSpPr/>
            <p:nvPr/>
          </p:nvSpPr>
          <p:spPr>
            <a:xfrm>
              <a:off x="5586987" y="3116500"/>
              <a:ext cx="135254" cy="78105"/>
            </a:xfrm>
            <a:custGeom>
              <a:avLst/>
              <a:gdLst>
                <a:gd name="connsiteX0" fmla="*/ 56483 w 135254"/>
                <a:gd name="connsiteY0" fmla="*/ 78105 h 78105"/>
                <a:gd name="connsiteX1" fmla="*/ 54769 w 135254"/>
                <a:gd name="connsiteY1" fmla="*/ 77724 h 78105"/>
                <a:gd name="connsiteX2" fmla="*/ 762 w 135254"/>
                <a:gd name="connsiteY2" fmla="*/ 46673 h 78105"/>
                <a:gd name="connsiteX3" fmla="*/ 0 w 135254"/>
                <a:gd name="connsiteY3" fmla="*/ 45625 h 78105"/>
                <a:gd name="connsiteX4" fmla="*/ 762 w 135254"/>
                <a:gd name="connsiteY4" fmla="*/ 44672 h 78105"/>
                <a:gd name="connsiteX5" fmla="*/ 13240 w 135254"/>
                <a:gd name="connsiteY5" fmla="*/ 37433 h 78105"/>
                <a:gd name="connsiteX6" fmla="*/ 60579 w 135254"/>
                <a:gd name="connsiteY6" fmla="*/ 10001 h 78105"/>
                <a:gd name="connsiteX7" fmla="*/ 77153 w 135254"/>
                <a:gd name="connsiteY7" fmla="*/ 476 h 78105"/>
                <a:gd name="connsiteX8" fmla="*/ 78867 w 135254"/>
                <a:gd name="connsiteY8" fmla="*/ 0 h 78105"/>
                <a:gd name="connsiteX9" fmla="*/ 80486 w 135254"/>
                <a:gd name="connsiteY9" fmla="*/ 476 h 78105"/>
                <a:gd name="connsiteX10" fmla="*/ 125921 w 135254"/>
                <a:gd name="connsiteY10" fmla="*/ 26575 h 78105"/>
                <a:gd name="connsiteX11" fmla="*/ 134493 w 135254"/>
                <a:gd name="connsiteY11" fmla="*/ 31528 h 78105"/>
                <a:gd name="connsiteX12" fmla="*/ 135255 w 135254"/>
                <a:gd name="connsiteY12" fmla="*/ 32480 h 78105"/>
                <a:gd name="connsiteX13" fmla="*/ 134493 w 135254"/>
                <a:gd name="connsiteY13" fmla="*/ 33433 h 78105"/>
                <a:gd name="connsiteX14" fmla="*/ 58103 w 135254"/>
                <a:gd name="connsiteY14" fmla="*/ 77724 h 78105"/>
                <a:gd name="connsiteX15" fmla="*/ 56483 w 135254"/>
                <a:gd name="connsiteY15" fmla="*/ 78105 h 78105"/>
                <a:gd name="connsiteX16" fmla="*/ 56960 w 135254"/>
                <a:gd name="connsiteY16" fmla="*/ 16764 h 78105"/>
                <a:gd name="connsiteX17" fmla="*/ 55912 w 135254"/>
                <a:gd name="connsiteY17" fmla="*/ 17050 h 78105"/>
                <a:gd name="connsiteX18" fmla="*/ 30671 w 135254"/>
                <a:gd name="connsiteY18" fmla="*/ 31528 h 78105"/>
                <a:gd name="connsiteX19" fmla="*/ 30671 w 135254"/>
                <a:gd name="connsiteY19" fmla="*/ 32766 h 78105"/>
                <a:gd name="connsiteX20" fmla="*/ 47435 w 135254"/>
                <a:gd name="connsiteY20" fmla="*/ 42386 h 78105"/>
                <a:gd name="connsiteX21" fmla="*/ 48482 w 135254"/>
                <a:gd name="connsiteY21" fmla="*/ 42577 h 78105"/>
                <a:gd name="connsiteX22" fmla="*/ 49435 w 135254"/>
                <a:gd name="connsiteY22" fmla="*/ 42386 h 78105"/>
                <a:gd name="connsiteX23" fmla="*/ 74676 w 135254"/>
                <a:gd name="connsiteY23" fmla="*/ 27813 h 78105"/>
                <a:gd name="connsiteX24" fmla="*/ 74676 w 135254"/>
                <a:gd name="connsiteY24" fmla="*/ 26670 h 78105"/>
                <a:gd name="connsiteX25" fmla="*/ 58007 w 135254"/>
                <a:gd name="connsiteY25" fmla="*/ 17050 h 78105"/>
                <a:gd name="connsiteX26" fmla="*/ 56960 w 135254"/>
                <a:gd name="connsiteY26" fmla="*/ 16764 h 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254" h="78105">
                  <a:moveTo>
                    <a:pt x="56483" y="78105"/>
                  </a:moveTo>
                  <a:cubicBezTo>
                    <a:pt x="55816" y="78105"/>
                    <a:pt x="55245" y="78010"/>
                    <a:pt x="54769" y="77724"/>
                  </a:cubicBezTo>
                  <a:lnTo>
                    <a:pt x="762" y="46673"/>
                  </a:lnTo>
                  <a:cubicBezTo>
                    <a:pt x="286" y="46387"/>
                    <a:pt x="0" y="46006"/>
                    <a:pt x="0" y="45625"/>
                  </a:cubicBezTo>
                  <a:cubicBezTo>
                    <a:pt x="0" y="45339"/>
                    <a:pt x="286" y="44958"/>
                    <a:pt x="762" y="44672"/>
                  </a:cubicBezTo>
                  <a:lnTo>
                    <a:pt x="13240" y="37433"/>
                  </a:lnTo>
                  <a:lnTo>
                    <a:pt x="60579" y="10001"/>
                  </a:lnTo>
                  <a:lnTo>
                    <a:pt x="77153" y="476"/>
                  </a:lnTo>
                  <a:cubicBezTo>
                    <a:pt x="77629" y="191"/>
                    <a:pt x="78200" y="0"/>
                    <a:pt x="78867" y="0"/>
                  </a:cubicBezTo>
                  <a:cubicBezTo>
                    <a:pt x="79438" y="0"/>
                    <a:pt x="80010" y="191"/>
                    <a:pt x="80486" y="476"/>
                  </a:cubicBezTo>
                  <a:lnTo>
                    <a:pt x="125921" y="26575"/>
                  </a:lnTo>
                  <a:lnTo>
                    <a:pt x="134493" y="31528"/>
                  </a:lnTo>
                  <a:cubicBezTo>
                    <a:pt x="134969" y="31814"/>
                    <a:pt x="135255" y="32099"/>
                    <a:pt x="135255" y="32480"/>
                  </a:cubicBezTo>
                  <a:cubicBezTo>
                    <a:pt x="135255" y="32861"/>
                    <a:pt x="134969" y="33242"/>
                    <a:pt x="134493" y="33433"/>
                  </a:cubicBezTo>
                  <a:lnTo>
                    <a:pt x="58103" y="77724"/>
                  </a:lnTo>
                  <a:cubicBezTo>
                    <a:pt x="57721" y="78010"/>
                    <a:pt x="57055" y="78105"/>
                    <a:pt x="56483" y="78105"/>
                  </a:cubicBezTo>
                  <a:close/>
                  <a:moveTo>
                    <a:pt x="56960" y="16764"/>
                  </a:moveTo>
                  <a:cubicBezTo>
                    <a:pt x="56579" y="16764"/>
                    <a:pt x="56197" y="16859"/>
                    <a:pt x="55912" y="17050"/>
                  </a:cubicBezTo>
                  <a:lnTo>
                    <a:pt x="30671" y="31528"/>
                  </a:lnTo>
                  <a:cubicBezTo>
                    <a:pt x="30099" y="31909"/>
                    <a:pt x="30099" y="32385"/>
                    <a:pt x="30671" y="32766"/>
                  </a:cubicBezTo>
                  <a:lnTo>
                    <a:pt x="47435" y="42386"/>
                  </a:lnTo>
                  <a:cubicBezTo>
                    <a:pt x="47720" y="42482"/>
                    <a:pt x="48101" y="42577"/>
                    <a:pt x="48482" y="42577"/>
                  </a:cubicBezTo>
                  <a:cubicBezTo>
                    <a:pt x="48768" y="42577"/>
                    <a:pt x="49149" y="42482"/>
                    <a:pt x="49435" y="42386"/>
                  </a:cubicBezTo>
                  <a:lnTo>
                    <a:pt x="74676" y="27813"/>
                  </a:lnTo>
                  <a:cubicBezTo>
                    <a:pt x="75247" y="27527"/>
                    <a:pt x="75247" y="26956"/>
                    <a:pt x="74676" y="26670"/>
                  </a:cubicBezTo>
                  <a:lnTo>
                    <a:pt x="58007" y="17050"/>
                  </a:lnTo>
                  <a:cubicBezTo>
                    <a:pt x="57721" y="16859"/>
                    <a:pt x="57340" y="16764"/>
                    <a:pt x="56960" y="16764"/>
                  </a:cubicBezTo>
                  <a:close/>
                </a:path>
              </a:pathLst>
            </a:custGeom>
            <a:gradFill>
              <a:gsLst>
                <a:gs pos="0">
                  <a:srgbClr val="EDE7E2"/>
                </a:gs>
                <a:gs pos="50000">
                  <a:srgbClr val="F5F0EA"/>
                </a:gs>
                <a:gs pos="100000">
                  <a:srgbClr val="FEF9F3"/>
                </a:gs>
              </a:gsLst>
              <a:lin ang="0" scaled="1"/>
            </a:gradFill>
            <a:ln w="9525" cap="flat">
              <a:noFill/>
              <a:prstDash val="solid"/>
              <a:miter/>
            </a:ln>
          </p:spPr>
          <p:txBody>
            <a:bodyPr rtlCol="0" anchor="ctr"/>
            <a:lstStyle/>
            <a:p>
              <a:endParaRPr lang="ru-RU"/>
            </a:p>
          </p:txBody>
        </p:sp>
        <p:sp>
          <p:nvSpPr>
            <p:cNvPr id="905" name="Полилиния: фигура 904">
              <a:extLst>
                <a:ext uri="{FF2B5EF4-FFF2-40B4-BE49-F238E27FC236}">
                  <a16:creationId xmlns:a16="http://schemas.microsoft.com/office/drawing/2014/main" id="{C89DD1BE-29B0-2198-61B7-8AE6BA13A5E3}"/>
                </a:ext>
              </a:extLst>
            </p:cNvPr>
            <p:cNvSpPr/>
            <p:nvPr/>
          </p:nvSpPr>
          <p:spPr>
            <a:xfrm>
              <a:off x="5586987" y="3116500"/>
              <a:ext cx="135254" cy="78105"/>
            </a:xfrm>
            <a:custGeom>
              <a:avLst/>
              <a:gdLst>
                <a:gd name="connsiteX0" fmla="*/ 54769 w 135254"/>
                <a:gd name="connsiteY0" fmla="*/ 77724 h 78105"/>
                <a:gd name="connsiteX1" fmla="*/ 762 w 135254"/>
                <a:gd name="connsiteY1" fmla="*/ 46673 h 78105"/>
                <a:gd name="connsiteX2" fmla="*/ 0 w 135254"/>
                <a:gd name="connsiteY2" fmla="*/ 45625 h 78105"/>
                <a:gd name="connsiteX3" fmla="*/ 762 w 135254"/>
                <a:gd name="connsiteY3" fmla="*/ 44672 h 78105"/>
                <a:gd name="connsiteX4" fmla="*/ 13240 w 135254"/>
                <a:gd name="connsiteY4" fmla="*/ 37433 h 78105"/>
                <a:gd name="connsiteX5" fmla="*/ 60579 w 135254"/>
                <a:gd name="connsiteY5" fmla="*/ 10001 h 78105"/>
                <a:gd name="connsiteX6" fmla="*/ 77153 w 135254"/>
                <a:gd name="connsiteY6" fmla="*/ 476 h 78105"/>
                <a:gd name="connsiteX7" fmla="*/ 78867 w 135254"/>
                <a:gd name="connsiteY7" fmla="*/ 0 h 78105"/>
                <a:gd name="connsiteX8" fmla="*/ 80486 w 135254"/>
                <a:gd name="connsiteY8" fmla="*/ 476 h 78105"/>
                <a:gd name="connsiteX9" fmla="*/ 125921 w 135254"/>
                <a:gd name="connsiteY9" fmla="*/ 26575 h 78105"/>
                <a:gd name="connsiteX10" fmla="*/ 134493 w 135254"/>
                <a:gd name="connsiteY10" fmla="*/ 31528 h 78105"/>
                <a:gd name="connsiteX11" fmla="*/ 135255 w 135254"/>
                <a:gd name="connsiteY11" fmla="*/ 32480 h 78105"/>
                <a:gd name="connsiteX12" fmla="*/ 134493 w 135254"/>
                <a:gd name="connsiteY12" fmla="*/ 33433 h 78105"/>
                <a:gd name="connsiteX13" fmla="*/ 58103 w 135254"/>
                <a:gd name="connsiteY13" fmla="*/ 77724 h 78105"/>
                <a:gd name="connsiteX14" fmla="*/ 56483 w 135254"/>
                <a:gd name="connsiteY14" fmla="*/ 78105 h 78105"/>
                <a:gd name="connsiteX15" fmla="*/ 54769 w 135254"/>
                <a:gd name="connsiteY15" fmla="*/ 77724 h 78105"/>
                <a:gd name="connsiteX16" fmla="*/ 55912 w 135254"/>
                <a:gd name="connsiteY16" fmla="*/ 17050 h 78105"/>
                <a:gd name="connsiteX17" fmla="*/ 30671 w 135254"/>
                <a:gd name="connsiteY17" fmla="*/ 31528 h 78105"/>
                <a:gd name="connsiteX18" fmla="*/ 30671 w 135254"/>
                <a:gd name="connsiteY18" fmla="*/ 32766 h 78105"/>
                <a:gd name="connsiteX19" fmla="*/ 47435 w 135254"/>
                <a:gd name="connsiteY19" fmla="*/ 42386 h 78105"/>
                <a:gd name="connsiteX20" fmla="*/ 48482 w 135254"/>
                <a:gd name="connsiteY20" fmla="*/ 42577 h 78105"/>
                <a:gd name="connsiteX21" fmla="*/ 49435 w 135254"/>
                <a:gd name="connsiteY21" fmla="*/ 42386 h 78105"/>
                <a:gd name="connsiteX22" fmla="*/ 74676 w 135254"/>
                <a:gd name="connsiteY22" fmla="*/ 27813 h 78105"/>
                <a:gd name="connsiteX23" fmla="*/ 74676 w 135254"/>
                <a:gd name="connsiteY23" fmla="*/ 26670 h 78105"/>
                <a:gd name="connsiteX24" fmla="*/ 58007 w 135254"/>
                <a:gd name="connsiteY24" fmla="*/ 17050 h 78105"/>
                <a:gd name="connsiteX25" fmla="*/ 56960 w 135254"/>
                <a:gd name="connsiteY25" fmla="*/ 16764 h 78105"/>
                <a:gd name="connsiteX26" fmla="*/ 55912 w 135254"/>
                <a:gd name="connsiteY26" fmla="*/ 17050 h 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254" h="78105">
                  <a:moveTo>
                    <a:pt x="54769" y="77724"/>
                  </a:moveTo>
                  <a:lnTo>
                    <a:pt x="762" y="46673"/>
                  </a:lnTo>
                  <a:cubicBezTo>
                    <a:pt x="286" y="46387"/>
                    <a:pt x="0" y="46006"/>
                    <a:pt x="0" y="45625"/>
                  </a:cubicBezTo>
                  <a:cubicBezTo>
                    <a:pt x="0" y="45339"/>
                    <a:pt x="286" y="44958"/>
                    <a:pt x="762" y="44672"/>
                  </a:cubicBezTo>
                  <a:lnTo>
                    <a:pt x="13240" y="37433"/>
                  </a:lnTo>
                  <a:lnTo>
                    <a:pt x="60579" y="10001"/>
                  </a:lnTo>
                  <a:lnTo>
                    <a:pt x="77153" y="476"/>
                  </a:lnTo>
                  <a:cubicBezTo>
                    <a:pt x="77629" y="191"/>
                    <a:pt x="78200" y="0"/>
                    <a:pt x="78867" y="0"/>
                  </a:cubicBezTo>
                  <a:cubicBezTo>
                    <a:pt x="79438" y="0"/>
                    <a:pt x="80010" y="191"/>
                    <a:pt x="80486" y="476"/>
                  </a:cubicBezTo>
                  <a:lnTo>
                    <a:pt x="125921" y="26575"/>
                  </a:lnTo>
                  <a:lnTo>
                    <a:pt x="134493" y="31528"/>
                  </a:lnTo>
                  <a:cubicBezTo>
                    <a:pt x="134969" y="31814"/>
                    <a:pt x="135255" y="32099"/>
                    <a:pt x="135255" y="32480"/>
                  </a:cubicBezTo>
                  <a:cubicBezTo>
                    <a:pt x="135255" y="32861"/>
                    <a:pt x="134969" y="33242"/>
                    <a:pt x="134493" y="33433"/>
                  </a:cubicBezTo>
                  <a:lnTo>
                    <a:pt x="58103" y="77724"/>
                  </a:lnTo>
                  <a:cubicBezTo>
                    <a:pt x="57721" y="78010"/>
                    <a:pt x="57055" y="78105"/>
                    <a:pt x="56483" y="78105"/>
                  </a:cubicBezTo>
                  <a:cubicBezTo>
                    <a:pt x="55816" y="78105"/>
                    <a:pt x="55245" y="78010"/>
                    <a:pt x="54769" y="77724"/>
                  </a:cubicBezTo>
                  <a:close/>
                  <a:moveTo>
                    <a:pt x="55912" y="17050"/>
                  </a:moveTo>
                  <a:lnTo>
                    <a:pt x="30671" y="31528"/>
                  </a:lnTo>
                  <a:cubicBezTo>
                    <a:pt x="30099" y="31909"/>
                    <a:pt x="30099" y="32385"/>
                    <a:pt x="30671" y="32766"/>
                  </a:cubicBezTo>
                  <a:lnTo>
                    <a:pt x="47435" y="42386"/>
                  </a:lnTo>
                  <a:cubicBezTo>
                    <a:pt x="47720" y="42482"/>
                    <a:pt x="48101" y="42577"/>
                    <a:pt x="48482" y="42577"/>
                  </a:cubicBezTo>
                  <a:cubicBezTo>
                    <a:pt x="48768" y="42577"/>
                    <a:pt x="49149" y="42482"/>
                    <a:pt x="49435" y="42386"/>
                  </a:cubicBezTo>
                  <a:lnTo>
                    <a:pt x="74676" y="27813"/>
                  </a:lnTo>
                  <a:cubicBezTo>
                    <a:pt x="75247" y="27527"/>
                    <a:pt x="75247" y="26956"/>
                    <a:pt x="74676" y="26670"/>
                  </a:cubicBezTo>
                  <a:lnTo>
                    <a:pt x="58007" y="17050"/>
                  </a:lnTo>
                  <a:cubicBezTo>
                    <a:pt x="57721" y="16859"/>
                    <a:pt x="57340" y="16764"/>
                    <a:pt x="56960" y="16764"/>
                  </a:cubicBezTo>
                  <a:cubicBezTo>
                    <a:pt x="56579" y="16764"/>
                    <a:pt x="56197" y="16859"/>
                    <a:pt x="55912" y="17050"/>
                  </a:cubicBezTo>
                  <a:close/>
                </a:path>
              </a:pathLst>
            </a:custGeom>
            <a:noFill/>
            <a:ln w="1270" cap="flat">
              <a:solidFill>
                <a:srgbClr val="000000">
                  <a:alpha val="0"/>
                </a:srgbClr>
              </a:solidFill>
              <a:prstDash val="solid"/>
              <a:miter/>
            </a:ln>
          </p:spPr>
          <p:txBody>
            <a:bodyPr rtlCol="0" anchor="ctr"/>
            <a:lstStyle/>
            <a:p>
              <a:endParaRPr lang="ru-RU"/>
            </a:p>
          </p:txBody>
        </p:sp>
      </p:grpSp>
      <p:grpSp>
        <p:nvGrpSpPr>
          <p:cNvPr id="906" name="Рисунок 25">
            <a:extLst>
              <a:ext uri="{FF2B5EF4-FFF2-40B4-BE49-F238E27FC236}">
                <a16:creationId xmlns:a16="http://schemas.microsoft.com/office/drawing/2014/main" id="{82E1E00B-472F-F110-D729-518A7DB6314A}"/>
              </a:ext>
            </a:extLst>
          </p:cNvPr>
          <p:cNvGrpSpPr/>
          <p:nvPr/>
        </p:nvGrpSpPr>
        <p:grpSpPr>
          <a:xfrm>
            <a:off x="5617229" y="3133264"/>
            <a:ext cx="44862" cy="25812"/>
            <a:chOff x="5617229" y="3133264"/>
            <a:chExt cx="44862" cy="25812"/>
          </a:xfrm>
        </p:grpSpPr>
        <p:sp>
          <p:nvSpPr>
            <p:cNvPr id="907" name="Полилиния: фигура 906">
              <a:extLst>
                <a:ext uri="{FF2B5EF4-FFF2-40B4-BE49-F238E27FC236}">
                  <a16:creationId xmlns:a16="http://schemas.microsoft.com/office/drawing/2014/main" id="{56E27827-B086-D0F1-2DE0-9BA1A01A690B}"/>
                </a:ext>
              </a:extLst>
            </p:cNvPr>
            <p:cNvSpPr/>
            <p:nvPr/>
          </p:nvSpPr>
          <p:spPr>
            <a:xfrm>
              <a:off x="5617229" y="3133264"/>
              <a:ext cx="44862" cy="25812"/>
            </a:xfrm>
            <a:custGeom>
              <a:avLst/>
              <a:gdLst>
                <a:gd name="connsiteX0" fmla="*/ 18240 w 44862"/>
                <a:gd name="connsiteY0" fmla="*/ 25813 h 25812"/>
                <a:gd name="connsiteX1" fmla="*/ 17193 w 44862"/>
                <a:gd name="connsiteY1" fmla="*/ 25622 h 25812"/>
                <a:gd name="connsiteX2" fmla="*/ 429 w 44862"/>
                <a:gd name="connsiteY2" fmla="*/ 16002 h 25812"/>
                <a:gd name="connsiteX3" fmla="*/ 429 w 44862"/>
                <a:gd name="connsiteY3" fmla="*/ 14764 h 25812"/>
                <a:gd name="connsiteX4" fmla="*/ 25670 w 44862"/>
                <a:gd name="connsiteY4" fmla="*/ 286 h 25812"/>
                <a:gd name="connsiteX5" fmla="*/ 26718 w 44862"/>
                <a:gd name="connsiteY5" fmla="*/ 0 h 25812"/>
                <a:gd name="connsiteX6" fmla="*/ 27765 w 44862"/>
                <a:gd name="connsiteY6" fmla="*/ 286 h 25812"/>
                <a:gd name="connsiteX7" fmla="*/ 44434 w 44862"/>
                <a:gd name="connsiteY7" fmla="*/ 9906 h 25812"/>
                <a:gd name="connsiteX8" fmla="*/ 44434 w 44862"/>
                <a:gd name="connsiteY8" fmla="*/ 11049 h 25812"/>
                <a:gd name="connsiteX9" fmla="*/ 19193 w 44862"/>
                <a:gd name="connsiteY9" fmla="*/ 25622 h 25812"/>
                <a:gd name="connsiteX10" fmla="*/ 18240 w 44862"/>
                <a:gd name="connsiteY10" fmla="*/ 25813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62" h="25812">
                  <a:moveTo>
                    <a:pt x="18240" y="25813"/>
                  </a:moveTo>
                  <a:cubicBezTo>
                    <a:pt x="17859" y="25813"/>
                    <a:pt x="17478" y="25717"/>
                    <a:pt x="17193" y="25622"/>
                  </a:cubicBezTo>
                  <a:lnTo>
                    <a:pt x="429" y="16002"/>
                  </a:lnTo>
                  <a:cubicBezTo>
                    <a:pt x="-143" y="15621"/>
                    <a:pt x="-143" y="15145"/>
                    <a:pt x="429" y="14764"/>
                  </a:cubicBezTo>
                  <a:lnTo>
                    <a:pt x="25670" y="286"/>
                  </a:lnTo>
                  <a:cubicBezTo>
                    <a:pt x="25956" y="95"/>
                    <a:pt x="26337" y="0"/>
                    <a:pt x="26718" y="0"/>
                  </a:cubicBezTo>
                  <a:cubicBezTo>
                    <a:pt x="27098" y="0"/>
                    <a:pt x="27480" y="95"/>
                    <a:pt x="27765" y="286"/>
                  </a:cubicBezTo>
                  <a:lnTo>
                    <a:pt x="44434" y="9906"/>
                  </a:lnTo>
                  <a:cubicBezTo>
                    <a:pt x="45006" y="10192"/>
                    <a:pt x="45006" y="10763"/>
                    <a:pt x="44434" y="11049"/>
                  </a:cubicBezTo>
                  <a:lnTo>
                    <a:pt x="19193" y="25622"/>
                  </a:lnTo>
                  <a:cubicBezTo>
                    <a:pt x="18907" y="25717"/>
                    <a:pt x="18526" y="25813"/>
                    <a:pt x="18240" y="25813"/>
                  </a:cubicBezTo>
                  <a:close/>
                </a:path>
              </a:pathLst>
            </a:custGeom>
            <a:gradFill>
              <a:gsLst>
                <a:gs pos="0">
                  <a:srgbClr val="E6DFD9"/>
                </a:gs>
                <a:gs pos="50000">
                  <a:srgbClr val="EEE8E1"/>
                </a:gs>
                <a:gs pos="100000">
                  <a:srgbClr val="F6F1E9"/>
                </a:gs>
              </a:gsLst>
              <a:lin ang="0" scaled="1"/>
            </a:gradFill>
            <a:ln w="9525" cap="flat">
              <a:noFill/>
              <a:prstDash val="solid"/>
              <a:miter/>
            </a:ln>
          </p:spPr>
          <p:txBody>
            <a:bodyPr rtlCol="0" anchor="ctr"/>
            <a:lstStyle/>
            <a:p>
              <a:endParaRPr lang="ru-RU"/>
            </a:p>
          </p:txBody>
        </p:sp>
        <p:sp>
          <p:nvSpPr>
            <p:cNvPr id="908" name="Полилиния: фигура 907">
              <a:extLst>
                <a:ext uri="{FF2B5EF4-FFF2-40B4-BE49-F238E27FC236}">
                  <a16:creationId xmlns:a16="http://schemas.microsoft.com/office/drawing/2014/main" id="{C2D595F8-C933-AD03-8318-813C3A1F4F89}"/>
                </a:ext>
              </a:extLst>
            </p:cNvPr>
            <p:cNvSpPr/>
            <p:nvPr/>
          </p:nvSpPr>
          <p:spPr>
            <a:xfrm>
              <a:off x="5617229" y="3133264"/>
              <a:ext cx="44862" cy="25812"/>
            </a:xfrm>
            <a:custGeom>
              <a:avLst/>
              <a:gdLst>
                <a:gd name="connsiteX0" fmla="*/ 17193 w 44862"/>
                <a:gd name="connsiteY0" fmla="*/ 25622 h 25812"/>
                <a:gd name="connsiteX1" fmla="*/ 429 w 44862"/>
                <a:gd name="connsiteY1" fmla="*/ 16002 h 25812"/>
                <a:gd name="connsiteX2" fmla="*/ 429 w 44862"/>
                <a:gd name="connsiteY2" fmla="*/ 14764 h 25812"/>
                <a:gd name="connsiteX3" fmla="*/ 25670 w 44862"/>
                <a:gd name="connsiteY3" fmla="*/ 286 h 25812"/>
                <a:gd name="connsiteX4" fmla="*/ 26718 w 44862"/>
                <a:gd name="connsiteY4" fmla="*/ 0 h 25812"/>
                <a:gd name="connsiteX5" fmla="*/ 27765 w 44862"/>
                <a:gd name="connsiteY5" fmla="*/ 286 h 25812"/>
                <a:gd name="connsiteX6" fmla="*/ 44434 w 44862"/>
                <a:gd name="connsiteY6" fmla="*/ 9906 h 25812"/>
                <a:gd name="connsiteX7" fmla="*/ 44434 w 44862"/>
                <a:gd name="connsiteY7" fmla="*/ 11049 h 25812"/>
                <a:gd name="connsiteX8" fmla="*/ 19193 w 44862"/>
                <a:gd name="connsiteY8" fmla="*/ 25622 h 25812"/>
                <a:gd name="connsiteX9" fmla="*/ 18240 w 44862"/>
                <a:gd name="connsiteY9" fmla="*/ 25813 h 25812"/>
                <a:gd name="connsiteX10" fmla="*/ 17193 w 44862"/>
                <a:gd name="connsiteY10" fmla="*/ 25622 h 2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62" h="25812">
                  <a:moveTo>
                    <a:pt x="17193" y="25622"/>
                  </a:moveTo>
                  <a:lnTo>
                    <a:pt x="429" y="16002"/>
                  </a:lnTo>
                  <a:cubicBezTo>
                    <a:pt x="-143" y="15621"/>
                    <a:pt x="-143" y="15145"/>
                    <a:pt x="429" y="14764"/>
                  </a:cubicBezTo>
                  <a:lnTo>
                    <a:pt x="25670" y="286"/>
                  </a:lnTo>
                  <a:cubicBezTo>
                    <a:pt x="25956" y="95"/>
                    <a:pt x="26337" y="0"/>
                    <a:pt x="26718" y="0"/>
                  </a:cubicBezTo>
                  <a:cubicBezTo>
                    <a:pt x="27098" y="0"/>
                    <a:pt x="27480" y="95"/>
                    <a:pt x="27765" y="286"/>
                  </a:cubicBezTo>
                  <a:lnTo>
                    <a:pt x="44434" y="9906"/>
                  </a:lnTo>
                  <a:cubicBezTo>
                    <a:pt x="45006" y="10192"/>
                    <a:pt x="45006" y="10763"/>
                    <a:pt x="44434" y="11049"/>
                  </a:cubicBezTo>
                  <a:lnTo>
                    <a:pt x="19193" y="25622"/>
                  </a:lnTo>
                  <a:cubicBezTo>
                    <a:pt x="18907" y="25717"/>
                    <a:pt x="18526" y="25813"/>
                    <a:pt x="18240" y="25813"/>
                  </a:cubicBezTo>
                  <a:cubicBezTo>
                    <a:pt x="17859" y="25813"/>
                    <a:pt x="17478" y="25717"/>
                    <a:pt x="17193" y="25622"/>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909" name="Полилиния: фигура 908">
            <a:extLst>
              <a:ext uri="{FF2B5EF4-FFF2-40B4-BE49-F238E27FC236}">
                <a16:creationId xmlns:a16="http://schemas.microsoft.com/office/drawing/2014/main" id="{E96B8040-2708-5175-A459-ACC58FC36DFD}"/>
              </a:ext>
            </a:extLst>
          </p:cNvPr>
          <p:cNvSpPr/>
          <p:nvPr/>
        </p:nvSpPr>
        <p:spPr>
          <a:xfrm>
            <a:off x="5617086" y="3133645"/>
            <a:ext cx="95250" cy="54673"/>
          </a:xfrm>
          <a:custGeom>
            <a:avLst/>
            <a:gdLst>
              <a:gd name="connsiteX0" fmla="*/ 80200 w 95250"/>
              <a:gd name="connsiteY0" fmla="*/ 4572 h 54673"/>
              <a:gd name="connsiteX1" fmla="*/ 77343 w 95250"/>
              <a:gd name="connsiteY1" fmla="*/ 2953 h 54673"/>
              <a:gd name="connsiteX2" fmla="*/ 76105 w 95250"/>
              <a:gd name="connsiteY2" fmla="*/ 2953 h 54673"/>
              <a:gd name="connsiteX3" fmla="*/ 72771 w 95250"/>
              <a:gd name="connsiteY3" fmla="*/ 4858 h 54673"/>
              <a:gd name="connsiteX4" fmla="*/ 72771 w 95250"/>
              <a:gd name="connsiteY4" fmla="*/ 5525 h 54673"/>
              <a:gd name="connsiteX5" fmla="*/ 75629 w 95250"/>
              <a:gd name="connsiteY5" fmla="*/ 7239 h 54673"/>
              <a:gd name="connsiteX6" fmla="*/ 76771 w 95250"/>
              <a:gd name="connsiteY6" fmla="*/ 7239 h 54673"/>
              <a:gd name="connsiteX7" fmla="*/ 80200 w 95250"/>
              <a:gd name="connsiteY7" fmla="*/ 5239 h 54673"/>
              <a:gd name="connsiteX8" fmla="*/ 80200 w 95250"/>
              <a:gd name="connsiteY8" fmla="*/ 4572 h 54673"/>
              <a:gd name="connsiteX9" fmla="*/ 75152 w 95250"/>
              <a:gd name="connsiteY9" fmla="*/ 1715 h 54673"/>
              <a:gd name="connsiteX10" fmla="*/ 72295 w 95250"/>
              <a:gd name="connsiteY10" fmla="*/ 0 h 54673"/>
              <a:gd name="connsiteX11" fmla="*/ 71152 w 95250"/>
              <a:gd name="connsiteY11" fmla="*/ 0 h 54673"/>
              <a:gd name="connsiteX12" fmla="*/ 67723 w 95250"/>
              <a:gd name="connsiteY12" fmla="*/ 2000 h 54673"/>
              <a:gd name="connsiteX13" fmla="*/ 67723 w 95250"/>
              <a:gd name="connsiteY13" fmla="*/ 2667 h 54673"/>
              <a:gd name="connsiteX14" fmla="*/ 70580 w 95250"/>
              <a:gd name="connsiteY14" fmla="*/ 4286 h 54673"/>
              <a:gd name="connsiteX15" fmla="*/ 71818 w 95250"/>
              <a:gd name="connsiteY15" fmla="*/ 4286 h 54673"/>
              <a:gd name="connsiteX16" fmla="*/ 75152 w 95250"/>
              <a:gd name="connsiteY16" fmla="*/ 2381 h 54673"/>
              <a:gd name="connsiteX17" fmla="*/ 75152 w 95250"/>
              <a:gd name="connsiteY17" fmla="*/ 1715 h 54673"/>
              <a:gd name="connsiteX18" fmla="*/ 69723 w 95250"/>
              <a:gd name="connsiteY18" fmla="*/ 4858 h 54673"/>
              <a:gd name="connsiteX19" fmla="*/ 66865 w 95250"/>
              <a:gd name="connsiteY19" fmla="*/ 3143 h 54673"/>
              <a:gd name="connsiteX20" fmla="*/ 65627 w 95250"/>
              <a:gd name="connsiteY20" fmla="*/ 3143 h 54673"/>
              <a:gd name="connsiteX21" fmla="*/ 62198 w 95250"/>
              <a:gd name="connsiteY21" fmla="*/ 5144 h 54673"/>
              <a:gd name="connsiteX22" fmla="*/ 62198 w 95250"/>
              <a:gd name="connsiteY22" fmla="*/ 5810 h 54673"/>
              <a:gd name="connsiteX23" fmla="*/ 65056 w 95250"/>
              <a:gd name="connsiteY23" fmla="*/ 7429 h 54673"/>
              <a:gd name="connsiteX24" fmla="*/ 66294 w 95250"/>
              <a:gd name="connsiteY24" fmla="*/ 7429 h 54673"/>
              <a:gd name="connsiteX25" fmla="*/ 69723 w 95250"/>
              <a:gd name="connsiteY25" fmla="*/ 5525 h 54673"/>
              <a:gd name="connsiteX26" fmla="*/ 69723 w 95250"/>
              <a:gd name="connsiteY26" fmla="*/ 4858 h 54673"/>
              <a:gd name="connsiteX27" fmla="*/ 64198 w 95250"/>
              <a:gd name="connsiteY27" fmla="*/ 8001 h 54673"/>
              <a:gd name="connsiteX28" fmla="*/ 61341 w 95250"/>
              <a:gd name="connsiteY28" fmla="*/ 6382 h 54673"/>
              <a:gd name="connsiteX29" fmla="*/ 60198 w 95250"/>
              <a:gd name="connsiteY29" fmla="*/ 6382 h 54673"/>
              <a:gd name="connsiteX30" fmla="*/ 56769 w 95250"/>
              <a:gd name="connsiteY30" fmla="*/ 8287 h 54673"/>
              <a:gd name="connsiteX31" fmla="*/ 56769 w 95250"/>
              <a:gd name="connsiteY31" fmla="*/ 8954 h 54673"/>
              <a:gd name="connsiteX32" fmla="*/ 59626 w 95250"/>
              <a:gd name="connsiteY32" fmla="*/ 10668 h 54673"/>
              <a:gd name="connsiteX33" fmla="*/ 60770 w 95250"/>
              <a:gd name="connsiteY33" fmla="*/ 10668 h 54673"/>
              <a:gd name="connsiteX34" fmla="*/ 64198 w 95250"/>
              <a:gd name="connsiteY34" fmla="*/ 8668 h 54673"/>
              <a:gd name="connsiteX35" fmla="*/ 64198 w 95250"/>
              <a:gd name="connsiteY35" fmla="*/ 8001 h 54673"/>
              <a:gd name="connsiteX36" fmla="*/ 73723 w 95250"/>
              <a:gd name="connsiteY36" fmla="*/ 19717 h 54673"/>
              <a:gd name="connsiteX37" fmla="*/ 70866 w 95250"/>
              <a:gd name="connsiteY37" fmla="*/ 18098 h 54673"/>
              <a:gd name="connsiteX38" fmla="*/ 69628 w 95250"/>
              <a:gd name="connsiteY38" fmla="*/ 18098 h 54673"/>
              <a:gd name="connsiteX39" fmla="*/ 66199 w 95250"/>
              <a:gd name="connsiteY39" fmla="*/ 20098 h 54673"/>
              <a:gd name="connsiteX40" fmla="*/ 66199 w 95250"/>
              <a:gd name="connsiteY40" fmla="*/ 20765 h 54673"/>
              <a:gd name="connsiteX41" fmla="*/ 69056 w 95250"/>
              <a:gd name="connsiteY41" fmla="*/ 22384 h 54673"/>
              <a:gd name="connsiteX42" fmla="*/ 70295 w 95250"/>
              <a:gd name="connsiteY42" fmla="*/ 22384 h 54673"/>
              <a:gd name="connsiteX43" fmla="*/ 73723 w 95250"/>
              <a:gd name="connsiteY43" fmla="*/ 20479 h 54673"/>
              <a:gd name="connsiteX44" fmla="*/ 73723 w 95250"/>
              <a:gd name="connsiteY44" fmla="*/ 19717 h 54673"/>
              <a:gd name="connsiteX45" fmla="*/ 68199 w 95250"/>
              <a:gd name="connsiteY45" fmla="*/ 22955 h 54673"/>
              <a:gd name="connsiteX46" fmla="*/ 65341 w 95250"/>
              <a:gd name="connsiteY46" fmla="*/ 21241 h 54673"/>
              <a:gd name="connsiteX47" fmla="*/ 64198 w 95250"/>
              <a:gd name="connsiteY47" fmla="*/ 21241 h 54673"/>
              <a:gd name="connsiteX48" fmla="*/ 60770 w 95250"/>
              <a:gd name="connsiteY48" fmla="*/ 23241 h 54673"/>
              <a:gd name="connsiteX49" fmla="*/ 60770 w 95250"/>
              <a:gd name="connsiteY49" fmla="*/ 23908 h 54673"/>
              <a:gd name="connsiteX50" fmla="*/ 63627 w 95250"/>
              <a:gd name="connsiteY50" fmla="*/ 25527 h 54673"/>
              <a:gd name="connsiteX51" fmla="*/ 64770 w 95250"/>
              <a:gd name="connsiteY51" fmla="*/ 25527 h 54673"/>
              <a:gd name="connsiteX52" fmla="*/ 68199 w 95250"/>
              <a:gd name="connsiteY52" fmla="*/ 23622 h 54673"/>
              <a:gd name="connsiteX53" fmla="*/ 68199 w 95250"/>
              <a:gd name="connsiteY53" fmla="*/ 22955 h 54673"/>
              <a:gd name="connsiteX54" fmla="*/ 62770 w 95250"/>
              <a:gd name="connsiteY54" fmla="*/ 26099 h 54673"/>
              <a:gd name="connsiteX55" fmla="*/ 59912 w 95250"/>
              <a:gd name="connsiteY55" fmla="*/ 24384 h 54673"/>
              <a:gd name="connsiteX56" fmla="*/ 58674 w 95250"/>
              <a:gd name="connsiteY56" fmla="*/ 24384 h 54673"/>
              <a:gd name="connsiteX57" fmla="*/ 55245 w 95250"/>
              <a:gd name="connsiteY57" fmla="*/ 26384 h 54673"/>
              <a:gd name="connsiteX58" fmla="*/ 55245 w 95250"/>
              <a:gd name="connsiteY58" fmla="*/ 27051 h 54673"/>
              <a:gd name="connsiteX59" fmla="*/ 58103 w 95250"/>
              <a:gd name="connsiteY59" fmla="*/ 28670 h 54673"/>
              <a:gd name="connsiteX60" fmla="*/ 59341 w 95250"/>
              <a:gd name="connsiteY60" fmla="*/ 28670 h 54673"/>
              <a:gd name="connsiteX61" fmla="*/ 62770 w 95250"/>
              <a:gd name="connsiteY61" fmla="*/ 26765 h 54673"/>
              <a:gd name="connsiteX62" fmla="*/ 62770 w 95250"/>
              <a:gd name="connsiteY62" fmla="*/ 26099 h 54673"/>
              <a:gd name="connsiteX63" fmla="*/ 57245 w 95250"/>
              <a:gd name="connsiteY63" fmla="*/ 29242 h 54673"/>
              <a:gd name="connsiteX64" fmla="*/ 54388 w 95250"/>
              <a:gd name="connsiteY64" fmla="*/ 27623 h 54673"/>
              <a:gd name="connsiteX65" fmla="*/ 53149 w 95250"/>
              <a:gd name="connsiteY65" fmla="*/ 27623 h 54673"/>
              <a:gd name="connsiteX66" fmla="*/ 49816 w 95250"/>
              <a:gd name="connsiteY66" fmla="*/ 29528 h 54673"/>
              <a:gd name="connsiteX67" fmla="*/ 49816 w 95250"/>
              <a:gd name="connsiteY67" fmla="*/ 30194 h 54673"/>
              <a:gd name="connsiteX68" fmla="*/ 52673 w 95250"/>
              <a:gd name="connsiteY68" fmla="*/ 31909 h 54673"/>
              <a:gd name="connsiteX69" fmla="*/ 53816 w 95250"/>
              <a:gd name="connsiteY69" fmla="*/ 31909 h 54673"/>
              <a:gd name="connsiteX70" fmla="*/ 57245 w 95250"/>
              <a:gd name="connsiteY70" fmla="*/ 29908 h 54673"/>
              <a:gd name="connsiteX71" fmla="*/ 57245 w 95250"/>
              <a:gd name="connsiteY71" fmla="*/ 29242 h 54673"/>
              <a:gd name="connsiteX72" fmla="*/ 51721 w 95250"/>
              <a:gd name="connsiteY72" fmla="*/ 32385 h 54673"/>
              <a:gd name="connsiteX73" fmla="*/ 48863 w 95250"/>
              <a:gd name="connsiteY73" fmla="*/ 30766 h 54673"/>
              <a:gd name="connsiteX74" fmla="*/ 47720 w 95250"/>
              <a:gd name="connsiteY74" fmla="*/ 30766 h 54673"/>
              <a:gd name="connsiteX75" fmla="*/ 44291 w 95250"/>
              <a:gd name="connsiteY75" fmla="*/ 32671 h 54673"/>
              <a:gd name="connsiteX76" fmla="*/ 44291 w 95250"/>
              <a:gd name="connsiteY76" fmla="*/ 33338 h 54673"/>
              <a:gd name="connsiteX77" fmla="*/ 47149 w 95250"/>
              <a:gd name="connsiteY77" fmla="*/ 35052 h 54673"/>
              <a:gd name="connsiteX78" fmla="*/ 48387 w 95250"/>
              <a:gd name="connsiteY78" fmla="*/ 35052 h 54673"/>
              <a:gd name="connsiteX79" fmla="*/ 51721 w 95250"/>
              <a:gd name="connsiteY79" fmla="*/ 33052 h 54673"/>
              <a:gd name="connsiteX80" fmla="*/ 51721 w 95250"/>
              <a:gd name="connsiteY80" fmla="*/ 32385 h 54673"/>
              <a:gd name="connsiteX81" fmla="*/ 46291 w 95250"/>
              <a:gd name="connsiteY81" fmla="*/ 35528 h 54673"/>
              <a:gd name="connsiteX82" fmla="*/ 43434 w 95250"/>
              <a:gd name="connsiteY82" fmla="*/ 33909 h 54673"/>
              <a:gd name="connsiteX83" fmla="*/ 42196 w 95250"/>
              <a:gd name="connsiteY83" fmla="*/ 33909 h 54673"/>
              <a:gd name="connsiteX84" fmla="*/ 38862 w 95250"/>
              <a:gd name="connsiteY84" fmla="*/ 35814 h 54673"/>
              <a:gd name="connsiteX85" fmla="*/ 38862 w 95250"/>
              <a:gd name="connsiteY85" fmla="*/ 36576 h 54673"/>
              <a:gd name="connsiteX86" fmla="*/ 41720 w 95250"/>
              <a:gd name="connsiteY86" fmla="*/ 38195 h 54673"/>
              <a:gd name="connsiteX87" fmla="*/ 42863 w 95250"/>
              <a:gd name="connsiteY87" fmla="*/ 38195 h 54673"/>
              <a:gd name="connsiteX88" fmla="*/ 46291 w 95250"/>
              <a:gd name="connsiteY88" fmla="*/ 36195 h 54673"/>
              <a:gd name="connsiteX89" fmla="*/ 46291 w 95250"/>
              <a:gd name="connsiteY89" fmla="*/ 35528 h 54673"/>
              <a:gd name="connsiteX90" fmla="*/ 40767 w 95250"/>
              <a:gd name="connsiteY90" fmla="*/ 38671 h 54673"/>
              <a:gd name="connsiteX91" fmla="*/ 37909 w 95250"/>
              <a:gd name="connsiteY91" fmla="*/ 37052 h 54673"/>
              <a:gd name="connsiteX92" fmla="*/ 36766 w 95250"/>
              <a:gd name="connsiteY92" fmla="*/ 37052 h 54673"/>
              <a:gd name="connsiteX93" fmla="*/ 33338 w 95250"/>
              <a:gd name="connsiteY93" fmla="*/ 38957 h 54673"/>
              <a:gd name="connsiteX94" fmla="*/ 33338 w 95250"/>
              <a:gd name="connsiteY94" fmla="*/ 39719 h 54673"/>
              <a:gd name="connsiteX95" fmla="*/ 36195 w 95250"/>
              <a:gd name="connsiteY95" fmla="*/ 41338 h 54673"/>
              <a:gd name="connsiteX96" fmla="*/ 37433 w 95250"/>
              <a:gd name="connsiteY96" fmla="*/ 41338 h 54673"/>
              <a:gd name="connsiteX97" fmla="*/ 40767 w 95250"/>
              <a:gd name="connsiteY97" fmla="*/ 39338 h 54673"/>
              <a:gd name="connsiteX98" fmla="*/ 40767 w 95250"/>
              <a:gd name="connsiteY98" fmla="*/ 38671 h 54673"/>
              <a:gd name="connsiteX99" fmla="*/ 35338 w 95250"/>
              <a:gd name="connsiteY99" fmla="*/ 41815 h 54673"/>
              <a:gd name="connsiteX100" fmla="*/ 32480 w 95250"/>
              <a:gd name="connsiteY100" fmla="*/ 40196 h 54673"/>
              <a:gd name="connsiteX101" fmla="*/ 31242 w 95250"/>
              <a:gd name="connsiteY101" fmla="*/ 40196 h 54673"/>
              <a:gd name="connsiteX102" fmla="*/ 27813 w 95250"/>
              <a:gd name="connsiteY102" fmla="*/ 42196 h 54673"/>
              <a:gd name="connsiteX103" fmla="*/ 27813 w 95250"/>
              <a:gd name="connsiteY103" fmla="*/ 42863 h 54673"/>
              <a:gd name="connsiteX104" fmla="*/ 30671 w 95250"/>
              <a:gd name="connsiteY104" fmla="*/ 44482 h 54673"/>
              <a:gd name="connsiteX105" fmla="*/ 31909 w 95250"/>
              <a:gd name="connsiteY105" fmla="*/ 44482 h 54673"/>
              <a:gd name="connsiteX106" fmla="*/ 35338 w 95250"/>
              <a:gd name="connsiteY106" fmla="*/ 42577 h 54673"/>
              <a:gd name="connsiteX107" fmla="*/ 35338 w 95250"/>
              <a:gd name="connsiteY107" fmla="*/ 41815 h 54673"/>
              <a:gd name="connsiteX108" fmla="*/ 29813 w 95250"/>
              <a:gd name="connsiteY108" fmla="*/ 44958 h 54673"/>
              <a:gd name="connsiteX109" fmla="*/ 26956 w 95250"/>
              <a:gd name="connsiteY109" fmla="*/ 43339 h 54673"/>
              <a:gd name="connsiteX110" fmla="*/ 25717 w 95250"/>
              <a:gd name="connsiteY110" fmla="*/ 43339 h 54673"/>
              <a:gd name="connsiteX111" fmla="*/ 22384 w 95250"/>
              <a:gd name="connsiteY111" fmla="*/ 45339 h 54673"/>
              <a:gd name="connsiteX112" fmla="*/ 22384 w 95250"/>
              <a:gd name="connsiteY112" fmla="*/ 46006 h 54673"/>
              <a:gd name="connsiteX113" fmla="*/ 25241 w 95250"/>
              <a:gd name="connsiteY113" fmla="*/ 47625 h 54673"/>
              <a:gd name="connsiteX114" fmla="*/ 26384 w 95250"/>
              <a:gd name="connsiteY114" fmla="*/ 47625 h 54673"/>
              <a:gd name="connsiteX115" fmla="*/ 29813 w 95250"/>
              <a:gd name="connsiteY115" fmla="*/ 45720 h 54673"/>
              <a:gd name="connsiteX116" fmla="*/ 29813 w 95250"/>
              <a:gd name="connsiteY116" fmla="*/ 44958 h 54673"/>
              <a:gd name="connsiteX117" fmla="*/ 24289 w 95250"/>
              <a:gd name="connsiteY117" fmla="*/ 48196 h 54673"/>
              <a:gd name="connsiteX118" fmla="*/ 21431 w 95250"/>
              <a:gd name="connsiteY118" fmla="*/ 46482 h 54673"/>
              <a:gd name="connsiteX119" fmla="*/ 20288 w 95250"/>
              <a:gd name="connsiteY119" fmla="*/ 46482 h 54673"/>
              <a:gd name="connsiteX120" fmla="*/ 15145 w 95250"/>
              <a:gd name="connsiteY120" fmla="*/ 49530 h 54673"/>
              <a:gd name="connsiteX121" fmla="*/ 15145 w 95250"/>
              <a:gd name="connsiteY121" fmla="*/ 50197 h 54673"/>
              <a:gd name="connsiteX122" fmla="*/ 18002 w 95250"/>
              <a:gd name="connsiteY122" fmla="*/ 51816 h 54673"/>
              <a:gd name="connsiteX123" fmla="*/ 19145 w 95250"/>
              <a:gd name="connsiteY123" fmla="*/ 51816 h 54673"/>
              <a:gd name="connsiteX124" fmla="*/ 24289 w 95250"/>
              <a:gd name="connsiteY124" fmla="*/ 48863 h 54673"/>
              <a:gd name="connsiteX125" fmla="*/ 24289 w 95250"/>
              <a:gd name="connsiteY125" fmla="*/ 48196 h 54673"/>
              <a:gd name="connsiteX126" fmla="*/ 68580 w 95250"/>
              <a:gd name="connsiteY126" fmla="*/ 16859 h 54673"/>
              <a:gd name="connsiteX127" fmla="*/ 65722 w 95250"/>
              <a:gd name="connsiteY127" fmla="*/ 15240 h 54673"/>
              <a:gd name="connsiteX128" fmla="*/ 64579 w 95250"/>
              <a:gd name="connsiteY128" fmla="*/ 15240 h 54673"/>
              <a:gd name="connsiteX129" fmla="*/ 59341 w 95250"/>
              <a:gd name="connsiteY129" fmla="*/ 18193 h 54673"/>
              <a:gd name="connsiteX130" fmla="*/ 59341 w 95250"/>
              <a:gd name="connsiteY130" fmla="*/ 18955 h 54673"/>
              <a:gd name="connsiteX131" fmla="*/ 62198 w 95250"/>
              <a:gd name="connsiteY131" fmla="*/ 20574 h 54673"/>
              <a:gd name="connsiteX132" fmla="*/ 63437 w 95250"/>
              <a:gd name="connsiteY132" fmla="*/ 20574 h 54673"/>
              <a:gd name="connsiteX133" fmla="*/ 68580 w 95250"/>
              <a:gd name="connsiteY133" fmla="*/ 17621 h 54673"/>
              <a:gd name="connsiteX134" fmla="*/ 68580 w 95250"/>
              <a:gd name="connsiteY134" fmla="*/ 16859 h 54673"/>
              <a:gd name="connsiteX135" fmla="*/ 61341 w 95250"/>
              <a:gd name="connsiteY135" fmla="*/ 21050 h 54673"/>
              <a:gd name="connsiteX136" fmla="*/ 58483 w 95250"/>
              <a:gd name="connsiteY136" fmla="*/ 19431 h 54673"/>
              <a:gd name="connsiteX137" fmla="*/ 57245 w 95250"/>
              <a:gd name="connsiteY137" fmla="*/ 19431 h 54673"/>
              <a:gd name="connsiteX138" fmla="*/ 53912 w 95250"/>
              <a:gd name="connsiteY138" fmla="*/ 21431 h 54673"/>
              <a:gd name="connsiteX139" fmla="*/ 53912 w 95250"/>
              <a:gd name="connsiteY139" fmla="*/ 22098 h 54673"/>
              <a:gd name="connsiteX140" fmla="*/ 56769 w 95250"/>
              <a:gd name="connsiteY140" fmla="*/ 23717 h 54673"/>
              <a:gd name="connsiteX141" fmla="*/ 57912 w 95250"/>
              <a:gd name="connsiteY141" fmla="*/ 23717 h 54673"/>
              <a:gd name="connsiteX142" fmla="*/ 61341 w 95250"/>
              <a:gd name="connsiteY142" fmla="*/ 21812 h 54673"/>
              <a:gd name="connsiteX143" fmla="*/ 61341 w 95250"/>
              <a:gd name="connsiteY143" fmla="*/ 21050 h 54673"/>
              <a:gd name="connsiteX144" fmla="*/ 55816 w 95250"/>
              <a:gd name="connsiteY144" fmla="*/ 24194 h 54673"/>
              <a:gd name="connsiteX145" fmla="*/ 52959 w 95250"/>
              <a:gd name="connsiteY145" fmla="*/ 22574 h 54673"/>
              <a:gd name="connsiteX146" fmla="*/ 51816 w 95250"/>
              <a:gd name="connsiteY146" fmla="*/ 22574 h 54673"/>
              <a:gd name="connsiteX147" fmla="*/ 48387 w 95250"/>
              <a:gd name="connsiteY147" fmla="*/ 24575 h 54673"/>
              <a:gd name="connsiteX148" fmla="*/ 48387 w 95250"/>
              <a:gd name="connsiteY148" fmla="*/ 25241 h 54673"/>
              <a:gd name="connsiteX149" fmla="*/ 51245 w 95250"/>
              <a:gd name="connsiteY149" fmla="*/ 26861 h 54673"/>
              <a:gd name="connsiteX150" fmla="*/ 52483 w 95250"/>
              <a:gd name="connsiteY150" fmla="*/ 26861 h 54673"/>
              <a:gd name="connsiteX151" fmla="*/ 55816 w 95250"/>
              <a:gd name="connsiteY151" fmla="*/ 24955 h 54673"/>
              <a:gd name="connsiteX152" fmla="*/ 55816 w 95250"/>
              <a:gd name="connsiteY152" fmla="*/ 24194 h 54673"/>
              <a:gd name="connsiteX153" fmla="*/ 50387 w 95250"/>
              <a:gd name="connsiteY153" fmla="*/ 27432 h 54673"/>
              <a:gd name="connsiteX154" fmla="*/ 47530 w 95250"/>
              <a:gd name="connsiteY154" fmla="*/ 25717 h 54673"/>
              <a:gd name="connsiteX155" fmla="*/ 46291 w 95250"/>
              <a:gd name="connsiteY155" fmla="*/ 25717 h 54673"/>
              <a:gd name="connsiteX156" fmla="*/ 42958 w 95250"/>
              <a:gd name="connsiteY156" fmla="*/ 27718 h 54673"/>
              <a:gd name="connsiteX157" fmla="*/ 42958 w 95250"/>
              <a:gd name="connsiteY157" fmla="*/ 28384 h 54673"/>
              <a:gd name="connsiteX158" fmla="*/ 45815 w 95250"/>
              <a:gd name="connsiteY158" fmla="*/ 30004 h 54673"/>
              <a:gd name="connsiteX159" fmla="*/ 46958 w 95250"/>
              <a:gd name="connsiteY159" fmla="*/ 30004 h 54673"/>
              <a:gd name="connsiteX160" fmla="*/ 50387 w 95250"/>
              <a:gd name="connsiteY160" fmla="*/ 28099 h 54673"/>
              <a:gd name="connsiteX161" fmla="*/ 50387 w 95250"/>
              <a:gd name="connsiteY161" fmla="*/ 27432 h 54673"/>
              <a:gd name="connsiteX162" fmla="*/ 44863 w 95250"/>
              <a:gd name="connsiteY162" fmla="*/ 30575 h 54673"/>
              <a:gd name="connsiteX163" fmla="*/ 42005 w 95250"/>
              <a:gd name="connsiteY163" fmla="*/ 28861 h 54673"/>
              <a:gd name="connsiteX164" fmla="*/ 40862 w 95250"/>
              <a:gd name="connsiteY164" fmla="*/ 28861 h 54673"/>
              <a:gd name="connsiteX165" fmla="*/ 37433 w 95250"/>
              <a:gd name="connsiteY165" fmla="*/ 30861 h 54673"/>
              <a:gd name="connsiteX166" fmla="*/ 37433 w 95250"/>
              <a:gd name="connsiteY166" fmla="*/ 31528 h 54673"/>
              <a:gd name="connsiteX167" fmla="*/ 40291 w 95250"/>
              <a:gd name="connsiteY167" fmla="*/ 33147 h 54673"/>
              <a:gd name="connsiteX168" fmla="*/ 41434 w 95250"/>
              <a:gd name="connsiteY168" fmla="*/ 33147 h 54673"/>
              <a:gd name="connsiteX169" fmla="*/ 44863 w 95250"/>
              <a:gd name="connsiteY169" fmla="*/ 31242 h 54673"/>
              <a:gd name="connsiteX170" fmla="*/ 44863 w 95250"/>
              <a:gd name="connsiteY170" fmla="*/ 30575 h 54673"/>
              <a:gd name="connsiteX171" fmla="*/ 39433 w 95250"/>
              <a:gd name="connsiteY171" fmla="*/ 33719 h 54673"/>
              <a:gd name="connsiteX172" fmla="*/ 36576 w 95250"/>
              <a:gd name="connsiteY172" fmla="*/ 32099 h 54673"/>
              <a:gd name="connsiteX173" fmla="*/ 35338 w 95250"/>
              <a:gd name="connsiteY173" fmla="*/ 32099 h 54673"/>
              <a:gd name="connsiteX174" fmla="*/ 31909 w 95250"/>
              <a:gd name="connsiteY174" fmla="*/ 34004 h 54673"/>
              <a:gd name="connsiteX175" fmla="*/ 31909 w 95250"/>
              <a:gd name="connsiteY175" fmla="*/ 34671 h 54673"/>
              <a:gd name="connsiteX176" fmla="*/ 34766 w 95250"/>
              <a:gd name="connsiteY176" fmla="*/ 36386 h 54673"/>
              <a:gd name="connsiteX177" fmla="*/ 36004 w 95250"/>
              <a:gd name="connsiteY177" fmla="*/ 36386 h 54673"/>
              <a:gd name="connsiteX178" fmla="*/ 39433 w 95250"/>
              <a:gd name="connsiteY178" fmla="*/ 34385 h 54673"/>
              <a:gd name="connsiteX179" fmla="*/ 39433 w 95250"/>
              <a:gd name="connsiteY179" fmla="*/ 33719 h 54673"/>
              <a:gd name="connsiteX180" fmla="*/ 78486 w 95250"/>
              <a:gd name="connsiteY180" fmla="*/ 22670 h 54673"/>
              <a:gd name="connsiteX181" fmla="*/ 75629 w 95250"/>
              <a:gd name="connsiteY181" fmla="*/ 20955 h 54673"/>
              <a:gd name="connsiteX182" fmla="*/ 74486 w 95250"/>
              <a:gd name="connsiteY182" fmla="*/ 20955 h 54673"/>
              <a:gd name="connsiteX183" fmla="*/ 69247 w 95250"/>
              <a:gd name="connsiteY183" fmla="*/ 24003 h 54673"/>
              <a:gd name="connsiteX184" fmla="*/ 69247 w 95250"/>
              <a:gd name="connsiteY184" fmla="*/ 24670 h 54673"/>
              <a:gd name="connsiteX185" fmla="*/ 72104 w 95250"/>
              <a:gd name="connsiteY185" fmla="*/ 26289 h 54673"/>
              <a:gd name="connsiteX186" fmla="*/ 73342 w 95250"/>
              <a:gd name="connsiteY186" fmla="*/ 26289 h 54673"/>
              <a:gd name="connsiteX187" fmla="*/ 78486 w 95250"/>
              <a:gd name="connsiteY187" fmla="*/ 23336 h 54673"/>
              <a:gd name="connsiteX188" fmla="*/ 78486 w 95250"/>
              <a:gd name="connsiteY188" fmla="*/ 22670 h 54673"/>
              <a:gd name="connsiteX189" fmla="*/ 43815 w 95250"/>
              <a:gd name="connsiteY189" fmla="*/ 42577 h 54673"/>
              <a:gd name="connsiteX190" fmla="*/ 40957 w 95250"/>
              <a:gd name="connsiteY190" fmla="*/ 40958 h 54673"/>
              <a:gd name="connsiteX191" fmla="*/ 39814 w 95250"/>
              <a:gd name="connsiteY191" fmla="*/ 40958 h 54673"/>
              <a:gd name="connsiteX192" fmla="*/ 36386 w 95250"/>
              <a:gd name="connsiteY192" fmla="*/ 42863 h 54673"/>
              <a:gd name="connsiteX193" fmla="*/ 36386 w 95250"/>
              <a:gd name="connsiteY193" fmla="*/ 43529 h 54673"/>
              <a:gd name="connsiteX194" fmla="*/ 39243 w 95250"/>
              <a:gd name="connsiteY194" fmla="*/ 45244 h 54673"/>
              <a:gd name="connsiteX195" fmla="*/ 40481 w 95250"/>
              <a:gd name="connsiteY195" fmla="*/ 45244 h 54673"/>
              <a:gd name="connsiteX196" fmla="*/ 43815 w 95250"/>
              <a:gd name="connsiteY196" fmla="*/ 43244 h 54673"/>
              <a:gd name="connsiteX197" fmla="*/ 43815 w 95250"/>
              <a:gd name="connsiteY197" fmla="*/ 42577 h 54673"/>
              <a:gd name="connsiteX198" fmla="*/ 38386 w 95250"/>
              <a:gd name="connsiteY198" fmla="*/ 45720 h 54673"/>
              <a:gd name="connsiteX199" fmla="*/ 35528 w 95250"/>
              <a:gd name="connsiteY199" fmla="*/ 44101 h 54673"/>
              <a:gd name="connsiteX200" fmla="*/ 34290 w 95250"/>
              <a:gd name="connsiteY200" fmla="*/ 44101 h 54673"/>
              <a:gd name="connsiteX201" fmla="*/ 30956 w 95250"/>
              <a:gd name="connsiteY201" fmla="*/ 46006 h 54673"/>
              <a:gd name="connsiteX202" fmla="*/ 30956 w 95250"/>
              <a:gd name="connsiteY202" fmla="*/ 46768 h 54673"/>
              <a:gd name="connsiteX203" fmla="*/ 33814 w 95250"/>
              <a:gd name="connsiteY203" fmla="*/ 48387 h 54673"/>
              <a:gd name="connsiteX204" fmla="*/ 34957 w 95250"/>
              <a:gd name="connsiteY204" fmla="*/ 48387 h 54673"/>
              <a:gd name="connsiteX205" fmla="*/ 38386 w 95250"/>
              <a:gd name="connsiteY205" fmla="*/ 46387 h 54673"/>
              <a:gd name="connsiteX206" fmla="*/ 38386 w 95250"/>
              <a:gd name="connsiteY206" fmla="*/ 45720 h 54673"/>
              <a:gd name="connsiteX207" fmla="*/ 32861 w 95250"/>
              <a:gd name="connsiteY207" fmla="*/ 48863 h 54673"/>
              <a:gd name="connsiteX208" fmla="*/ 30004 w 95250"/>
              <a:gd name="connsiteY208" fmla="*/ 47244 h 54673"/>
              <a:gd name="connsiteX209" fmla="*/ 28861 w 95250"/>
              <a:gd name="connsiteY209" fmla="*/ 47244 h 54673"/>
              <a:gd name="connsiteX210" fmla="*/ 25432 w 95250"/>
              <a:gd name="connsiteY210" fmla="*/ 49244 h 54673"/>
              <a:gd name="connsiteX211" fmla="*/ 25432 w 95250"/>
              <a:gd name="connsiteY211" fmla="*/ 49911 h 54673"/>
              <a:gd name="connsiteX212" fmla="*/ 28289 w 95250"/>
              <a:gd name="connsiteY212" fmla="*/ 51530 h 54673"/>
              <a:gd name="connsiteX213" fmla="*/ 29528 w 95250"/>
              <a:gd name="connsiteY213" fmla="*/ 51530 h 54673"/>
              <a:gd name="connsiteX214" fmla="*/ 32861 w 95250"/>
              <a:gd name="connsiteY214" fmla="*/ 49530 h 54673"/>
              <a:gd name="connsiteX215" fmla="*/ 32861 w 95250"/>
              <a:gd name="connsiteY215" fmla="*/ 48863 h 54673"/>
              <a:gd name="connsiteX216" fmla="*/ 27432 w 95250"/>
              <a:gd name="connsiteY216" fmla="*/ 52007 h 54673"/>
              <a:gd name="connsiteX217" fmla="*/ 24574 w 95250"/>
              <a:gd name="connsiteY217" fmla="*/ 50387 h 54673"/>
              <a:gd name="connsiteX218" fmla="*/ 23336 w 95250"/>
              <a:gd name="connsiteY218" fmla="*/ 50387 h 54673"/>
              <a:gd name="connsiteX219" fmla="*/ 19907 w 95250"/>
              <a:gd name="connsiteY219" fmla="*/ 52388 h 54673"/>
              <a:gd name="connsiteX220" fmla="*/ 19907 w 95250"/>
              <a:gd name="connsiteY220" fmla="*/ 53054 h 54673"/>
              <a:gd name="connsiteX221" fmla="*/ 22765 w 95250"/>
              <a:gd name="connsiteY221" fmla="*/ 54674 h 54673"/>
              <a:gd name="connsiteX222" fmla="*/ 24003 w 95250"/>
              <a:gd name="connsiteY222" fmla="*/ 54674 h 54673"/>
              <a:gd name="connsiteX223" fmla="*/ 27432 w 95250"/>
              <a:gd name="connsiteY223" fmla="*/ 52769 h 54673"/>
              <a:gd name="connsiteX224" fmla="*/ 27432 w 95250"/>
              <a:gd name="connsiteY224" fmla="*/ 52007 h 54673"/>
              <a:gd name="connsiteX225" fmla="*/ 33909 w 95250"/>
              <a:gd name="connsiteY225" fmla="*/ 36862 h 54673"/>
              <a:gd name="connsiteX226" fmla="*/ 31051 w 95250"/>
              <a:gd name="connsiteY226" fmla="*/ 35242 h 54673"/>
              <a:gd name="connsiteX227" fmla="*/ 29813 w 95250"/>
              <a:gd name="connsiteY227" fmla="*/ 35242 h 54673"/>
              <a:gd name="connsiteX228" fmla="*/ 26479 w 95250"/>
              <a:gd name="connsiteY228" fmla="*/ 37148 h 54673"/>
              <a:gd name="connsiteX229" fmla="*/ 26479 w 95250"/>
              <a:gd name="connsiteY229" fmla="*/ 37814 h 54673"/>
              <a:gd name="connsiteX230" fmla="*/ 29337 w 95250"/>
              <a:gd name="connsiteY230" fmla="*/ 39529 h 54673"/>
              <a:gd name="connsiteX231" fmla="*/ 30480 w 95250"/>
              <a:gd name="connsiteY231" fmla="*/ 39529 h 54673"/>
              <a:gd name="connsiteX232" fmla="*/ 33909 w 95250"/>
              <a:gd name="connsiteY232" fmla="*/ 37529 h 54673"/>
              <a:gd name="connsiteX233" fmla="*/ 33909 w 95250"/>
              <a:gd name="connsiteY233" fmla="*/ 36862 h 54673"/>
              <a:gd name="connsiteX234" fmla="*/ 28384 w 95250"/>
              <a:gd name="connsiteY234" fmla="*/ 40005 h 54673"/>
              <a:gd name="connsiteX235" fmla="*/ 25527 w 95250"/>
              <a:gd name="connsiteY235" fmla="*/ 38386 h 54673"/>
              <a:gd name="connsiteX236" fmla="*/ 24384 w 95250"/>
              <a:gd name="connsiteY236" fmla="*/ 38386 h 54673"/>
              <a:gd name="connsiteX237" fmla="*/ 20955 w 95250"/>
              <a:gd name="connsiteY237" fmla="*/ 40291 h 54673"/>
              <a:gd name="connsiteX238" fmla="*/ 20955 w 95250"/>
              <a:gd name="connsiteY238" fmla="*/ 41053 h 54673"/>
              <a:gd name="connsiteX239" fmla="*/ 23813 w 95250"/>
              <a:gd name="connsiteY239" fmla="*/ 42672 h 54673"/>
              <a:gd name="connsiteX240" fmla="*/ 25051 w 95250"/>
              <a:gd name="connsiteY240" fmla="*/ 42672 h 54673"/>
              <a:gd name="connsiteX241" fmla="*/ 28384 w 95250"/>
              <a:gd name="connsiteY241" fmla="*/ 40672 h 54673"/>
              <a:gd name="connsiteX242" fmla="*/ 28384 w 95250"/>
              <a:gd name="connsiteY242" fmla="*/ 40005 h 54673"/>
              <a:gd name="connsiteX243" fmla="*/ 22955 w 95250"/>
              <a:gd name="connsiteY243" fmla="*/ 43148 h 54673"/>
              <a:gd name="connsiteX244" fmla="*/ 20098 w 95250"/>
              <a:gd name="connsiteY244" fmla="*/ 41529 h 54673"/>
              <a:gd name="connsiteX245" fmla="*/ 18859 w 95250"/>
              <a:gd name="connsiteY245" fmla="*/ 41529 h 54673"/>
              <a:gd name="connsiteX246" fmla="*/ 15526 w 95250"/>
              <a:gd name="connsiteY246" fmla="*/ 43434 h 54673"/>
              <a:gd name="connsiteX247" fmla="*/ 15526 w 95250"/>
              <a:gd name="connsiteY247" fmla="*/ 44196 h 54673"/>
              <a:gd name="connsiteX248" fmla="*/ 18383 w 95250"/>
              <a:gd name="connsiteY248" fmla="*/ 45815 h 54673"/>
              <a:gd name="connsiteX249" fmla="*/ 19526 w 95250"/>
              <a:gd name="connsiteY249" fmla="*/ 45815 h 54673"/>
              <a:gd name="connsiteX250" fmla="*/ 22955 w 95250"/>
              <a:gd name="connsiteY250" fmla="*/ 43815 h 54673"/>
              <a:gd name="connsiteX251" fmla="*/ 22955 w 95250"/>
              <a:gd name="connsiteY251" fmla="*/ 43148 h 54673"/>
              <a:gd name="connsiteX252" fmla="*/ 17431 w 95250"/>
              <a:gd name="connsiteY252" fmla="*/ 46292 h 54673"/>
              <a:gd name="connsiteX253" fmla="*/ 14573 w 95250"/>
              <a:gd name="connsiteY253" fmla="*/ 44672 h 54673"/>
              <a:gd name="connsiteX254" fmla="*/ 13430 w 95250"/>
              <a:gd name="connsiteY254" fmla="*/ 44672 h 54673"/>
              <a:gd name="connsiteX255" fmla="*/ 10001 w 95250"/>
              <a:gd name="connsiteY255" fmla="*/ 46673 h 54673"/>
              <a:gd name="connsiteX256" fmla="*/ 10001 w 95250"/>
              <a:gd name="connsiteY256" fmla="*/ 47339 h 54673"/>
              <a:gd name="connsiteX257" fmla="*/ 12859 w 95250"/>
              <a:gd name="connsiteY257" fmla="*/ 48958 h 54673"/>
              <a:gd name="connsiteX258" fmla="*/ 14097 w 95250"/>
              <a:gd name="connsiteY258" fmla="*/ 48958 h 54673"/>
              <a:gd name="connsiteX259" fmla="*/ 17431 w 95250"/>
              <a:gd name="connsiteY259" fmla="*/ 47054 h 54673"/>
              <a:gd name="connsiteX260" fmla="*/ 17431 w 95250"/>
              <a:gd name="connsiteY260" fmla="*/ 46292 h 54673"/>
              <a:gd name="connsiteX261" fmla="*/ 63722 w 95250"/>
              <a:gd name="connsiteY261" fmla="*/ 14002 h 54673"/>
              <a:gd name="connsiteX262" fmla="*/ 60865 w 95250"/>
              <a:gd name="connsiteY262" fmla="*/ 12383 h 54673"/>
              <a:gd name="connsiteX263" fmla="*/ 59626 w 95250"/>
              <a:gd name="connsiteY263" fmla="*/ 12383 h 54673"/>
              <a:gd name="connsiteX264" fmla="*/ 56293 w 95250"/>
              <a:gd name="connsiteY264" fmla="*/ 14288 h 54673"/>
              <a:gd name="connsiteX265" fmla="*/ 56293 w 95250"/>
              <a:gd name="connsiteY265" fmla="*/ 15050 h 54673"/>
              <a:gd name="connsiteX266" fmla="*/ 59150 w 95250"/>
              <a:gd name="connsiteY266" fmla="*/ 16669 h 54673"/>
              <a:gd name="connsiteX267" fmla="*/ 60293 w 95250"/>
              <a:gd name="connsiteY267" fmla="*/ 16669 h 54673"/>
              <a:gd name="connsiteX268" fmla="*/ 63722 w 95250"/>
              <a:gd name="connsiteY268" fmla="*/ 14669 h 54673"/>
              <a:gd name="connsiteX269" fmla="*/ 63722 w 95250"/>
              <a:gd name="connsiteY269" fmla="*/ 14002 h 54673"/>
              <a:gd name="connsiteX270" fmla="*/ 58198 w 95250"/>
              <a:gd name="connsiteY270" fmla="*/ 17145 h 54673"/>
              <a:gd name="connsiteX271" fmla="*/ 55340 w 95250"/>
              <a:gd name="connsiteY271" fmla="*/ 15526 h 54673"/>
              <a:gd name="connsiteX272" fmla="*/ 54197 w 95250"/>
              <a:gd name="connsiteY272" fmla="*/ 15526 h 54673"/>
              <a:gd name="connsiteX273" fmla="*/ 50768 w 95250"/>
              <a:gd name="connsiteY273" fmla="*/ 17526 h 54673"/>
              <a:gd name="connsiteX274" fmla="*/ 50768 w 95250"/>
              <a:gd name="connsiteY274" fmla="*/ 18193 h 54673"/>
              <a:gd name="connsiteX275" fmla="*/ 53626 w 95250"/>
              <a:gd name="connsiteY275" fmla="*/ 19812 h 54673"/>
              <a:gd name="connsiteX276" fmla="*/ 54864 w 95250"/>
              <a:gd name="connsiteY276" fmla="*/ 19812 h 54673"/>
              <a:gd name="connsiteX277" fmla="*/ 58198 w 95250"/>
              <a:gd name="connsiteY277" fmla="*/ 17907 h 54673"/>
              <a:gd name="connsiteX278" fmla="*/ 58198 w 95250"/>
              <a:gd name="connsiteY278" fmla="*/ 17145 h 54673"/>
              <a:gd name="connsiteX279" fmla="*/ 52768 w 95250"/>
              <a:gd name="connsiteY279" fmla="*/ 20288 h 54673"/>
              <a:gd name="connsiteX280" fmla="*/ 49911 w 95250"/>
              <a:gd name="connsiteY280" fmla="*/ 18669 h 54673"/>
              <a:gd name="connsiteX281" fmla="*/ 48673 w 95250"/>
              <a:gd name="connsiteY281" fmla="*/ 18669 h 54673"/>
              <a:gd name="connsiteX282" fmla="*/ 45339 w 95250"/>
              <a:gd name="connsiteY282" fmla="*/ 20669 h 54673"/>
              <a:gd name="connsiteX283" fmla="*/ 45339 w 95250"/>
              <a:gd name="connsiteY283" fmla="*/ 21336 h 54673"/>
              <a:gd name="connsiteX284" fmla="*/ 48196 w 95250"/>
              <a:gd name="connsiteY284" fmla="*/ 22955 h 54673"/>
              <a:gd name="connsiteX285" fmla="*/ 49339 w 95250"/>
              <a:gd name="connsiteY285" fmla="*/ 22955 h 54673"/>
              <a:gd name="connsiteX286" fmla="*/ 52768 w 95250"/>
              <a:gd name="connsiteY286" fmla="*/ 21050 h 54673"/>
              <a:gd name="connsiteX287" fmla="*/ 52768 w 95250"/>
              <a:gd name="connsiteY287" fmla="*/ 20288 h 54673"/>
              <a:gd name="connsiteX288" fmla="*/ 47244 w 95250"/>
              <a:gd name="connsiteY288" fmla="*/ 23527 h 54673"/>
              <a:gd name="connsiteX289" fmla="*/ 44387 w 95250"/>
              <a:gd name="connsiteY289" fmla="*/ 21812 h 54673"/>
              <a:gd name="connsiteX290" fmla="*/ 43243 w 95250"/>
              <a:gd name="connsiteY290" fmla="*/ 21812 h 54673"/>
              <a:gd name="connsiteX291" fmla="*/ 39814 w 95250"/>
              <a:gd name="connsiteY291" fmla="*/ 23813 h 54673"/>
              <a:gd name="connsiteX292" fmla="*/ 39814 w 95250"/>
              <a:gd name="connsiteY292" fmla="*/ 24479 h 54673"/>
              <a:gd name="connsiteX293" fmla="*/ 42672 w 95250"/>
              <a:gd name="connsiteY293" fmla="*/ 26099 h 54673"/>
              <a:gd name="connsiteX294" fmla="*/ 43910 w 95250"/>
              <a:gd name="connsiteY294" fmla="*/ 26099 h 54673"/>
              <a:gd name="connsiteX295" fmla="*/ 47244 w 95250"/>
              <a:gd name="connsiteY295" fmla="*/ 24194 h 54673"/>
              <a:gd name="connsiteX296" fmla="*/ 47244 w 95250"/>
              <a:gd name="connsiteY296" fmla="*/ 23527 h 54673"/>
              <a:gd name="connsiteX297" fmla="*/ 41815 w 95250"/>
              <a:gd name="connsiteY297" fmla="*/ 26670 h 54673"/>
              <a:gd name="connsiteX298" fmla="*/ 38957 w 95250"/>
              <a:gd name="connsiteY298" fmla="*/ 24955 h 54673"/>
              <a:gd name="connsiteX299" fmla="*/ 37719 w 95250"/>
              <a:gd name="connsiteY299" fmla="*/ 24955 h 54673"/>
              <a:gd name="connsiteX300" fmla="*/ 34385 w 95250"/>
              <a:gd name="connsiteY300" fmla="*/ 26956 h 54673"/>
              <a:gd name="connsiteX301" fmla="*/ 34385 w 95250"/>
              <a:gd name="connsiteY301" fmla="*/ 27623 h 54673"/>
              <a:gd name="connsiteX302" fmla="*/ 37147 w 95250"/>
              <a:gd name="connsiteY302" fmla="*/ 29242 h 54673"/>
              <a:gd name="connsiteX303" fmla="*/ 38386 w 95250"/>
              <a:gd name="connsiteY303" fmla="*/ 29242 h 54673"/>
              <a:gd name="connsiteX304" fmla="*/ 41815 w 95250"/>
              <a:gd name="connsiteY304" fmla="*/ 27337 h 54673"/>
              <a:gd name="connsiteX305" fmla="*/ 41815 w 95250"/>
              <a:gd name="connsiteY305" fmla="*/ 26670 h 54673"/>
              <a:gd name="connsiteX306" fmla="*/ 36290 w 95250"/>
              <a:gd name="connsiteY306" fmla="*/ 29813 h 54673"/>
              <a:gd name="connsiteX307" fmla="*/ 33433 w 95250"/>
              <a:gd name="connsiteY307" fmla="*/ 28194 h 54673"/>
              <a:gd name="connsiteX308" fmla="*/ 32290 w 95250"/>
              <a:gd name="connsiteY308" fmla="*/ 28194 h 54673"/>
              <a:gd name="connsiteX309" fmla="*/ 28861 w 95250"/>
              <a:gd name="connsiteY309" fmla="*/ 30099 h 54673"/>
              <a:gd name="connsiteX310" fmla="*/ 28861 w 95250"/>
              <a:gd name="connsiteY310" fmla="*/ 30766 h 54673"/>
              <a:gd name="connsiteX311" fmla="*/ 31718 w 95250"/>
              <a:gd name="connsiteY311" fmla="*/ 32480 h 54673"/>
              <a:gd name="connsiteX312" fmla="*/ 32861 w 95250"/>
              <a:gd name="connsiteY312" fmla="*/ 32480 h 54673"/>
              <a:gd name="connsiteX313" fmla="*/ 36290 w 95250"/>
              <a:gd name="connsiteY313" fmla="*/ 30480 h 54673"/>
              <a:gd name="connsiteX314" fmla="*/ 36290 w 95250"/>
              <a:gd name="connsiteY314" fmla="*/ 29813 h 54673"/>
              <a:gd name="connsiteX315" fmla="*/ 30861 w 95250"/>
              <a:gd name="connsiteY315" fmla="*/ 32957 h 54673"/>
              <a:gd name="connsiteX316" fmla="*/ 28004 w 95250"/>
              <a:gd name="connsiteY316" fmla="*/ 31337 h 54673"/>
              <a:gd name="connsiteX317" fmla="*/ 26765 w 95250"/>
              <a:gd name="connsiteY317" fmla="*/ 31337 h 54673"/>
              <a:gd name="connsiteX318" fmla="*/ 23336 w 95250"/>
              <a:gd name="connsiteY318" fmla="*/ 33242 h 54673"/>
              <a:gd name="connsiteX319" fmla="*/ 23336 w 95250"/>
              <a:gd name="connsiteY319" fmla="*/ 33909 h 54673"/>
              <a:gd name="connsiteX320" fmla="*/ 26194 w 95250"/>
              <a:gd name="connsiteY320" fmla="*/ 35624 h 54673"/>
              <a:gd name="connsiteX321" fmla="*/ 27432 w 95250"/>
              <a:gd name="connsiteY321" fmla="*/ 35624 h 54673"/>
              <a:gd name="connsiteX322" fmla="*/ 30861 w 95250"/>
              <a:gd name="connsiteY322" fmla="*/ 33623 h 54673"/>
              <a:gd name="connsiteX323" fmla="*/ 30861 w 95250"/>
              <a:gd name="connsiteY323" fmla="*/ 32957 h 54673"/>
              <a:gd name="connsiteX324" fmla="*/ 25337 w 95250"/>
              <a:gd name="connsiteY324" fmla="*/ 36100 h 54673"/>
              <a:gd name="connsiteX325" fmla="*/ 22479 w 95250"/>
              <a:gd name="connsiteY325" fmla="*/ 34480 h 54673"/>
              <a:gd name="connsiteX326" fmla="*/ 21241 w 95250"/>
              <a:gd name="connsiteY326" fmla="*/ 34480 h 54673"/>
              <a:gd name="connsiteX327" fmla="*/ 17907 w 95250"/>
              <a:gd name="connsiteY327" fmla="*/ 36386 h 54673"/>
              <a:gd name="connsiteX328" fmla="*/ 17907 w 95250"/>
              <a:gd name="connsiteY328" fmla="*/ 37148 h 54673"/>
              <a:gd name="connsiteX329" fmla="*/ 20764 w 95250"/>
              <a:gd name="connsiteY329" fmla="*/ 38767 h 54673"/>
              <a:gd name="connsiteX330" fmla="*/ 21907 w 95250"/>
              <a:gd name="connsiteY330" fmla="*/ 38767 h 54673"/>
              <a:gd name="connsiteX331" fmla="*/ 25337 w 95250"/>
              <a:gd name="connsiteY331" fmla="*/ 36767 h 54673"/>
              <a:gd name="connsiteX332" fmla="*/ 25337 w 95250"/>
              <a:gd name="connsiteY332" fmla="*/ 36100 h 54673"/>
              <a:gd name="connsiteX333" fmla="*/ 19812 w 95250"/>
              <a:gd name="connsiteY333" fmla="*/ 39243 h 54673"/>
              <a:gd name="connsiteX334" fmla="*/ 16954 w 95250"/>
              <a:gd name="connsiteY334" fmla="*/ 37624 h 54673"/>
              <a:gd name="connsiteX335" fmla="*/ 15812 w 95250"/>
              <a:gd name="connsiteY335" fmla="*/ 37624 h 54673"/>
              <a:gd name="connsiteX336" fmla="*/ 12382 w 95250"/>
              <a:gd name="connsiteY336" fmla="*/ 39624 h 54673"/>
              <a:gd name="connsiteX337" fmla="*/ 12382 w 95250"/>
              <a:gd name="connsiteY337" fmla="*/ 40291 h 54673"/>
              <a:gd name="connsiteX338" fmla="*/ 15240 w 95250"/>
              <a:gd name="connsiteY338" fmla="*/ 41910 h 54673"/>
              <a:gd name="connsiteX339" fmla="*/ 16478 w 95250"/>
              <a:gd name="connsiteY339" fmla="*/ 41910 h 54673"/>
              <a:gd name="connsiteX340" fmla="*/ 19812 w 95250"/>
              <a:gd name="connsiteY340" fmla="*/ 39910 h 54673"/>
              <a:gd name="connsiteX341" fmla="*/ 19812 w 95250"/>
              <a:gd name="connsiteY341" fmla="*/ 39243 h 54673"/>
              <a:gd name="connsiteX342" fmla="*/ 14383 w 95250"/>
              <a:gd name="connsiteY342" fmla="*/ 42386 h 54673"/>
              <a:gd name="connsiteX343" fmla="*/ 11525 w 95250"/>
              <a:gd name="connsiteY343" fmla="*/ 40767 h 54673"/>
              <a:gd name="connsiteX344" fmla="*/ 10287 w 95250"/>
              <a:gd name="connsiteY344" fmla="*/ 40767 h 54673"/>
              <a:gd name="connsiteX345" fmla="*/ 5143 w 95250"/>
              <a:gd name="connsiteY345" fmla="*/ 43720 h 54673"/>
              <a:gd name="connsiteX346" fmla="*/ 5143 w 95250"/>
              <a:gd name="connsiteY346" fmla="*/ 44482 h 54673"/>
              <a:gd name="connsiteX347" fmla="*/ 8001 w 95250"/>
              <a:gd name="connsiteY347" fmla="*/ 46101 h 54673"/>
              <a:gd name="connsiteX348" fmla="*/ 9239 w 95250"/>
              <a:gd name="connsiteY348" fmla="*/ 46101 h 54673"/>
              <a:gd name="connsiteX349" fmla="*/ 14383 w 95250"/>
              <a:gd name="connsiteY349" fmla="*/ 43148 h 54673"/>
              <a:gd name="connsiteX350" fmla="*/ 14383 w 95250"/>
              <a:gd name="connsiteY350" fmla="*/ 42386 h 54673"/>
              <a:gd name="connsiteX351" fmla="*/ 95250 w 95250"/>
              <a:gd name="connsiteY351" fmla="*/ 13240 h 54673"/>
              <a:gd name="connsiteX352" fmla="*/ 92392 w 95250"/>
              <a:gd name="connsiteY352" fmla="*/ 11525 h 54673"/>
              <a:gd name="connsiteX353" fmla="*/ 91154 w 95250"/>
              <a:gd name="connsiteY353" fmla="*/ 11525 h 54673"/>
              <a:gd name="connsiteX354" fmla="*/ 87725 w 95250"/>
              <a:gd name="connsiteY354" fmla="*/ 13525 h 54673"/>
              <a:gd name="connsiteX355" fmla="*/ 87725 w 95250"/>
              <a:gd name="connsiteY355" fmla="*/ 14192 h 54673"/>
              <a:gd name="connsiteX356" fmla="*/ 90583 w 95250"/>
              <a:gd name="connsiteY356" fmla="*/ 15812 h 54673"/>
              <a:gd name="connsiteX357" fmla="*/ 91821 w 95250"/>
              <a:gd name="connsiteY357" fmla="*/ 15812 h 54673"/>
              <a:gd name="connsiteX358" fmla="*/ 95250 w 95250"/>
              <a:gd name="connsiteY358" fmla="*/ 13907 h 54673"/>
              <a:gd name="connsiteX359" fmla="*/ 95250 w 95250"/>
              <a:gd name="connsiteY359" fmla="*/ 13240 h 54673"/>
              <a:gd name="connsiteX360" fmla="*/ 89725 w 95250"/>
              <a:gd name="connsiteY360" fmla="*/ 16383 h 54673"/>
              <a:gd name="connsiteX361" fmla="*/ 86868 w 95250"/>
              <a:gd name="connsiteY361" fmla="*/ 14669 h 54673"/>
              <a:gd name="connsiteX362" fmla="*/ 85630 w 95250"/>
              <a:gd name="connsiteY362" fmla="*/ 14669 h 54673"/>
              <a:gd name="connsiteX363" fmla="*/ 82296 w 95250"/>
              <a:gd name="connsiteY363" fmla="*/ 16669 h 54673"/>
              <a:gd name="connsiteX364" fmla="*/ 82296 w 95250"/>
              <a:gd name="connsiteY364" fmla="*/ 17336 h 54673"/>
              <a:gd name="connsiteX365" fmla="*/ 85154 w 95250"/>
              <a:gd name="connsiteY365" fmla="*/ 18955 h 54673"/>
              <a:gd name="connsiteX366" fmla="*/ 86296 w 95250"/>
              <a:gd name="connsiteY366" fmla="*/ 18955 h 54673"/>
              <a:gd name="connsiteX367" fmla="*/ 89725 w 95250"/>
              <a:gd name="connsiteY367" fmla="*/ 17050 h 54673"/>
              <a:gd name="connsiteX368" fmla="*/ 89725 w 95250"/>
              <a:gd name="connsiteY368" fmla="*/ 16383 h 54673"/>
              <a:gd name="connsiteX369" fmla="*/ 84201 w 95250"/>
              <a:gd name="connsiteY369" fmla="*/ 19526 h 54673"/>
              <a:gd name="connsiteX370" fmla="*/ 81343 w 95250"/>
              <a:gd name="connsiteY370" fmla="*/ 17907 h 54673"/>
              <a:gd name="connsiteX371" fmla="*/ 80200 w 95250"/>
              <a:gd name="connsiteY371" fmla="*/ 17907 h 54673"/>
              <a:gd name="connsiteX372" fmla="*/ 76771 w 95250"/>
              <a:gd name="connsiteY372" fmla="*/ 19812 h 54673"/>
              <a:gd name="connsiteX373" fmla="*/ 76771 w 95250"/>
              <a:gd name="connsiteY373" fmla="*/ 20479 h 54673"/>
              <a:gd name="connsiteX374" fmla="*/ 79629 w 95250"/>
              <a:gd name="connsiteY374" fmla="*/ 22193 h 54673"/>
              <a:gd name="connsiteX375" fmla="*/ 80867 w 95250"/>
              <a:gd name="connsiteY375" fmla="*/ 22193 h 54673"/>
              <a:gd name="connsiteX376" fmla="*/ 84201 w 95250"/>
              <a:gd name="connsiteY376" fmla="*/ 20193 h 54673"/>
              <a:gd name="connsiteX377" fmla="*/ 84201 w 95250"/>
              <a:gd name="connsiteY377" fmla="*/ 19526 h 54673"/>
              <a:gd name="connsiteX378" fmla="*/ 90202 w 95250"/>
              <a:gd name="connsiteY378" fmla="*/ 10287 h 54673"/>
              <a:gd name="connsiteX379" fmla="*/ 87344 w 95250"/>
              <a:gd name="connsiteY379" fmla="*/ 8668 h 54673"/>
              <a:gd name="connsiteX380" fmla="*/ 86106 w 95250"/>
              <a:gd name="connsiteY380" fmla="*/ 8668 h 54673"/>
              <a:gd name="connsiteX381" fmla="*/ 82772 w 95250"/>
              <a:gd name="connsiteY381" fmla="*/ 10668 h 54673"/>
              <a:gd name="connsiteX382" fmla="*/ 82772 w 95250"/>
              <a:gd name="connsiteY382" fmla="*/ 11335 h 54673"/>
              <a:gd name="connsiteX383" fmla="*/ 85630 w 95250"/>
              <a:gd name="connsiteY383" fmla="*/ 12954 h 54673"/>
              <a:gd name="connsiteX384" fmla="*/ 86773 w 95250"/>
              <a:gd name="connsiteY384" fmla="*/ 12954 h 54673"/>
              <a:gd name="connsiteX385" fmla="*/ 90202 w 95250"/>
              <a:gd name="connsiteY385" fmla="*/ 10954 h 54673"/>
              <a:gd name="connsiteX386" fmla="*/ 90202 w 95250"/>
              <a:gd name="connsiteY386" fmla="*/ 10287 h 54673"/>
              <a:gd name="connsiteX387" fmla="*/ 84677 w 95250"/>
              <a:gd name="connsiteY387" fmla="*/ 13430 h 54673"/>
              <a:gd name="connsiteX388" fmla="*/ 81820 w 95250"/>
              <a:gd name="connsiteY388" fmla="*/ 11811 h 54673"/>
              <a:gd name="connsiteX389" fmla="*/ 80677 w 95250"/>
              <a:gd name="connsiteY389" fmla="*/ 11811 h 54673"/>
              <a:gd name="connsiteX390" fmla="*/ 77248 w 95250"/>
              <a:gd name="connsiteY390" fmla="*/ 13811 h 54673"/>
              <a:gd name="connsiteX391" fmla="*/ 77248 w 95250"/>
              <a:gd name="connsiteY391" fmla="*/ 14478 h 54673"/>
              <a:gd name="connsiteX392" fmla="*/ 80105 w 95250"/>
              <a:gd name="connsiteY392" fmla="*/ 16097 h 54673"/>
              <a:gd name="connsiteX393" fmla="*/ 81343 w 95250"/>
              <a:gd name="connsiteY393" fmla="*/ 16097 h 54673"/>
              <a:gd name="connsiteX394" fmla="*/ 84677 w 95250"/>
              <a:gd name="connsiteY394" fmla="*/ 14192 h 54673"/>
              <a:gd name="connsiteX395" fmla="*/ 84677 w 95250"/>
              <a:gd name="connsiteY395" fmla="*/ 13430 h 54673"/>
              <a:gd name="connsiteX396" fmla="*/ 79248 w 95250"/>
              <a:gd name="connsiteY396" fmla="*/ 16669 h 54673"/>
              <a:gd name="connsiteX397" fmla="*/ 76390 w 95250"/>
              <a:gd name="connsiteY397" fmla="*/ 14954 h 54673"/>
              <a:gd name="connsiteX398" fmla="*/ 75152 w 95250"/>
              <a:gd name="connsiteY398" fmla="*/ 14954 h 54673"/>
              <a:gd name="connsiteX399" fmla="*/ 71723 w 95250"/>
              <a:gd name="connsiteY399" fmla="*/ 16954 h 54673"/>
              <a:gd name="connsiteX400" fmla="*/ 71723 w 95250"/>
              <a:gd name="connsiteY400" fmla="*/ 17621 h 54673"/>
              <a:gd name="connsiteX401" fmla="*/ 74581 w 95250"/>
              <a:gd name="connsiteY401" fmla="*/ 19241 h 54673"/>
              <a:gd name="connsiteX402" fmla="*/ 75819 w 95250"/>
              <a:gd name="connsiteY402" fmla="*/ 19241 h 54673"/>
              <a:gd name="connsiteX403" fmla="*/ 79248 w 95250"/>
              <a:gd name="connsiteY403" fmla="*/ 17336 h 54673"/>
              <a:gd name="connsiteX404" fmla="*/ 79248 w 95250"/>
              <a:gd name="connsiteY404" fmla="*/ 16669 h 54673"/>
              <a:gd name="connsiteX405" fmla="*/ 58579 w 95250"/>
              <a:gd name="connsiteY405" fmla="*/ 11144 h 54673"/>
              <a:gd name="connsiteX406" fmla="*/ 55721 w 95250"/>
              <a:gd name="connsiteY406" fmla="*/ 9525 h 54673"/>
              <a:gd name="connsiteX407" fmla="*/ 54578 w 95250"/>
              <a:gd name="connsiteY407" fmla="*/ 9525 h 54673"/>
              <a:gd name="connsiteX408" fmla="*/ 49435 w 95250"/>
              <a:gd name="connsiteY408" fmla="*/ 12478 h 54673"/>
              <a:gd name="connsiteX409" fmla="*/ 49435 w 95250"/>
              <a:gd name="connsiteY409" fmla="*/ 13145 h 54673"/>
              <a:gd name="connsiteX410" fmla="*/ 52292 w 95250"/>
              <a:gd name="connsiteY410" fmla="*/ 14859 h 54673"/>
              <a:gd name="connsiteX411" fmla="*/ 53435 w 95250"/>
              <a:gd name="connsiteY411" fmla="*/ 14859 h 54673"/>
              <a:gd name="connsiteX412" fmla="*/ 58579 w 95250"/>
              <a:gd name="connsiteY412" fmla="*/ 11811 h 54673"/>
              <a:gd name="connsiteX413" fmla="*/ 58579 w 95250"/>
              <a:gd name="connsiteY413" fmla="*/ 11144 h 54673"/>
              <a:gd name="connsiteX414" fmla="*/ 51340 w 95250"/>
              <a:gd name="connsiteY414" fmla="*/ 15335 h 54673"/>
              <a:gd name="connsiteX415" fmla="*/ 48482 w 95250"/>
              <a:gd name="connsiteY415" fmla="*/ 13716 h 54673"/>
              <a:gd name="connsiteX416" fmla="*/ 47339 w 95250"/>
              <a:gd name="connsiteY416" fmla="*/ 13716 h 54673"/>
              <a:gd name="connsiteX417" fmla="*/ 43910 w 95250"/>
              <a:gd name="connsiteY417" fmla="*/ 15621 h 54673"/>
              <a:gd name="connsiteX418" fmla="*/ 43910 w 95250"/>
              <a:gd name="connsiteY418" fmla="*/ 16383 h 54673"/>
              <a:gd name="connsiteX419" fmla="*/ 46768 w 95250"/>
              <a:gd name="connsiteY419" fmla="*/ 18002 h 54673"/>
              <a:gd name="connsiteX420" fmla="*/ 48006 w 95250"/>
              <a:gd name="connsiteY420" fmla="*/ 18002 h 54673"/>
              <a:gd name="connsiteX421" fmla="*/ 51340 w 95250"/>
              <a:gd name="connsiteY421" fmla="*/ 16002 h 54673"/>
              <a:gd name="connsiteX422" fmla="*/ 51340 w 95250"/>
              <a:gd name="connsiteY422" fmla="*/ 15335 h 54673"/>
              <a:gd name="connsiteX423" fmla="*/ 45911 w 95250"/>
              <a:gd name="connsiteY423" fmla="*/ 18479 h 54673"/>
              <a:gd name="connsiteX424" fmla="*/ 43053 w 95250"/>
              <a:gd name="connsiteY424" fmla="*/ 16859 h 54673"/>
              <a:gd name="connsiteX425" fmla="*/ 41815 w 95250"/>
              <a:gd name="connsiteY425" fmla="*/ 16859 h 54673"/>
              <a:gd name="connsiteX426" fmla="*/ 38386 w 95250"/>
              <a:gd name="connsiteY426" fmla="*/ 18764 h 54673"/>
              <a:gd name="connsiteX427" fmla="*/ 38386 w 95250"/>
              <a:gd name="connsiteY427" fmla="*/ 19526 h 54673"/>
              <a:gd name="connsiteX428" fmla="*/ 41243 w 95250"/>
              <a:gd name="connsiteY428" fmla="*/ 21146 h 54673"/>
              <a:gd name="connsiteX429" fmla="*/ 42481 w 95250"/>
              <a:gd name="connsiteY429" fmla="*/ 21146 h 54673"/>
              <a:gd name="connsiteX430" fmla="*/ 45911 w 95250"/>
              <a:gd name="connsiteY430" fmla="*/ 19145 h 54673"/>
              <a:gd name="connsiteX431" fmla="*/ 45911 w 95250"/>
              <a:gd name="connsiteY431" fmla="*/ 18479 h 54673"/>
              <a:gd name="connsiteX432" fmla="*/ 40386 w 95250"/>
              <a:gd name="connsiteY432" fmla="*/ 21622 h 54673"/>
              <a:gd name="connsiteX433" fmla="*/ 37529 w 95250"/>
              <a:gd name="connsiteY433" fmla="*/ 20003 h 54673"/>
              <a:gd name="connsiteX434" fmla="*/ 36386 w 95250"/>
              <a:gd name="connsiteY434" fmla="*/ 20003 h 54673"/>
              <a:gd name="connsiteX435" fmla="*/ 32956 w 95250"/>
              <a:gd name="connsiteY435" fmla="*/ 22003 h 54673"/>
              <a:gd name="connsiteX436" fmla="*/ 32956 w 95250"/>
              <a:gd name="connsiteY436" fmla="*/ 22670 h 54673"/>
              <a:gd name="connsiteX437" fmla="*/ 35814 w 95250"/>
              <a:gd name="connsiteY437" fmla="*/ 24289 h 54673"/>
              <a:gd name="connsiteX438" fmla="*/ 36957 w 95250"/>
              <a:gd name="connsiteY438" fmla="*/ 24289 h 54673"/>
              <a:gd name="connsiteX439" fmla="*/ 40386 w 95250"/>
              <a:gd name="connsiteY439" fmla="*/ 22384 h 54673"/>
              <a:gd name="connsiteX440" fmla="*/ 40386 w 95250"/>
              <a:gd name="connsiteY440" fmla="*/ 21622 h 54673"/>
              <a:gd name="connsiteX441" fmla="*/ 34957 w 95250"/>
              <a:gd name="connsiteY441" fmla="*/ 24765 h 54673"/>
              <a:gd name="connsiteX442" fmla="*/ 32099 w 95250"/>
              <a:gd name="connsiteY442" fmla="*/ 23146 h 54673"/>
              <a:gd name="connsiteX443" fmla="*/ 30861 w 95250"/>
              <a:gd name="connsiteY443" fmla="*/ 23146 h 54673"/>
              <a:gd name="connsiteX444" fmla="*/ 27432 w 95250"/>
              <a:gd name="connsiteY444" fmla="*/ 25146 h 54673"/>
              <a:gd name="connsiteX445" fmla="*/ 27432 w 95250"/>
              <a:gd name="connsiteY445" fmla="*/ 25813 h 54673"/>
              <a:gd name="connsiteX446" fmla="*/ 30289 w 95250"/>
              <a:gd name="connsiteY446" fmla="*/ 27432 h 54673"/>
              <a:gd name="connsiteX447" fmla="*/ 31528 w 95250"/>
              <a:gd name="connsiteY447" fmla="*/ 27432 h 54673"/>
              <a:gd name="connsiteX448" fmla="*/ 34957 w 95250"/>
              <a:gd name="connsiteY448" fmla="*/ 25527 h 54673"/>
              <a:gd name="connsiteX449" fmla="*/ 34957 w 95250"/>
              <a:gd name="connsiteY449" fmla="*/ 24765 h 54673"/>
              <a:gd name="connsiteX450" fmla="*/ 29432 w 95250"/>
              <a:gd name="connsiteY450" fmla="*/ 28004 h 54673"/>
              <a:gd name="connsiteX451" fmla="*/ 26575 w 95250"/>
              <a:gd name="connsiteY451" fmla="*/ 26289 h 54673"/>
              <a:gd name="connsiteX452" fmla="*/ 25337 w 95250"/>
              <a:gd name="connsiteY452" fmla="*/ 26289 h 54673"/>
              <a:gd name="connsiteX453" fmla="*/ 22003 w 95250"/>
              <a:gd name="connsiteY453" fmla="*/ 28289 h 54673"/>
              <a:gd name="connsiteX454" fmla="*/ 22003 w 95250"/>
              <a:gd name="connsiteY454" fmla="*/ 28956 h 54673"/>
              <a:gd name="connsiteX455" fmla="*/ 24860 w 95250"/>
              <a:gd name="connsiteY455" fmla="*/ 30575 h 54673"/>
              <a:gd name="connsiteX456" fmla="*/ 26003 w 95250"/>
              <a:gd name="connsiteY456" fmla="*/ 30575 h 54673"/>
              <a:gd name="connsiteX457" fmla="*/ 29432 w 95250"/>
              <a:gd name="connsiteY457" fmla="*/ 28670 h 54673"/>
              <a:gd name="connsiteX458" fmla="*/ 29432 w 95250"/>
              <a:gd name="connsiteY458" fmla="*/ 28004 h 54673"/>
              <a:gd name="connsiteX459" fmla="*/ 23908 w 95250"/>
              <a:gd name="connsiteY459" fmla="*/ 31147 h 54673"/>
              <a:gd name="connsiteX460" fmla="*/ 21050 w 95250"/>
              <a:gd name="connsiteY460" fmla="*/ 29432 h 54673"/>
              <a:gd name="connsiteX461" fmla="*/ 19907 w 95250"/>
              <a:gd name="connsiteY461" fmla="*/ 29432 h 54673"/>
              <a:gd name="connsiteX462" fmla="*/ 16478 w 95250"/>
              <a:gd name="connsiteY462" fmla="*/ 31433 h 54673"/>
              <a:gd name="connsiteX463" fmla="*/ 16478 w 95250"/>
              <a:gd name="connsiteY463" fmla="*/ 32099 h 54673"/>
              <a:gd name="connsiteX464" fmla="*/ 19336 w 95250"/>
              <a:gd name="connsiteY464" fmla="*/ 33719 h 54673"/>
              <a:gd name="connsiteX465" fmla="*/ 20574 w 95250"/>
              <a:gd name="connsiteY465" fmla="*/ 33719 h 54673"/>
              <a:gd name="connsiteX466" fmla="*/ 23908 w 95250"/>
              <a:gd name="connsiteY466" fmla="*/ 31813 h 54673"/>
              <a:gd name="connsiteX467" fmla="*/ 23908 w 95250"/>
              <a:gd name="connsiteY467" fmla="*/ 31147 h 54673"/>
              <a:gd name="connsiteX468" fmla="*/ 18479 w 95250"/>
              <a:gd name="connsiteY468" fmla="*/ 34290 h 54673"/>
              <a:gd name="connsiteX469" fmla="*/ 15621 w 95250"/>
              <a:gd name="connsiteY469" fmla="*/ 32671 h 54673"/>
              <a:gd name="connsiteX470" fmla="*/ 14383 w 95250"/>
              <a:gd name="connsiteY470" fmla="*/ 32671 h 54673"/>
              <a:gd name="connsiteX471" fmla="*/ 11049 w 95250"/>
              <a:gd name="connsiteY471" fmla="*/ 34576 h 54673"/>
              <a:gd name="connsiteX472" fmla="*/ 11049 w 95250"/>
              <a:gd name="connsiteY472" fmla="*/ 35242 h 54673"/>
              <a:gd name="connsiteX473" fmla="*/ 13906 w 95250"/>
              <a:gd name="connsiteY473" fmla="*/ 36957 h 54673"/>
              <a:gd name="connsiteX474" fmla="*/ 15049 w 95250"/>
              <a:gd name="connsiteY474" fmla="*/ 36957 h 54673"/>
              <a:gd name="connsiteX475" fmla="*/ 18479 w 95250"/>
              <a:gd name="connsiteY475" fmla="*/ 34957 h 54673"/>
              <a:gd name="connsiteX476" fmla="*/ 18479 w 95250"/>
              <a:gd name="connsiteY476" fmla="*/ 34290 h 54673"/>
              <a:gd name="connsiteX477" fmla="*/ 12954 w 95250"/>
              <a:gd name="connsiteY477" fmla="*/ 37433 h 54673"/>
              <a:gd name="connsiteX478" fmla="*/ 10096 w 95250"/>
              <a:gd name="connsiteY478" fmla="*/ 35814 h 54673"/>
              <a:gd name="connsiteX479" fmla="*/ 8954 w 95250"/>
              <a:gd name="connsiteY479" fmla="*/ 35814 h 54673"/>
              <a:gd name="connsiteX480" fmla="*/ 5524 w 95250"/>
              <a:gd name="connsiteY480" fmla="*/ 37719 h 54673"/>
              <a:gd name="connsiteX481" fmla="*/ 5524 w 95250"/>
              <a:gd name="connsiteY481" fmla="*/ 38386 h 54673"/>
              <a:gd name="connsiteX482" fmla="*/ 8382 w 95250"/>
              <a:gd name="connsiteY482" fmla="*/ 40100 h 54673"/>
              <a:gd name="connsiteX483" fmla="*/ 9620 w 95250"/>
              <a:gd name="connsiteY483" fmla="*/ 40100 h 54673"/>
              <a:gd name="connsiteX484" fmla="*/ 12954 w 95250"/>
              <a:gd name="connsiteY484" fmla="*/ 38100 h 54673"/>
              <a:gd name="connsiteX485" fmla="*/ 12954 w 95250"/>
              <a:gd name="connsiteY485" fmla="*/ 37433 h 54673"/>
              <a:gd name="connsiteX486" fmla="*/ 7525 w 95250"/>
              <a:gd name="connsiteY486" fmla="*/ 41243 h 54673"/>
              <a:gd name="connsiteX487" fmla="*/ 4096 w 95250"/>
              <a:gd name="connsiteY487" fmla="*/ 43244 h 54673"/>
              <a:gd name="connsiteX488" fmla="*/ 2857 w 95250"/>
              <a:gd name="connsiteY488" fmla="*/ 43244 h 54673"/>
              <a:gd name="connsiteX489" fmla="*/ 0 w 95250"/>
              <a:gd name="connsiteY489" fmla="*/ 41624 h 54673"/>
              <a:gd name="connsiteX490" fmla="*/ 0 w 95250"/>
              <a:gd name="connsiteY490" fmla="*/ 40862 h 54673"/>
              <a:gd name="connsiteX491" fmla="*/ 3429 w 95250"/>
              <a:gd name="connsiteY491" fmla="*/ 38957 h 54673"/>
              <a:gd name="connsiteX492" fmla="*/ 4667 w 95250"/>
              <a:gd name="connsiteY492" fmla="*/ 38957 h 54673"/>
              <a:gd name="connsiteX493" fmla="*/ 7525 w 95250"/>
              <a:gd name="connsiteY493" fmla="*/ 40576 h 54673"/>
              <a:gd name="connsiteX494" fmla="*/ 7525 w 95250"/>
              <a:gd name="connsiteY494" fmla="*/ 41243 h 5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Lst>
            <a:rect l="l" t="t" r="r" b="b"/>
            <a:pathLst>
              <a:path w="95250" h="54673">
                <a:moveTo>
                  <a:pt x="80200" y="4572"/>
                </a:moveTo>
                <a:lnTo>
                  <a:pt x="77343" y="2953"/>
                </a:lnTo>
                <a:lnTo>
                  <a:pt x="76105" y="2953"/>
                </a:lnTo>
                <a:lnTo>
                  <a:pt x="72771" y="4858"/>
                </a:lnTo>
                <a:lnTo>
                  <a:pt x="72771" y="5525"/>
                </a:lnTo>
                <a:lnTo>
                  <a:pt x="75629" y="7239"/>
                </a:lnTo>
                <a:lnTo>
                  <a:pt x="76771" y="7239"/>
                </a:lnTo>
                <a:lnTo>
                  <a:pt x="80200" y="5239"/>
                </a:lnTo>
                <a:lnTo>
                  <a:pt x="80200" y="4572"/>
                </a:lnTo>
                <a:close/>
                <a:moveTo>
                  <a:pt x="75152" y="1715"/>
                </a:moveTo>
                <a:lnTo>
                  <a:pt x="72295" y="0"/>
                </a:lnTo>
                <a:lnTo>
                  <a:pt x="71152" y="0"/>
                </a:lnTo>
                <a:lnTo>
                  <a:pt x="67723" y="2000"/>
                </a:lnTo>
                <a:lnTo>
                  <a:pt x="67723" y="2667"/>
                </a:lnTo>
                <a:lnTo>
                  <a:pt x="70580" y="4286"/>
                </a:lnTo>
                <a:lnTo>
                  <a:pt x="71818" y="4286"/>
                </a:lnTo>
                <a:lnTo>
                  <a:pt x="75152" y="2381"/>
                </a:lnTo>
                <a:lnTo>
                  <a:pt x="75152" y="1715"/>
                </a:lnTo>
                <a:close/>
                <a:moveTo>
                  <a:pt x="69723" y="4858"/>
                </a:moveTo>
                <a:lnTo>
                  <a:pt x="66865" y="3143"/>
                </a:lnTo>
                <a:lnTo>
                  <a:pt x="65627" y="3143"/>
                </a:lnTo>
                <a:lnTo>
                  <a:pt x="62198" y="5144"/>
                </a:lnTo>
                <a:lnTo>
                  <a:pt x="62198" y="5810"/>
                </a:lnTo>
                <a:lnTo>
                  <a:pt x="65056" y="7429"/>
                </a:lnTo>
                <a:lnTo>
                  <a:pt x="66294" y="7429"/>
                </a:lnTo>
                <a:lnTo>
                  <a:pt x="69723" y="5525"/>
                </a:lnTo>
                <a:lnTo>
                  <a:pt x="69723" y="4858"/>
                </a:lnTo>
                <a:close/>
                <a:moveTo>
                  <a:pt x="64198" y="8001"/>
                </a:moveTo>
                <a:lnTo>
                  <a:pt x="61341" y="6382"/>
                </a:lnTo>
                <a:lnTo>
                  <a:pt x="60198" y="6382"/>
                </a:lnTo>
                <a:lnTo>
                  <a:pt x="56769" y="8287"/>
                </a:lnTo>
                <a:lnTo>
                  <a:pt x="56769" y="8954"/>
                </a:lnTo>
                <a:lnTo>
                  <a:pt x="59626" y="10668"/>
                </a:lnTo>
                <a:lnTo>
                  <a:pt x="60770" y="10668"/>
                </a:lnTo>
                <a:lnTo>
                  <a:pt x="64198" y="8668"/>
                </a:lnTo>
                <a:lnTo>
                  <a:pt x="64198" y="8001"/>
                </a:lnTo>
                <a:close/>
                <a:moveTo>
                  <a:pt x="73723" y="19717"/>
                </a:moveTo>
                <a:lnTo>
                  <a:pt x="70866" y="18098"/>
                </a:lnTo>
                <a:lnTo>
                  <a:pt x="69628" y="18098"/>
                </a:lnTo>
                <a:lnTo>
                  <a:pt x="66199" y="20098"/>
                </a:lnTo>
                <a:lnTo>
                  <a:pt x="66199" y="20765"/>
                </a:lnTo>
                <a:lnTo>
                  <a:pt x="69056" y="22384"/>
                </a:lnTo>
                <a:lnTo>
                  <a:pt x="70295" y="22384"/>
                </a:lnTo>
                <a:lnTo>
                  <a:pt x="73723" y="20479"/>
                </a:lnTo>
                <a:lnTo>
                  <a:pt x="73723" y="19717"/>
                </a:lnTo>
                <a:close/>
                <a:moveTo>
                  <a:pt x="68199" y="22955"/>
                </a:moveTo>
                <a:lnTo>
                  <a:pt x="65341" y="21241"/>
                </a:lnTo>
                <a:lnTo>
                  <a:pt x="64198" y="21241"/>
                </a:lnTo>
                <a:lnTo>
                  <a:pt x="60770" y="23241"/>
                </a:lnTo>
                <a:lnTo>
                  <a:pt x="60770" y="23908"/>
                </a:lnTo>
                <a:lnTo>
                  <a:pt x="63627" y="25527"/>
                </a:lnTo>
                <a:lnTo>
                  <a:pt x="64770" y="25527"/>
                </a:lnTo>
                <a:lnTo>
                  <a:pt x="68199" y="23622"/>
                </a:lnTo>
                <a:lnTo>
                  <a:pt x="68199" y="22955"/>
                </a:lnTo>
                <a:close/>
                <a:moveTo>
                  <a:pt x="62770" y="26099"/>
                </a:moveTo>
                <a:lnTo>
                  <a:pt x="59912" y="24384"/>
                </a:lnTo>
                <a:lnTo>
                  <a:pt x="58674" y="24384"/>
                </a:lnTo>
                <a:lnTo>
                  <a:pt x="55245" y="26384"/>
                </a:lnTo>
                <a:lnTo>
                  <a:pt x="55245" y="27051"/>
                </a:lnTo>
                <a:lnTo>
                  <a:pt x="58103" y="28670"/>
                </a:lnTo>
                <a:lnTo>
                  <a:pt x="59341" y="28670"/>
                </a:lnTo>
                <a:lnTo>
                  <a:pt x="62770" y="26765"/>
                </a:lnTo>
                <a:lnTo>
                  <a:pt x="62770" y="26099"/>
                </a:lnTo>
                <a:close/>
                <a:moveTo>
                  <a:pt x="57245" y="29242"/>
                </a:moveTo>
                <a:lnTo>
                  <a:pt x="54388" y="27623"/>
                </a:lnTo>
                <a:lnTo>
                  <a:pt x="53149" y="27623"/>
                </a:lnTo>
                <a:lnTo>
                  <a:pt x="49816" y="29528"/>
                </a:lnTo>
                <a:lnTo>
                  <a:pt x="49816" y="30194"/>
                </a:lnTo>
                <a:lnTo>
                  <a:pt x="52673" y="31909"/>
                </a:lnTo>
                <a:lnTo>
                  <a:pt x="53816" y="31909"/>
                </a:lnTo>
                <a:lnTo>
                  <a:pt x="57245" y="29908"/>
                </a:lnTo>
                <a:lnTo>
                  <a:pt x="57245" y="29242"/>
                </a:lnTo>
                <a:close/>
                <a:moveTo>
                  <a:pt x="51721" y="32385"/>
                </a:moveTo>
                <a:lnTo>
                  <a:pt x="48863" y="30766"/>
                </a:lnTo>
                <a:lnTo>
                  <a:pt x="47720" y="30766"/>
                </a:lnTo>
                <a:lnTo>
                  <a:pt x="44291" y="32671"/>
                </a:lnTo>
                <a:lnTo>
                  <a:pt x="44291" y="33338"/>
                </a:lnTo>
                <a:lnTo>
                  <a:pt x="47149" y="35052"/>
                </a:lnTo>
                <a:lnTo>
                  <a:pt x="48387" y="35052"/>
                </a:lnTo>
                <a:lnTo>
                  <a:pt x="51721" y="33052"/>
                </a:lnTo>
                <a:lnTo>
                  <a:pt x="51721" y="32385"/>
                </a:lnTo>
                <a:close/>
                <a:moveTo>
                  <a:pt x="46291" y="35528"/>
                </a:moveTo>
                <a:lnTo>
                  <a:pt x="43434" y="33909"/>
                </a:lnTo>
                <a:lnTo>
                  <a:pt x="42196" y="33909"/>
                </a:lnTo>
                <a:lnTo>
                  <a:pt x="38862" y="35814"/>
                </a:lnTo>
                <a:lnTo>
                  <a:pt x="38862" y="36576"/>
                </a:lnTo>
                <a:lnTo>
                  <a:pt x="41720" y="38195"/>
                </a:lnTo>
                <a:lnTo>
                  <a:pt x="42863" y="38195"/>
                </a:lnTo>
                <a:lnTo>
                  <a:pt x="46291" y="36195"/>
                </a:lnTo>
                <a:lnTo>
                  <a:pt x="46291" y="35528"/>
                </a:lnTo>
                <a:close/>
                <a:moveTo>
                  <a:pt x="40767" y="38671"/>
                </a:moveTo>
                <a:lnTo>
                  <a:pt x="37909" y="37052"/>
                </a:lnTo>
                <a:lnTo>
                  <a:pt x="36766" y="37052"/>
                </a:lnTo>
                <a:lnTo>
                  <a:pt x="33338" y="38957"/>
                </a:lnTo>
                <a:lnTo>
                  <a:pt x="33338" y="39719"/>
                </a:lnTo>
                <a:lnTo>
                  <a:pt x="36195" y="41338"/>
                </a:lnTo>
                <a:lnTo>
                  <a:pt x="37433" y="41338"/>
                </a:lnTo>
                <a:lnTo>
                  <a:pt x="40767" y="39338"/>
                </a:lnTo>
                <a:lnTo>
                  <a:pt x="40767" y="38671"/>
                </a:lnTo>
                <a:close/>
                <a:moveTo>
                  <a:pt x="35338" y="41815"/>
                </a:moveTo>
                <a:lnTo>
                  <a:pt x="32480" y="40196"/>
                </a:lnTo>
                <a:lnTo>
                  <a:pt x="31242" y="40196"/>
                </a:lnTo>
                <a:lnTo>
                  <a:pt x="27813" y="42196"/>
                </a:lnTo>
                <a:lnTo>
                  <a:pt x="27813" y="42863"/>
                </a:lnTo>
                <a:lnTo>
                  <a:pt x="30671" y="44482"/>
                </a:lnTo>
                <a:lnTo>
                  <a:pt x="31909" y="44482"/>
                </a:lnTo>
                <a:lnTo>
                  <a:pt x="35338" y="42577"/>
                </a:lnTo>
                <a:lnTo>
                  <a:pt x="35338" y="41815"/>
                </a:lnTo>
                <a:close/>
                <a:moveTo>
                  <a:pt x="29813" y="44958"/>
                </a:moveTo>
                <a:lnTo>
                  <a:pt x="26956" y="43339"/>
                </a:lnTo>
                <a:lnTo>
                  <a:pt x="25717" y="43339"/>
                </a:lnTo>
                <a:lnTo>
                  <a:pt x="22384" y="45339"/>
                </a:lnTo>
                <a:lnTo>
                  <a:pt x="22384" y="46006"/>
                </a:lnTo>
                <a:lnTo>
                  <a:pt x="25241" y="47625"/>
                </a:lnTo>
                <a:lnTo>
                  <a:pt x="26384" y="47625"/>
                </a:lnTo>
                <a:lnTo>
                  <a:pt x="29813" y="45720"/>
                </a:lnTo>
                <a:lnTo>
                  <a:pt x="29813" y="44958"/>
                </a:lnTo>
                <a:close/>
                <a:moveTo>
                  <a:pt x="24289" y="48196"/>
                </a:moveTo>
                <a:lnTo>
                  <a:pt x="21431" y="46482"/>
                </a:lnTo>
                <a:lnTo>
                  <a:pt x="20288" y="46482"/>
                </a:lnTo>
                <a:lnTo>
                  <a:pt x="15145" y="49530"/>
                </a:lnTo>
                <a:lnTo>
                  <a:pt x="15145" y="50197"/>
                </a:lnTo>
                <a:lnTo>
                  <a:pt x="18002" y="51816"/>
                </a:lnTo>
                <a:lnTo>
                  <a:pt x="19145" y="51816"/>
                </a:lnTo>
                <a:lnTo>
                  <a:pt x="24289" y="48863"/>
                </a:lnTo>
                <a:lnTo>
                  <a:pt x="24289" y="48196"/>
                </a:lnTo>
                <a:close/>
                <a:moveTo>
                  <a:pt x="68580" y="16859"/>
                </a:moveTo>
                <a:lnTo>
                  <a:pt x="65722" y="15240"/>
                </a:lnTo>
                <a:lnTo>
                  <a:pt x="64579" y="15240"/>
                </a:lnTo>
                <a:lnTo>
                  <a:pt x="59341" y="18193"/>
                </a:lnTo>
                <a:lnTo>
                  <a:pt x="59341" y="18955"/>
                </a:lnTo>
                <a:lnTo>
                  <a:pt x="62198" y="20574"/>
                </a:lnTo>
                <a:lnTo>
                  <a:pt x="63437" y="20574"/>
                </a:lnTo>
                <a:lnTo>
                  <a:pt x="68580" y="17621"/>
                </a:lnTo>
                <a:lnTo>
                  <a:pt x="68580" y="16859"/>
                </a:lnTo>
                <a:close/>
                <a:moveTo>
                  <a:pt x="61341" y="21050"/>
                </a:moveTo>
                <a:lnTo>
                  <a:pt x="58483" y="19431"/>
                </a:lnTo>
                <a:lnTo>
                  <a:pt x="57245" y="19431"/>
                </a:lnTo>
                <a:lnTo>
                  <a:pt x="53912" y="21431"/>
                </a:lnTo>
                <a:lnTo>
                  <a:pt x="53912" y="22098"/>
                </a:lnTo>
                <a:lnTo>
                  <a:pt x="56769" y="23717"/>
                </a:lnTo>
                <a:lnTo>
                  <a:pt x="57912" y="23717"/>
                </a:lnTo>
                <a:lnTo>
                  <a:pt x="61341" y="21812"/>
                </a:lnTo>
                <a:lnTo>
                  <a:pt x="61341" y="21050"/>
                </a:lnTo>
                <a:close/>
                <a:moveTo>
                  <a:pt x="55816" y="24194"/>
                </a:moveTo>
                <a:lnTo>
                  <a:pt x="52959" y="22574"/>
                </a:lnTo>
                <a:lnTo>
                  <a:pt x="51816" y="22574"/>
                </a:lnTo>
                <a:lnTo>
                  <a:pt x="48387" y="24575"/>
                </a:lnTo>
                <a:lnTo>
                  <a:pt x="48387" y="25241"/>
                </a:lnTo>
                <a:lnTo>
                  <a:pt x="51245" y="26861"/>
                </a:lnTo>
                <a:lnTo>
                  <a:pt x="52483" y="26861"/>
                </a:lnTo>
                <a:lnTo>
                  <a:pt x="55816" y="24955"/>
                </a:lnTo>
                <a:lnTo>
                  <a:pt x="55816" y="24194"/>
                </a:lnTo>
                <a:close/>
                <a:moveTo>
                  <a:pt x="50387" y="27432"/>
                </a:moveTo>
                <a:lnTo>
                  <a:pt x="47530" y="25717"/>
                </a:lnTo>
                <a:lnTo>
                  <a:pt x="46291" y="25717"/>
                </a:lnTo>
                <a:lnTo>
                  <a:pt x="42958" y="27718"/>
                </a:lnTo>
                <a:lnTo>
                  <a:pt x="42958" y="28384"/>
                </a:lnTo>
                <a:lnTo>
                  <a:pt x="45815" y="30004"/>
                </a:lnTo>
                <a:lnTo>
                  <a:pt x="46958" y="30004"/>
                </a:lnTo>
                <a:lnTo>
                  <a:pt x="50387" y="28099"/>
                </a:lnTo>
                <a:lnTo>
                  <a:pt x="50387" y="27432"/>
                </a:lnTo>
                <a:close/>
                <a:moveTo>
                  <a:pt x="44863" y="30575"/>
                </a:moveTo>
                <a:lnTo>
                  <a:pt x="42005" y="28861"/>
                </a:lnTo>
                <a:lnTo>
                  <a:pt x="40862" y="28861"/>
                </a:lnTo>
                <a:lnTo>
                  <a:pt x="37433" y="30861"/>
                </a:lnTo>
                <a:lnTo>
                  <a:pt x="37433" y="31528"/>
                </a:lnTo>
                <a:lnTo>
                  <a:pt x="40291" y="33147"/>
                </a:lnTo>
                <a:lnTo>
                  <a:pt x="41434" y="33147"/>
                </a:lnTo>
                <a:lnTo>
                  <a:pt x="44863" y="31242"/>
                </a:lnTo>
                <a:lnTo>
                  <a:pt x="44863" y="30575"/>
                </a:lnTo>
                <a:close/>
                <a:moveTo>
                  <a:pt x="39433" y="33719"/>
                </a:moveTo>
                <a:lnTo>
                  <a:pt x="36576" y="32099"/>
                </a:lnTo>
                <a:lnTo>
                  <a:pt x="35338" y="32099"/>
                </a:lnTo>
                <a:lnTo>
                  <a:pt x="31909" y="34004"/>
                </a:lnTo>
                <a:lnTo>
                  <a:pt x="31909" y="34671"/>
                </a:lnTo>
                <a:lnTo>
                  <a:pt x="34766" y="36386"/>
                </a:lnTo>
                <a:lnTo>
                  <a:pt x="36004" y="36386"/>
                </a:lnTo>
                <a:lnTo>
                  <a:pt x="39433" y="34385"/>
                </a:lnTo>
                <a:lnTo>
                  <a:pt x="39433" y="33719"/>
                </a:lnTo>
                <a:close/>
                <a:moveTo>
                  <a:pt x="78486" y="22670"/>
                </a:moveTo>
                <a:lnTo>
                  <a:pt x="75629" y="20955"/>
                </a:lnTo>
                <a:lnTo>
                  <a:pt x="74486" y="20955"/>
                </a:lnTo>
                <a:lnTo>
                  <a:pt x="69247" y="24003"/>
                </a:lnTo>
                <a:lnTo>
                  <a:pt x="69247" y="24670"/>
                </a:lnTo>
                <a:lnTo>
                  <a:pt x="72104" y="26289"/>
                </a:lnTo>
                <a:lnTo>
                  <a:pt x="73342" y="26289"/>
                </a:lnTo>
                <a:lnTo>
                  <a:pt x="78486" y="23336"/>
                </a:lnTo>
                <a:lnTo>
                  <a:pt x="78486" y="22670"/>
                </a:lnTo>
                <a:close/>
                <a:moveTo>
                  <a:pt x="43815" y="42577"/>
                </a:moveTo>
                <a:lnTo>
                  <a:pt x="40957" y="40958"/>
                </a:lnTo>
                <a:lnTo>
                  <a:pt x="39814" y="40958"/>
                </a:lnTo>
                <a:lnTo>
                  <a:pt x="36386" y="42863"/>
                </a:lnTo>
                <a:lnTo>
                  <a:pt x="36386" y="43529"/>
                </a:lnTo>
                <a:lnTo>
                  <a:pt x="39243" y="45244"/>
                </a:lnTo>
                <a:lnTo>
                  <a:pt x="40481" y="45244"/>
                </a:lnTo>
                <a:lnTo>
                  <a:pt x="43815" y="43244"/>
                </a:lnTo>
                <a:lnTo>
                  <a:pt x="43815" y="42577"/>
                </a:lnTo>
                <a:close/>
                <a:moveTo>
                  <a:pt x="38386" y="45720"/>
                </a:moveTo>
                <a:lnTo>
                  <a:pt x="35528" y="44101"/>
                </a:lnTo>
                <a:lnTo>
                  <a:pt x="34290" y="44101"/>
                </a:lnTo>
                <a:lnTo>
                  <a:pt x="30956" y="46006"/>
                </a:lnTo>
                <a:lnTo>
                  <a:pt x="30956" y="46768"/>
                </a:lnTo>
                <a:lnTo>
                  <a:pt x="33814" y="48387"/>
                </a:lnTo>
                <a:lnTo>
                  <a:pt x="34957" y="48387"/>
                </a:lnTo>
                <a:lnTo>
                  <a:pt x="38386" y="46387"/>
                </a:lnTo>
                <a:lnTo>
                  <a:pt x="38386" y="45720"/>
                </a:lnTo>
                <a:close/>
                <a:moveTo>
                  <a:pt x="32861" y="48863"/>
                </a:moveTo>
                <a:lnTo>
                  <a:pt x="30004" y="47244"/>
                </a:lnTo>
                <a:lnTo>
                  <a:pt x="28861" y="47244"/>
                </a:lnTo>
                <a:lnTo>
                  <a:pt x="25432" y="49244"/>
                </a:lnTo>
                <a:lnTo>
                  <a:pt x="25432" y="49911"/>
                </a:lnTo>
                <a:lnTo>
                  <a:pt x="28289" y="51530"/>
                </a:lnTo>
                <a:lnTo>
                  <a:pt x="29528" y="51530"/>
                </a:lnTo>
                <a:lnTo>
                  <a:pt x="32861" y="49530"/>
                </a:lnTo>
                <a:lnTo>
                  <a:pt x="32861" y="48863"/>
                </a:lnTo>
                <a:close/>
                <a:moveTo>
                  <a:pt x="27432" y="52007"/>
                </a:moveTo>
                <a:lnTo>
                  <a:pt x="24574" y="50387"/>
                </a:lnTo>
                <a:lnTo>
                  <a:pt x="23336" y="50387"/>
                </a:lnTo>
                <a:lnTo>
                  <a:pt x="19907" y="52388"/>
                </a:lnTo>
                <a:lnTo>
                  <a:pt x="19907" y="53054"/>
                </a:lnTo>
                <a:lnTo>
                  <a:pt x="22765" y="54674"/>
                </a:lnTo>
                <a:lnTo>
                  <a:pt x="24003" y="54674"/>
                </a:lnTo>
                <a:lnTo>
                  <a:pt x="27432" y="52769"/>
                </a:lnTo>
                <a:lnTo>
                  <a:pt x="27432" y="52007"/>
                </a:lnTo>
                <a:close/>
                <a:moveTo>
                  <a:pt x="33909" y="36862"/>
                </a:moveTo>
                <a:lnTo>
                  <a:pt x="31051" y="35242"/>
                </a:lnTo>
                <a:lnTo>
                  <a:pt x="29813" y="35242"/>
                </a:lnTo>
                <a:lnTo>
                  <a:pt x="26479" y="37148"/>
                </a:lnTo>
                <a:lnTo>
                  <a:pt x="26479" y="37814"/>
                </a:lnTo>
                <a:lnTo>
                  <a:pt x="29337" y="39529"/>
                </a:lnTo>
                <a:lnTo>
                  <a:pt x="30480" y="39529"/>
                </a:lnTo>
                <a:lnTo>
                  <a:pt x="33909" y="37529"/>
                </a:lnTo>
                <a:lnTo>
                  <a:pt x="33909" y="36862"/>
                </a:lnTo>
                <a:close/>
                <a:moveTo>
                  <a:pt x="28384" y="40005"/>
                </a:moveTo>
                <a:lnTo>
                  <a:pt x="25527" y="38386"/>
                </a:lnTo>
                <a:lnTo>
                  <a:pt x="24384" y="38386"/>
                </a:lnTo>
                <a:lnTo>
                  <a:pt x="20955" y="40291"/>
                </a:lnTo>
                <a:lnTo>
                  <a:pt x="20955" y="41053"/>
                </a:lnTo>
                <a:lnTo>
                  <a:pt x="23813" y="42672"/>
                </a:lnTo>
                <a:lnTo>
                  <a:pt x="25051" y="42672"/>
                </a:lnTo>
                <a:lnTo>
                  <a:pt x="28384" y="40672"/>
                </a:lnTo>
                <a:lnTo>
                  <a:pt x="28384" y="40005"/>
                </a:lnTo>
                <a:close/>
                <a:moveTo>
                  <a:pt x="22955" y="43148"/>
                </a:moveTo>
                <a:lnTo>
                  <a:pt x="20098" y="41529"/>
                </a:lnTo>
                <a:lnTo>
                  <a:pt x="18859" y="41529"/>
                </a:lnTo>
                <a:lnTo>
                  <a:pt x="15526" y="43434"/>
                </a:lnTo>
                <a:lnTo>
                  <a:pt x="15526" y="44196"/>
                </a:lnTo>
                <a:lnTo>
                  <a:pt x="18383" y="45815"/>
                </a:lnTo>
                <a:lnTo>
                  <a:pt x="19526" y="45815"/>
                </a:lnTo>
                <a:lnTo>
                  <a:pt x="22955" y="43815"/>
                </a:lnTo>
                <a:lnTo>
                  <a:pt x="22955" y="43148"/>
                </a:lnTo>
                <a:close/>
                <a:moveTo>
                  <a:pt x="17431" y="46292"/>
                </a:moveTo>
                <a:lnTo>
                  <a:pt x="14573" y="44672"/>
                </a:lnTo>
                <a:lnTo>
                  <a:pt x="13430" y="44672"/>
                </a:lnTo>
                <a:lnTo>
                  <a:pt x="10001" y="46673"/>
                </a:lnTo>
                <a:lnTo>
                  <a:pt x="10001" y="47339"/>
                </a:lnTo>
                <a:lnTo>
                  <a:pt x="12859" y="48958"/>
                </a:lnTo>
                <a:lnTo>
                  <a:pt x="14097" y="48958"/>
                </a:lnTo>
                <a:lnTo>
                  <a:pt x="17431" y="47054"/>
                </a:lnTo>
                <a:lnTo>
                  <a:pt x="17431" y="46292"/>
                </a:lnTo>
                <a:close/>
                <a:moveTo>
                  <a:pt x="63722" y="14002"/>
                </a:moveTo>
                <a:lnTo>
                  <a:pt x="60865" y="12383"/>
                </a:lnTo>
                <a:lnTo>
                  <a:pt x="59626" y="12383"/>
                </a:lnTo>
                <a:lnTo>
                  <a:pt x="56293" y="14288"/>
                </a:lnTo>
                <a:lnTo>
                  <a:pt x="56293" y="15050"/>
                </a:lnTo>
                <a:lnTo>
                  <a:pt x="59150" y="16669"/>
                </a:lnTo>
                <a:lnTo>
                  <a:pt x="60293" y="16669"/>
                </a:lnTo>
                <a:lnTo>
                  <a:pt x="63722" y="14669"/>
                </a:lnTo>
                <a:lnTo>
                  <a:pt x="63722" y="14002"/>
                </a:lnTo>
                <a:close/>
                <a:moveTo>
                  <a:pt x="58198" y="17145"/>
                </a:moveTo>
                <a:lnTo>
                  <a:pt x="55340" y="15526"/>
                </a:lnTo>
                <a:lnTo>
                  <a:pt x="54197" y="15526"/>
                </a:lnTo>
                <a:lnTo>
                  <a:pt x="50768" y="17526"/>
                </a:lnTo>
                <a:lnTo>
                  <a:pt x="50768" y="18193"/>
                </a:lnTo>
                <a:lnTo>
                  <a:pt x="53626" y="19812"/>
                </a:lnTo>
                <a:lnTo>
                  <a:pt x="54864" y="19812"/>
                </a:lnTo>
                <a:lnTo>
                  <a:pt x="58198" y="17907"/>
                </a:lnTo>
                <a:lnTo>
                  <a:pt x="58198" y="17145"/>
                </a:lnTo>
                <a:close/>
                <a:moveTo>
                  <a:pt x="52768" y="20288"/>
                </a:moveTo>
                <a:lnTo>
                  <a:pt x="49911" y="18669"/>
                </a:lnTo>
                <a:lnTo>
                  <a:pt x="48673" y="18669"/>
                </a:lnTo>
                <a:lnTo>
                  <a:pt x="45339" y="20669"/>
                </a:lnTo>
                <a:lnTo>
                  <a:pt x="45339" y="21336"/>
                </a:lnTo>
                <a:lnTo>
                  <a:pt x="48196" y="22955"/>
                </a:lnTo>
                <a:lnTo>
                  <a:pt x="49339" y="22955"/>
                </a:lnTo>
                <a:lnTo>
                  <a:pt x="52768" y="21050"/>
                </a:lnTo>
                <a:lnTo>
                  <a:pt x="52768" y="20288"/>
                </a:lnTo>
                <a:close/>
                <a:moveTo>
                  <a:pt x="47244" y="23527"/>
                </a:moveTo>
                <a:lnTo>
                  <a:pt x="44387" y="21812"/>
                </a:lnTo>
                <a:lnTo>
                  <a:pt x="43243" y="21812"/>
                </a:lnTo>
                <a:lnTo>
                  <a:pt x="39814" y="23813"/>
                </a:lnTo>
                <a:lnTo>
                  <a:pt x="39814" y="24479"/>
                </a:lnTo>
                <a:lnTo>
                  <a:pt x="42672" y="26099"/>
                </a:lnTo>
                <a:lnTo>
                  <a:pt x="43910" y="26099"/>
                </a:lnTo>
                <a:lnTo>
                  <a:pt x="47244" y="24194"/>
                </a:lnTo>
                <a:lnTo>
                  <a:pt x="47244" y="23527"/>
                </a:lnTo>
                <a:close/>
                <a:moveTo>
                  <a:pt x="41815" y="26670"/>
                </a:moveTo>
                <a:lnTo>
                  <a:pt x="38957" y="24955"/>
                </a:lnTo>
                <a:lnTo>
                  <a:pt x="37719" y="24955"/>
                </a:lnTo>
                <a:lnTo>
                  <a:pt x="34385" y="26956"/>
                </a:lnTo>
                <a:lnTo>
                  <a:pt x="34385" y="27623"/>
                </a:lnTo>
                <a:lnTo>
                  <a:pt x="37147" y="29242"/>
                </a:lnTo>
                <a:lnTo>
                  <a:pt x="38386" y="29242"/>
                </a:lnTo>
                <a:lnTo>
                  <a:pt x="41815" y="27337"/>
                </a:lnTo>
                <a:lnTo>
                  <a:pt x="41815" y="26670"/>
                </a:lnTo>
                <a:close/>
                <a:moveTo>
                  <a:pt x="36290" y="29813"/>
                </a:moveTo>
                <a:lnTo>
                  <a:pt x="33433" y="28194"/>
                </a:lnTo>
                <a:lnTo>
                  <a:pt x="32290" y="28194"/>
                </a:lnTo>
                <a:lnTo>
                  <a:pt x="28861" y="30099"/>
                </a:lnTo>
                <a:lnTo>
                  <a:pt x="28861" y="30766"/>
                </a:lnTo>
                <a:lnTo>
                  <a:pt x="31718" y="32480"/>
                </a:lnTo>
                <a:lnTo>
                  <a:pt x="32861" y="32480"/>
                </a:lnTo>
                <a:lnTo>
                  <a:pt x="36290" y="30480"/>
                </a:lnTo>
                <a:lnTo>
                  <a:pt x="36290" y="29813"/>
                </a:lnTo>
                <a:close/>
                <a:moveTo>
                  <a:pt x="30861" y="32957"/>
                </a:moveTo>
                <a:lnTo>
                  <a:pt x="28004" y="31337"/>
                </a:lnTo>
                <a:lnTo>
                  <a:pt x="26765" y="31337"/>
                </a:lnTo>
                <a:lnTo>
                  <a:pt x="23336" y="33242"/>
                </a:lnTo>
                <a:lnTo>
                  <a:pt x="23336" y="33909"/>
                </a:lnTo>
                <a:lnTo>
                  <a:pt x="26194" y="35624"/>
                </a:lnTo>
                <a:lnTo>
                  <a:pt x="27432" y="35624"/>
                </a:lnTo>
                <a:lnTo>
                  <a:pt x="30861" y="33623"/>
                </a:lnTo>
                <a:lnTo>
                  <a:pt x="30861" y="32957"/>
                </a:lnTo>
                <a:close/>
                <a:moveTo>
                  <a:pt x="25337" y="36100"/>
                </a:moveTo>
                <a:lnTo>
                  <a:pt x="22479" y="34480"/>
                </a:lnTo>
                <a:lnTo>
                  <a:pt x="21241" y="34480"/>
                </a:lnTo>
                <a:lnTo>
                  <a:pt x="17907" y="36386"/>
                </a:lnTo>
                <a:lnTo>
                  <a:pt x="17907" y="37148"/>
                </a:lnTo>
                <a:lnTo>
                  <a:pt x="20764" y="38767"/>
                </a:lnTo>
                <a:lnTo>
                  <a:pt x="21907" y="38767"/>
                </a:lnTo>
                <a:lnTo>
                  <a:pt x="25337" y="36767"/>
                </a:lnTo>
                <a:lnTo>
                  <a:pt x="25337" y="36100"/>
                </a:lnTo>
                <a:close/>
                <a:moveTo>
                  <a:pt x="19812" y="39243"/>
                </a:moveTo>
                <a:lnTo>
                  <a:pt x="16954" y="37624"/>
                </a:lnTo>
                <a:lnTo>
                  <a:pt x="15812" y="37624"/>
                </a:lnTo>
                <a:lnTo>
                  <a:pt x="12382" y="39624"/>
                </a:lnTo>
                <a:lnTo>
                  <a:pt x="12382" y="40291"/>
                </a:lnTo>
                <a:lnTo>
                  <a:pt x="15240" y="41910"/>
                </a:lnTo>
                <a:lnTo>
                  <a:pt x="16478" y="41910"/>
                </a:lnTo>
                <a:lnTo>
                  <a:pt x="19812" y="39910"/>
                </a:lnTo>
                <a:lnTo>
                  <a:pt x="19812" y="39243"/>
                </a:lnTo>
                <a:close/>
                <a:moveTo>
                  <a:pt x="14383" y="42386"/>
                </a:moveTo>
                <a:lnTo>
                  <a:pt x="11525" y="40767"/>
                </a:lnTo>
                <a:lnTo>
                  <a:pt x="10287" y="40767"/>
                </a:lnTo>
                <a:lnTo>
                  <a:pt x="5143" y="43720"/>
                </a:lnTo>
                <a:lnTo>
                  <a:pt x="5143" y="44482"/>
                </a:lnTo>
                <a:lnTo>
                  <a:pt x="8001" y="46101"/>
                </a:lnTo>
                <a:lnTo>
                  <a:pt x="9239" y="46101"/>
                </a:lnTo>
                <a:lnTo>
                  <a:pt x="14383" y="43148"/>
                </a:lnTo>
                <a:lnTo>
                  <a:pt x="14383" y="42386"/>
                </a:lnTo>
                <a:close/>
                <a:moveTo>
                  <a:pt x="95250" y="13240"/>
                </a:moveTo>
                <a:lnTo>
                  <a:pt x="92392" y="11525"/>
                </a:lnTo>
                <a:lnTo>
                  <a:pt x="91154" y="11525"/>
                </a:lnTo>
                <a:lnTo>
                  <a:pt x="87725" y="13525"/>
                </a:lnTo>
                <a:lnTo>
                  <a:pt x="87725" y="14192"/>
                </a:lnTo>
                <a:lnTo>
                  <a:pt x="90583" y="15812"/>
                </a:lnTo>
                <a:lnTo>
                  <a:pt x="91821" y="15812"/>
                </a:lnTo>
                <a:lnTo>
                  <a:pt x="95250" y="13907"/>
                </a:lnTo>
                <a:lnTo>
                  <a:pt x="95250" y="13240"/>
                </a:lnTo>
                <a:close/>
                <a:moveTo>
                  <a:pt x="89725" y="16383"/>
                </a:moveTo>
                <a:lnTo>
                  <a:pt x="86868" y="14669"/>
                </a:lnTo>
                <a:lnTo>
                  <a:pt x="85630" y="14669"/>
                </a:lnTo>
                <a:lnTo>
                  <a:pt x="82296" y="16669"/>
                </a:lnTo>
                <a:lnTo>
                  <a:pt x="82296" y="17336"/>
                </a:lnTo>
                <a:lnTo>
                  <a:pt x="85154" y="18955"/>
                </a:lnTo>
                <a:lnTo>
                  <a:pt x="86296" y="18955"/>
                </a:lnTo>
                <a:lnTo>
                  <a:pt x="89725" y="17050"/>
                </a:lnTo>
                <a:lnTo>
                  <a:pt x="89725" y="16383"/>
                </a:lnTo>
                <a:close/>
                <a:moveTo>
                  <a:pt x="84201" y="19526"/>
                </a:moveTo>
                <a:lnTo>
                  <a:pt x="81343" y="17907"/>
                </a:lnTo>
                <a:lnTo>
                  <a:pt x="80200" y="17907"/>
                </a:lnTo>
                <a:lnTo>
                  <a:pt x="76771" y="19812"/>
                </a:lnTo>
                <a:lnTo>
                  <a:pt x="76771" y="20479"/>
                </a:lnTo>
                <a:lnTo>
                  <a:pt x="79629" y="22193"/>
                </a:lnTo>
                <a:lnTo>
                  <a:pt x="80867" y="22193"/>
                </a:lnTo>
                <a:lnTo>
                  <a:pt x="84201" y="20193"/>
                </a:lnTo>
                <a:lnTo>
                  <a:pt x="84201" y="19526"/>
                </a:lnTo>
                <a:close/>
                <a:moveTo>
                  <a:pt x="90202" y="10287"/>
                </a:moveTo>
                <a:lnTo>
                  <a:pt x="87344" y="8668"/>
                </a:lnTo>
                <a:lnTo>
                  <a:pt x="86106" y="8668"/>
                </a:lnTo>
                <a:lnTo>
                  <a:pt x="82772" y="10668"/>
                </a:lnTo>
                <a:lnTo>
                  <a:pt x="82772" y="11335"/>
                </a:lnTo>
                <a:lnTo>
                  <a:pt x="85630" y="12954"/>
                </a:lnTo>
                <a:lnTo>
                  <a:pt x="86773" y="12954"/>
                </a:lnTo>
                <a:lnTo>
                  <a:pt x="90202" y="10954"/>
                </a:lnTo>
                <a:lnTo>
                  <a:pt x="90202" y="10287"/>
                </a:lnTo>
                <a:close/>
                <a:moveTo>
                  <a:pt x="84677" y="13430"/>
                </a:moveTo>
                <a:lnTo>
                  <a:pt x="81820" y="11811"/>
                </a:lnTo>
                <a:lnTo>
                  <a:pt x="80677" y="11811"/>
                </a:lnTo>
                <a:lnTo>
                  <a:pt x="77248" y="13811"/>
                </a:lnTo>
                <a:lnTo>
                  <a:pt x="77248" y="14478"/>
                </a:lnTo>
                <a:lnTo>
                  <a:pt x="80105" y="16097"/>
                </a:lnTo>
                <a:lnTo>
                  <a:pt x="81343" y="16097"/>
                </a:lnTo>
                <a:lnTo>
                  <a:pt x="84677" y="14192"/>
                </a:lnTo>
                <a:lnTo>
                  <a:pt x="84677" y="13430"/>
                </a:lnTo>
                <a:close/>
                <a:moveTo>
                  <a:pt x="79248" y="16669"/>
                </a:moveTo>
                <a:lnTo>
                  <a:pt x="76390" y="14954"/>
                </a:lnTo>
                <a:lnTo>
                  <a:pt x="75152" y="14954"/>
                </a:lnTo>
                <a:lnTo>
                  <a:pt x="71723" y="16954"/>
                </a:lnTo>
                <a:lnTo>
                  <a:pt x="71723" y="17621"/>
                </a:lnTo>
                <a:lnTo>
                  <a:pt x="74581" y="19241"/>
                </a:lnTo>
                <a:lnTo>
                  <a:pt x="75819" y="19241"/>
                </a:lnTo>
                <a:lnTo>
                  <a:pt x="79248" y="17336"/>
                </a:lnTo>
                <a:lnTo>
                  <a:pt x="79248" y="16669"/>
                </a:lnTo>
                <a:close/>
                <a:moveTo>
                  <a:pt x="58579" y="11144"/>
                </a:moveTo>
                <a:lnTo>
                  <a:pt x="55721" y="9525"/>
                </a:lnTo>
                <a:lnTo>
                  <a:pt x="54578" y="9525"/>
                </a:lnTo>
                <a:lnTo>
                  <a:pt x="49435" y="12478"/>
                </a:lnTo>
                <a:lnTo>
                  <a:pt x="49435" y="13145"/>
                </a:lnTo>
                <a:lnTo>
                  <a:pt x="52292" y="14859"/>
                </a:lnTo>
                <a:lnTo>
                  <a:pt x="53435" y="14859"/>
                </a:lnTo>
                <a:lnTo>
                  <a:pt x="58579" y="11811"/>
                </a:lnTo>
                <a:lnTo>
                  <a:pt x="58579" y="11144"/>
                </a:lnTo>
                <a:close/>
                <a:moveTo>
                  <a:pt x="51340" y="15335"/>
                </a:moveTo>
                <a:lnTo>
                  <a:pt x="48482" y="13716"/>
                </a:lnTo>
                <a:lnTo>
                  <a:pt x="47339" y="13716"/>
                </a:lnTo>
                <a:lnTo>
                  <a:pt x="43910" y="15621"/>
                </a:lnTo>
                <a:lnTo>
                  <a:pt x="43910" y="16383"/>
                </a:lnTo>
                <a:lnTo>
                  <a:pt x="46768" y="18002"/>
                </a:lnTo>
                <a:lnTo>
                  <a:pt x="48006" y="18002"/>
                </a:lnTo>
                <a:lnTo>
                  <a:pt x="51340" y="16002"/>
                </a:lnTo>
                <a:lnTo>
                  <a:pt x="51340" y="15335"/>
                </a:lnTo>
                <a:close/>
                <a:moveTo>
                  <a:pt x="45911" y="18479"/>
                </a:moveTo>
                <a:lnTo>
                  <a:pt x="43053" y="16859"/>
                </a:lnTo>
                <a:lnTo>
                  <a:pt x="41815" y="16859"/>
                </a:lnTo>
                <a:lnTo>
                  <a:pt x="38386" y="18764"/>
                </a:lnTo>
                <a:lnTo>
                  <a:pt x="38386" y="19526"/>
                </a:lnTo>
                <a:lnTo>
                  <a:pt x="41243" y="21146"/>
                </a:lnTo>
                <a:lnTo>
                  <a:pt x="42481" y="21146"/>
                </a:lnTo>
                <a:lnTo>
                  <a:pt x="45911" y="19145"/>
                </a:lnTo>
                <a:lnTo>
                  <a:pt x="45911" y="18479"/>
                </a:lnTo>
                <a:close/>
                <a:moveTo>
                  <a:pt x="40386" y="21622"/>
                </a:moveTo>
                <a:lnTo>
                  <a:pt x="37529" y="20003"/>
                </a:lnTo>
                <a:lnTo>
                  <a:pt x="36386" y="20003"/>
                </a:lnTo>
                <a:lnTo>
                  <a:pt x="32956" y="22003"/>
                </a:lnTo>
                <a:lnTo>
                  <a:pt x="32956" y="22670"/>
                </a:lnTo>
                <a:lnTo>
                  <a:pt x="35814" y="24289"/>
                </a:lnTo>
                <a:lnTo>
                  <a:pt x="36957" y="24289"/>
                </a:lnTo>
                <a:lnTo>
                  <a:pt x="40386" y="22384"/>
                </a:lnTo>
                <a:lnTo>
                  <a:pt x="40386" y="21622"/>
                </a:lnTo>
                <a:close/>
                <a:moveTo>
                  <a:pt x="34957" y="24765"/>
                </a:moveTo>
                <a:lnTo>
                  <a:pt x="32099" y="23146"/>
                </a:lnTo>
                <a:lnTo>
                  <a:pt x="30861" y="23146"/>
                </a:lnTo>
                <a:lnTo>
                  <a:pt x="27432" y="25146"/>
                </a:lnTo>
                <a:lnTo>
                  <a:pt x="27432" y="25813"/>
                </a:lnTo>
                <a:lnTo>
                  <a:pt x="30289" y="27432"/>
                </a:lnTo>
                <a:lnTo>
                  <a:pt x="31528" y="27432"/>
                </a:lnTo>
                <a:lnTo>
                  <a:pt x="34957" y="25527"/>
                </a:lnTo>
                <a:lnTo>
                  <a:pt x="34957" y="24765"/>
                </a:lnTo>
                <a:close/>
                <a:moveTo>
                  <a:pt x="29432" y="28004"/>
                </a:moveTo>
                <a:lnTo>
                  <a:pt x="26575" y="26289"/>
                </a:lnTo>
                <a:lnTo>
                  <a:pt x="25337" y="26289"/>
                </a:lnTo>
                <a:lnTo>
                  <a:pt x="22003" y="28289"/>
                </a:lnTo>
                <a:lnTo>
                  <a:pt x="22003" y="28956"/>
                </a:lnTo>
                <a:lnTo>
                  <a:pt x="24860" y="30575"/>
                </a:lnTo>
                <a:lnTo>
                  <a:pt x="26003" y="30575"/>
                </a:lnTo>
                <a:lnTo>
                  <a:pt x="29432" y="28670"/>
                </a:lnTo>
                <a:lnTo>
                  <a:pt x="29432" y="28004"/>
                </a:lnTo>
                <a:close/>
                <a:moveTo>
                  <a:pt x="23908" y="31147"/>
                </a:moveTo>
                <a:lnTo>
                  <a:pt x="21050" y="29432"/>
                </a:lnTo>
                <a:lnTo>
                  <a:pt x="19907" y="29432"/>
                </a:lnTo>
                <a:lnTo>
                  <a:pt x="16478" y="31433"/>
                </a:lnTo>
                <a:lnTo>
                  <a:pt x="16478" y="32099"/>
                </a:lnTo>
                <a:lnTo>
                  <a:pt x="19336" y="33719"/>
                </a:lnTo>
                <a:lnTo>
                  <a:pt x="20574" y="33719"/>
                </a:lnTo>
                <a:lnTo>
                  <a:pt x="23908" y="31813"/>
                </a:lnTo>
                <a:lnTo>
                  <a:pt x="23908" y="31147"/>
                </a:lnTo>
                <a:close/>
                <a:moveTo>
                  <a:pt x="18479" y="34290"/>
                </a:moveTo>
                <a:lnTo>
                  <a:pt x="15621" y="32671"/>
                </a:lnTo>
                <a:lnTo>
                  <a:pt x="14383" y="32671"/>
                </a:lnTo>
                <a:lnTo>
                  <a:pt x="11049" y="34576"/>
                </a:lnTo>
                <a:lnTo>
                  <a:pt x="11049" y="35242"/>
                </a:lnTo>
                <a:lnTo>
                  <a:pt x="13906" y="36957"/>
                </a:lnTo>
                <a:lnTo>
                  <a:pt x="15049" y="36957"/>
                </a:lnTo>
                <a:lnTo>
                  <a:pt x="18479" y="34957"/>
                </a:lnTo>
                <a:lnTo>
                  <a:pt x="18479" y="34290"/>
                </a:lnTo>
                <a:close/>
                <a:moveTo>
                  <a:pt x="12954" y="37433"/>
                </a:moveTo>
                <a:lnTo>
                  <a:pt x="10096" y="35814"/>
                </a:lnTo>
                <a:lnTo>
                  <a:pt x="8954" y="35814"/>
                </a:lnTo>
                <a:lnTo>
                  <a:pt x="5524" y="37719"/>
                </a:lnTo>
                <a:lnTo>
                  <a:pt x="5524" y="38386"/>
                </a:lnTo>
                <a:lnTo>
                  <a:pt x="8382" y="40100"/>
                </a:lnTo>
                <a:lnTo>
                  <a:pt x="9620" y="40100"/>
                </a:lnTo>
                <a:lnTo>
                  <a:pt x="12954" y="38100"/>
                </a:lnTo>
                <a:lnTo>
                  <a:pt x="12954" y="37433"/>
                </a:lnTo>
                <a:close/>
                <a:moveTo>
                  <a:pt x="7525" y="41243"/>
                </a:moveTo>
                <a:lnTo>
                  <a:pt x="4096" y="43244"/>
                </a:lnTo>
                <a:lnTo>
                  <a:pt x="2857" y="43244"/>
                </a:lnTo>
                <a:lnTo>
                  <a:pt x="0" y="41624"/>
                </a:lnTo>
                <a:lnTo>
                  <a:pt x="0" y="40862"/>
                </a:lnTo>
                <a:lnTo>
                  <a:pt x="3429" y="38957"/>
                </a:lnTo>
                <a:lnTo>
                  <a:pt x="4667" y="38957"/>
                </a:lnTo>
                <a:lnTo>
                  <a:pt x="7525" y="40576"/>
                </a:lnTo>
                <a:lnTo>
                  <a:pt x="7525" y="41243"/>
                </a:lnTo>
                <a:close/>
              </a:path>
            </a:pathLst>
          </a:custGeom>
          <a:solidFill>
            <a:srgbClr val="FFFFFF"/>
          </a:solidFill>
          <a:ln w="9525" cap="flat">
            <a:noFill/>
            <a:prstDash val="solid"/>
            <a:miter/>
          </a:ln>
        </p:spPr>
        <p:txBody>
          <a:bodyPr rtlCol="0" anchor="ctr"/>
          <a:lstStyle/>
          <a:p>
            <a:endParaRPr lang="ru-RU"/>
          </a:p>
        </p:txBody>
      </p:sp>
      <p:sp>
        <p:nvSpPr>
          <p:cNvPr id="910" name="Полилиния: фигура 909">
            <a:extLst>
              <a:ext uri="{FF2B5EF4-FFF2-40B4-BE49-F238E27FC236}">
                <a16:creationId xmlns:a16="http://schemas.microsoft.com/office/drawing/2014/main" id="{9EEA6F47-EF7C-9C0A-BC8D-0BC1E7C6D163}"/>
              </a:ext>
            </a:extLst>
          </p:cNvPr>
          <p:cNvSpPr/>
          <p:nvPr/>
        </p:nvSpPr>
        <p:spPr>
          <a:xfrm>
            <a:off x="5617086" y="3133645"/>
            <a:ext cx="95250" cy="54673"/>
          </a:xfrm>
          <a:custGeom>
            <a:avLst/>
            <a:gdLst>
              <a:gd name="connsiteX0" fmla="*/ 77343 w 95250"/>
              <a:gd name="connsiteY0" fmla="*/ 2953 h 54673"/>
              <a:gd name="connsiteX1" fmla="*/ 76105 w 95250"/>
              <a:gd name="connsiteY1" fmla="*/ 2953 h 54673"/>
              <a:gd name="connsiteX2" fmla="*/ 72771 w 95250"/>
              <a:gd name="connsiteY2" fmla="*/ 4858 h 54673"/>
              <a:gd name="connsiteX3" fmla="*/ 72771 w 95250"/>
              <a:gd name="connsiteY3" fmla="*/ 5525 h 54673"/>
              <a:gd name="connsiteX4" fmla="*/ 75629 w 95250"/>
              <a:gd name="connsiteY4" fmla="*/ 7239 h 54673"/>
              <a:gd name="connsiteX5" fmla="*/ 76771 w 95250"/>
              <a:gd name="connsiteY5" fmla="*/ 7239 h 54673"/>
              <a:gd name="connsiteX6" fmla="*/ 80200 w 95250"/>
              <a:gd name="connsiteY6" fmla="*/ 5239 h 54673"/>
              <a:gd name="connsiteX7" fmla="*/ 80200 w 95250"/>
              <a:gd name="connsiteY7" fmla="*/ 4572 h 54673"/>
              <a:gd name="connsiteX8" fmla="*/ 77343 w 95250"/>
              <a:gd name="connsiteY8" fmla="*/ 2953 h 54673"/>
              <a:gd name="connsiteX9" fmla="*/ 72295 w 95250"/>
              <a:gd name="connsiteY9" fmla="*/ 0 h 54673"/>
              <a:gd name="connsiteX10" fmla="*/ 71152 w 95250"/>
              <a:gd name="connsiteY10" fmla="*/ 0 h 54673"/>
              <a:gd name="connsiteX11" fmla="*/ 67723 w 95250"/>
              <a:gd name="connsiteY11" fmla="*/ 2000 h 54673"/>
              <a:gd name="connsiteX12" fmla="*/ 67723 w 95250"/>
              <a:gd name="connsiteY12" fmla="*/ 2667 h 54673"/>
              <a:gd name="connsiteX13" fmla="*/ 70580 w 95250"/>
              <a:gd name="connsiteY13" fmla="*/ 4286 h 54673"/>
              <a:gd name="connsiteX14" fmla="*/ 71818 w 95250"/>
              <a:gd name="connsiteY14" fmla="*/ 4286 h 54673"/>
              <a:gd name="connsiteX15" fmla="*/ 75152 w 95250"/>
              <a:gd name="connsiteY15" fmla="*/ 2381 h 54673"/>
              <a:gd name="connsiteX16" fmla="*/ 75152 w 95250"/>
              <a:gd name="connsiteY16" fmla="*/ 1715 h 54673"/>
              <a:gd name="connsiteX17" fmla="*/ 72295 w 95250"/>
              <a:gd name="connsiteY17" fmla="*/ 0 h 54673"/>
              <a:gd name="connsiteX18" fmla="*/ 66865 w 95250"/>
              <a:gd name="connsiteY18" fmla="*/ 3143 h 54673"/>
              <a:gd name="connsiteX19" fmla="*/ 65627 w 95250"/>
              <a:gd name="connsiteY19" fmla="*/ 3143 h 54673"/>
              <a:gd name="connsiteX20" fmla="*/ 62198 w 95250"/>
              <a:gd name="connsiteY20" fmla="*/ 5144 h 54673"/>
              <a:gd name="connsiteX21" fmla="*/ 62198 w 95250"/>
              <a:gd name="connsiteY21" fmla="*/ 5810 h 54673"/>
              <a:gd name="connsiteX22" fmla="*/ 65056 w 95250"/>
              <a:gd name="connsiteY22" fmla="*/ 7429 h 54673"/>
              <a:gd name="connsiteX23" fmla="*/ 66294 w 95250"/>
              <a:gd name="connsiteY23" fmla="*/ 7429 h 54673"/>
              <a:gd name="connsiteX24" fmla="*/ 69723 w 95250"/>
              <a:gd name="connsiteY24" fmla="*/ 5525 h 54673"/>
              <a:gd name="connsiteX25" fmla="*/ 69723 w 95250"/>
              <a:gd name="connsiteY25" fmla="*/ 4858 h 54673"/>
              <a:gd name="connsiteX26" fmla="*/ 66865 w 95250"/>
              <a:gd name="connsiteY26" fmla="*/ 3143 h 54673"/>
              <a:gd name="connsiteX27" fmla="*/ 61341 w 95250"/>
              <a:gd name="connsiteY27" fmla="*/ 6382 h 54673"/>
              <a:gd name="connsiteX28" fmla="*/ 60198 w 95250"/>
              <a:gd name="connsiteY28" fmla="*/ 6382 h 54673"/>
              <a:gd name="connsiteX29" fmla="*/ 56769 w 95250"/>
              <a:gd name="connsiteY29" fmla="*/ 8287 h 54673"/>
              <a:gd name="connsiteX30" fmla="*/ 56769 w 95250"/>
              <a:gd name="connsiteY30" fmla="*/ 8954 h 54673"/>
              <a:gd name="connsiteX31" fmla="*/ 59626 w 95250"/>
              <a:gd name="connsiteY31" fmla="*/ 10668 h 54673"/>
              <a:gd name="connsiteX32" fmla="*/ 60770 w 95250"/>
              <a:gd name="connsiteY32" fmla="*/ 10668 h 54673"/>
              <a:gd name="connsiteX33" fmla="*/ 64198 w 95250"/>
              <a:gd name="connsiteY33" fmla="*/ 8668 h 54673"/>
              <a:gd name="connsiteX34" fmla="*/ 64198 w 95250"/>
              <a:gd name="connsiteY34" fmla="*/ 8001 h 54673"/>
              <a:gd name="connsiteX35" fmla="*/ 61341 w 95250"/>
              <a:gd name="connsiteY35" fmla="*/ 6382 h 54673"/>
              <a:gd name="connsiteX36" fmla="*/ 70866 w 95250"/>
              <a:gd name="connsiteY36" fmla="*/ 18098 h 54673"/>
              <a:gd name="connsiteX37" fmla="*/ 69628 w 95250"/>
              <a:gd name="connsiteY37" fmla="*/ 18098 h 54673"/>
              <a:gd name="connsiteX38" fmla="*/ 66199 w 95250"/>
              <a:gd name="connsiteY38" fmla="*/ 20098 h 54673"/>
              <a:gd name="connsiteX39" fmla="*/ 66199 w 95250"/>
              <a:gd name="connsiteY39" fmla="*/ 20765 h 54673"/>
              <a:gd name="connsiteX40" fmla="*/ 69056 w 95250"/>
              <a:gd name="connsiteY40" fmla="*/ 22384 h 54673"/>
              <a:gd name="connsiteX41" fmla="*/ 70295 w 95250"/>
              <a:gd name="connsiteY41" fmla="*/ 22384 h 54673"/>
              <a:gd name="connsiteX42" fmla="*/ 73723 w 95250"/>
              <a:gd name="connsiteY42" fmla="*/ 20479 h 54673"/>
              <a:gd name="connsiteX43" fmla="*/ 73723 w 95250"/>
              <a:gd name="connsiteY43" fmla="*/ 19717 h 54673"/>
              <a:gd name="connsiteX44" fmla="*/ 70866 w 95250"/>
              <a:gd name="connsiteY44" fmla="*/ 18098 h 54673"/>
              <a:gd name="connsiteX45" fmla="*/ 65341 w 95250"/>
              <a:gd name="connsiteY45" fmla="*/ 21241 h 54673"/>
              <a:gd name="connsiteX46" fmla="*/ 64198 w 95250"/>
              <a:gd name="connsiteY46" fmla="*/ 21241 h 54673"/>
              <a:gd name="connsiteX47" fmla="*/ 60770 w 95250"/>
              <a:gd name="connsiteY47" fmla="*/ 23241 h 54673"/>
              <a:gd name="connsiteX48" fmla="*/ 60770 w 95250"/>
              <a:gd name="connsiteY48" fmla="*/ 23908 h 54673"/>
              <a:gd name="connsiteX49" fmla="*/ 63627 w 95250"/>
              <a:gd name="connsiteY49" fmla="*/ 25527 h 54673"/>
              <a:gd name="connsiteX50" fmla="*/ 64770 w 95250"/>
              <a:gd name="connsiteY50" fmla="*/ 25527 h 54673"/>
              <a:gd name="connsiteX51" fmla="*/ 68199 w 95250"/>
              <a:gd name="connsiteY51" fmla="*/ 23622 h 54673"/>
              <a:gd name="connsiteX52" fmla="*/ 68199 w 95250"/>
              <a:gd name="connsiteY52" fmla="*/ 22955 h 54673"/>
              <a:gd name="connsiteX53" fmla="*/ 65341 w 95250"/>
              <a:gd name="connsiteY53" fmla="*/ 21241 h 54673"/>
              <a:gd name="connsiteX54" fmla="*/ 59912 w 95250"/>
              <a:gd name="connsiteY54" fmla="*/ 24384 h 54673"/>
              <a:gd name="connsiteX55" fmla="*/ 58674 w 95250"/>
              <a:gd name="connsiteY55" fmla="*/ 24384 h 54673"/>
              <a:gd name="connsiteX56" fmla="*/ 55245 w 95250"/>
              <a:gd name="connsiteY56" fmla="*/ 26384 h 54673"/>
              <a:gd name="connsiteX57" fmla="*/ 55245 w 95250"/>
              <a:gd name="connsiteY57" fmla="*/ 27051 h 54673"/>
              <a:gd name="connsiteX58" fmla="*/ 58103 w 95250"/>
              <a:gd name="connsiteY58" fmla="*/ 28670 h 54673"/>
              <a:gd name="connsiteX59" fmla="*/ 59341 w 95250"/>
              <a:gd name="connsiteY59" fmla="*/ 28670 h 54673"/>
              <a:gd name="connsiteX60" fmla="*/ 62770 w 95250"/>
              <a:gd name="connsiteY60" fmla="*/ 26765 h 54673"/>
              <a:gd name="connsiteX61" fmla="*/ 62770 w 95250"/>
              <a:gd name="connsiteY61" fmla="*/ 26099 h 54673"/>
              <a:gd name="connsiteX62" fmla="*/ 59912 w 95250"/>
              <a:gd name="connsiteY62" fmla="*/ 24384 h 54673"/>
              <a:gd name="connsiteX63" fmla="*/ 54388 w 95250"/>
              <a:gd name="connsiteY63" fmla="*/ 27623 h 54673"/>
              <a:gd name="connsiteX64" fmla="*/ 53149 w 95250"/>
              <a:gd name="connsiteY64" fmla="*/ 27623 h 54673"/>
              <a:gd name="connsiteX65" fmla="*/ 49816 w 95250"/>
              <a:gd name="connsiteY65" fmla="*/ 29528 h 54673"/>
              <a:gd name="connsiteX66" fmla="*/ 49816 w 95250"/>
              <a:gd name="connsiteY66" fmla="*/ 30194 h 54673"/>
              <a:gd name="connsiteX67" fmla="*/ 52673 w 95250"/>
              <a:gd name="connsiteY67" fmla="*/ 31909 h 54673"/>
              <a:gd name="connsiteX68" fmla="*/ 53816 w 95250"/>
              <a:gd name="connsiteY68" fmla="*/ 31909 h 54673"/>
              <a:gd name="connsiteX69" fmla="*/ 57245 w 95250"/>
              <a:gd name="connsiteY69" fmla="*/ 29908 h 54673"/>
              <a:gd name="connsiteX70" fmla="*/ 57245 w 95250"/>
              <a:gd name="connsiteY70" fmla="*/ 29242 h 54673"/>
              <a:gd name="connsiteX71" fmla="*/ 54388 w 95250"/>
              <a:gd name="connsiteY71" fmla="*/ 27623 h 54673"/>
              <a:gd name="connsiteX72" fmla="*/ 48863 w 95250"/>
              <a:gd name="connsiteY72" fmla="*/ 30766 h 54673"/>
              <a:gd name="connsiteX73" fmla="*/ 47720 w 95250"/>
              <a:gd name="connsiteY73" fmla="*/ 30766 h 54673"/>
              <a:gd name="connsiteX74" fmla="*/ 44291 w 95250"/>
              <a:gd name="connsiteY74" fmla="*/ 32671 h 54673"/>
              <a:gd name="connsiteX75" fmla="*/ 44291 w 95250"/>
              <a:gd name="connsiteY75" fmla="*/ 33338 h 54673"/>
              <a:gd name="connsiteX76" fmla="*/ 47149 w 95250"/>
              <a:gd name="connsiteY76" fmla="*/ 35052 h 54673"/>
              <a:gd name="connsiteX77" fmla="*/ 48387 w 95250"/>
              <a:gd name="connsiteY77" fmla="*/ 35052 h 54673"/>
              <a:gd name="connsiteX78" fmla="*/ 51721 w 95250"/>
              <a:gd name="connsiteY78" fmla="*/ 33052 h 54673"/>
              <a:gd name="connsiteX79" fmla="*/ 51721 w 95250"/>
              <a:gd name="connsiteY79" fmla="*/ 32385 h 54673"/>
              <a:gd name="connsiteX80" fmla="*/ 48863 w 95250"/>
              <a:gd name="connsiteY80" fmla="*/ 30766 h 54673"/>
              <a:gd name="connsiteX81" fmla="*/ 43434 w 95250"/>
              <a:gd name="connsiteY81" fmla="*/ 33909 h 54673"/>
              <a:gd name="connsiteX82" fmla="*/ 42196 w 95250"/>
              <a:gd name="connsiteY82" fmla="*/ 33909 h 54673"/>
              <a:gd name="connsiteX83" fmla="*/ 38862 w 95250"/>
              <a:gd name="connsiteY83" fmla="*/ 35814 h 54673"/>
              <a:gd name="connsiteX84" fmla="*/ 38862 w 95250"/>
              <a:gd name="connsiteY84" fmla="*/ 36576 h 54673"/>
              <a:gd name="connsiteX85" fmla="*/ 41720 w 95250"/>
              <a:gd name="connsiteY85" fmla="*/ 38195 h 54673"/>
              <a:gd name="connsiteX86" fmla="*/ 42863 w 95250"/>
              <a:gd name="connsiteY86" fmla="*/ 38195 h 54673"/>
              <a:gd name="connsiteX87" fmla="*/ 46291 w 95250"/>
              <a:gd name="connsiteY87" fmla="*/ 36195 h 54673"/>
              <a:gd name="connsiteX88" fmla="*/ 46291 w 95250"/>
              <a:gd name="connsiteY88" fmla="*/ 35528 h 54673"/>
              <a:gd name="connsiteX89" fmla="*/ 43434 w 95250"/>
              <a:gd name="connsiteY89" fmla="*/ 33909 h 54673"/>
              <a:gd name="connsiteX90" fmla="*/ 37909 w 95250"/>
              <a:gd name="connsiteY90" fmla="*/ 37052 h 54673"/>
              <a:gd name="connsiteX91" fmla="*/ 36766 w 95250"/>
              <a:gd name="connsiteY91" fmla="*/ 37052 h 54673"/>
              <a:gd name="connsiteX92" fmla="*/ 33338 w 95250"/>
              <a:gd name="connsiteY92" fmla="*/ 38957 h 54673"/>
              <a:gd name="connsiteX93" fmla="*/ 33338 w 95250"/>
              <a:gd name="connsiteY93" fmla="*/ 39719 h 54673"/>
              <a:gd name="connsiteX94" fmla="*/ 36195 w 95250"/>
              <a:gd name="connsiteY94" fmla="*/ 41338 h 54673"/>
              <a:gd name="connsiteX95" fmla="*/ 37433 w 95250"/>
              <a:gd name="connsiteY95" fmla="*/ 41338 h 54673"/>
              <a:gd name="connsiteX96" fmla="*/ 40767 w 95250"/>
              <a:gd name="connsiteY96" fmla="*/ 39338 h 54673"/>
              <a:gd name="connsiteX97" fmla="*/ 40767 w 95250"/>
              <a:gd name="connsiteY97" fmla="*/ 38671 h 54673"/>
              <a:gd name="connsiteX98" fmla="*/ 37909 w 95250"/>
              <a:gd name="connsiteY98" fmla="*/ 37052 h 54673"/>
              <a:gd name="connsiteX99" fmla="*/ 32480 w 95250"/>
              <a:gd name="connsiteY99" fmla="*/ 40196 h 54673"/>
              <a:gd name="connsiteX100" fmla="*/ 31242 w 95250"/>
              <a:gd name="connsiteY100" fmla="*/ 40196 h 54673"/>
              <a:gd name="connsiteX101" fmla="*/ 27813 w 95250"/>
              <a:gd name="connsiteY101" fmla="*/ 42196 h 54673"/>
              <a:gd name="connsiteX102" fmla="*/ 27813 w 95250"/>
              <a:gd name="connsiteY102" fmla="*/ 42863 h 54673"/>
              <a:gd name="connsiteX103" fmla="*/ 30671 w 95250"/>
              <a:gd name="connsiteY103" fmla="*/ 44482 h 54673"/>
              <a:gd name="connsiteX104" fmla="*/ 31909 w 95250"/>
              <a:gd name="connsiteY104" fmla="*/ 44482 h 54673"/>
              <a:gd name="connsiteX105" fmla="*/ 35338 w 95250"/>
              <a:gd name="connsiteY105" fmla="*/ 42577 h 54673"/>
              <a:gd name="connsiteX106" fmla="*/ 35338 w 95250"/>
              <a:gd name="connsiteY106" fmla="*/ 41815 h 54673"/>
              <a:gd name="connsiteX107" fmla="*/ 32480 w 95250"/>
              <a:gd name="connsiteY107" fmla="*/ 40196 h 54673"/>
              <a:gd name="connsiteX108" fmla="*/ 26956 w 95250"/>
              <a:gd name="connsiteY108" fmla="*/ 43339 h 54673"/>
              <a:gd name="connsiteX109" fmla="*/ 25717 w 95250"/>
              <a:gd name="connsiteY109" fmla="*/ 43339 h 54673"/>
              <a:gd name="connsiteX110" fmla="*/ 22384 w 95250"/>
              <a:gd name="connsiteY110" fmla="*/ 45339 h 54673"/>
              <a:gd name="connsiteX111" fmla="*/ 22384 w 95250"/>
              <a:gd name="connsiteY111" fmla="*/ 46006 h 54673"/>
              <a:gd name="connsiteX112" fmla="*/ 25241 w 95250"/>
              <a:gd name="connsiteY112" fmla="*/ 47625 h 54673"/>
              <a:gd name="connsiteX113" fmla="*/ 26384 w 95250"/>
              <a:gd name="connsiteY113" fmla="*/ 47625 h 54673"/>
              <a:gd name="connsiteX114" fmla="*/ 29813 w 95250"/>
              <a:gd name="connsiteY114" fmla="*/ 45720 h 54673"/>
              <a:gd name="connsiteX115" fmla="*/ 29813 w 95250"/>
              <a:gd name="connsiteY115" fmla="*/ 44958 h 54673"/>
              <a:gd name="connsiteX116" fmla="*/ 26956 w 95250"/>
              <a:gd name="connsiteY116" fmla="*/ 43339 h 54673"/>
              <a:gd name="connsiteX117" fmla="*/ 21431 w 95250"/>
              <a:gd name="connsiteY117" fmla="*/ 46482 h 54673"/>
              <a:gd name="connsiteX118" fmla="*/ 20288 w 95250"/>
              <a:gd name="connsiteY118" fmla="*/ 46482 h 54673"/>
              <a:gd name="connsiteX119" fmla="*/ 15145 w 95250"/>
              <a:gd name="connsiteY119" fmla="*/ 49530 h 54673"/>
              <a:gd name="connsiteX120" fmla="*/ 15145 w 95250"/>
              <a:gd name="connsiteY120" fmla="*/ 50197 h 54673"/>
              <a:gd name="connsiteX121" fmla="*/ 18002 w 95250"/>
              <a:gd name="connsiteY121" fmla="*/ 51816 h 54673"/>
              <a:gd name="connsiteX122" fmla="*/ 19145 w 95250"/>
              <a:gd name="connsiteY122" fmla="*/ 51816 h 54673"/>
              <a:gd name="connsiteX123" fmla="*/ 24289 w 95250"/>
              <a:gd name="connsiteY123" fmla="*/ 48863 h 54673"/>
              <a:gd name="connsiteX124" fmla="*/ 24289 w 95250"/>
              <a:gd name="connsiteY124" fmla="*/ 48196 h 54673"/>
              <a:gd name="connsiteX125" fmla="*/ 21431 w 95250"/>
              <a:gd name="connsiteY125" fmla="*/ 46482 h 54673"/>
              <a:gd name="connsiteX126" fmla="*/ 65722 w 95250"/>
              <a:gd name="connsiteY126" fmla="*/ 15240 h 54673"/>
              <a:gd name="connsiteX127" fmla="*/ 64579 w 95250"/>
              <a:gd name="connsiteY127" fmla="*/ 15240 h 54673"/>
              <a:gd name="connsiteX128" fmla="*/ 59341 w 95250"/>
              <a:gd name="connsiteY128" fmla="*/ 18193 h 54673"/>
              <a:gd name="connsiteX129" fmla="*/ 59341 w 95250"/>
              <a:gd name="connsiteY129" fmla="*/ 18955 h 54673"/>
              <a:gd name="connsiteX130" fmla="*/ 62198 w 95250"/>
              <a:gd name="connsiteY130" fmla="*/ 20574 h 54673"/>
              <a:gd name="connsiteX131" fmla="*/ 63437 w 95250"/>
              <a:gd name="connsiteY131" fmla="*/ 20574 h 54673"/>
              <a:gd name="connsiteX132" fmla="*/ 68580 w 95250"/>
              <a:gd name="connsiteY132" fmla="*/ 17621 h 54673"/>
              <a:gd name="connsiteX133" fmla="*/ 68580 w 95250"/>
              <a:gd name="connsiteY133" fmla="*/ 16859 h 54673"/>
              <a:gd name="connsiteX134" fmla="*/ 65722 w 95250"/>
              <a:gd name="connsiteY134" fmla="*/ 15240 h 54673"/>
              <a:gd name="connsiteX135" fmla="*/ 58483 w 95250"/>
              <a:gd name="connsiteY135" fmla="*/ 19431 h 54673"/>
              <a:gd name="connsiteX136" fmla="*/ 57245 w 95250"/>
              <a:gd name="connsiteY136" fmla="*/ 19431 h 54673"/>
              <a:gd name="connsiteX137" fmla="*/ 53912 w 95250"/>
              <a:gd name="connsiteY137" fmla="*/ 21431 h 54673"/>
              <a:gd name="connsiteX138" fmla="*/ 53912 w 95250"/>
              <a:gd name="connsiteY138" fmla="*/ 22098 h 54673"/>
              <a:gd name="connsiteX139" fmla="*/ 56769 w 95250"/>
              <a:gd name="connsiteY139" fmla="*/ 23717 h 54673"/>
              <a:gd name="connsiteX140" fmla="*/ 57912 w 95250"/>
              <a:gd name="connsiteY140" fmla="*/ 23717 h 54673"/>
              <a:gd name="connsiteX141" fmla="*/ 61341 w 95250"/>
              <a:gd name="connsiteY141" fmla="*/ 21812 h 54673"/>
              <a:gd name="connsiteX142" fmla="*/ 61341 w 95250"/>
              <a:gd name="connsiteY142" fmla="*/ 21050 h 54673"/>
              <a:gd name="connsiteX143" fmla="*/ 58483 w 95250"/>
              <a:gd name="connsiteY143" fmla="*/ 19431 h 54673"/>
              <a:gd name="connsiteX144" fmla="*/ 52959 w 95250"/>
              <a:gd name="connsiteY144" fmla="*/ 22574 h 54673"/>
              <a:gd name="connsiteX145" fmla="*/ 51816 w 95250"/>
              <a:gd name="connsiteY145" fmla="*/ 22574 h 54673"/>
              <a:gd name="connsiteX146" fmla="*/ 48387 w 95250"/>
              <a:gd name="connsiteY146" fmla="*/ 24575 h 54673"/>
              <a:gd name="connsiteX147" fmla="*/ 48387 w 95250"/>
              <a:gd name="connsiteY147" fmla="*/ 25241 h 54673"/>
              <a:gd name="connsiteX148" fmla="*/ 51245 w 95250"/>
              <a:gd name="connsiteY148" fmla="*/ 26861 h 54673"/>
              <a:gd name="connsiteX149" fmla="*/ 52483 w 95250"/>
              <a:gd name="connsiteY149" fmla="*/ 26861 h 54673"/>
              <a:gd name="connsiteX150" fmla="*/ 55816 w 95250"/>
              <a:gd name="connsiteY150" fmla="*/ 24955 h 54673"/>
              <a:gd name="connsiteX151" fmla="*/ 55816 w 95250"/>
              <a:gd name="connsiteY151" fmla="*/ 24194 h 54673"/>
              <a:gd name="connsiteX152" fmla="*/ 52959 w 95250"/>
              <a:gd name="connsiteY152" fmla="*/ 22574 h 54673"/>
              <a:gd name="connsiteX153" fmla="*/ 47530 w 95250"/>
              <a:gd name="connsiteY153" fmla="*/ 25717 h 54673"/>
              <a:gd name="connsiteX154" fmla="*/ 46291 w 95250"/>
              <a:gd name="connsiteY154" fmla="*/ 25717 h 54673"/>
              <a:gd name="connsiteX155" fmla="*/ 42958 w 95250"/>
              <a:gd name="connsiteY155" fmla="*/ 27718 h 54673"/>
              <a:gd name="connsiteX156" fmla="*/ 42958 w 95250"/>
              <a:gd name="connsiteY156" fmla="*/ 28384 h 54673"/>
              <a:gd name="connsiteX157" fmla="*/ 45815 w 95250"/>
              <a:gd name="connsiteY157" fmla="*/ 30004 h 54673"/>
              <a:gd name="connsiteX158" fmla="*/ 46958 w 95250"/>
              <a:gd name="connsiteY158" fmla="*/ 30004 h 54673"/>
              <a:gd name="connsiteX159" fmla="*/ 50387 w 95250"/>
              <a:gd name="connsiteY159" fmla="*/ 28099 h 54673"/>
              <a:gd name="connsiteX160" fmla="*/ 50387 w 95250"/>
              <a:gd name="connsiteY160" fmla="*/ 27432 h 54673"/>
              <a:gd name="connsiteX161" fmla="*/ 47530 w 95250"/>
              <a:gd name="connsiteY161" fmla="*/ 25717 h 54673"/>
              <a:gd name="connsiteX162" fmla="*/ 42005 w 95250"/>
              <a:gd name="connsiteY162" fmla="*/ 28861 h 54673"/>
              <a:gd name="connsiteX163" fmla="*/ 40862 w 95250"/>
              <a:gd name="connsiteY163" fmla="*/ 28861 h 54673"/>
              <a:gd name="connsiteX164" fmla="*/ 37433 w 95250"/>
              <a:gd name="connsiteY164" fmla="*/ 30861 h 54673"/>
              <a:gd name="connsiteX165" fmla="*/ 37433 w 95250"/>
              <a:gd name="connsiteY165" fmla="*/ 31528 h 54673"/>
              <a:gd name="connsiteX166" fmla="*/ 40291 w 95250"/>
              <a:gd name="connsiteY166" fmla="*/ 33147 h 54673"/>
              <a:gd name="connsiteX167" fmla="*/ 41434 w 95250"/>
              <a:gd name="connsiteY167" fmla="*/ 33147 h 54673"/>
              <a:gd name="connsiteX168" fmla="*/ 44863 w 95250"/>
              <a:gd name="connsiteY168" fmla="*/ 31242 h 54673"/>
              <a:gd name="connsiteX169" fmla="*/ 44863 w 95250"/>
              <a:gd name="connsiteY169" fmla="*/ 30575 h 54673"/>
              <a:gd name="connsiteX170" fmla="*/ 42005 w 95250"/>
              <a:gd name="connsiteY170" fmla="*/ 28861 h 54673"/>
              <a:gd name="connsiteX171" fmla="*/ 36576 w 95250"/>
              <a:gd name="connsiteY171" fmla="*/ 32099 h 54673"/>
              <a:gd name="connsiteX172" fmla="*/ 35338 w 95250"/>
              <a:gd name="connsiteY172" fmla="*/ 32099 h 54673"/>
              <a:gd name="connsiteX173" fmla="*/ 31909 w 95250"/>
              <a:gd name="connsiteY173" fmla="*/ 34004 h 54673"/>
              <a:gd name="connsiteX174" fmla="*/ 31909 w 95250"/>
              <a:gd name="connsiteY174" fmla="*/ 34671 h 54673"/>
              <a:gd name="connsiteX175" fmla="*/ 34766 w 95250"/>
              <a:gd name="connsiteY175" fmla="*/ 36386 h 54673"/>
              <a:gd name="connsiteX176" fmla="*/ 36004 w 95250"/>
              <a:gd name="connsiteY176" fmla="*/ 36386 h 54673"/>
              <a:gd name="connsiteX177" fmla="*/ 39433 w 95250"/>
              <a:gd name="connsiteY177" fmla="*/ 34385 h 54673"/>
              <a:gd name="connsiteX178" fmla="*/ 39433 w 95250"/>
              <a:gd name="connsiteY178" fmla="*/ 33719 h 54673"/>
              <a:gd name="connsiteX179" fmla="*/ 36576 w 95250"/>
              <a:gd name="connsiteY179" fmla="*/ 32099 h 54673"/>
              <a:gd name="connsiteX180" fmla="*/ 75629 w 95250"/>
              <a:gd name="connsiteY180" fmla="*/ 20955 h 54673"/>
              <a:gd name="connsiteX181" fmla="*/ 74486 w 95250"/>
              <a:gd name="connsiteY181" fmla="*/ 20955 h 54673"/>
              <a:gd name="connsiteX182" fmla="*/ 69247 w 95250"/>
              <a:gd name="connsiteY182" fmla="*/ 24003 h 54673"/>
              <a:gd name="connsiteX183" fmla="*/ 69247 w 95250"/>
              <a:gd name="connsiteY183" fmla="*/ 24670 h 54673"/>
              <a:gd name="connsiteX184" fmla="*/ 72104 w 95250"/>
              <a:gd name="connsiteY184" fmla="*/ 26289 h 54673"/>
              <a:gd name="connsiteX185" fmla="*/ 73342 w 95250"/>
              <a:gd name="connsiteY185" fmla="*/ 26289 h 54673"/>
              <a:gd name="connsiteX186" fmla="*/ 78486 w 95250"/>
              <a:gd name="connsiteY186" fmla="*/ 23336 h 54673"/>
              <a:gd name="connsiteX187" fmla="*/ 78486 w 95250"/>
              <a:gd name="connsiteY187" fmla="*/ 22670 h 54673"/>
              <a:gd name="connsiteX188" fmla="*/ 75629 w 95250"/>
              <a:gd name="connsiteY188" fmla="*/ 20955 h 54673"/>
              <a:gd name="connsiteX189" fmla="*/ 40957 w 95250"/>
              <a:gd name="connsiteY189" fmla="*/ 40958 h 54673"/>
              <a:gd name="connsiteX190" fmla="*/ 39814 w 95250"/>
              <a:gd name="connsiteY190" fmla="*/ 40958 h 54673"/>
              <a:gd name="connsiteX191" fmla="*/ 36386 w 95250"/>
              <a:gd name="connsiteY191" fmla="*/ 42863 h 54673"/>
              <a:gd name="connsiteX192" fmla="*/ 36386 w 95250"/>
              <a:gd name="connsiteY192" fmla="*/ 43529 h 54673"/>
              <a:gd name="connsiteX193" fmla="*/ 39243 w 95250"/>
              <a:gd name="connsiteY193" fmla="*/ 45244 h 54673"/>
              <a:gd name="connsiteX194" fmla="*/ 40481 w 95250"/>
              <a:gd name="connsiteY194" fmla="*/ 45244 h 54673"/>
              <a:gd name="connsiteX195" fmla="*/ 43815 w 95250"/>
              <a:gd name="connsiteY195" fmla="*/ 43244 h 54673"/>
              <a:gd name="connsiteX196" fmla="*/ 43815 w 95250"/>
              <a:gd name="connsiteY196" fmla="*/ 42577 h 54673"/>
              <a:gd name="connsiteX197" fmla="*/ 40957 w 95250"/>
              <a:gd name="connsiteY197" fmla="*/ 40958 h 54673"/>
              <a:gd name="connsiteX198" fmla="*/ 35528 w 95250"/>
              <a:gd name="connsiteY198" fmla="*/ 44101 h 54673"/>
              <a:gd name="connsiteX199" fmla="*/ 34290 w 95250"/>
              <a:gd name="connsiteY199" fmla="*/ 44101 h 54673"/>
              <a:gd name="connsiteX200" fmla="*/ 30956 w 95250"/>
              <a:gd name="connsiteY200" fmla="*/ 46006 h 54673"/>
              <a:gd name="connsiteX201" fmla="*/ 30956 w 95250"/>
              <a:gd name="connsiteY201" fmla="*/ 46768 h 54673"/>
              <a:gd name="connsiteX202" fmla="*/ 33814 w 95250"/>
              <a:gd name="connsiteY202" fmla="*/ 48387 h 54673"/>
              <a:gd name="connsiteX203" fmla="*/ 34957 w 95250"/>
              <a:gd name="connsiteY203" fmla="*/ 48387 h 54673"/>
              <a:gd name="connsiteX204" fmla="*/ 38386 w 95250"/>
              <a:gd name="connsiteY204" fmla="*/ 46387 h 54673"/>
              <a:gd name="connsiteX205" fmla="*/ 38386 w 95250"/>
              <a:gd name="connsiteY205" fmla="*/ 45720 h 54673"/>
              <a:gd name="connsiteX206" fmla="*/ 35528 w 95250"/>
              <a:gd name="connsiteY206" fmla="*/ 44101 h 54673"/>
              <a:gd name="connsiteX207" fmla="*/ 30004 w 95250"/>
              <a:gd name="connsiteY207" fmla="*/ 47244 h 54673"/>
              <a:gd name="connsiteX208" fmla="*/ 28861 w 95250"/>
              <a:gd name="connsiteY208" fmla="*/ 47244 h 54673"/>
              <a:gd name="connsiteX209" fmla="*/ 25432 w 95250"/>
              <a:gd name="connsiteY209" fmla="*/ 49244 h 54673"/>
              <a:gd name="connsiteX210" fmla="*/ 25432 w 95250"/>
              <a:gd name="connsiteY210" fmla="*/ 49911 h 54673"/>
              <a:gd name="connsiteX211" fmla="*/ 28289 w 95250"/>
              <a:gd name="connsiteY211" fmla="*/ 51530 h 54673"/>
              <a:gd name="connsiteX212" fmla="*/ 29528 w 95250"/>
              <a:gd name="connsiteY212" fmla="*/ 51530 h 54673"/>
              <a:gd name="connsiteX213" fmla="*/ 32861 w 95250"/>
              <a:gd name="connsiteY213" fmla="*/ 49530 h 54673"/>
              <a:gd name="connsiteX214" fmla="*/ 32861 w 95250"/>
              <a:gd name="connsiteY214" fmla="*/ 48863 h 54673"/>
              <a:gd name="connsiteX215" fmla="*/ 30004 w 95250"/>
              <a:gd name="connsiteY215" fmla="*/ 47244 h 54673"/>
              <a:gd name="connsiteX216" fmla="*/ 24574 w 95250"/>
              <a:gd name="connsiteY216" fmla="*/ 50387 h 54673"/>
              <a:gd name="connsiteX217" fmla="*/ 23336 w 95250"/>
              <a:gd name="connsiteY217" fmla="*/ 50387 h 54673"/>
              <a:gd name="connsiteX218" fmla="*/ 19907 w 95250"/>
              <a:gd name="connsiteY218" fmla="*/ 52388 h 54673"/>
              <a:gd name="connsiteX219" fmla="*/ 19907 w 95250"/>
              <a:gd name="connsiteY219" fmla="*/ 53054 h 54673"/>
              <a:gd name="connsiteX220" fmla="*/ 22765 w 95250"/>
              <a:gd name="connsiteY220" fmla="*/ 54674 h 54673"/>
              <a:gd name="connsiteX221" fmla="*/ 24003 w 95250"/>
              <a:gd name="connsiteY221" fmla="*/ 54674 h 54673"/>
              <a:gd name="connsiteX222" fmla="*/ 27432 w 95250"/>
              <a:gd name="connsiteY222" fmla="*/ 52769 h 54673"/>
              <a:gd name="connsiteX223" fmla="*/ 27432 w 95250"/>
              <a:gd name="connsiteY223" fmla="*/ 52007 h 54673"/>
              <a:gd name="connsiteX224" fmla="*/ 24574 w 95250"/>
              <a:gd name="connsiteY224" fmla="*/ 50387 h 54673"/>
              <a:gd name="connsiteX225" fmla="*/ 31051 w 95250"/>
              <a:gd name="connsiteY225" fmla="*/ 35242 h 54673"/>
              <a:gd name="connsiteX226" fmla="*/ 29813 w 95250"/>
              <a:gd name="connsiteY226" fmla="*/ 35242 h 54673"/>
              <a:gd name="connsiteX227" fmla="*/ 26479 w 95250"/>
              <a:gd name="connsiteY227" fmla="*/ 37148 h 54673"/>
              <a:gd name="connsiteX228" fmla="*/ 26479 w 95250"/>
              <a:gd name="connsiteY228" fmla="*/ 37814 h 54673"/>
              <a:gd name="connsiteX229" fmla="*/ 29337 w 95250"/>
              <a:gd name="connsiteY229" fmla="*/ 39529 h 54673"/>
              <a:gd name="connsiteX230" fmla="*/ 30480 w 95250"/>
              <a:gd name="connsiteY230" fmla="*/ 39529 h 54673"/>
              <a:gd name="connsiteX231" fmla="*/ 33909 w 95250"/>
              <a:gd name="connsiteY231" fmla="*/ 37529 h 54673"/>
              <a:gd name="connsiteX232" fmla="*/ 33909 w 95250"/>
              <a:gd name="connsiteY232" fmla="*/ 36862 h 54673"/>
              <a:gd name="connsiteX233" fmla="*/ 31051 w 95250"/>
              <a:gd name="connsiteY233" fmla="*/ 35242 h 54673"/>
              <a:gd name="connsiteX234" fmla="*/ 25527 w 95250"/>
              <a:gd name="connsiteY234" fmla="*/ 38386 h 54673"/>
              <a:gd name="connsiteX235" fmla="*/ 24384 w 95250"/>
              <a:gd name="connsiteY235" fmla="*/ 38386 h 54673"/>
              <a:gd name="connsiteX236" fmla="*/ 20955 w 95250"/>
              <a:gd name="connsiteY236" fmla="*/ 40291 h 54673"/>
              <a:gd name="connsiteX237" fmla="*/ 20955 w 95250"/>
              <a:gd name="connsiteY237" fmla="*/ 41053 h 54673"/>
              <a:gd name="connsiteX238" fmla="*/ 23813 w 95250"/>
              <a:gd name="connsiteY238" fmla="*/ 42672 h 54673"/>
              <a:gd name="connsiteX239" fmla="*/ 25051 w 95250"/>
              <a:gd name="connsiteY239" fmla="*/ 42672 h 54673"/>
              <a:gd name="connsiteX240" fmla="*/ 28384 w 95250"/>
              <a:gd name="connsiteY240" fmla="*/ 40672 h 54673"/>
              <a:gd name="connsiteX241" fmla="*/ 28384 w 95250"/>
              <a:gd name="connsiteY241" fmla="*/ 40005 h 54673"/>
              <a:gd name="connsiteX242" fmla="*/ 25527 w 95250"/>
              <a:gd name="connsiteY242" fmla="*/ 38386 h 54673"/>
              <a:gd name="connsiteX243" fmla="*/ 20098 w 95250"/>
              <a:gd name="connsiteY243" fmla="*/ 41529 h 54673"/>
              <a:gd name="connsiteX244" fmla="*/ 18859 w 95250"/>
              <a:gd name="connsiteY244" fmla="*/ 41529 h 54673"/>
              <a:gd name="connsiteX245" fmla="*/ 15526 w 95250"/>
              <a:gd name="connsiteY245" fmla="*/ 43434 h 54673"/>
              <a:gd name="connsiteX246" fmla="*/ 15526 w 95250"/>
              <a:gd name="connsiteY246" fmla="*/ 44196 h 54673"/>
              <a:gd name="connsiteX247" fmla="*/ 18383 w 95250"/>
              <a:gd name="connsiteY247" fmla="*/ 45815 h 54673"/>
              <a:gd name="connsiteX248" fmla="*/ 19526 w 95250"/>
              <a:gd name="connsiteY248" fmla="*/ 45815 h 54673"/>
              <a:gd name="connsiteX249" fmla="*/ 22955 w 95250"/>
              <a:gd name="connsiteY249" fmla="*/ 43815 h 54673"/>
              <a:gd name="connsiteX250" fmla="*/ 22955 w 95250"/>
              <a:gd name="connsiteY250" fmla="*/ 43148 h 54673"/>
              <a:gd name="connsiteX251" fmla="*/ 20098 w 95250"/>
              <a:gd name="connsiteY251" fmla="*/ 41529 h 54673"/>
              <a:gd name="connsiteX252" fmla="*/ 14573 w 95250"/>
              <a:gd name="connsiteY252" fmla="*/ 44672 h 54673"/>
              <a:gd name="connsiteX253" fmla="*/ 13430 w 95250"/>
              <a:gd name="connsiteY253" fmla="*/ 44672 h 54673"/>
              <a:gd name="connsiteX254" fmla="*/ 10001 w 95250"/>
              <a:gd name="connsiteY254" fmla="*/ 46673 h 54673"/>
              <a:gd name="connsiteX255" fmla="*/ 10001 w 95250"/>
              <a:gd name="connsiteY255" fmla="*/ 47339 h 54673"/>
              <a:gd name="connsiteX256" fmla="*/ 12859 w 95250"/>
              <a:gd name="connsiteY256" fmla="*/ 48958 h 54673"/>
              <a:gd name="connsiteX257" fmla="*/ 14097 w 95250"/>
              <a:gd name="connsiteY257" fmla="*/ 48958 h 54673"/>
              <a:gd name="connsiteX258" fmla="*/ 17431 w 95250"/>
              <a:gd name="connsiteY258" fmla="*/ 47054 h 54673"/>
              <a:gd name="connsiteX259" fmla="*/ 17431 w 95250"/>
              <a:gd name="connsiteY259" fmla="*/ 46292 h 54673"/>
              <a:gd name="connsiteX260" fmla="*/ 14573 w 95250"/>
              <a:gd name="connsiteY260" fmla="*/ 44672 h 54673"/>
              <a:gd name="connsiteX261" fmla="*/ 60865 w 95250"/>
              <a:gd name="connsiteY261" fmla="*/ 12383 h 54673"/>
              <a:gd name="connsiteX262" fmla="*/ 59626 w 95250"/>
              <a:gd name="connsiteY262" fmla="*/ 12383 h 54673"/>
              <a:gd name="connsiteX263" fmla="*/ 56293 w 95250"/>
              <a:gd name="connsiteY263" fmla="*/ 14288 h 54673"/>
              <a:gd name="connsiteX264" fmla="*/ 56293 w 95250"/>
              <a:gd name="connsiteY264" fmla="*/ 15050 h 54673"/>
              <a:gd name="connsiteX265" fmla="*/ 59150 w 95250"/>
              <a:gd name="connsiteY265" fmla="*/ 16669 h 54673"/>
              <a:gd name="connsiteX266" fmla="*/ 60293 w 95250"/>
              <a:gd name="connsiteY266" fmla="*/ 16669 h 54673"/>
              <a:gd name="connsiteX267" fmla="*/ 63722 w 95250"/>
              <a:gd name="connsiteY267" fmla="*/ 14669 h 54673"/>
              <a:gd name="connsiteX268" fmla="*/ 63722 w 95250"/>
              <a:gd name="connsiteY268" fmla="*/ 14002 h 54673"/>
              <a:gd name="connsiteX269" fmla="*/ 60865 w 95250"/>
              <a:gd name="connsiteY269" fmla="*/ 12383 h 54673"/>
              <a:gd name="connsiteX270" fmla="*/ 55340 w 95250"/>
              <a:gd name="connsiteY270" fmla="*/ 15526 h 54673"/>
              <a:gd name="connsiteX271" fmla="*/ 54197 w 95250"/>
              <a:gd name="connsiteY271" fmla="*/ 15526 h 54673"/>
              <a:gd name="connsiteX272" fmla="*/ 50768 w 95250"/>
              <a:gd name="connsiteY272" fmla="*/ 17526 h 54673"/>
              <a:gd name="connsiteX273" fmla="*/ 50768 w 95250"/>
              <a:gd name="connsiteY273" fmla="*/ 18193 h 54673"/>
              <a:gd name="connsiteX274" fmla="*/ 53626 w 95250"/>
              <a:gd name="connsiteY274" fmla="*/ 19812 h 54673"/>
              <a:gd name="connsiteX275" fmla="*/ 54864 w 95250"/>
              <a:gd name="connsiteY275" fmla="*/ 19812 h 54673"/>
              <a:gd name="connsiteX276" fmla="*/ 58198 w 95250"/>
              <a:gd name="connsiteY276" fmla="*/ 17907 h 54673"/>
              <a:gd name="connsiteX277" fmla="*/ 58198 w 95250"/>
              <a:gd name="connsiteY277" fmla="*/ 17145 h 54673"/>
              <a:gd name="connsiteX278" fmla="*/ 55340 w 95250"/>
              <a:gd name="connsiteY278" fmla="*/ 15526 h 54673"/>
              <a:gd name="connsiteX279" fmla="*/ 49911 w 95250"/>
              <a:gd name="connsiteY279" fmla="*/ 18669 h 54673"/>
              <a:gd name="connsiteX280" fmla="*/ 48673 w 95250"/>
              <a:gd name="connsiteY280" fmla="*/ 18669 h 54673"/>
              <a:gd name="connsiteX281" fmla="*/ 45339 w 95250"/>
              <a:gd name="connsiteY281" fmla="*/ 20669 h 54673"/>
              <a:gd name="connsiteX282" fmla="*/ 45339 w 95250"/>
              <a:gd name="connsiteY282" fmla="*/ 21336 h 54673"/>
              <a:gd name="connsiteX283" fmla="*/ 48196 w 95250"/>
              <a:gd name="connsiteY283" fmla="*/ 22955 h 54673"/>
              <a:gd name="connsiteX284" fmla="*/ 49339 w 95250"/>
              <a:gd name="connsiteY284" fmla="*/ 22955 h 54673"/>
              <a:gd name="connsiteX285" fmla="*/ 52768 w 95250"/>
              <a:gd name="connsiteY285" fmla="*/ 21050 h 54673"/>
              <a:gd name="connsiteX286" fmla="*/ 52768 w 95250"/>
              <a:gd name="connsiteY286" fmla="*/ 20288 h 54673"/>
              <a:gd name="connsiteX287" fmla="*/ 49911 w 95250"/>
              <a:gd name="connsiteY287" fmla="*/ 18669 h 54673"/>
              <a:gd name="connsiteX288" fmla="*/ 44387 w 95250"/>
              <a:gd name="connsiteY288" fmla="*/ 21812 h 54673"/>
              <a:gd name="connsiteX289" fmla="*/ 43243 w 95250"/>
              <a:gd name="connsiteY289" fmla="*/ 21812 h 54673"/>
              <a:gd name="connsiteX290" fmla="*/ 39814 w 95250"/>
              <a:gd name="connsiteY290" fmla="*/ 23813 h 54673"/>
              <a:gd name="connsiteX291" fmla="*/ 39814 w 95250"/>
              <a:gd name="connsiteY291" fmla="*/ 24479 h 54673"/>
              <a:gd name="connsiteX292" fmla="*/ 42672 w 95250"/>
              <a:gd name="connsiteY292" fmla="*/ 26099 h 54673"/>
              <a:gd name="connsiteX293" fmla="*/ 43910 w 95250"/>
              <a:gd name="connsiteY293" fmla="*/ 26099 h 54673"/>
              <a:gd name="connsiteX294" fmla="*/ 47244 w 95250"/>
              <a:gd name="connsiteY294" fmla="*/ 24194 h 54673"/>
              <a:gd name="connsiteX295" fmla="*/ 47244 w 95250"/>
              <a:gd name="connsiteY295" fmla="*/ 23527 h 54673"/>
              <a:gd name="connsiteX296" fmla="*/ 44387 w 95250"/>
              <a:gd name="connsiteY296" fmla="*/ 21812 h 54673"/>
              <a:gd name="connsiteX297" fmla="*/ 38957 w 95250"/>
              <a:gd name="connsiteY297" fmla="*/ 24955 h 54673"/>
              <a:gd name="connsiteX298" fmla="*/ 37719 w 95250"/>
              <a:gd name="connsiteY298" fmla="*/ 24955 h 54673"/>
              <a:gd name="connsiteX299" fmla="*/ 34385 w 95250"/>
              <a:gd name="connsiteY299" fmla="*/ 26956 h 54673"/>
              <a:gd name="connsiteX300" fmla="*/ 34385 w 95250"/>
              <a:gd name="connsiteY300" fmla="*/ 27623 h 54673"/>
              <a:gd name="connsiteX301" fmla="*/ 37147 w 95250"/>
              <a:gd name="connsiteY301" fmla="*/ 29242 h 54673"/>
              <a:gd name="connsiteX302" fmla="*/ 38386 w 95250"/>
              <a:gd name="connsiteY302" fmla="*/ 29242 h 54673"/>
              <a:gd name="connsiteX303" fmla="*/ 41815 w 95250"/>
              <a:gd name="connsiteY303" fmla="*/ 27337 h 54673"/>
              <a:gd name="connsiteX304" fmla="*/ 41815 w 95250"/>
              <a:gd name="connsiteY304" fmla="*/ 26670 h 54673"/>
              <a:gd name="connsiteX305" fmla="*/ 38957 w 95250"/>
              <a:gd name="connsiteY305" fmla="*/ 24955 h 54673"/>
              <a:gd name="connsiteX306" fmla="*/ 33433 w 95250"/>
              <a:gd name="connsiteY306" fmla="*/ 28194 h 54673"/>
              <a:gd name="connsiteX307" fmla="*/ 32290 w 95250"/>
              <a:gd name="connsiteY307" fmla="*/ 28194 h 54673"/>
              <a:gd name="connsiteX308" fmla="*/ 28861 w 95250"/>
              <a:gd name="connsiteY308" fmla="*/ 30099 h 54673"/>
              <a:gd name="connsiteX309" fmla="*/ 28861 w 95250"/>
              <a:gd name="connsiteY309" fmla="*/ 30766 h 54673"/>
              <a:gd name="connsiteX310" fmla="*/ 31718 w 95250"/>
              <a:gd name="connsiteY310" fmla="*/ 32480 h 54673"/>
              <a:gd name="connsiteX311" fmla="*/ 32861 w 95250"/>
              <a:gd name="connsiteY311" fmla="*/ 32480 h 54673"/>
              <a:gd name="connsiteX312" fmla="*/ 36290 w 95250"/>
              <a:gd name="connsiteY312" fmla="*/ 30480 h 54673"/>
              <a:gd name="connsiteX313" fmla="*/ 36290 w 95250"/>
              <a:gd name="connsiteY313" fmla="*/ 29813 h 54673"/>
              <a:gd name="connsiteX314" fmla="*/ 33433 w 95250"/>
              <a:gd name="connsiteY314" fmla="*/ 28194 h 54673"/>
              <a:gd name="connsiteX315" fmla="*/ 28004 w 95250"/>
              <a:gd name="connsiteY315" fmla="*/ 31337 h 54673"/>
              <a:gd name="connsiteX316" fmla="*/ 26765 w 95250"/>
              <a:gd name="connsiteY316" fmla="*/ 31337 h 54673"/>
              <a:gd name="connsiteX317" fmla="*/ 23336 w 95250"/>
              <a:gd name="connsiteY317" fmla="*/ 33242 h 54673"/>
              <a:gd name="connsiteX318" fmla="*/ 23336 w 95250"/>
              <a:gd name="connsiteY318" fmla="*/ 33909 h 54673"/>
              <a:gd name="connsiteX319" fmla="*/ 26194 w 95250"/>
              <a:gd name="connsiteY319" fmla="*/ 35624 h 54673"/>
              <a:gd name="connsiteX320" fmla="*/ 27432 w 95250"/>
              <a:gd name="connsiteY320" fmla="*/ 35624 h 54673"/>
              <a:gd name="connsiteX321" fmla="*/ 30861 w 95250"/>
              <a:gd name="connsiteY321" fmla="*/ 33623 h 54673"/>
              <a:gd name="connsiteX322" fmla="*/ 30861 w 95250"/>
              <a:gd name="connsiteY322" fmla="*/ 32957 h 54673"/>
              <a:gd name="connsiteX323" fmla="*/ 28004 w 95250"/>
              <a:gd name="connsiteY323" fmla="*/ 31337 h 54673"/>
              <a:gd name="connsiteX324" fmla="*/ 22479 w 95250"/>
              <a:gd name="connsiteY324" fmla="*/ 34480 h 54673"/>
              <a:gd name="connsiteX325" fmla="*/ 21241 w 95250"/>
              <a:gd name="connsiteY325" fmla="*/ 34480 h 54673"/>
              <a:gd name="connsiteX326" fmla="*/ 17907 w 95250"/>
              <a:gd name="connsiteY326" fmla="*/ 36386 h 54673"/>
              <a:gd name="connsiteX327" fmla="*/ 17907 w 95250"/>
              <a:gd name="connsiteY327" fmla="*/ 37148 h 54673"/>
              <a:gd name="connsiteX328" fmla="*/ 20764 w 95250"/>
              <a:gd name="connsiteY328" fmla="*/ 38767 h 54673"/>
              <a:gd name="connsiteX329" fmla="*/ 21907 w 95250"/>
              <a:gd name="connsiteY329" fmla="*/ 38767 h 54673"/>
              <a:gd name="connsiteX330" fmla="*/ 25337 w 95250"/>
              <a:gd name="connsiteY330" fmla="*/ 36767 h 54673"/>
              <a:gd name="connsiteX331" fmla="*/ 25337 w 95250"/>
              <a:gd name="connsiteY331" fmla="*/ 36100 h 54673"/>
              <a:gd name="connsiteX332" fmla="*/ 22479 w 95250"/>
              <a:gd name="connsiteY332" fmla="*/ 34480 h 54673"/>
              <a:gd name="connsiteX333" fmla="*/ 16954 w 95250"/>
              <a:gd name="connsiteY333" fmla="*/ 37624 h 54673"/>
              <a:gd name="connsiteX334" fmla="*/ 15812 w 95250"/>
              <a:gd name="connsiteY334" fmla="*/ 37624 h 54673"/>
              <a:gd name="connsiteX335" fmla="*/ 12382 w 95250"/>
              <a:gd name="connsiteY335" fmla="*/ 39624 h 54673"/>
              <a:gd name="connsiteX336" fmla="*/ 12382 w 95250"/>
              <a:gd name="connsiteY336" fmla="*/ 40291 h 54673"/>
              <a:gd name="connsiteX337" fmla="*/ 15240 w 95250"/>
              <a:gd name="connsiteY337" fmla="*/ 41910 h 54673"/>
              <a:gd name="connsiteX338" fmla="*/ 16478 w 95250"/>
              <a:gd name="connsiteY338" fmla="*/ 41910 h 54673"/>
              <a:gd name="connsiteX339" fmla="*/ 19812 w 95250"/>
              <a:gd name="connsiteY339" fmla="*/ 39910 h 54673"/>
              <a:gd name="connsiteX340" fmla="*/ 19812 w 95250"/>
              <a:gd name="connsiteY340" fmla="*/ 39243 h 54673"/>
              <a:gd name="connsiteX341" fmla="*/ 16954 w 95250"/>
              <a:gd name="connsiteY341" fmla="*/ 37624 h 54673"/>
              <a:gd name="connsiteX342" fmla="*/ 11525 w 95250"/>
              <a:gd name="connsiteY342" fmla="*/ 40767 h 54673"/>
              <a:gd name="connsiteX343" fmla="*/ 10287 w 95250"/>
              <a:gd name="connsiteY343" fmla="*/ 40767 h 54673"/>
              <a:gd name="connsiteX344" fmla="*/ 5143 w 95250"/>
              <a:gd name="connsiteY344" fmla="*/ 43720 h 54673"/>
              <a:gd name="connsiteX345" fmla="*/ 5143 w 95250"/>
              <a:gd name="connsiteY345" fmla="*/ 44482 h 54673"/>
              <a:gd name="connsiteX346" fmla="*/ 8001 w 95250"/>
              <a:gd name="connsiteY346" fmla="*/ 46101 h 54673"/>
              <a:gd name="connsiteX347" fmla="*/ 9239 w 95250"/>
              <a:gd name="connsiteY347" fmla="*/ 46101 h 54673"/>
              <a:gd name="connsiteX348" fmla="*/ 14383 w 95250"/>
              <a:gd name="connsiteY348" fmla="*/ 43148 h 54673"/>
              <a:gd name="connsiteX349" fmla="*/ 14383 w 95250"/>
              <a:gd name="connsiteY349" fmla="*/ 42386 h 54673"/>
              <a:gd name="connsiteX350" fmla="*/ 11525 w 95250"/>
              <a:gd name="connsiteY350" fmla="*/ 40767 h 54673"/>
              <a:gd name="connsiteX351" fmla="*/ 92392 w 95250"/>
              <a:gd name="connsiteY351" fmla="*/ 11525 h 54673"/>
              <a:gd name="connsiteX352" fmla="*/ 91154 w 95250"/>
              <a:gd name="connsiteY352" fmla="*/ 11525 h 54673"/>
              <a:gd name="connsiteX353" fmla="*/ 87725 w 95250"/>
              <a:gd name="connsiteY353" fmla="*/ 13525 h 54673"/>
              <a:gd name="connsiteX354" fmla="*/ 87725 w 95250"/>
              <a:gd name="connsiteY354" fmla="*/ 14192 h 54673"/>
              <a:gd name="connsiteX355" fmla="*/ 90583 w 95250"/>
              <a:gd name="connsiteY355" fmla="*/ 15812 h 54673"/>
              <a:gd name="connsiteX356" fmla="*/ 91821 w 95250"/>
              <a:gd name="connsiteY356" fmla="*/ 15812 h 54673"/>
              <a:gd name="connsiteX357" fmla="*/ 95250 w 95250"/>
              <a:gd name="connsiteY357" fmla="*/ 13907 h 54673"/>
              <a:gd name="connsiteX358" fmla="*/ 95250 w 95250"/>
              <a:gd name="connsiteY358" fmla="*/ 13240 h 54673"/>
              <a:gd name="connsiteX359" fmla="*/ 92392 w 95250"/>
              <a:gd name="connsiteY359" fmla="*/ 11525 h 54673"/>
              <a:gd name="connsiteX360" fmla="*/ 86868 w 95250"/>
              <a:gd name="connsiteY360" fmla="*/ 14669 h 54673"/>
              <a:gd name="connsiteX361" fmla="*/ 85630 w 95250"/>
              <a:gd name="connsiteY361" fmla="*/ 14669 h 54673"/>
              <a:gd name="connsiteX362" fmla="*/ 82296 w 95250"/>
              <a:gd name="connsiteY362" fmla="*/ 16669 h 54673"/>
              <a:gd name="connsiteX363" fmla="*/ 82296 w 95250"/>
              <a:gd name="connsiteY363" fmla="*/ 17336 h 54673"/>
              <a:gd name="connsiteX364" fmla="*/ 85154 w 95250"/>
              <a:gd name="connsiteY364" fmla="*/ 18955 h 54673"/>
              <a:gd name="connsiteX365" fmla="*/ 86296 w 95250"/>
              <a:gd name="connsiteY365" fmla="*/ 18955 h 54673"/>
              <a:gd name="connsiteX366" fmla="*/ 89725 w 95250"/>
              <a:gd name="connsiteY366" fmla="*/ 17050 h 54673"/>
              <a:gd name="connsiteX367" fmla="*/ 89725 w 95250"/>
              <a:gd name="connsiteY367" fmla="*/ 16383 h 54673"/>
              <a:gd name="connsiteX368" fmla="*/ 86868 w 95250"/>
              <a:gd name="connsiteY368" fmla="*/ 14669 h 54673"/>
              <a:gd name="connsiteX369" fmla="*/ 81343 w 95250"/>
              <a:gd name="connsiteY369" fmla="*/ 17907 h 54673"/>
              <a:gd name="connsiteX370" fmla="*/ 80200 w 95250"/>
              <a:gd name="connsiteY370" fmla="*/ 17907 h 54673"/>
              <a:gd name="connsiteX371" fmla="*/ 76771 w 95250"/>
              <a:gd name="connsiteY371" fmla="*/ 19812 h 54673"/>
              <a:gd name="connsiteX372" fmla="*/ 76771 w 95250"/>
              <a:gd name="connsiteY372" fmla="*/ 20479 h 54673"/>
              <a:gd name="connsiteX373" fmla="*/ 79629 w 95250"/>
              <a:gd name="connsiteY373" fmla="*/ 22193 h 54673"/>
              <a:gd name="connsiteX374" fmla="*/ 80867 w 95250"/>
              <a:gd name="connsiteY374" fmla="*/ 22193 h 54673"/>
              <a:gd name="connsiteX375" fmla="*/ 84201 w 95250"/>
              <a:gd name="connsiteY375" fmla="*/ 20193 h 54673"/>
              <a:gd name="connsiteX376" fmla="*/ 84201 w 95250"/>
              <a:gd name="connsiteY376" fmla="*/ 19526 h 54673"/>
              <a:gd name="connsiteX377" fmla="*/ 81343 w 95250"/>
              <a:gd name="connsiteY377" fmla="*/ 17907 h 54673"/>
              <a:gd name="connsiteX378" fmla="*/ 87344 w 95250"/>
              <a:gd name="connsiteY378" fmla="*/ 8668 h 54673"/>
              <a:gd name="connsiteX379" fmla="*/ 86106 w 95250"/>
              <a:gd name="connsiteY379" fmla="*/ 8668 h 54673"/>
              <a:gd name="connsiteX380" fmla="*/ 82772 w 95250"/>
              <a:gd name="connsiteY380" fmla="*/ 10668 h 54673"/>
              <a:gd name="connsiteX381" fmla="*/ 82772 w 95250"/>
              <a:gd name="connsiteY381" fmla="*/ 11335 h 54673"/>
              <a:gd name="connsiteX382" fmla="*/ 85630 w 95250"/>
              <a:gd name="connsiteY382" fmla="*/ 12954 h 54673"/>
              <a:gd name="connsiteX383" fmla="*/ 86773 w 95250"/>
              <a:gd name="connsiteY383" fmla="*/ 12954 h 54673"/>
              <a:gd name="connsiteX384" fmla="*/ 90202 w 95250"/>
              <a:gd name="connsiteY384" fmla="*/ 10954 h 54673"/>
              <a:gd name="connsiteX385" fmla="*/ 90202 w 95250"/>
              <a:gd name="connsiteY385" fmla="*/ 10287 h 54673"/>
              <a:gd name="connsiteX386" fmla="*/ 87344 w 95250"/>
              <a:gd name="connsiteY386" fmla="*/ 8668 h 54673"/>
              <a:gd name="connsiteX387" fmla="*/ 81820 w 95250"/>
              <a:gd name="connsiteY387" fmla="*/ 11811 h 54673"/>
              <a:gd name="connsiteX388" fmla="*/ 80677 w 95250"/>
              <a:gd name="connsiteY388" fmla="*/ 11811 h 54673"/>
              <a:gd name="connsiteX389" fmla="*/ 77248 w 95250"/>
              <a:gd name="connsiteY389" fmla="*/ 13811 h 54673"/>
              <a:gd name="connsiteX390" fmla="*/ 77248 w 95250"/>
              <a:gd name="connsiteY390" fmla="*/ 14478 h 54673"/>
              <a:gd name="connsiteX391" fmla="*/ 80105 w 95250"/>
              <a:gd name="connsiteY391" fmla="*/ 16097 h 54673"/>
              <a:gd name="connsiteX392" fmla="*/ 81343 w 95250"/>
              <a:gd name="connsiteY392" fmla="*/ 16097 h 54673"/>
              <a:gd name="connsiteX393" fmla="*/ 84677 w 95250"/>
              <a:gd name="connsiteY393" fmla="*/ 14192 h 54673"/>
              <a:gd name="connsiteX394" fmla="*/ 84677 w 95250"/>
              <a:gd name="connsiteY394" fmla="*/ 13430 h 54673"/>
              <a:gd name="connsiteX395" fmla="*/ 81820 w 95250"/>
              <a:gd name="connsiteY395" fmla="*/ 11811 h 54673"/>
              <a:gd name="connsiteX396" fmla="*/ 76390 w 95250"/>
              <a:gd name="connsiteY396" fmla="*/ 14954 h 54673"/>
              <a:gd name="connsiteX397" fmla="*/ 75152 w 95250"/>
              <a:gd name="connsiteY397" fmla="*/ 14954 h 54673"/>
              <a:gd name="connsiteX398" fmla="*/ 71723 w 95250"/>
              <a:gd name="connsiteY398" fmla="*/ 16954 h 54673"/>
              <a:gd name="connsiteX399" fmla="*/ 71723 w 95250"/>
              <a:gd name="connsiteY399" fmla="*/ 17621 h 54673"/>
              <a:gd name="connsiteX400" fmla="*/ 74581 w 95250"/>
              <a:gd name="connsiteY400" fmla="*/ 19241 h 54673"/>
              <a:gd name="connsiteX401" fmla="*/ 75819 w 95250"/>
              <a:gd name="connsiteY401" fmla="*/ 19241 h 54673"/>
              <a:gd name="connsiteX402" fmla="*/ 79248 w 95250"/>
              <a:gd name="connsiteY402" fmla="*/ 17336 h 54673"/>
              <a:gd name="connsiteX403" fmla="*/ 79248 w 95250"/>
              <a:gd name="connsiteY403" fmla="*/ 16669 h 54673"/>
              <a:gd name="connsiteX404" fmla="*/ 76390 w 95250"/>
              <a:gd name="connsiteY404" fmla="*/ 14954 h 54673"/>
              <a:gd name="connsiteX405" fmla="*/ 55721 w 95250"/>
              <a:gd name="connsiteY405" fmla="*/ 9525 h 54673"/>
              <a:gd name="connsiteX406" fmla="*/ 54578 w 95250"/>
              <a:gd name="connsiteY406" fmla="*/ 9525 h 54673"/>
              <a:gd name="connsiteX407" fmla="*/ 49435 w 95250"/>
              <a:gd name="connsiteY407" fmla="*/ 12478 h 54673"/>
              <a:gd name="connsiteX408" fmla="*/ 49435 w 95250"/>
              <a:gd name="connsiteY408" fmla="*/ 13145 h 54673"/>
              <a:gd name="connsiteX409" fmla="*/ 52292 w 95250"/>
              <a:gd name="connsiteY409" fmla="*/ 14859 h 54673"/>
              <a:gd name="connsiteX410" fmla="*/ 53435 w 95250"/>
              <a:gd name="connsiteY410" fmla="*/ 14859 h 54673"/>
              <a:gd name="connsiteX411" fmla="*/ 58579 w 95250"/>
              <a:gd name="connsiteY411" fmla="*/ 11811 h 54673"/>
              <a:gd name="connsiteX412" fmla="*/ 58579 w 95250"/>
              <a:gd name="connsiteY412" fmla="*/ 11144 h 54673"/>
              <a:gd name="connsiteX413" fmla="*/ 55721 w 95250"/>
              <a:gd name="connsiteY413" fmla="*/ 9525 h 54673"/>
              <a:gd name="connsiteX414" fmla="*/ 48482 w 95250"/>
              <a:gd name="connsiteY414" fmla="*/ 13716 h 54673"/>
              <a:gd name="connsiteX415" fmla="*/ 47339 w 95250"/>
              <a:gd name="connsiteY415" fmla="*/ 13716 h 54673"/>
              <a:gd name="connsiteX416" fmla="*/ 43910 w 95250"/>
              <a:gd name="connsiteY416" fmla="*/ 15621 h 54673"/>
              <a:gd name="connsiteX417" fmla="*/ 43910 w 95250"/>
              <a:gd name="connsiteY417" fmla="*/ 16383 h 54673"/>
              <a:gd name="connsiteX418" fmla="*/ 46768 w 95250"/>
              <a:gd name="connsiteY418" fmla="*/ 18002 h 54673"/>
              <a:gd name="connsiteX419" fmla="*/ 48006 w 95250"/>
              <a:gd name="connsiteY419" fmla="*/ 18002 h 54673"/>
              <a:gd name="connsiteX420" fmla="*/ 51340 w 95250"/>
              <a:gd name="connsiteY420" fmla="*/ 16002 h 54673"/>
              <a:gd name="connsiteX421" fmla="*/ 51340 w 95250"/>
              <a:gd name="connsiteY421" fmla="*/ 15335 h 54673"/>
              <a:gd name="connsiteX422" fmla="*/ 48482 w 95250"/>
              <a:gd name="connsiteY422" fmla="*/ 13716 h 54673"/>
              <a:gd name="connsiteX423" fmla="*/ 43053 w 95250"/>
              <a:gd name="connsiteY423" fmla="*/ 16859 h 54673"/>
              <a:gd name="connsiteX424" fmla="*/ 41815 w 95250"/>
              <a:gd name="connsiteY424" fmla="*/ 16859 h 54673"/>
              <a:gd name="connsiteX425" fmla="*/ 38386 w 95250"/>
              <a:gd name="connsiteY425" fmla="*/ 18764 h 54673"/>
              <a:gd name="connsiteX426" fmla="*/ 38386 w 95250"/>
              <a:gd name="connsiteY426" fmla="*/ 19526 h 54673"/>
              <a:gd name="connsiteX427" fmla="*/ 41243 w 95250"/>
              <a:gd name="connsiteY427" fmla="*/ 21146 h 54673"/>
              <a:gd name="connsiteX428" fmla="*/ 42481 w 95250"/>
              <a:gd name="connsiteY428" fmla="*/ 21146 h 54673"/>
              <a:gd name="connsiteX429" fmla="*/ 45911 w 95250"/>
              <a:gd name="connsiteY429" fmla="*/ 19145 h 54673"/>
              <a:gd name="connsiteX430" fmla="*/ 45911 w 95250"/>
              <a:gd name="connsiteY430" fmla="*/ 18479 h 54673"/>
              <a:gd name="connsiteX431" fmla="*/ 43053 w 95250"/>
              <a:gd name="connsiteY431" fmla="*/ 16859 h 54673"/>
              <a:gd name="connsiteX432" fmla="*/ 37529 w 95250"/>
              <a:gd name="connsiteY432" fmla="*/ 20003 h 54673"/>
              <a:gd name="connsiteX433" fmla="*/ 36386 w 95250"/>
              <a:gd name="connsiteY433" fmla="*/ 20003 h 54673"/>
              <a:gd name="connsiteX434" fmla="*/ 32956 w 95250"/>
              <a:gd name="connsiteY434" fmla="*/ 22003 h 54673"/>
              <a:gd name="connsiteX435" fmla="*/ 32956 w 95250"/>
              <a:gd name="connsiteY435" fmla="*/ 22670 h 54673"/>
              <a:gd name="connsiteX436" fmla="*/ 35814 w 95250"/>
              <a:gd name="connsiteY436" fmla="*/ 24289 h 54673"/>
              <a:gd name="connsiteX437" fmla="*/ 36957 w 95250"/>
              <a:gd name="connsiteY437" fmla="*/ 24289 h 54673"/>
              <a:gd name="connsiteX438" fmla="*/ 40386 w 95250"/>
              <a:gd name="connsiteY438" fmla="*/ 22384 h 54673"/>
              <a:gd name="connsiteX439" fmla="*/ 40386 w 95250"/>
              <a:gd name="connsiteY439" fmla="*/ 21622 h 54673"/>
              <a:gd name="connsiteX440" fmla="*/ 37529 w 95250"/>
              <a:gd name="connsiteY440" fmla="*/ 20003 h 54673"/>
              <a:gd name="connsiteX441" fmla="*/ 32099 w 95250"/>
              <a:gd name="connsiteY441" fmla="*/ 23146 h 54673"/>
              <a:gd name="connsiteX442" fmla="*/ 30861 w 95250"/>
              <a:gd name="connsiteY442" fmla="*/ 23146 h 54673"/>
              <a:gd name="connsiteX443" fmla="*/ 27432 w 95250"/>
              <a:gd name="connsiteY443" fmla="*/ 25146 h 54673"/>
              <a:gd name="connsiteX444" fmla="*/ 27432 w 95250"/>
              <a:gd name="connsiteY444" fmla="*/ 25813 h 54673"/>
              <a:gd name="connsiteX445" fmla="*/ 30289 w 95250"/>
              <a:gd name="connsiteY445" fmla="*/ 27432 h 54673"/>
              <a:gd name="connsiteX446" fmla="*/ 31528 w 95250"/>
              <a:gd name="connsiteY446" fmla="*/ 27432 h 54673"/>
              <a:gd name="connsiteX447" fmla="*/ 34957 w 95250"/>
              <a:gd name="connsiteY447" fmla="*/ 25527 h 54673"/>
              <a:gd name="connsiteX448" fmla="*/ 34957 w 95250"/>
              <a:gd name="connsiteY448" fmla="*/ 24765 h 54673"/>
              <a:gd name="connsiteX449" fmla="*/ 32099 w 95250"/>
              <a:gd name="connsiteY449" fmla="*/ 23146 h 54673"/>
              <a:gd name="connsiteX450" fmla="*/ 26575 w 95250"/>
              <a:gd name="connsiteY450" fmla="*/ 26289 h 54673"/>
              <a:gd name="connsiteX451" fmla="*/ 25337 w 95250"/>
              <a:gd name="connsiteY451" fmla="*/ 26289 h 54673"/>
              <a:gd name="connsiteX452" fmla="*/ 22003 w 95250"/>
              <a:gd name="connsiteY452" fmla="*/ 28289 h 54673"/>
              <a:gd name="connsiteX453" fmla="*/ 22003 w 95250"/>
              <a:gd name="connsiteY453" fmla="*/ 28956 h 54673"/>
              <a:gd name="connsiteX454" fmla="*/ 24860 w 95250"/>
              <a:gd name="connsiteY454" fmla="*/ 30575 h 54673"/>
              <a:gd name="connsiteX455" fmla="*/ 26003 w 95250"/>
              <a:gd name="connsiteY455" fmla="*/ 30575 h 54673"/>
              <a:gd name="connsiteX456" fmla="*/ 29432 w 95250"/>
              <a:gd name="connsiteY456" fmla="*/ 28670 h 54673"/>
              <a:gd name="connsiteX457" fmla="*/ 29432 w 95250"/>
              <a:gd name="connsiteY457" fmla="*/ 28004 h 54673"/>
              <a:gd name="connsiteX458" fmla="*/ 26575 w 95250"/>
              <a:gd name="connsiteY458" fmla="*/ 26289 h 54673"/>
              <a:gd name="connsiteX459" fmla="*/ 21050 w 95250"/>
              <a:gd name="connsiteY459" fmla="*/ 29432 h 54673"/>
              <a:gd name="connsiteX460" fmla="*/ 19907 w 95250"/>
              <a:gd name="connsiteY460" fmla="*/ 29432 h 54673"/>
              <a:gd name="connsiteX461" fmla="*/ 16478 w 95250"/>
              <a:gd name="connsiteY461" fmla="*/ 31433 h 54673"/>
              <a:gd name="connsiteX462" fmla="*/ 16478 w 95250"/>
              <a:gd name="connsiteY462" fmla="*/ 32099 h 54673"/>
              <a:gd name="connsiteX463" fmla="*/ 19336 w 95250"/>
              <a:gd name="connsiteY463" fmla="*/ 33719 h 54673"/>
              <a:gd name="connsiteX464" fmla="*/ 20574 w 95250"/>
              <a:gd name="connsiteY464" fmla="*/ 33719 h 54673"/>
              <a:gd name="connsiteX465" fmla="*/ 23908 w 95250"/>
              <a:gd name="connsiteY465" fmla="*/ 31813 h 54673"/>
              <a:gd name="connsiteX466" fmla="*/ 23908 w 95250"/>
              <a:gd name="connsiteY466" fmla="*/ 31147 h 54673"/>
              <a:gd name="connsiteX467" fmla="*/ 21050 w 95250"/>
              <a:gd name="connsiteY467" fmla="*/ 29432 h 54673"/>
              <a:gd name="connsiteX468" fmla="*/ 15621 w 95250"/>
              <a:gd name="connsiteY468" fmla="*/ 32671 h 54673"/>
              <a:gd name="connsiteX469" fmla="*/ 14383 w 95250"/>
              <a:gd name="connsiteY469" fmla="*/ 32671 h 54673"/>
              <a:gd name="connsiteX470" fmla="*/ 11049 w 95250"/>
              <a:gd name="connsiteY470" fmla="*/ 34576 h 54673"/>
              <a:gd name="connsiteX471" fmla="*/ 11049 w 95250"/>
              <a:gd name="connsiteY471" fmla="*/ 35242 h 54673"/>
              <a:gd name="connsiteX472" fmla="*/ 13906 w 95250"/>
              <a:gd name="connsiteY472" fmla="*/ 36957 h 54673"/>
              <a:gd name="connsiteX473" fmla="*/ 15049 w 95250"/>
              <a:gd name="connsiteY473" fmla="*/ 36957 h 54673"/>
              <a:gd name="connsiteX474" fmla="*/ 18479 w 95250"/>
              <a:gd name="connsiteY474" fmla="*/ 34957 h 54673"/>
              <a:gd name="connsiteX475" fmla="*/ 18479 w 95250"/>
              <a:gd name="connsiteY475" fmla="*/ 34290 h 54673"/>
              <a:gd name="connsiteX476" fmla="*/ 15621 w 95250"/>
              <a:gd name="connsiteY476" fmla="*/ 32671 h 54673"/>
              <a:gd name="connsiteX477" fmla="*/ 10096 w 95250"/>
              <a:gd name="connsiteY477" fmla="*/ 35814 h 54673"/>
              <a:gd name="connsiteX478" fmla="*/ 8954 w 95250"/>
              <a:gd name="connsiteY478" fmla="*/ 35814 h 54673"/>
              <a:gd name="connsiteX479" fmla="*/ 5524 w 95250"/>
              <a:gd name="connsiteY479" fmla="*/ 37719 h 54673"/>
              <a:gd name="connsiteX480" fmla="*/ 5524 w 95250"/>
              <a:gd name="connsiteY480" fmla="*/ 38386 h 54673"/>
              <a:gd name="connsiteX481" fmla="*/ 8382 w 95250"/>
              <a:gd name="connsiteY481" fmla="*/ 40100 h 54673"/>
              <a:gd name="connsiteX482" fmla="*/ 9620 w 95250"/>
              <a:gd name="connsiteY482" fmla="*/ 40100 h 54673"/>
              <a:gd name="connsiteX483" fmla="*/ 12954 w 95250"/>
              <a:gd name="connsiteY483" fmla="*/ 38100 h 54673"/>
              <a:gd name="connsiteX484" fmla="*/ 12954 w 95250"/>
              <a:gd name="connsiteY484" fmla="*/ 37433 h 54673"/>
              <a:gd name="connsiteX485" fmla="*/ 10096 w 95250"/>
              <a:gd name="connsiteY485" fmla="*/ 35814 h 54673"/>
              <a:gd name="connsiteX486" fmla="*/ 4096 w 95250"/>
              <a:gd name="connsiteY486" fmla="*/ 43244 h 54673"/>
              <a:gd name="connsiteX487" fmla="*/ 2857 w 95250"/>
              <a:gd name="connsiteY487" fmla="*/ 43244 h 54673"/>
              <a:gd name="connsiteX488" fmla="*/ 0 w 95250"/>
              <a:gd name="connsiteY488" fmla="*/ 41624 h 54673"/>
              <a:gd name="connsiteX489" fmla="*/ 0 w 95250"/>
              <a:gd name="connsiteY489" fmla="*/ 40862 h 54673"/>
              <a:gd name="connsiteX490" fmla="*/ 3429 w 95250"/>
              <a:gd name="connsiteY490" fmla="*/ 38957 h 54673"/>
              <a:gd name="connsiteX491" fmla="*/ 4667 w 95250"/>
              <a:gd name="connsiteY491" fmla="*/ 38957 h 54673"/>
              <a:gd name="connsiteX492" fmla="*/ 7525 w 95250"/>
              <a:gd name="connsiteY492" fmla="*/ 40576 h 54673"/>
              <a:gd name="connsiteX493" fmla="*/ 7525 w 95250"/>
              <a:gd name="connsiteY493" fmla="*/ 41243 h 54673"/>
              <a:gd name="connsiteX494" fmla="*/ 4096 w 95250"/>
              <a:gd name="connsiteY494" fmla="*/ 43244 h 5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Lst>
            <a:rect l="l" t="t" r="r" b="b"/>
            <a:pathLst>
              <a:path w="95250" h="54673">
                <a:moveTo>
                  <a:pt x="77343" y="2953"/>
                </a:moveTo>
                <a:lnTo>
                  <a:pt x="76105" y="2953"/>
                </a:lnTo>
                <a:lnTo>
                  <a:pt x="72771" y="4858"/>
                </a:lnTo>
                <a:lnTo>
                  <a:pt x="72771" y="5525"/>
                </a:lnTo>
                <a:lnTo>
                  <a:pt x="75629" y="7239"/>
                </a:lnTo>
                <a:lnTo>
                  <a:pt x="76771" y="7239"/>
                </a:lnTo>
                <a:lnTo>
                  <a:pt x="80200" y="5239"/>
                </a:lnTo>
                <a:lnTo>
                  <a:pt x="80200" y="4572"/>
                </a:lnTo>
                <a:lnTo>
                  <a:pt x="77343" y="2953"/>
                </a:lnTo>
                <a:close/>
                <a:moveTo>
                  <a:pt x="72295" y="0"/>
                </a:moveTo>
                <a:lnTo>
                  <a:pt x="71152" y="0"/>
                </a:lnTo>
                <a:lnTo>
                  <a:pt x="67723" y="2000"/>
                </a:lnTo>
                <a:lnTo>
                  <a:pt x="67723" y="2667"/>
                </a:lnTo>
                <a:lnTo>
                  <a:pt x="70580" y="4286"/>
                </a:lnTo>
                <a:lnTo>
                  <a:pt x="71818" y="4286"/>
                </a:lnTo>
                <a:lnTo>
                  <a:pt x="75152" y="2381"/>
                </a:lnTo>
                <a:lnTo>
                  <a:pt x="75152" y="1715"/>
                </a:lnTo>
                <a:lnTo>
                  <a:pt x="72295" y="0"/>
                </a:lnTo>
                <a:close/>
                <a:moveTo>
                  <a:pt x="66865" y="3143"/>
                </a:moveTo>
                <a:lnTo>
                  <a:pt x="65627" y="3143"/>
                </a:lnTo>
                <a:lnTo>
                  <a:pt x="62198" y="5144"/>
                </a:lnTo>
                <a:lnTo>
                  <a:pt x="62198" y="5810"/>
                </a:lnTo>
                <a:lnTo>
                  <a:pt x="65056" y="7429"/>
                </a:lnTo>
                <a:lnTo>
                  <a:pt x="66294" y="7429"/>
                </a:lnTo>
                <a:lnTo>
                  <a:pt x="69723" y="5525"/>
                </a:lnTo>
                <a:lnTo>
                  <a:pt x="69723" y="4858"/>
                </a:lnTo>
                <a:lnTo>
                  <a:pt x="66865" y="3143"/>
                </a:lnTo>
                <a:close/>
                <a:moveTo>
                  <a:pt x="61341" y="6382"/>
                </a:moveTo>
                <a:lnTo>
                  <a:pt x="60198" y="6382"/>
                </a:lnTo>
                <a:lnTo>
                  <a:pt x="56769" y="8287"/>
                </a:lnTo>
                <a:lnTo>
                  <a:pt x="56769" y="8954"/>
                </a:lnTo>
                <a:lnTo>
                  <a:pt x="59626" y="10668"/>
                </a:lnTo>
                <a:lnTo>
                  <a:pt x="60770" y="10668"/>
                </a:lnTo>
                <a:lnTo>
                  <a:pt x="64198" y="8668"/>
                </a:lnTo>
                <a:lnTo>
                  <a:pt x="64198" y="8001"/>
                </a:lnTo>
                <a:lnTo>
                  <a:pt x="61341" y="6382"/>
                </a:lnTo>
                <a:close/>
                <a:moveTo>
                  <a:pt x="70866" y="18098"/>
                </a:moveTo>
                <a:lnTo>
                  <a:pt x="69628" y="18098"/>
                </a:lnTo>
                <a:lnTo>
                  <a:pt x="66199" y="20098"/>
                </a:lnTo>
                <a:lnTo>
                  <a:pt x="66199" y="20765"/>
                </a:lnTo>
                <a:lnTo>
                  <a:pt x="69056" y="22384"/>
                </a:lnTo>
                <a:lnTo>
                  <a:pt x="70295" y="22384"/>
                </a:lnTo>
                <a:lnTo>
                  <a:pt x="73723" y="20479"/>
                </a:lnTo>
                <a:lnTo>
                  <a:pt x="73723" y="19717"/>
                </a:lnTo>
                <a:lnTo>
                  <a:pt x="70866" y="18098"/>
                </a:lnTo>
                <a:close/>
                <a:moveTo>
                  <a:pt x="65341" y="21241"/>
                </a:moveTo>
                <a:lnTo>
                  <a:pt x="64198" y="21241"/>
                </a:lnTo>
                <a:lnTo>
                  <a:pt x="60770" y="23241"/>
                </a:lnTo>
                <a:lnTo>
                  <a:pt x="60770" y="23908"/>
                </a:lnTo>
                <a:lnTo>
                  <a:pt x="63627" y="25527"/>
                </a:lnTo>
                <a:lnTo>
                  <a:pt x="64770" y="25527"/>
                </a:lnTo>
                <a:lnTo>
                  <a:pt x="68199" y="23622"/>
                </a:lnTo>
                <a:lnTo>
                  <a:pt x="68199" y="22955"/>
                </a:lnTo>
                <a:lnTo>
                  <a:pt x="65341" y="21241"/>
                </a:lnTo>
                <a:close/>
                <a:moveTo>
                  <a:pt x="59912" y="24384"/>
                </a:moveTo>
                <a:lnTo>
                  <a:pt x="58674" y="24384"/>
                </a:lnTo>
                <a:lnTo>
                  <a:pt x="55245" y="26384"/>
                </a:lnTo>
                <a:lnTo>
                  <a:pt x="55245" y="27051"/>
                </a:lnTo>
                <a:lnTo>
                  <a:pt x="58103" y="28670"/>
                </a:lnTo>
                <a:lnTo>
                  <a:pt x="59341" y="28670"/>
                </a:lnTo>
                <a:lnTo>
                  <a:pt x="62770" y="26765"/>
                </a:lnTo>
                <a:lnTo>
                  <a:pt x="62770" y="26099"/>
                </a:lnTo>
                <a:lnTo>
                  <a:pt x="59912" y="24384"/>
                </a:lnTo>
                <a:close/>
                <a:moveTo>
                  <a:pt x="54388" y="27623"/>
                </a:moveTo>
                <a:lnTo>
                  <a:pt x="53149" y="27623"/>
                </a:lnTo>
                <a:lnTo>
                  <a:pt x="49816" y="29528"/>
                </a:lnTo>
                <a:lnTo>
                  <a:pt x="49816" y="30194"/>
                </a:lnTo>
                <a:lnTo>
                  <a:pt x="52673" y="31909"/>
                </a:lnTo>
                <a:lnTo>
                  <a:pt x="53816" y="31909"/>
                </a:lnTo>
                <a:lnTo>
                  <a:pt x="57245" y="29908"/>
                </a:lnTo>
                <a:lnTo>
                  <a:pt x="57245" y="29242"/>
                </a:lnTo>
                <a:lnTo>
                  <a:pt x="54388" y="27623"/>
                </a:lnTo>
                <a:close/>
                <a:moveTo>
                  <a:pt x="48863" y="30766"/>
                </a:moveTo>
                <a:lnTo>
                  <a:pt x="47720" y="30766"/>
                </a:lnTo>
                <a:lnTo>
                  <a:pt x="44291" y="32671"/>
                </a:lnTo>
                <a:lnTo>
                  <a:pt x="44291" y="33338"/>
                </a:lnTo>
                <a:lnTo>
                  <a:pt x="47149" y="35052"/>
                </a:lnTo>
                <a:lnTo>
                  <a:pt x="48387" y="35052"/>
                </a:lnTo>
                <a:lnTo>
                  <a:pt x="51721" y="33052"/>
                </a:lnTo>
                <a:lnTo>
                  <a:pt x="51721" y="32385"/>
                </a:lnTo>
                <a:lnTo>
                  <a:pt x="48863" y="30766"/>
                </a:lnTo>
                <a:close/>
                <a:moveTo>
                  <a:pt x="43434" y="33909"/>
                </a:moveTo>
                <a:lnTo>
                  <a:pt x="42196" y="33909"/>
                </a:lnTo>
                <a:lnTo>
                  <a:pt x="38862" y="35814"/>
                </a:lnTo>
                <a:lnTo>
                  <a:pt x="38862" y="36576"/>
                </a:lnTo>
                <a:lnTo>
                  <a:pt x="41720" y="38195"/>
                </a:lnTo>
                <a:lnTo>
                  <a:pt x="42863" y="38195"/>
                </a:lnTo>
                <a:lnTo>
                  <a:pt x="46291" y="36195"/>
                </a:lnTo>
                <a:lnTo>
                  <a:pt x="46291" y="35528"/>
                </a:lnTo>
                <a:lnTo>
                  <a:pt x="43434" y="33909"/>
                </a:lnTo>
                <a:close/>
                <a:moveTo>
                  <a:pt x="37909" y="37052"/>
                </a:moveTo>
                <a:lnTo>
                  <a:pt x="36766" y="37052"/>
                </a:lnTo>
                <a:lnTo>
                  <a:pt x="33338" y="38957"/>
                </a:lnTo>
                <a:lnTo>
                  <a:pt x="33338" y="39719"/>
                </a:lnTo>
                <a:lnTo>
                  <a:pt x="36195" y="41338"/>
                </a:lnTo>
                <a:lnTo>
                  <a:pt x="37433" y="41338"/>
                </a:lnTo>
                <a:lnTo>
                  <a:pt x="40767" y="39338"/>
                </a:lnTo>
                <a:lnTo>
                  <a:pt x="40767" y="38671"/>
                </a:lnTo>
                <a:lnTo>
                  <a:pt x="37909" y="37052"/>
                </a:lnTo>
                <a:close/>
                <a:moveTo>
                  <a:pt x="32480" y="40196"/>
                </a:moveTo>
                <a:lnTo>
                  <a:pt x="31242" y="40196"/>
                </a:lnTo>
                <a:lnTo>
                  <a:pt x="27813" y="42196"/>
                </a:lnTo>
                <a:lnTo>
                  <a:pt x="27813" y="42863"/>
                </a:lnTo>
                <a:lnTo>
                  <a:pt x="30671" y="44482"/>
                </a:lnTo>
                <a:lnTo>
                  <a:pt x="31909" y="44482"/>
                </a:lnTo>
                <a:lnTo>
                  <a:pt x="35338" y="42577"/>
                </a:lnTo>
                <a:lnTo>
                  <a:pt x="35338" y="41815"/>
                </a:lnTo>
                <a:lnTo>
                  <a:pt x="32480" y="40196"/>
                </a:lnTo>
                <a:close/>
                <a:moveTo>
                  <a:pt x="26956" y="43339"/>
                </a:moveTo>
                <a:lnTo>
                  <a:pt x="25717" y="43339"/>
                </a:lnTo>
                <a:lnTo>
                  <a:pt x="22384" y="45339"/>
                </a:lnTo>
                <a:lnTo>
                  <a:pt x="22384" y="46006"/>
                </a:lnTo>
                <a:lnTo>
                  <a:pt x="25241" y="47625"/>
                </a:lnTo>
                <a:lnTo>
                  <a:pt x="26384" y="47625"/>
                </a:lnTo>
                <a:lnTo>
                  <a:pt x="29813" y="45720"/>
                </a:lnTo>
                <a:lnTo>
                  <a:pt x="29813" y="44958"/>
                </a:lnTo>
                <a:lnTo>
                  <a:pt x="26956" y="43339"/>
                </a:lnTo>
                <a:close/>
                <a:moveTo>
                  <a:pt x="21431" y="46482"/>
                </a:moveTo>
                <a:lnTo>
                  <a:pt x="20288" y="46482"/>
                </a:lnTo>
                <a:lnTo>
                  <a:pt x="15145" y="49530"/>
                </a:lnTo>
                <a:lnTo>
                  <a:pt x="15145" y="50197"/>
                </a:lnTo>
                <a:lnTo>
                  <a:pt x="18002" y="51816"/>
                </a:lnTo>
                <a:lnTo>
                  <a:pt x="19145" y="51816"/>
                </a:lnTo>
                <a:lnTo>
                  <a:pt x="24289" y="48863"/>
                </a:lnTo>
                <a:lnTo>
                  <a:pt x="24289" y="48196"/>
                </a:lnTo>
                <a:lnTo>
                  <a:pt x="21431" y="46482"/>
                </a:lnTo>
                <a:close/>
                <a:moveTo>
                  <a:pt x="65722" y="15240"/>
                </a:moveTo>
                <a:lnTo>
                  <a:pt x="64579" y="15240"/>
                </a:lnTo>
                <a:lnTo>
                  <a:pt x="59341" y="18193"/>
                </a:lnTo>
                <a:lnTo>
                  <a:pt x="59341" y="18955"/>
                </a:lnTo>
                <a:lnTo>
                  <a:pt x="62198" y="20574"/>
                </a:lnTo>
                <a:lnTo>
                  <a:pt x="63437" y="20574"/>
                </a:lnTo>
                <a:lnTo>
                  <a:pt x="68580" y="17621"/>
                </a:lnTo>
                <a:lnTo>
                  <a:pt x="68580" y="16859"/>
                </a:lnTo>
                <a:lnTo>
                  <a:pt x="65722" y="15240"/>
                </a:lnTo>
                <a:close/>
                <a:moveTo>
                  <a:pt x="58483" y="19431"/>
                </a:moveTo>
                <a:lnTo>
                  <a:pt x="57245" y="19431"/>
                </a:lnTo>
                <a:lnTo>
                  <a:pt x="53912" y="21431"/>
                </a:lnTo>
                <a:lnTo>
                  <a:pt x="53912" y="22098"/>
                </a:lnTo>
                <a:lnTo>
                  <a:pt x="56769" y="23717"/>
                </a:lnTo>
                <a:lnTo>
                  <a:pt x="57912" y="23717"/>
                </a:lnTo>
                <a:lnTo>
                  <a:pt x="61341" y="21812"/>
                </a:lnTo>
                <a:lnTo>
                  <a:pt x="61341" y="21050"/>
                </a:lnTo>
                <a:lnTo>
                  <a:pt x="58483" y="19431"/>
                </a:lnTo>
                <a:close/>
                <a:moveTo>
                  <a:pt x="52959" y="22574"/>
                </a:moveTo>
                <a:lnTo>
                  <a:pt x="51816" y="22574"/>
                </a:lnTo>
                <a:lnTo>
                  <a:pt x="48387" y="24575"/>
                </a:lnTo>
                <a:lnTo>
                  <a:pt x="48387" y="25241"/>
                </a:lnTo>
                <a:lnTo>
                  <a:pt x="51245" y="26861"/>
                </a:lnTo>
                <a:lnTo>
                  <a:pt x="52483" y="26861"/>
                </a:lnTo>
                <a:lnTo>
                  <a:pt x="55816" y="24955"/>
                </a:lnTo>
                <a:lnTo>
                  <a:pt x="55816" y="24194"/>
                </a:lnTo>
                <a:lnTo>
                  <a:pt x="52959" y="22574"/>
                </a:lnTo>
                <a:close/>
                <a:moveTo>
                  <a:pt x="47530" y="25717"/>
                </a:moveTo>
                <a:lnTo>
                  <a:pt x="46291" y="25717"/>
                </a:lnTo>
                <a:lnTo>
                  <a:pt x="42958" y="27718"/>
                </a:lnTo>
                <a:lnTo>
                  <a:pt x="42958" y="28384"/>
                </a:lnTo>
                <a:lnTo>
                  <a:pt x="45815" y="30004"/>
                </a:lnTo>
                <a:lnTo>
                  <a:pt x="46958" y="30004"/>
                </a:lnTo>
                <a:lnTo>
                  <a:pt x="50387" y="28099"/>
                </a:lnTo>
                <a:lnTo>
                  <a:pt x="50387" y="27432"/>
                </a:lnTo>
                <a:lnTo>
                  <a:pt x="47530" y="25717"/>
                </a:lnTo>
                <a:close/>
                <a:moveTo>
                  <a:pt x="42005" y="28861"/>
                </a:moveTo>
                <a:lnTo>
                  <a:pt x="40862" y="28861"/>
                </a:lnTo>
                <a:lnTo>
                  <a:pt x="37433" y="30861"/>
                </a:lnTo>
                <a:lnTo>
                  <a:pt x="37433" y="31528"/>
                </a:lnTo>
                <a:lnTo>
                  <a:pt x="40291" y="33147"/>
                </a:lnTo>
                <a:lnTo>
                  <a:pt x="41434" y="33147"/>
                </a:lnTo>
                <a:lnTo>
                  <a:pt x="44863" y="31242"/>
                </a:lnTo>
                <a:lnTo>
                  <a:pt x="44863" y="30575"/>
                </a:lnTo>
                <a:lnTo>
                  <a:pt x="42005" y="28861"/>
                </a:lnTo>
                <a:close/>
                <a:moveTo>
                  <a:pt x="36576" y="32099"/>
                </a:moveTo>
                <a:lnTo>
                  <a:pt x="35338" y="32099"/>
                </a:lnTo>
                <a:lnTo>
                  <a:pt x="31909" y="34004"/>
                </a:lnTo>
                <a:lnTo>
                  <a:pt x="31909" y="34671"/>
                </a:lnTo>
                <a:lnTo>
                  <a:pt x="34766" y="36386"/>
                </a:lnTo>
                <a:lnTo>
                  <a:pt x="36004" y="36386"/>
                </a:lnTo>
                <a:lnTo>
                  <a:pt x="39433" y="34385"/>
                </a:lnTo>
                <a:lnTo>
                  <a:pt x="39433" y="33719"/>
                </a:lnTo>
                <a:lnTo>
                  <a:pt x="36576" y="32099"/>
                </a:lnTo>
                <a:close/>
                <a:moveTo>
                  <a:pt x="75629" y="20955"/>
                </a:moveTo>
                <a:lnTo>
                  <a:pt x="74486" y="20955"/>
                </a:lnTo>
                <a:lnTo>
                  <a:pt x="69247" y="24003"/>
                </a:lnTo>
                <a:lnTo>
                  <a:pt x="69247" y="24670"/>
                </a:lnTo>
                <a:lnTo>
                  <a:pt x="72104" y="26289"/>
                </a:lnTo>
                <a:lnTo>
                  <a:pt x="73342" y="26289"/>
                </a:lnTo>
                <a:lnTo>
                  <a:pt x="78486" y="23336"/>
                </a:lnTo>
                <a:lnTo>
                  <a:pt x="78486" y="22670"/>
                </a:lnTo>
                <a:lnTo>
                  <a:pt x="75629" y="20955"/>
                </a:lnTo>
                <a:close/>
                <a:moveTo>
                  <a:pt x="40957" y="40958"/>
                </a:moveTo>
                <a:lnTo>
                  <a:pt x="39814" y="40958"/>
                </a:lnTo>
                <a:lnTo>
                  <a:pt x="36386" y="42863"/>
                </a:lnTo>
                <a:lnTo>
                  <a:pt x="36386" y="43529"/>
                </a:lnTo>
                <a:lnTo>
                  <a:pt x="39243" y="45244"/>
                </a:lnTo>
                <a:lnTo>
                  <a:pt x="40481" y="45244"/>
                </a:lnTo>
                <a:lnTo>
                  <a:pt x="43815" y="43244"/>
                </a:lnTo>
                <a:lnTo>
                  <a:pt x="43815" y="42577"/>
                </a:lnTo>
                <a:lnTo>
                  <a:pt x="40957" y="40958"/>
                </a:lnTo>
                <a:close/>
                <a:moveTo>
                  <a:pt x="35528" y="44101"/>
                </a:moveTo>
                <a:lnTo>
                  <a:pt x="34290" y="44101"/>
                </a:lnTo>
                <a:lnTo>
                  <a:pt x="30956" y="46006"/>
                </a:lnTo>
                <a:lnTo>
                  <a:pt x="30956" y="46768"/>
                </a:lnTo>
                <a:lnTo>
                  <a:pt x="33814" y="48387"/>
                </a:lnTo>
                <a:lnTo>
                  <a:pt x="34957" y="48387"/>
                </a:lnTo>
                <a:lnTo>
                  <a:pt x="38386" y="46387"/>
                </a:lnTo>
                <a:lnTo>
                  <a:pt x="38386" y="45720"/>
                </a:lnTo>
                <a:lnTo>
                  <a:pt x="35528" y="44101"/>
                </a:lnTo>
                <a:close/>
                <a:moveTo>
                  <a:pt x="30004" y="47244"/>
                </a:moveTo>
                <a:lnTo>
                  <a:pt x="28861" y="47244"/>
                </a:lnTo>
                <a:lnTo>
                  <a:pt x="25432" y="49244"/>
                </a:lnTo>
                <a:lnTo>
                  <a:pt x="25432" y="49911"/>
                </a:lnTo>
                <a:lnTo>
                  <a:pt x="28289" y="51530"/>
                </a:lnTo>
                <a:lnTo>
                  <a:pt x="29528" y="51530"/>
                </a:lnTo>
                <a:lnTo>
                  <a:pt x="32861" y="49530"/>
                </a:lnTo>
                <a:lnTo>
                  <a:pt x="32861" y="48863"/>
                </a:lnTo>
                <a:lnTo>
                  <a:pt x="30004" y="47244"/>
                </a:lnTo>
                <a:close/>
                <a:moveTo>
                  <a:pt x="24574" y="50387"/>
                </a:moveTo>
                <a:lnTo>
                  <a:pt x="23336" y="50387"/>
                </a:lnTo>
                <a:lnTo>
                  <a:pt x="19907" y="52388"/>
                </a:lnTo>
                <a:lnTo>
                  <a:pt x="19907" y="53054"/>
                </a:lnTo>
                <a:lnTo>
                  <a:pt x="22765" y="54674"/>
                </a:lnTo>
                <a:lnTo>
                  <a:pt x="24003" y="54674"/>
                </a:lnTo>
                <a:lnTo>
                  <a:pt x="27432" y="52769"/>
                </a:lnTo>
                <a:lnTo>
                  <a:pt x="27432" y="52007"/>
                </a:lnTo>
                <a:lnTo>
                  <a:pt x="24574" y="50387"/>
                </a:lnTo>
                <a:close/>
                <a:moveTo>
                  <a:pt x="31051" y="35242"/>
                </a:moveTo>
                <a:lnTo>
                  <a:pt x="29813" y="35242"/>
                </a:lnTo>
                <a:lnTo>
                  <a:pt x="26479" y="37148"/>
                </a:lnTo>
                <a:lnTo>
                  <a:pt x="26479" y="37814"/>
                </a:lnTo>
                <a:lnTo>
                  <a:pt x="29337" y="39529"/>
                </a:lnTo>
                <a:lnTo>
                  <a:pt x="30480" y="39529"/>
                </a:lnTo>
                <a:lnTo>
                  <a:pt x="33909" y="37529"/>
                </a:lnTo>
                <a:lnTo>
                  <a:pt x="33909" y="36862"/>
                </a:lnTo>
                <a:lnTo>
                  <a:pt x="31051" y="35242"/>
                </a:lnTo>
                <a:close/>
                <a:moveTo>
                  <a:pt x="25527" y="38386"/>
                </a:moveTo>
                <a:lnTo>
                  <a:pt x="24384" y="38386"/>
                </a:lnTo>
                <a:lnTo>
                  <a:pt x="20955" y="40291"/>
                </a:lnTo>
                <a:lnTo>
                  <a:pt x="20955" y="41053"/>
                </a:lnTo>
                <a:lnTo>
                  <a:pt x="23813" y="42672"/>
                </a:lnTo>
                <a:lnTo>
                  <a:pt x="25051" y="42672"/>
                </a:lnTo>
                <a:lnTo>
                  <a:pt x="28384" y="40672"/>
                </a:lnTo>
                <a:lnTo>
                  <a:pt x="28384" y="40005"/>
                </a:lnTo>
                <a:lnTo>
                  <a:pt x="25527" y="38386"/>
                </a:lnTo>
                <a:close/>
                <a:moveTo>
                  <a:pt x="20098" y="41529"/>
                </a:moveTo>
                <a:lnTo>
                  <a:pt x="18859" y="41529"/>
                </a:lnTo>
                <a:lnTo>
                  <a:pt x="15526" y="43434"/>
                </a:lnTo>
                <a:lnTo>
                  <a:pt x="15526" y="44196"/>
                </a:lnTo>
                <a:lnTo>
                  <a:pt x="18383" y="45815"/>
                </a:lnTo>
                <a:lnTo>
                  <a:pt x="19526" y="45815"/>
                </a:lnTo>
                <a:lnTo>
                  <a:pt x="22955" y="43815"/>
                </a:lnTo>
                <a:lnTo>
                  <a:pt x="22955" y="43148"/>
                </a:lnTo>
                <a:lnTo>
                  <a:pt x="20098" y="41529"/>
                </a:lnTo>
                <a:close/>
                <a:moveTo>
                  <a:pt x="14573" y="44672"/>
                </a:moveTo>
                <a:lnTo>
                  <a:pt x="13430" y="44672"/>
                </a:lnTo>
                <a:lnTo>
                  <a:pt x="10001" y="46673"/>
                </a:lnTo>
                <a:lnTo>
                  <a:pt x="10001" y="47339"/>
                </a:lnTo>
                <a:lnTo>
                  <a:pt x="12859" y="48958"/>
                </a:lnTo>
                <a:lnTo>
                  <a:pt x="14097" y="48958"/>
                </a:lnTo>
                <a:lnTo>
                  <a:pt x="17431" y="47054"/>
                </a:lnTo>
                <a:lnTo>
                  <a:pt x="17431" y="46292"/>
                </a:lnTo>
                <a:lnTo>
                  <a:pt x="14573" y="44672"/>
                </a:lnTo>
                <a:close/>
                <a:moveTo>
                  <a:pt x="60865" y="12383"/>
                </a:moveTo>
                <a:lnTo>
                  <a:pt x="59626" y="12383"/>
                </a:lnTo>
                <a:lnTo>
                  <a:pt x="56293" y="14288"/>
                </a:lnTo>
                <a:lnTo>
                  <a:pt x="56293" y="15050"/>
                </a:lnTo>
                <a:lnTo>
                  <a:pt x="59150" y="16669"/>
                </a:lnTo>
                <a:lnTo>
                  <a:pt x="60293" y="16669"/>
                </a:lnTo>
                <a:lnTo>
                  <a:pt x="63722" y="14669"/>
                </a:lnTo>
                <a:lnTo>
                  <a:pt x="63722" y="14002"/>
                </a:lnTo>
                <a:lnTo>
                  <a:pt x="60865" y="12383"/>
                </a:lnTo>
                <a:close/>
                <a:moveTo>
                  <a:pt x="55340" y="15526"/>
                </a:moveTo>
                <a:lnTo>
                  <a:pt x="54197" y="15526"/>
                </a:lnTo>
                <a:lnTo>
                  <a:pt x="50768" y="17526"/>
                </a:lnTo>
                <a:lnTo>
                  <a:pt x="50768" y="18193"/>
                </a:lnTo>
                <a:lnTo>
                  <a:pt x="53626" y="19812"/>
                </a:lnTo>
                <a:lnTo>
                  <a:pt x="54864" y="19812"/>
                </a:lnTo>
                <a:lnTo>
                  <a:pt x="58198" y="17907"/>
                </a:lnTo>
                <a:lnTo>
                  <a:pt x="58198" y="17145"/>
                </a:lnTo>
                <a:lnTo>
                  <a:pt x="55340" y="15526"/>
                </a:lnTo>
                <a:close/>
                <a:moveTo>
                  <a:pt x="49911" y="18669"/>
                </a:moveTo>
                <a:lnTo>
                  <a:pt x="48673" y="18669"/>
                </a:lnTo>
                <a:lnTo>
                  <a:pt x="45339" y="20669"/>
                </a:lnTo>
                <a:lnTo>
                  <a:pt x="45339" y="21336"/>
                </a:lnTo>
                <a:lnTo>
                  <a:pt x="48196" y="22955"/>
                </a:lnTo>
                <a:lnTo>
                  <a:pt x="49339" y="22955"/>
                </a:lnTo>
                <a:lnTo>
                  <a:pt x="52768" y="21050"/>
                </a:lnTo>
                <a:lnTo>
                  <a:pt x="52768" y="20288"/>
                </a:lnTo>
                <a:lnTo>
                  <a:pt x="49911" y="18669"/>
                </a:lnTo>
                <a:close/>
                <a:moveTo>
                  <a:pt x="44387" y="21812"/>
                </a:moveTo>
                <a:lnTo>
                  <a:pt x="43243" y="21812"/>
                </a:lnTo>
                <a:lnTo>
                  <a:pt x="39814" y="23813"/>
                </a:lnTo>
                <a:lnTo>
                  <a:pt x="39814" y="24479"/>
                </a:lnTo>
                <a:lnTo>
                  <a:pt x="42672" y="26099"/>
                </a:lnTo>
                <a:lnTo>
                  <a:pt x="43910" y="26099"/>
                </a:lnTo>
                <a:lnTo>
                  <a:pt x="47244" y="24194"/>
                </a:lnTo>
                <a:lnTo>
                  <a:pt x="47244" y="23527"/>
                </a:lnTo>
                <a:lnTo>
                  <a:pt x="44387" y="21812"/>
                </a:lnTo>
                <a:close/>
                <a:moveTo>
                  <a:pt x="38957" y="24955"/>
                </a:moveTo>
                <a:lnTo>
                  <a:pt x="37719" y="24955"/>
                </a:lnTo>
                <a:lnTo>
                  <a:pt x="34385" y="26956"/>
                </a:lnTo>
                <a:lnTo>
                  <a:pt x="34385" y="27623"/>
                </a:lnTo>
                <a:lnTo>
                  <a:pt x="37147" y="29242"/>
                </a:lnTo>
                <a:lnTo>
                  <a:pt x="38386" y="29242"/>
                </a:lnTo>
                <a:lnTo>
                  <a:pt x="41815" y="27337"/>
                </a:lnTo>
                <a:lnTo>
                  <a:pt x="41815" y="26670"/>
                </a:lnTo>
                <a:lnTo>
                  <a:pt x="38957" y="24955"/>
                </a:lnTo>
                <a:close/>
                <a:moveTo>
                  <a:pt x="33433" y="28194"/>
                </a:moveTo>
                <a:lnTo>
                  <a:pt x="32290" y="28194"/>
                </a:lnTo>
                <a:lnTo>
                  <a:pt x="28861" y="30099"/>
                </a:lnTo>
                <a:lnTo>
                  <a:pt x="28861" y="30766"/>
                </a:lnTo>
                <a:lnTo>
                  <a:pt x="31718" y="32480"/>
                </a:lnTo>
                <a:lnTo>
                  <a:pt x="32861" y="32480"/>
                </a:lnTo>
                <a:lnTo>
                  <a:pt x="36290" y="30480"/>
                </a:lnTo>
                <a:lnTo>
                  <a:pt x="36290" y="29813"/>
                </a:lnTo>
                <a:lnTo>
                  <a:pt x="33433" y="28194"/>
                </a:lnTo>
                <a:close/>
                <a:moveTo>
                  <a:pt x="28004" y="31337"/>
                </a:moveTo>
                <a:lnTo>
                  <a:pt x="26765" y="31337"/>
                </a:lnTo>
                <a:lnTo>
                  <a:pt x="23336" y="33242"/>
                </a:lnTo>
                <a:lnTo>
                  <a:pt x="23336" y="33909"/>
                </a:lnTo>
                <a:lnTo>
                  <a:pt x="26194" y="35624"/>
                </a:lnTo>
                <a:lnTo>
                  <a:pt x="27432" y="35624"/>
                </a:lnTo>
                <a:lnTo>
                  <a:pt x="30861" y="33623"/>
                </a:lnTo>
                <a:lnTo>
                  <a:pt x="30861" y="32957"/>
                </a:lnTo>
                <a:lnTo>
                  <a:pt x="28004" y="31337"/>
                </a:lnTo>
                <a:close/>
                <a:moveTo>
                  <a:pt x="22479" y="34480"/>
                </a:moveTo>
                <a:lnTo>
                  <a:pt x="21241" y="34480"/>
                </a:lnTo>
                <a:lnTo>
                  <a:pt x="17907" y="36386"/>
                </a:lnTo>
                <a:lnTo>
                  <a:pt x="17907" y="37148"/>
                </a:lnTo>
                <a:lnTo>
                  <a:pt x="20764" y="38767"/>
                </a:lnTo>
                <a:lnTo>
                  <a:pt x="21907" y="38767"/>
                </a:lnTo>
                <a:lnTo>
                  <a:pt x="25337" y="36767"/>
                </a:lnTo>
                <a:lnTo>
                  <a:pt x="25337" y="36100"/>
                </a:lnTo>
                <a:lnTo>
                  <a:pt x="22479" y="34480"/>
                </a:lnTo>
                <a:close/>
                <a:moveTo>
                  <a:pt x="16954" y="37624"/>
                </a:moveTo>
                <a:lnTo>
                  <a:pt x="15812" y="37624"/>
                </a:lnTo>
                <a:lnTo>
                  <a:pt x="12382" y="39624"/>
                </a:lnTo>
                <a:lnTo>
                  <a:pt x="12382" y="40291"/>
                </a:lnTo>
                <a:lnTo>
                  <a:pt x="15240" y="41910"/>
                </a:lnTo>
                <a:lnTo>
                  <a:pt x="16478" y="41910"/>
                </a:lnTo>
                <a:lnTo>
                  <a:pt x="19812" y="39910"/>
                </a:lnTo>
                <a:lnTo>
                  <a:pt x="19812" y="39243"/>
                </a:lnTo>
                <a:lnTo>
                  <a:pt x="16954" y="37624"/>
                </a:lnTo>
                <a:close/>
                <a:moveTo>
                  <a:pt x="11525" y="40767"/>
                </a:moveTo>
                <a:lnTo>
                  <a:pt x="10287" y="40767"/>
                </a:lnTo>
                <a:lnTo>
                  <a:pt x="5143" y="43720"/>
                </a:lnTo>
                <a:lnTo>
                  <a:pt x="5143" y="44482"/>
                </a:lnTo>
                <a:lnTo>
                  <a:pt x="8001" y="46101"/>
                </a:lnTo>
                <a:lnTo>
                  <a:pt x="9239" y="46101"/>
                </a:lnTo>
                <a:lnTo>
                  <a:pt x="14383" y="43148"/>
                </a:lnTo>
                <a:lnTo>
                  <a:pt x="14383" y="42386"/>
                </a:lnTo>
                <a:lnTo>
                  <a:pt x="11525" y="40767"/>
                </a:lnTo>
                <a:close/>
                <a:moveTo>
                  <a:pt x="92392" y="11525"/>
                </a:moveTo>
                <a:lnTo>
                  <a:pt x="91154" y="11525"/>
                </a:lnTo>
                <a:lnTo>
                  <a:pt x="87725" y="13525"/>
                </a:lnTo>
                <a:lnTo>
                  <a:pt x="87725" y="14192"/>
                </a:lnTo>
                <a:lnTo>
                  <a:pt x="90583" y="15812"/>
                </a:lnTo>
                <a:lnTo>
                  <a:pt x="91821" y="15812"/>
                </a:lnTo>
                <a:lnTo>
                  <a:pt x="95250" y="13907"/>
                </a:lnTo>
                <a:lnTo>
                  <a:pt x="95250" y="13240"/>
                </a:lnTo>
                <a:lnTo>
                  <a:pt x="92392" y="11525"/>
                </a:lnTo>
                <a:close/>
                <a:moveTo>
                  <a:pt x="86868" y="14669"/>
                </a:moveTo>
                <a:lnTo>
                  <a:pt x="85630" y="14669"/>
                </a:lnTo>
                <a:lnTo>
                  <a:pt x="82296" y="16669"/>
                </a:lnTo>
                <a:lnTo>
                  <a:pt x="82296" y="17336"/>
                </a:lnTo>
                <a:lnTo>
                  <a:pt x="85154" y="18955"/>
                </a:lnTo>
                <a:lnTo>
                  <a:pt x="86296" y="18955"/>
                </a:lnTo>
                <a:lnTo>
                  <a:pt x="89725" y="17050"/>
                </a:lnTo>
                <a:lnTo>
                  <a:pt x="89725" y="16383"/>
                </a:lnTo>
                <a:lnTo>
                  <a:pt x="86868" y="14669"/>
                </a:lnTo>
                <a:close/>
                <a:moveTo>
                  <a:pt x="81343" y="17907"/>
                </a:moveTo>
                <a:lnTo>
                  <a:pt x="80200" y="17907"/>
                </a:lnTo>
                <a:lnTo>
                  <a:pt x="76771" y="19812"/>
                </a:lnTo>
                <a:lnTo>
                  <a:pt x="76771" y="20479"/>
                </a:lnTo>
                <a:lnTo>
                  <a:pt x="79629" y="22193"/>
                </a:lnTo>
                <a:lnTo>
                  <a:pt x="80867" y="22193"/>
                </a:lnTo>
                <a:lnTo>
                  <a:pt x="84201" y="20193"/>
                </a:lnTo>
                <a:lnTo>
                  <a:pt x="84201" y="19526"/>
                </a:lnTo>
                <a:lnTo>
                  <a:pt x="81343" y="17907"/>
                </a:lnTo>
                <a:close/>
                <a:moveTo>
                  <a:pt x="87344" y="8668"/>
                </a:moveTo>
                <a:lnTo>
                  <a:pt x="86106" y="8668"/>
                </a:lnTo>
                <a:lnTo>
                  <a:pt x="82772" y="10668"/>
                </a:lnTo>
                <a:lnTo>
                  <a:pt x="82772" y="11335"/>
                </a:lnTo>
                <a:lnTo>
                  <a:pt x="85630" y="12954"/>
                </a:lnTo>
                <a:lnTo>
                  <a:pt x="86773" y="12954"/>
                </a:lnTo>
                <a:lnTo>
                  <a:pt x="90202" y="10954"/>
                </a:lnTo>
                <a:lnTo>
                  <a:pt x="90202" y="10287"/>
                </a:lnTo>
                <a:lnTo>
                  <a:pt x="87344" y="8668"/>
                </a:lnTo>
                <a:close/>
                <a:moveTo>
                  <a:pt x="81820" y="11811"/>
                </a:moveTo>
                <a:lnTo>
                  <a:pt x="80677" y="11811"/>
                </a:lnTo>
                <a:lnTo>
                  <a:pt x="77248" y="13811"/>
                </a:lnTo>
                <a:lnTo>
                  <a:pt x="77248" y="14478"/>
                </a:lnTo>
                <a:lnTo>
                  <a:pt x="80105" y="16097"/>
                </a:lnTo>
                <a:lnTo>
                  <a:pt x="81343" y="16097"/>
                </a:lnTo>
                <a:lnTo>
                  <a:pt x="84677" y="14192"/>
                </a:lnTo>
                <a:lnTo>
                  <a:pt x="84677" y="13430"/>
                </a:lnTo>
                <a:lnTo>
                  <a:pt x="81820" y="11811"/>
                </a:lnTo>
                <a:close/>
                <a:moveTo>
                  <a:pt x="76390" y="14954"/>
                </a:moveTo>
                <a:lnTo>
                  <a:pt x="75152" y="14954"/>
                </a:lnTo>
                <a:lnTo>
                  <a:pt x="71723" y="16954"/>
                </a:lnTo>
                <a:lnTo>
                  <a:pt x="71723" y="17621"/>
                </a:lnTo>
                <a:lnTo>
                  <a:pt x="74581" y="19241"/>
                </a:lnTo>
                <a:lnTo>
                  <a:pt x="75819" y="19241"/>
                </a:lnTo>
                <a:lnTo>
                  <a:pt x="79248" y="17336"/>
                </a:lnTo>
                <a:lnTo>
                  <a:pt x="79248" y="16669"/>
                </a:lnTo>
                <a:lnTo>
                  <a:pt x="76390" y="14954"/>
                </a:lnTo>
                <a:close/>
                <a:moveTo>
                  <a:pt x="55721" y="9525"/>
                </a:moveTo>
                <a:lnTo>
                  <a:pt x="54578" y="9525"/>
                </a:lnTo>
                <a:lnTo>
                  <a:pt x="49435" y="12478"/>
                </a:lnTo>
                <a:lnTo>
                  <a:pt x="49435" y="13145"/>
                </a:lnTo>
                <a:lnTo>
                  <a:pt x="52292" y="14859"/>
                </a:lnTo>
                <a:lnTo>
                  <a:pt x="53435" y="14859"/>
                </a:lnTo>
                <a:lnTo>
                  <a:pt x="58579" y="11811"/>
                </a:lnTo>
                <a:lnTo>
                  <a:pt x="58579" y="11144"/>
                </a:lnTo>
                <a:lnTo>
                  <a:pt x="55721" y="9525"/>
                </a:lnTo>
                <a:close/>
                <a:moveTo>
                  <a:pt x="48482" y="13716"/>
                </a:moveTo>
                <a:lnTo>
                  <a:pt x="47339" y="13716"/>
                </a:lnTo>
                <a:lnTo>
                  <a:pt x="43910" y="15621"/>
                </a:lnTo>
                <a:lnTo>
                  <a:pt x="43910" y="16383"/>
                </a:lnTo>
                <a:lnTo>
                  <a:pt x="46768" y="18002"/>
                </a:lnTo>
                <a:lnTo>
                  <a:pt x="48006" y="18002"/>
                </a:lnTo>
                <a:lnTo>
                  <a:pt x="51340" y="16002"/>
                </a:lnTo>
                <a:lnTo>
                  <a:pt x="51340" y="15335"/>
                </a:lnTo>
                <a:lnTo>
                  <a:pt x="48482" y="13716"/>
                </a:lnTo>
                <a:close/>
                <a:moveTo>
                  <a:pt x="43053" y="16859"/>
                </a:moveTo>
                <a:lnTo>
                  <a:pt x="41815" y="16859"/>
                </a:lnTo>
                <a:lnTo>
                  <a:pt x="38386" y="18764"/>
                </a:lnTo>
                <a:lnTo>
                  <a:pt x="38386" y="19526"/>
                </a:lnTo>
                <a:lnTo>
                  <a:pt x="41243" y="21146"/>
                </a:lnTo>
                <a:lnTo>
                  <a:pt x="42481" y="21146"/>
                </a:lnTo>
                <a:lnTo>
                  <a:pt x="45911" y="19145"/>
                </a:lnTo>
                <a:lnTo>
                  <a:pt x="45911" y="18479"/>
                </a:lnTo>
                <a:lnTo>
                  <a:pt x="43053" y="16859"/>
                </a:lnTo>
                <a:close/>
                <a:moveTo>
                  <a:pt x="37529" y="20003"/>
                </a:moveTo>
                <a:lnTo>
                  <a:pt x="36386" y="20003"/>
                </a:lnTo>
                <a:lnTo>
                  <a:pt x="32956" y="22003"/>
                </a:lnTo>
                <a:lnTo>
                  <a:pt x="32956" y="22670"/>
                </a:lnTo>
                <a:lnTo>
                  <a:pt x="35814" y="24289"/>
                </a:lnTo>
                <a:lnTo>
                  <a:pt x="36957" y="24289"/>
                </a:lnTo>
                <a:lnTo>
                  <a:pt x="40386" y="22384"/>
                </a:lnTo>
                <a:lnTo>
                  <a:pt x="40386" y="21622"/>
                </a:lnTo>
                <a:lnTo>
                  <a:pt x="37529" y="20003"/>
                </a:lnTo>
                <a:close/>
                <a:moveTo>
                  <a:pt x="32099" y="23146"/>
                </a:moveTo>
                <a:lnTo>
                  <a:pt x="30861" y="23146"/>
                </a:lnTo>
                <a:lnTo>
                  <a:pt x="27432" y="25146"/>
                </a:lnTo>
                <a:lnTo>
                  <a:pt x="27432" y="25813"/>
                </a:lnTo>
                <a:lnTo>
                  <a:pt x="30289" y="27432"/>
                </a:lnTo>
                <a:lnTo>
                  <a:pt x="31528" y="27432"/>
                </a:lnTo>
                <a:lnTo>
                  <a:pt x="34957" y="25527"/>
                </a:lnTo>
                <a:lnTo>
                  <a:pt x="34957" y="24765"/>
                </a:lnTo>
                <a:lnTo>
                  <a:pt x="32099" y="23146"/>
                </a:lnTo>
                <a:close/>
                <a:moveTo>
                  <a:pt x="26575" y="26289"/>
                </a:moveTo>
                <a:lnTo>
                  <a:pt x="25337" y="26289"/>
                </a:lnTo>
                <a:lnTo>
                  <a:pt x="22003" y="28289"/>
                </a:lnTo>
                <a:lnTo>
                  <a:pt x="22003" y="28956"/>
                </a:lnTo>
                <a:lnTo>
                  <a:pt x="24860" y="30575"/>
                </a:lnTo>
                <a:lnTo>
                  <a:pt x="26003" y="30575"/>
                </a:lnTo>
                <a:lnTo>
                  <a:pt x="29432" y="28670"/>
                </a:lnTo>
                <a:lnTo>
                  <a:pt x="29432" y="28004"/>
                </a:lnTo>
                <a:lnTo>
                  <a:pt x="26575" y="26289"/>
                </a:lnTo>
                <a:close/>
                <a:moveTo>
                  <a:pt x="21050" y="29432"/>
                </a:moveTo>
                <a:lnTo>
                  <a:pt x="19907" y="29432"/>
                </a:lnTo>
                <a:lnTo>
                  <a:pt x="16478" y="31433"/>
                </a:lnTo>
                <a:lnTo>
                  <a:pt x="16478" y="32099"/>
                </a:lnTo>
                <a:lnTo>
                  <a:pt x="19336" y="33719"/>
                </a:lnTo>
                <a:lnTo>
                  <a:pt x="20574" y="33719"/>
                </a:lnTo>
                <a:lnTo>
                  <a:pt x="23908" y="31813"/>
                </a:lnTo>
                <a:lnTo>
                  <a:pt x="23908" y="31147"/>
                </a:lnTo>
                <a:lnTo>
                  <a:pt x="21050" y="29432"/>
                </a:lnTo>
                <a:close/>
                <a:moveTo>
                  <a:pt x="15621" y="32671"/>
                </a:moveTo>
                <a:lnTo>
                  <a:pt x="14383" y="32671"/>
                </a:lnTo>
                <a:lnTo>
                  <a:pt x="11049" y="34576"/>
                </a:lnTo>
                <a:lnTo>
                  <a:pt x="11049" y="35242"/>
                </a:lnTo>
                <a:lnTo>
                  <a:pt x="13906" y="36957"/>
                </a:lnTo>
                <a:lnTo>
                  <a:pt x="15049" y="36957"/>
                </a:lnTo>
                <a:lnTo>
                  <a:pt x="18479" y="34957"/>
                </a:lnTo>
                <a:lnTo>
                  <a:pt x="18479" y="34290"/>
                </a:lnTo>
                <a:lnTo>
                  <a:pt x="15621" y="32671"/>
                </a:lnTo>
                <a:close/>
                <a:moveTo>
                  <a:pt x="10096" y="35814"/>
                </a:moveTo>
                <a:lnTo>
                  <a:pt x="8954" y="35814"/>
                </a:lnTo>
                <a:lnTo>
                  <a:pt x="5524" y="37719"/>
                </a:lnTo>
                <a:lnTo>
                  <a:pt x="5524" y="38386"/>
                </a:lnTo>
                <a:lnTo>
                  <a:pt x="8382" y="40100"/>
                </a:lnTo>
                <a:lnTo>
                  <a:pt x="9620" y="40100"/>
                </a:lnTo>
                <a:lnTo>
                  <a:pt x="12954" y="38100"/>
                </a:lnTo>
                <a:lnTo>
                  <a:pt x="12954" y="37433"/>
                </a:lnTo>
                <a:lnTo>
                  <a:pt x="10096" y="35814"/>
                </a:lnTo>
                <a:close/>
                <a:moveTo>
                  <a:pt x="4096" y="43244"/>
                </a:moveTo>
                <a:lnTo>
                  <a:pt x="2857" y="43244"/>
                </a:lnTo>
                <a:lnTo>
                  <a:pt x="0" y="41624"/>
                </a:lnTo>
                <a:lnTo>
                  <a:pt x="0" y="40862"/>
                </a:lnTo>
                <a:lnTo>
                  <a:pt x="3429" y="38957"/>
                </a:lnTo>
                <a:lnTo>
                  <a:pt x="4667" y="38957"/>
                </a:lnTo>
                <a:lnTo>
                  <a:pt x="7525" y="40576"/>
                </a:lnTo>
                <a:lnTo>
                  <a:pt x="7525" y="41243"/>
                </a:lnTo>
                <a:lnTo>
                  <a:pt x="4096" y="43244"/>
                </a:lnTo>
                <a:close/>
              </a:path>
            </a:pathLst>
          </a:custGeom>
          <a:noFill/>
          <a:ln w="1270" cap="flat">
            <a:solidFill>
              <a:srgbClr val="000000">
                <a:alpha val="0"/>
              </a:srgbClr>
            </a:solidFill>
            <a:prstDash val="solid"/>
            <a:miter/>
          </a:ln>
        </p:spPr>
        <p:txBody>
          <a:bodyPr rtlCol="0" anchor="ctr"/>
          <a:lstStyle/>
          <a:p>
            <a:endParaRPr lang="ru-RU"/>
          </a:p>
        </p:txBody>
      </p:sp>
      <p:sp>
        <p:nvSpPr>
          <p:cNvPr id="911" name="Полилиния: фигура 910">
            <a:extLst>
              <a:ext uri="{FF2B5EF4-FFF2-40B4-BE49-F238E27FC236}">
                <a16:creationId xmlns:a16="http://schemas.microsoft.com/office/drawing/2014/main" id="{7AFC7427-CD2E-94F0-56EF-BAA854A4BEE4}"/>
              </a:ext>
            </a:extLst>
          </p:cNvPr>
          <p:cNvSpPr/>
          <p:nvPr/>
        </p:nvSpPr>
        <p:spPr>
          <a:xfrm>
            <a:off x="5602608" y="3172602"/>
            <a:ext cx="3238" cy="2286"/>
          </a:xfrm>
          <a:custGeom>
            <a:avLst/>
            <a:gdLst>
              <a:gd name="connsiteX0" fmla="*/ 476 w 3238"/>
              <a:gd name="connsiteY0" fmla="*/ 953 h 2286"/>
              <a:gd name="connsiteX1" fmla="*/ 2762 w 3238"/>
              <a:gd name="connsiteY1" fmla="*/ 2286 h 2286"/>
              <a:gd name="connsiteX2" fmla="*/ 3239 w 3238"/>
              <a:gd name="connsiteY2" fmla="*/ 2096 h 2286"/>
              <a:gd name="connsiteX3" fmla="*/ 2762 w 3238"/>
              <a:gd name="connsiteY3" fmla="*/ 1333 h 2286"/>
              <a:gd name="connsiteX4" fmla="*/ 476 w 3238"/>
              <a:gd name="connsiteY4" fmla="*/ 0 h 2286"/>
              <a:gd name="connsiteX5" fmla="*/ 0 w 3238"/>
              <a:gd name="connsiteY5" fmla="*/ 191 h 2286"/>
              <a:gd name="connsiteX6" fmla="*/ 476 w 3238"/>
              <a:gd name="connsiteY6" fmla="*/ 953 h 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 h="2286">
                <a:moveTo>
                  <a:pt x="476" y="953"/>
                </a:moveTo>
                <a:lnTo>
                  <a:pt x="2762" y="2286"/>
                </a:lnTo>
                <a:lnTo>
                  <a:pt x="3239" y="2096"/>
                </a:lnTo>
                <a:lnTo>
                  <a:pt x="2762" y="1333"/>
                </a:lnTo>
                <a:lnTo>
                  <a:pt x="476" y="0"/>
                </a:lnTo>
                <a:lnTo>
                  <a:pt x="0" y="191"/>
                </a:lnTo>
                <a:lnTo>
                  <a:pt x="476" y="953"/>
                </a:lnTo>
                <a:close/>
              </a:path>
            </a:pathLst>
          </a:custGeom>
          <a:solidFill>
            <a:srgbClr val="BBB4B1"/>
          </a:solidFill>
          <a:ln w="9525" cap="flat">
            <a:noFill/>
            <a:prstDash val="solid"/>
            <a:miter/>
          </a:ln>
        </p:spPr>
        <p:txBody>
          <a:bodyPr rtlCol="0" anchor="ctr"/>
          <a:lstStyle/>
          <a:p>
            <a:endParaRPr lang="ru-RU"/>
          </a:p>
        </p:txBody>
      </p:sp>
      <p:sp>
        <p:nvSpPr>
          <p:cNvPr id="912" name="Полилиния: фигура 911">
            <a:extLst>
              <a:ext uri="{FF2B5EF4-FFF2-40B4-BE49-F238E27FC236}">
                <a16:creationId xmlns:a16="http://schemas.microsoft.com/office/drawing/2014/main" id="{3A2931D0-32AA-269E-2ADE-6A4B56437981}"/>
              </a:ext>
            </a:extLst>
          </p:cNvPr>
          <p:cNvSpPr/>
          <p:nvPr/>
        </p:nvSpPr>
        <p:spPr>
          <a:xfrm>
            <a:off x="5602608" y="3172602"/>
            <a:ext cx="3238" cy="2286"/>
          </a:xfrm>
          <a:custGeom>
            <a:avLst/>
            <a:gdLst>
              <a:gd name="connsiteX0" fmla="*/ 2762 w 3238"/>
              <a:gd name="connsiteY0" fmla="*/ 2286 h 2286"/>
              <a:gd name="connsiteX1" fmla="*/ 3239 w 3238"/>
              <a:gd name="connsiteY1" fmla="*/ 2096 h 2286"/>
              <a:gd name="connsiteX2" fmla="*/ 2762 w 3238"/>
              <a:gd name="connsiteY2" fmla="*/ 1333 h 2286"/>
              <a:gd name="connsiteX3" fmla="*/ 476 w 3238"/>
              <a:gd name="connsiteY3" fmla="*/ 0 h 2286"/>
              <a:gd name="connsiteX4" fmla="*/ 0 w 3238"/>
              <a:gd name="connsiteY4" fmla="*/ 191 h 2286"/>
              <a:gd name="connsiteX5" fmla="*/ 476 w 3238"/>
              <a:gd name="connsiteY5" fmla="*/ 953 h 2286"/>
              <a:gd name="connsiteX6" fmla="*/ 2762 w 3238"/>
              <a:gd name="connsiteY6" fmla="*/ 2286 h 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 h="2286">
                <a:moveTo>
                  <a:pt x="2762" y="2286"/>
                </a:moveTo>
                <a:lnTo>
                  <a:pt x="3239" y="2096"/>
                </a:lnTo>
                <a:lnTo>
                  <a:pt x="2762" y="1333"/>
                </a:lnTo>
                <a:lnTo>
                  <a:pt x="476" y="0"/>
                </a:lnTo>
                <a:lnTo>
                  <a:pt x="0" y="191"/>
                </a:lnTo>
                <a:lnTo>
                  <a:pt x="476" y="953"/>
                </a:lnTo>
                <a:lnTo>
                  <a:pt x="2762" y="2286"/>
                </a:lnTo>
                <a:close/>
              </a:path>
            </a:pathLst>
          </a:custGeom>
          <a:noFill/>
          <a:ln w="1270" cap="flat">
            <a:solidFill>
              <a:srgbClr val="000000">
                <a:alpha val="0"/>
              </a:srgbClr>
            </a:solidFill>
            <a:prstDash val="solid"/>
            <a:miter/>
          </a:ln>
        </p:spPr>
        <p:txBody>
          <a:bodyPr rtlCol="0" anchor="ctr"/>
          <a:lstStyle/>
          <a:p>
            <a:endParaRPr lang="ru-RU"/>
          </a:p>
        </p:txBody>
      </p:sp>
      <p:sp>
        <p:nvSpPr>
          <p:cNvPr id="913" name="Полилиния: фигура 912">
            <a:extLst>
              <a:ext uri="{FF2B5EF4-FFF2-40B4-BE49-F238E27FC236}">
                <a16:creationId xmlns:a16="http://schemas.microsoft.com/office/drawing/2014/main" id="{730FC4D2-8FCA-2F50-1B01-1C50091A5474}"/>
              </a:ext>
            </a:extLst>
          </p:cNvPr>
          <p:cNvSpPr/>
          <p:nvPr/>
        </p:nvSpPr>
        <p:spPr>
          <a:xfrm>
            <a:off x="5606894" y="3175079"/>
            <a:ext cx="3238" cy="2285"/>
          </a:xfrm>
          <a:custGeom>
            <a:avLst/>
            <a:gdLst>
              <a:gd name="connsiteX0" fmla="*/ 476 w 3238"/>
              <a:gd name="connsiteY0" fmla="*/ 952 h 2285"/>
              <a:gd name="connsiteX1" fmla="*/ 2762 w 3238"/>
              <a:gd name="connsiteY1" fmla="*/ 2286 h 2285"/>
              <a:gd name="connsiteX2" fmla="*/ 3238 w 3238"/>
              <a:gd name="connsiteY2" fmla="*/ 2000 h 2285"/>
              <a:gd name="connsiteX3" fmla="*/ 2762 w 3238"/>
              <a:gd name="connsiteY3" fmla="*/ 1333 h 2285"/>
              <a:gd name="connsiteX4" fmla="*/ 476 w 3238"/>
              <a:gd name="connsiteY4" fmla="*/ 0 h 2285"/>
              <a:gd name="connsiteX5" fmla="*/ 0 w 3238"/>
              <a:gd name="connsiteY5" fmla="*/ 190 h 2285"/>
              <a:gd name="connsiteX6" fmla="*/ 476 w 3238"/>
              <a:gd name="connsiteY6" fmla="*/ 952 h 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 h="2285">
                <a:moveTo>
                  <a:pt x="476" y="952"/>
                </a:moveTo>
                <a:lnTo>
                  <a:pt x="2762" y="2286"/>
                </a:lnTo>
                <a:lnTo>
                  <a:pt x="3238" y="2000"/>
                </a:lnTo>
                <a:lnTo>
                  <a:pt x="2762" y="1333"/>
                </a:lnTo>
                <a:lnTo>
                  <a:pt x="476" y="0"/>
                </a:lnTo>
                <a:lnTo>
                  <a:pt x="0" y="190"/>
                </a:lnTo>
                <a:lnTo>
                  <a:pt x="476" y="952"/>
                </a:lnTo>
                <a:close/>
              </a:path>
            </a:pathLst>
          </a:custGeom>
          <a:solidFill>
            <a:srgbClr val="BBB4B1"/>
          </a:solidFill>
          <a:ln w="9525" cap="flat">
            <a:noFill/>
            <a:prstDash val="solid"/>
            <a:miter/>
          </a:ln>
        </p:spPr>
        <p:txBody>
          <a:bodyPr rtlCol="0" anchor="ctr"/>
          <a:lstStyle/>
          <a:p>
            <a:endParaRPr lang="ru-RU"/>
          </a:p>
        </p:txBody>
      </p:sp>
      <p:sp>
        <p:nvSpPr>
          <p:cNvPr id="914" name="Полилиния: фигура 913">
            <a:extLst>
              <a:ext uri="{FF2B5EF4-FFF2-40B4-BE49-F238E27FC236}">
                <a16:creationId xmlns:a16="http://schemas.microsoft.com/office/drawing/2014/main" id="{2396D3CC-E6A4-08C2-E0E5-643EFE7D3763}"/>
              </a:ext>
            </a:extLst>
          </p:cNvPr>
          <p:cNvSpPr/>
          <p:nvPr/>
        </p:nvSpPr>
        <p:spPr>
          <a:xfrm>
            <a:off x="5606894" y="3175079"/>
            <a:ext cx="3238" cy="2285"/>
          </a:xfrm>
          <a:custGeom>
            <a:avLst/>
            <a:gdLst>
              <a:gd name="connsiteX0" fmla="*/ 2762 w 3238"/>
              <a:gd name="connsiteY0" fmla="*/ 2286 h 2285"/>
              <a:gd name="connsiteX1" fmla="*/ 3238 w 3238"/>
              <a:gd name="connsiteY1" fmla="*/ 2000 h 2285"/>
              <a:gd name="connsiteX2" fmla="*/ 2762 w 3238"/>
              <a:gd name="connsiteY2" fmla="*/ 1333 h 2285"/>
              <a:gd name="connsiteX3" fmla="*/ 476 w 3238"/>
              <a:gd name="connsiteY3" fmla="*/ 0 h 2285"/>
              <a:gd name="connsiteX4" fmla="*/ 0 w 3238"/>
              <a:gd name="connsiteY4" fmla="*/ 190 h 2285"/>
              <a:gd name="connsiteX5" fmla="*/ 476 w 3238"/>
              <a:gd name="connsiteY5" fmla="*/ 952 h 2285"/>
              <a:gd name="connsiteX6" fmla="*/ 2762 w 3238"/>
              <a:gd name="connsiteY6" fmla="*/ 2286 h 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 h="2285">
                <a:moveTo>
                  <a:pt x="2762" y="2286"/>
                </a:moveTo>
                <a:lnTo>
                  <a:pt x="3238" y="2000"/>
                </a:lnTo>
                <a:lnTo>
                  <a:pt x="2762" y="1333"/>
                </a:lnTo>
                <a:lnTo>
                  <a:pt x="476" y="0"/>
                </a:lnTo>
                <a:lnTo>
                  <a:pt x="0" y="190"/>
                </a:lnTo>
                <a:lnTo>
                  <a:pt x="476" y="952"/>
                </a:lnTo>
                <a:lnTo>
                  <a:pt x="2762" y="2286"/>
                </a:lnTo>
                <a:close/>
              </a:path>
            </a:pathLst>
          </a:custGeom>
          <a:noFill/>
          <a:ln w="1270" cap="flat">
            <a:solidFill>
              <a:srgbClr val="000000">
                <a:alpha val="0"/>
              </a:srgbClr>
            </a:solidFill>
            <a:prstDash val="solid"/>
            <a:miter/>
          </a:ln>
        </p:spPr>
        <p:txBody>
          <a:bodyPr rtlCol="0" anchor="ctr"/>
          <a:lstStyle/>
          <a:p>
            <a:endParaRPr lang="ru-RU"/>
          </a:p>
        </p:txBody>
      </p:sp>
      <p:sp>
        <p:nvSpPr>
          <p:cNvPr id="915" name="Полилиния: фигура 914">
            <a:extLst>
              <a:ext uri="{FF2B5EF4-FFF2-40B4-BE49-F238E27FC236}">
                <a16:creationId xmlns:a16="http://schemas.microsoft.com/office/drawing/2014/main" id="{D74CD64F-86F3-BEDA-0A1C-C69D6CF9E790}"/>
              </a:ext>
            </a:extLst>
          </p:cNvPr>
          <p:cNvSpPr/>
          <p:nvPr/>
        </p:nvSpPr>
        <p:spPr>
          <a:xfrm>
            <a:off x="5613371" y="3178698"/>
            <a:ext cx="6572" cy="4381"/>
          </a:xfrm>
          <a:custGeom>
            <a:avLst/>
            <a:gdLst>
              <a:gd name="connsiteX0" fmla="*/ 6572 w 6572"/>
              <a:gd name="connsiteY0" fmla="*/ 4382 h 4381"/>
              <a:gd name="connsiteX1" fmla="*/ 0 w 6572"/>
              <a:gd name="connsiteY1" fmla="*/ 572 h 4381"/>
              <a:gd name="connsiteX2" fmla="*/ 0 w 6572"/>
              <a:gd name="connsiteY2" fmla="*/ 0 h 4381"/>
              <a:gd name="connsiteX3" fmla="*/ 6572 w 6572"/>
              <a:gd name="connsiteY3" fmla="*/ 3810 h 4381"/>
              <a:gd name="connsiteX4" fmla="*/ 6572 w 6572"/>
              <a:gd name="connsiteY4" fmla="*/ 4382 h 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4381">
                <a:moveTo>
                  <a:pt x="6572" y="4382"/>
                </a:moveTo>
                <a:lnTo>
                  <a:pt x="0" y="572"/>
                </a:lnTo>
                <a:lnTo>
                  <a:pt x="0" y="0"/>
                </a:lnTo>
                <a:lnTo>
                  <a:pt x="6572" y="3810"/>
                </a:lnTo>
                <a:lnTo>
                  <a:pt x="6572" y="4382"/>
                </a:lnTo>
                <a:close/>
              </a:path>
            </a:pathLst>
          </a:custGeom>
          <a:solidFill>
            <a:srgbClr val="BBB4B1"/>
          </a:solidFill>
          <a:ln w="9525" cap="flat">
            <a:noFill/>
            <a:prstDash val="solid"/>
            <a:miter/>
          </a:ln>
        </p:spPr>
        <p:txBody>
          <a:bodyPr rtlCol="0" anchor="ctr"/>
          <a:lstStyle/>
          <a:p>
            <a:endParaRPr lang="ru-RU"/>
          </a:p>
        </p:txBody>
      </p:sp>
      <p:sp>
        <p:nvSpPr>
          <p:cNvPr id="916" name="Полилиния: фигура 915">
            <a:extLst>
              <a:ext uri="{FF2B5EF4-FFF2-40B4-BE49-F238E27FC236}">
                <a16:creationId xmlns:a16="http://schemas.microsoft.com/office/drawing/2014/main" id="{903D0246-185D-E5D5-5A3E-4DFF4F4217A1}"/>
              </a:ext>
            </a:extLst>
          </p:cNvPr>
          <p:cNvSpPr/>
          <p:nvPr/>
        </p:nvSpPr>
        <p:spPr>
          <a:xfrm>
            <a:off x="5613371" y="3178698"/>
            <a:ext cx="6572" cy="4381"/>
          </a:xfrm>
          <a:custGeom>
            <a:avLst/>
            <a:gdLst>
              <a:gd name="connsiteX0" fmla="*/ 0 w 6572"/>
              <a:gd name="connsiteY0" fmla="*/ 572 h 4381"/>
              <a:gd name="connsiteX1" fmla="*/ 0 w 6572"/>
              <a:gd name="connsiteY1" fmla="*/ 0 h 4381"/>
              <a:gd name="connsiteX2" fmla="*/ 6572 w 6572"/>
              <a:gd name="connsiteY2" fmla="*/ 3810 h 4381"/>
              <a:gd name="connsiteX3" fmla="*/ 6572 w 6572"/>
              <a:gd name="connsiteY3" fmla="*/ 4382 h 4381"/>
              <a:gd name="connsiteX4" fmla="*/ 0 w 6572"/>
              <a:gd name="connsiteY4" fmla="*/ 572 h 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4381">
                <a:moveTo>
                  <a:pt x="0" y="572"/>
                </a:moveTo>
                <a:lnTo>
                  <a:pt x="0" y="0"/>
                </a:lnTo>
                <a:lnTo>
                  <a:pt x="6572" y="3810"/>
                </a:lnTo>
                <a:lnTo>
                  <a:pt x="6572" y="4382"/>
                </a:lnTo>
                <a:lnTo>
                  <a:pt x="0" y="572"/>
                </a:lnTo>
                <a:close/>
              </a:path>
            </a:pathLst>
          </a:custGeom>
          <a:noFill/>
          <a:ln w="1270" cap="flat">
            <a:solidFill>
              <a:srgbClr val="000000">
                <a:alpha val="0"/>
              </a:srgbClr>
            </a:solidFill>
            <a:prstDash val="solid"/>
            <a:miter/>
          </a:ln>
        </p:spPr>
        <p:txBody>
          <a:bodyPr rtlCol="0" anchor="ctr"/>
          <a:lstStyle/>
          <a:p>
            <a:endParaRPr lang="ru-RU"/>
          </a:p>
        </p:txBody>
      </p:sp>
      <p:sp>
        <p:nvSpPr>
          <p:cNvPr id="917" name="Полилиния: фигура 916">
            <a:extLst>
              <a:ext uri="{FF2B5EF4-FFF2-40B4-BE49-F238E27FC236}">
                <a16:creationId xmlns:a16="http://schemas.microsoft.com/office/drawing/2014/main" id="{FF0D1251-1874-6934-1D5C-B2DFB640A423}"/>
              </a:ext>
            </a:extLst>
          </p:cNvPr>
          <p:cNvSpPr/>
          <p:nvPr/>
        </p:nvSpPr>
        <p:spPr>
          <a:xfrm>
            <a:off x="5644099" y="3144218"/>
            <a:ext cx="19182" cy="53435"/>
          </a:xfrm>
          <a:custGeom>
            <a:avLst/>
            <a:gdLst>
              <a:gd name="connsiteX0" fmla="*/ 704 w 19182"/>
              <a:gd name="connsiteY0" fmla="*/ 52102 h 53435"/>
              <a:gd name="connsiteX1" fmla="*/ 19183 w 19182"/>
              <a:gd name="connsiteY1" fmla="*/ 571 h 53435"/>
              <a:gd name="connsiteX2" fmla="*/ 18611 w 19182"/>
              <a:gd name="connsiteY2" fmla="*/ 0 h 53435"/>
              <a:gd name="connsiteX3" fmla="*/ 133 w 19182"/>
              <a:gd name="connsiteY3" fmla="*/ 51530 h 53435"/>
              <a:gd name="connsiteX4" fmla="*/ 228 w 19182"/>
              <a:gd name="connsiteY4" fmla="*/ 52864 h 53435"/>
              <a:gd name="connsiteX5" fmla="*/ 704 w 19182"/>
              <a:gd name="connsiteY5" fmla="*/ 53435 h 53435"/>
              <a:gd name="connsiteX6" fmla="*/ 704 w 19182"/>
              <a:gd name="connsiteY6" fmla="*/ 52102 h 5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82" h="53435">
                <a:moveTo>
                  <a:pt x="704" y="52102"/>
                </a:moveTo>
                <a:lnTo>
                  <a:pt x="19183" y="571"/>
                </a:lnTo>
                <a:lnTo>
                  <a:pt x="18611" y="0"/>
                </a:lnTo>
                <a:lnTo>
                  <a:pt x="133" y="51530"/>
                </a:lnTo>
                <a:cubicBezTo>
                  <a:pt x="-58" y="52197"/>
                  <a:pt x="-58" y="52673"/>
                  <a:pt x="228" y="52864"/>
                </a:cubicBezTo>
                <a:lnTo>
                  <a:pt x="704" y="53435"/>
                </a:lnTo>
                <a:cubicBezTo>
                  <a:pt x="514" y="53150"/>
                  <a:pt x="514" y="52769"/>
                  <a:pt x="704" y="52102"/>
                </a:cubicBezTo>
                <a:close/>
              </a:path>
            </a:pathLst>
          </a:custGeom>
          <a:solidFill>
            <a:srgbClr val="E8E2E1"/>
          </a:solidFill>
          <a:ln w="9525" cap="flat">
            <a:noFill/>
            <a:prstDash val="solid"/>
            <a:miter/>
          </a:ln>
        </p:spPr>
        <p:txBody>
          <a:bodyPr rtlCol="0" anchor="ctr"/>
          <a:lstStyle/>
          <a:p>
            <a:endParaRPr lang="ru-RU"/>
          </a:p>
        </p:txBody>
      </p:sp>
      <p:sp>
        <p:nvSpPr>
          <p:cNvPr id="918" name="Полилиния: фигура 917">
            <a:extLst>
              <a:ext uri="{FF2B5EF4-FFF2-40B4-BE49-F238E27FC236}">
                <a16:creationId xmlns:a16="http://schemas.microsoft.com/office/drawing/2014/main" id="{645689E2-5AE8-F475-C31B-40290EA78F4A}"/>
              </a:ext>
            </a:extLst>
          </p:cNvPr>
          <p:cNvSpPr/>
          <p:nvPr/>
        </p:nvSpPr>
        <p:spPr>
          <a:xfrm>
            <a:off x="5644099" y="3144218"/>
            <a:ext cx="19182" cy="53435"/>
          </a:xfrm>
          <a:custGeom>
            <a:avLst/>
            <a:gdLst>
              <a:gd name="connsiteX0" fmla="*/ 19183 w 19182"/>
              <a:gd name="connsiteY0" fmla="*/ 571 h 53435"/>
              <a:gd name="connsiteX1" fmla="*/ 18611 w 19182"/>
              <a:gd name="connsiteY1" fmla="*/ 0 h 53435"/>
              <a:gd name="connsiteX2" fmla="*/ 133 w 19182"/>
              <a:gd name="connsiteY2" fmla="*/ 51530 h 53435"/>
              <a:gd name="connsiteX3" fmla="*/ 228 w 19182"/>
              <a:gd name="connsiteY3" fmla="*/ 52864 h 53435"/>
              <a:gd name="connsiteX4" fmla="*/ 704 w 19182"/>
              <a:gd name="connsiteY4" fmla="*/ 53435 h 53435"/>
              <a:gd name="connsiteX5" fmla="*/ 704 w 19182"/>
              <a:gd name="connsiteY5" fmla="*/ 52102 h 53435"/>
              <a:gd name="connsiteX6" fmla="*/ 19183 w 19182"/>
              <a:gd name="connsiteY6" fmla="*/ 571 h 5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82" h="53435">
                <a:moveTo>
                  <a:pt x="19183" y="571"/>
                </a:moveTo>
                <a:lnTo>
                  <a:pt x="18611" y="0"/>
                </a:lnTo>
                <a:lnTo>
                  <a:pt x="133" y="51530"/>
                </a:lnTo>
                <a:cubicBezTo>
                  <a:pt x="-58" y="52197"/>
                  <a:pt x="-58" y="52673"/>
                  <a:pt x="228" y="52864"/>
                </a:cubicBezTo>
                <a:lnTo>
                  <a:pt x="704" y="53435"/>
                </a:lnTo>
                <a:cubicBezTo>
                  <a:pt x="514" y="53150"/>
                  <a:pt x="514" y="52769"/>
                  <a:pt x="704" y="52102"/>
                </a:cubicBezTo>
                <a:lnTo>
                  <a:pt x="19183" y="571"/>
                </a:lnTo>
                <a:close/>
              </a:path>
            </a:pathLst>
          </a:custGeom>
          <a:noFill/>
          <a:ln w="1270" cap="flat">
            <a:solidFill>
              <a:srgbClr val="000000">
                <a:alpha val="0"/>
              </a:srgbClr>
            </a:solidFill>
            <a:prstDash val="solid"/>
            <a:miter/>
          </a:ln>
        </p:spPr>
        <p:txBody>
          <a:bodyPr rtlCol="0" anchor="ctr"/>
          <a:lstStyle/>
          <a:p>
            <a:endParaRPr lang="ru-RU"/>
          </a:p>
        </p:txBody>
      </p:sp>
      <p:grpSp>
        <p:nvGrpSpPr>
          <p:cNvPr id="919" name="Рисунок 25">
            <a:extLst>
              <a:ext uri="{FF2B5EF4-FFF2-40B4-BE49-F238E27FC236}">
                <a16:creationId xmlns:a16="http://schemas.microsoft.com/office/drawing/2014/main" id="{F6793E8E-D010-FAAD-5CEE-47AB505EA81F}"/>
              </a:ext>
            </a:extLst>
          </p:cNvPr>
          <p:cNvGrpSpPr/>
          <p:nvPr/>
        </p:nvGrpSpPr>
        <p:grpSpPr>
          <a:xfrm>
            <a:off x="5662710" y="3096174"/>
            <a:ext cx="81438" cy="48615"/>
            <a:chOff x="5662710" y="3096174"/>
            <a:chExt cx="81438" cy="48615"/>
          </a:xfrm>
        </p:grpSpPr>
        <p:sp>
          <p:nvSpPr>
            <p:cNvPr id="920" name="Полилиния: фигура 919">
              <a:extLst>
                <a:ext uri="{FF2B5EF4-FFF2-40B4-BE49-F238E27FC236}">
                  <a16:creationId xmlns:a16="http://schemas.microsoft.com/office/drawing/2014/main" id="{35080F7F-BE80-FC61-1594-F01BB6E5C2BC}"/>
                </a:ext>
              </a:extLst>
            </p:cNvPr>
            <p:cNvSpPr/>
            <p:nvPr/>
          </p:nvSpPr>
          <p:spPr>
            <a:xfrm>
              <a:off x="5662710" y="3096174"/>
              <a:ext cx="81438" cy="48615"/>
            </a:xfrm>
            <a:custGeom>
              <a:avLst/>
              <a:gdLst>
                <a:gd name="connsiteX0" fmla="*/ 80867 w 81438"/>
                <a:gd name="connsiteY0" fmla="*/ 229 h 48615"/>
                <a:gd name="connsiteX1" fmla="*/ 78867 w 81438"/>
                <a:gd name="connsiteY1" fmla="*/ 514 h 48615"/>
                <a:gd name="connsiteX2" fmla="*/ 4001 w 81438"/>
                <a:gd name="connsiteY2" fmla="*/ 43567 h 48615"/>
                <a:gd name="connsiteX3" fmla="*/ 0 w 81438"/>
                <a:gd name="connsiteY3" fmla="*/ 48044 h 48615"/>
                <a:gd name="connsiteX4" fmla="*/ 572 w 81438"/>
                <a:gd name="connsiteY4" fmla="*/ 48616 h 48615"/>
                <a:gd name="connsiteX5" fmla="*/ 4572 w 81438"/>
                <a:gd name="connsiteY5" fmla="*/ 44139 h 48615"/>
                <a:gd name="connsiteX6" fmla="*/ 79439 w 81438"/>
                <a:gd name="connsiteY6" fmla="*/ 1086 h 48615"/>
                <a:gd name="connsiteX7" fmla="*/ 81439 w 81438"/>
                <a:gd name="connsiteY7" fmla="*/ 705 h 48615"/>
                <a:gd name="connsiteX8" fmla="*/ 80867 w 81438"/>
                <a:gd name="connsiteY8" fmla="*/ 229 h 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38" h="48615">
                  <a:moveTo>
                    <a:pt x="80867" y="229"/>
                  </a:moveTo>
                  <a:cubicBezTo>
                    <a:pt x="80582" y="-152"/>
                    <a:pt x="79820" y="-57"/>
                    <a:pt x="78867" y="514"/>
                  </a:cubicBezTo>
                  <a:lnTo>
                    <a:pt x="4001" y="43567"/>
                  </a:lnTo>
                  <a:cubicBezTo>
                    <a:pt x="2286" y="44520"/>
                    <a:pt x="476" y="46520"/>
                    <a:pt x="0" y="48044"/>
                  </a:cubicBezTo>
                  <a:lnTo>
                    <a:pt x="572" y="48616"/>
                  </a:lnTo>
                  <a:cubicBezTo>
                    <a:pt x="1048" y="47092"/>
                    <a:pt x="2858" y="45091"/>
                    <a:pt x="4572" y="44139"/>
                  </a:cubicBezTo>
                  <a:lnTo>
                    <a:pt x="79439" y="1086"/>
                  </a:lnTo>
                  <a:cubicBezTo>
                    <a:pt x="80391" y="514"/>
                    <a:pt x="81153" y="419"/>
                    <a:pt x="81439" y="705"/>
                  </a:cubicBezTo>
                  <a:lnTo>
                    <a:pt x="80867" y="229"/>
                  </a:lnTo>
                  <a:close/>
                </a:path>
              </a:pathLst>
            </a:custGeom>
            <a:gradFill>
              <a:gsLst>
                <a:gs pos="0">
                  <a:srgbClr val="EDE7E2"/>
                </a:gs>
                <a:gs pos="50000">
                  <a:srgbClr val="F5F0EA"/>
                </a:gs>
                <a:gs pos="100000">
                  <a:srgbClr val="FEF9F3"/>
                </a:gs>
              </a:gsLst>
              <a:lin ang="0" scaled="1"/>
            </a:gradFill>
            <a:ln w="9525" cap="flat">
              <a:noFill/>
              <a:prstDash val="solid"/>
              <a:miter/>
            </a:ln>
          </p:spPr>
          <p:txBody>
            <a:bodyPr rtlCol="0" anchor="ctr"/>
            <a:lstStyle/>
            <a:p>
              <a:endParaRPr lang="ru-RU"/>
            </a:p>
          </p:txBody>
        </p:sp>
        <p:sp>
          <p:nvSpPr>
            <p:cNvPr id="921" name="Полилиния: фигура 920">
              <a:extLst>
                <a:ext uri="{FF2B5EF4-FFF2-40B4-BE49-F238E27FC236}">
                  <a16:creationId xmlns:a16="http://schemas.microsoft.com/office/drawing/2014/main" id="{9C6FE35C-1B20-156A-1534-410B07C16CC7}"/>
                </a:ext>
              </a:extLst>
            </p:cNvPr>
            <p:cNvSpPr/>
            <p:nvPr/>
          </p:nvSpPr>
          <p:spPr>
            <a:xfrm>
              <a:off x="5662710" y="3096174"/>
              <a:ext cx="81438" cy="48615"/>
            </a:xfrm>
            <a:custGeom>
              <a:avLst/>
              <a:gdLst>
                <a:gd name="connsiteX0" fmla="*/ 78867 w 81438"/>
                <a:gd name="connsiteY0" fmla="*/ 514 h 48615"/>
                <a:gd name="connsiteX1" fmla="*/ 4001 w 81438"/>
                <a:gd name="connsiteY1" fmla="*/ 43567 h 48615"/>
                <a:gd name="connsiteX2" fmla="*/ 0 w 81438"/>
                <a:gd name="connsiteY2" fmla="*/ 48044 h 48615"/>
                <a:gd name="connsiteX3" fmla="*/ 572 w 81438"/>
                <a:gd name="connsiteY3" fmla="*/ 48616 h 48615"/>
                <a:gd name="connsiteX4" fmla="*/ 4572 w 81438"/>
                <a:gd name="connsiteY4" fmla="*/ 44139 h 48615"/>
                <a:gd name="connsiteX5" fmla="*/ 79439 w 81438"/>
                <a:gd name="connsiteY5" fmla="*/ 1086 h 48615"/>
                <a:gd name="connsiteX6" fmla="*/ 81439 w 81438"/>
                <a:gd name="connsiteY6" fmla="*/ 705 h 48615"/>
                <a:gd name="connsiteX7" fmla="*/ 80867 w 81438"/>
                <a:gd name="connsiteY7" fmla="*/ 229 h 48615"/>
                <a:gd name="connsiteX8" fmla="*/ 78867 w 81438"/>
                <a:gd name="connsiteY8" fmla="*/ 514 h 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38" h="48615">
                  <a:moveTo>
                    <a:pt x="78867" y="514"/>
                  </a:moveTo>
                  <a:lnTo>
                    <a:pt x="4001" y="43567"/>
                  </a:lnTo>
                  <a:cubicBezTo>
                    <a:pt x="2286" y="44520"/>
                    <a:pt x="476" y="46520"/>
                    <a:pt x="0" y="48044"/>
                  </a:cubicBezTo>
                  <a:lnTo>
                    <a:pt x="572" y="48616"/>
                  </a:lnTo>
                  <a:cubicBezTo>
                    <a:pt x="1048" y="47092"/>
                    <a:pt x="2858" y="45091"/>
                    <a:pt x="4572" y="44139"/>
                  </a:cubicBezTo>
                  <a:lnTo>
                    <a:pt x="79439" y="1086"/>
                  </a:lnTo>
                  <a:cubicBezTo>
                    <a:pt x="80391" y="514"/>
                    <a:pt x="81153" y="419"/>
                    <a:pt x="81439" y="705"/>
                  </a:cubicBezTo>
                  <a:lnTo>
                    <a:pt x="80867" y="229"/>
                  </a:lnTo>
                  <a:cubicBezTo>
                    <a:pt x="80582" y="-152"/>
                    <a:pt x="79820" y="-57"/>
                    <a:pt x="78867" y="514"/>
                  </a:cubicBezTo>
                  <a:close/>
                </a:path>
              </a:pathLst>
            </a:custGeom>
            <a:noFill/>
            <a:ln w="1270" cap="flat">
              <a:solidFill>
                <a:srgbClr val="000000">
                  <a:alpha val="0"/>
                </a:srgbClr>
              </a:solidFill>
              <a:prstDash val="solid"/>
              <a:miter/>
            </a:ln>
          </p:spPr>
          <p:txBody>
            <a:bodyPr rtlCol="0" anchor="ctr"/>
            <a:lstStyle/>
            <a:p>
              <a:endParaRPr lang="ru-RU"/>
            </a:p>
          </p:txBody>
        </p:sp>
      </p:grpSp>
      <p:sp>
        <p:nvSpPr>
          <p:cNvPr id="922" name="Полилиния: фигура 921">
            <a:extLst>
              <a:ext uri="{FF2B5EF4-FFF2-40B4-BE49-F238E27FC236}">
                <a16:creationId xmlns:a16="http://schemas.microsoft.com/office/drawing/2014/main" id="{B9AD49F2-36E8-DBEA-BAB7-203234023E9A}"/>
              </a:ext>
            </a:extLst>
          </p:cNvPr>
          <p:cNvSpPr/>
          <p:nvPr/>
        </p:nvSpPr>
        <p:spPr>
          <a:xfrm>
            <a:off x="5644637" y="3096740"/>
            <a:ext cx="99678" cy="101051"/>
          </a:xfrm>
          <a:custGeom>
            <a:avLst/>
            <a:gdLst>
              <a:gd name="connsiteX0" fmla="*/ 97512 w 99678"/>
              <a:gd name="connsiteY0" fmla="*/ 519 h 101051"/>
              <a:gd name="connsiteX1" fmla="*/ 22645 w 99678"/>
              <a:gd name="connsiteY1" fmla="*/ 43572 h 101051"/>
              <a:gd name="connsiteX2" fmla="*/ 18645 w 99678"/>
              <a:gd name="connsiteY2" fmla="*/ 48049 h 101051"/>
              <a:gd name="connsiteX3" fmla="*/ 166 w 99678"/>
              <a:gd name="connsiteY3" fmla="*/ 99579 h 101051"/>
              <a:gd name="connsiteX4" fmla="*/ 2262 w 99678"/>
              <a:gd name="connsiteY4" fmla="*/ 100532 h 101051"/>
              <a:gd name="connsiteX5" fmla="*/ 77128 w 99678"/>
              <a:gd name="connsiteY5" fmla="*/ 57479 h 101051"/>
              <a:gd name="connsiteX6" fmla="*/ 81128 w 99678"/>
              <a:gd name="connsiteY6" fmla="*/ 53002 h 101051"/>
              <a:gd name="connsiteX7" fmla="*/ 99512 w 99678"/>
              <a:gd name="connsiteY7" fmla="*/ 1472 h 101051"/>
              <a:gd name="connsiteX8" fmla="*/ 97512 w 99678"/>
              <a:gd name="connsiteY8" fmla="*/ 519 h 10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8" h="101051">
                <a:moveTo>
                  <a:pt x="97512" y="519"/>
                </a:moveTo>
                <a:lnTo>
                  <a:pt x="22645" y="43572"/>
                </a:lnTo>
                <a:cubicBezTo>
                  <a:pt x="20931" y="44525"/>
                  <a:pt x="19121" y="46525"/>
                  <a:pt x="18645" y="48049"/>
                </a:cubicBezTo>
                <a:lnTo>
                  <a:pt x="166" y="99579"/>
                </a:lnTo>
                <a:cubicBezTo>
                  <a:pt x="-405" y="101103"/>
                  <a:pt x="547" y="101484"/>
                  <a:pt x="2262" y="100532"/>
                </a:cubicBezTo>
                <a:lnTo>
                  <a:pt x="77128" y="57479"/>
                </a:lnTo>
                <a:cubicBezTo>
                  <a:pt x="78747" y="56526"/>
                  <a:pt x="80557" y="54526"/>
                  <a:pt x="81128" y="53002"/>
                </a:cubicBezTo>
                <a:lnTo>
                  <a:pt x="99512" y="1472"/>
                </a:lnTo>
                <a:cubicBezTo>
                  <a:pt x="100083" y="-52"/>
                  <a:pt x="99131" y="-433"/>
                  <a:pt x="97512" y="519"/>
                </a:cubicBezTo>
                <a:close/>
              </a:path>
            </a:pathLst>
          </a:custGeom>
          <a:solidFill>
            <a:srgbClr val="DBD5D3"/>
          </a:solidFill>
          <a:ln w="9525" cap="flat">
            <a:noFill/>
            <a:prstDash val="solid"/>
            <a:miter/>
          </a:ln>
        </p:spPr>
        <p:txBody>
          <a:bodyPr rtlCol="0" anchor="ctr"/>
          <a:lstStyle/>
          <a:p>
            <a:endParaRPr lang="ru-RU"/>
          </a:p>
        </p:txBody>
      </p:sp>
      <p:sp>
        <p:nvSpPr>
          <p:cNvPr id="923" name="Полилиния: фигура 922">
            <a:extLst>
              <a:ext uri="{FF2B5EF4-FFF2-40B4-BE49-F238E27FC236}">
                <a16:creationId xmlns:a16="http://schemas.microsoft.com/office/drawing/2014/main" id="{7007ED4E-7E45-7741-E916-719DBF7B971D}"/>
              </a:ext>
            </a:extLst>
          </p:cNvPr>
          <p:cNvSpPr/>
          <p:nvPr/>
        </p:nvSpPr>
        <p:spPr>
          <a:xfrm>
            <a:off x="5644637" y="3096740"/>
            <a:ext cx="99678" cy="101051"/>
          </a:xfrm>
          <a:custGeom>
            <a:avLst/>
            <a:gdLst>
              <a:gd name="connsiteX0" fmla="*/ 22645 w 99678"/>
              <a:gd name="connsiteY0" fmla="*/ 43572 h 101051"/>
              <a:gd name="connsiteX1" fmla="*/ 18645 w 99678"/>
              <a:gd name="connsiteY1" fmla="*/ 48049 h 101051"/>
              <a:gd name="connsiteX2" fmla="*/ 166 w 99678"/>
              <a:gd name="connsiteY2" fmla="*/ 99579 h 101051"/>
              <a:gd name="connsiteX3" fmla="*/ 2262 w 99678"/>
              <a:gd name="connsiteY3" fmla="*/ 100532 h 101051"/>
              <a:gd name="connsiteX4" fmla="*/ 77128 w 99678"/>
              <a:gd name="connsiteY4" fmla="*/ 57479 h 101051"/>
              <a:gd name="connsiteX5" fmla="*/ 81128 w 99678"/>
              <a:gd name="connsiteY5" fmla="*/ 53002 h 101051"/>
              <a:gd name="connsiteX6" fmla="*/ 99512 w 99678"/>
              <a:gd name="connsiteY6" fmla="*/ 1472 h 101051"/>
              <a:gd name="connsiteX7" fmla="*/ 97512 w 99678"/>
              <a:gd name="connsiteY7" fmla="*/ 519 h 101051"/>
              <a:gd name="connsiteX8" fmla="*/ 22645 w 99678"/>
              <a:gd name="connsiteY8" fmla="*/ 43572 h 10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8" h="101051">
                <a:moveTo>
                  <a:pt x="22645" y="43572"/>
                </a:moveTo>
                <a:cubicBezTo>
                  <a:pt x="20931" y="44525"/>
                  <a:pt x="19121" y="46525"/>
                  <a:pt x="18645" y="48049"/>
                </a:cubicBezTo>
                <a:lnTo>
                  <a:pt x="166" y="99579"/>
                </a:lnTo>
                <a:cubicBezTo>
                  <a:pt x="-405" y="101103"/>
                  <a:pt x="547" y="101484"/>
                  <a:pt x="2262" y="100532"/>
                </a:cubicBezTo>
                <a:lnTo>
                  <a:pt x="77128" y="57479"/>
                </a:lnTo>
                <a:cubicBezTo>
                  <a:pt x="78747" y="56526"/>
                  <a:pt x="80557" y="54526"/>
                  <a:pt x="81128" y="53002"/>
                </a:cubicBezTo>
                <a:lnTo>
                  <a:pt x="99512" y="1472"/>
                </a:lnTo>
                <a:cubicBezTo>
                  <a:pt x="100083" y="-52"/>
                  <a:pt x="99131" y="-433"/>
                  <a:pt x="97512" y="519"/>
                </a:cubicBezTo>
                <a:lnTo>
                  <a:pt x="22645" y="43572"/>
                </a:lnTo>
                <a:close/>
              </a:path>
            </a:pathLst>
          </a:custGeom>
          <a:noFill/>
          <a:ln w="1270" cap="flat">
            <a:solidFill>
              <a:srgbClr val="000000">
                <a:alpha val="0"/>
              </a:srgbClr>
            </a:solidFill>
            <a:prstDash val="solid"/>
            <a:miter/>
          </a:ln>
        </p:spPr>
        <p:txBody>
          <a:bodyPr rtlCol="0" anchor="ctr"/>
          <a:lstStyle/>
          <a:p>
            <a:endParaRPr lang="ru-RU"/>
          </a:p>
        </p:txBody>
      </p:sp>
      <p:sp>
        <p:nvSpPr>
          <p:cNvPr id="924" name="Полилиния: фигура 923">
            <a:extLst>
              <a:ext uri="{FF2B5EF4-FFF2-40B4-BE49-F238E27FC236}">
                <a16:creationId xmlns:a16="http://schemas.microsoft.com/office/drawing/2014/main" id="{C89CEC19-D561-C614-1096-64011A3377A9}"/>
              </a:ext>
            </a:extLst>
          </p:cNvPr>
          <p:cNvSpPr/>
          <p:nvPr/>
        </p:nvSpPr>
        <p:spPr>
          <a:xfrm>
            <a:off x="5690333" y="3142692"/>
            <a:ext cx="12287" cy="12108"/>
          </a:xfrm>
          <a:custGeom>
            <a:avLst/>
            <a:gdLst>
              <a:gd name="connsiteX0" fmla="*/ 12287 w 12287"/>
              <a:gd name="connsiteY0" fmla="*/ 2193 h 12108"/>
              <a:gd name="connsiteX1" fmla="*/ 6096 w 12287"/>
              <a:gd name="connsiteY1" fmla="*/ 10670 h 12108"/>
              <a:gd name="connsiteX2" fmla="*/ 0 w 12287"/>
              <a:gd name="connsiteY2" fmla="*/ 10003 h 12108"/>
              <a:gd name="connsiteX3" fmla="*/ 6096 w 12287"/>
              <a:gd name="connsiteY3" fmla="*/ 1431 h 12108"/>
              <a:gd name="connsiteX4" fmla="*/ 12287 w 12287"/>
              <a:gd name="connsiteY4" fmla="*/ 2193 h 1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7" h="12108">
                <a:moveTo>
                  <a:pt x="12287" y="2193"/>
                </a:moveTo>
                <a:cubicBezTo>
                  <a:pt x="12287" y="4669"/>
                  <a:pt x="9525" y="8574"/>
                  <a:pt x="6096" y="10670"/>
                </a:cubicBezTo>
                <a:cubicBezTo>
                  <a:pt x="2762" y="12861"/>
                  <a:pt x="0" y="12480"/>
                  <a:pt x="0" y="10003"/>
                </a:cubicBezTo>
                <a:cubicBezTo>
                  <a:pt x="0" y="7431"/>
                  <a:pt x="2762" y="3621"/>
                  <a:pt x="6096" y="1431"/>
                </a:cubicBezTo>
                <a:cubicBezTo>
                  <a:pt x="9525" y="-760"/>
                  <a:pt x="12287" y="-379"/>
                  <a:pt x="12287" y="2193"/>
                </a:cubicBezTo>
                <a:close/>
              </a:path>
            </a:pathLst>
          </a:custGeom>
          <a:solidFill>
            <a:srgbClr val="C7C1BF"/>
          </a:solidFill>
          <a:ln w="9525" cap="flat">
            <a:noFill/>
            <a:prstDash val="solid"/>
            <a:miter/>
          </a:ln>
        </p:spPr>
        <p:txBody>
          <a:bodyPr rtlCol="0" anchor="ctr"/>
          <a:lstStyle/>
          <a:p>
            <a:endParaRPr lang="ru-RU"/>
          </a:p>
        </p:txBody>
      </p:sp>
      <p:sp>
        <p:nvSpPr>
          <p:cNvPr id="925" name="Полилиния: фигура 924">
            <a:extLst>
              <a:ext uri="{FF2B5EF4-FFF2-40B4-BE49-F238E27FC236}">
                <a16:creationId xmlns:a16="http://schemas.microsoft.com/office/drawing/2014/main" id="{92D33887-0658-6ABF-80F2-D6118E6977DA}"/>
              </a:ext>
            </a:extLst>
          </p:cNvPr>
          <p:cNvSpPr/>
          <p:nvPr/>
        </p:nvSpPr>
        <p:spPr>
          <a:xfrm>
            <a:off x="5690333" y="3142692"/>
            <a:ext cx="12287" cy="12108"/>
          </a:xfrm>
          <a:custGeom>
            <a:avLst/>
            <a:gdLst>
              <a:gd name="connsiteX0" fmla="*/ 6096 w 12287"/>
              <a:gd name="connsiteY0" fmla="*/ 10670 h 12108"/>
              <a:gd name="connsiteX1" fmla="*/ 0 w 12287"/>
              <a:gd name="connsiteY1" fmla="*/ 10003 h 12108"/>
              <a:gd name="connsiteX2" fmla="*/ 6096 w 12287"/>
              <a:gd name="connsiteY2" fmla="*/ 1431 h 12108"/>
              <a:gd name="connsiteX3" fmla="*/ 12287 w 12287"/>
              <a:gd name="connsiteY3" fmla="*/ 2193 h 12108"/>
              <a:gd name="connsiteX4" fmla="*/ 6096 w 12287"/>
              <a:gd name="connsiteY4" fmla="*/ 10670 h 1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7" h="12108">
                <a:moveTo>
                  <a:pt x="6096" y="10670"/>
                </a:moveTo>
                <a:cubicBezTo>
                  <a:pt x="2762" y="12861"/>
                  <a:pt x="0" y="12480"/>
                  <a:pt x="0" y="10003"/>
                </a:cubicBezTo>
                <a:cubicBezTo>
                  <a:pt x="0" y="7431"/>
                  <a:pt x="2762" y="3621"/>
                  <a:pt x="6096" y="1431"/>
                </a:cubicBezTo>
                <a:cubicBezTo>
                  <a:pt x="9525" y="-760"/>
                  <a:pt x="12287" y="-379"/>
                  <a:pt x="12287" y="2193"/>
                </a:cubicBezTo>
                <a:cubicBezTo>
                  <a:pt x="12287" y="4669"/>
                  <a:pt x="9525" y="8574"/>
                  <a:pt x="6096" y="10670"/>
                </a:cubicBezTo>
                <a:close/>
              </a:path>
            </a:pathLst>
          </a:custGeom>
          <a:noFill/>
          <a:ln w="1270" cap="flat">
            <a:solidFill>
              <a:srgbClr val="000000">
                <a:alpha val="0"/>
              </a:srgbClr>
            </a:solidFill>
            <a:prstDash val="solid"/>
            <a:miter/>
          </a:ln>
        </p:spPr>
        <p:txBody>
          <a:bodyPr rtlCol="0" anchor="ctr"/>
          <a:lstStyle/>
          <a:p>
            <a:endParaRPr lang="ru-RU"/>
          </a:p>
        </p:txBody>
      </p:sp>
      <p:sp>
        <p:nvSpPr>
          <p:cNvPr id="926" name="Полилиния: фигура 925">
            <a:extLst>
              <a:ext uri="{FF2B5EF4-FFF2-40B4-BE49-F238E27FC236}">
                <a16:creationId xmlns:a16="http://schemas.microsoft.com/office/drawing/2014/main" id="{E96C17AE-C63A-D25C-7DFC-7F946DFCEEA3}"/>
              </a:ext>
            </a:extLst>
          </p:cNvPr>
          <p:cNvSpPr/>
          <p:nvPr/>
        </p:nvSpPr>
        <p:spPr>
          <a:xfrm>
            <a:off x="5537639" y="3012370"/>
            <a:ext cx="77522" cy="124714"/>
          </a:xfrm>
          <a:custGeom>
            <a:avLst/>
            <a:gdLst>
              <a:gd name="connsiteX0" fmla="*/ 103 w 77522"/>
              <a:gd name="connsiteY0" fmla="*/ 37265 h 124714"/>
              <a:gd name="connsiteX1" fmla="*/ 6866 w 77522"/>
              <a:gd name="connsiteY1" fmla="*/ 90890 h 124714"/>
              <a:gd name="connsiteX2" fmla="*/ 66397 w 77522"/>
              <a:gd name="connsiteY2" fmla="*/ 124323 h 124714"/>
              <a:gd name="connsiteX3" fmla="*/ 76303 w 77522"/>
              <a:gd name="connsiteY3" fmla="*/ 110512 h 124714"/>
              <a:gd name="connsiteX4" fmla="*/ 29440 w 77522"/>
              <a:gd name="connsiteY4" fmla="*/ 75746 h 124714"/>
              <a:gd name="connsiteX5" fmla="*/ 29155 w 77522"/>
              <a:gd name="connsiteY5" fmla="*/ 28406 h 124714"/>
              <a:gd name="connsiteX6" fmla="*/ 10676 w 77522"/>
              <a:gd name="connsiteY6" fmla="*/ 22 h 124714"/>
              <a:gd name="connsiteX7" fmla="*/ 103 w 77522"/>
              <a:gd name="connsiteY7" fmla="*/ 37265 h 12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22" h="124714">
                <a:moveTo>
                  <a:pt x="103" y="37265"/>
                </a:moveTo>
                <a:cubicBezTo>
                  <a:pt x="389" y="54981"/>
                  <a:pt x="5533" y="88700"/>
                  <a:pt x="6866" y="90890"/>
                </a:cubicBezTo>
                <a:cubicBezTo>
                  <a:pt x="12867" y="100415"/>
                  <a:pt x="65731" y="124037"/>
                  <a:pt x="66397" y="124323"/>
                </a:cubicBezTo>
                <a:cubicBezTo>
                  <a:pt x="72684" y="127181"/>
                  <a:pt x="80590" y="113560"/>
                  <a:pt x="76303" y="110512"/>
                </a:cubicBezTo>
                <a:cubicBezTo>
                  <a:pt x="61540" y="100130"/>
                  <a:pt x="29440" y="75746"/>
                  <a:pt x="29440" y="75746"/>
                </a:cubicBezTo>
                <a:cubicBezTo>
                  <a:pt x="28583" y="57648"/>
                  <a:pt x="29155" y="46504"/>
                  <a:pt x="29155" y="28406"/>
                </a:cubicBezTo>
                <a:cubicBezTo>
                  <a:pt x="29155" y="14309"/>
                  <a:pt x="24487" y="1165"/>
                  <a:pt x="10676" y="22"/>
                </a:cubicBezTo>
                <a:cubicBezTo>
                  <a:pt x="-659" y="-835"/>
                  <a:pt x="-182" y="23739"/>
                  <a:pt x="103" y="37265"/>
                </a:cubicBezTo>
                <a:close/>
              </a:path>
            </a:pathLst>
          </a:custGeom>
          <a:solidFill>
            <a:srgbClr val="FFFFFF"/>
          </a:solidFill>
          <a:ln w="9525" cap="flat">
            <a:noFill/>
            <a:prstDash val="solid"/>
            <a:miter/>
          </a:ln>
        </p:spPr>
        <p:txBody>
          <a:bodyPr rtlCol="0" anchor="ctr"/>
          <a:lstStyle/>
          <a:p>
            <a:endParaRPr lang="ru-RU"/>
          </a:p>
        </p:txBody>
      </p:sp>
      <p:sp>
        <p:nvSpPr>
          <p:cNvPr id="927" name="Полилиния: фигура 926">
            <a:extLst>
              <a:ext uri="{FF2B5EF4-FFF2-40B4-BE49-F238E27FC236}">
                <a16:creationId xmlns:a16="http://schemas.microsoft.com/office/drawing/2014/main" id="{C9D83E3E-7D14-A592-5FE4-069C40CC8C13}"/>
              </a:ext>
            </a:extLst>
          </p:cNvPr>
          <p:cNvSpPr/>
          <p:nvPr/>
        </p:nvSpPr>
        <p:spPr>
          <a:xfrm>
            <a:off x="5537639" y="3012370"/>
            <a:ext cx="77522" cy="124714"/>
          </a:xfrm>
          <a:custGeom>
            <a:avLst/>
            <a:gdLst>
              <a:gd name="connsiteX0" fmla="*/ 6866 w 77522"/>
              <a:gd name="connsiteY0" fmla="*/ 90890 h 124714"/>
              <a:gd name="connsiteX1" fmla="*/ 66397 w 77522"/>
              <a:gd name="connsiteY1" fmla="*/ 124323 h 124714"/>
              <a:gd name="connsiteX2" fmla="*/ 76303 w 77522"/>
              <a:gd name="connsiteY2" fmla="*/ 110512 h 124714"/>
              <a:gd name="connsiteX3" fmla="*/ 29440 w 77522"/>
              <a:gd name="connsiteY3" fmla="*/ 75746 h 124714"/>
              <a:gd name="connsiteX4" fmla="*/ 29155 w 77522"/>
              <a:gd name="connsiteY4" fmla="*/ 28406 h 124714"/>
              <a:gd name="connsiteX5" fmla="*/ 10676 w 77522"/>
              <a:gd name="connsiteY5" fmla="*/ 22 h 124714"/>
              <a:gd name="connsiteX6" fmla="*/ 103 w 77522"/>
              <a:gd name="connsiteY6" fmla="*/ 37265 h 124714"/>
              <a:gd name="connsiteX7" fmla="*/ 6866 w 77522"/>
              <a:gd name="connsiteY7" fmla="*/ 90890 h 12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22" h="124714">
                <a:moveTo>
                  <a:pt x="6866" y="90890"/>
                </a:moveTo>
                <a:cubicBezTo>
                  <a:pt x="12867" y="100415"/>
                  <a:pt x="65731" y="124037"/>
                  <a:pt x="66397" y="124323"/>
                </a:cubicBezTo>
                <a:cubicBezTo>
                  <a:pt x="72684" y="127181"/>
                  <a:pt x="80590" y="113560"/>
                  <a:pt x="76303" y="110512"/>
                </a:cubicBezTo>
                <a:cubicBezTo>
                  <a:pt x="61540" y="100130"/>
                  <a:pt x="29440" y="75746"/>
                  <a:pt x="29440" y="75746"/>
                </a:cubicBezTo>
                <a:cubicBezTo>
                  <a:pt x="28583" y="57648"/>
                  <a:pt x="29155" y="46504"/>
                  <a:pt x="29155" y="28406"/>
                </a:cubicBezTo>
                <a:cubicBezTo>
                  <a:pt x="29155" y="14309"/>
                  <a:pt x="24487" y="1165"/>
                  <a:pt x="10676" y="22"/>
                </a:cubicBezTo>
                <a:cubicBezTo>
                  <a:pt x="-659" y="-835"/>
                  <a:pt x="-182" y="23739"/>
                  <a:pt x="103" y="37265"/>
                </a:cubicBezTo>
                <a:cubicBezTo>
                  <a:pt x="389" y="54981"/>
                  <a:pt x="5533" y="88700"/>
                  <a:pt x="6866" y="90890"/>
                </a:cubicBezTo>
                <a:close/>
              </a:path>
            </a:pathLst>
          </a:custGeom>
          <a:noFill/>
          <a:ln w="1270" cap="flat">
            <a:solidFill>
              <a:srgbClr val="000000">
                <a:alpha val="0"/>
              </a:srgbClr>
            </a:solidFill>
            <a:prstDash val="solid"/>
            <a:miter/>
          </a:ln>
        </p:spPr>
        <p:txBody>
          <a:bodyPr rtlCol="0" anchor="ctr"/>
          <a:lstStyle/>
          <a:p>
            <a:endParaRPr lang="ru-RU"/>
          </a:p>
        </p:txBody>
      </p:sp>
      <p:sp>
        <p:nvSpPr>
          <p:cNvPr id="928" name="Полилиния: фигура 927">
            <a:extLst>
              <a:ext uri="{FF2B5EF4-FFF2-40B4-BE49-F238E27FC236}">
                <a16:creationId xmlns:a16="http://schemas.microsoft.com/office/drawing/2014/main" id="{50FD5A39-813B-7B69-639B-3D4962C44602}"/>
              </a:ext>
            </a:extLst>
          </p:cNvPr>
          <p:cNvSpPr/>
          <p:nvPr/>
        </p:nvSpPr>
        <p:spPr>
          <a:xfrm>
            <a:off x="5604585" y="3121436"/>
            <a:ext cx="40651" cy="24164"/>
          </a:xfrm>
          <a:custGeom>
            <a:avLst/>
            <a:gdLst>
              <a:gd name="connsiteX0" fmla="*/ 36122 w 40651"/>
              <a:gd name="connsiteY0" fmla="*/ 3732 h 24164"/>
              <a:gd name="connsiteX1" fmla="*/ 27931 w 40651"/>
              <a:gd name="connsiteY1" fmla="*/ 17 h 24164"/>
              <a:gd name="connsiteX2" fmla="*/ 8691 w 40651"/>
              <a:gd name="connsiteY2" fmla="*/ 2493 h 24164"/>
              <a:gd name="connsiteX3" fmla="*/ 1642 w 40651"/>
              <a:gd name="connsiteY3" fmla="*/ 14590 h 24164"/>
              <a:gd name="connsiteX4" fmla="*/ 6976 w 40651"/>
              <a:gd name="connsiteY4" fmla="*/ 18114 h 24164"/>
              <a:gd name="connsiteX5" fmla="*/ 12691 w 40651"/>
              <a:gd name="connsiteY5" fmla="*/ 18972 h 24164"/>
              <a:gd name="connsiteX6" fmla="*/ 19549 w 40651"/>
              <a:gd name="connsiteY6" fmla="*/ 18305 h 24164"/>
              <a:gd name="connsiteX7" fmla="*/ 23930 w 40651"/>
              <a:gd name="connsiteY7" fmla="*/ 19257 h 24164"/>
              <a:gd name="connsiteX8" fmla="*/ 26883 w 40651"/>
              <a:gd name="connsiteY8" fmla="*/ 23829 h 24164"/>
              <a:gd name="connsiteX9" fmla="*/ 40504 w 40651"/>
              <a:gd name="connsiteY9" fmla="*/ 16971 h 24164"/>
              <a:gd name="connsiteX10" fmla="*/ 36122 w 40651"/>
              <a:gd name="connsiteY10" fmla="*/ 3732 h 2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51" h="24164">
                <a:moveTo>
                  <a:pt x="36122" y="3732"/>
                </a:moveTo>
                <a:cubicBezTo>
                  <a:pt x="35742" y="3160"/>
                  <a:pt x="29836" y="303"/>
                  <a:pt x="27931" y="17"/>
                </a:cubicBezTo>
                <a:cubicBezTo>
                  <a:pt x="26407" y="-269"/>
                  <a:pt x="14120" y="3160"/>
                  <a:pt x="8691" y="2493"/>
                </a:cubicBezTo>
                <a:cubicBezTo>
                  <a:pt x="4404" y="1827"/>
                  <a:pt x="-3406" y="12780"/>
                  <a:pt x="1642" y="14590"/>
                </a:cubicBezTo>
                <a:cubicBezTo>
                  <a:pt x="4309" y="15543"/>
                  <a:pt x="5738" y="17353"/>
                  <a:pt x="6976" y="18114"/>
                </a:cubicBezTo>
                <a:cubicBezTo>
                  <a:pt x="8691" y="18972"/>
                  <a:pt x="10691" y="19067"/>
                  <a:pt x="12691" y="18972"/>
                </a:cubicBezTo>
                <a:cubicBezTo>
                  <a:pt x="14977" y="18876"/>
                  <a:pt x="17263" y="18686"/>
                  <a:pt x="19549" y="18305"/>
                </a:cubicBezTo>
                <a:cubicBezTo>
                  <a:pt x="21359" y="18019"/>
                  <a:pt x="22692" y="17924"/>
                  <a:pt x="23930" y="19257"/>
                </a:cubicBezTo>
                <a:cubicBezTo>
                  <a:pt x="24597" y="20020"/>
                  <a:pt x="26026" y="23258"/>
                  <a:pt x="26883" y="23829"/>
                </a:cubicBezTo>
                <a:cubicBezTo>
                  <a:pt x="29455" y="25734"/>
                  <a:pt x="39647" y="18972"/>
                  <a:pt x="40504" y="16971"/>
                </a:cubicBezTo>
                <a:cubicBezTo>
                  <a:pt x="41456" y="14495"/>
                  <a:pt x="37551" y="5446"/>
                  <a:pt x="36122" y="3732"/>
                </a:cubicBezTo>
                <a:close/>
              </a:path>
            </a:pathLst>
          </a:custGeom>
          <a:solidFill>
            <a:srgbClr val="F9B090"/>
          </a:solidFill>
          <a:ln w="9525" cap="flat">
            <a:noFill/>
            <a:prstDash val="solid"/>
            <a:miter/>
          </a:ln>
        </p:spPr>
        <p:txBody>
          <a:bodyPr rtlCol="0" anchor="ctr"/>
          <a:lstStyle/>
          <a:p>
            <a:endParaRPr lang="ru-RU"/>
          </a:p>
        </p:txBody>
      </p:sp>
      <p:sp>
        <p:nvSpPr>
          <p:cNvPr id="929" name="Полилиния: фигура 928">
            <a:extLst>
              <a:ext uri="{FF2B5EF4-FFF2-40B4-BE49-F238E27FC236}">
                <a16:creationId xmlns:a16="http://schemas.microsoft.com/office/drawing/2014/main" id="{EAB272E5-7A10-A911-38E7-54A4C696A5DA}"/>
              </a:ext>
            </a:extLst>
          </p:cNvPr>
          <p:cNvSpPr/>
          <p:nvPr/>
        </p:nvSpPr>
        <p:spPr>
          <a:xfrm>
            <a:off x="5604585" y="3121436"/>
            <a:ext cx="40651" cy="24164"/>
          </a:xfrm>
          <a:custGeom>
            <a:avLst/>
            <a:gdLst>
              <a:gd name="connsiteX0" fmla="*/ 27931 w 40651"/>
              <a:gd name="connsiteY0" fmla="*/ 17 h 24164"/>
              <a:gd name="connsiteX1" fmla="*/ 8691 w 40651"/>
              <a:gd name="connsiteY1" fmla="*/ 2493 h 24164"/>
              <a:gd name="connsiteX2" fmla="*/ 1642 w 40651"/>
              <a:gd name="connsiteY2" fmla="*/ 14590 h 24164"/>
              <a:gd name="connsiteX3" fmla="*/ 6976 w 40651"/>
              <a:gd name="connsiteY3" fmla="*/ 18114 h 24164"/>
              <a:gd name="connsiteX4" fmla="*/ 12691 w 40651"/>
              <a:gd name="connsiteY4" fmla="*/ 18972 h 24164"/>
              <a:gd name="connsiteX5" fmla="*/ 19549 w 40651"/>
              <a:gd name="connsiteY5" fmla="*/ 18305 h 24164"/>
              <a:gd name="connsiteX6" fmla="*/ 23930 w 40651"/>
              <a:gd name="connsiteY6" fmla="*/ 19257 h 24164"/>
              <a:gd name="connsiteX7" fmla="*/ 26883 w 40651"/>
              <a:gd name="connsiteY7" fmla="*/ 23829 h 24164"/>
              <a:gd name="connsiteX8" fmla="*/ 40504 w 40651"/>
              <a:gd name="connsiteY8" fmla="*/ 16971 h 24164"/>
              <a:gd name="connsiteX9" fmla="*/ 36122 w 40651"/>
              <a:gd name="connsiteY9" fmla="*/ 3732 h 24164"/>
              <a:gd name="connsiteX10" fmla="*/ 27931 w 40651"/>
              <a:gd name="connsiteY10" fmla="*/ 17 h 2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51" h="24164">
                <a:moveTo>
                  <a:pt x="27931" y="17"/>
                </a:moveTo>
                <a:cubicBezTo>
                  <a:pt x="26407" y="-269"/>
                  <a:pt x="14120" y="3160"/>
                  <a:pt x="8691" y="2493"/>
                </a:cubicBezTo>
                <a:cubicBezTo>
                  <a:pt x="4404" y="1827"/>
                  <a:pt x="-3406" y="12780"/>
                  <a:pt x="1642" y="14590"/>
                </a:cubicBezTo>
                <a:cubicBezTo>
                  <a:pt x="4309" y="15543"/>
                  <a:pt x="5738" y="17353"/>
                  <a:pt x="6976" y="18114"/>
                </a:cubicBezTo>
                <a:cubicBezTo>
                  <a:pt x="8691" y="18972"/>
                  <a:pt x="10691" y="19067"/>
                  <a:pt x="12691" y="18972"/>
                </a:cubicBezTo>
                <a:cubicBezTo>
                  <a:pt x="14977" y="18876"/>
                  <a:pt x="17263" y="18686"/>
                  <a:pt x="19549" y="18305"/>
                </a:cubicBezTo>
                <a:cubicBezTo>
                  <a:pt x="21359" y="18019"/>
                  <a:pt x="22692" y="17924"/>
                  <a:pt x="23930" y="19257"/>
                </a:cubicBezTo>
                <a:cubicBezTo>
                  <a:pt x="24597" y="20020"/>
                  <a:pt x="26026" y="23258"/>
                  <a:pt x="26883" y="23829"/>
                </a:cubicBezTo>
                <a:cubicBezTo>
                  <a:pt x="29455" y="25734"/>
                  <a:pt x="39647" y="18972"/>
                  <a:pt x="40504" y="16971"/>
                </a:cubicBezTo>
                <a:cubicBezTo>
                  <a:pt x="41456" y="14495"/>
                  <a:pt x="37551" y="5446"/>
                  <a:pt x="36122" y="3732"/>
                </a:cubicBezTo>
                <a:cubicBezTo>
                  <a:pt x="35742" y="3160"/>
                  <a:pt x="29836" y="303"/>
                  <a:pt x="27931" y="17"/>
                </a:cubicBezTo>
                <a:close/>
              </a:path>
            </a:pathLst>
          </a:custGeom>
          <a:noFill/>
          <a:ln w="1270" cap="flat">
            <a:solidFill>
              <a:srgbClr val="000000">
                <a:alpha val="0"/>
              </a:srgbClr>
            </a:solidFill>
            <a:prstDash val="solid"/>
            <a:miter/>
          </a:ln>
        </p:spPr>
        <p:txBody>
          <a:bodyPr rtlCol="0" anchor="ctr"/>
          <a:lstStyle/>
          <a:p>
            <a:endParaRPr lang="ru-RU"/>
          </a:p>
        </p:txBody>
      </p:sp>
      <p:sp>
        <p:nvSpPr>
          <p:cNvPr id="930" name="Полилиния: фигура 929">
            <a:extLst>
              <a:ext uri="{FF2B5EF4-FFF2-40B4-BE49-F238E27FC236}">
                <a16:creationId xmlns:a16="http://schemas.microsoft.com/office/drawing/2014/main" id="{811E8D5A-D453-EE37-EAF8-D7AC28EECD08}"/>
              </a:ext>
            </a:extLst>
          </p:cNvPr>
          <p:cNvSpPr/>
          <p:nvPr/>
        </p:nvSpPr>
        <p:spPr>
          <a:xfrm>
            <a:off x="5647899" y="3101065"/>
            <a:ext cx="28454" cy="33271"/>
          </a:xfrm>
          <a:custGeom>
            <a:avLst/>
            <a:gdLst>
              <a:gd name="connsiteX0" fmla="*/ 26431 w 28454"/>
              <a:gd name="connsiteY0" fmla="*/ 11816 h 33271"/>
              <a:gd name="connsiteX1" fmla="*/ 13573 w 28454"/>
              <a:gd name="connsiteY1" fmla="*/ 1529 h 33271"/>
              <a:gd name="connsiteX2" fmla="*/ 47 w 28454"/>
              <a:gd name="connsiteY2" fmla="*/ 7434 h 33271"/>
              <a:gd name="connsiteX3" fmla="*/ 3762 w 28454"/>
              <a:gd name="connsiteY3" fmla="*/ 13530 h 33271"/>
              <a:gd name="connsiteX4" fmla="*/ 3953 w 28454"/>
              <a:gd name="connsiteY4" fmla="*/ 19626 h 33271"/>
              <a:gd name="connsiteX5" fmla="*/ 4048 w 28454"/>
              <a:gd name="connsiteY5" fmla="*/ 24198 h 33271"/>
              <a:gd name="connsiteX6" fmla="*/ 7286 w 28454"/>
              <a:gd name="connsiteY6" fmla="*/ 22769 h 33271"/>
              <a:gd name="connsiteX7" fmla="*/ 9858 w 28454"/>
              <a:gd name="connsiteY7" fmla="*/ 17054 h 33271"/>
              <a:gd name="connsiteX8" fmla="*/ 13096 w 28454"/>
              <a:gd name="connsiteY8" fmla="*/ 22007 h 33271"/>
              <a:gd name="connsiteX9" fmla="*/ 16240 w 28454"/>
              <a:gd name="connsiteY9" fmla="*/ 32866 h 33271"/>
              <a:gd name="connsiteX10" fmla="*/ 20812 w 28454"/>
              <a:gd name="connsiteY10" fmla="*/ 32771 h 33271"/>
              <a:gd name="connsiteX11" fmla="*/ 22812 w 28454"/>
              <a:gd name="connsiteY11" fmla="*/ 31437 h 33271"/>
              <a:gd name="connsiteX12" fmla="*/ 24145 w 28454"/>
              <a:gd name="connsiteY12" fmla="*/ 31437 h 33271"/>
              <a:gd name="connsiteX13" fmla="*/ 26908 w 28454"/>
              <a:gd name="connsiteY13" fmla="*/ 28865 h 33271"/>
              <a:gd name="connsiteX14" fmla="*/ 28432 w 28454"/>
              <a:gd name="connsiteY14" fmla="*/ 26675 h 33271"/>
              <a:gd name="connsiteX15" fmla="*/ 26431 w 28454"/>
              <a:gd name="connsiteY15" fmla="*/ 11816 h 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454" h="33271">
                <a:moveTo>
                  <a:pt x="26431" y="11816"/>
                </a:moveTo>
                <a:cubicBezTo>
                  <a:pt x="24812" y="9435"/>
                  <a:pt x="16906" y="4482"/>
                  <a:pt x="13573" y="1529"/>
                </a:cubicBezTo>
                <a:cubicBezTo>
                  <a:pt x="10239" y="-2853"/>
                  <a:pt x="-810" y="3148"/>
                  <a:pt x="47" y="7434"/>
                </a:cubicBezTo>
                <a:cubicBezTo>
                  <a:pt x="333" y="8958"/>
                  <a:pt x="3191" y="11054"/>
                  <a:pt x="3762" y="13530"/>
                </a:cubicBezTo>
                <a:cubicBezTo>
                  <a:pt x="4143" y="15149"/>
                  <a:pt x="4238" y="18007"/>
                  <a:pt x="3953" y="19626"/>
                </a:cubicBezTo>
                <a:cubicBezTo>
                  <a:pt x="3571" y="21627"/>
                  <a:pt x="2619" y="24103"/>
                  <a:pt x="4048" y="24198"/>
                </a:cubicBezTo>
                <a:cubicBezTo>
                  <a:pt x="5477" y="24294"/>
                  <a:pt x="6429" y="23817"/>
                  <a:pt x="7286" y="22769"/>
                </a:cubicBezTo>
                <a:cubicBezTo>
                  <a:pt x="8715" y="21055"/>
                  <a:pt x="8620" y="18864"/>
                  <a:pt x="9858" y="17054"/>
                </a:cubicBezTo>
                <a:lnTo>
                  <a:pt x="13096" y="22007"/>
                </a:lnTo>
                <a:cubicBezTo>
                  <a:pt x="14049" y="24960"/>
                  <a:pt x="14430" y="31818"/>
                  <a:pt x="16240" y="32866"/>
                </a:cubicBezTo>
                <a:cubicBezTo>
                  <a:pt x="18145" y="33914"/>
                  <a:pt x="18335" y="32580"/>
                  <a:pt x="20812" y="32771"/>
                </a:cubicBezTo>
                <a:cubicBezTo>
                  <a:pt x="22050" y="32866"/>
                  <a:pt x="21955" y="31818"/>
                  <a:pt x="22812" y="31437"/>
                </a:cubicBezTo>
                <a:lnTo>
                  <a:pt x="24145" y="31437"/>
                </a:lnTo>
                <a:cubicBezTo>
                  <a:pt x="26527" y="31152"/>
                  <a:pt x="25670" y="29342"/>
                  <a:pt x="26908" y="28865"/>
                </a:cubicBezTo>
                <a:cubicBezTo>
                  <a:pt x="27765" y="28485"/>
                  <a:pt x="28432" y="27627"/>
                  <a:pt x="28432" y="26675"/>
                </a:cubicBezTo>
                <a:cubicBezTo>
                  <a:pt x="28622" y="22007"/>
                  <a:pt x="27575" y="13435"/>
                  <a:pt x="26431" y="11816"/>
                </a:cubicBezTo>
                <a:close/>
              </a:path>
            </a:pathLst>
          </a:custGeom>
          <a:solidFill>
            <a:srgbClr val="F9B192"/>
          </a:solidFill>
          <a:ln w="9525" cap="flat">
            <a:noFill/>
            <a:prstDash val="solid"/>
            <a:miter/>
          </a:ln>
        </p:spPr>
        <p:txBody>
          <a:bodyPr rtlCol="0" anchor="ctr"/>
          <a:lstStyle/>
          <a:p>
            <a:endParaRPr lang="ru-RU"/>
          </a:p>
        </p:txBody>
      </p:sp>
      <p:sp>
        <p:nvSpPr>
          <p:cNvPr id="931" name="Полилиния: фигура 930">
            <a:extLst>
              <a:ext uri="{FF2B5EF4-FFF2-40B4-BE49-F238E27FC236}">
                <a16:creationId xmlns:a16="http://schemas.microsoft.com/office/drawing/2014/main" id="{7F75964D-8E30-634F-255E-01027A481C94}"/>
              </a:ext>
            </a:extLst>
          </p:cNvPr>
          <p:cNvSpPr/>
          <p:nvPr/>
        </p:nvSpPr>
        <p:spPr>
          <a:xfrm>
            <a:off x="5647899" y="3101065"/>
            <a:ext cx="28454" cy="33271"/>
          </a:xfrm>
          <a:custGeom>
            <a:avLst/>
            <a:gdLst>
              <a:gd name="connsiteX0" fmla="*/ 13573 w 28454"/>
              <a:gd name="connsiteY0" fmla="*/ 1529 h 33271"/>
              <a:gd name="connsiteX1" fmla="*/ 47 w 28454"/>
              <a:gd name="connsiteY1" fmla="*/ 7434 h 33271"/>
              <a:gd name="connsiteX2" fmla="*/ 3762 w 28454"/>
              <a:gd name="connsiteY2" fmla="*/ 13530 h 33271"/>
              <a:gd name="connsiteX3" fmla="*/ 3953 w 28454"/>
              <a:gd name="connsiteY3" fmla="*/ 19626 h 33271"/>
              <a:gd name="connsiteX4" fmla="*/ 4048 w 28454"/>
              <a:gd name="connsiteY4" fmla="*/ 24198 h 33271"/>
              <a:gd name="connsiteX5" fmla="*/ 7286 w 28454"/>
              <a:gd name="connsiteY5" fmla="*/ 22769 h 33271"/>
              <a:gd name="connsiteX6" fmla="*/ 9858 w 28454"/>
              <a:gd name="connsiteY6" fmla="*/ 17054 h 33271"/>
              <a:gd name="connsiteX7" fmla="*/ 13096 w 28454"/>
              <a:gd name="connsiteY7" fmla="*/ 22007 h 33271"/>
              <a:gd name="connsiteX8" fmla="*/ 16240 w 28454"/>
              <a:gd name="connsiteY8" fmla="*/ 32866 h 33271"/>
              <a:gd name="connsiteX9" fmla="*/ 20812 w 28454"/>
              <a:gd name="connsiteY9" fmla="*/ 32771 h 33271"/>
              <a:gd name="connsiteX10" fmla="*/ 22812 w 28454"/>
              <a:gd name="connsiteY10" fmla="*/ 31437 h 33271"/>
              <a:gd name="connsiteX11" fmla="*/ 24145 w 28454"/>
              <a:gd name="connsiteY11" fmla="*/ 31437 h 33271"/>
              <a:gd name="connsiteX12" fmla="*/ 26908 w 28454"/>
              <a:gd name="connsiteY12" fmla="*/ 28865 h 33271"/>
              <a:gd name="connsiteX13" fmla="*/ 28432 w 28454"/>
              <a:gd name="connsiteY13" fmla="*/ 26675 h 33271"/>
              <a:gd name="connsiteX14" fmla="*/ 26431 w 28454"/>
              <a:gd name="connsiteY14" fmla="*/ 11816 h 33271"/>
              <a:gd name="connsiteX15" fmla="*/ 13573 w 28454"/>
              <a:gd name="connsiteY15" fmla="*/ 1529 h 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454" h="33271">
                <a:moveTo>
                  <a:pt x="13573" y="1529"/>
                </a:moveTo>
                <a:cubicBezTo>
                  <a:pt x="10239" y="-2853"/>
                  <a:pt x="-810" y="3148"/>
                  <a:pt x="47" y="7434"/>
                </a:cubicBezTo>
                <a:cubicBezTo>
                  <a:pt x="333" y="8958"/>
                  <a:pt x="3191" y="11054"/>
                  <a:pt x="3762" y="13530"/>
                </a:cubicBezTo>
                <a:cubicBezTo>
                  <a:pt x="4143" y="15149"/>
                  <a:pt x="4238" y="18007"/>
                  <a:pt x="3953" y="19626"/>
                </a:cubicBezTo>
                <a:cubicBezTo>
                  <a:pt x="3571" y="21627"/>
                  <a:pt x="2619" y="24103"/>
                  <a:pt x="4048" y="24198"/>
                </a:cubicBezTo>
                <a:cubicBezTo>
                  <a:pt x="5477" y="24294"/>
                  <a:pt x="6429" y="23817"/>
                  <a:pt x="7286" y="22769"/>
                </a:cubicBezTo>
                <a:cubicBezTo>
                  <a:pt x="8715" y="21055"/>
                  <a:pt x="8620" y="18864"/>
                  <a:pt x="9858" y="17054"/>
                </a:cubicBezTo>
                <a:lnTo>
                  <a:pt x="13096" y="22007"/>
                </a:lnTo>
                <a:cubicBezTo>
                  <a:pt x="14049" y="24960"/>
                  <a:pt x="14430" y="31818"/>
                  <a:pt x="16240" y="32866"/>
                </a:cubicBezTo>
                <a:cubicBezTo>
                  <a:pt x="18145" y="33914"/>
                  <a:pt x="18335" y="32580"/>
                  <a:pt x="20812" y="32771"/>
                </a:cubicBezTo>
                <a:cubicBezTo>
                  <a:pt x="22050" y="32866"/>
                  <a:pt x="21955" y="31818"/>
                  <a:pt x="22812" y="31437"/>
                </a:cubicBezTo>
                <a:lnTo>
                  <a:pt x="24145" y="31437"/>
                </a:lnTo>
                <a:cubicBezTo>
                  <a:pt x="26527" y="31152"/>
                  <a:pt x="25670" y="29342"/>
                  <a:pt x="26908" y="28865"/>
                </a:cubicBezTo>
                <a:cubicBezTo>
                  <a:pt x="27765" y="28485"/>
                  <a:pt x="28432" y="27627"/>
                  <a:pt x="28432" y="26675"/>
                </a:cubicBezTo>
                <a:cubicBezTo>
                  <a:pt x="28622" y="22007"/>
                  <a:pt x="27575" y="13435"/>
                  <a:pt x="26431" y="11816"/>
                </a:cubicBezTo>
                <a:cubicBezTo>
                  <a:pt x="24812" y="9435"/>
                  <a:pt x="16906" y="4482"/>
                  <a:pt x="13573" y="1529"/>
                </a:cubicBezTo>
                <a:close/>
              </a:path>
            </a:pathLst>
          </a:custGeom>
          <a:noFill/>
          <a:ln w="1270" cap="flat">
            <a:solidFill>
              <a:srgbClr val="000000">
                <a:alpha val="0"/>
              </a:srgbClr>
            </a:solidFill>
            <a:prstDash val="solid"/>
            <a:miter/>
          </a:ln>
        </p:spPr>
        <p:txBody>
          <a:bodyPr rtlCol="0" anchor="ctr"/>
          <a:lstStyle/>
          <a:p>
            <a:endParaRPr lang="ru-RU"/>
          </a:p>
        </p:txBody>
      </p:sp>
      <p:sp>
        <p:nvSpPr>
          <p:cNvPr id="932" name="Полилиния: фигура 931">
            <a:extLst>
              <a:ext uri="{FF2B5EF4-FFF2-40B4-BE49-F238E27FC236}">
                <a16:creationId xmlns:a16="http://schemas.microsoft.com/office/drawing/2014/main" id="{9C83F138-2399-CE0F-53F8-72A64CB2A7EB}"/>
              </a:ext>
            </a:extLst>
          </p:cNvPr>
          <p:cNvSpPr/>
          <p:nvPr/>
        </p:nvSpPr>
        <p:spPr>
          <a:xfrm>
            <a:off x="5848829" y="3399393"/>
            <a:ext cx="211526" cy="87439"/>
          </a:xfrm>
          <a:custGeom>
            <a:avLst/>
            <a:gdLst>
              <a:gd name="connsiteX0" fmla="*/ 100965 w 211526"/>
              <a:gd name="connsiteY0" fmla="*/ 0 h 87439"/>
              <a:gd name="connsiteX1" fmla="*/ 0 w 211526"/>
              <a:gd name="connsiteY1" fmla="*/ 43720 h 87439"/>
              <a:gd name="connsiteX2" fmla="*/ 100965 w 211526"/>
              <a:gd name="connsiteY2" fmla="*/ 87439 h 87439"/>
              <a:gd name="connsiteX3" fmla="*/ 116586 w 211526"/>
              <a:gd name="connsiteY3" fmla="*/ 86963 h 87439"/>
              <a:gd name="connsiteX4" fmla="*/ 116681 w 211526"/>
              <a:gd name="connsiteY4" fmla="*/ 43720 h 87439"/>
              <a:gd name="connsiteX5" fmla="*/ 208216 w 211526"/>
              <a:gd name="connsiteY5" fmla="*/ 39338 h 87439"/>
              <a:gd name="connsiteX6" fmla="*/ 185451 w 211526"/>
              <a:gd name="connsiteY6" fmla="*/ 8763 h 87439"/>
              <a:gd name="connsiteX7" fmla="*/ 100965 w 211526"/>
              <a:gd name="connsiteY7" fmla="*/ 0 h 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26" h="87439">
                <a:moveTo>
                  <a:pt x="100965" y="0"/>
                </a:moveTo>
                <a:cubicBezTo>
                  <a:pt x="45148" y="0"/>
                  <a:pt x="0" y="19621"/>
                  <a:pt x="0" y="43720"/>
                </a:cubicBezTo>
                <a:cubicBezTo>
                  <a:pt x="0" y="67913"/>
                  <a:pt x="45148" y="87439"/>
                  <a:pt x="100965" y="87439"/>
                </a:cubicBezTo>
                <a:cubicBezTo>
                  <a:pt x="106299" y="87439"/>
                  <a:pt x="111537" y="87249"/>
                  <a:pt x="116586" y="86963"/>
                </a:cubicBezTo>
                <a:cubicBezTo>
                  <a:pt x="119443" y="77152"/>
                  <a:pt x="113823" y="43720"/>
                  <a:pt x="116681" y="43720"/>
                </a:cubicBezTo>
                <a:lnTo>
                  <a:pt x="208216" y="39338"/>
                </a:lnTo>
                <a:cubicBezTo>
                  <a:pt x="222599" y="39814"/>
                  <a:pt x="185451" y="8763"/>
                  <a:pt x="185451" y="8763"/>
                </a:cubicBezTo>
                <a:cubicBezTo>
                  <a:pt x="185451" y="8763"/>
                  <a:pt x="156686" y="0"/>
                  <a:pt x="100965" y="0"/>
                </a:cubicBezTo>
                <a:close/>
              </a:path>
            </a:pathLst>
          </a:custGeom>
          <a:solidFill>
            <a:srgbClr val="408B7E"/>
          </a:solidFill>
          <a:ln w="9525" cap="flat">
            <a:noFill/>
            <a:prstDash val="solid"/>
            <a:miter/>
          </a:ln>
        </p:spPr>
        <p:txBody>
          <a:bodyPr rtlCol="0" anchor="ctr"/>
          <a:lstStyle/>
          <a:p>
            <a:endParaRPr lang="ru-RU"/>
          </a:p>
        </p:txBody>
      </p:sp>
      <p:sp>
        <p:nvSpPr>
          <p:cNvPr id="933" name="Полилиния: фигура 932">
            <a:extLst>
              <a:ext uri="{FF2B5EF4-FFF2-40B4-BE49-F238E27FC236}">
                <a16:creationId xmlns:a16="http://schemas.microsoft.com/office/drawing/2014/main" id="{018B8A51-8665-59CB-DC66-3518D05E3A36}"/>
              </a:ext>
            </a:extLst>
          </p:cNvPr>
          <p:cNvSpPr/>
          <p:nvPr/>
        </p:nvSpPr>
        <p:spPr>
          <a:xfrm>
            <a:off x="5848829" y="3399393"/>
            <a:ext cx="211526" cy="87439"/>
          </a:xfrm>
          <a:custGeom>
            <a:avLst/>
            <a:gdLst>
              <a:gd name="connsiteX0" fmla="*/ 0 w 211526"/>
              <a:gd name="connsiteY0" fmla="*/ 43720 h 87439"/>
              <a:gd name="connsiteX1" fmla="*/ 100965 w 211526"/>
              <a:gd name="connsiteY1" fmla="*/ 87439 h 87439"/>
              <a:gd name="connsiteX2" fmla="*/ 116586 w 211526"/>
              <a:gd name="connsiteY2" fmla="*/ 86963 h 87439"/>
              <a:gd name="connsiteX3" fmla="*/ 116681 w 211526"/>
              <a:gd name="connsiteY3" fmla="*/ 43720 h 87439"/>
              <a:gd name="connsiteX4" fmla="*/ 208216 w 211526"/>
              <a:gd name="connsiteY4" fmla="*/ 39338 h 87439"/>
              <a:gd name="connsiteX5" fmla="*/ 185451 w 211526"/>
              <a:gd name="connsiteY5" fmla="*/ 8763 h 87439"/>
              <a:gd name="connsiteX6" fmla="*/ 100965 w 211526"/>
              <a:gd name="connsiteY6" fmla="*/ 0 h 87439"/>
              <a:gd name="connsiteX7" fmla="*/ 0 w 211526"/>
              <a:gd name="connsiteY7" fmla="*/ 43720 h 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26" h="87439">
                <a:moveTo>
                  <a:pt x="0" y="43720"/>
                </a:moveTo>
                <a:cubicBezTo>
                  <a:pt x="0" y="67913"/>
                  <a:pt x="45148" y="87439"/>
                  <a:pt x="100965" y="87439"/>
                </a:cubicBezTo>
                <a:cubicBezTo>
                  <a:pt x="106299" y="87439"/>
                  <a:pt x="111537" y="87249"/>
                  <a:pt x="116586" y="86963"/>
                </a:cubicBezTo>
                <a:cubicBezTo>
                  <a:pt x="119443" y="77152"/>
                  <a:pt x="113823" y="43720"/>
                  <a:pt x="116681" y="43720"/>
                </a:cubicBezTo>
                <a:lnTo>
                  <a:pt x="208216" y="39338"/>
                </a:lnTo>
                <a:cubicBezTo>
                  <a:pt x="222599" y="39814"/>
                  <a:pt x="185451" y="8763"/>
                  <a:pt x="185451" y="8763"/>
                </a:cubicBezTo>
                <a:cubicBezTo>
                  <a:pt x="185451" y="8763"/>
                  <a:pt x="156686" y="0"/>
                  <a:pt x="100965" y="0"/>
                </a:cubicBezTo>
                <a:cubicBezTo>
                  <a:pt x="45148" y="0"/>
                  <a:pt x="0" y="19621"/>
                  <a:pt x="0" y="43720"/>
                </a:cubicBezTo>
                <a:close/>
              </a:path>
            </a:pathLst>
          </a:custGeom>
          <a:noFill/>
          <a:ln w="1270" cap="flat">
            <a:solidFill>
              <a:srgbClr val="000000">
                <a:alpha val="0"/>
              </a:srgbClr>
            </a:solidFill>
            <a:prstDash val="solid"/>
            <a:miter/>
          </a:ln>
        </p:spPr>
        <p:txBody>
          <a:bodyPr rtlCol="0" anchor="ctr"/>
          <a:lstStyle/>
          <a:p>
            <a:endParaRPr lang="ru-RU"/>
          </a:p>
        </p:txBody>
      </p:sp>
      <p:sp>
        <p:nvSpPr>
          <p:cNvPr id="934" name="Полилиния: фигура 933">
            <a:extLst>
              <a:ext uri="{FF2B5EF4-FFF2-40B4-BE49-F238E27FC236}">
                <a16:creationId xmlns:a16="http://schemas.microsoft.com/office/drawing/2014/main" id="{249EB68D-DCBA-A52C-0F24-020FEB4CAD6C}"/>
              </a:ext>
            </a:extLst>
          </p:cNvPr>
          <p:cNvSpPr/>
          <p:nvPr/>
        </p:nvSpPr>
        <p:spPr>
          <a:xfrm>
            <a:off x="6017255" y="3411109"/>
            <a:ext cx="58527" cy="32018"/>
          </a:xfrm>
          <a:custGeom>
            <a:avLst/>
            <a:gdLst>
              <a:gd name="connsiteX0" fmla="*/ 58459 w 58527"/>
              <a:gd name="connsiteY0" fmla="*/ 23622 h 32018"/>
              <a:gd name="connsiteX1" fmla="*/ 57126 w 58527"/>
              <a:gd name="connsiteY1" fmla="*/ 18383 h 32018"/>
              <a:gd name="connsiteX2" fmla="*/ 40076 w 58527"/>
              <a:gd name="connsiteY2" fmla="*/ 6382 h 32018"/>
              <a:gd name="connsiteX3" fmla="*/ 72 w 58527"/>
              <a:gd name="connsiteY3" fmla="*/ 0 h 32018"/>
              <a:gd name="connsiteX4" fmla="*/ 72 w 58527"/>
              <a:gd name="connsiteY4" fmla="*/ 5239 h 32018"/>
              <a:gd name="connsiteX5" fmla="*/ 4739 w 58527"/>
              <a:gd name="connsiteY5" fmla="*/ 12763 h 32018"/>
              <a:gd name="connsiteX6" fmla="*/ 32075 w 58527"/>
              <a:gd name="connsiteY6" fmla="*/ 28956 h 32018"/>
              <a:gd name="connsiteX7" fmla="*/ 52649 w 58527"/>
              <a:gd name="connsiteY7" fmla="*/ 30575 h 32018"/>
              <a:gd name="connsiteX8" fmla="*/ 58459 w 58527"/>
              <a:gd name="connsiteY8" fmla="*/ 23622 h 3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27" h="32018">
                <a:moveTo>
                  <a:pt x="58459" y="23622"/>
                </a:moveTo>
                <a:cubicBezTo>
                  <a:pt x="58269" y="22574"/>
                  <a:pt x="58555" y="19621"/>
                  <a:pt x="57126" y="18383"/>
                </a:cubicBezTo>
                <a:cubicBezTo>
                  <a:pt x="53602" y="15240"/>
                  <a:pt x="46934" y="10001"/>
                  <a:pt x="40076" y="6382"/>
                </a:cubicBezTo>
                <a:lnTo>
                  <a:pt x="72" y="0"/>
                </a:lnTo>
                <a:cubicBezTo>
                  <a:pt x="-24" y="1714"/>
                  <a:pt x="-24" y="3524"/>
                  <a:pt x="72" y="5239"/>
                </a:cubicBezTo>
                <a:cubicBezTo>
                  <a:pt x="262" y="8858"/>
                  <a:pt x="548" y="10287"/>
                  <a:pt x="4739" y="12763"/>
                </a:cubicBezTo>
                <a:cubicBezTo>
                  <a:pt x="25408" y="25432"/>
                  <a:pt x="28265" y="27146"/>
                  <a:pt x="32075" y="28956"/>
                </a:cubicBezTo>
                <a:cubicBezTo>
                  <a:pt x="36266" y="31051"/>
                  <a:pt x="41505" y="33718"/>
                  <a:pt x="52649" y="30575"/>
                </a:cubicBezTo>
                <a:cubicBezTo>
                  <a:pt x="58364" y="28099"/>
                  <a:pt x="58745" y="25717"/>
                  <a:pt x="58459" y="23622"/>
                </a:cubicBezTo>
                <a:close/>
              </a:path>
            </a:pathLst>
          </a:custGeom>
          <a:solidFill>
            <a:srgbClr val="4FA490"/>
          </a:solidFill>
          <a:ln w="9525" cap="flat">
            <a:noFill/>
            <a:prstDash val="solid"/>
            <a:miter/>
          </a:ln>
        </p:spPr>
        <p:txBody>
          <a:bodyPr rtlCol="0" anchor="ctr"/>
          <a:lstStyle/>
          <a:p>
            <a:endParaRPr lang="ru-RU"/>
          </a:p>
        </p:txBody>
      </p:sp>
      <p:sp>
        <p:nvSpPr>
          <p:cNvPr id="935" name="Полилиния: фигура 934">
            <a:extLst>
              <a:ext uri="{FF2B5EF4-FFF2-40B4-BE49-F238E27FC236}">
                <a16:creationId xmlns:a16="http://schemas.microsoft.com/office/drawing/2014/main" id="{8741DECF-6288-67AD-71DD-3C041BED971A}"/>
              </a:ext>
            </a:extLst>
          </p:cNvPr>
          <p:cNvSpPr/>
          <p:nvPr/>
        </p:nvSpPr>
        <p:spPr>
          <a:xfrm>
            <a:off x="6017255" y="3411109"/>
            <a:ext cx="58527" cy="32018"/>
          </a:xfrm>
          <a:custGeom>
            <a:avLst/>
            <a:gdLst>
              <a:gd name="connsiteX0" fmla="*/ 57126 w 58527"/>
              <a:gd name="connsiteY0" fmla="*/ 18383 h 32018"/>
              <a:gd name="connsiteX1" fmla="*/ 40076 w 58527"/>
              <a:gd name="connsiteY1" fmla="*/ 6382 h 32018"/>
              <a:gd name="connsiteX2" fmla="*/ 72 w 58527"/>
              <a:gd name="connsiteY2" fmla="*/ 0 h 32018"/>
              <a:gd name="connsiteX3" fmla="*/ 72 w 58527"/>
              <a:gd name="connsiteY3" fmla="*/ 5239 h 32018"/>
              <a:gd name="connsiteX4" fmla="*/ 4739 w 58527"/>
              <a:gd name="connsiteY4" fmla="*/ 12763 h 32018"/>
              <a:gd name="connsiteX5" fmla="*/ 32075 w 58527"/>
              <a:gd name="connsiteY5" fmla="*/ 28956 h 32018"/>
              <a:gd name="connsiteX6" fmla="*/ 52649 w 58527"/>
              <a:gd name="connsiteY6" fmla="*/ 30575 h 32018"/>
              <a:gd name="connsiteX7" fmla="*/ 58459 w 58527"/>
              <a:gd name="connsiteY7" fmla="*/ 23622 h 32018"/>
              <a:gd name="connsiteX8" fmla="*/ 57126 w 58527"/>
              <a:gd name="connsiteY8" fmla="*/ 18383 h 3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27" h="32018">
                <a:moveTo>
                  <a:pt x="57126" y="18383"/>
                </a:moveTo>
                <a:cubicBezTo>
                  <a:pt x="53602" y="15240"/>
                  <a:pt x="46934" y="10001"/>
                  <a:pt x="40076" y="6382"/>
                </a:cubicBezTo>
                <a:lnTo>
                  <a:pt x="72" y="0"/>
                </a:lnTo>
                <a:cubicBezTo>
                  <a:pt x="-24" y="1714"/>
                  <a:pt x="-24" y="3524"/>
                  <a:pt x="72" y="5239"/>
                </a:cubicBezTo>
                <a:cubicBezTo>
                  <a:pt x="262" y="8858"/>
                  <a:pt x="548" y="10287"/>
                  <a:pt x="4739" y="12763"/>
                </a:cubicBezTo>
                <a:cubicBezTo>
                  <a:pt x="25408" y="25432"/>
                  <a:pt x="28265" y="27146"/>
                  <a:pt x="32075" y="28956"/>
                </a:cubicBezTo>
                <a:cubicBezTo>
                  <a:pt x="36266" y="31051"/>
                  <a:pt x="41505" y="33718"/>
                  <a:pt x="52649" y="30575"/>
                </a:cubicBezTo>
                <a:cubicBezTo>
                  <a:pt x="58364" y="28099"/>
                  <a:pt x="58745" y="25717"/>
                  <a:pt x="58459" y="23622"/>
                </a:cubicBezTo>
                <a:cubicBezTo>
                  <a:pt x="58269" y="22574"/>
                  <a:pt x="58555" y="19621"/>
                  <a:pt x="57126" y="18383"/>
                </a:cubicBezTo>
                <a:close/>
              </a:path>
            </a:pathLst>
          </a:custGeom>
          <a:noFill/>
          <a:ln w="1270" cap="flat">
            <a:solidFill>
              <a:srgbClr val="000000">
                <a:alpha val="0"/>
              </a:srgbClr>
            </a:solidFill>
            <a:prstDash val="solid"/>
            <a:miter/>
          </a:ln>
        </p:spPr>
        <p:txBody>
          <a:bodyPr rtlCol="0" anchor="ctr"/>
          <a:lstStyle/>
          <a:p>
            <a:endParaRPr lang="ru-RU"/>
          </a:p>
        </p:txBody>
      </p:sp>
      <p:sp>
        <p:nvSpPr>
          <p:cNvPr id="936" name="Полилиния: фигура 935">
            <a:extLst>
              <a:ext uri="{FF2B5EF4-FFF2-40B4-BE49-F238E27FC236}">
                <a16:creationId xmlns:a16="http://schemas.microsoft.com/office/drawing/2014/main" id="{C626E588-AFD8-51B4-A5A3-27F05712F385}"/>
              </a:ext>
            </a:extLst>
          </p:cNvPr>
          <p:cNvSpPr/>
          <p:nvPr/>
        </p:nvSpPr>
        <p:spPr>
          <a:xfrm>
            <a:off x="6016945" y="3397410"/>
            <a:ext cx="58413" cy="41526"/>
          </a:xfrm>
          <a:custGeom>
            <a:avLst/>
            <a:gdLst>
              <a:gd name="connsiteX0" fmla="*/ 56293 w 58413"/>
              <a:gd name="connsiteY0" fmla="*/ 30177 h 41526"/>
              <a:gd name="connsiteX1" fmla="*/ 32576 w 58413"/>
              <a:gd name="connsiteY1" fmla="*/ 12175 h 41526"/>
              <a:gd name="connsiteX2" fmla="*/ 25909 w 58413"/>
              <a:gd name="connsiteY2" fmla="*/ 4364 h 41526"/>
              <a:gd name="connsiteX3" fmla="*/ 3715 w 58413"/>
              <a:gd name="connsiteY3" fmla="*/ 2554 h 41526"/>
              <a:gd name="connsiteX4" fmla="*/ 96 w 58413"/>
              <a:gd name="connsiteY4" fmla="*/ 15318 h 41526"/>
              <a:gd name="connsiteX5" fmla="*/ 4763 w 58413"/>
              <a:gd name="connsiteY5" fmla="*/ 22843 h 41526"/>
              <a:gd name="connsiteX6" fmla="*/ 33909 w 58413"/>
              <a:gd name="connsiteY6" fmla="*/ 39416 h 41526"/>
              <a:gd name="connsiteX7" fmla="*/ 49626 w 58413"/>
              <a:gd name="connsiteY7" fmla="*/ 40750 h 41526"/>
              <a:gd name="connsiteX8" fmla="*/ 56960 w 58413"/>
              <a:gd name="connsiteY8" fmla="*/ 36749 h 41526"/>
              <a:gd name="connsiteX9" fmla="*/ 56293 w 58413"/>
              <a:gd name="connsiteY9" fmla="*/ 30177 h 4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3" h="41526">
                <a:moveTo>
                  <a:pt x="56293" y="30177"/>
                </a:moveTo>
                <a:cubicBezTo>
                  <a:pt x="51245" y="25986"/>
                  <a:pt x="38767" y="17699"/>
                  <a:pt x="32576" y="12175"/>
                </a:cubicBezTo>
                <a:cubicBezTo>
                  <a:pt x="30861" y="10746"/>
                  <a:pt x="26861" y="6555"/>
                  <a:pt x="25909" y="4364"/>
                </a:cubicBezTo>
                <a:cubicBezTo>
                  <a:pt x="23527" y="-1160"/>
                  <a:pt x="10764" y="-1065"/>
                  <a:pt x="3715" y="2554"/>
                </a:cubicBezTo>
                <a:cubicBezTo>
                  <a:pt x="382" y="4269"/>
                  <a:pt x="-285" y="9984"/>
                  <a:pt x="96" y="15318"/>
                </a:cubicBezTo>
                <a:cubicBezTo>
                  <a:pt x="382" y="18842"/>
                  <a:pt x="667" y="20271"/>
                  <a:pt x="4763" y="22843"/>
                </a:cubicBezTo>
                <a:cubicBezTo>
                  <a:pt x="25527" y="35416"/>
                  <a:pt x="30100" y="37702"/>
                  <a:pt x="33909" y="39416"/>
                </a:cubicBezTo>
                <a:cubicBezTo>
                  <a:pt x="37624" y="41035"/>
                  <a:pt x="41529" y="42464"/>
                  <a:pt x="49626" y="40750"/>
                </a:cubicBezTo>
                <a:cubicBezTo>
                  <a:pt x="52388" y="40178"/>
                  <a:pt x="55055" y="38845"/>
                  <a:pt x="56960" y="36749"/>
                </a:cubicBezTo>
                <a:cubicBezTo>
                  <a:pt x="58579" y="34939"/>
                  <a:pt x="59436" y="32653"/>
                  <a:pt x="56293" y="30177"/>
                </a:cubicBezTo>
                <a:close/>
              </a:path>
            </a:pathLst>
          </a:custGeom>
          <a:solidFill>
            <a:srgbClr val="3A2F3D"/>
          </a:solidFill>
          <a:ln w="9525" cap="flat">
            <a:noFill/>
            <a:prstDash val="solid"/>
            <a:miter/>
          </a:ln>
        </p:spPr>
        <p:txBody>
          <a:bodyPr rtlCol="0" anchor="ctr"/>
          <a:lstStyle/>
          <a:p>
            <a:endParaRPr lang="ru-RU"/>
          </a:p>
        </p:txBody>
      </p:sp>
      <p:sp>
        <p:nvSpPr>
          <p:cNvPr id="937" name="Полилиния: фигура 936">
            <a:extLst>
              <a:ext uri="{FF2B5EF4-FFF2-40B4-BE49-F238E27FC236}">
                <a16:creationId xmlns:a16="http://schemas.microsoft.com/office/drawing/2014/main" id="{9FE861FF-4697-5135-8091-4080B1CAADFB}"/>
              </a:ext>
            </a:extLst>
          </p:cNvPr>
          <p:cNvSpPr/>
          <p:nvPr/>
        </p:nvSpPr>
        <p:spPr>
          <a:xfrm>
            <a:off x="6016945" y="3397410"/>
            <a:ext cx="58413" cy="41526"/>
          </a:xfrm>
          <a:custGeom>
            <a:avLst/>
            <a:gdLst>
              <a:gd name="connsiteX0" fmla="*/ 32576 w 58413"/>
              <a:gd name="connsiteY0" fmla="*/ 12175 h 41526"/>
              <a:gd name="connsiteX1" fmla="*/ 25909 w 58413"/>
              <a:gd name="connsiteY1" fmla="*/ 4364 h 41526"/>
              <a:gd name="connsiteX2" fmla="*/ 3715 w 58413"/>
              <a:gd name="connsiteY2" fmla="*/ 2554 h 41526"/>
              <a:gd name="connsiteX3" fmla="*/ 96 w 58413"/>
              <a:gd name="connsiteY3" fmla="*/ 15318 h 41526"/>
              <a:gd name="connsiteX4" fmla="*/ 4763 w 58413"/>
              <a:gd name="connsiteY4" fmla="*/ 22843 h 41526"/>
              <a:gd name="connsiteX5" fmla="*/ 33909 w 58413"/>
              <a:gd name="connsiteY5" fmla="*/ 39416 h 41526"/>
              <a:gd name="connsiteX6" fmla="*/ 49626 w 58413"/>
              <a:gd name="connsiteY6" fmla="*/ 40750 h 41526"/>
              <a:gd name="connsiteX7" fmla="*/ 56960 w 58413"/>
              <a:gd name="connsiteY7" fmla="*/ 36749 h 41526"/>
              <a:gd name="connsiteX8" fmla="*/ 56293 w 58413"/>
              <a:gd name="connsiteY8" fmla="*/ 30177 h 41526"/>
              <a:gd name="connsiteX9" fmla="*/ 32576 w 58413"/>
              <a:gd name="connsiteY9" fmla="*/ 12175 h 4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13" h="41526">
                <a:moveTo>
                  <a:pt x="32576" y="12175"/>
                </a:moveTo>
                <a:cubicBezTo>
                  <a:pt x="30861" y="10746"/>
                  <a:pt x="26861" y="6555"/>
                  <a:pt x="25909" y="4364"/>
                </a:cubicBezTo>
                <a:cubicBezTo>
                  <a:pt x="23527" y="-1160"/>
                  <a:pt x="10764" y="-1065"/>
                  <a:pt x="3715" y="2554"/>
                </a:cubicBezTo>
                <a:cubicBezTo>
                  <a:pt x="382" y="4269"/>
                  <a:pt x="-285" y="9984"/>
                  <a:pt x="96" y="15318"/>
                </a:cubicBezTo>
                <a:cubicBezTo>
                  <a:pt x="382" y="18842"/>
                  <a:pt x="667" y="20271"/>
                  <a:pt x="4763" y="22843"/>
                </a:cubicBezTo>
                <a:cubicBezTo>
                  <a:pt x="25527" y="35416"/>
                  <a:pt x="30100" y="37702"/>
                  <a:pt x="33909" y="39416"/>
                </a:cubicBezTo>
                <a:cubicBezTo>
                  <a:pt x="37624" y="41035"/>
                  <a:pt x="41529" y="42464"/>
                  <a:pt x="49626" y="40750"/>
                </a:cubicBezTo>
                <a:cubicBezTo>
                  <a:pt x="52388" y="40178"/>
                  <a:pt x="55055" y="38845"/>
                  <a:pt x="56960" y="36749"/>
                </a:cubicBezTo>
                <a:cubicBezTo>
                  <a:pt x="58579" y="34939"/>
                  <a:pt x="59436" y="32653"/>
                  <a:pt x="56293" y="30177"/>
                </a:cubicBezTo>
                <a:cubicBezTo>
                  <a:pt x="51245" y="25986"/>
                  <a:pt x="38767" y="17699"/>
                  <a:pt x="32576" y="12175"/>
                </a:cubicBezTo>
                <a:close/>
              </a:path>
            </a:pathLst>
          </a:custGeom>
          <a:noFill/>
          <a:ln w="1270" cap="flat">
            <a:solidFill>
              <a:srgbClr val="000000">
                <a:alpha val="0"/>
              </a:srgbClr>
            </a:solidFill>
            <a:prstDash val="solid"/>
            <a:miter/>
          </a:ln>
        </p:spPr>
        <p:txBody>
          <a:bodyPr rtlCol="0" anchor="ctr"/>
          <a:lstStyle/>
          <a:p>
            <a:endParaRPr lang="ru-RU"/>
          </a:p>
        </p:txBody>
      </p:sp>
      <p:sp>
        <p:nvSpPr>
          <p:cNvPr id="938" name="Полилиния: фигура 937">
            <a:extLst>
              <a:ext uri="{FF2B5EF4-FFF2-40B4-BE49-F238E27FC236}">
                <a16:creationId xmlns:a16="http://schemas.microsoft.com/office/drawing/2014/main" id="{6107ADA3-D2D6-85D9-9D34-6700FC519780}"/>
              </a:ext>
            </a:extLst>
          </p:cNvPr>
          <p:cNvSpPr/>
          <p:nvPr/>
        </p:nvSpPr>
        <p:spPr>
          <a:xfrm>
            <a:off x="5944226" y="3472068"/>
            <a:ext cx="31062" cy="25945"/>
          </a:xfrm>
          <a:custGeom>
            <a:avLst/>
            <a:gdLst>
              <a:gd name="connsiteX0" fmla="*/ 615 w 31062"/>
              <a:gd name="connsiteY0" fmla="*/ 0 h 25945"/>
              <a:gd name="connsiteX1" fmla="*/ 2615 w 31062"/>
              <a:gd name="connsiteY1" fmla="*/ 20383 h 25945"/>
              <a:gd name="connsiteX2" fmla="*/ 30523 w 31062"/>
              <a:gd name="connsiteY2" fmla="*/ 20003 h 25945"/>
              <a:gd name="connsiteX3" fmla="*/ 29666 w 31062"/>
              <a:gd name="connsiteY3" fmla="*/ 0 h 25945"/>
              <a:gd name="connsiteX4" fmla="*/ 615 w 31062"/>
              <a:gd name="connsiteY4" fmla="*/ 0 h 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 h="25945">
                <a:moveTo>
                  <a:pt x="615" y="0"/>
                </a:moveTo>
                <a:cubicBezTo>
                  <a:pt x="-338" y="8668"/>
                  <a:pt x="-528" y="17526"/>
                  <a:pt x="2615" y="20383"/>
                </a:cubicBezTo>
                <a:cubicBezTo>
                  <a:pt x="9283" y="26384"/>
                  <a:pt x="25951" y="29242"/>
                  <a:pt x="30523" y="20003"/>
                </a:cubicBezTo>
                <a:cubicBezTo>
                  <a:pt x="31666" y="17812"/>
                  <a:pt x="30809" y="9144"/>
                  <a:pt x="29666" y="0"/>
                </a:cubicBezTo>
                <a:lnTo>
                  <a:pt x="615" y="0"/>
                </a:lnTo>
                <a:close/>
              </a:path>
            </a:pathLst>
          </a:custGeom>
          <a:solidFill>
            <a:srgbClr val="4FA490"/>
          </a:solidFill>
          <a:ln w="9525" cap="flat">
            <a:noFill/>
            <a:prstDash val="solid"/>
            <a:miter/>
          </a:ln>
        </p:spPr>
        <p:txBody>
          <a:bodyPr rtlCol="0" anchor="ctr"/>
          <a:lstStyle/>
          <a:p>
            <a:endParaRPr lang="ru-RU"/>
          </a:p>
        </p:txBody>
      </p:sp>
      <p:sp>
        <p:nvSpPr>
          <p:cNvPr id="939" name="Полилиния: фигура 938">
            <a:extLst>
              <a:ext uri="{FF2B5EF4-FFF2-40B4-BE49-F238E27FC236}">
                <a16:creationId xmlns:a16="http://schemas.microsoft.com/office/drawing/2014/main" id="{5DC497E7-680B-4CF4-B97E-440E0B30525F}"/>
              </a:ext>
            </a:extLst>
          </p:cNvPr>
          <p:cNvSpPr/>
          <p:nvPr/>
        </p:nvSpPr>
        <p:spPr>
          <a:xfrm>
            <a:off x="5944226" y="3472068"/>
            <a:ext cx="31062" cy="25945"/>
          </a:xfrm>
          <a:custGeom>
            <a:avLst/>
            <a:gdLst>
              <a:gd name="connsiteX0" fmla="*/ 2615 w 31062"/>
              <a:gd name="connsiteY0" fmla="*/ 20383 h 25945"/>
              <a:gd name="connsiteX1" fmla="*/ 30523 w 31062"/>
              <a:gd name="connsiteY1" fmla="*/ 20003 h 25945"/>
              <a:gd name="connsiteX2" fmla="*/ 29666 w 31062"/>
              <a:gd name="connsiteY2" fmla="*/ 0 h 25945"/>
              <a:gd name="connsiteX3" fmla="*/ 615 w 31062"/>
              <a:gd name="connsiteY3" fmla="*/ 0 h 25945"/>
              <a:gd name="connsiteX4" fmla="*/ 2615 w 31062"/>
              <a:gd name="connsiteY4" fmla="*/ 20383 h 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 h="25945">
                <a:moveTo>
                  <a:pt x="2615" y="20383"/>
                </a:moveTo>
                <a:cubicBezTo>
                  <a:pt x="9283" y="26384"/>
                  <a:pt x="25951" y="29242"/>
                  <a:pt x="30523" y="20003"/>
                </a:cubicBezTo>
                <a:cubicBezTo>
                  <a:pt x="31666" y="17812"/>
                  <a:pt x="30809" y="9144"/>
                  <a:pt x="29666" y="0"/>
                </a:cubicBezTo>
                <a:lnTo>
                  <a:pt x="615" y="0"/>
                </a:lnTo>
                <a:cubicBezTo>
                  <a:pt x="-338" y="8668"/>
                  <a:pt x="-528" y="17526"/>
                  <a:pt x="2615" y="20383"/>
                </a:cubicBezTo>
                <a:close/>
              </a:path>
            </a:pathLst>
          </a:custGeom>
          <a:noFill/>
          <a:ln w="1270" cap="flat">
            <a:solidFill>
              <a:srgbClr val="000000">
                <a:alpha val="0"/>
              </a:srgbClr>
            </a:solidFill>
            <a:prstDash val="solid"/>
            <a:miter/>
          </a:ln>
        </p:spPr>
        <p:txBody>
          <a:bodyPr rtlCol="0" anchor="ctr"/>
          <a:lstStyle/>
          <a:p>
            <a:endParaRPr lang="ru-RU"/>
          </a:p>
        </p:txBody>
      </p:sp>
      <p:sp>
        <p:nvSpPr>
          <p:cNvPr id="940" name="Полилиния: фигура 939">
            <a:extLst>
              <a:ext uri="{FF2B5EF4-FFF2-40B4-BE49-F238E27FC236}">
                <a16:creationId xmlns:a16="http://schemas.microsoft.com/office/drawing/2014/main" id="{6339AC89-6A39-6522-5293-47150706BCE5}"/>
              </a:ext>
            </a:extLst>
          </p:cNvPr>
          <p:cNvSpPr/>
          <p:nvPr/>
        </p:nvSpPr>
        <p:spPr>
          <a:xfrm>
            <a:off x="5944213" y="3435333"/>
            <a:ext cx="31112" cy="57674"/>
          </a:xfrm>
          <a:custGeom>
            <a:avLst/>
            <a:gdLst>
              <a:gd name="connsiteX0" fmla="*/ 2629 w 31112"/>
              <a:gd name="connsiteY0" fmla="*/ 52166 h 57674"/>
              <a:gd name="connsiteX1" fmla="*/ 30537 w 31112"/>
              <a:gd name="connsiteY1" fmla="*/ 51690 h 57674"/>
              <a:gd name="connsiteX2" fmla="*/ 27870 w 31112"/>
              <a:gd name="connsiteY2" fmla="*/ 9684 h 57674"/>
              <a:gd name="connsiteX3" fmla="*/ 27679 w 31112"/>
              <a:gd name="connsiteY3" fmla="*/ 3017 h 57674"/>
              <a:gd name="connsiteX4" fmla="*/ 23012 w 31112"/>
              <a:gd name="connsiteY4" fmla="*/ 1017 h 57674"/>
              <a:gd name="connsiteX5" fmla="*/ 7200 w 31112"/>
              <a:gd name="connsiteY5" fmla="*/ 350 h 57674"/>
              <a:gd name="connsiteX6" fmla="*/ 2629 w 31112"/>
              <a:gd name="connsiteY6" fmla="*/ 16828 h 57674"/>
              <a:gd name="connsiteX7" fmla="*/ 2629 w 31112"/>
              <a:gd name="connsiteY7" fmla="*/ 52166 h 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2" h="57674">
                <a:moveTo>
                  <a:pt x="2629" y="52166"/>
                </a:moveTo>
                <a:cubicBezTo>
                  <a:pt x="9296" y="58167"/>
                  <a:pt x="25870" y="60929"/>
                  <a:pt x="30537" y="51690"/>
                </a:cubicBezTo>
                <a:cubicBezTo>
                  <a:pt x="32727" y="47403"/>
                  <a:pt x="27965" y="18162"/>
                  <a:pt x="27870" y="9684"/>
                </a:cubicBezTo>
                <a:cubicBezTo>
                  <a:pt x="27775" y="7303"/>
                  <a:pt x="27679" y="3017"/>
                  <a:pt x="27679" y="3017"/>
                </a:cubicBezTo>
                <a:cubicBezTo>
                  <a:pt x="27108" y="2255"/>
                  <a:pt x="23965" y="1493"/>
                  <a:pt x="23012" y="1017"/>
                </a:cubicBezTo>
                <a:cubicBezTo>
                  <a:pt x="19011" y="-984"/>
                  <a:pt x="11678" y="636"/>
                  <a:pt x="7200" y="350"/>
                </a:cubicBezTo>
                <a:cubicBezTo>
                  <a:pt x="5010" y="159"/>
                  <a:pt x="2819" y="15304"/>
                  <a:pt x="2629" y="16828"/>
                </a:cubicBezTo>
                <a:cubicBezTo>
                  <a:pt x="1390" y="25972"/>
                  <a:pt x="-2610" y="47403"/>
                  <a:pt x="2629" y="52166"/>
                </a:cubicBezTo>
                <a:close/>
              </a:path>
            </a:pathLst>
          </a:custGeom>
          <a:solidFill>
            <a:srgbClr val="3A2F3D"/>
          </a:solidFill>
          <a:ln w="9525" cap="flat">
            <a:noFill/>
            <a:prstDash val="solid"/>
            <a:miter/>
          </a:ln>
        </p:spPr>
        <p:txBody>
          <a:bodyPr rtlCol="0" anchor="ctr"/>
          <a:lstStyle/>
          <a:p>
            <a:endParaRPr lang="ru-RU"/>
          </a:p>
        </p:txBody>
      </p:sp>
      <p:sp>
        <p:nvSpPr>
          <p:cNvPr id="941" name="Полилиния: фигура 940">
            <a:extLst>
              <a:ext uri="{FF2B5EF4-FFF2-40B4-BE49-F238E27FC236}">
                <a16:creationId xmlns:a16="http://schemas.microsoft.com/office/drawing/2014/main" id="{7DAA7882-6192-21B2-D167-897F5B90E650}"/>
              </a:ext>
            </a:extLst>
          </p:cNvPr>
          <p:cNvSpPr/>
          <p:nvPr/>
        </p:nvSpPr>
        <p:spPr>
          <a:xfrm>
            <a:off x="5944213" y="3435333"/>
            <a:ext cx="31112" cy="57674"/>
          </a:xfrm>
          <a:custGeom>
            <a:avLst/>
            <a:gdLst>
              <a:gd name="connsiteX0" fmla="*/ 30537 w 31112"/>
              <a:gd name="connsiteY0" fmla="*/ 51690 h 57674"/>
              <a:gd name="connsiteX1" fmla="*/ 27870 w 31112"/>
              <a:gd name="connsiteY1" fmla="*/ 9684 h 57674"/>
              <a:gd name="connsiteX2" fmla="*/ 27679 w 31112"/>
              <a:gd name="connsiteY2" fmla="*/ 3017 h 57674"/>
              <a:gd name="connsiteX3" fmla="*/ 23012 w 31112"/>
              <a:gd name="connsiteY3" fmla="*/ 1017 h 57674"/>
              <a:gd name="connsiteX4" fmla="*/ 7200 w 31112"/>
              <a:gd name="connsiteY4" fmla="*/ 350 h 57674"/>
              <a:gd name="connsiteX5" fmla="*/ 2629 w 31112"/>
              <a:gd name="connsiteY5" fmla="*/ 16828 h 57674"/>
              <a:gd name="connsiteX6" fmla="*/ 2629 w 31112"/>
              <a:gd name="connsiteY6" fmla="*/ 52166 h 57674"/>
              <a:gd name="connsiteX7" fmla="*/ 30537 w 31112"/>
              <a:gd name="connsiteY7" fmla="*/ 51690 h 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12" h="57674">
                <a:moveTo>
                  <a:pt x="30537" y="51690"/>
                </a:moveTo>
                <a:cubicBezTo>
                  <a:pt x="32727" y="47403"/>
                  <a:pt x="27965" y="18162"/>
                  <a:pt x="27870" y="9684"/>
                </a:cubicBezTo>
                <a:cubicBezTo>
                  <a:pt x="27775" y="7303"/>
                  <a:pt x="27679" y="3017"/>
                  <a:pt x="27679" y="3017"/>
                </a:cubicBezTo>
                <a:cubicBezTo>
                  <a:pt x="27108" y="2255"/>
                  <a:pt x="23965" y="1493"/>
                  <a:pt x="23012" y="1017"/>
                </a:cubicBezTo>
                <a:cubicBezTo>
                  <a:pt x="19011" y="-984"/>
                  <a:pt x="11678" y="636"/>
                  <a:pt x="7200" y="350"/>
                </a:cubicBezTo>
                <a:cubicBezTo>
                  <a:pt x="5010" y="159"/>
                  <a:pt x="2819" y="15304"/>
                  <a:pt x="2629" y="16828"/>
                </a:cubicBezTo>
                <a:cubicBezTo>
                  <a:pt x="1390" y="25972"/>
                  <a:pt x="-2610" y="47403"/>
                  <a:pt x="2629" y="52166"/>
                </a:cubicBezTo>
                <a:cubicBezTo>
                  <a:pt x="9296" y="58167"/>
                  <a:pt x="25870" y="60929"/>
                  <a:pt x="30537" y="51690"/>
                </a:cubicBezTo>
                <a:close/>
              </a:path>
            </a:pathLst>
          </a:custGeom>
          <a:noFill/>
          <a:ln w="1270" cap="flat">
            <a:solidFill>
              <a:srgbClr val="000000">
                <a:alpha val="0"/>
              </a:srgbClr>
            </a:solidFill>
            <a:prstDash val="solid"/>
            <a:miter/>
          </a:ln>
        </p:spPr>
        <p:txBody>
          <a:bodyPr rtlCol="0" anchor="ctr"/>
          <a:lstStyle/>
          <a:p>
            <a:endParaRPr lang="ru-RU"/>
          </a:p>
        </p:txBody>
      </p:sp>
      <p:sp>
        <p:nvSpPr>
          <p:cNvPr id="942" name="Полилиния: фигура 941">
            <a:extLst>
              <a:ext uri="{FF2B5EF4-FFF2-40B4-BE49-F238E27FC236}">
                <a16:creationId xmlns:a16="http://schemas.microsoft.com/office/drawing/2014/main" id="{EBA06506-C55E-38B2-D4C7-C1A278130D8D}"/>
              </a:ext>
            </a:extLst>
          </p:cNvPr>
          <p:cNvSpPr/>
          <p:nvPr/>
        </p:nvSpPr>
        <p:spPr>
          <a:xfrm>
            <a:off x="6025423" y="3129454"/>
            <a:ext cx="83722" cy="121674"/>
          </a:xfrm>
          <a:custGeom>
            <a:avLst/>
            <a:gdLst>
              <a:gd name="connsiteX0" fmla="*/ 74390 w 83722"/>
              <a:gd name="connsiteY0" fmla="*/ 109347 h 121674"/>
              <a:gd name="connsiteX1" fmla="*/ 67437 w 83722"/>
              <a:gd name="connsiteY1" fmla="*/ 100870 h 121674"/>
              <a:gd name="connsiteX2" fmla="*/ 83629 w 83722"/>
              <a:gd name="connsiteY2" fmla="*/ 94869 h 121674"/>
              <a:gd name="connsiteX3" fmla="*/ 59722 w 83722"/>
              <a:gd name="connsiteY3" fmla="*/ 90202 h 121674"/>
              <a:gd name="connsiteX4" fmla="*/ 36766 w 83722"/>
              <a:gd name="connsiteY4" fmla="*/ 33433 h 121674"/>
              <a:gd name="connsiteX5" fmla="*/ 26384 w 83722"/>
              <a:gd name="connsiteY5" fmla="*/ 0 h 121674"/>
              <a:gd name="connsiteX6" fmla="*/ 0 w 83722"/>
              <a:gd name="connsiteY6" fmla="*/ 14669 h 121674"/>
              <a:gd name="connsiteX7" fmla="*/ 13621 w 83722"/>
              <a:gd name="connsiteY7" fmla="*/ 47149 h 121674"/>
              <a:gd name="connsiteX8" fmla="*/ 43815 w 83722"/>
              <a:gd name="connsiteY8" fmla="*/ 98584 h 121674"/>
              <a:gd name="connsiteX9" fmla="*/ 47625 w 83722"/>
              <a:gd name="connsiteY9" fmla="*/ 111347 h 121674"/>
              <a:gd name="connsiteX10" fmla="*/ 61150 w 83722"/>
              <a:gd name="connsiteY10" fmla="*/ 121634 h 121674"/>
              <a:gd name="connsiteX11" fmla="*/ 74390 w 83722"/>
              <a:gd name="connsiteY11" fmla="*/ 109347 h 1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22" h="121674">
                <a:moveTo>
                  <a:pt x="74390" y="109347"/>
                </a:moveTo>
                <a:cubicBezTo>
                  <a:pt x="74390" y="109347"/>
                  <a:pt x="69723" y="105061"/>
                  <a:pt x="67437" y="100870"/>
                </a:cubicBezTo>
                <a:cubicBezTo>
                  <a:pt x="65246" y="96679"/>
                  <a:pt x="85249" y="100870"/>
                  <a:pt x="83629" y="94869"/>
                </a:cubicBezTo>
                <a:cubicBezTo>
                  <a:pt x="82296" y="90011"/>
                  <a:pt x="64579" y="93250"/>
                  <a:pt x="59722" y="90202"/>
                </a:cubicBezTo>
                <a:cubicBezTo>
                  <a:pt x="57531" y="88868"/>
                  <a:pt x="37148" y="34957"/>
                  <a:pt x="36766" y="33433"/>
                </a:cubicBezTo>
                <a:cubicBezTo>
                  <a:pt x="34480" y="24765"/>
                  <a:pt x="26384" y="0"/>
                  <a:pt x="26384" y="0"/>
                </a:cubicBezTo>
                <a:cubicBezTo>
                  <a:pt x="18002" y="6001"/>
                  <a:pt x="9525" y="11716"/>
                  <a:pt x="0" y="14669"/>
                </a:cubicBezTo>
                <a:cubicBezTo>
                  <a:pt x="5334" y="28194"/>
                  <a:pt x="10763" y="40672"/>
                  <a:pt x="13621" y="47149"/>
                </a:cubicBezTo>
                <a:cubicBezTo>
                  <a:pt x="15145" y="50768"/>
                  <a:pt x="42672" y="94488"/>
                  <a:pt x="43815" y="98584"/>
                </a:cubicBezTo>
                <a:cubicBezTo>
                  <a:pt x="44577" y="101346"/>
                  <a:pt x="46673" y="108585"/>
                  <a:pt x="47625" y="111347"/>
                </a:cubicBezTo>
                <a:cubicBezTo>
                  <a:pt x="49339" y="116015"/>
                  <a:pt x="56102" y="120587"/>
                  <a:pt x="61150" y="121634"/>
                </a:cubicBezTo>
                <a:cubicBezTo>
                  <a:pt x="65341" y="122492"/>
                  <a:pt x="74390" y="109347"/>
                  <a:pt x="74390" y="109347"/>
                </a:cubicBezTo>
                <a:close/>
              </a:path>
            </a:pathLst>
          </a:custGeom>
          <a:solidFill>
            <a:srgbClr val="F9B192"/>
          </a:solidFill>
          <a:ln w="9525" cap="flat">
            <a:noFill/>
            <a:prstDash val="solid"/>
            <a:miter/>
          </a:ln>
        </p:spPr>
        <p:txBody>
          <a:bodyPr rtlCol="0" anchor="ctr"/>
          <a:lstStyle/>
          <a:p>
            <a:endParaRPr lang="ru-RU"/>
          </a:p>
        </p:txBody>
      </p:sp>
      <p:sp>
        <p:nvSpPr>
          <p:cNvPr id="943" name="Полилиния: фигура 942">
            <a:extLst>
              <a:ext uri="{FF2B5EF4-FFF2-40B4-BE49-F238E27FC236}">
                <a16:creationId xmlns:a16="http://schemas.microsoft.com/office/drawing/2014/main" id="{21DD60AA-C602-019C-715A-4A5DFF61BB80}"/>
              </a:ext>
            </a:extLst>
          </p:cNvPr>
          <p:cNvSpPr/>
          <p:nvPr/>
        </p:nvSpPr>
        <p:spPr>
          <a:xfrm>
            <a:off x="6025423" y="3129454"/>
            <a:ext cx="83722" cy="121674"/>
          </a:xfrm>
          <a:custGeom>
            <a:avLst/>
            <a:gdLst>
              <a:gd name="connsiteX0" fmla="*/ 67437 w 83722"/>
              <a:gd name="connsiteY0" fmla="*/ 100870 h 121674"/>
              <a:gd name="connsiteX1" fmla="*/ 83629 w 83722"/>
              <a:gd name="connsiteY1" fmla="*/ 94869 h 121674"/>
              <a:gd name="connsiteX2" fmla="*/ 59722 w 83722"/>
              <a:gd name="connsiteY2" fmla="*/ 90202 h 121674"/>
              <a:gd name="connsiteX3" fmla="*/ 36766 w 83722"/>
              <a:gd name="connsiteY3" fmla="*/ 33433 h 121674"/>
              <a:gd name="connsiteX4" fmla="*/ 26384 w 83722"/>
              <a:gd name="connsiteY4" fmla="*/ 0 h 121674"/>
              <a:gd name="connsiteX5" fmla="*/ 0 w 83722"/>
              <a:gd name="connsiteY5" fmla="*/ 14669 h 121674"/>
              <a:gd name="connsiteX6" fmla="*/ 13621 w 83722"/>
              <a:gd name="connsiteY6" fmla="*/ 47149 h 121674"/>
              <a:gd name="connsiteX7" fmla="*/ 43815 w 83722"/>
              <a:gd name="connsiteY7" fmla="*/ 98584 h 121674"/>
              <a:gd name="connsiteX8" fmla="*/ 47625 w 83722"/>
              <a:gd name="connsiteY8" fmla="*/ 111347 h 121674"/>
              <a:gd name="connsiteX9" fmla="*/ 61150 w 83722"/>
              <a:gd name="connsiteY9" fmla="*/ 121634 h 121674"/>
              <a:gd name="connsiteX10" fmla="*/ 74390 w 83722"/>
              <a:gd name="connsiteY10" fmla="*/ 109347 h 121674"/>
              <a:gd name="connsiteX11" fmla="*/ 67437 w 83722"/>
              <a:gd name="connsiteY11" fmla="*/ 100870 h 1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722" h="121674">
                <a:moveTo>
                  <a:pt x="67437" y="100870"/>
                </a:moveTo>
                <a:cubicBezTo>
                  <a:pt x="65246" y="96679"/>
                  <a:pt x="85249" y="100870"/>
                  <a:pt x="83629" y="94869"/>
                </a:cubicBezTo>
                <a:cubicBezTo>
                  <a:pt x="82296" y="90011"/>
                  <a:pt x="64579" y="93250"/>
                  <a:pt x="59722" y="90202"/>
                </a:cubicBezTo>
                <a:cubicBezTo>
                  <a:pt x="57531" y="88868"/>
                  <a:pt x="37148" y="34957"/>
                  <a:pt x="36766" y="33433"/>
                </a:cubicBezTo>
                <a:cubicBezTo>
                  <a:pt x="34480" y="24765"/>
                  <a:pt x="26384" y="0"/>
                  <a:pt x="26384" y="0"/>
                </a:cubicBezTo>
                <a:cubicBezTo>
                  <a:pt x="18002" y="6001"/>
                  <a:pt x="9525" y="11716"/>
                  <a:pt x="0" y="14669"/>
                </a:cubicBezTo>
                <a:cubicBezTo>
                  <a:pt x="5334" y="28194"/>
                  <a:pt x="10763" y="40672"/>
                  <a:pt x="13621" y="47149"/>
                </a:cubicBezTo>
                <a:cubicBezTo>
                  <a:pt x="15145" y="50768"/>
                  <a:pt x="42672" y="94488"/>
                  <a:pt x="43815" y="98584"/>
                </a:cubicBezTo>
                <a:cubicBezTo>
                  <a:pt x="44577" y="101346"/>
                  <a:pt x="46673" y="108585"/>
                  <a:pt x="47625" y="111347"/>
                </a:cubicBezTo>
                <a:cubicBezTo>
                  <a:pt x="49339" y="116015"/>
                  <a:pt x="56102" y="120587"/>
                  <a:pt x="61150" y="121634"/>
                </a:cubicBezTo>
                <a:cubicBezTo>
                  <a:pt x="65341" y="122492"/>
                  <a:pt x="74390" y="109347"/>
                  <a:pt x="74390" y="109347"/>
                </a:cubicBezTo>
                <a:cubicBezTo>
                  <a:pt x="74390" y="109347"/>
                  <a:pt x="69723" y="105061"/>
                  <a:pt x="67437" y="100870"/>
                </a:cubicBezTo>
                <a:close/>
              </a:path>
            </a:pathLst>
          </a:custGeom>
          <a:noFill/>
          <a:ln w="1270" cap="flat">
            <a:solidFill>
              <a:srgbClr val="000000">
                <a:alpha val="0"/>
              </a:srgbClr>
            </a:solidFill>
            <a:prstDash val="solid"/>
            <a:miter/>
          </a:ln>
        </p:spPr>
        <p:txBody>
          <a:bodyPr rtlCol="0" anchor="ctr"/>
          <a:lstStyle/>
          <a:p>
            <a:endParaRPr lang="ru-RU"/>
          </a:p>
        </p:txBody>
      </p:sp>
      <p:sp>
        <p:nvSpPr>
          <p:cNvPr id="944" name="Полилиния: фигура 943">
            <a:extLst>
              <a:ext uri="{FF2B5EF4-FFF2-40B4-BE49-F238E27FC236}">
                <a16:creationId xmlns:a16="http://schemas.microsoft.com/office/drawing/2014/main" id="{0D51CA63-8375-2E03-9402-CADEBD86EA68}"/>
              </a:ext>
            </a:extLst>
          </p:cNvPr>
          <p:cNvSpPr/>
          <p:nvPr/>
        </p:nvSpPr>
        <p:spPr>
          <a:xfrm>
            <a:off x="6009981" y="3072251"/>
            <a:ext cx="50770" cy="87788"/>
          </a:xfrm>
          <a:custGeom>
            <a:avLst/>
            <a:gdLst>
              <a:gd name="connsiteX0" fmla="*/ 12869 w 50770"/>
              <a:gd name="connsiteY0" fmla="*/ 83968 h 87788"/>
              <a:gd name="connsiteX1" fmla="*/ 50684 w 50770"/>
              <a:gd name="connsiteY1" fmla="*/ 74824 h 87788"/>
              <a:gd name="connsiteX2" fmla="*/ 12869 w 50770"/>
              <a:gd name="connsiteY2" fmla="*/ 148 h 87788"/>
              <a:gd name="connsiteX3" fmla="*/ 12869 w 50770"/>
              <a:gd name="connsiteY3" fmla="*/ 83968 h 87788"/>
            </a:gdLst>
            <a:ahLst/>
            <a:cxnLst>
              <a:cxn ang="0">
                <a:pos x="connsiteX0" y="connsiteY0"/>
              </a:cxn>
              <a:cxn ang="0">
                <a:pos x="connsiteX1" y="connsiteY1"/>
              </a:cxn>
              <a:cxn ang="0">
                <a:pos x="connsiteX2" y="connsiteY2"/>
              </a:cxn>
              <a:cxn ang="0">
                <a:pos x="connsiteX3" y="connsiteY3"/>
              </a:cxn>
            </a:cxnLst>
            <a:rect l="l" t="t" r="r" b="b"/>
            <a:pathLst>
              <a:path w="50770" h="87788">
                <a:moveTo>
                  <a:pt x="12869" y="83968"/>
                </a:moveTo>
                <a:cubicBezTo>
                  <a:pt x="16203" y="93684"/>
                  <a:pt x="52779" y="82730"/>
                  <a:pt x="50684" y="74824"/>
                </a:cubicBezTo>
                <a:cubicBezTo>
                  <a:pt x="48398" y="67109"/>
                  <a:pt x="27157" y="-3662"/>
                  <a:pt x="12869" y="148"/>
                </a:cubicBezTo>
                <a:cubicBezTo>
                  <a:pt x="12869" y="148"/>
                  <a:pt x="-16087" y="2911"/>
                  <a:pt x="12869" y="83968"/>
                </a:cubicBezTo>
                <a:close/>
              </a:path>
            </a:pathLst>
          </a:custGeom>
          <a:solidFill>
            <a:srgbClr val="FFFFFF"/>
          </a:solidFill>
          <a:ln w="9525" cap="flat">
            <a:noFill/>
            <a:prstDash val="solid"/>
            <a:miter/>
          </a:ln>
        </p:spPr>
        <p:txBody>
          <a:bodyPr rtlCol="0" anchor="ctr"/>
          <a:lstStyle/>
          <a:p>
            <a:endParaRPr lang="ru-RU"/>
          </a:p>
        </p:txBody>
      </p:sp>
      <p:sp>
        <p:nvSpPr>
          <p:cNvPr id="945" name="Полилиния: фигура 944">
            <a:extLst>
              <a:ext uri="{FF2B5EF4-FFF2-40B4-BE49-F238E27FC236}">
                <a16:creationId xmlns:a16="http://schemas.microsoft.com/office/drawing/2014/main" id="{105CF6C5-A887-09EA-8D55-6C6D671880B0}"/>
              </a:ext>
            </a:extLst>
          </p:cNvPr>
          <p:cNvSpPr/>
          <p:nvPr/>
        </p:nvSpPr>
        <p:spPr>
          <a:xfrm>
            <a:off x="6009981" y="3072251"/>
            <a:ext cx="50770" cy="87788"/>
          </a:xfrm>
          <a:custGeom>
            <a:avLst/>
            <a:gdLst>
              <a:gd name="connsiteX0" fmla="*/ 50684 w 50770"/>
              <a:gd name="connsiteY0" fmla="*/ 74824 h 87788"/>
              <a:gd name="connsiteX1" fmla="*/ 12869 w 50770"/>
              <a:gd name="connsiteY1" fmla="*/ 148 h 87788"/>
              <a:gd name="connsiteX2" fmla="*/ 12869 w 50770"/>
              <a:gd name="connsiteY2" fmla="*/ 83968 h 87788"/>
              <a:gd name="connsiteX3" fmla="*/ 50684 w 50770"/>
              <a:gd name="connsiteY3" fmla="*/ 74824 h 87788"/>
            </a:gdLst>
            <a:ahLst/>
            <a:cxnLst>
              <a:cxn ang="0">
                <a:pos x="connsiteX0" y="connsiteY0"/>
              </a:cxn>
              <a:cxn ang="0">
                <a:pos x="connsiteX1" y="connsiteY1"/>
              </a:cxn>
              <a:cxn ang="0">
                <a:pos x="connsiteX2" y="connsiteY2"/>
              </a:cxn>
              <a:cxn ang="0">
                <a:pos x="connsiteX3" y="connsiteY3"/>
              </a:cxn>
            </a:cxnLst>
            <a:rect l="l" t="t" r="r" b="b"/>
            <a:pathLst>
              <a:path w="50770" h="87788">
                <a:moveTo>
                  <a:pt x="50684" y="74824"/>
                </a:moveTo>
                <a:cubicBezTo>
                  <a:pt x="48398" y="67109"/>
                  <a:pt x="27157" y="-3662"/>
                  <a:pt x="12869" y="148"/>
                </a:cubicBezTo>
                <a:cubicBezTo>
                  <a:pt x="12869" y="148"/>
                  <a:pt x="-16087" y="2911"/>
                  <a:pt x="12869" y="83968"/>
                </a:cubicBezTo>
                <a:cubicBezTo>
                  <a:pt x="16203" y="93684"/>
                  <a:pt x="52779" y="82730"/>
                  <a:pt x="50684" y="74824"/>
                </a:cubicBezTo>
                <a:close/>
              </a:path>
            </a:pathLst>
          </a:custGeom>
          <a:noFill/>
          <a:ln w="1270" cap="flat">
            <a:solidFill>
              <a:srgbClr val="000000">
                <a:alpha val="0"/>
              </a:srgbClr>
            </a:solidFill>
            <a:prstDash val="solid"/>
            <a:miter/>
          </a:ln>
        </p:spPr>
        <p:txBody>
          <a:bodyPr rtlCol="0" anchor="ctr"/>
          <a:lstStyle/>
          <a:p>
            <a:endParaRPr lang="ru-RU"/>
          </a:p>
        </p:txBody>
      </p:sp>
      <p:sp>
        <p:nvSpPr>
          <p:cNvPr id="946" name="Полилиния: фигура 945">
            <a:extLst>
              <a:ext uri="{FF2B5EF4-FFF2-40B4-BE49-F238E27FC236}">
                <a16:creationId xmlns:a16="http://schemas.microsoft.com/office/drawing/2014/main" id="{307AA040-67A2-19BD-B405-6398FD76888D}"/>
              </a:ext>
            </a:extLst>
          </p:cNvPr>
          <p:cNvSpPr/>
          <p:nvPr/>
        </p:nvSpPr>
        <p:spPr>
          <a:xfrm>
            <a:off x="5943263" y="3202435"/>
            <a:ext cx="105039" cy="246712"/>
          </a:xfrm>
          <a:custGeom>
            <a:avLst/>
            <a:gdLst>
              <a:gd name="connsiteX0" fmla="*/ 104162 w 105039"/>
              <a:gd name="connsiteY0" fmla="*/ 101803 h 246712"/>
              <a:gd name="connsiteX1" fmla="*/ 98066 w 105039"/>
              <a:gd name="connsiteY1" fmla="*/ 8458 h 246712"/>
              <a:gd name="connsiteX2" fmla="*/ 86255 w 105039"/>
              <a:gd name="connsiteY2" fmla="*/ 267 h 246712"/>
              <a:gd name="connsiteX3" fmla="*/ 25390 w 105039"/>
              <a:gd name="connsiteY3" fmla="*/ 14650 h 246712"/>
              <a:gd name="connsiteX4" fmla="*/ 9007 w 105039"/>
              <a:gd name="connsiteY4" fmla="*/ 134379 h 246712"/>
              <a:gd name="connsiteX5" fmla="*/ 4912 w 105039"/>
              <a:gd name="connsiteY5" fmla="*/ 154096 h 246712"/>
              <a:gd name="connsiteX6" fmla="*/ 1197 w 105039"/>
              <a:gd name="connsiteY6" fmla="*/ 194196 h 246712"/>
              <a:gd name="connsiteX7" fmla="*/ 4054 w 105039"/>
              <a:gd name="connsiteY7" fmla="*/ 238582 h 246712"/>
              <a:gd name="connsiteX8" fmla="*/ 29296 w 105039"/>
              <a:gd name="connsiteY8" fmla="*/ 240868 h 246712"/>
              <a:gd name="connsiteX9" fmla="*/ 38630 w 105039"/>
              <a:gd name="connsiteY9" fmla="*/ 169431 h 246712"/>
              <a:gd name="connsiteX10" fmla="*/ 40344 w 105039"/>
              <a:gd name="connsiteY10" fmla="*/ 164764 h 246712"/>
              <a:gd name="connsiteX11" fmla="*/ 46917 w 105039"/>
              <a:gd name="connsiteY11" fmla="*/ 143237 h 246712"/>
              <a:gd name="connsiteX12" fmla="*/ 58442 w 105039"/>
              <a:gd name="connsiteY12" fmla="*/ 87897 h 246712"/>
              <a:gd name="connsiteX13" fmla="*/ 69015 w 105039"/>
              <a:gd name="connsiteY13" fmla="*/ 132664 h 246712"/>
              <a:gd name="connsiteX14" fmla="*/ 70729 w 105039"/>
              <a:gd name="connsiteY14" fmla="*/ 170193 h 246712"/>
              <a:gd name="connsiteX15" fmla="*/ 73396 w 105039"/>
              <a:gd name="connsiteY15" fmla="*/ 196958 h 246712"/>
              <a:gd name="connsiteX16" fmla="*/ 101876 w 105039"/>
              <a:gd name="connsiteY16" fmla="*/ 198958 h 246712"/>
              <a:gd name="connsiteX17" fmla="*/ 104162 w 105039"/>
              <a:gd name="connsiteY17" fmla="*/ 146571 h 246712"/>
              <a:gd name="connsiteX18" fmla="*/ 104162 w 105039"/>
              <a:gd name="connsiteY18" fmla="*/ 101803 h 24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039" h="246712">
                <a:moveTo>
                  <a:pt x="104162" y="101803"/>
                </a:moveTo>
                <a:cubicBezTo>
                  <a:pt x="105781" y="84182"/>
                  <a:pt x="105876" y="57417"/>
                  <a:pt x="98066" y="8458"/>
                </a:cubicBezTo>
                <a:cubicBezTo>
                  <a:pt x="97114" y="2743"/>
                  <a:pt x="91875" y="-1067"/>
                  <a:pt x="86255" y="267"/>
                </a:cubicBezTo>
                <a:lnTo>
                  <a:pt x="25390" y="14650"/>
                </a:lnTo>
                <a:cubicBezTo>
                  <a:pt x="149" y="53607"/>
                  <a:pt x="11674" y="72847"/>
                  <a:pt x="9007" y="134379"/>
                </a:cubicBezTo>
                <a:cubicBezTo>
                  <a:pt x="8721" y="141046"/>
                  <a:pt x="6912" y="147714"/>
                  <a:pt x="4912" y="154096"/>
                </a:cubicBezTo>
                <a:cubicBezTo>
                  <a:pt x="1006" y="166383"/>
                  <a:pt x="-1661" y="169050"/>
                  <a:pt x="1197" y="194196"/>
                </a:cubicBezTo>
                <a:cubicBezTo>
                  <a:pt x="3102" y="210865"/>
                  <a:pt x="2149" y="221914"/>
                  <a:pt x="4054" y="238582"/>
                </a:cubicBezTo>
                <a:cubicBezTo>
                  <a:pt x="3959" y="247917"/>
                  <a:pt x="29867" y="249917"/>
                  <a:pt x="29296" y="240868"/>
                </a:cubicBezTo>
                <a:cubicBezTo>
                  <a:pt x="32534" y="219437"/>
                  <a:pt x="37106" y="174193"/>
                  <a:pt x="38630" y="169431"/>
                </a:cubicBezTo>
                <a:cubicBezTo>
                  <a:pt x="39201" y="167907"/>
                  <a:pt x="39773" y="166288"/>
                  <a:pt x="40344" y="164764"/>
                </a:cubicBezTo>
                <a:cubicBezTo>
                  <a:pt x="43012" y="157715"/>
                  <a:pt x="45393" y="150571"/>
                  <a:pt x="46917" y="143237"/>
                </a:cubicBezTo>
                <a:cubicBezTo>
                  <a:pt x="50441" y="127140"/>
                  <a:pt x="56346" y="99517"/>
                  <a:pt x="58442" y="87897"/>
                </a:cubicBezTo>
                <a:cubicBezTo>
                  <a:pt x="58442" y="87897"/>
                  <a:pt x="67014" y="120187"/>
                  <a:pt x="69015" y="132664"/>
                </a:cubicBezTo>
                <a:cubicBezTo>
                  <a:pt x="71015" y="145047"/>
                  <a:pt x="68634" y="159525"/>
                  <a:pt x="70729" y="170193"/>
                </a:cubicBezTo>
                <a:cubicBezTo>
                  <a:pt x="72825" y="180861"/>
                  <a:pt x="73396" y="196958"/>
                  <a:pt x="73396" y="196958"/>
                </a:cubicBezTo>
                <a:cubicBezTo>
                  <a:pt x="73206" y="208007"/>
                  <a:pt x="101495" y="208674"/>
                  <a:pt x="101876" y="198958"/>
                </a:cubicBezTo>
                <a:cubicBezTo>
                  <a:pt x="101876" y="198958"/>
                  <a:pt x="105972" y="168764"/>
                  <a:pt x="104162" y="146571"/>
                </a:cubicBezTo>
                <a:cubicBezTo>
                  <a:pt x="102924" y="131712"/>
                  <a:pt x="102924" y="116758"/>
                  <a:pt x="104162" y="101803"/>
                </a:cubicBezTo>
                <a:close/>
              </a:path>
            </a:pathLst>
          </a:custGeom>
          <a:solidFill>
            <a:srgbClr val="4D4D94"/>
          </a:solidFill>
          <a:ln w="9525" cap="flat">
            <a:noFill/>
            <a:prstDash val="solid"/>
            <a:miter/>
          </a:ln>
        </p:spPr>
        <p:txBody>
          <a:bodyPr rtlCol="0" anchor="ctr"/>
          <a:lstStyle/>
          <a:p>
            <a:endParaRPr lang="ru-RU"/>
          </a:p>
        </p:txBody>
      </p:sp>
      <p:sp>
        <p:nvSpPr>
          <p:cNvPr id="947" name="Полилиния: фигура 946">
            <a:extLst>
              <a:ext uri="{FF2B5EF4-FFF2-40B4-BE49-F238E27FC236}">
                <a16:creationId xmlns:a16="http://schemas.microsoft.com/office/drawing/2014/main" id="{6096B05F-835C-750C-3B28-084AC9FF6AF5}"/>
              </a:ext>
            </a:extLst>
          </p:cNvPr>
          <p:cNvSpPr/>
          <p:nvPr/>
        </p:nvSpPr>
        <p:spPr>
          <a:xfrm>
            <a:off x="5943263" y="3202435"/>
            <a:ext cx="105039" cy="246712"/>
          </a:xfrm>
          <a:custGeom>
            <a:avLst/>
            <a:gdLst>
              <a:gd name="connsiteX0" fmla="*/ 98066 w 105039"/>
              <a:gd name="connsiteY0" fmla="*/ 8458 h 246712"/>
              <a:gd name="connsiteX1" fmla="*/ 86255 w 105039"/>
              <a:gd name="connsiteY1" fmla="*/ 267 h 246712"/>
              <a:gd name="connsiteX2" fmla="*/ 25390 w 105039"/>
              <a:gd name="connsiteY2" fmla="*/ 14650 h 246712"/>
              <a:gd name="connsiteX3" fmla="*/ 9007 w 105039"/>
              <a:gd name="connsiteY3" fmla="*/ 134379 h 246712"/>
              <a:gd name="connsiteX4" fmla="*/ 4912 w 105039"/>
              <a:gd name="connsiteY4" fmla="*/ 154096 h 246712"/>
              <a:gd name="connsiteX5" fmla="*/ 1197 w 105039"/>
              <a:gd name="connsiteY5" fmla="*/ 194196 h 246712"/>
              <a:gd name="connsiteX6" fmla="*/ 4054 w 105039"/>
              <a:gd name="connsiteY6" fmla="*/ 238582 h 246712"/>
              <a:gd name="connsiteX7" fmla="*/ 29296 w 105039"/>
              <a:gd name="connsiteY7" fmla="*/ 240868 h 246712"/>
              <a:gd name="connsiteX8" fmla="*/ 38630 w 105039"/>
              <a:gd name="connsiteY8" fmla="*/ 169431 h 246712"/>
              <a:gd name="connsiteX9" fmla="*/ 40344 w 105039"/>
              <a:gd name="connsiteY9" fmla="*/ 164764 h 246712"/>
              <a:gd name="connsiteX10" fmla="*/ 46917 w 105039"/>
              <a:gd name="connsiteY10" fmla="*/ 143237 h 246712"/>
              <a:gd name="connsiteX11" fmla="*/ 58442 w 105039"/>
              <a:gd name="connsiteY11" fmla="*/ 87897 h 246712"/>
              <a:gd name="connsiteX12" fmla="*/ 69015 w 105039"/>
              <a:gd name="connsiteY12" fmla="*/ 132664 h 246712"/>
              <a:gd name="connsiteX13" fmla="*/ 70729 w 105039"/>
              <a:gd name="connsiteY13" fmla="*/ 170193 h 246712"/>
              <a:gd name="connsiteX14" fmla="*/ 73396 w 105039"/>
              <a:gd name="connsiteY14" fmla="*/ 196958 h 246712"/>
              <a:gd name="connsiteX15" fmla="*/ 101876 w 105039"/>
              <a:gd name="connsiteY15" fmla="*/ 198958 h 246712"/>
              <a:gd name="connsiteX16" fmla="*/ 104162 w 105039"/>
              <a:gd name="connsiteY16" fmla="*/ 146571 h 246712"/>
              <a:gd name="connsiteX17" fmla="*/ 104162 w 105039"/>
              <a:gd name="connsiteY17" fmla="*/ 101803 h 246712"/>
              <a:gd name="connsiteX18" fmla="*/ 98066 w 105039"/>
              <a:gd name="connsiteY18" fmla="*/ 8458 h 24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039" h="246712">
                <a:moveTo>
                  <a:pt x="98066" y="8458"/>
                </a:moveTo>
                <a:cubicBezTo>
                  <a:pt x="97114" y="2743"/>
                  <a:pt x="91875" y="-1067"/>
                  <a:pt x="86255" y="267"/>
                </a:cubicBezTo>
                <a:lnTo>
                  <a:pt x="25390" y="14650"/>
                </a:lnTo>
                <a:cubicBezTo>
                  <a:pt x="149" y="53607"/>
                  <a:pt x="11674" y="72847"/>
                  <a:pt x="9007" y="134379"/>
                </a:cubicBezTo>
                <a:cubicBezTo>
                  <a:pt x="8721" y="141046"/>
                  <a:pt x="6912" y="147714"/>
                  <a:pt x="4912" y="154096"/>
                </a:cubicBezTo>
                <a:cubicBezTo>
                  <a:pt x="1006" y="166383"/>
                  <a:pt x="-1661" y="169050"/>
                  <a:pt x="1197" y="194196"/>
                </a:cubicBezTo>
                <a:cubicBezTo>
                  <a:pt x="3102" y="210865"/>
                  <a:pt x="2149" y="221914"/>
                  <a:pt x="4054" y="238582"/>
                </a:cubicBezTo>
                <a:cubicBezTo>
                  <a:pt x="3959" y="247917"/>
                  <a:pt x="29867" y="249917"/>
                  <a:pt x="29296" y="240868"/>
                </a:cubicBezTo>
                <a:cubicBezTo>
                  <a:pt x="32534" y="219437"/>
                  <a:pt x="37106" y="174193"/>
                  <a:pt x="38630" y="169431"/>
                </a:cubicBezTo>
                <a:cubicBezTo>
                  <a:pt x="39201" y="167907"/>
                  <a:pt x="39773" y="166288"/>
                  <a:pt x="40344" y="164764"/>
                </a:cubicBezTo>
                <a:cubicBezTo>
                  <a:pt x="43012" y="157715"/>
                  <a:pt x="45393" y="150571"/>
                  <a:pt x="46917" y="143237"/>
                </a:cubicBezTo>
                <a:cubicBezTo>
                  <a:pt x="50441" y="127140"/>
                  <a:pt x="56346" y="99517"/>
                  <a:pt x="58442" y="87897"/>
                </a:cubicBezTo>
                <a:cubicBezTo>
                  <a:pt x="58442" y="87897"/>
                  <a:pt x="67014" y="120187"/>
                  <a:pt x="69015" y="132664"/>
                </a:cubicBezTo>
                <a:cubicBezTo>
                  <a:pt x="71015" y="145047"/>
                  <a:pt x="68634" y="159525"/>
                  <a:pt x="70729" y="170193"/>
                </a:cubicBezTo>
                <a:cubicBezTo>
                  <a:pt x="72825" y="180861"/>
                  <a:pt x="73396" y="196958"/>
                  <a:pt x="73396" y="196958"/>
                </a:cubicBezTo>
                <a:cubicBezTo>
                  <a:pt x="73206" y="208007"/>
                  <a:pt x="101495" y="208674"/>
                  <a:pt x="101876" y="198958"/>
                </a:cubicBezTo>
                <a:cubicBezTo>
                  <a:pt x="101876" y="198958"/>
                  <a:pt x="105972" y="168764"/>
                  <a:pt x="104162" y="146571"/>
                </a:cubicBezTo>
                <a:cubicBezTo>
                  <a:pt x="102924" y="131712"/>
                  <a:pt x="102924" y="116758"/>
                  <a:pt x="104162" y="101803"/>
                </a:cubicBezTo>
                <a:cubicBezTo>
                  <a:pt x="105781" y="84182"/>
                  <a:pt x="105876" y="57417"/>
                  <a:pt x="98066" y="8458"/>
                </a:cubicBezTo>
                <a:close/>
              </a:path>
            </a:pathLst>
          </a:custGeom>
          <a:noFill/>
          <a:ln w="1270" cap="flat">
            <a:solidFill>
              <a:srgbClr val="000000">
                <a:alpha val="0"/>
              </a:srgbClr>
            </a:solidFill>
            <a:prstDash val="solid"/>
            <a:miter/>
          </a:ln>
        </p:spPr>
        <p:txBody>
          <a:bodyPr rtlCol="0" anchor="ctr"/>
          <a:lstStyle/>
          <a:p>
            <a:endParaRPr lang="ru-RU"/>
          </a:p>
        </p:txBody>
      </p:sp>
      <p:sp>
        <p:nvSpPr>
          <p:cNvPr id="948" name="Полилиния: фигура 947">
            <a:extLst>
              <a:ext uri="{FF2B5EF4-FFF2-40B4-BE49-F238E27FC236}">
                <a16:creationId xmlns:a16="http://schemas.microsoft.com/office/drawing/2014/main" id="{5799B4D0-3BE6-70FC-6A0A-AE099444991D}"/>
              </a:ext>
            </a:extLst>
          </p:cNvPr>
          <p:cNvSpPr/>
          <p:nvPr/>
        </p:nvSpPr>
        <p:spPr>
          <a:xfrm>
            <a:off x="5954388" y="3086089"/>
            <a:ext cx="90909" cy="167944"/>
          </a:xfrm>
          <a:custGeom>
            <a:avLst/>
            <a:gdLst>
              <a:gd name="connsiteX0" fmla="*/ 72845 w 90909"/>
              <a:gd name="connsiteY0" fmla="*/ 503 h 167944"/>
              <a:gd name="connsiteX1" fmla="*/ 8265 w 90909"/>
              <a:gd name="connsiteY1" fmla="*/ 20791 h 167944"/>
              <a:gd name="connsiteX2" fmla="*/ 11313 w 90909"/>
              <a:gd name="connsiteY2" fmla="*/ 84514 h 167944"/>
              <a:gd name="connsiteX3" fmla="*/ 4455 w 90909"/>
              <a:gd name="connsiteY3" fmla="*/ 146998 h 167944"/>
              <a:gd name="connsiteX4" fmla="*/ 90847 w 90909"/>
              <a:gd name="connsiteY4" fmla="*/ 146045 h 167944"/>
              <a:gd name="connsiteX5" fmla="*/ 87418 w 90909"/>
              <a:gd name="connsiteY5" fmla="*/ 80989 h 167944"/>
              <a:gd name="connsiteX6" fmla="*/ 72845 w 90909"/>
              <a:gd name="connsiteY6" fmla="*/ 503 h 16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9" h="167944">
                <a:moveTo>
                  <a:pt x="72845" y="503"/>
                </a:moveTo>
                <a:cubicBezTo>
                  <a:pt x="55890" y="-3593"/>
                  <a:pt x="12266" y="18601"/>
                  <a:pt x="8265" y="20791"/>
                </a:cubicBezTo>
                <a:cubicBezTo>
                  <a:pt x="-9070" y="30602"/>
                  <a:pt x="5312" y="44413"/>
                  <a:pt x="11313" y="84514"/>
                </a:cubicBezTo>
                <a:cubicBezTo>
                  <a:pt x="13599" y="99373"/>
                  <a:pt x="9218" y="127376"/>
                  <a:pt x="4455" y="146998"/>
                </a:cubicBezTo>
                <a:cubicBezTo>
                  <a:pt x="-2784" y="176620"/>
                  <a:pt x="93705" y="173477"/>
                  <a:pt x="90847" y="146045"/>
                </a:cubicBezTo>
                <a:cubicBezTo>
                  <a:pt x="89513" y="136044"/>
                  <a:pt x="86656" y="106707"/>
                  <a:pt x="87418" y="80989"/>
                </a:cubicBezTo>
                <a:cubicBezTo>
                  <a:pt x="88371" y="45652"/>
                  <a:pt x="89227" y="4408"/>
                  <a:pt x="72845" y="503"/>
                </a:cubicBezTo>
                <a:close/>
              </a:path>
            </a:pathLst>
          </a:custGeom>
          <a:solidFill>
            <a:srgbClr val="FFFFFF"/>
          </a:solidFill>
          <a:ln w="9525" cap="flat">
            <a:noFill/>
            <a:prstDash val="solid"/>
            <a:miter/>
          </a:ln>
        </p:spPr>
        <p:txBody>
          <a:bodyPr rtlCol="0" anchor="ctr"/>
          <a:lstStyle/>
          <a:p>
            <a:endParaRPr lang="ru-RU"/>
          </a:p>
        </p:txBody>
      </p:sp>
      <p:sp>
        <p:nvSpPr>
          <p:cNvPr id="949" name="Полилиния: фигура 948">
            <a:extLst>
              <a:ext uri="{FF2B5EF4-FFF2-40B4-BE49-F238E27FC236}">
                <a16:creationId xmlns:a16="http://schemas.microsoft.com/office/drawing/2014/main" id="{AD9D32D6-B176-4CD8-A4CA-C8440530DCAE}"/>
              </a:ext>
            </a:extLst>
          </p:cNvPr>
          <p:cNvSpPr/>
          <p:nvPr/>
        </p:nvSpPr>
        <p:spPr>
          <a:xfrm>
            <a:off x="5954388" y="3086089"/>
            <a:ext cx="90909" cy="167944"/>
          </a:xfrm>
          <a:custGeom>
            <a:avLst/>
            <a:gdLst>
              <a:gd name="connsiteX0" fmla="*/ 8265 w 90909"/>
              <a:gd name="connsiteY0" fmla="*/ 20791 h 167944"/>
              <a:gd name="connsiteX1" fmla="*/ 11313 w 90909"/>
              <a:gd name="connsiteY1" fmla="*/ 84514 h 167944"/>
              <a:gd name="connsiteX2" fmla="*/ 4455 w 90909"/>
              <a:gd name="connsiteY2" fmla="*/ 146998 h 167944"/>
              <a:gd name="connsiteX3" fmla="*/ 90847 w 90909"/>
              <a:gd name="connsiteY3" fmla="*/ 146045 h 167944"/>
              <a:gd name="connsiteX4" fmla="*/ 87418 w 90909"/>
              <a:gd name="connsiteY4" fmla="*/ 80989 h 167944"/>
              <a:gd name="connsiteX5" fmla="*/ 72845 w 90909"/>
              <a:gd name="connsiteY5" fmla="*/ 503 h 167944"/>
              <a:gd name="connsiteX6" fmla="*/ 8265 w 90909"/>
              <a:gd name="connsiteY6" fmla="*/ 20791 h 167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909" h="167944">
                <a:moveTo>
                  <a:pt x="8265" y="20791"/>
                </a:moveTo>
                <a:cubicBezTo>
                  <a:pt x="-9070" y="30602"/>
                  <a:pt x="5312" y="44413"/>
                  <a:pt x="11313" y="84514"/>
                </a:cubicBezTo>
                <a:cubicBezTo>
                  <a:pt x="13599" y="99373"/>
                  <a:pt x="9218" y="127376"/>
                  <a:pt x="4455" y="146998"/>
                </a:cubicBezTo>
                <a:cubicBezTo>
                  <a:pt x="-2784" y="176620"/>
                  <a:pt x="93705" y="173477"/>
                  <a:pt x="90847" y="146045"/>
                </a:cubicBezTo>
                <a:cubicBezTo>
                  <a:pt x="89513" y="136044"/>
                  <a:pt x="86656" y="106707"/>
                  <a:pt x="87418" y="80989"/>
                </a:cubicBezTo>
                <a:cubicBezTo>
                  <a:pt x="88371" y="45652"/>
                  <a:pt x="89227" y="4408"/>
                  <a:pt x="72845" y="503"/>
                </a:cubicBezTo>
                <a:cubicBezTo>
                  <a:pt x="55890" y="-3593"/>
                  <a:pt x="12266" y="18601"/>
                  <a:pt x="8265" y="20791"/>
                </a:cubicBezTo>
                <a:close/>
              </a:path>
            </a:pathLst>
          </a:custGeom>
          <a:noFill/>
          <a:ln w="1270" cap="flat">
            <a:solidFill>
              <a:srgbClr val="000000">
                <a:alpha val="0"/>
              </a:srgbClr>
            </a:solidFill>
            <a:prstDash val="solid"/>
            <a:miter/>
          </a:ln>
        </p:spPr>
        <p:txBody>
          <a:bodyPr rtlCol="0" anchor="ctr"/>
          <a:lstStyle/>
          <a:p>
            <a:endParaRPr lang="ru-RU"/>
          </a:p>
        </p:txBody>
      </p:sp>
      <p:sp>
        <p:nvSpPr>
          <p:cNvPr id="950" name="Полилиния: фигура 949">
            <a:extLst>
              <a:ext uri="{FF2B5EF4-FFF2-40B4-BE49-F238E27FC236}">
                <a16:creationId xmlns:a16="http://schemas.microsoft.com/office/drawing/2014/main" id="{5CB5B8F6-B9BC-A1DA-CC64-87CB60638F73}"/>
              </a:ext>
            </a:extLst>
          </p:cNvPr>
          <p:cNvSpPr/>
          <p:nvPr/>
        </p:nvSpPr>
        <p:spPr>
          <a:xfrm>
            <a:off x="5981171" y="3089579"/>
            <a:ext cx="44487" cy="39815"/>
          </a:xfrm>
          <a:custGeom>
            <a:avLst/>
            <a:gdLst>
              <a:gd name="connsiteX0" fmla="*/ 246 w 44487"/>
              <a:gd name="connsiteY0" fmla="*/ 16063 h 39815"/>
              <a:gd name="connsiteX1" fmla="*/ 34440 w 44487"/>
              <a:gd name="connsiteY1" fmla="*/ 38923 h 39815"/>
              <a:gd name="connsiteX2" fmla="*/ 39584 w 44487"/>
              <a:gd name="connsiteY2" fmla="*/ 3776 h 39815"/>
              <a:gd name="connsiteX3" fmla="*/ 246 w 44487"/>
              <a:gd name="connsiteY3" fmla="*/ 16063 h 39815"/>
            </a:gdLst>
            <a:ahLst/>
            <a:cxnLst>
              <a:cxn ang="0">
                <a:pos x="connsiteX0" y="connsiteY0"/>
              </a:cxn>
              <a:cxn ang="0">
                <a:pos x="connsiteX1" y="connsiteY1"/>
              </a:cxn>
              <a:cxn ang="0">
                <a:pos x="connsiteX2" y="connsiteY2"/>
              </a:cxn>
              <a:cxn ang="0">
                <a:pos x="connsiteX3" y="connsiteY3"/>
              </a:cxn>
            </a:cxnLst>
            <a:rect l="l" t="t" r="r" b="b"/>
            <a:pathLst>
              <a:path w="44487" h="39815">
                <a:moveTo>
                  <a:pt x="246" y="16063"/>
                </a:moveTo>
                <a:cubicBezTo>
                  <a:pt x="3199" y="25016"/>
                  <a:pt x="17582" y="44162"/>
                  <a:pt x="34440" y="38923"/>
                </a:cubicBezTo>
                <a:cubicBezTo>
                  <a:pt x="48823" y="34446"/>
                  <a:pt x="45109" y="13586"/>
                  <a:pt x="39584" y="3776"/>
                </a:cubicBezTo>
                <a:cubicBezTo>
                  <a:pt x="34060" y="-6130"/>
                  <a:pt x="-3374" y="5395"/>
                  <a:pt x="246" y="16063"/>
                </a:cubicBezTo>
                <a:close/>
              </a:path>
            </a:pathLst>
          </a:custGeom>
          <a:solidFill>
            <a:srgbClr val="191615">
              <a:alpha val="54000"/>
            </a:srgbClr>
          </a:solidFill>
          <a:ln w="9525" cap="flat">
            <a:noFill/>
            <a:prstDash val="solid"/>
            <a:miter/>
          </a:ln>
        </p:spPr>
        <p:txBody>
          <a:bodyPr rtlCol="0" anchor="ctr"/>
          <a:lstStyle/>
          <a:p>
            <a:endParaRPr lang="ru-RU"/>
          </a:p>
        </p:txBody>
      </p:sp>
      <p:sp>
        <p:nvSpPr>
          <p:cNvPr id="951" name="Полилиния: фигура 950">
            <a:extLst>
              <a:ext uri="{FF2B5EF4-FFF2-40B4-BE49-F238E27FC236}">
                <a16:creationId xmlns:a16="http://schemas.microsoft.com/office/drawing/2014/main" id="{55DAD768-09DA-990C-5495-D3D6D05783A9}"/>
              </a:ext>
            </a:extLst>
          </p:cNvPr>
          <p:cNvSpPr/>
          <p:nvPr/>
        </p:nvSpPr>
        <p:spPr>
          <a:xfrm>
            <a:off x="5981171" y="3089579"/>
            <a:ext cx="44487" cy="39815"/>
          </a:xfrm>
          <a:custGeom>
            <a:avLst/>
            <a:gdLst>
              <a:gd name="connsiteX0" fmla="*/ 34440 w 44487"/>
              <a:gd name="connsiteY0" fmla="*/ 38923 h 39815"/>
              <a:gd name="connsiteX1" fmla="*/ 39584 w 44487"/>
              <a:gd name="connsiteY1" fmla="*/ 3776 h 39815"/>
              <a:gd name="connsiteX2" fmla="*/ 246 w 44487"/>
              <a:gd name="connsiteY2" fmla="*/ 16063 h 39815"/>
              <a:gd name="connsiteX3" fmla="*/ 34440 w 44487"/>
              <a:gd name="connsiteY3" fmla="*/ 38923 h 39815"/>
            </a:gdLst>
            <a:ahLst/>
            <a:cxnLst>
              <a:cxn ang="0">
                <a:pos x="connsiteX0" y="connsiteY0"/>
              </a:cxn>
              <a:cxn ang="0">
                <a:pos x="connsiteX1" y="connsiteY1"/>
              </a:cxn>
              <a:cxn ang="0">
                <a:pos x="connsiteX2" y="connsiteY2"/>
              </a:cxn>
              <a:cxn ang="0">
                <a:pos x="connsiteX3" y="connsiteY3"/>
              </a:cxn>
            </a:cxnLst>
            <a:rect l="l" t="t" r="r" b="b"/>
            <a:pathLst>
              <a:path w="44487" h="39815">
                <a:moveTo>
                  <a:pt x="34440" y="38923"/>
                </a:moveTo>
                <a:cubicBezTo>
                  <a:pt x="48823" y="34446"/>
                  <a:pt x="45109" y="13586"/>
                  <a:pt x="39584" y="3776"/>
                </a:cubicBezTo>
                <a:cubicBezTo>
                  <a:pt x="34060" y="-6130"/>
                  <a:pt x="-3374" y="5395"/>
                  <a:pt x="246" y="16063"/>
                </a:cubicBezTo>
                <a:cubicBezTo>
                  <a:pt x="3199" y="25016"/>
                  <a:pt x="17582" y="44162"/>
                  <a:pt x="34440" y="38923"/>
                </a:cubicBezTo>
                <a:close/>
              </a:path>
            </a:pathLst>
          </a:custGeom>
          <a:noFill/>
          <a:ln w="1270" cap="flat">
            <a:solidFill>
              <a:srgbClr val="000000">
                <a:alpha val="0"/>
              </a:srgbClr>
            </a:solidFill>
            <a:prstDash val="solid"/>
            <a:miter/>
          </a:ln>
        </p:spPr>
        <p:txBody>
          <a:bodyPr rtlCol="0" anchor="ctr"/>
          <a:lstStyle/>
          <a:p>
            <a:endParaRPr lang="ru-RU"/>
          </a:p>
        </p:txBody>
      </p:sp>
      <p:sp>
        <p:nvSpPr>
          <p:cNvPr id="952" name="Полилиния: фигура 951">
            <a:extLst>
              <a:ext uri="{FF2B5EF4-FFF2-40B4-BE49-F238E27FC236}">
                <a16:creationId xmlns:a16="http://schemas.microsoft.com/office/drawing/2014/main" id="{19CB00E7-6E21-6777-AA80-D1BA75207BA7}"/>
              </a:ext>
            </a:extLst>
          </p:cNvPr>
          <p:cNvSpPr/>
          <p:nvPr/>
        </p:nvSpPr>
        <p:spPr>
          <a:xfrm>
            <a:off x="5987797" y="3069058"/>
            <a:ext cx="40197" cy="55833"/>
          </a:xfrm>
          <a:custGeom>
            <a:avLst/>
            <a:gdLst>
              <a:gd name="connsiteX0" fmla="*/ 35720 w 40197"/>
              <a:gd name="connsiteY0" fmla="*/ 49728 h 55833"/>
              <a:gd name="connsiteX1" fmla="*/ 28481 w 40197"/>
              <a:gd name="connsiteY1" fmla="*/ 55062 h 55833"/>
              <a:gd name="connsiteX2" fmla="*/ 11717 w 40197"/>
              <a:gd name="connsiteY2" fmla="*/ 52966 h 55833"/>
              <a:gd name="connsiteX3" fmla="*/ 1 w 40197"/>
              <a:gd name="connsiteY3" fmla="*/ 32392 h 55833"/>
              <a:gd name="connsiteX4" fmla="*/ 2382 w 40197"/>
              <a:gd name="connsiteY4" fmla="*/ 26296 h 55833"/>
              <a:gd name="connsiteX5" fmla="*/ 12289 w 40197"/>
              <a:gd name="connsiteY5" fmla="*/ 4579 h 55833"/>
              <a:gd name="connsiteX6" fmla="*/ 20956 w 40197"/>
              <a:gd name="connsiteY6" fmla="*/ 1150 h 55833"/>
              <a:gd name="connsiteX7" fmla="*/ 40197 w 40197"/>
              <a:gd name="connsiteY7" fmla="*/ 33345 h 55833"/>
              <a:gd name="connsiteX8" fmla="*/ 35720 w 40197"/>
              <a:gd name="connsiteY8" fmla="*/ 49728 h 5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7" h="55833">
                <a:moveTo>
                  <a:pt x="35720" y="49728"/>
                </a:moveTo>
                <a:cubicBezTo>
                  <a:pt x="34196" y="52490"/>
                  <a:pt x="31529" y="54300"/>
                  <a:pt x="28481" y="55062"/>
                </a:cubicBezTo>
                <a:cubicBezTo>
                  <a:pt x="22671" y="56491"/>
                  <a:pt x="16670" y="56014"/>
                  <a:pt x="11717" y="52966"/>
                </a:cubicBezTo>
                <a:cubicBezTo>
                  <a:pt x="5335" y="49156"/>
                  <a:pt x="-94" y="42013"/>
                  <a:pt x="1" y="32392"/>
                </a:cubicBezTo>
                <a:cubicBezTo>
                  <a:pt x="97" y="30106"/>
                  <a:pt x="859" y="28011"/>
                  <a:pt x="2382" y="26296"/>
                </a:cubicBezTo>
                <a:cubicBezTo>
                  <a:pt x="5907" y="22486"/>
                  <a:pt x="9812" y="16295"/>
                  <a:pt x="12289" y="4579"/>
                </a:cubicBezTo>
                <a:cubicBezTo>
                  <a:pt x="13050" y="579"/>
                  <a:pt x="17718" y="-1421"/>
                  <a:pt x="20956" y="1150"/>
                </a:cubicBezTo>
                <a:cubicBezTo>
                  <a:pt x="31815" y="9627"/>
                  <a:pt x="40292" y="26201"/>
                  <a:pt x="40197" y="33345"/>
                </a:cubicBezTo>
                <a:cubicBezTo>
                  <a:pt x="40102" y="36298"/>
                  <a:pt x="38768" y="44394"/>
                  <a:pt x="35720" y="49728"/>
                </a:cubicBezTo>
                <a:close/>
              </a:path>
            </a:pathLst>
          </a:custGeom>
          <a:solidFill>
            <a:srgbClr val="F29B74"/>
          </a:solidFill>
          <a:ln w="9525" cap="flat">
            <a:noFill/>
            <a:prstDash val="solid"/>
            <a:miter/>
          </a:ln>
        </p:spPr>
        <p:txBody>
          <a:bodyPr rtlCol="0" anchor="ctr"/>
          <a:lstStyle/>
          <a:p>
            <a:endParaRPr lang="ru-RU"/>
          </a:p>
        </p:txBody>
      </p:sp>
      <p:sp>
        <p:nvSpPr>
          <p:cNvPr id="953" name="Полилиния: фигура 952">
            <a:extLst>
              <a:ext uri="{FF2B5EF4-FFF2-40B4-BE49-F238E27FC236}">
                <a16:creationId xmlns:a16="http://schemas.microsoft.com/office/drawing/2014/main" id="{59211B4C-4846-3E9B-F6E1-4D700D9A95D3}"/>
              </a:ext>
            </a:extLst>
          </p:cNvPr>
          <p:cNvSpPr/>
          <p:nvPr/>
        </p:nvSpPr>
        <p:spPr>
          <a:xfrm>
            <a:off x="5987797" y="3069058"/>
            <a:ext cx="40197" cy="55833"/>
          </a:xfrm>
          <a:custGeom>
            <a:avLst/>
            <a:gdLst>
              <a:gd name="connsiteX0" fmla="*/ 28481 w 40197"/>
              <a:gd name="connsiteY0" fmla="*/ 55062 h 55833"/>
              <a:gd name="connsiteX1" fmla="*/ 11717 w 40197"/>
              <a:gd name="connsiteY1" fmla="*/ 52966 h 55833"/>
              <a:gd name="connsiteX2" fmla="*/ 1 w 40197"/>
              <a:gd name="connsiteY2" fmla="*/ 32392 h 55833"/>
              <a:gd name="connsiteX3" fmla="*/ 2382 w 40197"/>
              <a:gd name="connsiteY3" fmla="*/ 26296 h 55833"/>
              <a:gd name="connsiteX4" fmla="*/ 12289 w 40197"/>
              <a:gd name="connsiteY4" fmla="*/ 4579 h 55833"/>
              <a:gd name="connsiteX5" fmla="*/ 20956 w 40197"/>
              <a:gd name="connsiteY5" fmla="*/ 1150 h 55833"/>
              <a:gd name="connsiteX6" fmla="*/ 40197 w 40197"/>
              <a:gd name="connsiteY6" fmla="*/ 33345 h 55833"/>
              <a:gd name="connsiteX7" fmla="*/ 35720 w 40197"/>
              <a:gd name="connsiteY7" fmla="*/ 49728 h 55833"/>
              <a:gd name="connsiteX8" fmla="*/ 28481 w 40197"/>
              <a:gd name="connsiteY8" fmla="*/ 55062 h 5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97" h="55833">
                <a:moveTo>
                  <a:pt x="28481" y="55062"/>
                </a:moveTo>
                <a:cubicBezTo>
                  <a:pt x="22671" y="56491"/>
                  <a:pt x="16670" y="56014"/>
                  <a:pt x="11717" y="52966"/>
                </a:cubicBezTo>
                <a:cubicBezTo>
                  <a:pt x="5335" y="49156"/>
                  <a:pt x="-94" y="42013"/>
                  <a:pt x="1" y="32392"/>
                </a:cubicBezTo>
                <a:cubicBezTo>
                  <a:pt x="97" y="30106"/>
                  <a:pt x="859" y="28011"/>
                  <a:pt x="2382" y="26296"/>
                </a:cubicBezTo>
                <a:cubicBezTo>
                  <a:pt x="5907" y="22486"/>
                  <a:pt x="9812" y="16295"/>
                  <a:pt x="12289" y="4579"/>
                </a:cubicBezTo>
                <a:cubicBezTo>
                  <a:pt x="13050" y="579"/>
                  <a:pt x="17718" y="-1421"/>
                  <a:pt x="20956" y="1150"/>
                </a:cubicBezTo>
                <a:cubicBezTo>
                  <a:pt x="31815" y="9627"/>
                  <a:pt x="40292" y="26201"/>
                  <a:pt x="40197" y="33345"/>
                </a:cubicBezTo>
                <a:cubicBezTo>
                  <a:pt x="40102" y="36298"/>
                  <a:pt x="38768" y="44394"/>
                  <a:pt x="35720" y="49728"/>
                </a:cubicBezTo>
                <a:cubicBezTo>
                  <a:pt x="34196" y="52490"/>
                  <a:pt x="31529" y="54300"/>
                  <a:pt x="28481" y="55062"/>
                </a:cubicBezTo>
                <a:close/>
              </a:path>
            </a:pathLst>
          </a:custGeom>
          <a:noFill/>
          <a:ln w="1270" cap="flat">
            <a:solidFill>
              <a:srgbClr val="000000">
                <a:alpha val="0"/>
              </a:srgbClr>
            </a:solidFill>
            <a:prstDash val="solid"/>
            <a:miter/>
          </a:ln>
        </p:spPr>
        <p:txBody>
          <a:bodyPr rtlCol="0" anchor="ctr"/>
          <a:lstStyle/>
          <a:p>
            <a:endParaRPr lang="ru-RU"/>
          </a:p>
        </p:txBody>
      </p:sp>
      <p:sp>
        <p:nvSpPr>
          <p:cNvPr id="954" name="Полилиния: фигура 953">
            <a:extLst>
              <a:ext uri="{FF2B5EF4-FFF2-40B4-BE49-F238E27FC236}">
                <a16:creationId xmlns:a16="http://schemas.microsoft.com/office/drawing/2014/main" id="{692CCFB1-B389-63DF-93FE-618FEBEA285A}"/>
              </a:ext>
            </a:extLst>
          </p:cNvPr>
          <p:cNvSpPr/>
          <p:nvPr/>
        </p:nvSpPr>
        <p:spPr>
          <a:xfrm>
            <a:off x="6067237" y="3232229"/>
            <a:ext cx="55167" cy="16507"/>
          </a:xfrm>
          <a:custGeom>
            <a:avLst/>
            <a:gdLst>
              <a:gd name="connsiteX0" fmla="*/ 55150 w 55167"/>
              <a:gd name="connsiteY0" fmla="*/ 2667 h 16507"/>
              <a:gd name="connsiteX1" fmla="*/ 54197 w 55167"/>
              <a:gd name="connsiteY1" fmla="*/ 0 h 16507"/>
              <a:gd name="connsiteX2" fmla="*/ 0 w 55167"/>
              <a:gd name="connsiteY2" fmla="*/ 9906 h 16507"/>
              <a:gd name="connsiteX3" fmla="*/ 952 w 55167"/>
              <a:gd name="connsiteY3" fmla="*/ 12573 h 16507"/>
              <a:gd name="connsiteX4" fmla="*/ 2095 w 55167"/>
              <a:gd name="connsiteY4" fmla="*/ 13144 h 16507"/>
              <a:gd name="connsiteX5" fmla="*/ 35052 w 55167"/>
              <a:gd name="connsiteY5" fmla="*/ 16478 h 16507"/>
              <a:gd name="connsiteX6" fmla="*/ 40195 w 55167"/>
              <a:gd name="connsiteY6" fmla="*/ 14954 h 16507"/>
              <a:gd name="connsiteX7" fmla="*/ 54197 w 55167"/>
              <a:gd name="connsiteY7" fmla="*/ 4191 h 16507"/>
              <a:gd name="connsiteX8" fmla="*/ 55150 w 55167"/>
              <a:gd name="connsiteY8" fmla="*/ 2667 h 1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67" h="16507">
                <a:moveTo>
                  <a:pt x="55150" y="2667"/>
                </a:moveTo>
                <a:lnTo>
                  <a:pt x="54197" y="0"/>
                </a:lnTo>
                <a:lnTo>
                  <a:pt x="0" y="9906"/>
                </a:lnTo>
                <a:lnTo>
                  <a:pt x="952" y="12573"/>
                </a:lnTo>
                <a:cubicBezTo>
                  <a:pt x="1048" y="12859"/>
                  <a:pt x="1524" y="13049"/>
                  <a:pt x="2095" y="13144"/>
                </a:cubicBezTo>
                <a:lnTo>
                  <a:pt x="35052" y="16478"/>
                </a:lnTo>
                <a:cubicBezTo>
                  <a:pt x="36576" y="16669"/>
                  <a:pt x="38862" y="15907"/>
                  <a:pt x="40195" y="14954"/>
                </a:cubicBezTo>
                <a:lnTo>
                  <a:pt x="54197" y="4191"/>
                </a:lnTo>
                <a:cubicBezTo>
                  <a:pt x="54959" y="3619"/>
                  <a:pt x="55245" y="3048"/>
                  <a:pt x="55150" y="2667"/>
                </a:cubicBezTo>
                <a:close/>
              </a:path>
            </a:pathLst>
          </a:custGeom>
          <a:solidFill>
            <a:srgbClr val="EDE8DC"/>
          </a:solidFill>
          <a:ln w="9525" cap="flat">
            <a:noFill/>
            <a:prstDash val="solid"/>
            <a:miter/>
          </a:ln>
        </p:spPr>
        <p:txBody>
          <a:bodyPr rtlCol="0" anchor="ctr"/>
          <a:lstStyle/>
          <a:p>
            <a:endParaRPr lang="ru-RU"/>
          </a:p>
        </p:txBody>
      </p:sp>
      <p:sp>
        <p:nvSpPr>
          <p:cNvPr id="955" name="Полилиния: фигура 954">
            <a:extLst>
              <a:ext uri="{FF2B5EF4-FFF2-40B4-BE49-F238E27FC236}">
                <a16:creationId xmlns:a16="http://schemas.microsoft.com/office/drawing/2014/main" id="{31D12BC6-7F66-EE9C-73C1-EC90C364295C}"/>
              </a:ext>
            </a:extLst>
          </p:cNvPr>
          <p:cNvSpPr/>
          <p:nvPr/>
        </p:nvSpPr>
        <p:spPr>
          <a:xfrm>
            <a:off x="6067237" y="3232229"/>
            <a:ext cx="55167" cy="16507"/>
          </a:xfrm>
          <a:custGeom>
            <a:avLst/>
            <a:gdLst>
              <a:gd name="connsiteX0" fmla="*/ 54197 w 55167"/>
              <a:gd name="connsiteY0" fmla="*/ 0 h 16507"/>
              <a:gd name="connsiteX1" fmla="*/ 0 w 55167"/>
              <a:gd name="connsiteY1" fmla="*/ 9906 h 16507"/>
              <a:gd name="connsiteX2" fmla="*/ 952 w 55167"/>
              <a:gd name="connsiteY2" fmla="*/ 12573 h 16507"/>
              <a:gd name="connsiteX3" fmla="*/ 2095 w 55167"/>
              <a:gd name="connsiteY3" fmla="*/ 13144 h 16507"/>
              <a:gd name="connsiteX4" fmla="*/ 35052 w 55167"/>
              <a:gd name="connsiteY4" fmla="*/ 16478 h 16507"/>
              <a:gd name="connsiteX5" fmla="*/ 40195 w 55167"/>
              <a:gd name="connsiteY5" fmla="*/ 14954 h 16507"/>
              <a:gd name="connsiteX6" fmla="*/ 54197 w 55167"/>
              <a:gd name="connsiteY6" fmla="*/ 4191 h 16507"/>
              <a:gd name="connsiteX7" fmla="*/ 55150 w 55167"/>
              <a:gd name="connsiteY7" fmla="*/ 2667 h 16507"/>
              <a:gd name="connsiteX8" fmla="*/ 54197 w 55167"/>
              <a:gd name="connsiteY8" fmla="*/ 0 h 1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67" h="16507">
                <a:moveTo>
                  <a:pt x="54197" y="0"/>
                </a:moveTo>
                <a:lnTo>
                  <a:pt x="0" y="9906"/>
                </a:lnTo>
                <a:lnTo>
                  <a:pt x="952" y="12573"/>
                </a:lnTo>
                <a:cubicBezTo>
                  <a:pt x="1048" y="12859"/>
                  <a:pt x="1524" y="13049"/>
                  <a:pt x="2095" y="13144"/>
                </a:cubicBezTo>
                <a:lnTo>
                  <a:pt x="35052" y="16478"/>
                </a:lnTo>
                <a:cubicBezTo>
                  <a:pt x="36576" y="16669"/>
                  <a:pt x="38862" y="15907"/>
                  <a:pt x="40195" y="14954"/>
                </a:cubicBezTo>
                <a:lnTo>
                  <a:pt x="54197" y="4191"/>
                </a:lnTo>
                <a:cubicBezTo>
                  <a:pt x="54959" y="3619"/>
                  <a:pt x="55245" y="3048"/>
                  <a:pt x="55150" y="2667"/>
                </a:cubicBezTo>
                <a:lnTo>
                  <a:pt x="54197" y="0"/>
                </a:lnTo>
                <a:close/>
              </a:path>
            </a:pathLst>
          </a:custGeom>
          <a:noFill/>
          <a:ln w="1270" cap="flat">
            <a:solidFill>
              <a:srgbClr val="000000">
                <a:alpha val="0"/>
              </a:srgbClr>
            </a:solidFill>
            <a:prstDash val="solid"/>
            <a:miter/>
          </a:ln>
        </p:spPr>
        <p:txBody>
          <a:bodyPr rtlCol="0" anchor="ctr"/>
          <a:lstStyle/>
          <a:p>
            <a:endParaRPr lang="ru-RU"/>
          </a:p>
        </p:txBody>
      </p:sp>
      <p:sp>
        <p:nvSpPr>
          <p:cNvPr id="956" name="Полилиния: фигура 955">
            <a:extLst>
              <a:ext uri="{FF2B5EF4-FFF2-40B4-BE49-F238E27FC236}">
                <a16:creationId xmlns:a16="http://schemas.microsoft.com/office/drawing/2014/main" id="{785DB388-033C-3C58-5AFC-742E99FC9655}"/>
              </a:ext>
            </a:extLst>
          </p:cNvPr>
          <p:cNvSpPr/>
          <p:nvPr/>
        </p:nvSpPr>
        <p:spPr>
          <a:xfrm>
            <a:off x="6067246" y="3228220"/>
            <a:ext cx="54179" cy="17850"/>
          </a:xfrm>
          <a:custGeom>
            <a:avLst/>
            <a:gdLst>
              <a:gd name="connsiteX0" fmla="*/ 53236 w 54179"/>
              <a:gd name="connsiteY0" fmla="*/ 5533 h 17850"/>
              <a:gd name="connsiteX1" fmla="*/ 39234 w 54179"/>
              <a:gd name="connsiteY1" fmla="*/ 16297 h 17850"/>
              <a:gd name="connsiteX2" fmla="*/ 34090 w 54179"/>
              <a:gd name="connsiteY2" fmla="*/ 17821 h 17850"/>
              <a:gd name="connsiteX3" fmla="*/ 1134 w 54179"/>
              <a:gd name="connsiteY3" fmla="*/ 14487 h 17850"/>
              <a:gd name="connsiteX4" fmla="*/ 943 w 54179"/>
              <a:gd name="connsiteY4" fmla="*/ 12296 h 17850"/>
              <a:gd name="connsiteX5" fmla="*/ 14945 w 54179"/>
              <a:gd name="connsiteY5" fmla="*/ 1628 h 17850"/>
              <a:gd name="connsiteX6" fmla="*/ 20089 w 54179"/>
              <a:gd name="connsiteY6" fmla="*/ 9 h 17850"/>
              <a:gd name="connsiteX7" fmla="*/ 53045 w 54179"/>
              <a:gd name="connsiteY7" fmla="*/ 3438 h 17850"/>
              <a:gd name="connsiteX8" fmla="*/ 53236 w 54179"/>
              <a:gd name="connsiteY8" fmla="*/ 5533 h 1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9" h="17850">
                <a:moveTo>
                  <a:pt x="53236" y="5533"/>
                </a:moveTo>
                <a:lnTo>
                  <a:pt x="39234" y="16297"/>
                </a:lnTo>
                <a:cubicBezTo>
                  <a:pt x="37900" y="17249"/>
                  <a:pt x="35615" y="18011"/>
                  <a:pt x="34090" y="17821"/>
                </a:cubicBezTo>
                <a:lnTo>
                  <a:pt x="1134" y="14487"/>
                </a:lnTo>
                <a:cubicBezTo>
                  <a:pt x="-295" y="14297"/>
                  <a:pt x="-390" y="13344"/>
                  <a:pt x="943" y="12296"/>
                </a:cubicBezTo>
                <a:lnTo>
                  <a:pt x="14945" y="1628"/>
                </a:lnTo>
                <a:cubicBezTo>
                  <a:pt x="16279" y="581"/>
                  <a:pt x="18565" y="-86"/>
                  <a:pt x="20089" y="9"/>
                </a:cubicBezTo>
                <a:lnTo>
                  <a:pt x="53045" y="3438"/>
                </a:lnTo>
                <a:cubicBezTo>
                  <a:pt x="54474" y="3533"/>
                  <a:pt x="54569" y="4486"/>
                  <a:pt x="53236" y="5533"/>
                </a:cubicBezTo>
                <a:close/>
              </a:path>
            </a:pathLst>
          </a:custGeom>
          <a:solidFill>
            <a:srgbClr val="3A2F3D"/>
          </a:solidFill>
          <a:ln w="9525" cap="flat">
            <a:noFill/>
            <a:prstDash val="solid"/>
            <a:miter/>
          </a:ln>
        </p:spPr>
        <p:txBody>
          <a:bodyPr rtlCol="0" anchor="ctr"/>
          <a:lstStyle/>
          <a:p>
            <a:endParaRPr lang="ru-RU"/>
          </a:p>
        </p:txBody>
      </p:sp>
      <p:sp>
        <p:nvSpPr>
          <p:cNvPr id="957" name="Полилиния: фигура 956">
            <a:extLst>
              <a:ext uri="{FF2B5EF4-FFF2-40B4-BE49-F238E27FC236}">
                <a16:creationId xmlns:a16="http://schemas.microsoft.com/office/drawing/2014/main" id="{C4D48575-00D7-EE4F-B615-DFFAA68C00A3}"/>
              </a:ext>
            </a:extLst>
          </p:cNvPr>
          <p:cNvSpPr/>
          <p:nvPr/>
        </p:nvSpPr>
        <p:spPr>
          <a:xfrm>
            <a:off x="6067246" y="3228220"/>
            <a:ext cx="54179" cy="17850"/>
          </a:xfrm>
          <a:custGeom>
            <a:avLst/>
            <a:gdLst>
              <a:gd name="connsiteX0" fmla="*/ 39234 w 54179"/>
              <a:gd name="connsiteY0" fmla="*/ 16297 h 17850"/>
              <a:gd name="connsiteX1" fmla="*/ 34090 w 54179"/>
              <a:gd name="connsiteY1" fmla="*/ 17821 h 17850"/>
              <a:gd name="connsiteX2" fmla="*/ 1134 w 54179"/>
              <a:gd name="connsiteY2" fmla="*/ 14487 h 17850"/>
              <a:gd name="connsiteX3" fmla="*/ 943 w 54179"/>
              <a:gd name="connsiteY3" fmla="*/ 12296 h 17850"/>
              <a:gd name="connsiteX4" fmla="*/ 14945 w 54179"/>
              <a:gd name="connsiteY4" fmla="*/ 1628 h 17850"/>
              <a:gd name="connsiteX5" fmla="*/ 20089 w 54179"/>
              <a:gd name="connsiteY5" fmla="*/ 9 h 17850"/>
              <a:gd name="connsiteX6" fmla="*/ 53045 w 54179"/>
              <a:gd name="connsiteY6" fmla="*/ 3438 h 17850"/>
              <a:gd name="connsiteX7" fmla="*/ 53236 w 54179"/>
              <a:gd name="connsiteY7" fmla="*/ 5533 h 17850"/>
              <a:gd name="connsiteX8" fmla="*/ 39234 w 54179"/>
              <a:gd name="connsiteY8" fmla="*/ 16297 h 1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79" h="17850">
                <a:moveTo>
                  <a:pt x="39234" y="16297"/>
                </a:moveTo>
                <a:cubicBezTo>
                  <a:pt x="37900" y="17249"/>
                  <a:pt x="35615" y="18011"/>
                  <a:pt x="34090" y="17821"/>
                </a:cubicBezTo>
                <a:lnTo>
                  <a:pt x="1134" y="14487"/>
                </a:lnTo>
                <a:cubicBezTo>
                  <a:pt x="-295" y="14297"/>
                  <a:pt x="-390" y="13344"/>
                  <a:pt x="943" y="12296"/>
                </a:cubicBezTo>
                <a:lnTo>
                  <a:pt x="14945" y="1628"/>
                </a:lnTo>
                <a:cubicBezTo>
                  <a:pt x="16279" y="581"/>
                  <a:pt x="18565" y="-86"/>
                  <a:pt x="20089" y="9"/>
                </a:cubicBezTo>
                <a:lnTo>
                  <a:pt x="53045" y="3438"/>
                </a:lnTo>
                <a:cubicBezTo>
                  <a:pt x="54474" y="3533"/>
                  <a:pt x="54569" y="4486"/>
                  <a:pt x="53236" y="5533"/>
                </a:cubicBezTo>
                <a:lnTo>
                  <a:pt x="39234" y="16297"/>
                </a:lnTo>
                <a:close/>
              </a:path>
            </a:pathLst>
          </a:custGeom>
          <a:noFill/>
          <a:ln w="1270" cap="flat">
            <a:solidFill>
              <a:srgbClr val="000000">
                <a:alpha val="0"/>
              </a:srgbClr>
            </a:solidFill>
            <a:prstDash val="solid"/>
            <a:miter/>
          </a:ln>
        </p:spPr>
        <p:txBody>
          <a:bodyPr rtlCol="0" anchor="ctr"/>
          <a:lstStyle/>
          <a:p>
            <a:endParaRPr lang="ru-RU"/>
          </a:p>
        </p:txBody>
      </p:sp>
      <p:sp>
        <p:nvSpPr>
          <p:cNvPr id="958" name="Полилиния: фигура 957">
            <a:extLst>
              <a:ext uri="{FF2B5EF4-FFF2-40B4-BE49-F238E27FC236}">
                <a16:creationId xmlns:a16="http://schemas.microsoft.com/office/drawing/2014/main" id="{3E05A1A9-25BC-2FE1-6C52-FEA0ED2C2CFC}"/>
              </a:ext>
            </a:extLst>
          </p:cNvPr>
          <p:cNvSpPr/>
          <p:nvPr/>
        </p:nvSpPr>
        <p:spPr>
          <a:xfrm>
            <a:off x="5959128" y="3166888"/>
            <a:ext cx="138683" cy="90201"/>
          </a:xfrm>
          <a:custGeom>
            <a:avLst/>
            <a:gdLst>
              <a:gd name="connsiteX0" fmla="*/ 127540 w 138683"/>
              <a:gd name="connsiteY0" fmla="*/ 80200 h 90201"/>
              <a:gd name="connsiteX1" fmla="*/ 121920 w 138683"/>
              <a:gd name="connsiteY1" fmla="*/ 76867 h 90201"/>
              <a:gd name="connsiteX2" fmla="*/ 119729 w 138683"/>
              <a:gd name="connsiteY2" fmla="*/ 73628 h 90201"/>
              <a:gd name="connsiteX3" fmla="*/ 126397 w 138683"/>
              <a:gd name="connsiteY3" fmla="*/ 74390 h 90201"/>
              <a:gd name="connsiteX4" fmla="*/ 129540 w 138683"/>
              <a:gd name="connsiteY4" fmla="*/ 69818 h 90201"/>
              <a:gd name="connsiteX5" fmla="*/ 113157 w 138683"/>
              <a:gd name="connsiteY5" fmla="*/ 63913 h 90201"/>
              <a:gd name="connsiteX6" fmla="*/ 108681 w 138683"/>
              <a:gd name="connsiteY6" fmla="*/ 62293 h 90201"/>
              <a:gd name="connsiteX7" fmla="*/ 104775 w 138683"/>
              <a:gd name="connsiteY7" fmla="*/ 62198 h 90201"/>
              <a:gd name="connsiteX8" fmla="*/ 98108 w 138683"/>
              <a:gd name="connsiteY8" fmla="*/ 62960 h 90201"/>
              <a:gd name="connsiteX9" fmla="*/ 40386 w 138683"/>
              <a:gd name="connsiteY9" fmla="*/ 29051 h 90201"/>
              <a:gd name="connsiteX10" fmla="*/ 37910 w 138683"/>
              <a:gd name="connsiteY10" fmla="*/ 25432 h 90201"/>
              <a:gd name="connsiteX11" fmla="*/ 34195 w 138683"/>
              <a:gd name="connsiteY11" fmla="*/ 0 h 90201"/>
              <a:gd name="connsiteX12" fmla="*/ 0 w 138683"/>
              <a:gd name="connsiteY12" fmla="*/ 11430 h 90201"/>
              <a:gd name="connsiteX13" fmla="*/ 13621 w 138683"/>
              <a:gd name="connsiteY13" fmla="*/ 43910 h 90201"/>
              <a:gd name="connsiteX14" fmla="*/ 21146 w 138683"/>
              <a:gd name="connsiteY14" fmla="*/ 52483 h 90201"/>
              <a:gd name="connsiteX15" fmla="*/ 89440 w 138683"/>
              <a:gd name="connsiteY15" fmla="*/ 76676 h 90201"/>
              <a:gd name="connsiteX16" fmla="*/ 110014 w 138683"/>
              <a:gd name="connsiteY16" fmla="*/ 90202 h 90201"/>
              <a:gd name="connsiteX17" fmla="*/ 138684 w 138683"/>
              <a:gd name="connsiteY17" fmla="*/ 81343 h 90201"/>
              <a:gd name="connsiteX18" fmla="*/ 127540 w 138683"/>
              <a:gd name="connsiteY18" fmla="*/ 80200 h 9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683" h="90201">
                <a:moveTo>
                  <a:pt x="127540" y="80200"/>
                </a:moveTo>
                <a:cubicBezTo>
                  <a:pt x="125254" y="80010"/>
                  <a:pt x="123158" y="78772"/>
                  <a:pt x="121920" y="76867"/>
                </a:cubicBezTo>
                <a:cubicBezTo>
                  <a:pt x="121158" y="75819"/>
                  <a:pt x="120396" y="74581"/>
                  <a:pt x="119729" y="73628"/>
                </a:cubicBezTo>
                <a:cubicBezTo>
                  <a:pt x="121444" y="74390"/>
                  <a:pt x="124492" y="74485"/>
                  <a:pt x="126397" y="74390"/>
                </a:cubicBezTo>
                <a:cubicBezTo>
                  <a:pt x="128778" y="74295"/>
                  <a:pt x="133350" y="71247"/>
                  <a:pt x="129540" y="69818"/>
                </a:cubicBezTo>
                <a:cubicBezTo>
                  <a:pt x="126111" y="68485"/>
                  <a:pt x="118206" y="66294"/>
                  <a:pt x="113157" y="63913"/>
                </a:cubicBezTo>
                <a:cubicBezTo>
                  <a:pt x="112014" y="63341"/>
                  <a:pt x="109824" y="62484"/>
                  <a:pt x="108681" y="62293"/>
                </a:cubicBezTo>
                <a:cubicBezTo>
                  <a:pt x="107442" y="62008"/>
                  <a:pt x="106204" y="61913"/>
                  <a:pt x="104775" y="62198"/>
                </a:cubicBezTo>
                <a:cubicBezTo>
                  <a:pt x="102204" y="62675"/>
                  <a:pt x="100203" y="63151"/>
                  <a:pt x="98108" y="62960"/>
                </a:cubicBezTo>
                <a:cubicBezTo>
                  <a:pt x="82201" y="55150"/>
                  <a:pt x="48863" y="34004"/>
                  <a:pt x="40386" y="29051"/>
                </a:cubicBezTo>
                <a:cubicBezTo>
                  <a:pt x="39053" y="28289"/>
                  <a:pt x="38195" y="26956"/>
                  <a:pt x="37910" y="25432"/>
                </a:cubicBezTo>
                <a:cubicBezTo>
                  <a:pt x="36386" y="17240"/>
                  <a:pt x="35433" y="8668"/>
                  <a:pt x="34195" y="0"/>
                </a:cubicBezTo>
                <a:lnTo>
                  <a:pt x="0" y="11430"/>
                </a:lnTo>
                <a:cubicBezTo>
                  <a:pt x="5429" y="24955"/>
                  <a:pt x="10763" y="37433"/>
                  <a:pt x="13621" y="43910"/>
                </a:cubicBezTo>
                <a:cubicBezTo>
                  <a:pt x="15240" y="47530"/>
                  <a:pt x="17812" y="50578"/>
                  <a:pt x="21146" y="52483"/>
                </a:cubicBezTo>
                <a:cubicBezTo>
                  <a:pt x="34957" y="60388"/>
                  <a:pt x="72104" y="70675"/>
                  <a:pt x="89440" y="76676"/>
                </a:cubicBezTo>
                <a:cubicBezTo>
                  <a:pt x="95631" y="79248"/>
                  <a:pt x="104966" y="90202"/>
                  <a:pt x="110014" y="90202"/>
                </a:cubicBezTo>
                <a:cubicBezTo>
                  <a:pt x="116872" y="90202"/>
                  <a:pt x="134017" y="87630"/>
                  <a:pt x="138684" y="81343"/>
                </a:cubicBezTo>
                <a:lnTo>
                  <a:pt x="127540" y="80200"/>
                </a:lnTo>
                <a:close/>
              </a:path>
            </a:pathLst>
          </a:custGeom>
          <a:solidFill>
            <a:srgbClr val="F9B192"/>
          </a:solidFill>
          <a:ln w="9525" cap="flat">
            <a:noFill/>
            <a:prstDash val="solid"/>
            <a:miter/>
          </a:ln>
        </p:spPr>
        <p:txBody>
          <a:bodyPr rtlCol="0" anchor="ctr"/>
          <a:lstStyle/>
          <a:p>
            <a:endParaRPr lang="ru-RU"/>
          </a:p>
        </p:txBody>
      </p:sp>
      <p:sp>
        <p:nvSpPr>
          <p:cNvPr id="959" name="Полилиния: фигура 958">
            <a:extLst>
              <a:ext uri="{FF2B5EF4-FFF2-40B4-BE49-F238E27FC236}">
                <a16:creationId xmlns:a16="http://schemas.microsoft.com/office/drawing/2014/main" id="{42A18909-7012-14B1-90FB-00A1D68DF0AA}"/>
              </a:ext>
            </a:extLst>
          </p:cNvPr>
          <p:cNvSpPr/>
          <p:nvPr/>
        </p:nvSpPr>
        <p:spPr>
          <a:xfrm>
            <a:off x="5959128" y="3166888"/>
            <a:ext cx="138683" cy="90201"/>
          </a:xfrm>
          <a:custGeom>
            <a:avLst/>
            <a:gdLst>
              <a:gd name="connsiteX0" fmla="*/ 121920 w 138683"/>
              <a:gd name="connsiteY0" fmla="*/ 76867 h 90201"/>
              <a:gd name="connsiteX1" fmla="*/ 119729 w 138683"/>
              <a:gd name="connsiteY1" fmla="*/ 73628 h 90201"/>
              <a:gd name="connsiteX2" fmla="*/ 126397 w 138683"/>
              <a:gd name="connsiteY2" fmla="*/ 74390 h 90201"/>
              <a:gd name="connsiteX3" fmla="*/ 129540 w 138683"/>
              <a:gd name="connsiteY3" fmla="*/ 69818 h 90201"/>
              <a:gd name="connsiteX4" fmla="*/ 113157 w 138683"/>
              <a:gd name="connsiteY4" fmla="*/ 63913 h 90201"/>
              <a:gd name="connsiteX5" fmla="*/ 108681 w 138683"/>
              <a:gd name="connsiteY5" fmla="*/ 62293 h 90201"/>
              <a:gd name="connsiteX6" fmla="*/ 104775 w 138683"/>
              <a:gd name="connsiteY6" fmla="*/ 62198 h 90201"/>
              <a:gd name="connsiteX7" fmla="*/ 98108 w 138683"/>
              <a:gd name="connsiteY7" fmla="*/ 62960 h 90201"/>
              <a:gd name="connsiteX8" fmla="*/ 40386 w 138683"/>
              <a:gd name="connsiteY8" fmla="*/ 29051 h 90201"/>
              <a:gd name="connsiteX9" fmla="*/ 37910 w 138683"/>
              <a:gd name="connsiteY9" fmla="*/ 25432 h 90201"/>
              <a:gd name="connsiteX10" fmla="*/ 34195 w 138683"/>
              <a:gd name="connsiteY10" fmla="*/ 0 h 90201"/>
              <a:gd name="connsiteX11" fmla="*/ 0 w 138683"/>
              <a:gd name="connsiteY11" fmla="*/ 11430 h 90201"/>
              <a:gd name="connsiteX12" fmla="*/ 13621 w 138683"/>
              <a:gd name="connsiteY12" fmla="*/ 43910 h 90201"/>
              <a:gd name="connsiteX13" fmla="*/ 21146 w 138683"/>
              <a:gd name="connsiteY13" fmla="*/ 52483 h 90201"/>
              <a:gd name="connsiteX14" fmla="*/ 89440 w 138683"/>
              <a:gd name="connsiteY14" fmla="*/ 76676 h 90201"/>
              <a:gd name="connsiteX15" fmla="*/ 110014 w 138683"/>
              <a:gd name="connsiteY15" fmla="*/ 90202 h 90201"/>
              <a:gd name="connsiteX16" fmla="*/ 138684 w 138683"/>
              <a:gd name="connsiteY16" fmla="*/ 81343 h 90201"/>
              <a:gd name="connsiteX17" fmla="*/ 127540 w 138683"/>
              <a:gd name="connsiteY17" fmla="*/ 80200 h 90201"/>
              <a:gd name="connsiteX18" fmla="*/ 121920 w 138683"/>
              <a:gd name="connsiteY18" fmla="*/ 76867 h 9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683" h="90201">
                <a:moveTo>
                  <a:pt x="121920" y="76867"/>
                </a:moveTo>
                <a:cubicBezTo>
                  <a:pt x="121158" y="75819"/>
                  <a:pt x="120396" y="74581"/>
                  <a:pt x="119729" y="73628"/>
                </a:cubicBezTo>
                <a:cubicBezTo>
                  <a:pt x="121444" y="74390"/>
                  <a:pt x="124492" y="74485"/>
                  <a:pt x="126397" y="74390"/>
                </a:cubicBezTo>
                <a:cubicBezTo>
                  <a:pt x="128778" y="74295"/>
                  <a:pt x="133350" y="71247"/>
                  <a:pt x="129540" y="69818"/>
                </a:cubicBezTo>
                <a:cubicBezTo>
                  <a:pt x="126111" y="68485"/>
                  <a:pt x="118206" y="66294"/>
                  <a:pt x="113157" y="63913"/>
                </a:cubicBezTo>
                <a:cubicBezTo>
                  <a:pt x="112014" y="63341"/>
                  <a:pt x="109824" y="62484"/>
                  <a:pt x="108681" y="62293"/>
                </a:cubicBezTo>
                <a:cubicBezTo>
                  <a:pt x="107442" y="62008"/>
                  <a:pt x="106204" y="61913"/>
                  <a:pt x="104775" y="62198"/>
                </a:cubicBezTo>
                <a:cubicBezTo>
                  <a:pt x="102204" y="62675"/>
                  <a:pt x="100203" y="63151"/>
                  <a:pt x="98108" y="62960"/>
                </a:cubicBezTo>
                <a:cubicBezTo>
                  <a:pt x="82201" y="55150"/>
                  <a:pt x="48863" y="34004"/>
                  <a:pt x="40386" y="29051"/>
                </a:cubicBezTo>
                <a:cubicBezTo>
                  <a:pt x="39053" y="28289"/>
                  <a:pt x="38195" y="26956"/>
                  <a:pt x="37910" y="25432"/>
                </a:cubicBezTo>
                <a:cubicBezTo>
                  <a:pt x="36386" y="17240"/>
                  <a:pt x="35433" y="8668"/>
                  <a:pt x="34195" y="0"/>
                </a:cubicBezTo>
                <a:lnTo>
                  <a:pt x="0" y="11430"/>
                </a:lnTo>
                <a:cubicBezTo>
                  <a:pt x="5429" y="24955"/>
                  <a:pt x="10763" y="37433"/>
                  <a:pt x="13621" y="43910"/>
                </a:cubicBezTo>
                <a:cubicBezTo>
                  <a:pt x="15240" y="47530"/>
                  <a:pt x="17812" y="50578"/>
                  <a:pt x="21146" y="52483"/>
                </a:cubicBezTo>
                <a:cubicBezTo>
                  <a:pt x="34957" y="60388"/>
                  <a:pt x="72104" y="70675"/>
                  <a:pt x="89440" y="76676"/>
                </a:cubicBezTo>
                <a:cubicBezTo>
                  <a:pt x="95631" y="79248"/>
                  <a:pt x="104966" y="90202"/>
                  <a:pt x="110014" y="90202"/>
                </a:cubicBezTo>
                <a:cubicBezTo>
                  <a:pt x="116872" y="90202"/>
                  <a:pt x="134017" y="87630"/>
                  <a:pt x="138684" y="81343"/>
                </a:cubicBezTo>
                <a:lnTo>
                  <a:pt x="127540" y="80200"/>
                </a:lnTo>
                <a:cubicBezTo>
                  <a:pt x="125254" y="80010"/>
                  <a:pt x="123158" y="78772"/>
                  <a:pt x="121920" y="76867"/>
                </a:cubicBezTo>
                <a:close/>
              </a:path>
            </a:pathLst>
          </a:custGeom>
          <a:noFill/>
          <a:ln w="1270" cap="flat">
            <a:solidFill>
              <a:srgbClr val="000000">
                <a:alpha val="0"/>
              </a:srgbClr>
            </a:solidFill>
            <a:prstDash val="solid"/>
            <a:miter/>
          </a:ln>
        </p:spPr>
        <p:txBody>
          <a:bodyPr rtlCol="0" anchor="ctr"/>
          <a:lstStyle/>
          <a:p>
            <a:endParaRPr lang="ru-RU"/>
          </a:p>
        </p:txBody>
      </p:sp>
      <p:sp>
        <p:nvSpPr>
          <p:cNvPr id="960" name="Полилиния: фигура 959">
            <a:extLst>
              <a:ext uri="{FF2B5EF4-FFF2-40B4-BE49-F238E27FC236}">
                <a16:creationId xmlns:a16="http://schemas.microsoft.com/office/drawing/2014/main" id="{116846BE-0F42-1803-F057-2560C2BDE88D}"/>
              </a:ext>
            </a:extLst>
          </p:cNvPr>
          <p:cNvSpPr/>
          <p:nvPr/>
        </p:nvSpPr>
        <p:spPr>
          <a:xfrm>
            <a:off x="5950901" y="3107458"/>
            <a:ext cx="45572" cy="83106"/>
          </a:xfrm>
          <a:custGeom>
            <a:avLst/>
            <a:gdLst>
              <a:gd name="connsiteX0" fmla="*/ 7942 w 45572"/>
              <a:gd name="connsiteY0" fmla="*/ 77241 h 83106"/>
              <a:gd name="connsiteX1" fmla="*/ 45566 w 45572"/>
              <a:gd name="connsiteY1" fmla="*/ 68669 h 83106"/>
              <a:gd name="connsiteX2" fmla="*/ 12228 w 45572"/>
              <a:gd name="connsiteY2" fmla="*/ 184 h 83106"/>
              <a:gd name="connsiteX3" fmla="*/ 7942 w 45572"/>
              <a:gd name="connsiteY3" fmla="*/ 77241 h 83106"/>
            </a:gdLst>
            <a:ahLst/>
            <a:cxnLst>
              <a:cxn ang="0">
                <a:pos x="connsiteX0" y="connsiteY0"/>
              </a:cxn>
              <a:cxn ang="0">
                <a:pos x="connsiteX1" y="connsiteY1"/>
              </a:cxn>
              <a:cxn ang="0">
                <a:pos x="connsiteX2" y="connsiteY2"/>
              </a:cxn>
              <a:cxn ang="0">
                <a:pos x="connsiteX3" y="connsiteY3"/>
              </a:cxn>
            </a:cxnLst>
            <a:rect l="l" t="t" r="r" b="b"/>
            <a:pathLst>
              <a:path w="45572" h="83106">
                <a:moveTo>
                  <a:pt x="7942" y="77241"/>
                </a:moveTo>
                <a:cubicBezTo>
                  <a:pt x="10990" y="89433"/>
                  <a:pt x="46137" y="80670"/>
                  <a:pt x="45566" y="68669"/>
                </a:cubicBezTo>
                <a:cubicBezTo>
                  <a:pt x="44994" y="58572"/>
                  <a:pt x="34803" y="-3816"/>
                  <a:pt x="12228" y="184"/>
                </a:cubicBezTo>
                <a:cubicBezTo>
                  <a:pt x="12228" y="184"/>
                  <a:pt x="-12156" y="279"/>
                  <a:pt x="7942" y="77241"/>
                </a:cubicBezTo>
                <a:close/>
              </a:path>
            </a:pathLst>
          </a:custGeom>
          <a:solidFill>
            <a:srgbClr val="FFFFFF"/>
          </a:solidFill>
          <a:ln w="9525" cap="flat">
            <a:noFill/>
            <a:prstDash val="solid"/>
            <a:miter/>
          </a:ln>
        </p:spPr>
        <p:txBody>
          <a:bodyPr rtlCol="0" anchor="ctr"/>
          <a:lstStyle/>
          <a:p>
            <a:endParaRPr lang="ru-RU"/>
          </a:p>
        </p:txBody>
      </p:sp>
      <p:sp>
        <p:nvSpPr>
          <p:cNvPr id="961" name="Полилиния: фигура 960">
            <a:extLst>
              <a:ext uri="{FF2B5EF4-FFF2-40B4-BE49-F238E27FC236}">
                <a16:creationId xmlns:a16="http://schemas.microsoft.com/office/drawing/2014/main" id="{198BE745-ABD0-032C-9302-5F689D414FFD}"/>
              </a:ext>
            </a:extLst>
          </p:cNvPr>
          <p:cNvSpPr/>
          <p:nvPr/>
        </p:nvSpPr>
        <p:spPr>
          <a:xfrm>
            <a:off x="5950901" y="3107458"/>
            <a:ext cx="45572" cy="83106"/>
          </a:xfrm>
          <a:custGeom>
            <a:avLst/>
            <a:gdLst>
              <a:gd name="connsiteX0" fmla="*/ 45566 w 45572"/>
              <a:gd name="connsiteY0" fmla="*/ 68669 h 83106"/>
              <a:gd name="connsiteX1" fmla="*/ 12228 w 45572"/>
              <a:gd name="connsiteY1" fmla="*/ 184 h 83106"/>
              <a:gd name="connsiteX2" fmla="*/ 7942 w 45572"/>
              <a:gd name="connsiteY2" fmla="*/ 77241 h 83106"/>
              <a:gd name="connsiteX3" fmla="*/ 45566 w 45572"/>
              <a:gd name="connsiteY3" fmla="*/ 68669 h 83106"/>
            </a:gdLst>
            <a:ahLst/>
            <a:cxnLst>
              <a:cxn ang="0">
                <a:pos x="connsiteX0" y="connsiteY0"/>
              </a:cxn>
              <a:cxn ang="0">
                <a:pos x="connsiteX1" y="connsiteY1"/>
              </a:cxn>
              <a:cxn ang="0">
                <a:pos x="connsiteX2" y="connsiteY2"/>
              </a:cxn>
              <a:cxn ang="0">
                <a:pos x="connsiteX3" y="connsiteY3"/>
              </a:cxn>
            </a:cxnLst>
            <a:rect l="l" t="t" r="r" b="b"/>
            <a:pathLst>
              <a:path w="45572" h="83106">
                <a:moveTo>
                  <a:pt x="45566" y="68669"/>
                </a:moveTo>
                <a:cubicBezTo>
                  <a:pt x="44994" y="58572"/>
                  <a:pt x="34803" y="-3816"/>
                  <a:pt x="12228" y="184"/>
                </a:cubicBezTo>
                <a:cubicBezTo>
                  <a:pt x="12228" y="184"/>
                  <a:pt x="-12156" y="279"/>
                  <a:pt x="7942" y="77241"/>
                </a:cubicBezTo>
                <a:cubicBezTo>
                  <a:pt x="10990" y="89433"/>
                  <a:pt x="46137" y="80670"/>
                  <a:pt x="45566" y="68669"/>
                </a:cubicBezTo>
                <a:close/>
              </a:path>
            </a:pathLst>
          </a:custGeom>
          <a:noFill/>
          <a:ln w="1270" cap="flat">
            <a:solidFill>
              <a:srgbClr val="000000">
                <a:alpha val="0"/>
              </a:srgbClr>
            </a:solidFill>
            <a:prstDash val="solid"/>
            <a:miter/>
          </a:ln>
        </p:spPr>
        <p:txBody>
          <a:bodyPr rtlCol="0" anchor="ctr"/>
          <a:lstStyle/>
          <a:p>
            <a:endParaRPr lang="ru-RU"/>
          </a:p>
        </p:txBody>
      </p:sp>
      <p:sp>
        <p:nvSpPr>
          <p:cNvPr id="962" name="Полилиния: фигура 961">
            <a:extLst>
              <a:ext uri="{FF2B5EF4-FFF2-40B4-BE49-F238E27FC236}">
                <a16:creationId xmlns:a16="http://schemas.microsoft.com/office/drawing/2014/main" id="{740305FD-BE72-C3BC-1745-2263699B6DC3}"/>
              </a:ext>
            </a:extLst>
          </p:cNvPr>
          <p:cNvSpPr/>
          <p:nvPr/>
        </p:nvSpPr>
        <p:spPr>
          <a:xfrm>
            <a:off x="5997479" y="3041821"/>
            <a:ext cx="50832" cy="81900"/>
          </a:xfrm>
          <a:custGeom>
            <a:avLst/>
            <a:gdLst>
              <a:gd name="connsiteX0" fmla="*/ 44708 w 50832"/>
              <a:gd name="connsiteY0" fmla="*/ 13433 h 81900"/>
              <a:gd name="connsiteX1" fmla="*/ 22038 w 50832"/>
              <a:gd name="connsiteY1" fmla="*/ 3 h 81900"/>
              <a:gd name="connsiteX2" fmla="*/ 12037 w 50832"/>
              <a:gd name="connsiteY2" fmla="*/ 3241 h 81900"/>
              <a:gd name="connsiteX3" fmla="*/ 131 w 50832"/>
              <a:gd name="connsiteY3" fmla="*/ 32007 h 81900"/>
              <a:gd name="connsiteX4" fmla="*/ 7655 w 50832"/>
              <a:gd name="connsiteY4" fmla="*/ 64963 h 81900"/>
              <a:gd name="connsiteX5" fmla="*/ 36040 w 50832"/>
              <a:gd name="connsiteY5" fmla="*/ 81060 h 81900"/>
              <a:gd name="connsiteX6" fmla="*/ 41850 w 50832"/>
              <a:gd name="connsiteY6" fmla="*/ 70774 h 81900"/>
              <a:gd name="connsiteX7" fmla="*/ 44993 w 50832"/>
              <a:gd name="connsiteY7" fmla="*/ 67916 h 81900"/>
              <a:gd name="connsiteX8" fmla="*/ 44422 w 50832"/>
              <a:gd name="connsiteY8" fmla="*/ 58391 h 81900"/>
              <a:gd name="connsiteX9" fmla="*/ 48137 w 50832"/>
              <a:gd name="connsiteY9" fmla="*/ 51819 h 81900"/>
              <a:gd name="connsiteX10" fmla="*/ 50518 w 50832"/>
              <a:gd name="connsiteY10" fmla="*/ 32769 h 81900"/>
              <a:gd name="connsiteX11" fmla="*/ 44708 w 50832"/>
              <a:gd name="connsiteY11" fmla="*/ 13433 h 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32" h="81900">
                <a:moveTo>
                  <a:pt x="44708" y="13433"/>
                </a:moveTo>
                <a:cubicBezTo>
                  <a:pt x="39374" y="4575"/>
                  <a:pt x="32325" y="479"/>
                  <a:pt x="22038" y="3"/>
                </a:cubicBezTo>
                <a:cubicBezTo>
                  <a:pt x="19276" y="-92"/>
                  <a:pt x="14704" y="2289"/>
                  <a:pt x="12037" y="3241"/>
                </a:cubicBezTo>
                <a:cubicBezTo>
                  <a:pt x="2321" y="6766"/>
                  <a:pt x="512" y="22863"/>
                  <a:pt x="131" y="32007"/>
                </a:cubicBezTo>
                <a:cubicBezTo>
                  <a:pt x="-346" y="43437"/>
                  <a:pt x="131" y="56010"/>
                  <a:pt x="7655" y="64963"/>
                </a:cubicBezTo>
                <a:cubicBezTo>
                  <a:pt x="18514" y="78013"/>
                  <a:pt x="29849" y="84299"/>
                  <a:pt x="36040" y="81060"/>
                </a:cubicBezTo>
                <a:cubicBezTo>
                  <a:pt x="38040" y="80013"/>
                  <a:pt x="40993" y="71250"/>
                  <a:pt x="41850" y="70774"/>
                </a:cubicBezTo>
                <a:cubicBezTo>
                  <a:pt x="42136" y="70583"/>
                  <a:pt x="44993" y="69631"/>
                  <a:pt x="44993" y="67916"/>
                </a:cubicBezTo>
                <a:cubicBezTo>
                  <a:pt x="44993" y="66487"/>
                  <a:pt x="44232" y="59534"/>
                  <a:pt x="44422" y="58391"/>
                </a:cubicBezTo>
                <a:cubicBezTo>
                  <a:pt x="44708" y="55914"/>
                  <a:pt x="46803" y="54010"/>
                  <a:pt x="48137" y="51819"/>
                </a:cubicBezTo>
                <a:cubicBezTo>
                  <a:pt x="51375" y="46675"/>
                  <a:pt x="50994" y="38579"/>
                  <a:pt x="50518" y="32769"/>
                </a:cubicBezTo>
                <a:cubicBezTo>
                  <a:pt x="49946" y="26006"/>
                  <a:pt x="48137" y="19339"/>
                  <a:pt x="44708" y="13433"/>
                </a:cubicBezTo>
                <a:close/>
              </a:path>
            </a:pathLst>
          </a:custGeom>
          <a:solidFill>
            <a:srgbClr val="F9B192"/>
          </a:solidFill>
          <a:ln w="9525" cap="flat">
            <a:noFill/>
            <a:prstDash val="solid"/>
            <a:miter/>
          </a:ln>
        </p:spPr>
        <p:txBody>
          <a:bodyPr rtlCol="0" anchor="ctr"/>
          <a:lstStyle/>
          <a:p>
            <a:endParaRPr lang="ru-RU"/>
          </a:p>
        </p:txBody>
      </p:sp>
      <p:sp>
        <p:nvSpPr>
          <p:cNvPr id="963" name="Полилиния: фигура 962">
            <a:extLst>
              <a:ext uri="{FF2B5EF4-FFF2-40B4-BE49-F238E27FC236}">
                <a16:creationId xmlns:a16="http://schemas.microsoft.com/office/drawing/2014/main" id="{F4A2B5D1-9ED1-3271-8C90-74B450A4404B}"/>
              </a:ext>
            </a:extLst>
          </p:cNvPr>
          <p:cNvSpPr/>
          <p:nvPr/>
        </p:nvSpPr>
        <p:spPr>
          <a:xfrm>
            <a:off x="5997479" y="3041821"/>
            <a:ext cx="50832" cy="81900"/>
          </a:xfrm>
          <a:custGeom>
            <a:avLst/>
            <a:gdLst>
              <a:gd name="connsiteX0" fmla="*/ 22038 w 50832"/>
              <a:gd name="connsiteY0" fmla="*/ 3 h 81900"/>
              <a:gd name="connsiteX1" fmla="*/ 12037 w 50832"/>
              <a:gd name="connsiteY1" fmla="*/ 3241 h 81900"/>
              <a:gd name="connsiteX2" fmla="*/ 131 w 50832"/>
              <a:gd name="connsiteY2" fmla="*/ 32007 h 81900"/>
              <a:gd name="connsiteX3" fmla="*/ 7655 w 50832"/>
              <a:gd name="connsiteY3" fmla="*/ 64963 h 81900"/>
              <a:gd name="connsiteX4" fmla="*/ 36040 w 50832"/>
              <a:gd name="connsiteY4" fmla="*/ 81060 h 81900"/>
              <a:gd name="connsiteX5" fmla="*/ 41850 w 50832"/>
              <a:gd name="connsiteY5" fmla="*/ 70774 h 81900"/>
              <a:gd name="connsiteX6" fmla="*/ 44993 w 50832"/>
              <a:gd name="connsiteY6" fmla="*/ 67916 h 81900"/>
              <a:gd name="connsiteX7" fmla="*/ 44422 w 50832"/>
              <a:gd name="connsiteY7" fmla="*/ 58391 h 81900"/>
              <a:gd name="connsiteX8" fmla="*/ 48137 w 50832"/>
              <a:gd name="connsiteY8" fmla="*/ 51819 h 81900"/>
              <a:gd name="connsiteX9" fmla="*/ 50518 w 50832"/>
              <a:gd name="connsiteY9" fmla="*/ 32769 h 81900"/>
              <a:gd name="connsiteX10" fmla="*/ 44708 w 50832"/>
              <a:gd name="connsiteY10" fmla="*/ 13433 h 81900"/>
              <a:gd name="connsiteX11" fmla="*/ 22038 w 50832"/>
              <a:gd name="connsiteY11" fmla="*/ 3 h 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32" h="81900">
                <a:moveTo>
                  <a:pt x="22038" y="3"/>
                </a:moveTo>
                <a:cubicBezTo>
                  <a:pt x="19276" y="-92"/>
                  <a:pt x="14704" y="2289"/>
                  <a:pt x="12037" y="3241"/>
                </a:cubicBezTo>
                <a:cubicBezTo>
                  <a:pt x="2321" y="6766"/>
                  <a:pt x="512" y="22863"/>
                  <a:pt x="131" y="32007"/>
                </a:cubicBezTo>
                <a:cubicBezTo>
                  <a:pt x="-346" y="43437"/>
                  <a:pt x="131" y="56010"/>
                  <a:pt x="7655" y="64963"/>
                </a:cubicBezTo>
                <a:cubicBezTo>
                  <a:pt x="18514" y="78013"/>
                  <a:pt x="29849" y="84299"/>
                  <a:pt x="36040" y="81060"/>
                </a:cubicBezTo>
                <a:cubicBezTo>
                  <a:pt x="38040" y="80013"/>
                  <a:pt x="40993" y="71250"/>
                  <a:pt x="41850" y="70774"/>
                </a:cubicBezTo>
                <a:cubicBezTo>
                  <a:pt x="42136" y="70583"/>
                  <a:pt x="44993" y="69631"/>
                  <a:pt x="44993" y="67916"/>
                </a:cubicBezTo>
                <a:cubicBezTo>
                  <a:pt x="44993" y="66487"/>
                  <a:pt x="44232" y="59534"/>
                  <a:pt x="44422" y="58391"/>
                </a:cubicBezTo>
                <a:cubicBezTo>
                  <a:pt x="44708" y="55914"/>
                  <a:pt x="46803" y="54010"/>
                  <a:pt x="48137" y="51819"/>
                </a:cubicBezTo>
                <a:cubicBezTo>
                  <a:pt x="51375" y="46675"/>
                  <a:pt x="50994" y="38579"/>
                  <a:pt x="50518" y="32769"/>
                </a:cubicBezTo>
                <a:cubicBezTo>
                  <a:pt x="49946" y="26006"/>
                  <a:pt x="48137" y="19339"/>
                  <a:pt x="44708" y="13433"/>
                </a:cubicBezTo>
                <a:cubicBezTo>
                  <a:pt x="39374" y="4575"/>
                  <a:pt x="32325" y="479"/>
                  <a:pt x="22038" y="3"/>
                </a:cubicBezTo>
                <a:close/>
              </a:path>
            </a:pathLst>
          </a:custGeom>
          <a:noFill/>
          <a:ln w="1270" cap="flat">
            <a:solidFill>
              <a:srgbClr val="000000">
                <a:alpha val="0"/>
              </a:srgbClr>
            </a:solidFill>
            <a:prstDash val="solid"/>
            <a:miter/>
          </a:ln>
        </p:spPr>
        <p:txBody>
          <a:bodyPr rtlCol="0" anchor="ctr"/>
          <a:lstStyle/>
          <a:p>
            <a:endParaRPr lang="ru-RU"/>
          </a:p>
        </p:txBody>
      </p:sp>
      <p:sp>
        <p:nvSpPr>
          <p:cNvPr id="964" name="Полилиния: фигура 963">
            <a:extLst>
              <a:ext uri="{FF2B5EF4-FFF2-40B4-BE49-F238E27FC236}">
                <a16:creationId xmlns:a16="http://schemas.microsoft.com/office/drawing/2014/main" id="{A30FA2E1-DE1D-6DCB-255C-F463D3FFB3AB}"/>
              </a:ext>
            </a:extLst>
          </p:cNvPr>
          <p:cNvSpPr/>
          <p:nvPr/>
        </p:nvSpPr>
        <p:spPr>
          <a:xfrm>
            <a:off x="5988042" y="3037577"/>
            <a:ext cx="64792" cy="64447"/>
          </a:xfrm>
          <a:custGeom>
            <a:avLst/>
            <a:gdLst>
              <a:gd name="connsiteX0" fmla="*/ 57288 w 64792"/>
              <a:gd name="connsiteY0" fmla="*/ 9867 h 64447"/>
              <a:gd name="connsiteX1" fmla="*/ 11854 w 64792"/>
              <a:gd name="connsiteY1" fmla="*/ 9582 h 64447"/>
              <a:gd name="connsiteX2" fmla="*/ 10901 w 64792"/>
              <a:gd name="connsiteY2" fmla="*/ 60826 h 64447"/>
              <a:gd name="connsiteX3" fmla="*/ 15187 w 64792"/>
              <a:gd name="connsiteY3" fmla="*/ 51682 h 64447"/>
              <a:gd name="connsiteX4" fmla="*/ 22713 w 64792"/>
              <a:gd name="connsiteY4" fmla="*/ 64350 h 64447"/>
              <a:gd name="connsiteX5" fmla="*/ 27094 w 64792"/>
              <a:gd name="connsiteY5" fmla="*/ 58445 h 64447"/>
              <a:gd name="connsiteX6" fmla="*/ 35095 w 64792"/>
              <a:gd name="connsiteY6" fmla="*/ 52063 h 64447"/>
              <a:gd name="connsiteX7" fmla="*/ 60241 w 64792"/>
              <a:gd name="connsiteY7" fmla="*/ 44253 h 64447"/>
              <a:gd name="connsiteX8" fmla="*/ 57288 w 64792"/>
              <a:gd name="connsiteY8" fmla="*/ 9867 h 6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92" h="64447">
                <a:moveTo>
                  <a:pt x="57288" y="9867"/>
                </a:moveTo>
                <a:cubicBezTo>
                  <a:pt x="46906" y="-1563"/>
                  <a:pt x="20998" y="-4801"/>
                  <a:pt x="11854" y="9582"/>
                </a:cubicBezTo>
                <a:cubicBezTo>
                  <a:pt x="-3005" y="13773"/>
                  <a:pt x="-4529" y="41586"/>
                  <a:pt x="10901" y="60826"/>
                </a:cubicBezTo>
                <a:cubicBezTo>
                  <a:pt x="9282" y="55778"/>
                  <a:pt x="13664" y="50539"/>
                  <a:pt x="15187" y="51682"/>
                </a:cubicBezTo>
                <a:cubicBezTo>
                  <a:pt x="20998" y="55968"/>
                  <a:pt x="19474" y="63207"/>
                  <a:pt x="22713" y="64350"/>
                </a:cubicBezTo>
                <a:cubicBezTo>
                  <a:pt x="24712" y="65017"/>
                  <a:pt x="25570" y="62160"/>
                  <a:pt x="27094" y="58445"/>
                </a:cubicBezTo>
                <a:cubicBezTo>
                  <a:pt x="28523" y="55111"/>
                  <a:pt x="31571" y="52730"/>
                  <a:pt x="35095" y="52063"/>
                </a:cubicBezTo>
                <a:cubicBezTo>
                  <a:pt x="43096" y="50730"/>
                  <a:pt x="57860" y="47682"/>
                  <a:pt x="60241" y="44253"/>
                </a:cubicBezTo>
                <a:cubicBezTo>
                  <a:pt x="63575" y="39776"/>
                  <a:pt x="69861" y="23774"/>
                  <a:pt x="57288" y="9867"/>
                </a:cubicBezTo>
                <a:close/>
              </a:path>
            </a:pathLst>
          </a:custGeom>
          <a:solidFill>
            <a:srgbClr val="4D4D94"/>
          </a:solidFill>
          <a:ln w="9525" cap="flat">
            <a:noFill/>
            <a:prstDash val="solid"/>
            <a:miter/>
          </a:ln>
        </p:spPr>
        <p:txBody>
          <a:bodyPr rtlCol="0" anchor="ctr"/>
          <a:lstStyle/>
          <a:p>
            <a:endParaRPr lang="ru-RU"/>
          </a:p>
        </p:txBody>
      </p:sp>
      <p:sp>
        <p:nvSpPr>
          <p:cNvPr id="965" name="Полилиния: фигура 964">
            <a:extLst>
              <a:ext uri="{FF2B5EF4-FFF2-40B4-BE49-F238E27FC236}">
                <a16:creationId xmlns:a16="http://schemas.microsoft.com/office/drawing/2014/main" id="{FF8EB255-99B9-1F33-42DF-D5D768E9BDE6}"/>
              </a:ext>
            </a:extLst>
          </p:cNvPr>
          <p:cNvSpPr/>
          <p:nvPr/>
        </p:nvSpPr>
        <p:spPr>
          <a:xfrm>
            <a:off x="5988042" y="3037577"/>
            <a:ext cx="64792" cy="64447"/>
          </a:xfrm>
          <a:custGeom>
            <a:avLst/>
            <a:gdLst>
              <a:gd name="connsiteX0" fmla="*/ 11854 w 64792"/>
              <a:gd name="connsiteY0" fmla="*/ 9582 h 64447"/>
              <a:gd name="connsiteX1" fmla="*/ 10901 w 64792"/>
              <a:gd name="connsiteY1" fmla="*/ 60826 h 64447"/>
              <a:gd name="connsiteX2" fmla="*/ 15187 w 64792"/>
              <a:gd name="connsiteY2" fmla="*/ 51682 h 64447"/>
              <a:gd name="connsiteX3" fmla="*/ 22713 w 64792"/>
              <a:gd name="connsiteY3" fmla="*/ 64350 h 64447"/>
              <a:gd name="connsiteX4" fmla="*/ 27094 w 64792"/>
              <a:gd name="connsiteY4" fmla="*/ 58445 h 64447"/>
              <a:gd name="connsiteX5" fmla="*/ 35095 w 64792"/>
              <a:gd name="connsiteY5" fmla="*/ 52063 h 64447"/>
              <a:gd name="connsiteX6" fmla="*/ 60241 w 64792"/>
              <a:gd name="connsiteY6" fmla="*/ 44253 h 64447"/>
              <a:gd name="connsiteX7" fmla="*/ 57288 w 64792"/>
              <a:gd name="connsiteY7" fmla="*/ 9867 h 64447"/>
              <a:gd name="connsiteX8" fmla="*/ 11854 w 64792"/>
              <a:gd name="connsiteY8" fmla="*/ 9582 h 6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92" h="64447">
                <a:moveTo>
                  <a:pt x="11854" y="9582"/>
                </a:moveTo>
                <a:cubicBezTo>
                  <a:pt x="-3005" y="13773"/>
                  <a:pt x="-4529" y="41586"/>
                  <a:pt x="10901" y="60826"/>
                </a:cubicBezTo>
                <a:cubicBezTo>
                  <a:pt x="9282" y="55778"/>
                  <a:pt x="13664" y="50539"/>
                  <a:pt x="15187" y="51682"/>
                </a:cubicBezTo>
                <a:cubicBezTo>
                  <a:pt x="20998" y="55968"/>
                  <a:pt x="19474" y="63207"/>
                  <a:pt x="22713" y="64350"/>
                </a:cubicBezTo>
                <a:cubicBezTo>
                  <a:pt x="24712" y="65017"/>
                  <a:pt x="25570" y="62160"/>
                  <a:pt x="27094" y="58445"/>
                </a:cubicBezTo>
                <a:cubicBezTo>
                  <a:pt x="28523" y="55111"/>
                  <a:pt x="31571" y="52730"/>
                  <a:pt x="35095" y="52063"/>
                </a:cubicBezTo>
                <a:cubicBezTo>
                  <a:pt x="43096" y="50730"/>
                  <a:pt x="57860" y="47682"/>
                  <a:pt x="60241" y="44253"/>
                </a:cubicBezTo>
                <a:cubicBezTo>
                  <a:pt x="63575" y="39776"/>
                  <a:pt x="69861" y="23774"/>
                  <a:pt x="57288" y="9867"/>
                </a:cubicBezTo>
                <a:cubicBezTo>
                  <a:pt x="46906" y="-1563"/>
                  <a:pt x="20998" y="-4801"/>
                  <a:pt x="11854" y="9582"/>
                </a:cubicBezTo>
                <a:close/>
              </a:path>
            </a:pathLst>
          </a:custGeom>
          <a:noFill/>
          <a:ln w="1270" cap="flat">
            <a:solidFill>
              <a:srgbClr val="000000">
                <a:alpha val="0"/>
              </a:srgbClr>
            </a:solidFill>
            <a:prstDash val="solid"/>
            <a:miter/>
          </a:ln>
        </p:spPr>
        <p:txBody>
          <a:bodyPr rtlCol="0" anchor="ctr"/>
          <a:lstStyle/>
          <a:p>
            <a:endParaRPr lang="ru-RU"/>
          </a:p>
        </p:txBody>
      </p:sp>
      <p:sp>
        <p:nvSpPr>
          <p:cNvPr id="966" name="Полилиния: фигура 965">
            <a:extLst>
              <a:ext uri="{FF2B5EF4-FFF2-40B4-BE49-F238E27FC236}">
                <a16:creationId xmlns:a16="http://schemas.microsoft.com/office/drawing/2014/main" id="{19544C01-F5F6-431A-93BB-3351071DA71E}"/>
              </a:ext>
            </a:extLst>
          </p:cNvPr>
          <p:cNvSpPr/>
          <p:nvPr/>
        </p:nvSpPr>
        <p:spPr>
          <a:xfrm>
            <a:off x="5996783" y="3087591"/>
            <a:ext cx="12231" cy="19025"/>
          </a:xfrm>
          <a:custGeom>
            <a:avLst/>
            <a:gdLst>
              <a:gd name="connsiteX0" fmla="*/ 6446 w 12231"/>
              <a:gd name="connsiteY0" fmla="*/ 1668 h 19025"/>
              <a:gd name="connsiteX1" fmla="*/ 6637 w 12231"/>
              <a:gd name="connsiteY1" fmla="*/ 16812 h 19025"/>
              <a:gd name="connsiteX2" fmla="*/ 11113 w 12231"/>
              <a:gd name="connsiteY2" fmla="*/ 18717 h 19025"/>
              <a:gd name="connsiteX3" fmla="*/ 6446 w 12231"/>
              <a:gd name="connsiteY3" fmla="*/ 1668 h 19025"/>
            </a:gdLst>
            <a:ahLst/>
            <a:cxnLst>
              <a:cxn ang="0">
                <a:pos x="connsiteX0" y="connsiteY0"/>
              </a:cxn>
              <a:cxn ang="0">
                <a:pos x="connsiteX1" y="connsiteY1"/>
              </a:cxn>
              <a:cxn ang="0">
                <a:pos x="connsiteX2" y="connsiteY2"/>
              </a:cxn>
              <a:cxn ang="0">
                <a:pos x="connsiteX3" y="connsiteY3"/>
              </a:cxn>
            </a:cxnLst>
            <a:rect l="l" t="t" r="r" b="b"/>
            <a:pathLst>
              <a:path w="12231" h="19025">
                <a:moveTo>
                  <a:pt x="6446" y="1668"/>
                </a:moveTo>
                <a:cubicBezTo>
                  <a:pt x="2065" y="-3285"/>
                  <a:pt x="-5650" y="3096"/>
                  <a:pt x="6637" y="16812"/>
                </a:cubicBezTo>
                <a:cubicBezTo>
                  <a:pt x="7875" y="18241"/>
                  <a:pt x="9494" y="19670"/>
                  <a:pt x="11113" y="18717"/>
                </a:cubicBezTo>
                <a:cubicBezTo>
                  <a:pt x="14638" y="16527"/>
                  <a:pt x="8923" y="4525"/>
                  <a:pt x="6446" y="1668"/>
                </a:cubicBezTo>
                <a:close/>
              </a:path>
            </a:pathLst>
          </a:custGeom>
          <a:solidFill>
            <a:srgbClr val="F9B192"/>
          </a:solidFill>
          <a:ln w="9525" cap="flat">
            <a:noFill/>
            <a:prstDash val="solid"/>
            <a:miter/>
          </a:ln>
        </p:spPr>
        <p:txBody>
          <a:bodyPr rtlCol="0" anchor="ctr"/>
          <a:lstStyle/>
          <a:p>
            <a:endParaRPr lang="ru-RU"/>
          </a:p>
        </p:txBody>
      </p:sp>
      <p:sp>
        <p:nvSpPr>
          <p:cNvPr id="967" name="Полилиния: фигура 966">
            <a:extLst>
              <a:ext uri="{FF2B5EF4-FFF2-40B4-BE49-F238E27FC236}">
                <a16:creationId xmlns:a16="http://schemas.microsoft.com/office/drawing/2014/main" id="{98EAFFEB-05D5-C8B6-1C63-68D4B8ED0EF1}"/>
              </a:ext>
            </a:extLst>
          </p:cNvPr>
          <p:cNvSpPr/>
          <p:nvPr/>
        </p:nvSpPr>
        <p:spPr>
          <a:xfrm>
            <a:off x="5996783" y="3087591"/>
            <a:ext cx="12231" cy="19025"/>
          </a:xfrm>
          <a:custGeom>
            <a:avLst/>
            <a:gdLst>
              <a:gd name="connsiteX0" fmla="*/ 6637 w 12231"/>
              <a:gd name="connsiteY0" fmla="*/ 16812 h 19025"/>
              <a:gd name="connsiteX1" fmla="*/ 11113 w 12231"/>
              <a:gd name="connsiteY1" fmla="*/ 18717 h 19025"/>
              <a:gd name="connsiteX2" fmla="*/ 6446 w 12231"/>
              <a:gd name="connsiteY2" fmla="*/ 1668 h 19025"/>
              <a:gd name="connsiteX3" fmla="*/ 6637 w 12231"/>
              <a:gd name="connsiteY3" fmla="*/ 16812 h 19025"/>
            </a:gdLst>
            <a:ahLst/>
            <a:cxnLst>
              <a:cxn ang="0">
                <a:pos x="connsiteX0" y="connsiteY0"/>
              </a:cxn>
              <a:cxn ang="0">
                <a:pos x="connsiteX1" y="connsiteY1"/>
              </a:cxn>
              <a:cxn ang="0">
                <a:pos x="connsiteX2" y="connsiteY2"/>
              </a:cxn>
              <a:cxn ang="0">
                <a:pos x="connsiteX3" y="connsiteY3"/>
              </a:cxn>
            </a:cxnLst>
            <a:rect l="l" t="t" r="r" b="b"/>
            <a:pathLst>
              <a:path w="12231" h="19025">
                <a:moveTo>
                  <a:pt x="6637" y="16812"/>
                </a:moveTo>
                <a:cubicBezTo>
                  <a:pt x="7875" y="18241"/>
                  <a:pt x="9494" y="19670"/>
                  <a:pt x="11113" y="18717"/>
                </a:cubicBezTo>
                <a:cubicBezTo>
                  <a:pt x="14638" y="16527"/>
                  <a:pt x="8923" y="4525"/>
                  <a:pt x="6446" y="1668"/>
                </a:cubicBezTo>
                <a:cubicBezTo>
                  <a:pt x="2065" y="-3285"/>
                  <a:pt x="-5650" y="3096"/>
                  <a:pt x="6637" y="16812"/>
                </a:cubicBezTo>
                <a:close/>
              </a:path>
            </a:pathLst>
          </a:custGeom>
          <a:noFill/>
          <a:ln w="1270" cap="flat">
            <a:solidFill>
              <a:srgbClr val="000000">
                <a:alpha val="0"/>
              </a:srgbClr>
            </a:solidFill>
            <a:prstDash val="solid"/>
            <a:miter/>
          </a:ln>
        </p:spPr>
        <p:txBody>
          <a:bodyPr rtlCol="0" anchor="ctr"/>
          <a:lstStyle/>
          <a:p>
            <a:endParaRPr lang="ru-RU"/>
          </a:p>
        </p:txBody>
      </p:sp>
      <p:sp>
        <p:nvSpPr>
          <p:cNvPr id="968" name="Полилиния: фигура 967">
            <a:extLst>
              <a:ext uri="{FF2B5EF4-FFF2-40B4-BE49-F238E27FC236}">
                <a16:creationId xmlns:a16="http://schemas.microsoft.com/office/drawing/2014/main" id="{432ECDB6-021A-3BD6-2E35-F8D76C0ADACE}"/>
              </a:ext>
            </a:extLst>
          </p:cNvPr>
          <p:cNvSpPr/>
          <p:nvPr/>
        </p:nvSpPr>
        <p:spPr>
          <a:xfrm>
            <a:off x="6374757" y="3336597"/>
            <a:ext cx="193018" cy="80539"/>
          </a:xfrm>
          <a:custGeom>
            <a:avLst/>
            <a:gdLst>
              <a:gd name="connsiteX0" fmla="*/ 163206 w 193018"/>
              <a:gd name="connsiteY0" fmla="*/ 4217 h 80539"/>
              <a:gd name="connsiteX1" fmla="*/ 114057 w 193018"/>
              <a:gd name="connsiteY1" fmla="*/ 312 h 80539"/>
              <a:gd name="connsiteX2" fmla="*/ 22616 w 193018"/>
              <a:gd name="connsiteY2" fmla="*/ 15361 h 80539"/>
              <a:gd name="connsiteX3" fmla="*/ 13663 w 193018"/>
              <a:gd name="connsiteY3" fmla="*/ 70797 h 80539"/>
              <a:gd name="connsiteX4" fmla="*/ 64907 w 193018"/>
              <a:gd name="connsiteY4" fmla="*/ 80512 h 80539"/>
              <a:gd name="connsiteX5" fmla="*/ 74432 w 193018"/>
              <a:gd name="connsiteY5" fmla="*/ 53271 h 80539"/>
              <a:gd name="connsiteX6" fmla="*/ 77481 w 193018"/>
              <a:gd name="connsiteY6" fmla="*/ 48508 h 80539"/>
              <a:gd name="connsiteX7" fmla="*/ 81957 w 193018"/>
              <a:gd name="connsiteY7" fmla="*/ 46317 h 80539"/>
              <a:gd name="connsiteX8" fmla="*/ 109675 w 193018"/>
              <a:gd name="connsiteY8" fmla="*/ 37554 h 80539"/>
              <a:gd name="connsiteX9" fmla="*/ 160157 w 193018"/>
              <a:gd name="connsiteY9" fmla="*/ 34983 h 80539"/>
              <a:gd name="connsiteX10" fmla="*/ 168063 w 193018"/>
              <a:gd name="connsiteY10" fmla="*/ 38412 h 80539"/>
              <a:gd name="connsiteX11" fmla="*/ 179112 w 193018"/>
              <a:gd name="connsiteY11" fmla="*/ 40221 h 80539"/>
              <a:gd name="connsiteX12" fmla="*/ 193019 w 193018"/>
              <a:gd name="connsiteY12" fmla="*/ 40412 h 80539"/>
              <a:gd name="connsiteX13" fmla="*/ 163206 w 193018"/>
              <a:gd name="connsiteY13" fmla="*/ 4217 h 8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018" h="80539">
                <a:moveTo>
                  <a:pt x="163206" y="4217"/>
                </a:moveTo>
                <a:cubicBezTo>
                  <a:pt x="146823" y="312"/>
                  <a:pt x="131678" y="883"/>
                  <a:pt x="114057" y="312"/>
                </a:cubicBezTo>
                <a:cubicBezTo>
                  <a:pt x="86243" y="-641"/>
                  <a:pt x="57954" y="-355"/>
                  <a:pt x="22616" y="15361"/>
                </a:cubicBezTo>
                <a:cubicBezTo>
                  <a:pt x="1852" y="24600"/>
                  <a:pt x="-11388" y="50889"/>
                  <a:pt x="13663" y="70797"/>
                </a:cubicBezTo>
                <a:cubicBezTo>
                  <a:pt x="27188" y="81560"/>
                  <a:pt x="64907" y="80512"/>
                  <a:pt x="64907" y="80512"/>
                </a:cubicBezTo>
                <a:cubicBezTo>
                  <a:pt x="66432" y="73654"/>
                  <a:pt x="71575" y="59748"/>
                  <a:pt x="74432" y="53271"/>
                </a:cubicBezTo>
                <a:cubicBezTo>
                  <a:pt x="75195" y="51461"/>
                  <a:pt x="75957" y="49746"/>
                  <a:pt x="77481" y="48508"/>
                </a:cubicBezTo>
                <a:cubicBezTo>
                  <a:pt x="78719" y="47365"/>
                  <a:pt x="80338" y="46889"/>
                  <a:pt x="81957" y="46317"/>
                </a:cubicBezTo>
                <a:cubicBezTo>
                  <a:pt x="91197" y="43365"/>
                  <a:pt x="100341" y="40317"/>
                  <a:pt x="109675" y="37554"/>
                </a:cubicBezTo>
                <a:cubicBezTo>
                  <a:pt x="126153" y="32601"/>
                  <a:pt x="144346" y="28220"/>
                  <a:pt x="160157" y="34983"/>
                </a:cubicBezTo>
                <a:cubicBezTo>
                  <a:pt x="162825" y="36126"/>
                  <a:pt x="165396" y="37459"/>
                  <a:pt x="168063" y="38412"/>
                </a:cubicBezTo>
                <a:cubicBezTo>
                  <a:pt x="171588" y="39745"/>
                  <a:pt x="175398" y="40126"/>
                  <a:pt x="179112" y="40221"/>
                </a:cubicBezTo>
                <a:cubicBezTo>
                  <a:pt x="185684" y="40412"/>
                  <a:pt x="193019" y="40412"/>
                  <a:pt x="193019" y="40412"/>
                </a:cubicBezTo>
                <a:cubicBezTo>
                  <a:pt x="193019" y="40412"/>
                  <a:pt x="179588" y="8122"/>
                  <a:pt x="163206" y="4217"/>
                </a:cubicBezTo>
                <a:close/>
              </a:path>
            </a:pathLst>
          </a:custGeom>
          <a:solidFill>
            <a:srgbClr val="408B7E"/>
          </a:solidFill>
          <a:ln w="9525" cap="flat">
            <a:noFill/>
            <a:prstDash val="solid"/>
            <a:miter/>
          </a:ln>
        </p:spPr>
        <p:txBody>
          <a:bodyPr rtlCol="0" anchor="ctr"/>
          <a:lstStyle/>
          <a:p>
            <a:endParaRPr lang="ru-RU"/>
          </a:p>
        </p:txBody>
      </p:sp>
      <p:sp>
        <p:nvSpPr>
          <p:cNvPr id="969" name="Полилиния: фигура 968">
            <a:extLst>
              <a:ext uri="{FF2B5EF4-FFF2-40B4-BE49-F238E27FC236}">
                <a16:creationId xmlns:a16="http://schemas.microsoft.com/office/drawing/2014/main" id="{A1DF1902-1FDF-A2CD-0777-6A71BA680D92}"/>
              </a:ext>
            </a:extLst>
          </p:cNvPr>
          <p:cNvSpPr/>
          <p:nvPr/>
        </p:nvSpPr>
        <p:spPr>
          <a:xfrm>
            <a:off x="6374757" y="3336597"/>
            <a:ext cx="193018" cy="80539"/>
          </a:xfrm>
          <a:custGeom>
            <a:avLst/>
            <a:gdLst>
              <a:gd name="connsiteX0" fmla="*/ 114057 w 193018"/>
              <a:gd name="connsiteY0" fmla="*/ 312 h 80539"/>
              <a:gd name="connsiteX1" fmla="*/ 22616 w 193018"/>
              <a:gd name="connsiteY1" fmla="*/ 15361 h 80539"/>
              <a:gd name="connsiteX2" fmla="*/ 13663 w 193018"/>
              <a:gd name="connsiteY2" fmla="*/ 70797 h 80539"/>
              <a:gd name="connsiteX3" fmla="*/ 64907 w 193018"/>
              <a:gd name="connsiteY3" fmla="*/ 80512 h 80539"/>
              <a:gd name="connsiteX4" fmla="*/ 74432 w 193018"/>
              <a:gd name="connsiteY4" fmla="*/ 53271 h 80539"/>
              <a:gd name="connsiteX5" fmla="*/ 77481 w 193018"/>
              <a:gd name="connsiteY5" fmla="*/ 48508 h 80539"/>
              <a:gd name="connsiteX6" fmla="*/ 81957 w 193018"/>
              <a:gd name="connsiteY6" fmla="*/ 46317 h 80539"/>
              <a:gd name="connsiteX7" fmla="*/ 109675 w 193018"/>
              <a:gd name="connsiteY7" fmla="*/ 37554 h 80539"/>
              <a:gd name="connsiteX8" fmla="*/ 160157 w 193018"/>
              <a:gd name="connsiteY8" fmla="*/ 34983 h 80539"/>
              <a:gd name="connsiteX9" fmla="*/ 168063 w 193018"/>
              <a:gd name="connsiteY9" fmla="*/ 38412 h 80539"/>
              <a:gd name="connsiteX10" fmla="*/ 179112 w 193018"/>
              <a:gd name="connsiteY10" fmla="*/ 40221 h 80539"/>
              <a:gd name="connsiteX11" fmla="*/ 193019 w 193018"/>
              <a:gd name="connsiteY11" fmla="*/ 40412 h 80539"/>
              <a:gd name="connsiteX12" fmla="*/ 163206 w 193018"/>
              <a:gd name="connsiteY12" fmla="*/ 4217 h 80539"/>
              <a:gd name="connsiteX13" fmla="*/ 114057 w 193018"/>
              <a:gd name="connsiteY13" fmla="*/ 312 h 8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018" h="80539">
                <a:moveTo>
                  <a:pt x="114057" y="312"/>
                </a:moveTo>
                <a:cubicBezTo>
                  <a:pt x="86243" y="-641"/>
                  <a:pt x="57954" y="-355"/>
                  <a:pt x="22616" y="15361"/>
                </a:cubicBezTo>
                <a:cubicBezTo>
                  <a:pt x="1852" y="24600"/>
                  <a:pt x="-11388" y="50889"/>
                  <a:pt x="13663" y="70797"/>
                </a:cubicBezTo>
                <a:cubicBezTo>
                  <a:pt x="27188" y="81560"/>
                  <a:pt x="64907" y="80512"/>
                  <a:pt x="64907" y="80512"/>
                </a:cubicBezTo>
                <a:cubicBezTo>
                  <a:pt x="66432" y="73654"/>
                  <a:pt x="71575" y="59748"/>
                  <a:pt x="74432" y="53271"/>
                </a:cubicBezTo>
                <a:cubicBezTo>
                  <a:pt x="75195" y="51461"/>
                  <a:pt x="75957" y="49746"/>
                  <a:pt x="77481" y="48508"/>
                </a:cubicBezTo>
                <a:cubicBezTo>
                  <a:pt x="78719" y="47365"/>
                  <a:pt x="80338" y="46889"/>
                  <a:pt x="81957" y="46317"/>
                </a:cubicBezTo>
                <a:cubicBezTo>
                  <a:pt x="91197" y="43365"/>
                  <a:pt x="100341" y="40317"/>
                  <a:pt x="109675" y="37554"/>
                </a:cubicBezTo>
                <a:cubicBezTo>
                  <a:pt x="126153" y="32601"/>
                  <a:pt x="144346" y="28220"/>
                  <a:pt x="160157" y="34983"/>
                </a:cubicBezTo>
                <a:cubicBezTo>
                  <a:pt x="162825" y="36126"/>
                  <a:pt x="165396" y="37459"/>
                  <a:pt x="168063" y="38412"/>
                </a:cubicBezTo>
                <a:cubicBezTo>
                  <a:pt x="171588" y="39745"/>
                  <a:pt x="175398" y="40126"/>
                  <a:pt x="179112" y="40221"/>
                </a:cubicBezTo>
                <a:cubicBezTo>
                  <a:pt x="185684" y="40412"/>
                  <a:pt x="193019" y="40412"/>
                  <a:pt x="193019" y="40412"/>
                </a:cubicBezTo>
                <a:cubicBezTo>
                  <a:pt x="193019" y="40412"/>
                  <a:pt x="179588" y="8122"/>
                  <a:pt x="163206" y="4217"/>
                </a:cubicBezTo>
                <a:cubicBezTo>
                  <a:pt x="146823" y="312"/>
                  <a:pt x="131678" y="883"/>
                  <a:pt x="114057" y="312"/>
                </a:cubicBezTo>
                <a:close/>
              </a:path>
            </a:pathLst>
          </a:custGeom>
          <a:noFill/>
          <a:ln w="1270" cap="flat">
            <a:solidFill>
              <a:srgbClr val="000000">
                <a:alpha val="0"/>
              </a:srgbClr>
            </a:solidFill>
            <a:prstDash val="solid"/>
            <a:miter/>
          </a:ln>
        </p:spPr>
        <p:txBody>
          <a:bodyPr rtlCol="0" anchor="ctr"/>
          <a:lstStyle/>
          <a:p>
            <a:endParaRPr lang="ru-RU"/>
          </a:p>
        </p:txBody>
      </p:sp>
      <p:sp>
        <p:nvSpPr>
          <p:cNvPr id="970" name="Полилиния: фигура 969">
            <a:extLst>
              <a:ext uri="{FF2B5EF4-FFF2-40B4-BE49-F238E27FC236}">
                <a16:creationId xmlns:a16="http://schemas.microsoft.com/office/drawing/2014/main" id="{AE41BABB-D203-AC1F-F3B4-363630AA934B}"/>
              </a:ext>
            </a:extLst>
          </p:cNvPr>
          <p:cNvSpPr/>
          <p:nvPr/>
        </p:nvSpPr>
        <p:spPr>
          <a:xfrm>
            <a:off x="6519699" y="3342624"/>
            <a:ext cx="63383" cy="34713"/>
          </a:xfrm>
          <a:custGeom>
            <a:avLst/>
            <a:gdLst>
              <a:gd name="connsiteX0" fmla="*/ 61889 w 63383"/>
              <a:gd name="connsiteY0" fmla="*/ 19907 h 34713"/>
              <a:gd name="connsiteX1" fmla="*/ 43410 w 63383"/>
              <a:gd name="connsiteY1" fmla="*/ 6953 h 34713"/>
              <a:gd name="connsiteX2" fmla="*/ 29599 w 63383"/>
              <a:gd name="connsiteY2" fmla="*/ 7334 h 34713"/>
              <a:gd name="connsiteX3" fmla="*/ 72 w 63383"/>
              <a:gd name="connsiteY3" fmla="*/ 0 h 34713"/>
              <a:gd name="connsiteX4" fmla="*/ 72 w 63383"/>
              <a:gd name="connsiteY4" fmla="*/ 5715 h 34713"/>
              <a:gd name="connsiteX5" fmla="*/ 5119 w 63383"/>
              <a:gd name="connsiteY5" fmla="*/ 13907 h 34713"/>
              <a:gd name="connsiteX6" fmla="*/ 34742 w 63383"/>
              <a:gd name="connsiteY6" fmla="*/ 31433 h 34713"/>
              <a:gd name="connsiteX7" fmla="*/ 57031 w 63383"/>
              <a:gd name="connsiteY7" fmla="*/ 33147 h 34713"/>
              <a:gd name="connsiteX8" fmla="*/ 63317 w 63383"/>
              <a:gd name="connsiteY8" fmla="*/ 25622 h 34713"/>
              <a:gd name="connsiteX9" fmla="*/ 61889 w 63383"/>
              <a:gd name="connsiteY9" fmla="*/ 19907 h 3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83" h="34713">
                <a:moveTo>
                  <a:pt x="61889" y="19907"/>
                </a:moveTo>
                <a:cubicBezTo>
                  <a:pt x="58078" y="16574"/>
                  <a:pt x="50744" y="10858"/>
                  <a:pt x="43410" y="6953"/>
                </a:cubicBezTo>
                <a:cubicBezTo>
                  <a:pt x="38933" y="7429"/>
                  <a:pt x="34361" y="7525"/>
                  <a:pt x="29599" y="7334"/>
                </a:cubicBezTo>
                <a:cubicBezTo>
                  <a:pt x="19883" y="6763"/>
                  <a:pt x="8548" y="5620"/>
                  <a:pt x="72" y="0"/>
                </a:cubicBezTo>
                <a:cubicBezTo>
                  <a:pt x="-24" y="1905"/>
                  <a:pt x="-24" y="3810"/>
                  <a:pt x="72" y="5715"/>
                </a:cubicBezTo>
                <a:cubicBezTo>
                  <a:pt x="357" y="9620"/>
                  <a:pt x="643" y="11144"/>
                  <a:pt x="5119" y="13907"/>
                </a:cubicBezTo>
                <a:cubicBezTo>
                  <a:pt x="27598" y="27527"/>
                  <a:pt x="30646" y="29337"/>
                  <a:pt x="34742" y="31433"/>
                </a:cubicBezTo>
                <a:cubicBezTo>
                  <a:pt x="39314" y="33623"/>
                  <a:pt x="44934" y="36576"/>
                  <a:pt x="57031" y="33147"/>
                </a:cubicBezTo>
                <a:cubicBezTo>
                  <a:pt x="63222" y="30385"/>
                  <a:pt x="63603" y="27813"/>
                  <a:pt x="63317" y="25622"/>
                </a:cubicBezTo>
                <a:cubicBezTo>
                  <a:pt x="63127" y="24479"/>
                  <a:pt x="63412" y="21241"/>
                  <a:pt x="61889" y="19907"/>
                </a:cubicBezTo>
                <a:close/>
              </a:path>
            </a:pathLst>
          </a:custGeom>
          <a:solidFill>
            <a:srgbClr val="4FA490"/>
          </a:solidFill>
          <a:ln w="9525" cap="flat">
            <a:noFill/>
            <a:prstDash val="solid"/>
            <a:miter/>
          </a:ln>
        </p:spPr>
        <p:txBody>
          <a:bodyPr rtlCol="0" anchor="ctr"/>
          <a:lstStyle/>
          <a:p>
            <a:endParaRPr lang="ru-RU"/>
          </a:p>
        </p:txBody>
      </p:sp>
      <p:sp>
        <p:nvSpPr>
          <p:cNvPr id="971" name="Полилиния: фигура 970">
            <a:extLst>
              <a:ext uri="{FF2B5EF4-FFF2-40B4-BE49-F238E27FC236}">
                <a16:creationId xmlns:a16="http://schemas.microsoft.com/office/drawing/2014/main" id="{7FB182A4-95BB-F694-F1A8-DCEB7F4CF048}"/>
              </a:ext>
            </a:extLst>
          </p:cNvPr>
          <p:cNvSpPr/>
          <p:nvPr/>
        </p:nvSpPr>
        <p:spPr>
          <a:xfrm>
            <a:off x="6519699" y="3342624"/>
            <a:ext cx="63383" cy="34713"/>
          </a:xfrm>
          <a:custGeom>
            <a:avLst/>
            <a:gdLst>
              <a:gd name="connsiteX0" fmla="*/ 43410 w 63383"/>
              <a:gd name="connsiteY0" fmla="*/ 6953 h 34713"/>
              <a:gd name="connsiteX1" fmla="*/ 29599 w 63383"/>
              <a:gd name="connsiteY1" fmla="*/ 7334 h 34713"/>
              <a:gd name="connsiteX2" fmla="*/ 72 w 63383"/>
              <a:gd name="connsiteY2" fmla="*/ 0 h 34713"/>
              <a:gd name="connsiteX3" fmla="*/ 72 w 63383"/>
              <a:gd name="connsiteY3" fmla="*/ 5715 h 34713"/>
              <a:gd name="connsiteX4" fmla="*/ 5119 w 63383"/>
              <a:gd name="connsiteY4" fmla="*/ 13907 h 34713"/>
              <a:gd name="connsiteX5" fmla="*/ 34742 w 63383"/>
              <a:gd name="connsiteY5" fmla="*/ 31433 h 34713"/>
              <a:gd name="connsiteX6" fmla="*/ 57031 w 63383"/>
              <a:gd name="connsiteY6" fmla="*/ 33147 h 34713"/>
              <a:gd name="connsiteX7" fmla="*/ 63317 w 63383"/>
              <a:gd name="connsiteY7" fmla="*/ 25622 h 34713"/>
              <a:gd name="connsiteX8" fmla="*/ 61889 w 63383"/>
              <a:gd name="connsiteY8" fmla="*/ 19907 h 34713"/>
              <a:gd name="connsiteX9" fmla="*/ 43410 w 63383"/>
              <a:gd name="connsiteY9" fmla="*/ 6953 h 3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83" h="34713">
                <a:moveTo>
                  <a:pt x="43410" y="6953"/>
                </a:moveTo>
                <a:cubicBezTo>
                  <a:pt x="38933" y="7429"/>
                  <a:pt x="34361" y="7525"/>
                  <a:pt x="29599" y="7334"/>
                </a:cubicBezTo>
                <a:cubicBezTo>
                  <a:pt x="19883" y="6763"/>
                  <a:pt x="8548" y="5620"/>
                  <a:pt x="72" y="0"/>
                </a:cubicBezTo>
                <a:cubicBezTo>
                  <a:pt x="-24" y="1905"/>
                  <a:pt x="-24" y="3810"/>
                  <a:pt x="72" y="5715"/>
                </a:cubicBezTo>
                <a:cubicBezTo>
                  <a:pt x="357" y="9620"/>
                  <a:pt x="643" y="11144"/>
                  <a:pt x="5119" y="13907"/>
                </a:cubicBezTo>
                <a:cubicBezTo>
                  <a:pt x="27598" y="27527"/>
                  <a:pt x="30646" y="29337"/>
                  <a:pt x="34742" y="31433"/>
                </a:cubicBezTo>
                <a:cubicBezTo>
                  <a:pt x="39314" y="33623"/>
                  <a:pt x="44934" y="36576"/>
                  <a:pt x="57031" y="33147"/>
                </a:cubicBezTo>
                <a:cubicBezTo>
                  <a:pt x="63222" y="30385"/>
                  <a:pt x="63603" y="27813"/>
                  <a:pt x="63317" y="25622"/>
                </a:cubicBezTo>
                <a:cubicBezTo>
                  <a:pt x="63127" y="24479"/>
                  <a:pt x="63412" y="21241"/>
                  <a:pt x="61889" y="19907"/>
                </a:cubicBezTo>
                <a:cubicBezTo>
                  <a:pt x="58078" y="16574"/>
                  <a:pt x="50744" y="10858"/>
                  <a:pt x="4341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972" name="Полилиния: фигура 971">
            <a:extLst>
              <a:ext uri="{FF2B5EF4-FFF2-40B4-BE49-F238E27FC236}">
                <a16:creationId xmlns:a16="http://schemas.microsoft.com/office/drawing/2014/main" id="{DFFE16B9-AD13-C173-100D-2A90CEC97574}"/>
              </a:ext>
            </a:extLst>
          </p:cNvPr>
          <p:cNvSpPr/>
          <p:nvPr/>
        </p:nvSpPr>
        <p:spPr>
          <a:xfrm>
            <a:off x="6519390" y="3328304"/>
            <a:ext cx="63258" cy="44492"/>
          </a:xfrm>
          <a:custGeom>
            <a:avLst/>
            <a:gdLst>
              <a:gd name="connsiteX0" fmla="*/ 60959 w 63258"/>
              <a:gd name="connsiteY0" fmla="*/ 32132 h 44492"/>
              <a:gd name="connsiteX1" fmla="*/ 35242 w 63258"/>
              <a:gd name="connsiteY1" fmla="*/ 12701 h 44492"/>
              <a:gd name="connsiteX2" fmla="*/ 31337 w 63258"/>
              <a:gd name="connsiteY2" fmla="*/ 5557 h 44492"/>
              <a:gd name="connsiteX3" fmla="*/ 4000 w 63258"/>
              <a:gd name="connsiteY3" fmla="*/ 2319 h 44492"/>
              <a:gd name="connsiteX4" fmla="*/ 95 w 63258"/>
              <a:gd name="connsiteY4" fmla="*/ 16034 h 44492"/>
              <a:gd name="connsiteX5" fmla="*/ 5143 w 63258"/>
              <a:gd name="connsiteY5" fmla="*/ 24226 h 44492"/>
              <a:gd name="connsiteX6" fmla="*/ 36671 w 63258"/>
              <a:gd name="connsiteY6" fmla="*/ 42133 h 44492"/>
              <a:gd name="connsiteX7" fmla="*/ 53720 w 63258"/>
              <a:gd name="connsiteY7" fmla="*/ 43657 h 44492"/>
              <a:gd name="connsiteX8" fmla="*/ 61626 w 63258"/>
              <a:gd name="connsiteY8" fmla="*/ 39275 h 44492"/>
              <a:gd name="connsiteX9" fmla="*/ 60959 w 63258"/>
              <a:gd name="connsiteY9" fmla="*/ 32132 h 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58" h="44492">
                <a:moveTo>
                  <a:pt x="60959" y="32132"/>
                </a:moveTo>
                <a:cubicBezTo>
                  <a:pt x="55435" y="27655"/>
                  <a:pt x="41909" y="18702"/>
                  <a:pt x="35242" y="12701"/>
                </a:cubicBezTo>
                <a:cubicBezTo>
                  <a:pt x="33432" y="11081"/>
                  <a:pt x="32384" y="7938"/>
                  <a:pt x="31337" y="5557"/>
                </a:cubicBezTo>
                <a:cubicBezTo>
                  <a:pt x="28765" y="-444"/>
                  <a:pt x="11715" y="-1682"/>
                  <a:pt x="4000" y="2319"/>
                </a:cubicBezTo>
                <a:cubicBezTo>
                  <a:pt x="381" y="4128"/>
                  <a:pt x="-286" y="10319"/>
                  <a:pt x="95" y="16034"/>
                </a:cubicBezTo>
                <a:cubicBezTo>
                  <a:pt x="381" y="19940"/>
                  <a:pt x="666" y="21464"/>
                  <a:pt x="5143" y="24226"/>
                </a:cubicBezTo>
                <a:cubicBezTo>
                  <a:pt x="27622" y="37847"/>
                  <a:pt x="32575" y="40323"/>
                  <a:pt x="36671" y="42133"/>
                </a:cubicBezTo>
                <a:cubicBezTo>
                  <a:pt x="40766" y="43848"/>
                  <a:pt x="44957" y="45562"/>
                  <a:pt x="53720" y="43657"/>
                </a:cubicBezTo>
                <a:cubicBezTo>
                  <a:pt x="56673" y="42990"/>
                  <a:pt x="59530" y="41561"/>
                  <a:pt x="61626" y="39275"/>
                </a:cubicBezTo>
                <a:cubicBezTo>
                  <a:pt x="63436" y="37275"/>
                  <a:pt x="64388" y="34894"/>
                  <a:pt x="60959" y="32132"/>
                </a:cubicBezTo>
                <a:close/>
              </a:path>
            </a:pathLst>
          </a:custGeom>
          <a:solidFill>
            <a:srgbClr val="FAF6EF"/>
          </a:solidFill>
          <a:ln w="9525" cap="flat">
            <a:noFill/>
            <a:prstDash val="solid"/>
            <a:miter/>
          </a:ln>
        </p:spPr>
        <p:txBody>
          <a:bodyPr rtlCol="0" anchor="ctr"/>
          <a:lstStyle/>
          <a:p>
            <a:endParaRPr lang="ru-RU"/>
          </a:p>
        </p:txBody>
      </p:sp>
      <p:sp>
        <p:nvSpPr>
          <p:cNvPr id="973" name="Полилиния: фигура 972">
            <a:extLst>
              <a:ext uri="{FF2B5EF4-FFF2-40B4-BE49-F238E27FC236}">
                <a16:creationId xmlns:a16="http://schemas.microsoft.com/office/drawing/2014/main" id="{F13670CA-83E3-7448-D120-BF5126ABDEBF}"/>
              </a:ext>
            </a:extLst>
          </p:cNvPr>
          <p:cNvSpPr/>
          <p:nvPr/>
        </p:nvSpPr>
        <p:spPr>
          <a:xfrm>
            <a:off x="6519390" y="3328304"/>
            <a:ext cx="63258" cy="44492"/>
          </a:xfrm>
          <a:custGeom>
            <a:avLst/>
            <a:gdLst>
              <a:gd name="connsiteX0" fmla="*/ 35242 w 63258"/>
              <a:gd name="connsiteY0" fmla="*/ 12701 h 44492"/>
              <a:gd name="connsiteX1" fmla="*/ 31337 w 63258"/>
              <a:gd name="connsiteY1" fmla="*/ 5557 h 44492"/>
              <a:gd name="connsiteX2" fmla="*/ 4000 w 63258"/>
              <a:gd name="connsiteY2" fmla="*/ 2319 h 44492"/>
              <a:gd name="connsiteX3" fmla="*/ 95 w 63258"/>
              <a:gd name="connsiteY3" fmla="*/ 16034 h 44492"/>
              <a:gd name="connsiteX4" fmla="*/ 5143 w 63258"/>
              <a:gd name="connsiteY4" fmla="*/ 24226 h 44492"/>
              <a:gd name="connsiteX5" fmla="*/ 36671 w 63258"/>
              <a:gd name="connsiteY5" fmla="*/ 42133 h 44492"/>
              <a:gd name="connsiteX6" fmla="*/ 53720 w 63258"/>
              <a:gd name="connsiteY6" fmla="*/ 43657 h 44492"/>
              <a:gd name="connsiteX7" fmla="*/ 61626 w 63258"/>
              <a:gd name="connsiteY7" fmla="*/ 39275 h 44492"/>
              <a:gd name="connsiteX8" fmla="*/ 60959 w 63258"/>
              <a:gd name="connsiteY8" fmla="*/ 32132 h 44492"/>
              <a:gd name="connsiteX9" fmla="*/ 35242 w 63258"/>
              <a:gd name="connsiteY9" fmla="*/ 12701 h 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58" h="44492">
                <a:moveTo>
                  <a:pt x="35242" y="12701"/>
                </a:moveTo>
                <a:cubicBezTo>
                  <a:pt x="33432" y="11081"/>
                  <a:pt x="32384" y="7938"/>
                  <a:pt x="31337" y="5557"/>
                </a:cubicBezTo>
                <a:cubicBezTo>
                  <a:pt x="28765" y="-444"/>
                  <a:pt x="11715" y="-1682"/>
                  <a:pt x="4000" y="2319"/>
                </a:cubicBezTo>
                <a:cubicBezTo>
                  <a:pt x="381" y="4128"/>
                  <a:pt x="-286" y="10319"/>
                  <a:pt x="95" y="16034"/>
                </a:cubicBezTo>
                <a:cubicBezTo>
                  <a:pt x="381" y="19940"/>
                  <a:pt x="666" y="21464"/>
                  <a:pt x="5143" y="24226"/>
                </a:cubicBezTo>
                <a:cubicBezTo>
                  <a:pt x="27622" y="37847"/>
                  <a:pt x="32575" y="40323"/>
                  <a:pt x="36671" y="42133"/>
                </a:cubicBezTo>
                <a:cubicBezTo>
                  <a:pt x="40766" y="43848"/>
                  <a:pt x="44957" y="45562"/>
                  <a:pt x="53720" y="43657"/>
                </a:cubicBezTo>
                <a:cubicBezTo>
                  <a:pt x="56673" y="42990"/>
                  <a:pt x="59530" y="41561"/>
                  <a:pt x="61626" y="39275"/>
                </a:cubicBezTo>
                <a:cubicBezTo>
                  <a:pt x="63436" y="37275"/>
                  <a:pt x="64388" y="34894"/>
                  <a:pt x="60959" y="32132"/>
                </a:cubicBezTo>
                <a:cubicBezTo>
                  <a:pt x="55435" y="27655"/>
                  <a:pt x="41909" y="18702"/>
                  <a:pt x="35242" y="12701"/>
                </a:cubicBezTo>
                <a:close/>
              </a:path>
            </a:pathLst>
          </a:custGeom>
          <a:noFill/>
          <a:ln w="1270" cap="flat">
            <a:solidFill>
              <a:srgbClr val="000000">
                <a:alpha val="0"/>
              </a:srgbClr>
            </a:solidFill>
            <a:prstDash val="solid"/>
            <a:miter/>
          </a:ln>
        </p:spPr>
        <p:txBody>
          <a:bodyPr rtlCol="0" anchor="ctr"/>
          <a:lstStyle/>
          <a:p>
            <a:endParaRPr lang="ru-RU"/>
          </a:p>
        </p:txBody>
      </p:sp>
      <p:sp>
        <p:nvSpPr>
          <p:cNvPr id="974" name="Полилиния: фигура 973">
            <a:extLst>
              <a:ext uri="{FF2B5EF4-FFF2-40B4-BE49-F238E27FC236}">
                <a16:creationId xmlns:a16="http://schemas.microsoft.com/office/drawing/2014/main" id="{CD593B02-0C7B-0E3F-A28B-017E7618316A}"/>
              </a:ext>
            </a:extLst>
          </p:cNvPr>
          <p:cNvSpPr/>
          <p:nvPr/>
        </p:nvSpPr>
        <p:spPr>
          <a:xfrm>
            <a:off x="6421377" y="3357167"/>
            <a:ext cx="33191" cy="60301"/>
          </a:xfrm>
          <a:custGeom>
            <a:avLst/>
            <a:gdLst>
              <a:gd name="connsiteX0" fmla="*/ 3715 w 33191"/>
              <a:gd name="connsiteY0" fmla="*/ 55561 h 60301"/>
              <a:gd name="connsiteX1" fmla="*/ 32862 w 33191"/>
              <a:gd name="connsiteY1" fmla="*/ 53180 h 60301"/>
              <a:gd name="connsiteX2" fmla="*/ 26289 w 33191"/>
              <a:gd name="connsiteY2" fmla="*/ 9365 h 60301"/>
              <a:gd name="connsiteX3" fmla="*/ 25718 w 33191"/>
              <a:gd name="connsiteY3" fmla="*/ 2507 h 60301"/>
              <a:gd name="connsiteX4" fmla="*/ 21336 w 33191"/>
              <a:gd name="connsiteY4" fmla="*/ 697 h 60301"/>
              <a:gd name="connsiteX5" fmla="*/ 4858 w 33191"/>
              <a:gd name="connsiteY5" fmla="*/ 1173 h 60301"/>
              <a:gd name="connsiteX6" fmla="*/ 1143 w 33191"/>
              <a:gd name="connsiteY6" fmla="*/ 18604 h 60301"/>
              <a:gd name="connsiteX7" fmla="*/ 3715 w 33191"/>
              <a:gd name="connsiteY7" fmla="*/ 55561 h 6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91" h="60301">
                <a:moveTo>
                  <a:pt x="3715" y="55561"/>
                </a:moveTo>
                <a:cubicBezTo>
                  <a:pt x="11144" y="61371"/>
                  <a:pt x="28670" y="63181"/>
                  <a:pt x="32862" y="53180"/>
                </a:cubicBezTo>
                <a:cubicBezTo>
                  <a:pt x="34861" y="48512"/>
                  <a:pt x="27146" y="18223"/>
                  <a:pt x="26289" y="9365"/>
                </a:cubicBezTo>
                <a:cubicBezTo>
                  <a:pt x="26099" y="6888"/>
                  <a:pt x="25718" y="2507"/>
                  <a:pt x="25718" y="2507"/>
                </a:cubicBezTo>
                <a:cubicBezTo>
                  <a:pt x="25051" y="1649"/>
                  <a:pt x="22384" y="1173"/>
                  <a:pt x="21336" y="697"/>
                </a:cubicBezTo>
                <a:cubicBezTo>
                  <a:pt x="17050" y="-1113"/>
                  <a:pt x="9525" y="1173"/>
                  <a:pt x="4858" y="1173"/>
                </a:cubicBezTo>
                <a:cubicBezTo>
                  <a:pt x="2477" y="1173"/>
                  <a:pt x="1334" y="17080"/>
                  <a:pt x="1143" y="18604"/>
                </a:cubicBezTo>
                <a:cubicBezTo>
                  <a:pt x="476" y="28320"/>
                  <a:pt x="-2096" y="50989"/>
                  <a:pt x="3715" y="55561"/>
                </a:cubicBezTo>
                <a:close/>
              </a:path>
            </a:pathLst>
          </a:custGeom>
          <a:solidFill>
            <a:srgbClr val="4FA490"/>
          </a:solidFill>
          <a:ln w="9525" cap="flat">
            <a:noFill/>
            <a:prstDash val="solid"/>
            <a:miter/>
          </a:ln>
        </p:spPr>
        <p:txBody>
          <a:bodyPr rtlCol="0" anchor="ctr"/>
          <a:lstStyle/>
          <a:p>
            <a:endParaRPr lang="ru-RU"/>
          </a:p>
        </p:txBody>
      </p:sp>
      <p:sp>
        <p:nvSpPr>
          <p:cNvPr id="975" name="Полилиния: фигура 974">
            <a:extLst>
              <a:ext uri="{FF2B5EF4-FFF2-40B4-BE49-F238E27FC236}">
                <a16:creationId xmlns:a16="http://schemas.microsoft.com/office/drawing/2014/main" id="{C859BECE-30D8-77C0-F360-1EB7D9A234E7}"/>
              </a:ext>
            </a:extLst>
          </p:cNvPr>
          <p:cNvSpPr/>
          <p:nvPr/>
        </p:nvSpPr>
        <p:spPr>
          <a:xfrm>
            <a:off x="6421377" y="3357167"/>
            <a:ext cx="33191" cy="60301"/>
          </a:xfrm>
          <a:custGeom>
            <a:avLst/>
            <a:gdLst>
              <a:gd name="connsiteX0" fmla="*/ 32862 w 33191"/>
              <a:gd name="connsiteY0" fmla="*/ 53180 h 60301"/>
              <a:gd name="connsiteX1" fmla="*/ 26289 w 33191"/>
              <a:gd name="connsiteY1" fmla="*/ 9365 h 60301"/>
              <a:gd name="connsiteX2" fmla="*/ 25718 w 33191"/>
              <a:gd name="connsiteY2" fmla="*/ 2507 h 60301"/>
              <a:gd name="connsiteX3" fmla="*/ 21336 w 33191"/>
              <a:gd name="connsiteY3" fmla="*/ 697 h 60301"/>
              <a:gd name="connsiteX4" fmla="*/ 4858 w 33191"/>
              <a:gd name="connsiteY4" fmla="*/ 1173 h 60301"/>
              <a:gd name="connsiteX5" fmla="*/ 1143 w 33191"/>
              <a:gd name="connsiteY5" fmla="*/ 18604 h 60301"/>
              <a:gd name="connsiteX6" fmla="*/ 3715 w 33191"/>
              <a:gd name="connsiteY6" fmla="*/ 55561 h 60301"/>
              <a:gd name="connsiteX7" fmla="*/ 32862 w 33191"/>
              <a:gd name="connsiteY7" fmla="*/ 53180 h 6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91" h="60301">
                <a:moveTo>
                  <a:pt x="32862" y="53180"/>
                </a:moveTo>
                <a:cubicBezTo>
                  <a:pt x="34861" y="48512"/>
                  <a:pt x="27146" y="18223"/>
                  <a:pt x="26289" y="9365"/>
                </a:cubicBezTo>
                <a:cubicBezTo>
                  <a:pt x="26099" y="6888"/>
                  <a:pt x="25718" y="2507"/>
                  <a:pt x="25718" y="2507"/>
                </a:cubicBezTo>
                <a:cubicBezTo>
                  <a:pt x="25051" y="1649"/>
                  <a:pt x="22384" y="1173"/>
                  <a:pt x="21336" y="697"/>
                </a:cubicBezTo>
                <a:cubicBezTo>
                  <a:pt x="17050" y="-1113"/>
                  <a:pt x="9525" y="1173"/>
                  <a:pt x="4858" y="1173"/>
                </a:cubicBezTo>
                <a:cubicBezTo>
                  <a:pt x="2477" y="1173"/>
                  <a:pt x="1334" y="17080"/>
                  <a:pt x="1143" y="18604"/>
                </a:cubicBezTo>
                <a:cubicBezTo>
                  <a:pt x="476" y="28320"/>
                  <a:pt x="-2096" y="50989"/>
                  <a:pt x="3715" y="55561"/>
                </a:cubicBezTo>
                <a:cubicBezTo>
                  <a:pt x="11144" y="61371"/>
                  <a:pt x="28670" y="63181"/>
                  <a:pt x="32862" y="53180"/>
                </a:cubicBezTo>
                <a:close/>
              </a:path>
            </a:pathLst>
          </a:custGeom>
          <a:noFill/>
          <a:ln w="1270" cap="flat">
            <a:solidFill>
              <a:srgbClr val="000000">
                <a:alpha val="0"/>
              </a:srgbClr>
            </a:solidFill>
            <a:prstDash val="solid"/>
            <a:miter/>
          </a:ln>
        </p:spPr>
        <p:txBody>
          <a:bodyPr rtlCol="0" anchor="ctr"/>
          <a:lstStyle/>
          <a:p>
            <a:endParaRPr lang="ru-RU"/>
          </a:p>
        </p:txBody>
      </p:sp>
      <p:sp>
        <p:nvSpPr>
          <p:cNvPr id="976" name="Полилиния: фигура 975">
            <a:extLst>
              <a:ext uri="{FF2B5EF4-FFF2-40B4-BE49-F238E27FC236}">
                <a16:creationId xmlns:a16="http://schemas.microsoft.com/office/drawing/2014/main" id="{995D5C06-97FE-FFF4-57FA-1D00FA28832D}"/>
              </a:ext>
            </a:extLst>
          </p:cNvPr>
          <p:cNvSpPr/>
          <p:nvPr/>
        </p:nvSpPr>
        <p:spPr>
          <a:xfrm>
            <a:off x="6420996" y="3351970"/>
            <a:ext cx="33186" cy="60296"/>
          </a:xfrm>
          <a:custGeom>
            <a:avLst/>
            <a:gdLst>
              <a:gd name="connsiteX0" fmla="*/ 3715 w 33186"/>
              <a:gd name="connsiteY0" fmla="*/ 55519 h 60296"/>
              <a:gd name="connsiteX1" fmla="*/ 32861 w 33186"/>
              <a:gd name="connsiteY1" fmla="*/ 53138 h 60296"/>
              <a:gd name="connsiteX2" fmla="*/ 26956 w 33186"/>
              <a:gd name="connsiteY2" fmla="*/ 9419 h 60296"/>
              <a:gd name="connsiteX3" fmla="*/ 26384 w 33186"/>
              <a:gd name="connsiteY3" fmla="*/ 2465 h 60296"/>
              <a:gd name="connsiteX4" fmla="*/ 21336 w 33186"/>
              <a:gd name="connsiteY4" fmla="*/ 656 h 60296"/>
              <a:gd name="connsiteX5" fmla="*/ 4762 w 33186"/>
              <a:gd name="connsiteY5" fmla="*/ 1132 h 60296"/>
              <a:gd name="connsiteX6" fmla="*/ 1143 w 33186"/>
              <a:gd name="connsiteY6" fmla="*/ 18658 h 60296"/>
              <a:gd name="connsiteX7" fmla="*/ 3715 w 33186"/>
              <a:gd name="connsiteY7" fmla="*/ 55519 h 6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86" h="60296">
                <a:moveTo>
                  <a:pt x="3715" y="55519"/>
                </a:moveTo>
                <a:cubicBezTo>
                  <a:pt x="11144" y="61425"/>
                  <a:pt x="28670" y="63140"/>
                  <a:pt x="32861" y="53138"/>
                </a:cubicBezTo>
                <a:cubicBezTo>
                  <a:pt x="34766" y="48471"/>
                  <a:pt x="27718" y="18181"/>
                  <a:pt x="26956" y="9419"/>
                </a:cubicBezTo>
                <a:cubicBezTo>
                  <a:pt x="26765" y="6942"/>
                  <a:pt x="26384" y="2465"/>
                  <a:pt x="26384" y="2465"/>
                </a:cubicBezTo>
                <a:cubicBezTo>
                  <a:pt x="25717" y="1608"/>
                  <a:pt x="22384" y="1132"/>
                  <a:pt x="21336" y="656"/>
                </a:cubicBezTo>
                <a:cubicBezTo>
                  <a:pt x="17050" y="-1059"/>
                  <a:pt x="9430" y="1132"/>
                  <a:pt x="4762" y="1132"/>
                </a:cubicBezTo>
                <a:cubicBezTo>
                  <a:pt x="2381" y="1132"/>
                  <a:pt x="1238" y="17039"/>
                  <a:pt x="1143" y="18658"/>
                </a:cubicBezTo>
                <a:cubicBezTo>
                  <a:pt x="476" y="28278"/>
                  <a:pt x="-2096" y="51043"/>
                  <a:pt x="3715" y="55519"/>
                </a:cubicBezTo>
                <a:close/>
              </a:path>
            </a:pathLst>
          </a:custGeom>
          <a:solidFill>
            <a:srgbClr val="FAF6EF"/>
          </a:solidFill>
          <a:ln w="9525" cap="flat">
            <a:noFill/>
            <a:prstDash val="solid"/>
            <a:miter/>
          </a:ln>
        </p:spPr>
        <p:txBody>
          <a:bodyPr rtlCol="0" anchor="ctr"/>
          <a:lstStyle/>
          <a:p>
            <a:endParaRPr lang="ru-RU"/>
          </a:p>
        </p:txBody>
      </p:sp>
      <p:sp>
        <p:nvSpPr>
          <p:cNvPr id="977" name="Полилиния: фигура 976">
            <a:extLst>
              <a:ext uri="{FF2B5EF4-FFF2-40B4-BE49-F238E27FC236}">
                <a16:creationId xmlns:a16="http://schemas.microsoft.com/office/drawing/2014/main" id="{E2FCB14A-C568-9073-4595-B58629A42D50}"/>
              </a:ext>
            </a:extLst>
          </p:cNvPr>
          <p:cNvSpPr/>
          <p:nvPr/>
        </p:nvSpPr>
        <p:spPr>
          <a:xfrm>
            <a:off x="6420996" y="3351970"/>
            <a:ext cx="33186" cy="60296"/>
          </a:xfrm>
          <a:custGeom>
            <a:avLst/>
            <a:gdLst>
              <a:gd name="connsiteX0" fmla="*/ 32861 w 33186"/>
              <a:gd name="connsiteY0" fmla="*/ 53138 h 60296"/>
              <a:gd name="connsiteX1" fmla="*/ 26956 w 33186"/>
              <a:gd name="connsiteY1" fmla="*/ 9419 h 60296"/>
              <a:gd name="connsiteX2" fmla="*/ 26384 w 33186"/>
              <a:gd name="connsiteY2" fmla="*/ 2465 h 60296"/>
              <a:gd name="connsiteX3" fmla="*/ 21336 w 33186"/>
              <a:gd name="connsiteY3" fmla="*/ 656 h 60296"/>
              <a:gd name="connsiteX4" fmla="*/ 4762 w 33186"/>
              <a:gd name="connsiteY4" fmla="*/ 1132 h 60296"/>
              <a:gd name="connsiteX5" fmla="*/ 1143 w 33186"/>
              <a:gd name="connsiteY5" fmla="*/ 18658 h 60296"/>
              <a:gd name="connsiteX6" fmla="*/ 3715 w 33186"/>
              <a:gd name="connsiteY6" fmla="*/ 55519 h 60296"/>
              <a:gd name="connsiteX7" fmla="*/ 32861 w 33186"/>
              <a:gd name="connsiteY7" fmla="*/ 53138 h 6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86" h="60296">
                <a:moveTo>
                  <a:pt x="32861" y="53138"/>
                </a:moveTo>
                <a:cubicBezTo>
                  <a:pt x="34766" y="48471"/>
                  <a:pt x="27718" y="18181"/>
                  <a:pt x="26956" y="9419"/>
                </a:cubicBezTo>
                <a:cubicBezTo>
                  <a:pt x="26765" y="6942"/>
                  <a:pt x="26384" y="2465"/>
                  <a:pt x="26384" y="2465"/>
                </a:cubicBezTo>
                <a:cubicBezTo>
                  <a:pt x="25717" y="1608"/>
                  <a:pt x="22384" y="1132"/>
                  <a:pt x="21336" y="656"/>
                </a:cubicBezTo>
                <a:cubicBezTo>
                  <a:pt x="17050" y="-1059"/>
                  <a:pt x="9430" y="1132"/>
                  <a:pt x="4762" y="1132"/>
                </a:cubicBezTo>
                <a:cubicBezTo>
                  <a:pt x="2381" y="1132"/>
                  <a:pt x="1238" y="17039"/>
                  <a:pt x="1143" y="18658"/>
                </a:cubicBezTo>
                <a:cubicBezTo>
                  <a:pt x="476" y="28278"/>
                  <a:pt x="-2096" y="51043"/>
                  <a:pt x="3715" y="55519"/>
                </a:cubicBezTo>
                <a:cubicBezTo>
                  <a:pt x="11144" y="61425"/>
                  <a:pt x="28670" y="63140"/>
                  <a:pt x="32861" y="53138"/>
                </a:cubicBezTo>
                <a:close/>
              </a:path>
            </a:pathLst>
          </a:custGeom>
          <a:noFill/>
          <a:ln w="1270" cap="flat">
            <a:solidFill>
              <a:srgbClr val="000000">
                <a:alpha val="0"/>
              </a:srgbClr>
            </a:solidFill>
            <a:prstDash val="solid"/>
            <a:miter/>
          </a:ln>
        </p:spPr>
        <p:txBody>
          <a:bodyPr rtlCol="0" anchor="ctr"/>
          <a:lstStyle/>
          <a:p>
            <a:endParaRPr lang="ru-RU"/>
          </a:p>
        </p:txBody>
      </p:sp>
      <p:sp>
        <p:nvSpPr>
          <p:cNvPr id="978" name="Полилиния: фигура 977">
            <a:extLst>
              <a:ext uri="{FF2B5EF4-FFF2-40B4-BE49-F238E27FC236}">
                <a16:creationId xmlns:a16="http://schemas.microsoft.com/office/drawing/2014/main" id="{AB0A26EB-2CE0-1DCB-1FB4-D36254FAF560}"/>
              </a:ext>
            </a:extLst>
          </p:cNvPr>
          <p:cNvSpPr/>
          <p:nvPr/>
        </p:nvSpPr>
        <p:spPr>
          <a:xfrm>
            <a:off x="6422083" y="3136119"/>
            <a:ext cx="127420" cy="226012"/>
          </a:xfrm>
          <a:custGeom>
            <a:avLst/>
            <a:gdLst>
              <a:gd name="connsiteX0" fmla="*/ 124738 w 127420"/>
              <a:gd name="connsiteY0" fmla="*/ 125638 h 226012"/>
              <a:gd name="connsiteX1" fmla="*/ 122166 w 127420"/>
              <a:gd name="connsiteY1" fmla="*/ 106873 h 226012"/>
              <a:gd name="connsiteX2" fmla="*/ 115499 w 127420"/>
              <a:gd name="connsiteY2" fmla="*/ 8671 h 226012"/>
              <a:gd name="connsiteX3" fmla="*/ 28440 w 127420"/>
              <a:gd name="connsiteY3" fmla="*/ 21148 h 226012"/>
              <a:gd name="connsiteX4" fmla="*/ 19106 w 127420"/>
              <a:gd name="connsiteY4" fmla="*/ 102206 h 226012"/>
              <a:gd name="connsiteX5" fmla="*/ 17772 w 127420"/>
              <a:gd name="connsiteY5" fmla="*/ 122780 h 226012"/>
              <a:gd name="connsiteX6" fmla="*/ 12152 w 127420"/>
              <a:gd name="connsiteY6" fmla="*/ 137163 h 226012"/>
              <a:gd name="connsiteX7" fmla="*/ 1485 w 127420"/>
              <a:gd name="connsiteY7" fmla="*/ 183835 h 226012"/>
              <a:gd name="connsiteX8" fmla="*/ 56 w 127420"/>
              <a:gd name="connsiteY8" fmla="*/ 217840 h 226012"/>
              <a:gd name="connsiteX9" fmla="*/ 27297 w 127420"/>
              <a:gd name="connsiteY9" fmla="*/ 220602 h 226012"/>
              <a:gd name="connsiteX10" fmla="*/ 60159 w 127420"/>
              <a:gd name="connsiteY10" fmla="*/ 114398 h 226012"/>
              <a:gd name="connsiteX11" fmla="*/ 72731 w 127420"/>
              <a:gd name="connsiteY11" fmla="*/ 62296 h 226012"/>
              <a:gd name="connsiteX12" fmla="*/ 86353 w 127420"/>
              <a:gd name="connsiteY12" fmla="*/ 127924 h 226012"/>
              <a:gd name="connsiteX13" fmla="*/ 88924 w 127420"/>
              <a:gd name="connsiteY13" fmla="*/ 151927 h 226012"/>
              <a:gd name="connsiteX14" fmla="*/ 99211 w 127420"/>
              <a:gd name="connsiteY14" fmla="*/ 197932 h 226012"/>
              <a:gd name="connsiteX15" fmla="*/ 127405 w 127420"/>
              <a:gd name="connsiteY15" fmla="*/ 196123 h 226012"/>
              <a:gd name="connsiteX16" fmla="*/ 124738 w 127420"/>
              <a:gd name="connsiteY16" fmla="*/ 125638 h 22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420" h="226012">
                <a:moveTo>
                  <a:pt x="124738" y="125638"/>
                </a:moveTo>
                <a:cubicBezTo>
                  <a:pt x="123595" y="119446"/>
                  <a:pt x="122548" y="113255"/>
                  <a:pt x="122166" y="106873"/>
                </a:cubicBezTo>
                <a:cubicBezTo>
                  <a:pt x="120928" y="87442"/>
                  <a:pt x="126834" y="73536"/>
                  <a:pt x="115499" y="8671"/>
                </a:cubicBezTo>
                <a:cubicBezTo>
                  <a:pt x="111498" y="-7522"/>
                  <a:pt x="30726" y="289"/>
                  <a:pt x="28440" y="21148"/>
                </a:cubicBezTo>
                <a:cubicBezTo>
                  <a:pt x="23487" y="47342"/>
                  <a:pt x="19106" y="75536"/>
                  <a:pt x="19106" y="102206"/>
                </a:cubicBezTo>
                <a:cubicBezTo>
                  <a:pt x="19106" y="109064"/>
                  <a:pt x="19487" y="116113"/>
                  <a:pt x="17772" y="122780"/>
                </a:cubicBezTo>
                <a:cubicBezTo>
                  <a:pt x="16534" y="127733"/>
                  <a:pt x="14248" y="132496"/>
                  <a:pt x="12152" y="137163"/>
                </a:cubicBezTo>
                <a:cubicBezTo>
                  <a:pt x="4819" y="153927"/>
                  <a:pt x="3199" y="165547"/>
                  <a:pt x="1485" y="183835"/>
                </a:cubicBezTo>
                <a:cubicBezTo>
                  <a:pt x="628" y="192789"/>
                  <a:pt x="-230" y="208791"/>
                  <a:pt x="56" y="217840"/>
                </a:cubicBezTo>
                <a:cubicBezTo>
                  <a:pt x="-39" y="226793"/>
                  <a:pt x="24630" y="229365"/>
                  <a:pt x="27297" y="220602"/>
                </a:cubicBezTo>
                <a:cubicBezTo>
                  <a:pt x="36918" y="172882"/>
                  <a:pt x="51015" y="159356"/>
                  <a:pt x="60159" y="114398"/>
                </a:cubicBezTo>
                <a:cubicBezTo>
                  <a:pt x="62063" y="104587"/>
                  <a:pt x="72731" y="62296"/>
                  <a:pt x="72731" y="62296"/>
                </a:cubicBezTo>
                <a:cubicBezTo>
                  <a:pt x="75875" y="79727"/>
                  <a:pt x="85590" y="118780"/>
                  <a:pt x="86353" y="127924"/>
                </a:cubicBezTo>
                <a:cubicBezTo>
                  <a:pt x="87114" y="137258"/>
                  <a:pt x="87019" y="142783"/>
                  <a:pt x="88924" y="151927"/>
                </a:cubicBezTo>
                <a:cubicBezTo>
                  <a:pt x="91496" y="164309"/>
                  <a:pt x="96068" y="172310"/>
                  <a:pt x="99211" y="197932"/>
                </a:cubicBezTo>
                <a:cubicBezTo>
                  <a:pt x="99687" y="205457"/>
                  <a:pt x="128167" y="206124"/>
                  <a:pt x="127405" y="196123"/>
                </a:cubicBezTo>
                <a:cubicBezTo>
                  <a:pt x="124071" y="152593"/>
                  <a:pt x="126929" y="137734"/>
                  <a:pt x="124738" y="125638"/>
                </a:cubicBezTo>
                <a:close/>
              </a:path>
            </a:pathLst>
          </a:custGeom>
          <a:solidFill>
            <a:srgbClr val="3A2F3D"/>
          </a:solidFill>
          <a:ln w="9525" cap="flat">
            <a:noFill/>
            <a:prstDash val="solid"/>
            <a:miter/>
          </a:ln>
        </p:spPr>
        <p:txBody>
          <a:bodyPr rtlCol="0" anchor="ctr"/>
          <a:lstStyle/>
          <a:p>
            <a:endParaRPr lang="ru-RU"/>
          </a:p>
        </p:txBody>
      </p:sp>
      <p:sp>
        <p:nvSpPr>
          <p:cNvPr id="979" name="Полилиния: фигура 978">
            <a:extLst>
              <a:ext uri="{FF2B5EF4-FFF2-40B4-BE49-F238E27FC236}">
                <a16:creationId xmlns:a16="http://schemas.microsoft.com/office/drawing/2014/main" id="{49F89ED3-5F19-5AA2-45F2-A56F01402C4E}"/>
              </a:ext>
            </a:extLst>
          </p:cNvPr>
          <p:cNvSpPr/>
          <p:nvPr/>
        </p:nvSpPr>
        <p:spPr>
          <a:xfrm>
            <a:off x="6422083" y="3136119"/>
            <a:ext cx="127420" cy="226012"/>
          </a:xfrm>
          <a:custGeom>
            <a:avLst/>
            <a:gdLst>
              <a:gd name="connsiteX0" fmla="*/ 122166 w 127420"/>
              <a:gd name="connsiteY0" fmla="*/ 106873 h 226012"/>
              <a:gd name="connsiteX1" fmla="*/ 115499 w 127420"/>
              <a:gd name="connsiteY1" fmla="*/ 8671 h 226012"/>
              <a:gd name="connsiteX2" fmla="*/ 28440 w 127420"/>
              <a:gd name="connsiteY2" fmla="*/ 21148 h 226012"/>
              <a:gd name="connsiteX3" fmla="*/ 19106 w 127420"/>
              <a:gd name="connsiteY3" fmla="*/ 102206 h 226012"/>
              <a:gd name="connsiteX4" fmla="*/ 17772 w 127420"/>
              <a:gd name="connsiteY4" fmla="*/ 122780 h 226012"/>
              <a:gd name="connsiteX5" fmla="*/ 12152 w 127420"/>
              <a:gd name="connsiteY5" fmla="*/ 137163 h 226012"/>
              <a:gd name="connsiteX6" fmla="*/ 1485 w 127420"/>
              <a:gd name="connsiteY6" fmla="*/ 183835 h 226012"/>
              <a:gd name="connsiteX7" fmla="*/ 56 w 127420"/>
              <a:gd name="connsiteY7" fmla="*/ 217840 h 226012"/>
              <a:gd name="connsiteX8" fmla="*/ 27297 w 127420"/>
              <a:gd name="connsiteY8" fmla="*/ 220602 h 226012"/>
              <a:gd name="connsiteX9" fmla="*/ 60159 w 127420"/>
              <a:gd name="connsiteY9" fmla="*/ 114398 h 226012"/>
              <a:gd name="connsiteX10" fmla="*/ 72731 w 127420"/>
              <a:gd name="connsiteY10" fmla="*/ 62296 h 226012"/>
              <a:gd name="connsiteX11" fmla="*/ 86353 w 127420"/>
              <a:gd name="connsiteY11" fmla="*/ 127924 h 226012"/>
              <a:gd name="connsiteX12" fmla="*/ 88924 w 127420"/>
              <a:gd name="connsiteY12" fmla="*/ 151927 h 226012"/>
              <a:gd name="connsiteX13" fmla="*/ 99211 w 127420"/>
              <a:gd name="connsiteY13" fmla="*/ 197932 h 226012"/>
              <a:gd name="connsiteX14" fmla="*/ 127405 w 127420"/>
              <a:gd name="connsiteY14" fmla="*/ 196123 h 226012"/>
              <a:gd name="connsiteX15" fmla="*/ 124738 w 127420"/>
              <a:gd name="connsiteY15" fmla="*/ 125638 h 226012"/>
              <a:gd name="connsiteX16" fmla="*/ 122166 w 127420"/>
              <a:gd name="connsiteY16" fmla="*/ 106873 h 22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420" h="226012">
                <a:moveTo>
                  <a:pt x="122166" y="106873"/>
                </a:moveTo>
                <a:cubicBezTo>
                  <a:pt x="120928" y="87442"/>
                  <a:pt x="126834" y="73536"/>
                  <a:pt x="115499" y="8671"/>
                </a:cubicBezTo>
                <a:cubicBezTo>
                  <a:pt x="111498" y="-7522"/>
                  <a:pt x="30726" y="289"/>
                  <a:pt x="28440" y="21148"/>
                </a:cubicBezTo>
                <a:cubicBezTo>
                  <a:pt x="23487" y="47342"/>
                  <a:pt x="19106" y="75536"/>
                  <a:pt x="19106" y="102206"/>
                </a:cubicBezTo>
                <a:cubicBezTo>
                  <a:pt x="19106" y="109064"/>
                  <a:pt x="19487" y="116113"/>
                  <a:pt x="17772" y="122780"/>
                </a:cubicBezTo>
                <a:cubicBezTo>
                  <a:pt x="16534" y="127733"/>
                  <a:pt x="14248" y="132496"/>
                  <a:pt x="12152" y="137163"/>
                </a:cubicBezTo>
                <a:cubicBezTo>
                  <a:pt x="4819" y="153927"/>
                  <a:pt x="3199" y="165547"/>
                  <a:pt x="1485" y="183835"/>
                </a:cubicBezTo>
                <a:cubicBezTo>
                  <a:pt x="628" y="192789"/>
                  <a:pt x="-230" y="208791"/>
                  <a:pt x="56" y="217840"/>
                </a:cubicBezTo>
                <a:cubicBezTo>
                  <a:pt x="-39" y="226793"/>
                  <a:pt x="24630" y="229365"/>
                  <a:pt x="27297" y="220602"/>
                </a:cubicBezTo>
                <a:cubicBezTo>
                  <a:pt x="36918" y="172882"/>
                  <a:pt x="51015" y="159356"/>
                  <a:pt x="60159" y="114398"/>
                </a:cubicBezTo>
                <a:cubicBezTo>
                  <a:pt x="62063" y="104587"/>
                  <a:pt x="72731" y="62296"/>
                  <a:pt x="72731" y="62296"/>
                </a:cubicBezTo>
                <a:cubicBezTo>
                  <a:pt x="75875" y="79727"/>
                  <a:pt x="85590" y="118780"/>
                  <a:pt x="86353" y="127924"/>
                </a:cubicBezTo>
                <a:cubicBezTo>
                  <a:pt x="87114" y="137258"/>
                  <a:pt x="87019" y="142783"/>
                  <a:pt x="88924" y="151927"/>
                </a:cubicBezTo>
                <a:cubicBezTo>
                  <a:pt x="91496" y="164309"/>
                  <a:pt x="96068" y="172310"/>
                  <a:pt x="99211" y="197932"/>
                </a:cubicBezTo>
                <a:cubicBezTo>
                  <a:pt x="99687" y="205457"/>
                  <a:pt x="128167" y="206124"/>
                  <a:pt x="127405" y="196123"/>
                </a:cubicBezTo>
                <a:cubicBezTo>
                  <a:pt x="124071" y="152593"/>
                  <a:pt x="126929" y="137734"/>
                  <a:pt x="124738" y="125638"/>
                </a:cubicBezTo>
                <a:cubicBezTo>
                  <a:pt x="123595" y="119446"/>
                  <a:pt x="122548" y="113255"/>
                  <a:pt x="122166" y="106873"/>
                </a:cubicBezTo>
                <a:close/>
              </a:path>
            </a:pathLst>
          </a:custGeom>
          <a:noFill/>
          <a:ln w="1270" cap="flat">
            <a:solidFill>
              <a:srgbClr val="000000">
                <a:alpha val="0"/>
              </a:srgbClr>
            </a:solidFill>
            <a:prstDash val="solid"/>
            <a:miter/>
          </a:ln>
        </p:spPr>
        <p:txBody>
          <a:bodyPr rtlCol="0" anchor="ctr"/>
          <a:lstStyle/>
          <a:p>
            <a:endParaRPr lang="ru-RU"/>
          </a:p>
        </p:txBody>
      </p:sp>
      <p:sp>
        <p:nvSpPr>
          <p:cNvPr id="980" name="Полилиния: фигура 979">
            <a:extLst>
              <a:ext uri="{FF2B5EF4-FFF2-40B4-BE49-F238E27FC236}">
                <a16:creationId xmlns:a16="http://schemas.microsoft.com/office/drawing/2014/main" id="{F029F63B-9215-AD36-1196-85BDB84F9665}"/>
              </a:ext>
            </a:extLst>
          </p:cNvPr>
          <p:cNvSpPr/>
          <p:nvPr/>
        </p:nvSpPr>
        <p:spPr>
          <a:xfrm>
            <a:off x="6541868" y="3013535"/>
            <a:ext cx="56388" cy="78337"/>
          </a:xfrm>
          <a:custGeom>
            <a:avLst/>
            <a:gdLst>
              <a:gd name="connsiteX0" fmla="*/ 50292 w 56388"/>
              <a:gd name="connsiteY0" fmla="*/ 28956 h 78337"/>
              <a:gd name="connsiteX1" fmla="*/ 10096 w 56388"/>
              <a:gd name="connsiteY1" fmla="*/ 0 h 78337"/>
              <a:gd name="connsiteX2" fmla="*/ 0 w 56388"/>
              <a:gd name="connsiteY2" fmla="*/ 31337 h 78337"/>
              <a:gd name="connsiteX3" fmla="*/ 34576 w 56388"/>
              <a:gd name="connsiteY3" fmla="*/ 46292 h 78337"/>
              <a:gd name="connsiteX4" fmla="*/ 37719 w 56388"/>
              <a:gd name="connsiteY4" fmla="*/ 70675 h 78337"/>
              <a:gd name="connsiteX5" fmla="*/ 49340 w 56388"/>
              <a:gd name="connsiteY5" fmla="*/ 78010 h 78337"/>
              <a:gd name="connsiteX6" fmla="*/ 55436 w 56388"/>
              <a:gd name="connsiteY6" fmla="*/ 56483 h 78337"/>
              <a:gd name="connsiteX7" fmla="*/ 56388 w 56388"/>
              <a:gd name="connsiteY7" fmla="*/ 42482 h 78337"/>
              <a:gd name="connsiteX8" fmla="*/ 50292 w 56388"/>
              <a:gd name="connsiteY8" fmla="*/ 28956 h 7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 h="78337">
                <a:moveTo>
                  <a:pt x="50292" y="28956"/>
                </a:moveTo>
                <a:cubicBezTo>
                  <a:pt x="42101" y="21717"/>
                  <a:pt x="26575" y="10287"/>
                  <a:pt x="10096" y="0"/>
                </a:cubicBezTo>
                <a:cubicBezTo>
                  <a:pt x="6478" y="10954"/>
                  <a:pt x="3334" y="20383"/>
                  <a:pt x="0" y="31337"/>
                </a:cubicBezTo>
                <a:lnTo>
                  <a:pt x="34576" y="46292"/>
                </a:lnTo>
                <a:lnTo>
                  <a:pt x="37719" y="70675"/>
                </a:lnTo>
                <a:cubicBezTo>
                  <a:pt x="37719" y="70675"/>
                  <a:pt x="44768" y="80200"/>
                  <a:pt x="49340" y="78010"/>
                </a:cubicBezTo>
                <a:cubicBezTo>
                  <a:pt x="52102" y="76771"/>
                  <a:pt x="54103" y="68199"/>
                  <a:pt x="55436" y="56483"/>
                </a:cubicBezTo>
                <a:cubicBezTo>
                  <a:pt x="56007" y="51340"/>
                  <a:pt x="56388" y="47054"/>
                  <a:pt x="56388" y="42482"/>
                </a:cubicBezTo>
                <a:cubicBezTo>
                  <a:pt x="56293" y="37338"/>
                  <a:pt x="54103" y="32385"/>
                  <a:pt x="50292" y="28956"/>
                </a:cubicBezTo>
                <a:close/>
              </a:path>
            </a:pathLst>
          </a:custGeom>
          <a:solidFill>
            <a:srgbClr val="F9B192"/>
          </a:solidFill>
          <a:ln w="9525" cap="flat">
            <a:noFill/>
            <a:prstDash val="solid"/>
            <a:miter/>
          </a:ln>
        </p:spPr>
        <p:txBody>
          <a:bodyPr rtlCol="0" anchor="ctr"/>
          <a:lstStyle/>
          <a:p>
            <a:endParaRPr lang="ru-RU"/>
          </a:p>
        </p:txBody>
      </p:sp>
      <p:sp>
        <p:nvSpPr>
          <p:cNvPr id="981" name="Полилиния: фигура 980">
            <a:extLst>
              <a:ext uri="{FF2B5EF4-FFF2-40B4-BE49-F238E27FC236}">
                <a16:creationId xmlns:a16="http://schemas.microsoft.com/office/drawing/2014/main" id="{96B8E39B-5E68-A290-9CA0-C555B673B6F1}"/>
              </a:ext>
            </a:extLst>
          </p:cNvPr>
          <p:cNvSpPr/>
          <p:nvPr/>
        </p:nvSpPr>
        <p:spPr>
          <a:xfrm>
            <a:off x="6541868" y="3013535"/>
            <a:ext cx="56388" cy="78337"/>
          </a:xfrm>
          <a:custGeom>
            <a:avLst/>
            <a:gdLst>
              <a:gd name="connsiteX0" fmla="*/ 10096 w 56388"/>
              <a:gd name="connsiteY0" fmla="*/ 0 h 78337"/>
              <a:gd name="connsiteX1" fmla="*/ 0 w 56388"/>
              <a:gd name="connsiteY1" fmla="*/ 31337 h 78337"/>
              <a:gd name="connsiteX2" fmla="*/ 34576 w 56388"/>
              <a:gd name="connsiteY2" fmla="*/ 46292 h 78337"/>
              <a:gd name="connsiteX3" fmla="*/ 37719 w 56388"/>
              <a:gd name="connsiteY3" fmla="*/ 70675 h 78337"/>
              <a:gd name="connsiteX4" fmla="*/ 49340 w 56388"/>
              <a:gd name="connsiteY4" fmla="*/ 78010 h 78337"/>
              <a:gd name="connsiteX5" fmla="*/ 55436 w 56388"/>
              <a:gd name="connsiteY5" fmla="*/ 56483 h 78337"/>
              <a:gd name="connsiteX6" fmla="*/ 56388 w 56388"/>
              <a:gd name="connsiteY6" fmla="*/ 42482 h 78337"/>
              <a:gd name="connsiteX7" fmla="*/ 50292 w 56388"/>
              <a:gd name="connsiteY7" fmla="*/ 28956 h 78337"/>
              <a:gd name="connsiteX8" fmla="*/ 10096 w 56388"/>
              <a:gd name="connsiteY8" fmla="*/ 0 h 7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8" h="78337">
                <a:moveTo>
                  <a:pt x="10096" y="0"/>
                </a:moveTo>
                <a:cubicBezTo>
                  <a:pt x="6478" y="10954"/>
                  <a:pt x="3334" y="20383"/>
                  <a:pt x="0" y="31337"/>
                </a:cubicBezTo>
                <a:lnTo>
                  <a:pt x="34576" y="46292"/>
                </a:lnTo>
                <a:lnTo>
                  <a:pt x="37719" y="70675"/>
                </a:lnTo>
                <a:cubicBezTo>
                  <a:pt x="37719" y="70675"/>
                  <a:pt x="44768" y="80200"/>
                  <a:pt x="49340" y="78010"/>
                </a:cubicBezTo>
                <a:cubicBezTo>
                  <a:pt x="52102" y="76771"/>
                  <a:pt x="54103" y="68199"/>
                  <a:pt x="55436" y="56483"/>
                </a:cubicBezTo>
                <a:cubicBezTo>
                  <a:pt x="56007" y="51340"/>
                  <a:pt x="56388" y="47054"/>
                  <a:pt x="56388" y="42482"/>
                </a:cubicBezTo>
                <a:cubicBezTo>
                  <a:pt x="56293" y="37338"/>
                  <a:pt x="54103" y="32385"/>
                  <a:pt x="50292" y="28956"/>
                </a:cubicBezTo>
                <a:cubicBezTo>
                  <a:pt x="42101" y="21717"/>
                  <a:pt x="26575" y="10287"/>
                  <a:pt x="10096" y="0"/>
                </a:cubicBezTo>
                <a:close/>
              </a:path>
            </a:pathLst>
          </a:custGeom>
          <a:noFill/>
          <a:ln w="1270" cap="flat">
            <a:solidFill>
              <a:srgbClr val="000000">
                <a:alpha val="0"/>
              </a:srgbClr>
            </a:solidFill>
            <a:prstDash val="solid"/>
            <a:miter/>
          </a:ln>
        </p:spPr>
        <p:txBody>
          <a:bodyPr rtlCol="0" anchor="ctr"/>
          <a:lstStyle/>
          <a:p>
            <a:endParaRPr lang="ru-RU"/>
          </a:p>
        </p:txBody>
      </p:sp>
      <p:sp>
        <p:nvSpPr>
          <p:cNvPr id="982" name="Полилиния: фигура 981">
            <a:extLst>
              <a:ext uri="{FF2B5EF4-FFF2-40B4-BE49-F238E27FC236}">
                <a16:creationId xmlns:a16="http://schemas.microsoft.com/office/drawing/2014/main" id="{345D24B0-E20F-DC64-C53A-D630B67DD90C}"/>
              </a:ext>
            </a:extLst>
          </p:cNvPr>
          <p:cNvSpPr/>
          <p:nvPr/>
        </p:nvSpPr>
        <p:spPr>
          <a:xfrm>
            <a:off x="6507602" y="2996882"/>
            <a:ext cx="60751" cy="56347"/>
          </a:xfrm>
          <a:custGeom>
            <a:avLst/>
            <a:gdLst>
              <a:gd name="connsiteX0" fmla="*/ 59698 w 60751"/>
              <a:gd name="connsiteY0" fmla="*/ 24464 h 56347"/>
              <a:gd name="connsiteX1" fmla="*/ 1881 w 60751"/>
              <a:gd name="connsiteY1" fmla="*/ 270 h 56347"/>
              <a:gd name="connsiteX2" fmla="*/ 12834 w 60751"/>
              <a:gd name="connsiteY2" fmla="*/ 43133 h 56347"/>
              <a:gd name="connsiteX3" fmla="*/ 40362 w 60751"/>
              <a:gd name="connsiteY3" fmla="*/ 55801 h 56347"/>
              <a:gd name="connsiteX4" fmla="*/ 59698 w 60751"/>
              <a:gd name="connsiteY4" fmla="*/ 24464 h 5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1" h="56347">
                <a:moveTo>
                  <a:pt x="59698" y="24464"/>
                </a:moveTo>
                <a:cubicBezTo>
                  <a:pt x="40838" y="10557"/>
                  <a:pt x="17978" y="-2016"/>
                  <a:pt x="1881" y="270"/>
                </a:cubicBezTo>
                <a:cubicBezTo>
                  <a:pt x="-1548" y="15796"/>
                  <a:pt x="-1548" y="31893"/>
                  <a:pt x="12834" y="43133"/>
                </a:cubicBezTo>
                <a:lnTo>
                  <a:pt x="40362" y="55801"/>
                </a:lnTo>
                <a:cubicBezTo>
                  <a:pt x="49982" y="60945"/>
                  <a:pt x="64841" y="28179"/>
                  <a:pt x="59698" y="24464"/>
                </a:cubicBezTo>
                <a:close/>
              </a:path>
            </a:pathLst>
          </a:custGeom>
          <a:solidFill>
            <a:srgbClr val="FFFFFF"/>
          </a:solidFill>
          <a:ln w="9525" cap="flat">
            <a:noFill/>
            <a:prstDash val="solid"/>
            <a:miter/>
          </a:ln>
        </p:spPr>
        <p:txBody>
          <a:bodyPr rtlCol="0" anchor="ctr"/>
          <a:lstStyle/>
          <a:p>
            <a:endParaRPr lang="ru-RU"/>
          </a:p>
        </p:txBody>
      </p:sp>
      <p:sp>
        <p:nvSpPr>
          <p:cNvPr id="983" name="Полилиния: фигура 982">
            <a:extLst>
              <a:ext uri="{FF2B5EF4-FFF2-40B4-BE49-F238E27FC236}">
                <a16:creationId xmlns:a16="http://schemas.microsoft.com/office/drawing/2014/main" id="{1DE54BDA-6557-A8A8-E466-EC6A02CA523B}"/>
              </a:ext>
            </a:extLst>
          </p:cNvPr>
          <p:cNvSpPr/>
          <p:nvPr/>
        </p:nvSpPr>
        <p:spPr>
          <a:xfrm>
            <a:off x="6507602" y="2996882"/>
            <a:ext cx="60751" cy="56347"/>
          </a:xfrm>
          <a:custGeom>
            <a:avLst/>
            <a:gdLst>
              <a:gd name="connsiteX0" fmla="*/ 1881 w 60751"/>
              <a:gd name="connsiteY0" fmla="*/ 270 h 56347"/>
              <a:gd name="connsiteX1" fmla="*/ 12834 w 60751"/>
              <a:gd name="connsiteY1" fmla="*/ 43133 h 56347"/>
              <a:gd name="connsiteX2" fmla="*/ 40362 w 60751"/>
              <a:gd name="connsiteY2" fmla="*/ 55801 h 56347"/>
              <a:gd name="connsiteX3" fmla="*/ 59698 w 60751"/>
              <a:gd name="connsiteY3" fmla="*/ 24464 h 56347"/>
              <a:gd name="connsiteX4" fmla="*/ 1881 w 60751"/>
              <a:gd name="connsiteY4" fmla="*/ 270 h 5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51" h="56347">
                <a:moveTo>
                  <a:pt x="1881" y="270"/>
                </a:moveTo>
                <a:cubicBezTo>
                  <a:pt x="-1548" y="15796"/>
                  <a:pt x="-1548" y="31893"/>
                  <a:pt x="12834" y="43133"/>
                </a:cubicBezTo>
                <a:lnTo>
                  <a:pt x="40362" y="55801"/>
                </a:lnTo>
                <a:cubicBezTo>
                  <a:pt x="49982" y="60945"/>
                  <a:pt x="64841" y="28179"/>
                  <a:pt x="59698" y="24464"/>
                </a:cubicBezTo>
                <a:cubicBezTo>
                  <a:pt x="40838" y="10557"/>
                  <a:pt x="17978" y="-2016"/>
                  <a:pt x="1881" y="270"/>
                </a:cubicBezTo>
                <a:close/>
              </a:path>
            </a:pathLst>
          </a:custGeom>
          <a:noFill/>
          <a:ln w="1270" cap="flat">
            <a:solidFill>
              <a:srgbClr val="000000">
                <a:alpha val="0"/>
              </a:srgbClr>
            </a:solidFill>
            <a:prstDash val="solid"/>
            <a:miter/>
          </a:ln>
        </p:spPr>
        <p:txBody>
          <a:bodyPr rtlCol="0" anchor="ctr"/>
          <a:lstStyle/>
          <a:p>
            <a:endParaRPr lang="ru-RU"/>
          </a:p>
        </p:txBody>
      </p:sp>
      <p:sp>
        <p:nvSpPr>
          <p:cNvPr id="984" name="Полилиния: фигура 983">
            <a:extLst>
              <a:ext uri="{FF2B5EF4-FFF2-40B4-BE49-F238E27FC236}">
                <a16:creationId xmlns:a16="http://schemas.microsoft.com/office/drawing/2014/main" id="{3EE8E75C-E17E-5751-5E66-6263083A25A3}"/>
              </a:ext>
            </a:extLst>
          </p:cNvPr>
          <p:cNvSpPr/>
          <p:nvPr/>
        </p:nvSpPr>
        <p:spPr>
          <a:xfrm>
            <a:off x="6431975" y="2996753"/>
            <a:ext cx="108741" cy="173743"/>
          </a:xfrm>
          <a:custGeom>
            <a:avLst/>
            <a:gdLst>
              <a:gd name="connsiteX0" fmla="*/ 15691 w 108741"/>
              <a:gd name="connsiteY0" fmla="*/ 21926 h 173743"/>
              <a:gd name="connsiteX1" fmla="*/ 4356 w 108741"/>
              <a:gd name="connsiteY1" fmla="*/ 31546 h 173743"/>
              <a:gd name="connsiteX2" fmla="*/ 1403 w 108741"/>
              <a:gd name="connsiteY2" fmla="*/ 56597 h 173743"/>
              <a:gd name="connsiteX3" fmla="*/ 24454 w 108741"/>
              <a:gd name="connsiteY3" fmla="*/ 117937 h 173743"/>
              <a:gd name="connsiteX4" fmla="*/ 18644 w 108741"/>
              <a:gd name="connsiteY4" fmla="*/ 159466 h 173743"/>
              <a:gd name="connsiteX5" fmla="*/ 105416 w 108741"/>
              <a:gd name="connsiteY5" fmla="*/ 146608 h 173743"/>
              <a:gd name="connsiteX6" fmla="*/ 101321 w 108741"/>
              <a:gd name="connsiteY6" fmla="*/ 94125 h 173743"/>
              <a:gd name="connsiteX7" fmla="*/ 108655 w 108741"/>
              <a:gd name="connsiteY7" fmla="*/ 29355 h 173743"/>
              <a:gd name="connsiteX8" fmla="*/ 104845 w 108741"/>
              <a:gd name="connsiteY8" fmla="*/ 12401 h 173743"/>
              <a:gd name="connsiteX9" fmla="*/ 15691 w 108741"/>
              <a:gd name="connsiteY9" fmla="*/ 21926 h 17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41" h="173743">
                <a:moveTo>
                  <a:pt x="15691" y="21926"/>
                </a:moveTo>
                <a:cubicBezTo>
                  <a:pt x="11309" y="24307"/>
                  <a:pt x="7214" y="27450"/>
                  <a:pt x="4356" y="31546"/>
                </a:cubicBezTo>
                <a:cubicBezTo>
                  <a:pt x="-692" y="38594"/>
                  <a:pt x="-883" y="48214"/>
                  <a:pt x="1403" y="56597"/>
                </a:cubicBezTo>
                <a:cubicBezTo>
                  <a:pt x="5880" y="72789"/>
                  <a:pt x="26264" y="84219"/>
                  <a:pt x="24454" y="117937"/>
                </a:cubicBezTo>
                <a:cubicBezTo>
                  <a:pt x="23406" y="137178"/>
                  <a:pt x="21692" y="142131"/>
                  <a:pt x="18644" y="159466"/>
                </a:cubicBezTo>
                <a:cubicBezTo>
                  <a:pt x="14738" y="181945"/>
                  <a:pt x="108750" y="178040"/>
                  <a:pt x="105416" y="146608"/>
                </a:cubicBezTo>
                <a:cubicBezTo>
                  <a:pt x="105416" y="146608"/>
                  <a:pt x="100082" y="120890"/>
                  <a:pt x="101321" y="94125"/>
                </a:cubicBezTo>
                <a:cubicBezTo>
                  <a:pt x="102177" y="75075"/>
                  <a:pt x="107321" y="43928"/>
                  <a:pt x="108655" y="29355"/>
                </a:cubicBezTo>
                <a:cubicBezTo>
                  <a:pt x="109131" y="23831"/>
                  <a:pt x="107607" y="17258"/>
                  <a:pt x="104845" y="12401"/>
                </a:cubicBezTo>
                <a:cubicBezTo>
                  <a:pt x="88843" y="-15698"/>
                  <a:pt x="34741" y="11257"/>
                  <a:pt x="15691" y="21926"/>
                </a:cubicBezTo>
                <a:close/>
              </a:path>
            </a:pathLst>
          </a:custGeom>
          <a:solidFill>
            <a:srgbClr val="FFFFFF"/>
          </a:solidFill>
          <a:ln w="9525" cap="flat">
            <a:noFill/>
            <a:prstDash val="solid"/>
            <a:miter/>
          </a:ln>
        </p:spPr>
        <p:txBody>
          <a:bodyPr rtlCol="0" anchor="ctr"/>
          <a:lstStyle/>
          <a:p>
            <a:endParaRPr lang="ru-RU"/>
          </a:p>
        </p:txBody>
      </p:sp>
      <p:sp>
        <p:nvSpPr>
          <p:cNvPr id="985" name="Полилиния: фигура 984">
            <a:extLst>
              <a:ext uri="{FF2B5EF4-FFF2-40B4-BE49-F238E27FC236}">
                <a16:creationId xmlns:a16="http://schemas.microsoft.com/office/drawing/2014/main" id="{328CCC0E-18EA-038B-4992-26AE363E8315}"/>
              </a:ext>
            </a:extLst>
          </p:cNvPr>
          <p:cNvSpPr/>
          <p:nvPr/>
        </p:nvSpPr>
        <p:spPr>
          <a:xfrm>
            <a:off x="6431975" y="2996753"/>
            <a:ext cx="108741" cy="173743"/>
          </a:xfrm>
          <a:custGeom>
            <a:avLst/>
            <a:gdLst>
              <a:gd name="connsiteX0" fmla="*/ 4356 w 108741"/>
              <a:gd name="connsiteY0" fmla="*/ 31546 h 173743"/>
              <a:gd name="connsiteX1" fmla="*/ 1403 w 108741"/>
              <a:gd name="connsiteY1" fmla="*/ 56597 h 173743"/>
              <a:gd name="connsiteX2" fmla="*/ 24454 w 108741"/>
              <a:gd name="connsiteY2" fmla="*/ 117937 h 173743"/>
              <a:gd name="connsiteX3" fmla="*/ 18644 w 108741"/>
              <a:gd name="connsiteY3" fmla="*/ 159466 h 173743"/>
              <a:gd name="connsiteX4" fmla="*/ 105416 w 108741"/>
              <a:gd name="connsiteY4" fmla="*/ 146608 h 173743"/>
              <a:gd name="connsiteX5" fmla="*/ 101321 w 108741"/>
              <a:gd name="connsiteY5" fmla="*/ 94125 h 173743"/>
              <a:gd name="connsiteX6" fmla="*/ 108655 w 108741"/>
              <a:gd name="connsiteY6" fmla="*/ 29355 h 173743"/>
              <a:gd name="connsiteX7" fmla="*/ 104845 w 108741"/>
              <a:gd name="connsiteY7" fmla="*/ 12401 h 173743"/>
              <a:gd name="connsiteX8" fmla="*/ 15691 w 108741"/>
              <a:gd name="connsiteY8" fmla="*/ 21926 h 173743"/>
              <a:gd name="connsiteX9" fmla="*/ 4356 w 108741"/>
              <a:gd name="connsiteY9" fmla="*/ 31546 h 17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41" h="173743">
                <a:moveTo>
                  <a:pt x="4356" y="31546"/>
                </a:moveTo>
                <a:cubicBezTo>
                  <a:pt x="-692" y="38594"/>
                  <a:pt x="-883" y="48214"/>
                  <a:pt x="1403" y="56597"/>
                </a:cubicBezTo>
                <a:cubicBezTo>
                  <a:pt x="5880" y="72789"/>
                  <a:pt x="26264" y="84219"/>
                  <a:pt x="24454" y="117937"/>
                </a:cubicBezTo>
                <a:cubicBezTo>
                  <a:pt x="23406" y="137178"/>
                  <a:pt x="21692" y="142131"/>
                  <a:pt x="18644" y="159466"/>
                </a:cubicBezTo>
                <a:cubicBezTo>
                  <a:pt x="14738" y="181945"/>
                  <a:pt x="108750" y="178040"/>
                  <a:pt x="105416" y="146608"/>
                </a:cubicBezTo>
                <a:cubicBezTo>
                  <a:pt x="105416" y="146608"/>
                  <a:pt x="100082" y="120890"/>
                  <a:pt x="101321" y="94125"/>
                </a:cubicBezTo>
                <a:cubicBezTo>
                  <a:pt x="102177" y="75075"/>
                  <a:pt x="107321" y="43928"/>
                  <a:pt x="108655" y="29355"/>
                </a:cubicBezTo>
                <a:cubicBezTo>
                  <a:pt x="109131" y="23831"/>
                  <a:pt x="107607" y="17258"/>
                  <a:pt x="104845" y="12401"/>
                </a:cubicBezTo>
                <a:cubicBezTo>
                  <a:pt x="88843" y="-15698"/>
                  <a:pt x="34741" y="11257"/>
                  <a:pt x="15691" y="21926"/>
                </a:cubicBezTo>
                <a:cubicBezTo>
                  <a:pt x="11309" y="24307"/>
                  <a:pt x="7214" y="27450"/>
                  <a:pt x="4356" y="31546"/>
                </a:cubicBezTo>
                <a:close/>
              </a:path>
            </a:pathLst>
          </a:custGeom>
          <a:noFill/>
          <a:ln w="1270" cap="flat">
            <a:solidFill>
              <a:srgbClr val="000000">
                <a:alpha val="0"/>
              </a:srgbClr>
            </a:solidFill>
            <a:prstDash val="solid"/>
            <a:miter/>
          </a:ln>
        </p:spPr>
        <p:txBody>
          <a:bodyPr rtlCol="0" anchor="ctr"/>
          <a:lstStyle/>
          <a:p>
            <a:endParaRPr lang="ru-RU"/>
          </a:p>
        </p:txBody>
      </p:sp>
      <p:sp>
        <p:nvSpPr>
          <p:cNvPr id="986" name="Полилиния: фигура 985">
            <a:extLst>
              <a:ext uri="{FF2B5EF4-FFF2-40B4-BE49-F238E27FC236}">
                <a16:creationId xmlns:a16="http://schemas.microsoft.com/office/drawing/2014/main" id="{A9253F5C-8C51-B379-D707-E989D92AFFB8}"/>
              </a:ext>
            </a:extLst>
          </p:cNvPr>
          <p:cNvSpPr/>
          <p:nvPr/>
        </p:nvSpPr>
        <p:spPr>
          <a:xfrm>
            <a:off x="6410552" y="3068482"/>
            <a:ext cx="41590" cy="129285"/>
          </a:xfrm>
          <a:custGeom>
            <a:avLst/>
            <a:gdLst>
              <a:gd name="connsiteX0" fmla="*/ 24636 w 41590"/>
              <a:gd name="connsiteY0" fmla="*/ 107931 h 129285"/>
              <a:gd name="connsiteX1" fmla="*/ 20922 w 41590"/>
              <a:gd name="connsiteY1" fmla="*/ 103740 h 129285"/>
              <a:gd name="connsiteX2" fmla="*/ 19874 w 41590"/>
              <a:gd name="connsiteY2" fmla="*/ 101358 h 129285"/>
              <a:gd name="connsiteX3" fmla="*/ 24636 w 41590"/>
              <a:gd name="connsiteY3" fmla="*/ 43256 h 129285"/>
              <a:gd name="connsiteX4" fmla="*/ 41591 w 41590"/>
              <a:gd name="connsiteY4" fmla="*/ 1822 h 129285"/>
              <a:gd name="connsiteX5" fmla="*/ 10063 w 41590"/>
              <a:gd name="connsiteY5" fmla="*/ 12 h 129285"/>
              <a:gd name="connsiteX6" fmla="*/ 2443 w 41590"/>
              <a:gd name="connsiteY6" fmla="*/ 40398 h 129285"/>
              <a:gd name="connsiteX7" fmla="*/ 2728 w 41590"/>
              <a:gd name="connsiteY7" fmla="*/ 101358 h 129285"/>
              <a:gd name="connsiteX8" fmla="*/ 443 w 41590"/>
              <a:gd name="connsiteY8" fmla="*/ 114312 h 129285"/>
              <a:gd name="connsiteX9" fmla="*/ 62 w 41590"/>
              <a:gd name="connsiteY9" fmla="*/ 117836 h 129285"/>
              <a:gd name="connsiteX10" fmla="*/ 3872 w 41590"/>
              <a:gd name="connsiteY10" fmla="*/ 123456 h 129285"/>
              <a:gd name="connsiteX11" fmla="*/ 16064 w 41590"/>
              <a:gd name="connsiteY11" fmla="*/ 128790 h 129285"/>
              <a:gd name="connsiteX12" fmla="*/ 18921 w 41590"/>
              <a:gd name="connsiteY12" fmla="*/ 129266 h 129285"/>
              <a:gd name="connsiteX13" fmla="*/ 22731 w 41590"/>
              <a:gd name="connsiteY13" fmla="*/ 126028 h 129285"/>
              <a:gd name="connsiteX14" fmla="*/ 25493 w 41590"/>
              <a:gd name="connsiteY14" fmla="*/ 121837 h 129285"/>
              <a:gd name="connsiteX15" fmla="*/ 27018 w 41590"/>
              <a:gd name="connsiteY15" fmla="*/ 120694 h 129285"/>
              <a:gd name="connsiteX16" fmla="*/ 28161 w 41590"/>
              <a:gd name="connsiteY16" fmla="*/ 116217 h 129285"/>
              <a:gd name="connsiteX17" fmla="*/ 24636 w 41590"/>
              <a:gd name="connsiteY17" fmla="*/ 107931 h 1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90" h="129285">
                <a:moveTo>
                  <a:pt x="24636" y="107931"/>
                </a:moveTo>
                <a:cubicBezTo>
                  <a:pt x="23398" y="106502"/>
                  <a:pt x="21969" y="105359"/>
                  <a:pt x="20922" y="103740"/>
                </a:cubicBezTo>
                <a:cubicBezTo>
                  <a:pt x="20445" y="102977"/>
                  <a:pt x="20159" y="102215"/>
                  <a:pt x="19874" y="101358"/>
                </a:cubicBezTo>
                <a:cubicBezTo>
                  <a:pt x="20635" y="84785"/>
                  <a:pt x="24636" y="43256"/>
                  <a:pt x="24636" y="43256"/>
                </a:cubicBezTo>
                <a:cubicBezTo>
                  <a:pt x="24636" y="43256"/>
                  <a:pt x="34542" y="20491"/>
                  <a:pt x="41591" y="1822"/>
                </a:cubicBezTo>
                <a:cubicBezTo>
                  <a:pt x="31970" y="1917"/>
                  <a:pt x="19588" y="-178"/>
                  <a:pt x="10063" y="12"/>
                </a:cubicBezTo>
                <a:cubicBezTo>
                  <a:pt x="5681" y="16872"/>
                  <a:pt x="2443" y="36969"/>
                  <a:pt x="2443" y="40398"/>
                </a:cubicBezTo>
                <a:cubicBezTo>
                  <a:pt x="2443" y="47066"/>
                  <a:pt x="2252" y="93072"/>
                  <a:pt x="2728" y="101358"/>
                </a:cubicBezTo>
                <a:cubicBezTo>
                  <a:pt x="2919" y="105740"/>
                  <a:pt x="1491" y="110026"/>
                  <a:pt x="443" y="114312"/>
                </a:cubicBezTo>
                <a:cubicBezTo>
                  <a:pt x="157" y="115455"/>
                  <a:pt x="-129" y="116598"/>
                  <a:pt x="62" y="117836"/>
                </a:cubicBezTo>
                <a:cubicBezTo>
                  <a:pt x="252" y="120123"/>
                  <a:pt x="1967" y="122027"/>
                  <a:pt x="3872" y="123456"/>
                </a:cubicBezTo>
                <a:cubicBezTo>
                  <a:pt x="7396" y="126123"/>
                  <a:pt x="11777" y="127552"/>
                  <a:pt x="16064" y="128790"/>
                </a:cubicBezTo>
                <a:cubicBezTo>
                  <a:pt x="17016" y="129076"/>
                  <a:pt x="17969" y="129362"/>
                  <a:pt x="18921" y="129266"/>
                </a:cubicBezTo>
                <a:cubicBezTo>
                  <a:pt x="20635" y="129076"/>
                  <a:pt x="21874" y="127552"/>
                  <a:pt x="22731" y="126028"/>
                </a:cubicBezTo>
                <a:cubicBezTo>
                  <a:pt x="23493" y="124599"/>
                  <a:pt x="24255" y="122980"/>
                  <a:pt x="25493" y="121837"/>
                </a:cubicBezTo>
                <a:lnTo>
                  <a:pt x="27018" y="120694"/>
                </a:lnTo>
                <a:cubicBezTo>
                  <a:pt x="28161" y="119551"/>
                  <a:pt x="28256" y="117836"/>
                  <a:pt x="28161" y="116217"/>
                </a:cubicBezTo>
                <a:cubicBezTo>
                  <a:pt x="27875" y="113169"/>
                  <a:pt x="26636" y="110312"/>
                  <a:pt x="24636" y="107931"/>
                </a:cubicBezTo>
                <a:close/>
              </a:path>
            </a:pathLst>
          </a:custGeom>
          <a:solidFill>
            <a:srgbClr val="F9B192"/>
          </a:solidFill>
          <a:ln w="9525" cap="flat">
            <a:noFill/>
            <a:prstDash val="solid"/>
            <a:miter/>
          </a:ln>
        </p:spPr>
        <p:txBody>
          <a:bodyPr rtlCol="0" anchor="ctr"/>
          <a:lstStyle/>
          <a:p>
            <a:endParaRPr lang="ru-RU"/>
          </a:p>
        </p:txBody>
      </p:sp>
      <p:sp>
        <p:nvSpPr>
          <p:cNvPr id="987" name="Полилиния: фигура 986">
            <a:extLst>
              <a:ext uri="{FF2B5EF4-FFF2-40B4-BE49-F238E27FC236}">
                <a16:creationId xmlns:a16="http://schemas.microsoft.com/office/drawing/2014/main" id="{75DF826F-E7AA-1618-4782-1E447A83D6A6}"/>
              </a:ext>
            </a:extLst>
          </p:cNvPr>
          <p:cNvSpPr/>
          <p:nvPr/>
        </p:nvSpPr>
        <p:spPr>
          <a:xfrm>
            <a:off x="6410552" y="3068482"/>
            <a:ext cx="41590" cy="129285"/>
          </a:xfrm>
          <a:custGeom>
            <a:avLst/>
            <a:gdLst>
              <a:gd name="connsiteX0" fmla="*/ 20922 w 41590"/>
              <a:gd name="connsiteY0" fmla="*/ 103740 h 129285"/>
              <a:gd name="connsiteX1" fmla="*/ 19874 w 41590"/>
              <a:gd name="connsiteY1" fmla="*/ 101358 h 129285"/>
              <a:gd name="connsiteX2" fmla="*/ 24636 w 41590"/>
              <a:gd name="connsiteY2" fmla="*/ 43256 h 129285"/>
              <a:gd name="connsiteX3" fmla="*/ 41591 w 41590"/>
              <a:gd name="connsiteY3" fmla="*/ 1822 h 129285"/>
              <a:gd name="connsiteX4" fmla="*/ 10063 w 41590"/>
              <a:gd name="connsiteY4" fmla="*/ 12 h 129285"/>
              <a:gd name="connsiteX5" fmla="*/ 2443 w 41590"/>
              <a:gd name="connsiteY5" fmla="*/ 40398 h 129285"/>
              <a:gd name="connsiteX6" fmla="*/ 2728 w 41590"/>
              <a:gd name="connsiteY6" fmla="*/ 101358 h 129285"/>
              <a:gd name="connsiteX7" fmla="*/ 443 w 41590"/>
              <a:gd name="connsiteY7" fmla="*/ 114312 h 129285"/>
              <a:gd name="connsiteX8" fmla="*/ 62 w 41590"/>
              <a:gd name="connsiteY8" fmla="*/ 117836 h 129285"/>
              <a:gd name="connsiteX9" fmla="*/ 3872 w 41590"/>
              <a:gd name="connsiteY9" fmla="*/ 123456 h 129285"/>
              <a:gd name="connsiteX10" fmla="*/ 16064 w 41590"/>
              <a:gd name="connsiteY10" fmla="*/ 128790 h 129285"/>
              <a:gd name="connsiteX11" fmla="*/ 18921 w 41590"/>
              <a:gd name="connsiteY11" fmla="*/ 129266 h 129285"/>
              <a:gd name="connsiteX12" fmla="*/ 22731 w 41590"/>
              <a:gd name="connsiteY12" fmla="*/ 126028 h 129285"/>
              <a:gd name="connsiteX13" fmla="*/ 25493 w 41590"/>
              <a:gd name="connsiteY13" fmla="*/ 121837 h 129285"/>
              <a:gd name="connsiteX14" fmla="*/ 27018 w 41590"/>
              <a:gd name="connsiteY14" fmla="*/ 120694 h 129285"/>
              <a:gd name="connsiteX15" fmla="*/ 28161 w 41590"/>
              <a:gd name="connsiteY15" fmla="*/ 116217 h 129285"/>
              <a:gd name="connsiteX16" fmla="*/ 24636 w 41590"/>
              <a:gd name="connsiteY16" fmla="*/ 107931 h 129285"/>
              <a:gd name="connsiteX17" fmla="*/ 20922 w 41590"/>
              <a:gd name="connsiteY17" fmla="*/ 103740 h 1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90" h="129285">
                <a:moveTo>
                  <a:pt x="20922" y="103740"/>
                </a:moveTo>
                <a:cubicBezTo>
                  <a:pt x="20445" y="102977"/>
                  <a:pt x="20159" y="102215"/>
                  <a:pt x="19874" y="101358"/>
                </a:cubicBezTo>
                <a:cubicBezTo>
                  <a:pt x="20635" y="84785"/>
                  <a:pt x="24636" y="43256"/>
                  <a:pt x="24636" y="43256"/>
                </a:cubicBezTo>
                <a:cubicBezTo>
                  <a:pt x="24636" y="43256"/>
                  <a:pt x="34542" y="20491"/>
                  <a:pt x="41591" y="1822"/>
                </a:cubicBezTo>
                <a:cubicBezTo>
                  <a:pt x="31970" y="1917"/>
                  <a:pt x="19588" y="-178"/>
                  <a:pt x="10063" y="12"/>
                </a:cubicBezTo>
                <a:cubicBezTo>
                  <a:pt x="5681" y="16872"/>
                  <a:pt x="2443" y="36969"/>
                  <a:pt x="2443" y="40398"/>
                </a:cubicBezTo>
                <a:cubicBezTo>
                  <a:pt x="2443" y="47066"/>
                  <a:pt x="2252" y="93072"/>
                  <a:pt x="2728" y="101358"/>
                </a:cubicBezTo>
                <a:cubicBezTo>
                  <a:pt x="2919" y="105740"/>
                  <a:pt x="1491" y="110026"/>
                  <a:pt x="443" y="114312"/>
                </a:cubicBezTo>
                <a:cubicBezTo>
                  <a:pt x="157" y="115455"/>
                  <a:pt x="-129" y="116598"/>
                  <a:pt x="62" y="117836"/>
                </a:cubicBezTo>
                <a:cubicBezTo>
                  <a:pt x="252" y="120123"/>
                  <a:pt x="1967" y="122027"/>
                  <a:pt x="3872" y="123456"/>
                </a:cubicBezTo>
                <a:cubicBezTo>
                  <a:pt x="7396" y="126123"/>
                  <a:pt x="11777" y="127552"/>
                  <a:pt x="16064" y="128790"/>
                </a:cubicBezTo>
                <a:cubicBezTo>
                  <a:pt x="17016" y="129076"/>
                  <a:pt x="17969" y="129362"/>
                  <a:pt x="18921" y="129266"/>
                </a:cubicBezTo>
                <a:cubicBezTo>
                  <a:pt x="20635" y="129076"/>
                  <a:pt x="21874" y="127552"/>
                  <a:pt x="22731" y="126028"/>
                </a:cubicBezTo>
                <a:cubicBezTo>
                  <a:pt x="23493" y="124599"/>
                  <a:pt x="24255" y="122980"/>
                  <a:pt x="25493" y="121837"/>
                </a:cubicBezTo>
                <a:lnTo>
                  <a:pt x="27018" y="120694"/>
                </a:lnTo>
                <a:cubicBezTo>
                  <a:pt x="28161" y="119551"/>
                  <a:pt x="28256" y="117836"/>
                  <a:pt x="28161" y="116217"/>
                </a:cubicBezTo>
                <a:cubicBezTo>
                  <a:pt x="27875" y="113169"/>
                  <a:pt x="26636" y="110312"/>
                  <a:pt x="24636" y="107931"/>
                </a:cubicBezTo>
                <a:cubicBezTo>
                  <a:pt x="23398" y="106502"/>
                  <a:pt x="21969" y="105359"/>
                  <a:pt x="20922" y="103740"/>
                </a:cubicBezTo>
                <a:close/>
              </a:path>
            </a:pathLst>
          </a:custGeom>
          <a:noFill/>
          <a:ln w="1270" cap="flat">
            <a:solidFill>
              <a:srgbClr val="000000">
                <a:alpha val="0"/>
              </a:srgbClr>
            </a:solidFill>
            <a:prstDash val="solid"/>
            <a:miter/>
          </a:ln>
        </p:spPr>
        <p:txBody>
          <a:bodyPr rtlCol="0" anchor="ctr"/>
          <a:lstStyle/>
          <a:p>
            <a:endParaRPr lang="ru-RU"/>
          </a:p>
        </p:txBody>
      </p:sp>
      <p:sp>
        <p:nvSpPr>
          <p:cNvPr id="988" name="Полилиния: фигура 987">
            <a:extLst>
              <a:ext uri="{FF2B5EF4-FFF2-40B4-BE49-F238E27FC236}">
                <a16:creationId xmlns:a16="http://schemas.microsoft.com/office/drawing/2014/main" id="{BBBD2B9C-5A05-CBA0-3B60-8C83D3B49356}"/>
              </a:ext>
            </a:extLst>
          </p:cNvPr>
          <p:cNvSpPr/>
          <p:nvPr/>
        </p:nvSpPr>
        <p:spPr>
          <a:xfrm>
            <a:off x="6555828" y="3076586"/>
            <a:ext cx="38522" cy="26605"/>
          </a:xfrm>
          <a:custGeom>
            <a:avLst/>
            <a:gdLst>
              <a:gd name="connsiteX0" fmla="*/ 22997 w 38522"/>
              <a:gd name="connsiteY0" fmla="*/ 1910 h 26605"/>
              <a:gd name="connsiteX1" fmla="*/ 15282 w 38522"/>
              <a:gd name="connsiteY1" fmla="*/ 195 h 26605"/>
              <a:gd name="connsiteX2" fmla="*/ 12139 w 38522"/>
              <a:gd name="connsiteY2" fmla="*/ 1338 h 26605"/>
              <a:gd name="connsiteX3" fmla="*/ 7662 w 38522"/>
              <a:gd name="connsiteY3" fmla="*/ 1910 h 26605"/>
              <a:gd name="connsiteX4" fmla="*/ 233 w 38522"/>
              <a:gd name="connsiteY4" fmla="*/ 14387 h 26605"/>
              <a:gd name="connsiteX5" fmla="*/ 709 w 38522"/>
              <a:gd name="connsiteY5" fmla="*/ 19245 h 26605"/>
              <a:gd name="connsiteX6" fmla="*/ 2328 w 38522"/>
              <a:gd name="connsiteY6" fmla="*/ 21150 h 26605"/>
              <a:gd name="connsiteX7" fmla="*/ 2614 w 38522"/>
              <a:gd name="connsiteY7" fmla="*/ 22579 h 26605"/>
              <a:gd name="connsiteX8" fmla="*/ 7567 w 38522"/>
              <a:gd name="connsiteY8" fmla="*/ 26484 h 26605"/>
              <a:gd name="connsiteX9" fmla="*/ 32808 w 38522"/>
              <a:gd name="connsiteY9" fmla="*/ 18007 h 26605"/>
              <a:gd name="connsiteX10" fmla="*/ 38523 w 38522"/>
              <a:gd name="connsiteY10" fmla="*/ 9434 h 26605"/>
              <a:gd name="connsiteX11" fmla="*/ 27379 w 38522"/>
              <a:gd name="connsiteY11" fmla="*/ 5 h 26605"/>
              <a:gd name="connsiteX12" fmla="*/ 22997 w 38522"/>
              <a:gd name="connsiteY12" fmla="*/ 1910 h 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22" h="26605">
                <a:moveTo>
                  <a:pt x="22997" y="1910"/>
                </a:moveTo>
                <a:cubicBezTo>
                  <a:pt x="20616" y="1052"/>
                  <a:pt x="17759" y="-376"/>
                  <a:pt x="15282" y="195"/>
                </a:cubicBezTo>
                <a:cubicBezTo>
                  <a:pt x="14234" y="386"/>
                  <a:pt x="13187" y="1052"/>
                  <a:pt x="12139" y="1338"/>
                </a:cubicBezTo>
                <a:cubicBezTo>
                  <a:pt x="10710" y="1814"/>
                  <a:pt x="9186" y="1624"/>
                  <a:pt x="7662" y="1910"/>
                </a:cubicBezTo>
                <a:cubicBezTo>
                  <a:pt x="1090" y="3053"/>
                  <a:pt x="994" y="9054"/>
                  <a:pt x="233" y="14387"/>
                </a:cubicBezTo>
                <a:cubicBezTo>
                  <a:pt x="-53" y="16007"/>
                  <a:pt x="-244" y="17912"/>
                  <a:pt x="709" y="19245"/>
                </a:cubicBezTo>
                <a:cubicBezTo>
                  <a:pt x="1185" y="19912"/>
                  <a:pt x="1947" y="20388"/>
                  <a:pt x="2328" y="21150"/>
                </a:cubicBezTo>
                <a:cubicBezTo>
                  <a:pt x="2519" y="21531"/>
                  <a:pt x="2519" y="22103"/>
                  <a:pt x="2614" y="22579"/>
                </a:cubicBezTo>
                <a:cubicBezTo>
                  <a:pt x="3090" y="24770"/>
                  <a:pt x="5281" y="26103"/>
                  <a:pt x="7567" y="26484"/>
                </a:cubicBezTo>
                <a:cubicBezTo>
                  <a:pt x="15187" y="27627"/>
                  <a:pt x="28903" y="20388"/>
                  <a:pt x="32808" y="18007"/>
                </a:cubicBezTo>
                <a:cubicBezTo>
                  <a:pt x="35952" y="16102"/>
                  <a:pt x="38523" y="12768"/>
                  <a:pt x="38523" y="9434"/>
                </a:cubicBezTo>
                <a:cubicBezTo>
                  <a:pt x="38523" y="5529"/>
                  <a:pt x="37190" y="-186"/>
                  <a:pt x="27379" y="5"/>
                </a:cubicBezTo>
                <a:cubicBezTo>
                  <a:pt x="24807" y="100"/>
                  <a:pt x="22997" y="1910"/>
                  <a:pt x="22997" y="1910"/>
                </a:cubicBezTo>
                <a:close/>
              </a:path>
            </a:pathLst>
          </a:custGeom>
          <a:solidFill>
            <a:srgbClr val="F9B192"/>
          </a:solidFill>
          <a:ln w="9525" cap="flat">
            <a:noFill/>
            <a:prstDash val="solid"/>
            <a:miter/>
          </a:ln>
        </p:spPr>
        <p:txBody>
          <a:bodyPr rtlCol="0" anchor="ctr"/>
          <a:lstStyle/>
          <a:p>
            <a:endParaRPr lang="ru-RU"/>
          </a:p>
        </p:txBody>
      </p:sp>
      <p:sp>
        <p:nvSpPr>
          <p:cNvPr id="989" name="Полилиния: фигура 988">
            <a:extLst>
              <a:ext uri="{FF2B5EF4-FFF2-40B4-BE49-F238E27FC236}">
                <a16:creationId xmlns:a16="http://schemas.microsoft.com/office/drawing/2014/main" id="{B58BC5F8-FE57-E95E-6764-B9BECF6BBAE9}"/>
              </a:ext>
            </a:extLst>
          </p:cNvPr>
          <p:cNvSpPr/>
          <p:nvPr/>
        </p:nvSpPr>
        <p:spPr>
          <a:xfrm>
            <a:off x="6555828" y="3076586"/>
            <a:ext cx="38522" cy="26605"/>
          </a:xfrm>
          <a:custGeom>
            <a:avLst/>
            <a:gdLst>
              <a:gd name="connsiteX0" fmla="*/ 15282 w 38522"/>
              <a:gd name="connsiteY0" fmla="*/ 195 h 26605"/>
              <a:gd name="connsiteX1" fmla="*/ 12139 w 38522"/>
              <a:gd name="connsiteY1" fmla="*/ 1338 h 26605"/>
              <a:gd name="connsiteX2" fmla="*/ 7662 w 38522"/>
              <a:gd name="connsiteY2" fmla="*/ 1910 h 26605"/>
              <a:gd name="connsiteX3" fmla="*/ 233 w 38522"/>
              <a:gd name="connsiteY3" fmla="*/ 14387 h 26605"/>
              <a:gd name="connsiteX4" fmla="*/ 709 w 38522"/>
              <a:gd name="connsiteY4" fmla="*/ 19245 h 26605"/>
              <a:gd name="connsiteX5" fmla="*/ 2328 w 38522"/>
              <a:gd name="connsiteY5" fmla="*/ 21150 h 26605"/>
              <a:gd name="connsiteX6" fmla="*/ 2614 w 38522"/>
              <a:gd name="connsiteY6" fmla="*/ 22579 h 26605"/>
              <a:gd name="connsiteX7" fmla="*/ 7567 w 38522"/>
              <a:gd name="connsiteY7" fmla="*/ 26484 h 26605"/>
              <a:gd name="connsiteX8" fmla="*/ 32808 w 38522"/>
              <a:gd name="connsiteY8" fmla="*/ 18007 h 26605"/>
              <a:gd name="connsiteX9" fmla="*/ 38523 w 38522"/>
              <a:gd name="connsiteY9" fmla="*/ 9434 h 26605"/>
              <a:gd name="connsiteX10" fmla="*/ 27379 w 38522"/>
              <a:gd name="connsiteY10" fmla="*/ 5 h 26605"/>
              <a:gd name="connsiteX11" fmla="*/ 22997 w 38522"/>
              <a:gd name="connsiteY11" fmla="*/ 1910 h 26605"/>
              <a:gd name="connsiteX12" fmla="*/ 15282 w 38522"/>
              <a:gd name="connsiteY12" fmla="*/ 195 h 2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22" h="26605">
                <a:moveTo>
                  <a:pt x="15282" y="195"/>
                </a:moveTo>
                <a:cubicBezTo>
                  <a:pt x="14234" y="386"/>
                  <a:pt x="13187" y="1052"/>
                  <a:pt x="12139" y="1338"/>
                </a:cubicBezTo>
                <a:cubicBezTo>
                  <a:pt x="10710" y="1814"/>
                  <a:pt x="9186" y="1624"/>
                  <a:pt x="7662" y="1910"/>
                </a:cubicBezTo>
                <a:cubicBezTo>
                  <a:pt x="1090" y="3053"/>
                  <a:pt x="994" y="9054"/>
                  <a:pt x="233" y="14387"/>
                </a:cubicBezTo>
                <a:cubicBezTo>
                  <a:pt x="-53" y="16007"/>
                  <a:pt x="-244" y="17912"/>
                  <a:pt x="709" y="19245"/>
                </a:cubicBezTo>
                <a:cubicBezTo>
                  <a:pt x="1185" y="19912"/>
                  <a:pt x="1947" y="20388"/>
                  <a:pt x="2328" y="21150"/>
                </a:cubicBezTo>
                <a:cubicBezTo>
                  <a:pt x="2519" y="21531"/>
                  <a:pt x="2519" y="22103"/>
                  <a:pt x="2614" y="22579"/>
                </a:cubicBezTo>
                <a:cubicBezTo>
                  <a:pt x="3090" y="24770"/>
                  <a:pt x="5281" y="26103"/>
                  <a:pt x="7567" y="26484"/>
                </a:cubicBezTo>
                <a:cubicBezTo>
                  <a:pt x="15187" y="27627"/>
                  <a:pt x="28903" y="20388"/>
                  <a:pt x="32808" y="18007"/>
                </a:cubicBezTo>
                <a:cubicBezTo>
                  <a:pt x="35952" y="16102"/>
                  <a:pt x="38523" y="12768"/>
                  <a:pt x="38523" y="9434"/>
                </a:cubicBezTo>
                <a:cubicBezTo>
                  <a:pt x="38523" y="5529"/>
                  <a:pt x="37190" y="-186"/>
                  <a:pt x="27379" y="5"/>
                </a:cubicBezTo>
                <a:cubicBezTo>
                  <a:pt x="24807" y="100"/>
                  <a:pt x="22997" y="1910"/>
                  <a:pt x="22997" y="1910"/>
                </a:cubicBezTo>
                <a:cubicBezTo>
                  <a:pt x="20616" y="1052"/>
                  <a:pt x="17759" y="-376"/>
                  <a:pt x="15282" y="195"/>
                </a:cubicBezTo>
                <a:close/>
              </a:path>
            </a:pathLst>
          </a:custGeom>
          <a:noFill/>
          <a:ln w="1270" cap="flat">
            <a:solidFill>
              <a:srgbClr val="000000">
                <a:alpha val="0"/>
              </a:srgbClr>
            </a:solidFill>
            <a:prstDash val="solid"/>
            <a:miter/>
          </a:ln>
        </p:spPr>
        <p:txBody>
          <a:bodyPr rtlCol="0" anchor="ctr"/>
          <a:lstStyle/>
          <a:p>
            <a:endParaRPr lang="ru-RU"/>
          </a:p>
        </p:txBody>
      </p:sp>
      <p:sp>
        <p:nvSpPr>
          <p:cNvPr id="990" name="Полилиния: фигура 989">
            <a:extLst>
              <a:ext uri="{FF2B5EF4-FFF2-40B4-BE49-F238E27FC236}">
                <a16:creationId xmlns:a16="http://schemas.microsoft.com/office/drawing/2014/main" id="{01DC3A82-A695-79E6-22F0-16335D9BCEFB}"/>
              </a:ext>
            </a:extLst>
          </p:cNvPr>
          <p:cNvSpPr/>
          <p:nvPr/>
        </p:nvSpPr>
        <p:spPr>
          <a:xfrm>
            <a:off x="6555965" y="3090875"/>
            <a:ext cx="26669" cy="12335"/>
          </a:xfrm>
          <a:custGeom>
            <a:avLst/>
            <a:gdLst>
              <a:gd name="connsiteX0" fmla="*/ 23336 w 26669"/>
              <a:gd name="connsiteY0" fmla="*/ 4385 h 12335"/>
              <a:gd name="connsiteX1" fmla="*/ 15811 w 26669"/>
              <a:gd name="connsiteY1" fmla="*/ 384 h 12335"/>
              <a:gd name="connsiteX2" fmla="*/ 1238 w 26669"/>
              <a:gd name="connsiteY2" fmla="*/ 3242 h 12335"/>
              <a:gd name="connsiteX3" fmla="*/ 0 w 26669"/>
              <a:gd name="connsiteY3" fmla="*/ 3242 h 12335"/>
              <a:gd name="connsiteX4" fmla="*/ 571 w 26669"/>
              <a:gd name="connsiteY4" fmla="*/ 4956 h 12335"/>
              <a:gd name="connsiteX5" fmla="*/ 2191 w 26669"/>
              <a:gd name="connsiteY5" fmla="*/ 6861 h 12335"/>
              <a:gd name="connsiteX6" fmla="*/ 2477 w 26669"/>
              <a:gd name="connsiteY6" fmla="*/ 8290 h 12335"/>
              <a:gd name="connsiteX7" fmla="*/ 7429 w 26669"/>
              <a:gd name="connsiteY7" fmla="*/ 12195 h 12335"/>
              <a:gd name="connsiteX8" fmla="*/ 26670 w 26669"/>
              <a:gd name="connsiteY8" fmla="*/ 6956 h 12335"/>
              <a:gd name="connsiteX9" fmla="*/ 23336 w 26669"/>
              <a:gd name="connsiteY9" fmla="*/ 4385 h 1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69" h="12335">
                <a:moveTo>
                  <a:pt x="23336" y="4385"/>
                </a:moveTo>
                <a:cubicBezTo>
                  <a:pt x="20574" y="670"/>
                  <a:pt x="22479" y="-759"/>
                  <a:pt x="15811" y="384"/>
                </a:cubicBezTo>
                <a:cubicBezTo>
                  <a:pt x="10953" y="1146"/>
                  <a:pt x="6096" y="2003"/>
                  <a:pt x="1238" y="3242"/>
                </a:cubicBezTo>
                <a:lnTo>
                  <a:pt x="0" y="3242"/>
                </a:lnTo>
                <a:cubicBezTo>
                  <a:pt x="95" y="3813"/>
                  <a:pt x="285" y="4480"/>
                  <a:pt x="571" y="4956"/>
                </a:cubicBezTo>
                <a:cubicBezTo>
                  <a:pt x="1048" y="5623"/>
                  <a:pt x="1810" y="6099"/>
                  <a:pt x="2191" y="6861"/>
                </a:cubicBezTo>
                <a:cubicBezTo>
                  <a:pt x="2381" y="7242"/>
                  <a:pt x="2381" y="7814"/>
                  <a:pt x="2477" y="8290"/>
                </a:cubicBezTo>
                <a:cubicBezTo>
                  <a:pt x="2953" y="10481"/>
                  <a:pt x="5143" y="11814"/>
                  <a:pt x="7429" y="12195"/>
                </a:cubicBezTo>
                <a:cubicBezTo>
                  <a:pt x="12668" y="13052"/>
                  <a:pt x="20764" y="9814"/>
                  <a:pt x="26670" y="6956"/>
                </a:cubicBezTo>
                <a:cubicBezTo>
                  <a:pt x="25336" y="6385"/>
                  <a:pt x="24193" y="5623"/>
                  <a:pt x="23336" y="4385"/>
                </a:cubicBezTo>
                <a:close/>
              </a:path>
            </a:pathLst>
          </a:custGeom>
          <a:solidFill>
            <a:srgbClr val="F29B74"/>
          </a:solidFill>
          <a:ln w="9525" cap="flat">
            <a:noFill/>
            <a:prstDash val="solid"/>
            <a:miter/>
          </a:ln>
        </p:spPr>
        <p:txBody>
          <a:bodyPr rtlCol="0" anchor="ctr"/>
          <a:lstStyle/>
          <a:p>
            <a:endParaRPr lang="ru-RU"/>
          </a:p>
        </p:txBody>
      </p:sp>
      <p:sp>
        <p:nvSpPr>
          <p:cNvPr id="991" name="Полилиния: фигура 990">
            <a:extLst>
              <a:ext uri="{FF2B5EF4-FFF2-40B4-BE49-F238E27FC236}">
                <a16:creationId xmlns:a16="http://schemas.microsoft.com/office/drawing/2014/main" id="{8FD33F8C-3E5A-BA57-194E-188A05DF6DAE}"/>
              </a:ext>
            </a:extLst>
          </p:cNvPr>
          <p:cNvSpPr/>
          <p:nvPr/>
        </p:nvSpPr>
        <p:spPr>
          <a:xfrm>
            <a:off x="6555965" y="3090875"/>
            <a:ext cx="26669" cy="12335"/>
          </a:xfrm>
          <a:custGeom>
            <a:avLst/>
            <a:gdLst>
              <a:gd name="connsiteX0" fmla="*/ 15811 w 26669"/>
              <a:gd name="connsiteY0" fmla="*/ 384 h 12335"/>
              <a:gd name="connsiteX1" fmla="*/ 1238 w 26669"/>
              <a:gd name="connsiteY1" fmla="*/ 3242 h 12335"/>
              <a:gd name="connsiteX2" fmla="*/ 0 w 26669"/>
              <a:gd name="connsiteY2" fmla="*/ 3242 h 12335"/>
              <a:gd name="connsiteX3" fmla="*/ 571 w 26669"/>
              <a:gd name="connsiteY3" fmla="*/ 4956 h 12335"/>
              <a:gd name="connsiteX4" fmla="*/ 2191 w 26669"/>
              <a:gd name="connsiteY4" fmla="*/ 6861 h 12335"/>
              <a:gd name="connsiteX5" fmla="*/ 2477 w 26669"/>
              <a:gd name="connsiteY5" fmla="*/ 8290 h 12335"/>
              <a:gd name="connsiteX6" fmla="*/ 7429 w 26669"/>
              <a:gd name="connsiteY6" fmla="*/ 12195 h 12335"/>
              <a:gd name="connsiteX7" fmla="*/ 26670 w 26669"/>
              <a:gd name="connsiteY7" fmla="*/ 6956 h 12335"/>
              <a:gd name="connsiteX8" fmla="*/ 23336 w 26669"/>
              <a:gd name="connsiteY8" fmla="*/ 4385 h 12335"/>
              <a:gd name="connsiteX9" fmla="*/ 15811 w 26669"/>
              <a:gd name="connsiteY9" fmla="*/ 384 h 1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69" h="12335">
                <a:moveTo>
                  <a:pt x="15811" y="384"/>
                </a:moveTo>
                <a:cubicBezTo>
                  <a:pt x="10953" y="1146"/>
                  <a:pt x="6096" y="2003"/>
                  <a:pt x="1238" y="3242"/>
                </a:cubicBezTo>
                <a:lnTo>
                  <a:pt x="0" y="3242"/>
                </a:lnTo>
                <a:cubicBezTo>
                  <a:pt x="95" y="3813"/>
                  <a:pt x="285" y="4480"/>
                  <a:pt x="571" y="4956"/>
                </a:cubicBezTo>
                <a:cubicBezTo>
                  <a:pt x="1048" y="5623"/>
                  <a:pt x="1810" y="6099"/>
                  <a:pt x="2191" y="6861"/>
                </a:cubicBezTo>
                <a:cubicBezTo>
                  <a:pt x="2381" y="7242"/>
                  <a:pt x="2381" y="7814"/>
                  <a:pt x="2477" y="8290"/>
                </a:cubicBezTo>
                <a:cubicBezTo>
                  <a:pt x="2953" y="10481"/>
                  <a:pt x="5143" y="11814"/>
                  <a:pt x="7429" y="12195"/>
                </a:cubicBezTo>
                <a:cubicBezTo>
                  <a:pt x="12668" y="13052"/>
                  <a:pt x="20764" y="9814"/>
                  <a:pt x="26670" y="6956"/>
                </a:cubicBezTo>
                <a:cubicBezTo>
                  <a:pt x="25336" y="6385"/>
                  <a:pt x="24193" y="5623"/>
                  <a:pt x="23336" y="4385"/>
                </a:cubicBezTo>
                <a:cubicBezTo>
                  <a:pt x="20574" y="670"/>
                  <a:pt x="22479" y="-759"/>
                  <a:pt x="15811" y="384"/>
                </a:cubicBezTo>
                <a:close/>
              </a:path>
            </a:pathLst>
          </a:custGeom>
          <a:noFill/>
          <a:ln w="1270" cap="flat">
            <a:solidFill>
              <a:srgbClr val="000000">
                <a:alpha val="0"/>
              </a:srgbClr>
            </a:solidFill>
            <a:prstDash val="solid"/>
            <a:miter/>
          </a:ln>
        </p:spPr>
        <p:txBody>
          <a:bodyPr rtlCol="0" anchor="ctr"/>
          <a:lstStyle/>
          <a:p>
            <a:endParaRPr lang="ru-RU"/>
          </a:p>
        </p:txBody>
      </p:sp>
      <p:sp>
        <p:nvSpPr>
          <p:cNvPr id="992" name="Полилиния: фигура 991">
            <a:extLst>
              <a:ext uri="{FF2B5EF4-FFF2-40B4-BE49-F238E27FC236}">
                <a16:creationId xmlns:a16="http://schemas.microsoft.com/office/drawing/2014/main" id="{2FC4CDBE-3A4F-1324-AD48-5EE2AFBE408E}"/>
              </a:ext>
            </a:extLst>
          </p:cNvPr>
          <p:cNvSpPr/>
          <p:nvPr/>
        </p:nvSpPr>
        <p:spPr>
          <a:xfrm>
            <a:off x="6578825" y="3076337"/>
            <a:ext cx="15907" cy="15493"/>
          </a:xfrm>
          <a:custGeom>
            <a:avLst/>
            <a:gdLst>
              <a:gd name="connsiteX0" fmla="*/ 10002 w 15907"/>
              <a:gd name="connsiteY0" fmla="*/ 4444 h 15493"/>
              <a:gd name="connsiteX1" fmla="*/ 13049 w 15907"/>
              <a:gd name="connsiteY1" fmla="*/ 15493 h 15493"/>
              <a:gd name="connsiteX2" fmla="*/ 15907 w 15907"/>
              <a:gd name="connsiteY2" fmla="*/ 9016 h 15493"/>
              <a:gd name="connsiteX3" fmla="*/ 12383 w 15907"/>
              <a:gd name="connsiteY3" fmla="*/ 2254 h 15493"/>
              <a:gd name="connsiteX4" fmla="*/ 3048 w 15907"/>
              <a:gd name="connsiteY4" fmla="*/ 158 h 15493"/>
              <a:gd name="connsiteX5" fmla="*/ 0 w 15907"/>
              <a:gd name="connsiteY5" fmla="*/ 2158 h 15493"/>
              <a:gd name="connsiteX6" fmla="*/ 10002 w 15907"/>
              <a:gd name="connsiteY6" fmla="*/ 4444 h 1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7" h="15493">
                <a:moveTo>
                  <a:pt x="10002" y="4444"/>
                </a:moveTo>
                <a:cubicBezTo>
                  <a:pt x="12764" y="6445"/>
                  <a:pt x="14669" y="8540"/>
                  <a:pt x="13049" y="15493"/>
                </a:cubicBezTo>
                <a:cubicBezTo>
                  <a:pt x="14669" y="14731"/>
                  <a:pt x="15907" y="12160"/>
                  <a:pt x="15907" y="9016"/>
                </a:cubicBezTo>
                <a:cubicBezTo>
                  <a:pt x="15907" y="6445"/>
                  <a:pt x="15336" y="4730"/>
                  <a:pt x="12383" y="2254"/>
                </a:cubicBezTo>
                <a:cubicBezTo>
                  <a:pt x="10002" y="253"/>
                  <a:pt x="6763" y="-318"/>
                  <a:pt x="3048" y="158"/>
                </a:cubicBezTo>
                <a:cubicBezTo>
                  <a:pt x="2000" y="349"/>
                  <a:pt x="0" y="2158"/>
                  <a:pt x="0" y="2158"/>
                </a:cubicBezTo>
                <a:cubicBezTo>
                  <a:pt x="2286" y="2158"/>
                  <a:pt x="6191" y="1682"/>
                  <a:pt x="10002" y="4444"/>
                </a:cubicBezTo>
                <a:close/>
              </a:path>
            </a:pathLst>
          </a:custGeom>
          <a:solidFill>
            <a:srgbClr val="2A262A"/>
          </a:solidFill>
          <a:ln w="9525" cap="flat">
            <a:noFill/>
            <a:prstDash val="solid"/>
            <a:miter/>
          </a:ln>
        </p:spPr>
        <p:txBody>
          <a:bodyPr rtlCol="0" anchor="ctr"/>
          <a:lstStyle/>
          <a:p>
            <a:endParaRPr lang="ru-RU"/>
          </a:p>
        </p:txBody>
      </p:sp>
      <p:sp>
        <p:nvSpPr>
          <p:cNvPr id="993" name="Полилиния: фигура 992">
            <a:extLst>
              <a:ext uri="{FF2B5EF4-FFF2-40B4-BE49-F238E27FC236}">
                <a16:creationId xmlns:a16="http://schemas.microsoft.com/office/drawing/2014/main" id="{247D22E9-C1B7-D740-B462-52B1BF0416C6}"/>
              </a:ext>
            </a:extLst>
          </p:cNvPr>
          <p:cNvSpPr/>
          <p:nvPr/>
        </p:nvSpPr>
        <p:spPr>
          <a:xfrm>
            <a:off x="6578825" y="3076337"/>
            <a:ext cx="15907" cy="15493"/>
          </a:xfrm>
          <a:custGeom>
            <a:avLst/>
            <a:gdLst>
              <a:gd name="connsiteX0" fmla="*/ 13049 w 15907"/>
              <a:gd name="connsiteY0" fmla="*/ 15493 h 15493"/>
              <a:gd name="connsiteX1" fmla="*/ 15907 w 15907"/>
              <a:gd name="connsiteY1" fmla="*/ 9016 h 15493"/>
              <a:gd name="connsiteX2" fmla="*/ 12383 w 15907"/>
              <a:gd name="connsiteY2" fmla="*/ 2254 h 15493"/>
              <a:gd name="connsiteX3" fmla="*/ 3048 w 15907"/>
              <a:gd name="connsiteY3" fmla="*/ 158 h 15493"/>
              <a:gd name="connsiteX4" fmla="*/ 0 w 15907"/>
              <a:gd name="connsiteY4" fmla="*/ 2158 h 15493"/>
              <a:gd name="connsiteX5" fmla="*/ 10002 w 15907"/>
              <a:gd name="connsiteY5" fmla="*/ 4444 h 15493"/>
              <a:gd name="connsiteX6" fmla="*/ 13049 w 15907"/>
              <a:gd name="connsiteY6" fmla="*/ 15493 h 1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7" h="15493">
                <a:moveTo>
                  <a:pt x="13049" y="15493"/>
                </a:moveTo>
                <a:cubicBezTo>
                  <a:pt x="14669" y="14731"/>
                  <a:pt x="15907" y="12160"/>
                  <a:pt x="15907" y="9016"/>
                </a:cubicBezTo>
                <a:cubicBezTo>
                  <a:pt x="15907" y="6445"/>
                  <a:pt x="15336" y="4730"/>
                  <a:pt x="12383" y="2254"/>
                </a:cubicBezTo>
                <a:cubicBezTo>
                  <a:pt x="10002" y="253"/>
                  <a:pt x="6763" y="-318"/>
                  <a:pt x="3048" y="158"/>
                </a:cubicBezTo>
                <a:cubicBezTo>
                  <a:pt x="2000" y="349"/>
                  <a:pt x="0" y="2158"/>
                  <a:pt x="0" y="2158"/>
                </a:cubicBezTo>
                <a:cubicBezTo>
                  <a:pt x="2286" y="2158"/>
                  <a:pt x="6191" y="1682"/>
                  <a:pt x="10002" y="4444"/>
                </a:cubicBezTo>
                <a:cubicBezTo>
                  <a:pt x="12764" y="6445"/>
                  <a:pt x="14669" y="8540"/>
                  <a:pt x="13049" y="15493"/>
                </a:cubicBezTo>
                <a:close/>
              </a:path>
            </a:pathLst>
          </a:custGeom>
          <a:noFill/>
          <a:ln w="1270" cap="flat">
            <a:solidFill>
              <a:srgbClr val="000000">
                <a:alpha val="0"/>
              </a:srgbClr>
            </a:solidFill>
            <a:prstDash val="solid"/>
            <a:miter/>
          </a:ln>
        </p:spPr>
        <p:txBody>
          <a:bodyPr rtlCol="0" anchor="ctr"/>
          <a:lstStyle/>
          <a:p>
            <a:endParaRPr lang="ru-RU"/>
          </a:p>
        </p:txBody>
      </p:sp>
      <p:sp>
        <p:nvSpPr>
          <p:cNvPr id="994" name="Полилиния: фигура 993">
            <a:extLst>
              <a:ext uri="{FF2B5EF4-FFF2-40B4-BE49-F238E27FC236}">
                <a16:creationId xmlns:a16="http://schemas.microsoft.com/office/drawing/2014/main" id="{70865490-73F1-6D25-A22B-F9B10D545FB3}"/>
              </a:ext>
            </a:extLst>
          </p:cNvPr>
          <p:cNvSpPr/>
          <p:nvPr/>
        </p:nvSpPr>
        <p:spPr>
          <a:xfrm>
            <a:off x="6463371" y="3001202"/>
            <a:ext cx="52555" cy="42711"/>
          </a:xfrm>
          <a:custGeom>
            <a:avLst/>
            <a:gdLst>
              <a:gd name="connsiteX0" fmla="*/ 51637 w 52555"/>
              <a:gd name="connsiteY0" fmla="*/ 6999 h 42711"/>
              <a:gd name="connsiteX1" fmla="*/ 32872 w 52555"/>
              <a:gd name="connsiteY1" fmla="*/ 41955 h 42711"/>
              <a:gd name="connsiteX2" fmla="*/ 202 w 52555"/>
              <a:gd name="connsiteY2" fmla="*/ 20238 h 42711"/>
              <a:gd name="connsiteX3" fmla="*/ 51637 w 52555"/>
              <a:gd name="connsiteY3" fmla="*/ 6999 h 42711"/>
            </a:gdLst>
            <a:ahLst/>
            <a:cxnLst>
              <a:cxn ang="0">
                <a:pos x="connsiteX0" y="connsiteY0"/>
              </a:cxn>
              <a:cxn ang="0">
                <a:pos x="connsiteX1" y="connsiteY1"/>
              </a:cxn>
              <a:cxn ang="0">
                <a:pos x="connsiteX2" y="connsiteY2"/>
              </a:cxn>
              <a:cxn ang="0">
                <a:pos x="connsiteX3" y="connsiteY3"/>
              </a:cxn>
            </a:cxnLst>
            <a:rect l="l" t="t" r="r" b="b"/>
            <a:pathLst>
              <a:path w="52555" h="42711">
                <a:moveTo>
                  <a:pt x="51637" y="6999"/>
                </a:moveTo>
                <a:cubicBezTo>
                  <a:pt x="55446" y="22620"/>
                  <a:pt x="47064" y="38241"/>
                  <a:pt x="32872" y="41955"/>
                </a:cubicBezTo>
                <a:cubicBezTo>
                  <a:pt x="18680" y="45575"/>
                  <a:pt x="4012" y="35859"/>
                  <a:pt x="202" y="20238"/>
                </a:cubicBezTo>
                <a:cubicBezTo>
                  <a:pt x="-3609" y="4617"/>
                  <a:pt x="47827" y="-8622"/>
                  <a:pt x="51637" y="6999"/>
                </a:cubicBezTo>
                <a:close/>
              </a:path>
            </a:pathLst>
          </a:custGeom>
          <a:solidFill>
            <a:srgbClr val="F9B192"/>
          </a:solidFill>
          <a:ln w="9525" cap="flat">
            <a:noFill/>
            <a:prstDash val="solid"/>
            <a:miter/>
          </a:ln>
        </p:spPr>
        <p:txBody>
          <a:bodyPr rtlCol="0" anchor="ctr"/>
          <a:lstStyle/>
          <a:p>
            <a:endParaRPr lang="ru-RU"/>
          </a:p>
        </p:txBody>
      </p:sp>
      <p:sp>
        <p:nvSpPr>
          <p:cNvPr id="995" name="Полилиния: фигура 994">
            <a:extLst>
              <a:ext uri="{FF2B5EF4-FFF2-40B4-BE49-F238E27FC236}">
                <a16:creationId xmlns:a16="http://schemas.microsoft.com/office/drawing/2014/main" id="{29AB42D8-CFBA-68D0-AABE-D2344CE6DB27}"/>
              </a:ext>
            </a:extLst>
          </p:cNvPr>
          <p:cNvSpPr/>
          <p:nvPr/>
        </p:nvSpPr>
        <p:spPr>
          <a:xfrm>
            <a:off x="6463371" y="3001202"/>
            <a:ext cx="52555" cy="42711"/>
          </a:xfrm>
          <a:custGeom>
            <a:avLst/>
            <a:gdLst>
              <a:gd name="connsiteX0" fmla="*/ 32872 w 52555"/>
              <a:gd name="connsiteY0" fmla="*/ 41955 h 42711"/>
              <a:gd name="connsiteX1" fmla="*/ 202 w 52555"/>
              <a:gd name="connsiteY1" fmla="*/ 20238 h 42711"/>
              <a:gd name="connsiteX2" fmla="*/ 51637 w 52555"/>
              <a:gd name="connsiteY2" fmla="*/ 6999 h 42711"/>
              <a:gd name="connsiteX3" fmla="*/ 32872 w 52555"/>
              <a:gd name="connsiteY3" fmla="*/ 41955 h 42711"/>
            </a:gdLst>
            <a:ahLst/>
            <a:cxnLst>
              <a:cxn ang="0">
                <a:pos x="connsiteX0" y="connsiteY0"/>
              </a:cxn>
              <a:cxn ang="0">
                <a:pos x="connsiteX1" y="connsiteY1"/>
              </a:cxn>
              <a:cxn ang="0">
                <a:pos x="connsiteX2" y="connsiteY2"/>
              </a:cxn>
              <a:cxn ang="0">
                <a:pos x="connsiteX3" y="connsiteY3"/>
              </a:cxn>
            </a:cxnLst>
            <a:rect l="l" t="t" r="r" b="b"/>
            <a:pathLst>
              <a:path w="52555" h="42711">
                <a:moveTo>
                  <a:pt x="32872" y="41955"/>
                </a:moveTo>
                <a:cubicBezTo>
                  <a:pt x="18680" y="45575"/>
                  <a:pt x="4012" y="35859"/>
                  <a:pt x="202" y="20238"/>
                </a:cubicBezTo>
                <a:cubicBezTo>
                  <a:pt x="-3609" y="4617"/>
                  <a:pt x="47827" y="-8622"/>
                  <a:pt x="51637" y="6999"/>
                </a:cubicBezTo>
                <a:cubicBezTo>
                  <a:pt x="55446" y="22620"/>
                  <a:pt x="47064" y="38241"/>
                  <a:pt x="32872" y="41955"/>
                </a:cubicBezTo>
                <a:close/>
              </a:path>
            </a:pathLst>
          </a:custGeom>
          <a:noFill/>
          <a:ln w="1270" cap="flat">
            <a:solidFill>
              <a:srgbClr val="000000">
                <a:alpha val="0"/>
              </a:srgbClr>
            </a:solidFill>
            <a:prstDash val="solid"/>
            <a:miter/>
          </a:ln>
        </p:spPr>
        <p:txBody>
          <a:bodyPr rtlCol="0" anchor="ctr"/>
          <a:lstStyle/>
          <a:p>
            <a:endParaRPr lang="ru-RU"/>
          </a:p>
        </p:txBody>
      </p:sp>
      <p:sp>
        <p:nvSpPr>
          <p:cNvPr id="996" name="Полилиния: фигура 995">
            <a:extLst>
              <a:ext uri="{FF2B5EF4-FFF2-40B4-BE49-F238E27FC236}">
                <a16:creationId xmlns:a16="http://schemas.microsoft.com/office/drawing/2014/main" id="{8BFC252C-FE1D-7E0D-CA21-CC65419D6BB8}"/>
              </a:ext>
            </a:extLst>
          </p:cNvPr>
          <p:cNvSpPr/>
          <p:nvPr/>
        </p:nvSpPr>
        <p:spPr>
          <a:xfrm>
            <a:off x="6475838" y="2983188"/>
            <a:ext cx="36326" cy="54843"/>
          </a:xfrm>
          <a:custGeom>
            <a:avLst/>
            <a:gdLst>
              <a:gd name="connsiteX0" fmla="*/ 27929 w 36326"/>
              <a:gd name="connsiteY0" fmla="*/ 48731 h 54843"/>
              <a:gd name="connsiteX1" fmla="*/ 21262 w 36326"/>
              <a:gd name="connsiteY1" fmla="*/ 54731 h 54843"/>
              <a:gd name="connsiteX2" fmla="*/ 212 w 36326"/>
              <a:gd name="connsiteY2" fmla="*/ 26632 h 54843"/>
              <a:gd name="connsiteX3" fmla="*/ 1641 w 36326"/>
              <a:gd name="connsiteY3" fmla="*/ 23965 h 54843"/>
              <a:gd name="connsiteX4" fmla="*/ 12213 w 36326"/>
              <a:gd name="connsiteY4" fmla="*/ 3677 h 54843"/>
              <a:gd name="connsiteX5" fmla="*/ 20119 w 36326"/>
              <a:gd name="connsiteY5" fmla="*/ 1201 h 54843"/>
              <a:gd name="connsiteX6" fmla="*/ 36311 w 36326"/>
              <a:gd name="connsiteY6" fmla="*/ 31109 h 54843"/>
              <a:gd name="connsiteX7" fmla="*/ 27929 w 36326"/>
              <a:gd name="connsiteY7" fmla="*/ 48731 h 5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26" h="54843">
                <a:moveTo>
                  <a:pt x="27929" y="48731"/>
                </a:moveTo>
                <a:cubicBezTo>
                  <a:pt x="24882" y="52731"/>
                  <a:pt x="23738" y="54255"/>
                  <a:pt x="21262" y="54731"/>
                </a:cubicBezTo>
                <a:cubicBezTo>
                  <a:pt x="13356" y="56255"/>
                  <a:pt x="-1979" y="41968"/>
                  <a:pt x="212" y="26632"/>
                </a:cubicBezTo>
                <a:cubicBezTo>
                  <a:pt x="307" y="25585"/>
                  <a:pt x="879" y="24632"/>
                  <a:pt x="1641" y="23965"/>
                </a:cubicBezTo>
                <a:cubicBezTo>
                  <a:pt x="5165" y="20727"/>
                  <a:pt x="9356" y="15202"/>
                  <a:pt x="12213" y="3677"/>
                </a:cubicBezTo>
                <a:cubicBezTo>
                  <a:pt x="13070" y="153"/>
                  <a:pt x="17357" y="-1181"/>
                  <a:pt x="20119" y="1201"/>
                </a:cubicBezTo>
                <a:cubicBezTo>
                  <a:pt x="29644" y="9297"/>
                  <a:pt x="36693" y="24632"/>
                  <a:pt x="36311" y="31109"/>
                </a:cubicBezTo>
                <a:cubicBezTo>
                  <a:pt x="36121" y="34729"/>
                  <a:pt x="30216" y="45778"/>
                  <a:pt x="27929" y="48731"/>
                </a:cubicBezTo>
                <a:close/>
              </a:path>
            </a:pathLst>
          </a:custGeom>
          <a:solidFill>
            <a:srgbClr val="F29B74"/>
          </a:solidFill>
          <a:ln w="9525" cap="flat">
            <a:noFill/>
            <a:prstDash val="solid"/>
            <a:miter/>
          </a:ln>
        </p:spPr>
        <p:txBody>
          <a:bodyPr rtlCol="0" anchor="ctr"/>
          <a:lstStyle/>
          <a:p>
            <a:endParaRPr lang="ru-RU"/>
          </a:p>
        </p:txBody>
      </p:sp>
      <p:sp>
        <p:nvSpPr>
          <p:cNvPr id="997" name="Полилиния: фигура 996">
            <a:extLst>
              <a:ext uri="{FF2B5EF4-FFF2-40B4-BE49-F238E27FC236}">
                <a16:creationId xmlns:a16="http://schemas.microsoft.com/office/drawing/2014/main" id="{9727E1A9-F488-EF0D-D076-528557DF0C4D}"/>
              </a:ext>
            </a:extLst>
          </p:cNvPr>
          <p:cNvSpPr/>
          <p:nvPr/>
        </p:nvSpPr>
        <p:spPr>
          <a:xfrm>
            <a:off x="6475838" y="2983188"/>
            <a:ext cx="36326" cy="54843"/>
          </a:xfrm>
          <a:custGeom>
            <a:avLst/>
            <a:gdLst>
              <a:gd name="connsiteX0" fmla="*/ 21262 w 36326"/>
              <a:gd name="connsiteY0" fmla="*/ 54731 h 54843"/>
              <a:gd name="connsiteX1" fmla="*/ 212 w 36326"/>
              <a:gd name="connsiteY1" fmla="*/ 26632 h 54843"/>
              <a:gd name="connsiteX2" fmla="*/ 1641 w 36326"/>
              <a:gd name="connsiteY2" fmla="*/ 23965 h 54843"/>
              <a:gd name="connsiteX3" fmla="*/ 12213 w 36326"/>
              <a:gd name="connsiteY3" fmla="*/ 3677 h 54843"/>
              <a:gd name="connsiteX4" fmla="*/ 20119 w 36326"/>
              <a:gd name="connsiteY4" fmla="*/ 1201 h 54843"/>
              <a:gd name="connsiteX5" fmla="*/ 36311 w 36326"/>
              <a:gd name="connsiteY5" fmla="*/ 31109 h 54843"/>
              <a:gd name="connsiteX6" fmla="*/ 27929 w 36326"/>
              <a:gd name="connsiteY6" fmla="*/ 48731 h 54843"/>
              <a:gd name="connsiteX7" fmla="*/ 21262 w 36326"/>
              <a:gd name="connsiteY7" fmla="*/ 54731 h 5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26" h="54843">
                <a:moveTo>
                  <a:pt x="21262" y="54731"/>
                </a:moveTo>
                <a:cubicBezTo>
                  <a:pt x="13356" y="56255"/>
                  <a:pt x="-1979" y="41968"/>
                  <a:pt x="212" y="26632"/>
                </a:cubicBezTo>
                <a:cubicBezTo>
                  <a:pt x="307" y="25585"/>
                  <a:pt x="879" y="24632"/>
                  <a:pt x="1641" y="23965"/>
                </a:cubicBezTo>
                <a:cubicBezTo>
                  <a:pt x="5165" y="20727"/>
                  <a:pt x="9356" y="15202"/>
                  <a:pt x="12213" y="3677"/>
                </a:cubicBezTo>
                <a:cubicBezTo>
                  <a:pt x="13070" y="153"/>
                  <a:pt x="17357" y="-1181"/>
                  <a:pt x="20119" y="1201"/>
                </a:cubicBezTo>
                <a:cubicBezTo>
                  <a:pt x="29644" y="9297"/>
                  <a:pt x="36693" y="24632"/>
                  <a:pt x="36311" y="31109"/>
                </a:cubicBezTo>
                <a:cubicBezTo>
                  <a:pt x="36121" y="34729"/>
                  <a:pt x="30216" y="45778"/>
                  <a:pt x="27929" y="48731"/>
                </a:cubicBezTo>
                <a:cubicBezTo>
                  <a:pt x="24882" y="52731"/>
                  <a:pt x="23738" y="54255"/>
                  <a:pt x="21262" y="54731"/>
                </a:cubicBezTo>
                <a:close/>
              </a:path>
            </a:pathLst>
          </a:custGeom>
          <a:noFill/>
          <a:ln w="1270" cap="flat">
            <a:solidFill>
              <a:srgbClr val="000000">
                <a:alpha val="0"/>
              </a:srgbClr>
            </a:solidFill>
            <a:prstDash val="solid"/>
            <a:miter/>
          </a:ln>
        </p:spPr>
        <p:txBody>
          <a:bodyPr rtlCol="0" anchor="ctr"/>
          <a:lstStyle/>
          <a:p>
            <a:endParaRPr lang="ru-RU"/>
          </a:p>
        </p:txBody>
      </p:sp>
      <p:sp>
        <p:nvSpPr>
          <p:cNvPr id="998" name="Полилиния: фигура 997">
            <a:extLst>
              <a:ext uri="{FF2B5EF4-FFF2-40B4-BE49-F238E27FC236}">
                <a16:creationId xmlns:a16="http://schemas.microsoft.com/office/drawing/2014/main" id="{9649CC5A-D38A-2F66-02ED-1520EABFEF01}"/>
              </a:ext>
            </a:extLst>
          </p:cNvPr>
          <p:cNvSpPr/>
          <p:nvPr/>
        </p:nvSpPr>
        <p:spPr>
          <a:xfrm>
            <a:off x="6476940" y="2966043"/>
            <a:ext cx="51860" cy="63820"/>
          </a:xfrm>
          <a:custGeom>
            <a:avLst/>
            <a:gdLst>
              <a:gd name="connsiteX0" fmla="*/ 51784 w 51860"/>
              <a:gd name="connsiteY0" fmla="*/ 16345 h 63820"/>
              <a:gd name="connsiteX1" fmla="*/ 48354 w 51860"/>
              <a:gd name="connsiteY1" fmla="*/ 5486 h 63820"/>
              <a:gd name="connsiteX2" fmla="*/ 9873 w 51860"/>
              <a:gd name="connsiteY2" fmla="*/ 5677 h 63820"/>
              <a:gd name="connsiteX3" fmla="*/ 2539 w 51860"/>
              <a:gd name="connsiteY3" fmla="*/ 12916 h 63820"/>
              <a:gd name="connsiteX4" fmla="*/ 62 w 51860"/>
              <a:gd name="connsiteY4" fmla="*/ 21488 h 63820"/>
              <a:gd name="connsiteX5" fmla="*/ 8635 w 51860"/>
              <a:gd name="connsiteY5" fmla="*/ 42729 h 63820"/>
              <a:gd name="connsiteX6" fmla="*/ 30257 w 51860"/>
              <a:gd name="connsiteY6" fmla="*/ 61779 h 63820"/>
              <a:gd name="connsiteX7" fmla="*/ 40258 w 51860"/>
              <a:gd name="connsiteY7" fmla="*/ 63494 h 63820"/>
              <a:gd name="connsiteX8" fmla="*/ 47783 w 51860"/>
              <a:gd name="connsiteY8" fmla="*/ 52540 h 63820"/>
              <a:gd name="connsiteX9" fmla="*/ 51784 w 51860"/>
              <a:gd name="connsiteY9" fmla="*/ 16345 h 6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60" h="63820">
                <a:moveTo>
                  <a:pt x="51784" y="16345"/>
                </a:moveTo>
                <a:cubicBezTo>
                  <a:pt x="52069" y="12344"/>
                  <a:pt x="51688" y="7963"/>
                  <a:pt x="48354" y="5486"/>
                </a:cubicBezTo>
                <a:cubicBezTo>
                  <a:pt x="43306" y="1867"/>
                  <a:pt x="31400" y="-4896"/>
                  <a:pt x="9873" y="5677"/>
                </a:cubicBezTo>
                <a:cubicBezTo>
                  <a:pt x="6730" y="7201"/>
                  <a:pt x="4730" y="10249"/>
                  <a:pt x="2539" y="12916"/>
                </a:cubicBezTo>
                <a:cubicBezTo>
                  <a:pt x="-32" y="15964"/>
                  <a:pt x="-128" y="17869"/>
                  <a:pt x="62" y="21488"/>
                </a:cubicBezTo>
                <a:cubicBezTo>
                  <a:pt x="539" y="28346"/>
                  <a:pt x="-699" y="31204"/>
                  <a:pt x="8635" y="42729"/>
                </a:cubicBezTo>
                <a:cubicBezTo>
                  <a:pt x="16350" y="52350"/>
                  <a:pt x="27685" y="60255"/>
                  <a:pt x="30257" y="61779"/>
                </a:cubicBezTo>
                <a:cubicBezTo>
                  <a:pt x="33591" y="63684"/>
                  <a:pt x="36829" y="64256"/>
                  <a:pt x="40258" y="63494"/>
                </a:cubicBezTo>
                <a:cubicBezTo>
                  <a:pt x="43306" y="62732"/>
                  <a:pt x="46640" y="59779"/>
                  <a:pt x="47783" y="52540"/>
                </a:cubicBezTo>
                <a:cubicBezTo>
                  <a:pt x="48640" y="47015"/>
                  <a:pt x="50735" y="31109"/>
                  <a:pt x="51784" y="16345"/>
                </a:cubicBezTo>
                <a:close/>
              </a:path>
            </a:pathLst>
          </a:custGeom>
          <a:solidFill>
            <a:srgbClr val="F9B192"/>
          </a:solidFill>
          <a:ln w="9525" cap="flat">
            <a:noFill/>
            <a:prstDash val="solid"/>
            <a:miter/>
          </a:ln>
        </p:spPr>
        <p:txBody>
          <a:bodyPr rtlCol="0" anchor="ctr"/>
          <a:lstStyle/>
          <a:p>
            <a:endParaRPr lang="ru-RU"/>
          </a:p>
        </p:txBody>
      </p:sp>
      <p:sp>
        <p:nvSpPr>
          <p:cNvPr id="999" name="Полилиния: фигура 998">
            <a:extLst>
              <a:ext uri="{FF2B5EF4-FFF2-40B4-BE49-F238E27FC236}">
                <a16:creationId xmlns:a16="http://schemas.microsoft.com/office/drawing/2014/main" id="{C6D2D0AF-69EE-627D-19BF-2B2C3C0EA426}"/>
              </a:ext>
            </a:extLst>
          </p:cNvPr>
          <p:cNvSpPr/>
          <p:nvPr/>
        </p:nvSpPr>
        <p:spPr>
          <a:xfrm>
            <a:off x="6476940" y="2966043"/>
            <a:ext cx="51860" cy="63820"/>
          </a:xfrm>
          <a:custGeom>
            <a:avLst/>
            <a:gdLst>
              <a:gd name="connsiteX0" fmla="*/ 48354 w 51860"/>
              <a:gd name="connsiteY0" fmla="*/ 5486 h 63820"/>
              <a:gd name="connsiteX1" fmla="*/ 9873 w 51860"/>
              <a:gd name="connsiteY1" fmla="*/ 5677 h 63820"/>
              <a:gd name="connsiteX2" fmla="*/ 2539 w 51860"/>
              <a:gd name="connsiteY2" fmla="*/ 12916 h 63820"/>
              <a:gd name="connsiteX3" fmla="*/ 62 w 51860"/>
              <a:gd name="connsiteY3" fmla="*/ 21488 h 63820"/>
              <a:gd name="connsiteX4" fmla="*/ 8635 w 51860"/>
              <a:gd name="connsiteY4" fmla="*/ 42729 h 63820"/>
              <a:gd name="connsiteX5" fmla="*/ 30257 w 51860"/>
              <a:gd name="connsiteY5" fmla="*/ 61779 h 63820"/>
              <a:gd name="connsiteX6" fmla="*/ 40258 w 51860"/>
              <a:gd name="connsiteY6" fmla="*/ 63494 h 63820"/>
              <a:gd name="connsiteX7" fmla="*/ 47783 w 51860"/>
              <a:gd name="connsiteY7" fmla="*/ 52540 h 63820"/>
              <a:gd name="connsiteX8" fmla="*/ 51784 w 51860"/>
              <a:gd name="connsiteY8" fmla="*/ 16345 h 63820"/>
              <a:gd name="connsiteX9" fmla="*/ 48354 w 51860"/>
              <a:gd name="connsiteY9" fmla="*/ 5486 h 6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60" h="63820">
                <a:moveTo>
                  <a:pt x="48354" y="5486"/>
                </a:moveTo>
                <a:cubicBezTo>
                  <a:pt x="43306" y="1867"/>
                  <a:pt x="31400" y="-4896"/>
                  <a:pt x="9873" y="5677"/>
                </a:cubicBezTo>
                <a:cubicBezTo>
                  <a:pt x="6730" y="7201"/>
                  <a:pt x="4730" y="10249"/>
                  <a:pt x="2539" y="12916"/>
                </a:cubicBezTo>
                <a:cubicBezTo>
                  <a:pt x="-32" y="15964"/>
                  <a:pt x="-128" y="17869"/>
                  <a:pt x="62" y="21488"/>
                </a:cubicBezTo>
                <a:cubicBezTo>
                  <a:pt x="539" y="28346"/>
                  <a:pt x="-699" y="31204"/>
                  <a:pt x="8635" y="42729"/>
                </a:cubicBezTo>
                <a:cubicBezTo>
                  <a:pt x="16350" y="52350"/>
                  <a:pt x="27685" y="60255"/>
                  <a:pt x="30257" y="61779"/>
                </a:cubicBezTo>
                <a:cubicBezTo>
                  <a:pt x="33591" y="63684"/>
                  <a:pt x="36829" y="64256"/>
                  <a:pt x="40258" y="63494"/>
                </a:cubicBezTo>
                <a:cubicBezTo>
                  <a:pt x="43306" y="62732"/>
                  <a:pt x="46640" y="59779"/>
                  <a:pt x="47783" y="52540"/>
                </a:cubicBezTo>
                <a:cubicBezTo>
                  <a:pt x="48640" y="47015"/>
                  <a:pt x="50735" y="31109"/>
                  <a:pt x="51784" y="16345"/>
                </a:cubicBezTo>
                <a:cubicBezTo>
                  <a:pt x="52069" y="12344"/>
                  <a:pt x="51688" y="7963"/>
                  <a:pt x="48354" y="5486"/>
                </a:cubicBezTo>
                <a:close/>
              </a:path>
            </a:pathLst>
          </a:custGeom>
          <a:noFill/>
          <a:ln w="1270" cap="flat">
            <a:solidFill>
              <a:srgbClr val="000000">
                <a:alpha val="0"/>
              </a:srgbClr>
            </a:solidFill>
            <a:prstDash val="solid"/>
            <a:miter/>
          </a:ln>
        </p:spPr>
        <p:txBody>
          <a:bodyPr rtlCol="0" anchor="ctr"/>
          <a:lstStyle/>
          <a:p>
            <a:endParaRPr lang="ru-RU"/>
          </a:p>
        </p:txBody>
      </p:sp>
      <p:sp>
        <p:nvSpPr>
          <p:cNvPr id="1000" name="Полилиния: фигура 999">
            <a:extLst>
              <a:ext uri="{FF2B5EF4-FFF2-40B4-BE49-F238E27FC236}">
                <a16:creationId xmlns:a16="http://schemas.microsoft.com/office/drawing/2014/main" id="{A76F9B0C-36CB-B600-0289-7C23038A048C}"/>
              </a:ext>
            </a:extLst>
          </p:cNvPr>
          <p:cNvSpPr/>
          <p:nvPr/>
        </p:nvSpPr>
        <p:spPr>
          <a:xfrm>
            <a:off x="6471083" y="2948145"/>
            <a:ext cx="58969" cy="57960"/>
          </a:xfrm>
          <a:custGeom>
            <a:avLst/>
            <a:gdLst>
              <a:gd name="connsiteX0" fmla="*/ 19446 w 58969"/>
              <a:gd name="connsiteY0" fmla="*/ 45007 h 57960"/>
              <a:gd name="connsiteX1" fmla="*/ 26018 w 58969"/>
              <a:gd name="connsiteY1" fmla="*/ 43292 h 57960"/>
              <a:gd name="connsiteX2" fmla="*/ 37258 w 58969"/>
              <a:gd name="connsiteY2" fmla="*/ 36529 h 57960"/>
              <a:gd name="connsiteX3" fmla="*/ 55069 w 58969"/>
              <a:gd name="connsiteY3" fmla="*/ 33005 h 57960"/>
              <a:gd name="connsiteX4" fmla="*/ 57641 w 58969"/>
              <a:gd name="connsiteY4" fmla="*/ 31005 h 57960"/>
              <a:gd name="connsiteX5" fmla="*/ 58307 w 58969"/>
              <a:gd name="connsiteY5" fmla="*/ 22147 h 57960"/>
              <a:gd name="connsiteX6" fmla="*/ 38972 w 58969"/>
              <a:gd name="connsiteY6" fmla="*/ 1382 h 57960"/>
              <a:gd name="connsiteX7" fmla="*/ 18684 w 58969"/>
              <a:gd name="connsiteY7" fmla="*/ 1477 h 57960"/>
              <a:gd name="connsiteX8" fmla="*/ 3063 w 58969"/>
              <a:gd name="connsiteY8" fmla="*/ 45769 h 57960"/>
              <a:gd name="connsiteX9" fmla="*/ 12302 w 58969"/>
              <a:gd name="connsiteY9" fmla="*/ 57961 h 57960"/>
              <a:gd name="connsiteX10" fmla="*/ 10968 w 58969"/>
              <a:gd name="connsiteY10" fmla="*/ 40720 h 57960"/>
              <a:gd name="connsiteX11" fmla="*/ 16874 w 58969"/>
              <a:gd name="connsiteY11" fmla="*/ 41006 h 57960"/>
              <a:gd name="connsiteX12" fmla="*/ 19446 w 58969"/>
              <a:gd name="connsiteY12" fmla="*/ 45007 h 5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69" h="57960">
                <a:moveTo>
                  <a:pt x="19446" y="45007"/>
                </a:moveTo>
                <a:cubicBezTo>
                  <a:pt x="20493" y="47007"/>
                  <a:pt x="24589" y="47959"/>
                  <a:pt x="26018" y="43292"/>
                </a:cubicBezTo>
                <a:cubicBezTo>
                  <a:pt x="27637" y="37577"/>
                  <a:pt x="33162" y="36529"/>
                  <a:pt x="37258" y="36529"/>
                </a:cubicBezTo>
                <a:cubicBezTo>
                  <a:pt x="44020" y="36624"/>
                  <a:pt x="50116" y="35577"/>
                  <a:pt x="55069" y="33005"/>
                </a:cubicBezTo>
                <a:cubicBezTo>
                  <a:pt x="56117" y="32529"/>
                  <a:pt x="56879" y="31862"/>
                  <a:pt x="57641" y="31005"/>
                </a:cubicBezTo>
                <a:cubicBezTo>
                  <a:pt x="57641" y="31005"/>
                  <a:pt x="60117" y="28528"/>
                  <a:pt x="58307" y="22147"/>
                </a:cubicBezTo>
                <a:cubicBezTo>
                  <a:pt x="57355" y="18718"/>
                  <a:pt x="52783" y="5382"/>
                  <a:pt x="38972" y="1382"/>
                </a:cubicBezTo>
                <a:cubicBezTo>
                  <a:pt x="32400" y="-523"/>
                  <a:pt x="25256" y="-428"/>
                  <a:pt x="18684" y="1477"/>
                </a:cubicBezTo>
                <a:cubicBezTo>
                  <a:pt x="-6462" y="8621"/>
                  <a:pt x="14" y="39863"/>
                  <a:pt x="3063" y="45769"/>
                </a:cubicBezTo>
                <a:cubicBezTo>
                  <a:pt x="5254" y="49864"/>
                  <a:pt x="9635" y="55770"/>
                  <a:pt x="12302" y="57961"/>
                </a:cubicBezTo>
                <a:cubicBezTo>
                  <a:pt x="11064" y="53293"/>
                  <a:pt x="5825" y="43673"/>
                  <a:pt x="10968" y="40720"/>
                </a:cubicBezTo>
                <a:cubicBezTo>
                  <a:pt x="12874" y="39577"/>
                  <a:pt x="15064" y="39673"/>
                  <a:pt x="16874" y="41006"/>
                </a:cubicBezTo>
                <a:cubicBezTo>
                  <a:pt x="18208" y="42149"/>
                  <a:pt x="18779" y="43387"/>
                  <a:pt x="19446" y="45007"/>
                </a:cubicBezTo>
                <a:close/>
              </a:path>
            </a:pathLst>
          </a:custGeom>
          <a:solidFill>
            <a:srgbClr val="4D4D94"/>
          </a:solidFill>
          <a:ln w="9525" cap="flat">
            <a:noFill/>
            <a:prstDash val="solid"/>
            <a:miter/>
          </a:ln>
        </p:spPr>
        <p:txBody>
          <a:bodyPr rtlCol="0" anchor="ctr"/>
          <a:lstStyle/>
          <a:p>
            <a:endParaRPr lang="ru-RU"/>
          </a:p>
        </p:txBody>
      </p:sp>
      <p:sp>
        <p:nvSpPr>
          <p:cNvPr id="1001" name="Полилиния: фигура 1000">
            <a:extLst>
              <a:ext uri="{FF2B5EF4-FFF2-40B4-BE49-F238E27FC236}">
                <a16:creationId xmlns:a16="http://schemas.microsoft.com/office/drawing/2014/main" id="{CF304E7B-6261-6448-8BE3-E891815B325F}"/>
              </a:ext>
            </a:extLst>
          </p:cNvPr>
          <p:cNvSpPr/>
          <p:nvPr/>
        </p:nvSpPr>
        <p:spPr>
          <a:xfrm>
            <a:off x="6471083" y="2948145"/>
            <a:ext cx="58969" cy="57960"/>
          </a:xfrm>
          <a:custGeom>
            <a:avLst/>
            <a:gdLst>
              <a:gd name="connsiteX0" fmla="*/ 26018 w 58969"/>
              <a:gd name="connsiteY0" fmla="*/ 43292 h 57960"/>
              <a:gd name="connsiteX1" fmla="*/ 37258 w 58969"/>
              <a:gd name="connsiteY1" fmla="*/ 36529 h 57960"/>
              <a:gd name="connsiteX2" fmla="*/ 55069 w 58969"/>
              <a:gd name="connsiteY2" fmla="*/ 33005 h 57960"/>
              <a:gd name="connsiteX3" fmla="*/ 57641 w 58969"/>
              <a:gd name="connsiteY3" fmla="*/ 31005 h 57960"/>
              <a:gd name="connsiteX4" fmla="*/ 58307 w 58969"/>
              <a:gd name="connsiteY4" fmla="*/ 22147 h 57960"/>
              <a:gd name="connsiteX5" fmla="*/ 38972 w 58969"/>
              <a:gd name="connsiteY5" fmla="*/ 1382 h 57960"/>
              <a:gd name="connsiteX6" fmla="*/ 18684 w 58969"/>
              <a:gd name="connsiteY6" fmla="*/ 1477 h 57960"/>
              <a:gd name="connsiteX7" fmla="*/ 3063 w 58969"/>
              <a:gd name="connsiteY7" fmla="*/ 45769 h 57960"/>
              <a:gd name="connsiteX8" fmla="*/ 12302 w 58969"/>
              <a:gd name="connsiteY8" fmla="*/ 57961 h 57960"/>
              <a:gd name="connsiteX9" fmla="*/ 10968 w 58969"/>
              <a:gd name="connsiteY9" fmla="*/ 40720 h 57960"/>
              <a:gd name="connsiteX10" fmla="*/ 16874 w 58969"/>
              <a:gd name="connsiteY10" fmla="*/ 41006 h 57960"/>
              <a:gd name="connsiteX11" fmla="*/ 19446 w 58969"/>
              <a:gd name="connsiteY11" fmla="*/ 45007 h 57960"/>
              <a:gd name="connsiteX12" fmla="*/ 26018 w 58969"/>
              <a:gd name="connsiteY12" fmla="*/ 43292 h 5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69" h="57960">
                <a:moveTo>
                  <a:pt x="26018" y="43292"/>
                </a:moveTo>
                <a:cubicBezTo>
                  <a:pt x="27637" y="37577"/>
                  <a:pt x="33162" y="36529"/>
                  <a:pt x="37258" y="36529"/>
                </a:cubicBezTo>
                <a:cubicBezTo>
                  <a:pt x="44020" y="36624"/>
                  <a:pt x="50116" y="35577"/>
                  <a:pt x="55069" y="33005"/>
                </a:cubicBezTo>
                <a:cubicBezTo>
                  <a:pt x="56117" y="32529"/>
                  <a:pt x="56879" y="31862"/>
                  <a:pt x="57641" y="31005"/>
                </a:cubicBezTo>
                <a:cubicBezTo>
                  <a:pt x="57641" y="31005"/>
                  <a:pt x="60117" y="28528"/>
                  <a:pt x="58307" y="22147"/>
                </a:cubicBezTo>
                <a:cubicBezTo>
                  <a:pt x="57355" y="18718"/>
                  <a:pt x="52783" y="5382"/>
                  <a:pt x="38972" y="1382"/>
                </a:cubicBezTo>
                <a:cubicBezTo>
                  <a:pt x="32400" y="-523"/>
                  <a:pt x="25256" y="-428"/>
                  <a:pt x="18684" y="1477"/>
                </a:cubicBezTo>
                <a:cubicBezTo>
                  <a:pt x="-6462" y="8621"/>
                  <a:pt x="14" y="39863"/>
                  <a:pt x="3063" y="45769"/>
                </a:cubicBezTo>
                <a:cubicBezTo>
                  <a:pt x="5254" y="49864"/>
                  <a:pt x="9635" y="55770"/>
                  <a:pt x="12302" y="57961"/>
                </a:cubicBezTo>
                <a:cubicBezTo>
                  <a:pt x="11064" y="53293"/>
                  <a:pt x="5825" y="43673"/>
                  <a:pt x="10968" y="40720"/>
                </a:cubicBezTo>
                <a:cubicBezTo>
                  <a:pt x="12874" y="39577"/>
                  <a:pt x="15064" y="39673"/>
                  <a:pt x="16874" y="41006"/>
                </a:cubicBezTo>
                <a:cubicBezTo>
                  <a:pt x="18208" y="42149"/>
                  <a:pt x="18779" y="43387"/>
                  <a:pt x="19446" y="45007"/>
                </a:cubicBezTo>
                <a:cubicBezTo>
                  <a:pt x="20493" y="47007"/>
                  <a:pt x="24589" y="47959"/>
                  <a:pt x="26018" y="43292"/>
                </a:cubicBezTo>
                <a:close/>
              </a:path>
            </a:pathLst>
          </a:custGeom>
          <a:noFill/>
          <a:ln w="1270" cap="flat">
            <a:solidFill>
              <a:srgbClr val="000000">
                <a:alpha val="0"/>
              </a:srgbClr>
            </a:solidFill>
            <a:prstDash val="solid"/>
            <a:miter/>
          </a:ln>
        </p:spPr>
        <p:txBody>
          <a:bodyPr rtlCol="0" anchor="ctr"/>
          <a:lstStyle/>
          <a:p>
            <a:endParaRPr lang="ru-RU"/>
          </a:p>
        </p:txBody>
      </p:sp>
      <p:grpSp>
        <p:nvGrpSpPr>
          <p:cNvPr id="1002" name="Рисунок 25">
            <a:extLst>
              <a:ext uri="{FF2B5EF4-FFF2-40B4-BE49-F238E27FC236}">
                <a16:creationId xmlns:a16="http://schemas.microsoft.com/office/drawing/2014/main" id="{B4F9ED81-89E0-1AC7-E296-043565AD97DB}"/>
              </a:ext>
            </a:extLst>
          </p:cNvPr>
          <p:cNvGrpSpPr/>
          <p:nvPr/>
        </p:nvGrpSpPr>
        <p:grpSpPr>
          <a:xfrm>
            <a:off x="6578349" y="3076019"/>
            <a:ext cx="13525" cy="5453"/>
            <a:chOff x="6578349" y="3076019"/>
            <a:chExt cx="13525" cy="5453"/>
          </a:xfrm>
        </p:grpSpPr>
        <p:sp>
          <p:nvSpPr>
            <p:cNvPr id="1003" name="Полилиния: фигура 1002">
              <a:extLst>
                <a:ext uri="{FF2B5EF4-FFF2-40B4-BE49-F238E27FC236}">
                  <a16:creationId xmlns:a16="http://schemas.microsoft.com/office/drawing/2014/main" id="{7FCFC0F5-40B0-1AE4-AB45-8BA8F9BD4393}"/>
                </a:ext>
              </a:extLst>
            </p:cNvPr>
            <p:cNvSpPr/>
            <p:nvPr/>
          </p:nvSpPr>
          <p:spPr>
            <a:xfrm>
              <a:off x="6578349" y="3076019"/>
              <a:ext cx="13525" cy="5453"/>
            </a:xfrm>
            <a:custGeom>
              <a:avLst/>
              <a:gdLst>
                <a:gd name="connsiteX0" fmla="*/ 13240 w 13525"/>
                <a:gd name="connsiteY0" fmla="*/ 0 h 5453"/>
                <a:gd name="connsiteX1" fmla="*/ 0 w 13525"/>
                <a:gd name="connsiteY1" fmla="*/ 1810 h 5453"/>
                <a:gd name="connsiteX2" fmla="*/ 286 w 13525"/>
                <a:gd name="connsiteY2" fmla="*/ 3429 h 5453"/>
                <a:gd name="connsiteX3" fmla="*/ 1048 w 13525"/>
                <a:gd name="connsiteY3" fmla="*/ 4000 h 5453"/>
                <a:gd name="connsiteX4" fmla="*/ 7430 w 13525"/>
                <a:gd name="connsiteY4" fmla="*/ 5429 h 5453"/>
                <a:gd name="connsiteX5" fmla="*/ 9906 w 13525"/>
                <a:gd name="connsiteY5" fmla="*/ 4858 h 5453"/>
                <a:gd name="connsiteX6" fmla="*/ 13145 w 13525"/>
                <a:gd name="connsiteY6" fmla="*/ 2191 h 5453"/>
                <a:gd name="connsiteX7" fmla="*/ 13525 w 13525"/>
                <a:gd name="connsiteY7" fmla="*/ 1524 h 5453"/>
                <a:gd name="connsiteX8" fmla="*/ 13240 w 13525"/>
                <a:gd name="connsiteY8" fmla="*/ 0 h 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5453">
                  <a:moveTo>
                    <a:pt x="13240" y="0"/>
                  </a:moveTo>
                  <a:lnTo>
                    <a:pt x="0" y="1810"/>
                  </a:lnTo>
                  <a:lnTo>
                    <a:pt x="286" y="3429"/>
                  </a:lnTo>
                  <a:lnTo>
                    <a:pt x="1048" y="4000"/>
                  </a:lnTo>
                  <a:lnTo>
                    <a:pt x="7430" y="5429"/>
                  </a:lnTo>
                  <a:cubicBezTo>
                    <a:pt x="8191" y="5525"/>
                    <a:pt x="9334" y="5334"/>
                    <a:pt x="9906" y="4858"/>
                  </a:cubicBezTo>
                  <a:lnTo>
                    <a:pt x="13145" y="2191"/>
                  </a:lnTo>
                  <a:lnTo>
                    <a:pt x="13525" y="1524"/>
                  </a:lnTo>
                  <a:lnTo>
                    <a:pt x="13240" y="0"/>
                  </a:lnTo>
                  <a:close/>
                </a:path>
              </a:pathLst>
            </a:custGeom>
            <a:gradFill>
              <a:gsLst>
                <a:gs pos="0">
                  <a:srgbClr val="DAD7CE"/>
                </a:gs>
                <a:gs pos="50000">
                  <a:srgbClr val="E5E2D9"/>
                </a:gs>
                <a:gs pos="100000">
                  <a:srgbClr val="F0EDE5"/>
                </a:gs>
              </a:gsLst>
              <a:lin ang="0" scaled="1"/>
            </a:gradFill>
            <a:ln w="9525" cap="flat">
              <a:noFill/>
              <a:prstDash val="solid"/>
              <a:miter/>
            </a:ln>
          </p:spPr>
          <p:txBody>
            <a:bodyPr rtlCol="0" anchor="ctr"/>
            <a:lstStyle/>
            <a:p>
              <a:endParaRPr lang="ru-RU"/>
            </a:p>
          </p:txBody>
        </p:sp>
        <p:sp>
          <p:nvSpPr>
            <p:cNvPr id="1004" name="Полилиния: фигура 1003">
              <a:extLst>
                <a:ext uri="{FF2B5EF4-FFF2-40B4-BE49-F238E27FC236}">
                  <a16:creationId xmlns:a16="http://schemas.microsoft.com/office/drawing/2014/main" id="{E9621208-2CD2-226B-61CF-1ECAF56D55F8}"/>
                </a:ext>
              </a:extLst>
            </p:cNvPr>
            <p:cNvSpPr/>
            <p:nvPr/>
          </p:nvSpPr>
          <p:spPr>
            <a:xfrm>
              <a:off x="6578349" y="3076019"/>
              <a:ext cx="13525" cy="5453"/>
            </a:xfrm>
            <a:custGeom>
              <a:avLst/>
              <a:gdLst>
                <a:gd name="connsiteX0" fmla="*/ 0 w 13525"/>
                <a:gd name="connsiteY0" fmla="*/ 1810 h 5453"/>
                <a:gd name="connsiteX1" fmla="*/ 286 w 13525"/>
                <a:gd name="connsiteY1" fmla="*/ 3429 h 5453"/>
                <a:gd name="connsiteX2" fmla="*/ 1048 w 13525"/>
                <a:gd name="connsiteY2" fmla="*/ 4000 h 5453"/>
                <a:gd name="connsiteX3" fmla="*/ 7430 w 13525"/>
                <a:gd name="connsiteY3" fmla="*/ 5429 h 5453"/>
                <a:gd name="connsiteX4" fmla="*/ 9906 w 13525"/>
                <a:gd name="connsiteY4" fmla="*/ 4858 h 5453"/>
                <a:gd name="connsiteX5" fmla="*/ 13145 w 13525"/>
                <a:gd name="connsiteY5" fmla="*/ 2191 h 5453"/>
                <a:gd name="connsiteX6" fmla="*/ 13525 w 13525"/>
                <a:gd name="connsiteY6" fmla="*/ 1524 h 5453"/>
                <a:gd name="connsiteX7" fmla="*/ 13240 w 13525"/>
                <a:gd name="connsiteY7" fmla="*/ 0 h 5453"/>
                <a:gd name="connsiteX8" fmla="*/ 0 w 13525"/>
                <a:gd name="connsiteY8" fmla="*/ 1810 h 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5453">
                  <a:moveTo>
                    <a:pt x="0" y="1810"/>
                  </a:moveTo>
                  <a:lnTo>
                    <a:pt x="286" y="3429"/>
                  </a:lnTo>
                  <a:lnTo>
                    <a:pt x="1048" y="4000"/>
                  </a:lnTo>
                  <a:lnTo>
                    <a:pt x="7430" y="5429"/>
                  </a:lnTo>
                  <a:cubicBezTo>
                    <a:pt x="8191" y="5525"/>
                    <a:pt x="9334" y="5334"/>
                    <a:pt x="9906" y="4858"/>
                  </a:cubicBezTo>
                  <a:lnTo>
                    <a:pt x="13145" y="2191"/>
                  </a:lnTo>
                  <a:lnTo>
                    <a:pt x="13525" y="1524"/>
                  </a:lnTo>
                  <a:lnTo>
                    <a:pt x="13240" y="0"/>
                  </a:lnTo>
                  <a:lnTo>
                    <a:pt x="0" y="1810"/>
                  </a:lnTo>
                  <a:close/>
                </a:path>
              </a:pathLst>
            </a:custGeom>
            <a:noFill/>
            <a:ln w="1270" cap="flat">
              <a:solidFill>
                <a:srgbClr val="000000">
                  <a:alpha val="0"/>
                </a:srgbClr>
              </a:solidFill>
              <a:prstDash val="solid"/>
              <a:miter/>
            </a:ln>
          </p:spPr>
          <p:txBody>
            <a:bodyPr rtlCol="0" anchor="ctr"/>
            <a:lstStyle/>
            <a:p>
              <a:endParaRPr lang="ru-RU"/>
            </a:p>
          </p:txBody>
        </p:sp>
      </p:grpSp>
      <p:sp>
        <p:nvSpPr>
          <p:cNvPr id="1005" name="Полилиния: фигура 1004">
            <a:extLst>
              <a:ext uri="{FF2B5EF4-FFF2-40B4-BE49-F238E27FC236}">
                <a16:creationId xmlns:a16="http://schemas.microsoft.com/office/drawing/2014/main" id="{CB6DE978-B632-34A1-E4B4-453E7D804612}"/>
              </a:ext>
            </a:extLst>
          </p:cNvPr>
          <p:cNvSpPr/>
          <p:nvPr/>
        </p:nvSpPr>
        <p:spPr>
          <a:xfrm>
            <a:off x="6578397" y="3073946"/>
            <a:ext cx="13142" cy="5942"/>
          </a:xfrm>
          <a:custGeom>
            <a:avLst/>
            <a:gdLst>
              <a:gd name="connsiteX0" fmla="*/ 12429 w 13142"/>
              <a:gd name="connsiteY0" fmla="*/ 1502 h 5942"/>
              <a:gd name="connsiteX1" fmla="*/ 12810 w 13142"/>
              <a:gd name="connsiteY1" fmla="*/ 2645 h 5942"/>
              <a:gd name="connsiteX2" fmla="*/ 9572 w 13142"/>
              <a:gd name="connsiteY2" fmla="*/ 5312 h 5942"/>
              <a:gd name="connsiteX3" fmla="*/ 7095 w 13142"/>
              <a:gd name="connsiteY3" fmla="*/ 5883 h 5942"/>
              <a:gd name="connsiteX4" fmla="*/ 713 w 13142"/>
              <a:gd name="connsiteY4" fmla="*/ 4454 h 5942"/>
              <a:gd name="connsiteX5" fmla="*/ 333 w 13142"/>
              <a:gd name="connsiteY5" fmla="*/ 3216 h 5942"/>
              <a:gd name="connsiteX6" fmla="*/ 3571 w 13142"/>
              <a:gd name="connsiteY6" fmla="*/ 549 h 5942"/>
              <a:gd name="connsiteX7" fmla="*/ 6047 w 13142"/>
              <a:gd name="connsiteY7" fmla="*/ 73 h 5942"/>
              <a:gd name="connsiteX8" fmla="*/ 12429 w 13142"/>
              <a:gd name="connsiteY8" fmla="*/ 1502 h 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2" h="5942">
                <a:moveTo>
                  <a:pt x="12429" y="1502"/>
                </a:moveTo>
                <a:cubicBezTo>
                  <a:pt x="13191" y="1692"/>
                  <a:pt x="13382" y="2169"/>
                  <a:pt x="12810" y="2645"/>
                </a:cubicBezTo>
                <a:lnTo>
                  <a:pt x="9572" y="5312"/>
                </a:lnTo>
                <a:cubicBezTo>
                  <a:pt x="9000" y="5788"/>
                  <a:pt x="7953" y="6074"/>
                  <a:pt x="7095" y="5883"/>
                </a:cubicBezTo>
                <a:lnTo>
                  <a:pt x="713" y="4454"/>
                </a:lnTo>
                <a:cubicBezTo>
                  <a:pt x="-49" y="4264"/>
                  <a:pt x="-239" y="3692"/>
                  <a:pt x="333" y="3216"/>
                </a:cubicBezTo>
                <a:lnTo>
                  <a:pt x="3571" y="549"/>
                </a:lnTo>
                <a:cubicBezTo>
                  <a:pt x="4142" y="73"/>
                  <a:pt x="5285" y="-118"/>
                  <a:pt x="6047" y="73"/>
                </a:cubicBezTo>
                <a:lnTo>
                  <a:pt x="12429" y="1502"/>
                </a:lnTo>
                <a:close/>
              </a:path>
            </a:pathLst>
          </a:custGeom>
          <a:solidFill>
            <a:srgbClr val="2A262A"/>
          </a:solidFill>
          <a:ln w="9525" cap="flat">
            <a:noFill/>
            <a:prstDash val="solid"/>
            <a:miter/>
          </a:ln>
        </p:spPr>
        <p:txBody>
          <a:bodyPr rtlCol="0" anchor="ctr"/>
          <a:lstStyle/>
          <a:p>
            <a:endParaRPr lang="ru-RU"/>
          </a:p>
        </p:txBody>
      </p:sp>
      <p:sp>
        <p:nvSpPr>
          <p:cNvPr id="1006" name="Полилиния: фигура 1005">
            <a:extLst>
              <a:ext uri="{FF2B5EF4-FFF2-40B4-BE49-F238E27FC236}">
                <a16:creationId xmlns:a16="http://schemas.microsoft.com/office/drawing/2014/main" id="{B419EAC2-BA9C-48FC-B2BA-7D4E0771CFF4}"/>
              </a:ext>
            </a:extLst>
          </p:cNvPr>
          <p:cNvSpPr/>
          <p:nvPr/>
        </p:nvSpPr>
        <p:spPr>
          <a:xfrm>
            <a:off x="6578397" y="3073946"/>
            <a:ext cx="13142" cy="5942"/>
          </a:xfrm>
          <a:custGeom>
            <a:avLst/>
            <a:gdLst>
              <a:gd name="connsiteX0" fmla="*/ 12810 w 13142"/>
              <a:gd name="connsiteY0" fmla="*/ 2645 h 5942"/>
              <a:gd name="connsiteX1" fmla="*/ 9572 w 13142"/>
              <a:gd name="connsiteY1" fmla="*/ 5312 h 5942"/>
              <a:gd name="connsiteX2" fmla="*/ 7095 w 13142"/>
              <a:gd name="connsiteY2" fmla="*/ 5883 h 5942"/>
              <a:gd name="connsiteX3" fmla="*/ 713 w 13142"/>
              <a:gd name="connsiteY3" fmla="*/ 4454 h 5942"/>
              <a:gd name="connsiteX4" fmla="*/ 333 w 13142"/>
              <a:gd name="connsiteY4" fmla="*/ 3216 h 5942"/>
              <a:gd name="connsiteX5" fmla="*/ 3571 w 13142"/>
              <a:gd name="connsiteY5" fmla="*/ 549 h 5942"/>
              <a:gd name="connsiteX6" fmla="*/ 6047 w 13142"/>
              <a:gd name="connsiteY6" fmla="*/ 73 h 5942"/>
              <a:gd name="connsiteX7" fmla="*/ 12429 w 13142"/>
              <a:gd name="connsiteY7" fmla="*/ 1502 h 5942"/>
              <a:gd name="connsiteX8" fmla="*/ 12810 w 13142"/>
              <a:gd name="connsiteY8" fmla="*/ 2645 h 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2" h="5942">
                <a:moveTo>
                  <a:pt x="12810" y="2645"/>
                </a:moveTo>
                <a:lnTo>
                  <a:pt x="9572" y="5312"/>
                </a:lnTo>
                <a:cubicBezTo>
                  <a:pt x="9000" y="5788"/>
                  <a:pt x="7953" y="6074"/>
                  <a:pt x="7095" y="5883"/>
                </a:cubicBezTo>
                <a:lnTo>
                  <a:pt x="713" y="4454"/>
                </a:lnTo>
                <a:cubicBezTo>
                  <a:pt x="-49" y="4264"/>
                  <a:pt x="-239" y="3692"/>
                  <a:pt x="333" y="3216"/>
                </a:cubicBezTo>
                <a:lnTo>
                  <a:pt x="3571" y="549"/>
                </a:lnTo>
                <a:cubicBezTo>
                  <a:pt x="4142" y="73"/>
                  <a:pt x="5285" y="-118"/>
                  <a:pt x="6047" y="73"/>
                </a:cubicBezTo>
                <a:lnTo>
                  <a:pt x="12429" y="1502"/>
                </a:lnTo>
                <a:cubicBezTo>
                  <a:pt x="13191" y="1692"/>
                  <a:pt x="13382" y="2169"/>
                  <a:pt x="12810" y="2645"/>
                </a:cubicBezTo>
                <a:close/>
              </a:path>
            </a:pathLst>
          </a:custGeom>
          <a:noFill/>
          <a:ln w="1270" cap="flat">
            <a:solidFill>
              <a:srgbClr val="000000">
                <a:alpha val="0"/>
              </a:srgbClr>
            </a:solidFill>
            <a:prstDash val="solid"/>
            <a:miter/>
          </a:ln>
        </p:spPr>
        <p:txBody>
          <a:bodyPr rtlCol="0" anchor="ctr"/>
          <a:lstStyle/>
          <a:p>
            <a:endParaRPr lang="ru-RU"/>
          </a:p>
        </p:txBody>
      </p:sp>
      <p:sp>
        <p:nvSpPr>
          <p:cNvPr id="1007" name="Полилиния: фигура 1006">
            <a:extLst>
              <a:ext uri="{FF2B5EF4-FFF2-40B4-BE49-F238E27FC236}">
                <a16:creationId xmlns:a16="http://schemas.microsoft.com/office/drawing/2014/main" id="{71318C03-755D-C247-3341-3A5051C0BFE9}"/>
              </a:ext>
            </a:extLst>
          </p:cNvPr>
          <p:cNvSpPr/>
          <p:nvPr/>
        </p:nvSpPr>
        <p:spPr>
          <a:xfrm>
            <a:off x="6573395" y="3078295"/>
            <a:ext cx="13958" cy="10487"/>
          </a:xfrm>
          <a:custGeom>
            <a:avLst/>
            <a:gdLst>
              <a:gd name="connsiteX0" fmla="*/ 13335 w 13958"/>
              <a:gd name="connsiteY0" fmla="*/ 5630 h 10487"/>
              <a:gd name="connsiteX1" fmla="*/ 5429 w 13958"/>
              <a:gd name="connsiteY1" fmla="*/ 200 h 10487"/>
              <a:gd name="connsiteX2" fmla="*/ 4953 w 13958"/>
              <a:gd name="connsiteY2" fmla="*/ 10 h 10487"/>
              <a:gd name="connsiteX3" fmla="*/ 0 w 13958"/>
              <a:gd name="connsiteY3" fmla="*/ 10487 h 10487"/>
              <a:gd name="connsiteX4" fmla="*/ 13335 w 13958"/>
              <a:gd name="connsiteY4" fmla="*/ 5630 h 1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8" h="10487">
                <a:moveTo>
                  <a:pt x="13335" y="5630"/>
                </a:moveTo>
                <a:cubicBezTo>
                  <a:pt x="9240" y="2010"/>
                  <a:pt x="5429" y="200"/>
                  <a:pt x="5429" y="200"/>
                </a:cubicBezTo>
                <a:lnTo>
                  <a:pt x="4953" y="10"/>
                </a:lnTo>
                <a:cubicBezTo>
                  <a:pt x="4001" y="-371"/>
                  <a:pt x="0" y="10487"/>
                  <a:pt x="0" y="10487"/>
                </a:cubicBezTo>
                <a:cubicBezTo>
                  <a:pt x="0" y="10487"/>
                  <a:pt x="17431" y="9249"/>
                  <a:pt x="13335" y="5630"/>
                </a:cubicBezTo>
                <a:close/>
              </a:path>
            </a:pathLst>
          </a:custGeom>
          <a:solidFill>
            <a:srgbClr val="F9B192"/>
          </a:solidFill>
          <a:ln w="9525" cap="flat">
            <a:noFill/>
            <a:prstDash val="solid"/>
            <a:miter/>
          </a:ln>
        </p:spPr>
        <p:txBody>
          <a:bodyPr rtlCol="0" anchor="ctr"/>
          <a:lstStyle/>
          <a:p>
            <a:endParaRPr lang="ru-RU"/>
          </a:p>
        </p:txBody>
      </p:sp>
      <p:sp>
        <p:nvSpPr>
          <p:cNvPr id="1008" name="Полилиния: фигура 1007">
            <a:extLst>
              <a:ext uri="{FF2B5EF4-FFF2-40B4-BE49-F238E27FC236}">
                <a16:creationId xmlns:a16="http://schemas.microsoft.com/office/drawing/2014/main" id="{C0F4CB74-048D-34F1-5395-1EC8BB6B594A}"/>
              </a:ext>
            </a:extLst>
          </p:cNvPr>
          <p:cNvSpPr/>
          <p:nvPr/>
        </p:nvSpPr>
        <p:spPr>
          <a:xfrm>
            <a:off x="6573395" y="3078295"/>
            <a:ext cx="13958" cy="10487"/>
          </a:xfrm>
          <a:custGeom>
            <a:avLst/>
            <a:gdLst>
              <a:gd name="connsiteX0" fmla="*/ 5429 w 13958"/>
              <a:gd name="connsiteY0" fmla="*/ 200 h 10487"/>
              <a:gd name="connsiteX1" fmla="*/ 4953 w 13958"/>
              <a:gd name="connsiteY1" fmla="*/ 10 h 10487"/>
              <a:gd name="connsiteX2" fmla="*/ 0 w 13958"/>
              <a:gd name="connsiteY2" fmla="*/ 10487 h 10487"/>
              <a:gd name="connsiteX3" fmla="*/ 13335 w 13958"/>
              <a:gd name="connsiteY3" fmla="*/ 5630 h 10487"/>
              <a:gd name="connsiteX4" fmla="*/ 5429 w 13958"/>
              <a:gd name="connsiteY4" fmla="*/ 200 h 1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8" h="10487">
                <a:moveTo>
                  <a:pt x="5429" y="200"/>
                </a:moveTo>
                <a:lnTo>
                  <a:pt x="4953" y="10"/>
                </a:lnTo>
                <a:cubicBezTo>
                  <a:pt x="4001" y="-371"/>
                  <a:pt x="0" y="10487"/>
                  <a:pt x="0" y="10487"/>
                </a:cubicBezTo>
                <a:cubicBezTo>
                  <a:pt x="0" y="10487"/>
                  <a:pt x="17431" y="9249"/>
                  <a:pt x="13335" y="5630"/>
                </a:cubicBezTo>
                <a:cubicBezTo>
                  <a:pt x="9240" y="2010"/>
                  <a:pt x="5429" y="200"/>
                  <a:pt x="5429" y="200"/>
                </a:cubicBezTo>
                <a:close/>
              </a:path>
            </a:pathLst>
          </a:custGeom>
          <a:noFill/>
          <a:ln w="1270" cap="flat">
            <a:solidFill>
              <a:srgbClr val="000000">
                <a:alpha val="0"/>
              </a:srgbClr>
            </a:solidFill>
            <a:prstDash val="solid"/>
            <a:miter/>
          </a:ln>
        </p:spPr>
        <p:txBody>
          <a:bodyPr rtlCol="0" anchor="ctr"/>
          <a:lstStyle/>
          <a:p>
            <a:endParaRPr lang="ru-RU"/>
          </a:p>
        </p:txBody>
      </p:sp>
      <p:sp>
        <p:nvSpPr>
          <p:cNvPr id="1009" name="Полилиния: фигура 1008">
            <a:extLst>
              <a:ext uri="{FF2B5EF4-FFF2-40B4-BE49-F238E27FC236}">
                <a16:creationId xmlns:a16="http://schemas.microsoft.com/office/drawing/2014/main" id="{73D4FD8D-8319-7AA0-8DCD-6990A466A75E}"/>
              </a:ext>
            </a:extLst>
          </p:cNvPr>
          <p:cNvSpPr/>
          <p:nvPr/>
        </p:nvSpPr>
        <p:spPr>
          <a:xfrm>
            <a:off x="6412656" y="3021605"/>
            <a:ext cx="50597" cy="74470"/>
          </a:xfrm>
          <a:custGeom>
            <a:avLst/>
            <a:gdLst>
              <a:gd name="connsiteX0" fmla="*/ 36058 w 50597"/>
              <a:gd name="connsiteY0" fmla="*/ 70416 h 74470"/>
              <a:gd name="connsiteX1" fmla="*/ 41296 w 50597"/>
              <a:gd name="connsiteY1" fmla="*/ 2407 h 74470"/>
              <a:gd name="connsiteX2" fmla="*/ 244 w 50597"/>
              <a:gd name="connsiteY2" fmla="*/ 56128 h 74470"/>
              <a:gd name="connsiteX3" fmla="*/ 36058 w 50597"/>
              <a:gd name="connsiteY3" fmla="*/ 70416 h 74470"/>
            </a:gdLst>
            <a:ahLst/>
            <a:cxnLst>
              <a:cxn ang="0">
                <a:pos x="connsiteX0" y="connsiteY0"/>
              </a:cxn>
              <a:cxn ang="0">
                <a:pos x="connsiteX1" y="connsiteY1"/>
              </a:cxn>
              <a:cxn ang="0">
                <a:pos x="connsiteX2" y="connsiteY2"/>
              </a:cxn>
              <a:cxn ang="0">
                <a:pos x="connsiteX3" y="connsiteY3"/>
              </a:cxn>
            </a:cxnLst>
            <a:rect l="l" t="t" r="r" b="b"/>
            <a:pathLst>
              <a:path w="50597" h="74470">
                <a:moveTo>
                  <a:pt x="36058" y="70416"/>
                </a:moveTo>
                <a:cubicBezTo>
                  <a:pt x="49012" y="36221"/>
                  <a:pt x="58441" y="14028"/>
                  <a:pt x="41296" y="2407"/>
                </a:cubicBezTo>
                <a:cubicBezTo>
                  <a:pt x="21961" y="-10833"/>
                  <a:pt x="7483" y="33840"/>
                  <a:pt x="244" y="56128"/>
                </a:cubicBezTo>
                <a:cubicBezTo>
                  <a:pt x="-3185" y="68987"/>
                  <a:pt x="30628" y="80988"/>
                  <a:pt x="36058" y="70416"/>
                </a:cubicBezTo>
                <a:close/>
              </a:path>
            </a:pathLst>
          </a:custGeom>
          <a:solidFill>
            <a:srgbClr val="FFFFFF"/>
          </a:solidFill>
          <a:ln w="9525" cap="flat">
            <a:noFill/>
            <a:prstDash val="solid"/>
            <a:miter/>
          </a:ln>
        </p:spPr>
        <p:txBody>
          <a:bodyPr rtlCol="0" anchor="ctr"/>
          <a:lstStyle/>
          <a:p>
            <a:endParaRPr lang="ru-RU"/>
          </a:p>
        </p:txBody>
      </p:sp>
      <p:sp>
        <p:nvSpPr>
          <p:cNvPr id="1010" name="Полилиния: фигура 1009">
            <a:extLst>
              <a:ext uri="{FF2B5EF4-FFF2-40B4-BE49-F238E27FC236}">
                <a16:creationId xmlns:a16="http://schemas.microsoft.com/office/drawing/2014/main" id="{113DA05A-31D7-F2C4-2A9A-E2D93FD8A47B}"/>
              </a:ext>
            </a:extLst>
          </p:cNvPr>
          <p:cNvSpPr/>
          <p:nvPr/>
        </p:nvSpPr>
        <p:spPr>
          <a:xfrm>
            <a:off x="6412656" y="3021605"/>
            <a:ext cx="50597" cy="74470"/>
          </a:xfrm>
          <a:custGeom>
            <a:avLst/>
            <a:gdLst>
              <a:gd name="connsiteX0" fmla="*/ 41296 w 50597"/>
              <a:gd name="connsiteY0" fmla="*/ 2407 h 74470"/>
              <a:gd name="connsiteX1" fmla="*/ 244 w 50597"/>
              <a:gd name="connsiteY1" fmla="*/ 56128 h 74470"/>
              <a:gd name="connsiteX2" fmla="*/ 36058 w 50597"/>
              <a:gd name="connsiteY2" fmla="*/ 70416 h 74470"/>
              <a:gd name="connsiteX3" fmla="*/ 41296 w 50597"/>
              <a:gd name="connsiteY3" fmla="*/ 2407 h 74470"/>
            </a:gdLst>
            <a:ahLst/>
            <a:cxnLst>
              <a:cxn ang="0">
                <a:pos x="connsiteX0" y="connsiteY0"/>
              </a:cxn>
              <a:cxn ang="0">
                <a:pos x="connsiteX1" y="connsiteY1"/>
              </a:cxn>
              <a:cxn ang="0">
                <a:pos x="connsiteX2" y="connsiteY2"/>
              </a:cxn>
              <a:cxn ang="0">
                <a:pos x="connsiteX3" y="connsiteY3"/>
              </a:cxn>
            </a:cxnLst>
            <a:rect l="l" t="t" r="r" b="b"/>
            <a:pathLst>
              <a:path w="50597" h="74470">
                <a:moveTo>
                  <a:pt x="41296" y="2407"/>
                </a:moveTo>
                <a:cubicBezTo>
                  <a:pt x="21961" y="-10833"/>
                  <a:pt x="7483" y="33840"/>
                  <a:pt x="244" y="56128"/>
                </a:cubicBezTo>
                <a:cubicBezTo>
                  <a:pt x="-3185" y="68987"/>
                  <a:pt x="30628" y="80988"/>
                  <a:pt x="36058" y="70416"/>
                </a:cubicBezTo>
                <a:cubicBezTo>
                  <a:pt x="49012" y="36221"/>
                  <a:pt x="58441" y="14028"/>
                  <a:pt x="41296" y="2407"/>
                </a:cubicBezTo>
                <a:close/>
              </a:path>
            </a:pathLst>
          </a:custGeom>
          <a:noFill/>
          <a:ln w="1270" cap="flat">
            <a:solidFill>
              <a:srgbClr val="000000">
                <a:alpha val="0"/>
              </a:srgbClr>
            </a:solidFill>
            <a:prstDash val="solid"/>
            <a:miter/>
          </a:ln>
        </p:spPr>
        <p:txBody>
          <a:bodyPr rtlCol="0" anchor="ctr"/>
          <a:lstStyle/>
          <a:p>
            <a:endParaRPr lang="ru-RU"/>
          </a:p>
        </p:txBody>
      </p:sp>
      <p:sp>
        <p:nvSpPr>
          <p:cNvPr id="1011" name="Полилиния: фигура 1010">
            <a:extLst>
              <a:ext uri="{FF2B5EF4-FFF2-40B4-BE49-F238E27FC236}">
                <a16:creationId xmlns:a16="http://schemas.microsoft.com/office/drawing/2014/main" id="{D090E2B0-6FCB-169A-2057-5C156DC2656C}"/>
              </a:ext>
            </a:extLst>
          </p:cNvPr>
          <p:cNvSpPr/>
          <p:nvPr/>
        </p:nvSpPr>
        <p:spPr>
          <a:xfrm>
            <a:off x="2034162" y="3639709"/>
            <a:ext cx="954024" cy="562355"/>
          </a:xfrm>
          <a:custGeom>
            <a:avLst/>
            <a:gdLst>
              <a:gd name="connsiteX0" fmla="*/ 799147 w 954024"/>
              <a:gd name="connsiteY0" fmla="*/ 252031 h 562355"/>
              <a:gd name="connsiteX1" fmla="*/ 790861 w 954024"/>
              <a:gd name="connsiteY1" fmla="*/ 252222 h 562355"/>
              <a:gd name="connsiteX2" fmla="*/ 790956 w 954024"/>
              <a:gd name="connsiteY2" fmla="*/ 248507 h 562355"/>
              <a:gd name="connsiteX3" fmla="*/ 615505 w 954024"/>
              <a:gd name="connsiteY3" fmla="*/ 72866 h 562355"/>
              <a:gd name="connsiteX4" fmla="*/ 545401 w 954024"/>
              <a:gd name="connsiteY4" fmla="*/ 87630 h 562355"/>
              <a:gd name="connsiteX5" fmla="*/ 370808 w 954024"/>
              <a:gd name="connsiteY5" fmla="*/ 0 h 562355"/>
              <a:gd name="connsiteX6" fmla="*/ 220218 w 954024"/>
              <a:gd name="connsiteY6" fmla="*/ 60579 h 562355"/>
              <a:gd name="connsiteX7" fmla="*/ 159544 w 954024"/>
              <a:gd name="connsiteY7" fmla="*/ 164401 h 562355"/>
              <a:gd name="connsiteX8" fmla="*/ 152781 w 954024"/>
              <a:gd name="connsiteY8" fmla="*/ 218313 h 562355"/>
              <a:gd name="connsiteX9" fmla="*/ 155448 w 954024"/>
              <a:gd name="connsiteY9" fmla="*/ 252031 h 562355"/>
              <a:gd name="connsiteX10" fmla="*/ 154972 w 954024"/>
              <a:gd name="connsiteY10" fmla="*/ 252031 h 562355"/>
              <a:gd name="connsiteX11" fmla="*/ 0 w 954024"/>
              <a:gd name="connsiteY11" fmla="*/ 407194 h 562355"/>
              <a:gd name="connsiteX12" fmla="*/ 154972 w 954024"/>
              <a:gd name="connsiteY12" fmla="*/ 562356 h 562355"/>
              <a:gd name="connsiteX13" fmla="*/ 799147 w 954024"/>
              <a:gd name="connsiteY13" fmla="*/ 562356 h 562355"/>
              <a:gd name="connsiteX14" fmla="*/ 954024 w 954024"/>
              <a:gd name="connsiteY14" fmla="*/ 407194 h 562355"/>
              <a:gd name="connsiteX15" fmla="*/ 799147 w 954024"/>
              <a:gd name="connsiteY15" fmla="*/ 252031 h 56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024" h="562355">
                <a:moveTo>
                  <a:pt x="799147" y="252031"/>
                </a:moveTo>
                <a:cubicBezTo>
                  <a:pt x="796385" y="252031"/>
                  <a:pt x="793623" y="252127"/>
                  <a:pt x="790861" y="252222"/>
                </a:cubicBezTo>
                <a:cubicBezTo>
                  <a:pt x="790956" y="250984"/>
                  <a:pt x="790956" y="249746"/>
                  <a:pt x="790956" y="248507"/>
                </a:cubicBezTo>
                <a:cubicBezTo>
                  <a:pt x="790956" y="151543"/>
                  <a:pt x="712375" y="72866"/>
                  <a:pt x="615505" y="72866"/>
                </a:cubicBezTo>
                <a:cubicBezTo>
                  <a:pt x="590550" y="72866"/>
                  <a:pt x="566833" y="78200"/>
                  <a:pt x="545401" y="87630"/>
                </a:cubicBezTo>
                <a:cubicBezTo>
                  <a:pt x="505587" y="34480"/>
                  <a:pt x="442246" y="0"/>
                  <a:pt x="370808" y="0"/>
                </a:cubicBezTo>
                <a:cubicBezTo>
                  <a:pt x="312325" y="0"/>
                  <a:pt x="259366" y="23146"/>
                  <a:pt x="220218" y="60579"/>
                </a:cubicBezTo>
                <a:cubicBezTo>
                  <a:pt x="189643" y="87058"/>
                  <a:pt x="167830" y="123254"/>
                  <a:pt x="159544" y="164401"/>
                </a:cubicBezTo>
                <a:cubicBezTo>
                  <a:pt x="155162" y="181642"/>
                  <a:pt x="152781" y="199739"/>
                  <a:pt x="152781" y="218313"/>
                </a:cubicBezTo>
                <a:cubicBezTo>
                  <a:pt x="152781" y="229743"/>
                  <a:pt x="153734" y="241078"/>
                  <a:pt x="155448" y="252031"/>
                </a:cubicBezTo>
                <a:lnTo>
                  <a:pt x="154972" y="252031"/>
                </a:lnTo>
                <a:cubicBezTo>
                  <a:pt x="69437" y="252031"/>
                  <a:pt x="0" y="321469"/>
                  <a:pt x="0" y="407194"/>
                </a:cubicBezTo>
                <a:cubicBezTo>
                  <a:pt x="0" y="492919"/>
                  <a:pt x="69437" y="562356"/>
                  <a:pt x="154972" y="562356"/>
                </a:cubicBezTo>
                <a:lnTo>
                  <a:pt x="799147" y="562356"/>
                </a:lnTo>
                <a:cubicBezTo>
                  <a:pt x="884682" y="562356"/>
                  <a:pt x="954024" y="492919"/>
                  <a:pt x="954024" y="407194"/>
                </a:cubicBezTo>
                <a:cubicBezTo>
                  <a:pt x="954024" y="321469"/>
                  <a:pt x="884682" y="252031"/>
                  <a:pt x="799147" y="252031"/>
                </a:cubicBezTo>
                <a:close/>
              </a:path>
            </a:pathLst>
          </a:custGeom>
          <a:solidFill>
            <a:srgbClr val="FFFFFF"/>
          </a:solidFill>
          <a:ln w="9525" cap="flat">
            <a:noFill/>
            <a:prstDash val="solid"/>
            <a:miter/>
          </a:ln>
        </p:spPr>
        <p:txBody>
          <a:bodyPr rtlCol="0" anchor="ctr"/>
          <a:lstStyle/>
          <a:p>
            <a:endParaRPr lang="ru-RU"/>
          </a:p>
        </p:txBody>
      </p:sp>
      <p:sp>
        <p:nvSpPr>
          <p:cNvPr id="1012" name="Полилиния: фигура 1011">
            <a:extLst>
              <a:ext uri="{FF2B5EF4-FFF2-40B4-BE49-F238E27FC236}">
                <a16:creationId xmlns:a16="http://schemas.microsoft.com/office/drawing/2014/main" id="{47D71C9F-293C-07C9-9A58-F7C7E9C5E07D}"/>
              </a:ext>
            </a:extLst>
          </p:cNvPr>
          <p:cNvSpPr/>
          <p:nvPr/>
        </p:nvSpPr>
        <p:spPr>
          <a:xfrm>
            <a:off x="2034162" y="3639709"/>
            <a:ext cx="954024" cy="562355"/>
          </a:xfrm>
          <a:custGeom>
            <a:avLst/>
            <a:gdLst>
              <a:gd name="connsiteX0" fmla="*/ 790861 w 954024"/>
              <a:gd name="connsiteY0" fmla="*/ 252222 h 562355"/>
              <a:gd name="connsiteX1" fmla="*/ 790956 w 954024"/>
              <a:gd name="connsiteY1" fmla="*/ 248507 h 562355"/>
              <a:gd name="connsiteX2" fmla="*/ 615505 w 954024"/>
              <a:gd name="connsiteY2" fmla="*/ 72866 h 562355"/>
              <a:gd name="connsiteX3" fmla="*/ 545401 w 954024"/>
              <a:gd name="connsiteY3" fmla="*/ 87630 h 562355"/>
              <a:gd name="connsiteX4" fmla="*/ 370808 w 954024"/>
              <a:gd name="connsiteY4" fmla="*/ 0 h 562355"/>
              <a:gd name="connsiteX5" fmla="*/ 220218 w 954024"/>
              <a:gd name="connsiteY5" fmla="*/ 60579 h 562355"/>
              <a:gd name="connsiteX6" fmla="*/ 159544 w 954024"/>
              <a:gd name="connsiteY6" fmla="*/ 164401 h 562355"/>
              <a:gd name="connsiteX7" fmla="*/ 152781 w 954024"/>
              <a:gd name="connsiteY7" fmla="*/ 218313 h 562355"/>
              <a:gd name="connsiteX8" fmla="*/ 155448 w 954024"/>
              <a:gd name="connsiteY8" fmla="*/ 252031 h 562355"/>
              <a:gd name="connsiteX9" fmla="*/ 154972 w 954024"/>
              <a:gd name="connsiteY9" fmla="*/ 252031 h 562355"/>
              <a:gd name="connsiteX10" fmla="*/ 0 w 954024"/>
              <a:gd name="connsiteY10" fmla="*/ 407194 h 562355"/>
              <a:gd name="connsiteX11" fmla="*/ 154972 w 954024"/>
              <a:gd name="connsiteY11" fmla="*/ 562356 h 562355"/>
              <a:gd name="connsiteX12" fmla="*/ 799147 w 954024"/>
              <a:gd name="connsiteY12" fmla="*/ 562356 h 562355"/>
              <a:gd name="connsiteX13" fmla="*/ 954024 w 954024"/>
              <a:gd name="connsiteY13" fmla="*/ 407194 h 562355"/>
              <a:gd name="connsiteX14" fmla="*/ 799147 w 954024"/>
              <a:gd name="connsiteY14" fmla="*/ 252031 h 562355"/>
              <a:gd name="connsiteX15" fmla="*/ 790861 w 954024"/>
              <a:gd name="connsiteY15" fmla="*/ 252222 h 56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024" h="562355">
                <a:moveTo>
                  <a:pt x="790861" y="252222"/>
                </a:moveTo>
                <a:cubicBezTo>
                  <a:pt x="790956" y="250984"/>
                  <a:pt x="790956" y="249746"/>
                  <a:pt x="790956" y="248507"/>
                </a:cubicBezTo>
                <a:cubicBezTo>
                  <a:pt x="790956" y="151543"/>
                  <a:pt x="712375" y="72866"/>
                  <a:pt x="615505" y="72866"/>
                </a:cubicBezTo>
                <a:cubicBezTo>
                  <a:pt x="590550" y="72866"/>
                  <a:pt x="566833" y="78200"/>
                  <a:pt x="545401" y="87630"/>
                </a:cubicBezTo>
                <a:cubicBezTo>
                  <a:pt x="505587" y="34480"/>
                  <a:pt x="442246" y="0"/>
                  <a:pt x="370808" y="0"/>
                </a:cubicBezTo>
                <a:cubicBezTo>
                  <a:pt x="312325" y="0"/>
                  <a:pt x="259366" y="23146"/>
                  <a:pt x="220218" y="60579"/>
                </a:cubicBezTo>
                <a:cubicBezTo>
                  <a:pt x="189643" y="87058"/>
                  <a:pt x="167830" y="123254"/>
                  <a:pt x="159544" y="164401"/>
                </a:cubicBezTo>
                <a:cubicBezTo>
                  <a:pt x="155162" y="181642"/>
                  <a:pt x="152781" y="199739"/>
                  <a:pt x="152781" y="218313"/>
                </a:cubicBezTo>
                <a:cubicBezTo>
                  <a:pt x="152781" y="229743"/>
                  <a:pt x="153734" y="241078"/>
                  <a:pt x="155448" y="252031"/>
                </a:cubicBezTo>
                <a:lnTo>
                  <a:pt x="154972" y="252031"/>
                </a:lnTo>
                <a:cubicBezTo>
                  <a:pt x="69437" y="252031"/>
                  <a:pt x="0" y="321469"/>
                  <a:pt x="0" y="407194"/>
                </a:cubicBezTo>
                <a:cubicBezTo>
                  <a:pt x="0" y="492919"/>
                  <a:pt x="69437" y="562356"/>
                  <a:pt x="154972" y="562356"/>
                </a:cubicBezTo>
                <a:lnTo>
                  <a:pt x="799147" y="562356"/>
                </a:lnTo>
                <a:cubicBezTo>
                  <a:pt x="884682" y="562356"/>
                  <a:pt x="954024" y="492919"/>
                  <a:pt x="954024" y="407194"/>
                </a:cubicBezTo>
                <a:cubicBezTo>
                  <a:pt x="954024" y="321469"/>
                  <a:pt x="884682" y="252031"/>
                  <a:pt x="799147" y="252031"/>
                </a:cubicBezTo>
                <a:cubicBezTo>
                  <a:pt x="796385" y="252031"/>
                  <a:pt x="793623" y="252127"/>
                  <a:pt x="790861" y="252222"/>
                </a:cubicBezTo>
                <a:close/>
              </a:path>
            </a:pathLst>
          </a:custGeom>
          <a:noFill/>
          <a:ln w="1270" cap="flat">
            <a:solidFill>
              <a:srgbClr val="000000">
                <a:alpha val="0"/>
              </a:srgbClr>
            </a:solidFill>
            <a:prstDash val="solid"/>
            <a:miter/>
          </a:ln>
        </p:spPr>
        <p:txBody>
          <a:bodyPr rtlCol="0" anchor="ctr"/>
          <a:lstStyle/>
          <a:p>
            <a:endParaRPr lang="ru-RU"/>
          </a:p>
        </p:txBody>
      </p:sp>
      <p:sp>
        <p:nvSpPr>
          <p:cNvPr id="1013" name="Полилиния: фигура 1012">
            <a:extLst>
              <a:ext uri="{FF2B5EF4-FFF2-40B4-BE49-F238E27FC236}">
                <a16:creationId xmlns:a16="http://schemas.microsoft.com/office/drawing/2014/main" id="{68F0D014-4259-739B-E112-A375E180E823}"/>
              </a:ext>
            </a:extLst>
          </p:cNvPr>
          <p:cNvSpPr/>
          <p:nvPr/>
        </p:nvSpPr>
        <p:spPr>
          <a:xfrm>
            <a:off x="2503173" y="3663140"/>
            <a:ext cx="485013" cy="538924"/>
          </a:xfrm>
          <a:custGeom>
            <a:avLst/>
            <a:gdLst>
              <a:gd name="connsiteX0" fmla="*/ 485013 w 485013"/>
              <a:gd name="connsiteY0" fmla="*/ 383762 h 538924"/>
              <a:gd name="connsiteX1" fmla="*/ 330137 w 485013"/>
              <a:gd name="connsiteY1" fmla="*/ 228600 h 538924"/>
              <a:gd name="connsiteX2" fmla="*/ 321850 w 485013"/>
              <a:gd name="connsiteY2" fmla="*/ 228791 h 538924"/>
              <a:gd name="connsiteX3" fmla="*/ 321945 w 485013"/>
              <a:gd name="connsiteY3" fmla="*/ 225076 h 538924"/>
              <a:gd name="connsiteX4" fmla="*/ 146495 w 485013"/>
              <a:gd name="connsiteY4" fmla="*/ 49435 h 538924"/>
              <a:gd name="connsiteX5" fmla="*/ 76391 w 485013"/>
              <a:gd name="connsiteY5" fmla="*/ 64199 h 538924"/>
              <a:gd name="connsiteX6" fmla="*/ 0 w 485013"/>
              <a:gd name="connsiteY6" fmla="*/ 0 h 538924"/>
              <a:gd name="connsiteX7" fmla="*/ 0 w 485013"/>
              <a:gd name="connsiteY7" fmla="*/ 538925 h 538924"/>
              <a:gd name="connsiteX8" fmla="*/ 330137 w 485013"/>
              <a:gd name="connsiteY8" fmla="*/ 538925 h 538924"/>
              <a:gd name="connsiteX9" fmla="*/ 485013 w 485013"/>
              <a:gd name="connsiteY9" fmla="*/ 383762 h 53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013" h="538924">
                <a:moveTo>
                  <a:pt x="485013" y="383762"/>
                </a:moveTo>
                <a:cubicBezTo>
                  <a:pt x="485013" y="298037"/>
                  <a:pt x="415671" y="228600"/>
                  <a:pt x="330137" y="228600"/>
                </a:cubicBezTo>
                <a:cubicBezTo>
                  <a:pt x="327374" y="228600"/>
                  <a:pt x="324612" y="228695"/>
                  <a:pt x="321850" y="228791"/>
                </a:cubicBezTo>
                <a:cubicBezTo>
                  <a:pt x="321945" y="227552"/>
                  <a:pt x="321945" y="226314"/>
                  <a:pt x="321945" y="225076"/>
                </a:cubicBezTo>
                <a:cubicBezTo>
                  <a:pt x="321945" y="128111"/>
                  <a:pt x="243364" y="49435"/>
                  <a:pt x="146495" y="49435"/>
                </a:cubicBezTo>
                <a:cubicBezTo>
                  <a:pt x="121539" y="49435"/>
                  <a:pt x="97822" y="54769"/>
                  <a:pt x="76391" y="64199"/>
                </a:cubicBezTo>
                <a:cubicBezTo>
                  <a:pt x="56293" y="37338"/>
                  <a:pt x="30099" y="15240"/>
                  <a:pt x="0" y="0"/>
                </a:cubicBezTo>
                <a:lnTo>
                  <a:pt x="0" y="538925"/>
                </a:lnTo>
                <a:lnTo>
                  <a:pt x="330137" y="538925"/>
                </a:lnTo>
                <a:cubicBezTo>
                  <a:pt x="415671" y="538925"/>
                  <a:pt x="485013" y="469487"/>
                  <a:pt x="485013" y="383762"/>
                </a:cubicBezTo>
                <a:close/>
              </a:path>
            </a:pathLst>
          </a:custGeom>
          <a:solidFill>
            <a:srgbClr val="E6E6E7"/>
          </a:solidFill>
          <a:ln w="9525" cap="flat">
            <a:noFill/>
            <a:prstDash val="solid"/>
            <a:miter/>
          </a:ln>
        </p:spPr>
        <p:txBody>
          <a:bodyPr rtlCol="0" anchor="ctr"/>
          <a:lstStyle/>
          <a:p>
            <a:endParaRPr lang="ru-RU"/>
          </a:p>
        </p:txBody>
      </p:sp>
      <p:sp>
        <p:nvSpPr>
          <p:cNvPr id="1014" name="Полилиния: фигура 1013">
            <a:extLst>
              <a:ext uri="{FF2B5EF4-FFF2-40B4-BE49-F238E27FC236}">
                <a16:creationId xmlns:a16="http://schemas.microsoft.com/office/drawing/2014/main" id="{870206F8-5E81-A374-D11A-77AB059455FF}"/>
              </a:ext>
            </a:extLst>
          </p:cNvPr>
          <p:cNvSpPr/>
          <p:nvPr/>
        </p:nvSpPr>
        <p:spPr>
          <a:xfrm>
            <a:off x="2503173" y="3663140"/>
            <a:ext cx="485013" cy="538924"/>
          </a:xfrm>
          <a:custGeom>
            <a:avLst/>
            <a:gdLst>
              <a:gd name="connsiteX0" fmla="*/ 330137 w 485013"/>
              <a:gd name="connsiteY0" fmla="*/ 228600 h 538924"/>
              <a:gd name="connsiteX1" fmla="*/ 321850 w 485013"/>
              <a:gd name="connsiteY1" fmla="*/ 228791 h 538924"/>
              <a:gd name="connsiteX2" fmla="*/ 321945 w 485013"/>
              <a:gd name="connsiteY2" fmla="*/ 225076 h 538924"/>
              <a:gd name="connsiteX3" fmla="*/ 146495 w 485013"/>
              <a:gd name="connsiteY3" fmla="*/ 49435 h 538924"/>
              <a:gd name="connsiteX4" fmla="*/ 76391 w 485013"/>
              <a:gd name="connsiteY4" fmla="*/ 64199 h 538924"/>
              <a:gd name="connsiteX5" fmla="*/ 0 w 485013"/>
              <a:gd name="connsiteY5" fmla="*/ 0 h 538924"/>
              <a:gd name="connsiteX6" fmla="*/ 0 w 485013"/>
              <a:gd name="connsiteY6" fmla="*/ 538925 h 538924"/>
              <a:gd name="connsiteX7" fmla="*/ 330137 w 485013"/>
              <a:gd name="connsiteY7" fmla="*/ 538925 h 538924"/>
              <a:gd name="connsiteX8" fmla="*/ 485013 w 485013"/>
              <a:gd name="connsiteY8" fmla="*/ 383762 h 538924"/>
              <a:gd name="connsiteX9" fmla="*/ 330137 w 485013"/>
              <a:gd name="connsiteY9" fmla="*/ 228600 h 53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013" h="538924">
                <a:moveTo>
                  <a:pt x="330137" y="228600"/>
                </a:moveTo>
                <a:cubicBezTo>
                  <a:pt x="327374" y="228600"/>
                  <a:pt x="324612" y="228695"/>
                  <a:pt x="321850" y="228791"/>
                </a:cubicBezTo>
                <a:cubicBezTo>
                  <a:pt x="321945" y="227552"/>
                  <a:pt x="321945" y="226314"/>
                  <a:pt x="321945" y="225076"/>
                </a:cubicBezTo>
                <a:cubicBezTo>
                  <a:pt x="321945" y="128111"/>
                  <a:pt x="243364" y="49435"/>
                  <a:pt x="146495" y="49435"/>
                </a:cubicBezTo>
                <a:cubicBezTo>
                  <a:pt x="121539" y="49435"/>
                  <a:pt x="97822" y="54769"/>
                  <a:pt x="76391" y="64199"/>
                </a:cubicBezTo>
                <a:cubicBezTo>
                  <a:pt x="56293" y="37338"/>
                  <a:pt x="30099" y="15240"/>
                  <a:pt x="0" y="0"/>
                </a:cubicBezTo>
                <a:lnTo>
                  <a:pt x="0" y="538925"/>
                </a:lnTo>
                <a:lnTo>
                  <a:pt x="330137" y="538925"/>
                </a:lnTo>
                <a:cubicBezTo>
                  <a:pt x="415671" y="538925"/>
                  <a:pt x="485013" y="469487"/>
                  <a:pt x="485013" y="383762"/>
                </a:cubicBezTo>
                <a:cubicBezTo>
                  <a:pt x="485013" y="298037"/>
                  <a:pt x="415671" y="228600"/>
                  <a:pt x="330137" y="228600"/>
                </a:cubicBezTo>
                <a:close/>
              </a:path>
            </a:pathLst>
          </a:custGeom>
          <a:noFill/>
          <a:ln w="1270" cap="flat">
            <a:solidFill>
              <a:srgbClr val="000000">
                <a:alpha val="0"/>
              </a:srgbClr>
            </a:solidFill>
            <a:prstDash val="solid"/>
            <a:miter/>
          </a:ln>
        </p:spPr>
        <p:txBody>
          <a:bodyPr rtlCol="0" anchor="ctr"/>
          <a:lstStyle/>
          <a:p>
            <a:endParaRPr lang="ru-RU"/>
          </a:p>
        </p:txBody>
      </p:sp>
      <p:sp>
        <p:nvSpPr>
          <p:cNvPr id="1015" name="Полилиния: фигура 1014">
            <a:extLst>
              <a:ext uri="{FF2B5EF4-FFF2-40B4-BE49-F238E27FC236}">
                <a16:creationId xmlns:a16="http://schemas.microsoft.com/office/drawing/2014/main" id="{B96823C2-0310-4F3B-AB56-C889D3C5F26F}"/>
              </a:ext>
            </a:extLst>
          </p:cNvPr>
          <p:cNvSpPr/>
          <p:nvPr/>
        </p:nvSpPr>
        <p:spPr>
          <a:xfrm>
            <a:off x="2315530" y="3773154"/>
            <a:ext cx="363569" cy="369760"/>
          </a:xfrm>
          <a:custGeom>
            <a:avLst/>
            <a:gdLst>
              <a:gd name="connsiteX0" fmla="*/ 108585 w 363569"/>
              <a:gd name="connsiteY0" fmla="*/ 203549 h 369760"/>
              <a:gd name="connsiteX1" fmla="*/ 121158 w 363569"/>
              <a:gd name="connsiteY1" fmla="*/ 244507 h 369760"/>
              <a:gd name="connsiteX2" fmla="*/ 149733 w 363569"/>
              <a:gd name="connsiteY2" fmla="*/ 259080 h 369760"/>
              <a:gd name="connsiteX3" fmla="*/ 172403 w 363569"/>
              <a:gd name="connsiteY3" fmla="*/ 252603 h 369760"/>
              <a:gd name="connsiteX4" fmla="*/ 195167 w 363569"/>
              <a:gd name="connsiteY4" fmla="*/ 233458 h 369760"/>
              <a:gd name="connsiteX5" fmla="*/ 212884 w 363569"/>
              <a:gd name="connsiteY5" fmla="*/ 201263 h 369760"/>
              <a:gd name="connsiteX6" fmla="*/ 219837 w 363569"/>
              <a:gd name="connsiteY6" fmla="*/ 162211 h 369760"/>
              <a:gd name="connsiteX7" fmla="*/ 206788 w 363569"/>
              <a:gd name="connsiteY7" fmla="*/ 121634 h 369760"/>
              <a:gd name="connsiteX8" fmla="*/ 175260 w 363569"/>
              <a:gd name="connsiteY8" fmla="*/ 107252 h 369760"/>
              <a:gd name="connsiteX9" fmla="*/ 152114 w 363569"/>
              <a:gd name="connsiteY9" fmla="*/ 113538 h 369760"/>
              <a:gd name="connsiteX10" fmla="*/ 131159 w 363569"/>
              <a:gd name="connsiteY10" fmla="*/ 133541 h 369760"/>
              <a:gd name="connsiteX11" fmla="*/ 114776 w 363569"/>
              <a:gd name="connsiteY11" fmla="*/ 167164 h 369760"/>
              <a:gd name="connsiteX12" fmla="*/ 108585 w 363569"/>
              <a:gd name="connsiteY12" fmla="*/ 203549 h 369760"/>
              <a:gd name="connsiteX13" fmla="*/ 201549 w 363569"/>
              <a:gd name="connsiteY13" fmla="*/ 255651 h 369760"/>
              <a:gd name="connsiteX14" fmla="*/ 173641 w 363569"/>
              <a:gd name="connsiteY14" fmla="*/ 278797 h 369760"/>
              <a:gd name="connsiteX15" fmla="*/ 142589 w 363569"/>
              <a:gd name="connsiteY15" fmla="*/ 287560 h 369760"/>
              <a:gd name="connsiteX16" fmla="*/ 109442 w 363569"/>
              <a:gd name="connsiteY16" fmla="*/ 277559 h 369760"/>
              <a:gd name="connsiteX17" fmla="*/ 83249 w 363569"/>
              <a:gd name="connsiteY17" fmla="*/ 246793 h 369760"/>
              <a:gd name="connsiteX18" fmla="*/ 73152 w 363569"/>
              <a:gd name="connsiteY18" fmla="*/ 201263 h 369760"/>
              <a:gd name="connsiteX19" fmla="*/ 88773 w 363569"/>
              <a:gd name="connsiteY19" fmla="*/ 140017 h 369760"/>
              <a:gd name="connsiteX20" fmla="*/ 127635 w 363569"/>
              <a:gd name="connsiteY20" fmla="*/ 94012 h 369760"/>
              <a:gd name="connsiteX21" fmla="*/ 172784 w 363569"/>
              <a:gd name="connsiteY21" fmla="*/ 78581 h 369760"/>
              <a:gd name="connsiteX22" fmla="*/ 204597 w 363569"/>
              <a:gd name="connsiteY22" fmla="*/ 87344 h 369760"/>
              <a:gd name="connsiteX23" fmla="*/ 230696 w 363569"/>
              <a:gd name="connsiteY23" fmla="*/ 113919 h 369760"/>
              <a:gd name="connsiteX24" fmla="*/ 237268 w 363569"/>
              <a:gd name="connsiteY24" fmla="*/ 84106 h 369760"/>
              <a:gd name="connsiteX25" fmla="*/ 271653 w 363569"/>
              <a:gd name="connsiteY25" fmla="*/ 84106 h 369760"/>
              <a:gd name="connsiteX26" fmla="*/ 244031 w 363569"/>
              <a:gd name="connsiteY26" fmla="*/ 213170 h 369760"/>
              <a:gd name="connsiteX27" fmla="*/ 238220 w 363569"/>
              <a:gd name="connsiteY27" fmla="*/ 242983 h 369760"/>
              <a:gd name="connsiteX28" fmla="*/ 242125 w 363569"/>
              <a:gd name="connsiteY28" fmla="*/ 251841 h 369760"/>
              <a:gd name="connsiteX29" fmla="*/ 251650 w 363569"/>
              <a:gd name="connsiteY29" fmla="*/ 255651 h 369760"/>
              <a:gd name="connsiteX30" fmla="*/ 278321 w 363569"/>
              <a:gd name="connsiteY30" fmla="*/ 243935 h 369760"/>
              <a:gd name="connsiteX31" fmla="*/ 312992 w 363569"/>
              <a:gd name="connsiteY31" fmla="*/ 202692 h 369760"/>
              <a:gd name="connsiteX32" fmla="*/ 325755 w 363569"/>
              <a:gd name="connsiteY32" fmla="*/ 149352 h 369760"/>
              <a:gd name="connsiteX33" fmla="*/ 309372 w 363569"/>
              <a:gd name="connsiteY33" fmla="*/ 89345 h 369760"/>
              <a:gd name="connsiteX34" fmla="*/ 260413 w 363569"/>
              <a:gd name="connsiteY34" fmla="*/ 44767 h 369760"/>
              <a:gd name="connsiteX35" fmla="*/ 188500 w 363569"/>
              <a:gd name="connsiteY35" fmla="*/ 28004 h 369760"/>
              <a:gd name="connsiteX36" fmla="*/ 106394 w 363569"/>
              <a:gd name="connsiteY36" fmla="*/ 49054 h 369760"/>
              <a:gd name="connsiteX37" fmla="*/ 48863 w 363569"/>
              <a:gd name="connsiteY37" fmla="*/ 109442 h 369760"/>
              <a:gd name="connsiteX38" fmla="*/ 28480 w 363569"/>
              <a:gd name="connsiteY38" fmla="*/ 193738 h 369760"/>
              <a:gd name="connsiteX39" fmla="*/ 48863 w 363569"/>
              <a:gd name="connsiteY39" fmla="*/ 274796 h 369760"/>
              <a:gd name="connsiteX40" fmla="*/ 108013 w 363569"/>
              <a:gd name="connsiteY40" fmla="*/ 325088 h 369760"/>
              <a:gd name="connsiteX41" fmla="*/ 193643 w 363569"/>
              <a:gd name="connsiteY41" fmla="*/ 341376 h 369760"/>
              <a:gd name="connsiteX42" fmla="*/ 277940 w 363569"/>
              <a:gd name="connsiteY42" fmla="*/ 324421 h 369760"/>
              <a:gd name="connsiteX43" fmla="*/ 328803 w 363569"/>
              <a:gd name="connsiteY43" fmla="*/ 283273 h 369760"/>
              <a:gd name="connsiteX44" fmla="*/ 363569 w 363569"/>
              <a:gd name="connsiteY44" fmla="*/ 283273 h 369760"/>
              <a:gd name="connsiteX45" fmla="*/ 329946 w 363569"/>
              <a:gd name="connsiteY45" fmla="*/ 324421 h 369760"/>
              <a:gd name="connsiteX46" fmla="*/ 273367 w 363569"/>
              <a:gd name="connsiteY46" fmla="*/ 357569 h 369760"/>
              <a:gd name="connsiteX47" fmla="*/ 194310 w 363569"/>
              <a:gd name="connsiteY47" fmla="*/ 369761 h 369760"/>
              <a:gd name="connsiteX48" fmla="*/ 115633 w 363569"/>
              <a:gd name="connsiteY48" fmla="*/ 358807 h 369760"/>
              <a:gd name="connsiteX49" fmla="*/ 54292 w 363569"/>
              <a:gd name="connsiteY49" fmla="*/ 325850 h 369760"/>
              <a:gd name="connsiteX50" fmla="*/ 16097 w 363569"/>
              <a:gd name="connsiteY50" fmla="*/ 275272 h 369760"/>
              <a:gd name="connsiteX51" fmla="*/ 0 w 363569"/>
              <a:gd name="connsiteY51" fmla="*/ 196787 h 369760"/>
              <a:gd name="connsiteX52" fmla="*/ 19145 w 363569"/>
              <a:gd name="connsiteY52" fmla="*/ 107442 h 369760"/>
              <a:gd name="connsiteX53" fmla="*/ 85725 w 363569"/>
              <a:gd name="connsiteY53" fmla="*/ 27623 h 369760"/>
              <a:gd name="connsiteX54" fmla="*/ 190214 w 363569"/>
              <a:gd name="connsiteY54" fmla="*/ 0 h 369760"/>
              <a:gd name="connsiteX55" fmla="*/ 275749 w 363569"/>
              <a:gd name="connsiteY55" fmla="*/ 19526 h 369760"/>
              <a:gd name="connsiteX56" fmla="*/ 335566 w 363569"/>
              <a:gd name="connsiteY56" fmla="*/ 77629 h 369760"/>
              <a:gd name="connsiteX57" fmla="*/ 354140 w 363569"/>
              <a:gd name="connsiteY57" fmla="*/ 149924 h 369760"/>
              <a:gd name="connsiteX58" fmla="*/ 314992 w 363569"/>
              <a:gd name="connsiteY58" fmla="*/ 248888 h 369760"/>
              <a:gd name="connsiteX59" fmla="*/ 238601 w 363569"/>
              <a:gd name="connsiteY59" fmla="*/ 287750 h 369760"/>
              <a:gd name="connsiteX60" fmla="*/ 217170 w 363569"/>
              <a:gd name="connsiteY60" fmla="*/ 283655 h 369760"/>
              <a:gd name="connsiteX61" fmla="*/ 205169 w 363569"/>
              <a:gd name="connsiteY61" fmla="*/ 272129 h 369760"/>
              <a:gd name="connsiteX62" fmla="*/ 201549 w 363569"/>
              <a:gd name="connsiteY62" fmla="*/ 255651 h 3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3569" h="369760">
                <a:moveTo>
                  <a:pt x="108585" y="203549"/>
                </a:moveTo>
                <a:cubicBezTo>
                  <a:pt x="108585" y="221075"/>
                  <a:pt x="112776" y="234696"/>
                  <a:pt x="121158" y="244507"/>
                </a:cubicBezTo>
                <a:cubicBezTo>
                  <a:pt x="129445" y="254222"/>
                  <a:pt x="138970" y="259080"/>
                  <a:pt x="149733" y="259080"/>
                </a:cubicBezTo>
                <a:cubicBezTo>
                  <a:pt x="156877" y="259080"/>
                  <a:pt x="164402" y="256889"/>
                  <a:pt x="172403" y="252603"/>
                </a:cubicBezTo>
                <a:cubicBezTo>
                  <a:pt x="180308" y="248317"/>
                  <a:pt x="187928" y="241935"/>
                  <a:pt x="195167" y="233458"/>
                </a:cubicBezTo>
                <a:cubicBezTo>
                  <a:pt x="202311" y="225076"/>
                  <a:pt x="208312" y="214313"/>
                  <a:pt x="212884" y="201263"/>
                </a:cubicBezTo>
                <a:cubicBezTo>
                  <a:pt x="217456" y="188309"/>
                  <a:pt x="219837" y="175260"/>
                  <a:pt x="219837" y="162211"/>
                </a:cubicBezTo>
                <a:cubicBezTo>
                  <a:pt x="219837" y="144780"/>
                  <a:pt x="215456" y="131254"/>
                  <a:pt x="206788" y="121634"/>
                </a:cubicBezTo>
                <a:cubicBezTo>
                  <a:pt x="198215" y="112014"/>
                  <a:pt x="187642" y="107252"/>
                  <a:pt x="175260" y="107252"/>
                </a:cubicBezTo>
                <a:cubicBezTo>
                  <a:pt x="167069" y="107252"/>
                  <a:pt x="159353" y="109347"/>
                  <a:pt x="152114" y="113538"/>
                </a:cubicBezTo>
                <a:cubicBezTo>
                  <a:pt x="144875" y="117634"/>
                  <a:pt x="137922" y="124301"/>
                  <a:pt x="131159" y="133541"/>
                </a:cubicBezTo>
                <a:cubicBezTo>
                  <a:pt x="124301" y="142780"/>
                  <a:pt x="118872" y="154019"/>
                  <a:pt x="114776" y="167164"/>
                </a:cubicBezTo>
                <a:cubicBezTo>
                  <a:pt x="110681" y="180404"/>
                  <a:pt x="108585" y="192500"/>
                  <a:pt x="108585" y="203549"/>
                </a:cubicBezTo>
                <a:close/>
                <a:moveTo>
                  <a:pt x="201549" y="255651"/>
                </a:moveTo>
                <a:cubicBezTo>
                  <a:pt x="193262" y="265271"/>
                  <a:pt x="183928" y="272891"/>
                  <a:pt x="173641" y="278797"/>
                </a:cubicBezTo>
                <a:cubicBezTo>
                  <a:pt x="163354" y="284607"/>
                  <a:pt x="152971" y="287560"/>
                  <a:pt x="142589" y="287560"/>
                </a:cubicBezTo>
                <a:cubicBezTo>
                  <a:pt x="131254" y="287560"/>
                  <a:pt x="120206" y="284226"/>
                  <a:pt x="109442" y="277559"/>
                </a:cubicBezTo>
                <a:cubicBezTo>
                  <a:pt x="98679" y="270891"/>
                  <a:pt x="89916" y="260604"/>
                  <a:pt x="83249" y="246793"/>
                </a:cubicBezTo>
                <a:cubicBezTo>
                  <a:pt x="76486" y="232981"/>
                  <a:pt x="73152" y="217742"/>
                  <a:pt x="73152" y="201263"/>
                </a:cubicBezTo>
                <a:cubicBezTo>
                  <a:pt x="73152" y="180785"/>
                  <a:pt x="78296" y="160401"/>
                  <a:pt x="88773" y="140017"/>
                </a:cubicBezTo>
                <a:cubicBezTo>
                  <a:pt x="99250" y="119539"/>
                  <a:pt x="112204" y="104204"/>
                  <a:pt x="127635" y="94012"/>
                </a:cubicBezTo>
                <a:cubicBezTo>
                  <a:pt x="143161" y="83725"/>
                  <a:pt x="158210" y="78581"/>
                  <a:pt x="172784" y="78581"/>
                </a:cubicBezTo>
                <a:cubicBezTo>
                  <a:pt x="183928" y="78581"/>
                  <a:pt x="194500" y="81534"/>
                  <a:pt x="204597" y="87344"/>
                </a:cubicBezTo>
                <a:cubicBezTo>
                  <a:pt x="214694" y="93154"/>
                  <a:pt x="223457" y="102013"/>
                  <a:pt x="230696" y="113919"/>
                </a:cubicBezTo>
                <a:lnTo>
                  <a:pt x="237268" y="84106"/>
                </a:lnTo>
                <a:lnTo>
                  <a:pt x="271653" y="84106"/>
                </a:lnTo>
                <a:lnTo>
                  <a:pt x="244031" y="213170"/>
                </a:lnTo>
                <a:cubicBezTo>
                  <a:pt x="240125" y="231077"/>
                  <a:pt x="238220" y="240982"/>
                  <a:pt x="238220" y="242983"/>
                </a:cubicBezTo>
                <a:cubicBezTo>
                  <a:pt x="238220" y="246412"/>
                  <a:pt x="239554" y="249364"/>
                  <a:pt x="242125" y="251841"/>
                </a:cubicBezTo>
                <a:cubicBezTo>
                  <a:pt x="244792" y="254318"/>
                  <a:pt x="247936" y="255651"/>
                  <a:pt x="251650" y="255651"/>
                </a:cubicBezTo>
                <a:cubicBezTo>
                  <a:pt x="258413" y="255651"/>
                  <a:pt x="267367" y="251746"/>
                  <a:pt x="278321" y="243935"/>
                </a:cubicBezTo>
                <a:cubicBezTo>
                  <a:pt x="292894" y="233648"/>
                  <a:pt x="304514" y="219932"/>
                  <a:pt x="312992" y="202692"/>
                </a:cubicBezTo>
                <a:cubicBezTo>
                  <a:pt x="321469" y="185452"/>
                  <a:pt x="325755" y="167640"/>
                  <a:pt x="325755" y="149352"/>
                </a:cubicBezTo>
                <a:cubicBezTo>
                  <a:pt x="325755" y="127921"/>
                  <a:pt x="320326" y="107918"/>
                  <a:pt x="309372" y="89345"/>
                </a:cubicBezTo>
                <a:cubicBezTo>
                  <a:pt x="298418" y="70771"/>
                  <a:pt x="282035" y="55912"/>
                  <a:pt x="260413" y="44767"/>
                </a:cubicBezTo>
                <a:cubicBezTo>
                  <a:pt x="238696" y="33623"/>
                  <a:pt x="214694" y="28004"/>
                  <a:pt x="188500" y="28004"/>
                </a:cubicBezTo>
                <a:cubicBezTo>
                  <a:pt x="158591" y="28004"/>
                  <a:pt x="131159" y="35052"/>
                  <a:pt x="106394" y="49054"/>
                </a:cubicBezTo>
                <a:cubicBezTo>
                  <a:pt x="81725" y="63151"/>
                  <a:pt x="62484" y="83249"/>
                  <a:pt x="48863" y="109442"/>
                </a:cubicBezTo>
                <a:cubicBezTo>
                  <a:pt x="35242" y="135636"/>
                  <a:pt x="28480" y="163735"/>
                  <a:pt x="28480" y="193738"/>
                </a:cubicBezTo>
                <a:cubicBezTo>
                  <a:pt x="28480" y="225076"/>
                  <a:pt x="35242" y="252127"/>
                  <a:pt x="48863" y="274796"/>
                </a:cubicBezTo>
                <a:cubicBezTo>
                  <a:pt x="62484" y="297561"/>
                  <a:pt x="82201" y="314230"/>
                  <a:pt x="108013" y="325088"/>
                </a:cubicBezTo>
                <a:cubicBezTo>
                  <a:pt x="133731" y="335947"/>
                  <a:pt x="162306" y="341376"/>
                  <a:pt x="193643" y="341376"/>
                </a:cubicBezTo>
                <a:cubicBezTo>
                  <a:pt x="227267" y="341376"/>
                  <a:pt x="255270" y="335661"/>
                  <a:pt x="277940" y="324421"/>
                </a:cubicBezTo>
                <a:cubicBezTo>
                  <a:pt x="300609" y="313087"/>
                  <a:pt x="317563" y="299466"/>
                  <a:pt x="328803" y="283273"/>
                </a:cubicBezTo>
                <a:lnTo>
                  <a:pt x="363569" y="283273"/>
                </a:lnTo>
                <a:cubicBezTo>
                  <a:pt x="357092" y="296704"/>
                  <a:pt x="345853" y="310420"/>
                  <a:pt x="329946" y="324421"/>
                </a:cubicBezTo>
                <a:cubicBezTo>
                  <a:pt x="314134" y="338423"/>
                  <a:pt x="295180" y="349472"/>
                  <a:pt x="273367" y="357569"/>
                </a:cubicBezTo>
                <a:cubicBezTo>
                  <a:pt x="251460" y="365665"/>
                  <a:pt x="225076" y="369761"/>
                  <a:pt x="194310" y="369761"/>
                </a:cubicBezTo>
                <a:cubicBezTo>
                  <a:pt x="165830" y="369761"/>
                  <a:pt x="139637" y="366141"/>
                  <a:pt x="115633" y="358807"/>
                </a:cubicBezTo>
                <a:cubicBezTo>
                  <a:pt x="91631" y="351568"/>
                  <a:pt x="71247" y="340519"/>
                  <a:pt x="54292" y="325850"/>
                </a:cubicBezTo>
                <a:cubicBezTo>
                  <a:pt x="37433" y="311182"/>
                  <a:pt x="24670" y="294322"/>
                  <a:pt x="16097" y="275272"/>
                </a:cubicBezTo>
                <a:cubicBezTo>
                  <a:pt x="5429" y="250984"/>
                  <a:pt x="0" y="224790"/>
                  <a:pt x="0" y="196787"/>
                </a:cubicBezTo>
                <a:cubicBezTo>
                  <a:pt x="0" y="165545"/>
                  <a:pt x="6382" y="135731"/>
                  <a:pt x="19145" y="107442"/>
                </a:cubicBezTo>
                <a:cubicBezTo>
                  <a:pt x="34766" y="72676"/>
                  <a:pt x="56959" y="46101"/>
                  <a:pt x="85725" y="27623"/>
                </a:cubicBezTo>
                <a:cubicBezTo>
                  <a:pt x="114395" y="9239"/>
                  <a:pt x="149257" y="0"/>
                  <a:pt x="190214" y="0"/>
                </a:cubicBezTo>
                <a:cubicBezTo>
                  <a:pt x="221933" y="0"/>
                  <a:pt x="250508" y="6477"/>
                  <a:pt x="275749" y="19526"/>
                </a:cubicBezTo>
                <a:cubicBezTo>
                  <a:pt x="300990" y="32480"/>
                  <a:pt x="320992" y="51911"/>
                  <a:pt x="335566" y="77629"/>
                </a:cubicBezTo>
                <a:cubicBezTo>
                  <a:pt x="347948" y="99822"/>
                  <a:pt x="354140" y="123920"/>
                  <a:pt x="354140" y="149924"/>
                </a:cubicBezTo>
                <a:cubicBezTo>
                  <a:pt x="354140" y="187071"/>
                  <a:pt x="341090" y="220028"/>
                  <a:pt x="314992" y="248888"/>
                </a:cubicBezTo>
                <a:cubicBezTo>
                  <a:pt x="291751" y="274796"/>
                  <a:pt x="266224" y="287750"/>
                  <a:pt x="238601" y="287750"/>
                </a:cubicBezTo>
                <a:cubicBezTo>
                  <a:pt x="229743" y="287750"/>
                  <a:pt x="222599" y="286321"/>
                  <a:pt x="217170" y="283655"/>
                </a:cubicBezTo>
                <a:cubicBezTo>
                  <a:pt x="211741" y="280988"/>
                  <a:pt x="207740" y="277082"/>
                  <a:pt x="205169" y="272129"/>
                </a:cubicBezTo>
                <a:cubicBezTo>
                  <a:pt x="203549" y="268986"/>
                  <a:pt x="202311" y="263462"/>
                  <a:pt x="201549" y="255651"/>
                </a:cubicBezTo>
                <a:close/>
              </a:path>
            </a:pathLst>
          </a:custGeom>
          <a:solidFill>
            <a:srgbClr val="3E4768"/>
          </a:solidFill>
          <a:ln w="9525" cap="flat">
            <a:noFill/>
            <a:prstDash val="solid"/>
            <a:miter/>
          </a:ln>
        </p:spPr>
        <p:txBody>
          <a:bodyPr rtlCol="0" anchor="ctr"/>
          <a:lstStyle/>
          <a:p>
            <a:endParaRPr lang="ru-RU"/>
          </a:p>
        </p:txBody>
      </p:sp>
      <p:sp>
        <p:nvSpPr>
          <p:cNvPr id="1016" name="Полилиния: фигура 1015">
            <a:extLst>
              <a:ext uri="{FF2B5EF4-FFF2-40B4-BE49-F238E27FC236}">
                <a16:creationId xmlns:a16="http://schemas.microsoft.com/office/drawing/2014/main" id="{ED56B610-1B33-1C78-0119-10AFB329AF32}"/>
              </a:ext>
            </a:extLst>
          </p:cNvPr>
          <p:cNvSpPr/>
          <p:nvPr/>
        </p:nvSpPr>
        <p:spPr>
          <a:xfrm>
            <a:off x="2315530" y="3773154"/>
            <a:ext cx="363569" cy="369760"/>
          </a:xfrm>
          <a:custGeom>
            <a:avLst/>
            <a:gdLst>
              <a:gd name="connsiteX0" fmla="*/ 121158 w 363569"/>
              <a:gd name="connsiteY0" fmla="*/ 244507 h 369760"/>
              <a:gd name="connsiteX1" fmla="*/ 149733 w 363569"/>
              <a:gd name="connsiteY1" fmla="*/ 259080 h 369760"/>
              <a:gd name="connsiteX2" fmla="*/ 172403 w 363569"/>
              <a:gd name="connsiteY2" fmla="*/ 252603 h 369760"/>
              <a:gd name="connsiteX3" fmla="*/ 195167 w 363569"/>
              <a:gd name="connsiteY3" fmla="*/ 233458 h 369760"/>
              <a:gd name="connsiteX4" fmla="*/ 212884 w 363569"/>
              <a:gd name="connsiteY4" fmla="*/ 201263 h 369760"/>
              <a:gd name="connsiteX5" fmla="*/ 219837 w 363569"/>
              <a:gd name="connsiteY5" fmla="*/ 162211 h 369760"/>
              <a:gd name="connsiteX6" fmla="*/ 206788 w 363569"/>
              <a:gd name="connsiteY6" fmla="*/ 121634 h 369760"/>
              <a:gd name="connsiteX7" fmla="*/ 175260 w 363569"/>
              <a:gd name="connsiteY7" fmla="*/ 107252 h 369760"/>
              <a:gd name="connsiteX8" fmla="*/ 152114 w 363569"/>
              <a:gd name="connsiteY8" fmla="*/ 113538 h 369760"/>
              <a:gd name="connsiteX9" fmla="*/ 131159 w 363569"/>
              <a:gd name="connsiteY9" fmla="*/ 133541 h 369760"/>
              <a:gd name="connsiteX10" fmla="*/ 114776 w 363569"/>
              <a:gd name="connsiteY10" fmla="*/ 167164 h 369760"/>
              <a:gd name="connsiteX11" fmla="*/ 108585 w 363569"/>
              <a:gd name="connsiteY11" fmla="*/ 203549 h 369760"/>
              <a:gd name="connsiteX12" fmla="*/ 121158 w 363569"/>
              <a:gd name="connsiteY12" fmla="*/ 244507 h 369760"/>
              <a:gd name="connsiteX13" fmla="*/ 173641 w 363569"/>
              <a:gd name="connsiteY13" fmla="*/ 278797 h 369760"/>
              <a:gd name="connsiteX14" fmla="*/ 142589 w 363569"/>
              <a:gd name="connsiteY14" fmla="*/ 287560 h 369760"/>
              <a:gd name="connsiteX15" fmla="*/ 109442 w 363569"/>
              <a:gd name="connsiteY15" fmla="*/ 277559 h 369760"/>
              <a:gd name="connsiteX16" fmla="*/ 83249 w 363569"/>
              <a:gd name="connsiteY16" fmla="*/ 246793 h 369760"/>
              <a:gd name="connsiteX17" fmla="*/ 73152 w 363569"/>
              <a:gd name="connsiteY17" fmla="*/ 201263 h 369760"/>
              <a:gd name="connsiteX18" fmla="*/ 88773 w 363569"/>
              <a:gd name="connsiteY18" fmla="*/ 140017 h 369760"/>
              <a:gd name="connsiteX19" fmla="*/ 127635 w 363569"/>
              <a:gd name="connsiteY19" fmla="*/ 94012 h 369760"/>
              <a:gd name="connsiteX20" fmla="*/ 172784 w 363569"/>
              <a:gd name="connsiteY20" fmla="*/ 78581 h 369760"/>
              <a:gd name="connsiteX21" fmla="*/ 204597 w 363569"/>
              <a:gd name="connsiteY21" fmla="*/ 87344 h 369760"/>
              <a:gd name="connsiteX22" fmla="*/ 230696 w 363569"/>
              <a:gd name="connsiteY22" fmla="*/ 113919 h 369760"/>
              <a:gd name="connsiteX23" fmla="*/ 237268 w 363569"/>
              <a:gd name="connsiteY23" fmla="*/ 84106 h 369760"/>
              <a:gd name="connsiteX24" fmla="*/ 271653 w 363569"/>
              <a:gd name="connsiteY24" fmla="*/ 84106 h 369760"/>
              <a:gd name="connsiteX25" fmla="*/ 244031 w 363569"/>
              <a:gd name="connsiteY25" fmla="*/ 213170 h 369760"/>
              <a:gd name="connsiteX26" fmla="*/ 238220 w 363569"/>
              <a:gd name="connsiteY26" fmla="*/ 242983 h 369760"/>
              <a:gd name="connsiteX27" fmla="*/ 242125 w 363569"/>
              <a:gd name="connsiteY27" fmla="*/ 251841 h 369760"/>
              <a:gd name="connsiteX28" fmla="*/ 251650 w 363569"/>
              <a:gd name="connsiteY28" fmla="*/ 255651 h 369760"/>
              <a:gd name="connsiteX29" fmla="*/ 278321 w 363569"/>
              <a:gd name="connsiteY29" fmla="*/ 243935 h 369760"/>
              <a:gd name="connsiteX30" fmla="*/ 312992 w 363569"/>
              <a:gd name="connsiteY30" fmla="*/ 202692 h 369760"/>
              <a:gd name="connsiteX31" fmla="*/ 325755 w 363569"/>
              <a:gd name="connsiteY31" fmla="*/ 149352 h 369760"/>
              <a:gd name="connsiteX32" fmla="*/ 309372 w 363569"/>
              <a:gd name="connsiteY32" fmla="*/ 89345 h 369760"/>
              <a:gd name="connsiteX33" fmla="*/ 260413 w 363569"/>
              <a:gd name="connsiteY33" fmla="*/ 44767 h 369760"/>
              <a:gd name="connsiteX34" fmla="*/ 188500 w 363569"/>
              <a:gd name="connsiteY34" fmla="*/ 28004 h 369760"/>
              <a:gd name="connsiteX35" fmla="*/ 106394 w 363569"/>
              <a:gd name="connsiteY35" fmla="*/ 49054 h 369760"/>
              <a:gd name="connsiteX36" fmla="*/ 48863 w 363569"/>
              <a:gd name="connsiteY36" fmla="*/ 109442 h 369760"/>
              <a:gd name="connsiteX37" fmla="*/ 28480 w 363569"/>
              <a:gd name="connsiteY37" fmla="*/ 193738 h 369760"/>
              <a:gd name="connsiteX38" fmla="*/ 48863 w 363569"/>
              <a:gd name="connsiteY38" fmla="*/ 274796 h 369760"/>
              <a:gd name="connsiteX39" fmla="*/ 108013 w 363569"/>
              <a:gd name="connsiteY39" fmla="*/ 325088 h 369760"/>
              <a:gd name="connsiteX40" fmla="*/ 193643 w 363569"/>
              <a:gd name="connsiteY40" fmla="*/ 341376 h 369760"/>
              <a:gd name="connsiteX41" fmla="*/ 277940 w 363569"/>
              <a:gd name="connsiteY41" fmla="*/ 324421 h 369760"/>
              <a:gd name="connsiteX42" fmla="*/ 328803 w 363569"/>
              <a:gd name="connsiteY42" fmla="*/ 283273 h 369760"/>
              <a:gd name="connsiteX43" fmla="*/ 363569 w 363569"/>
              <a:gd name="connsiteY43" fmla="*/ 283273 h 369760"/>
              <a:gd name="connsiteX44" fmla="*/ 329946 w 363569"/>
              <a:gd name="connsiteY44" fmla="*/ 324421 h 369760"/>
              <a:gd name="connsiteX45" fmla="*/ 273367 w 363569"/>
              <a:gd name="connsiteY45" fmla="*/ 357569 h 369760"/>
              <a:gd name="connsiteX46" fmla="*/ 194310 w 363569"/>
              <a:gd name="connsiteY46" fmla="*/ 369761 h 369760"/>
              <a:gd name="connsiteX47" fmla="*/ 115633 w 363569"/>
              <a:gd name="connsiteY47" fmla="*/ 358807 h 369760"/>
              <a:gd name="connsiteX48" fmla="*/ 54292 w 363569"/>
              <a:gd name="connsiteY48" fmla="*/ 325850 h 369760"/>
              <a:gd name="connsiteX49" fmla="*/ 16097 w 363569"/>
              <a:gd name="connsiteY49" fmla="*/ 275272 h 369760"/>
              <a:gd name="connsiteX50" fmla="*/ 0 w 363569"/>
              <a:gd name="connsiteY50" fmla="*/ 196787 h 369760"/>
              <a:gd name="connsiteX51" fmla="*/ 19145 w 363569"/>
              <a:gd name="connsiteY51" fmla="*/ 107442 h 369760"/>
              <a:gd name="connsiteX52" fmla="*/ 85725 w 363569"/>
              <a:gd name="connsiteY52" fmla="*/ 27623 h 369760"/>
              <a:gd name="connsiteX53" fmla="*/ 190214 w 363569"/>
              <a:gd name="connsiteY53" fmla="*/ 0 h 369760"/>
              <a:gd name="connsiteX54" fmla="*/ 275749 w 363569"/>
              <a:gd name="connsiteY54" fmla="*/ 19526 h 369760"/>
              <a:gd name="connsiteX55" fmla="*/ 335566 w 363569"/>
              <a:gd name="connsiteY55" fmla="*/ 77629 h 369760"/>
              <a:gd name="connsiteX56" fmla="*/ 354140 w 363569"/>
              <a:gd name="connsiteY56" fmla="*/ 149924 h 369760"/>
              <a:gd name="connsiteX57" fmla="*/ 314992 w 363569"/>
              <a:gd name="connsiteY57" fmla="*/ 248888 h 369760"/>
              <a:gd name="connsiteX58" fmla="*/ 238601 w 363569"/>
              <a:gd name="connsiteY58" fmla="*/ 287750 h 369760"/>
              <a:gd name="connsiteX59" fmla="*/ 217170 w 363569"/>
              <a:gd name="connsiteY59" fmla="*/ 283655 h 369760"/>
              <a:gd name="connsiteX60" fmla="*/ 205169 w 363569"/>
              <a:gd name="connsiteY60" fmla="*/ 272129 h 369760"/>
              <a:gd name="connsiteX61" fmla="*/ 201549 w 363569"/>
              <a:gd name="connsiteY61" fmla="*/ 255651 h 369760"/>
              <a:gd name="connsiteX62" fmla="*/ 173641 w 363569"/>
              <a:gd name="connsiteY62" fmla="*/ 278797 h 36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3569" h="369760">
                <a:moveTo>
                  <a:pt x="121158" y="244507"/>
                </a:moveTo>
                <a:cubicBezTo>
                  <a:pt x="129445" y="254222"/>
                  <a:pt x="138970" y="259080"/>
                  <a:pt x="149733" y="259080"/>
                </a:cubicBezTo>
                <a:cubicBezTo>
                  <a:pt x="156877" y="259080"/>
                  <a:pt x="164402" y="256889"/>
                  <a:pt x="172403" y="252603"/>
                </a:cubicBezTo>
                <a:cubicBezTo>
                  <a:pt x="180308" y="248317"/>
                  <a:pt x="187928" y="241935"/>
                  <a:pt x="195167" y="233458"/>
                </a:cubicBezTo>
                <a:cubicBezTo>
                  <a:pt x="202311" y="225076"/>
                  <a:pt x="208312" y="214313"/>
                  <a:pt x="212884" y="201263"/>
                </a:cubicBezTo>
                <a:cubicBezTo>
                  <a:pt x="217456" y="188309"/>
                  <a:pt x="219837" y="175260"/>
                  <a:pt x="219837" y="162211"/>
                </a:cubicBezTo>
                <a:cubicBezTo>
                  <a:pt x="219837" y="144780"/>
                  <a:pt x="215456" y="131254"/>
                  <a:pt x="206788" y="121634"/>
                </a:cubicBezTo>
                <a:cubicBezTo>
                  <a:pt x="198215" y="112014"/>
                  <a:pt x="187642" y="107252"/>
                  <a:pt x="175260" y="107252"/>
                </a:cubicBezTo>
                <a:cubicBezTo>
                  <a:pt x="167069" y="107252"/>
                  <a:pt x="159353" y="109347"/>
                  <a:pt x="152114" y="113538"/>
                </a:cubicBezTo>
                <a:cubicBezTo>
                  <a:pt x="144875" y="117634"/>
                  <a:pt x="137922" y="124301"/>
                  <a:pt x="131159" y="133541"/>
                </a:cubicBezTo>
                <a:cubicBezTo>
                  <a:pt x="124301" y="142780"/>
                  <a:pt x="118872" y="154019"/>
                  <a:pt x="114776" y="167164"/>
                </a:cubicBezTo>
                <a:cubicBezTo>
                  <a:pt x="110681" y="180404"/>
                  <a:pt x="108585" y="192500"/>
                  <a:pt x="108585" y="203549"/>
                </a:cubicBezTo>
                <a:cubicBezTo>
                  <a:pt x="108585" y="221075"/>
                  <a:pt x="112776" y="234696"/>
                  <a:pt x="121158" y="244507"/>
                </a:cubicBezTo>
                <a:close/>
                <a:moveTo>
                  <a:pt x="173641" y="278797"/>
                </a:moveTo>
                <a:cubicBezTo>
                  <a:pt x="163354" y="284607"/>
                  <a:pt x="152971" y="287560"/>
                  <a:pt x="142589" y="287560"/>
                </a:cubicBezTo>
                <a:cubicBezTo>
                  <a:pt x="131254" y="287560"/>
                  <a:pt x="120206" y="284226"/>
                  <a:pt x="109442" y="277559"/>
                </a:cubicBezTo>
                <a:cubicBezTo>
                  <a:pt x="98679" y="270891"/>
                  <a:pt x="89916" y="260604"/>
                  <a:pt x="83249" y="246793"/>
                </a:cubicBezTo>
                <a:cubicBezTo>
                  <a:pt x="76486" y="232981"/>
                  <a:pt x="73152" y="217742"/>
                  <a:pt x="73152" y="201263"/>
                </a:cubicBezTo>
                <a:cubicBezTo>
                  <a:pt x="73152" y="180785"/>
                  <a:pt x="78296" y="160401"/>
                  <a:pt x="88773" y="140017"/>
                </a:cubicBezTo>
                <a:cubicBezTo>
                  <a:pt x="99250" y="119539"/>
                  <a:pt x="112204" y="104204"/>
                  <a:pt x="127635" y="94012"/>
                </a:cubicBezTo>
                <a:cubicBezTo>
                  <a:pt x="143161" y="83725"/>
                  <a:pt x="158210" y="78581"/>
                  <a:pt x="172784" y="78581"/>
                </a:cubicBezTo>
                <a:cubicBezTo>
                  <a:pt x="183928" y="78581"/>
                  <a:pt x="194500" y="81534"/>
                  <a:pt x="204597" y="87344"/>
                </a:cubicBezTo>
                <a:cubicBezTo>
                  <a:pt x="214694" y="93154"/>
                  <a:pt x="223457" y="102013"/>
                  <a:pt x="230696" y="113919"/>
                </a:cubicBezTo>
                <a:lnTo>
                  <a:pt x="237268" y="84106"/>
                </a:lnTo>
                <a:lnTo>
                  <a:pt x="271653" y="84106"/>
                </a:lnTo>
                <a:lnTo>
                  <a:pt x="244031" y="213170"/>
                </a:lnTo>
                <a:cubicBezTo>
                  <a:pt x="240125" y="231077"/>
                  <a:pt x="238220" y="240982"/>
                  <a:pt x="238220" y="242983"/>
                </a:cubicBezTo>
                <a:cubicBezTo>
                  <a:pt x="238220" y="246412"/>
                  <a:pt x="239554" y="249364"/>
                  <a:pt x="242125" y="251841"/>
                </a:cubicBezTo>
                <a:cubicBezTo>
                  <a:pt x="244792" y="254318"/>
                  <a:pt x="247936" y="255651"/>
                  <a:pt x="251650" y="255651"/>
                </a:cubicBezTo>
                <a:cubicBezTo>
                  <a:pt x="258413" y="255651"/>
                  <a:pt x="267367" y="251746"/>
                  <a:pt x="278321" y="243935"/>
                </a:cubicBezTo>
                <a:cubicBezTo>
                  <a:pt x="292894" y="233648"/>
                  <a:pt x="304514" y="219932"/>
                  <a:pt x="312992" y="202692"/>
                </a:cubicBezTo>
                <a:cubicBezTo>
                  <a:pt x="321469" y="185452"/>
                  <a:pt x="325755" y="167640"/>
                  <a:pt x="325755" y="149352"/>
                </a:cubicBezTo>
                <a:cubicBezTo>
                  <a:pt x="325755" y="127921"/>
                  <a:pt x="320326" y="107918"/>
                  <a:pt x="309372" y="89345"/>
                </a:cubicBezTo>
                <a:cubicBezTo>
                  <a:pt x="298418" y="70771"/>
                  <a:pt x="282035" y="55912"/>
                  <a:pt x="260413" y="44767"/>
                </a:cubicBezTo>
                <a:cubicBezTo>
                  <a:pt x="238696" y="33623"/>
                  <a:pt x="214694" y="28004"/>
                  <a:pt x="188500" y="28004"/>
                </a:cubicBezTo>
                <a:cubicBezTo>
                  <a:pt x="158591" y="28004"/>
                  <a:pt x="131159" y="35052"/>
                  <a:pt x="106394" y="49054"/>
                </a:cubicBezTo>
                <a:cubicBezTo>
                  <a:pt x="81725" y="63151"/>
                  <a:pt x="62484" y="83249"/>
                  <a:pt x="48863" y="109442"/>
                </a:cubicBezTo>
                <a:cubicBezTo>
                  <a:pt x="35242" y="135636"/>
                  <a:pt x="28480" y="163735"/>
                  <a:pt x="28480" y="193738"/>
                </a:cubicBezTo>
                <a:cubicBezTo>
                  <a:pt x="28480" y="225076"/>
                  <a:pt x="35242" y="252127"/>
                  <a:pt x="48863" y="274796"/>
                </a:cubicBezTo>
                <a:cubicBezTo>
                  <a:pt x="62484" y="297561"/>
                  <a:pt x="82201" y="314230"/>
                  <a:pt x="108013" y="325088"/>
                </a:cubicBezTo>
                <a:cubicBezTo>
                  <a:pt x="133731" y="335947"/>
                  <a:pt x="162306" y="341376"/>
                  <a:pt x="193643" y="341376"/>
                </a:cubicBezTo>
                <a:cubicBezTo>
                  <a:pt x="227267" y="341376"/>
                  <a:pt x="255270" y="335661"/>
                  <a:pt x="277940" y="324421"/>
                </a:cubicBezTo>
                <a:cubicBezTo>
                  <a:pt x="300609" y="313087"/>
                  <a:pt x="317563" y="299466"/>
                  <a:pt x="328803" y="283273"/>
                </a:cubicBezTo>
                <a:lnTo>
                  <a:pt x="363569" y="283273"/>
                </a:lnTo>
                <a:cubicBezTo>
                  <a:pt x="357092" y="296704"/>
                  <a:pt x="345853" y="310420"/>
                  <a:pt x="329946" y="324421"/>
                </a:cubicBezTo>
                <a:cubicBezTo>
                  <a:pt x="314134" y="338423"/>
                  <a:pt x="295180" y="349472"/>
                  <a:pt x="273367" y="357569"/>
                </a:cubicBezTo>
                <a:cubicBezTo>
                  <a:pt x="251460" y="365665"/>
                  <a:pt x="225076" y="369761"/>
                  <a:pt x="194310" y="369761"/>
                </a:cubicBezTo>
                <a:cubicBezTo>
                  <a:pt x="165830" y="369761"/>
                  <a:pt x="139637" y="366141"/>
                  <a:pt x="115633" y="358807"/>
                </a:cubicBezTo>
                <a:cubicBezTo>
                  <a:pt x="91631" y="351568"/>
                  <a:pt x="71247" y="340519"/>
                  <a:pt x="54292" y="325850"/>
                </a:cubicBezTo>
                <a:cubicBezTo>
                  <a:pt x="37433" y="311182"/>
                  <a:pt x="24670" y="294322"/>
                  <a:pt x="16097" y="275272"/>
                </a:cubicBezTo>
                <a:cubicBezTo>
                  <a:pt x="5429" y="250984"/>
                  <a:pt x="0" y="224790"/>
                  <a:pt x="0" y="196787"/>
                </a:cubicBezTo>
                <a:cubicBezTo>
                  <a:pt x="0" y="165545"/>
                  <a:pt x="6382" y="135731"/>
                  <a:pt x="19145" y="107442"/>
                </a:cubicBezTo>
                <a:cubicBezTo>
                  <a:pt x="34766" y="72676"/>
                  <a:pt x="56959" y="46101"/>
                  <a:pt x="85725" y="27623"/>
                </a:cubicBezTo>
                <a:cubicBezTo>
                  <a:pt x="114395" y="9239"/>
                  <a:pt x="149257" y="0"/>
                  <a:pt x="190214" y="0"/>
                </a:cubicBezTo>
                <a:cubicBezTo>
                  <a:pt x="221933" y="0"/>
                  <a:pt x="250508" y="6477"/>
                  <a:pt x="275749" y="19526"/>
                </a:cubicBezTo>
                <a:cubicBezTo>
                  <a:pt x="300990" y="32480"/>
                  <a:pt x="320992" y="51911"/>
                  <a:pt x="335566" y="77629"/>
                </a:cubicBezTo>
                <a:cubicBezTo>
                  <a:pt x="347948" y="99822"/>
                  <a:pt x="354140" y="123920"/>
                  <a:pt x="354140" y="149924"/>
                </a:cubicBezTo>
                <a:cubicBezTo>
                  <a:pt x="354140" y="187071"/>
                  <a:pt x="341090" y="220028"/>
                  <a:pt x="314992" y="248888"/>
                </a:cubicBezTo>
                <a:cubicBezTo>
                  <a:pt x="291751" y="274796"/>
                  <a:pt x="266224" y="287750"/>
                  <a:pt x="238601" y="287750"/>
                </a:cubicBezTo>
                <a:cubicBezTo>
                  <a:pt x="229743" y="287750"/>
                  <a:pt x="222599" y="286321"/>
                  <a:pt x="217170" y="283655"/>
                </a:cubicBezTo>
                <a:cubicBezTo>
                  <a:pt x="211741" y="280988"/>
                  <a:pt x="207740" y="277082"/>
                  <a:pt x="205169" y="272129"/>
                </a:cubicBezTo>
                <a:cubicBezTo>
                  <a:pt x="203549" y="268986"/>
                  <a:pt x="202311" y="263462"/>
                  <a:pt x="201549" y="255651"/>
                </a:cubicBezTo>
                <a:cubicBezTo>
                  <a:pt x="193262" y="265271"/>
                  <a:pt x="183928" y="272891"/>
                  <a:pt x="173641" y="278797"/>
                </a:cubicBezTo>
                <a:close/>
              </a:path>
            </a:pathLst>
          </a:custGeom>
          <a:noFill/>
          <a:ln w="1270" cap="flat">
            <a:solidFill>
              <a:srgbClr val="000000">
                <a:alpha val="0"/>
              </a:srgbClr>
            </a:solidFill>
            <a:prstDash val="solid"/>
            <a:miter/>
          </a:ln>
        </p:spPr>
        <p:txBody>
          <a:bodyPr rtlCol="0" anchor="ctr"/>
          <a:lstStyle/>
          <a:p>
            <a:endParaRPr lang="ru-RU"/>
          </a:p>
        </p:txBody>
      </p:sp>
      <p:sp>
        <p:nvSpPr>
          <p:cNvPr id="1017" name="Полилиния: фигура 1016">
            <a:extLst>
              <a:ext uri="{FF2B5EF4-FFF2-40B4-BE49-F238E27FC236}">
                <a16:creationId xmlns:a16="http://schemas.microsoft.com/office/drawing/2014/main" id="{5BAF2E8E-2FBB-52FE-6D4B-721DEF43F104}"/>
              </a:ext>
            </a:extLst>
          </p:cNvPr>
          <p:cNvSpPr/>
          <p:nvPr/>
        </p:nvSpPr>
        <p:spPr>
          <a:xfrm>
            <a:off x="1265970" y="3532267"/>
            <a:ext cx="309657" cy="209264"/>
          </a:xfrm>
          <a:custGeom>
            <a:avLst/>
            <a:gdLst>
              <a:gd name="connsiteX0" fmla="*/ 309658 w 309657"/>
              <a:gd name="connsiteY0" fmla="*/ 209264 h 209264"/>
              <a:gd name="connsiteX1" fmla="*/ 0 w 309657"/>
              <a:gd name="connsiteY1" fmla="*/ 209264 h 209264"/>
              <a:gd name="connsiteX2" fmla="*/ 44768 w 309657"/>
              <a:gd name="connsiteY2" fmla="*/ 0 h 209264"/>
              <a:gd name="connsiteX3" fmla="*/ 264890 w 309657"/>
              <a:gd name="connsiteY3" fmla="*/ 0 h 209264"/>
              <a:gd name="connsiteX4" fmla="*/ 309658 w 309657"/>
              <a:gd name="connsiteY4" fmla="*/ 209264 h 20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57" h="209264">
                <a:moveTo>
                  <a:pt x="309658" y="209264"/>
                </a:moveTo>
                <a:lnTo>
                  <a:pt x="0" y="209264"/>
                </a:lnTo>
                <a:lnTo>
                  <a:pt x="44768" y="0"/>
                </a:lnTo>
                <a:lnTo>
                  <a:pt x="264890" y="0"/>
                </a:lnTo>
                <a:lnTo>
                  <a:pt x="309658" y="209264"/>
                </a:lnTo>
                <a:close/>
              </a:path>
            </a:pathLst>
          </a:custGeom>
          <a:solidFill>
            <a:srgbClr val="D0D2D3"/>
          </a:solidFill>
          <a:ln w="9525" cap="flat">
            <a:noFill/>
            <a:prstDash val="solid"/>
            <a:miter/>
          </a:ln>
        </p:spPr>
        <p:txBody>
          <a:bodyPr rtlCol="0" anchor="ctr"/>
          <a:lstStyle/>
          <a:p>
            <a:endParaRPr lang="ru-RU"/>
          </a:p>
        </p:txBody>
      </p:sp>
      <p:sp>
        <p:nvSpPr>
          <p:cNvPr id="1018" name="Полилиния: фигура 1017">
            <a:extLst>
              <a:ext uri="{FF2B5EF4-FFF2-40B4-BE49-F238E27FC236}">
                <a16:creationId xmlns:a16="http://schemas.microsoft.com/office/drawing/2014/main" id="{70BC4092-55C3-C335-D8AD-6C6904EE5FE7}"/>
              </a:ext>
            </a:extLst>
          </p:cNvPr>
          <p:cNvSpPr/>
          <p:nvPr/>
        </p:nvSpPr>
        <p:spPr>
          <a:xfrm>
            <a:off x="1265970" y="3532267"/>
            <a:ext cx="309657" cy="209264"/>
          </a:xfrm>
          <a:custGeom>
            <a:avLst/>
            <a:gdLst>
              <a:gd name="connsiteX0" fmla="*/ 0 w 309657"/>
              <a:gd name="connsiteY0" fmla="*/ 209264 h 209264"/>
              <a:gd name="connsiteX1" fmla="*/ 44768 w 309657"/>
              <a:gd name="connsiteY1" fmla="*/ 0 h 209264"/>
              <a:gd name="connsiteX2" fmla="*/ 264890 w 309657"/>
              <a:gd name="connsiteY2" fmla="*/ 0 h 209264"/>
              <a:gd name="connsiteX3" fmla="*/ 309658 w 309657"/>
              <a:gd name="connsiteY3" fmla="*/ 209264 h 209264"/>
              <a:gd name="connsiteX4" fmla="*/ 0 w 309657"/>
              <a:gd name="connsiteY4" fmla="*/ 209264 h 20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57" h="209264">
                <a:moveTo>
                  <a:pt x="0" y="209264"/>
                </a:moveTo>
                <a:lnTo>
                  <a:pt x="44768" y="0"/>
                </a:lnTo>
                <a:lnTo>
                  <a:pt x="264890" y="0"/>
                </a:lnTo>
                <a:lnTo>
                  <a:pt x="309658" y="209264"/>
                </a:lnTo>
                <a:lnTo>
                  <a:pt x="0" y="209264"/>
                </a:lnTo>
                <a:close/>
              </a:path>
            </a:pathLst>
          </a:custGeom>
          <a:noFill/>
          <a:ln w="1270" cap="flat">
            <a:solidFill>
              <a:srgbClr val="000000">
                <a:alpha val="0"/>
              </a:srgbClr>
            </a:solidFill>
            <a:prstDash val="solid"/>
            <a:miter/>
          </a:ln>
        </p:spPr>
        <p:txBody>
          <a:bodyPr rtlCol="0" anchor="ctr"/>
          <a:lstStyle/>
          <a:p>
            <a:endParaRPr lang="ru-RU"/>
          </a:p>
        </p:txBody>
      </p:sp>
      <p:sp>
        <p:nvSpPr>
          <p:cNvPr id="1019" name="Полилиния: фигура 1018">
            <a:extLst>
              <a:ext uri="{FF2B5EF4-FFF2-40B4-BE49-F238E27FC236}">
                <a16:creationId xmlns:a16="http://schemas.microsoft.com/office/drawing/2014/main" id="{CFAF3044-E570-8A99-953C-B0DF088DA3A0}"/>
              </a:ext>
            </a:extLst>
          </p:cNvPr>
          <p:cNvSpPr/>
          <p:nvPr/>
        </p:nvSpPr>
        <p:spPr>
          <a:xfrm>
            <a:off x="1285401" y="3532267"/>
            <a:ext cx="270795" cy="118300"/>
          </a:xfrm>
          <a:custGeom>
            <a:avLst/>
            <a:gdLst>
              <a:gd name="connsiteX0" fmla="*/ 270796 w 270795"/>
              <a:gd name="connsiteY0" fmla="*/ 118300 h 118300"/>
              <a:gd name="connsiteX1" fmla="*/ 245459 w 270795"/>
              <a:gd name="connsiteY1" fmla="*/ 0 h 118300"/>
              <a:gd name="connsiteX2" fmla="*/ 25336 w 270795"/>
              <a:gd name="connsiteY2" fmla="*/ 0 h 118300"/>
              <a:gd name="connsiteX3" fmla="*/ 0 w 270795"/>
              <a:gd name="connsiteY3" fmla="*/ 118300 h 118300"/>
              <a:gd name="connsiteX4" fmla="*/ 270796 w 270795"/>
              <a:gd name="connsiteY4" fmla="*/ 118300 h 11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95" h="118300">
                <a:moveTo>
                  <a:pt x="270796" y="118300"/>
                </a:moveTo>
                <a:lnTo>
                  <a:pt x="245459" y="0"/>
                </a:lnTo>
                <a:lnTo>
                  <a:pt x="25336" y="0"/>
                </a:lnTo>
                <a:lnTo>
                  <a:pt x="0" y="118300"/>
                </a:lnTo>
                <a:lnTo>
                  <a:pt x="270796" y="118300"/>
                </a:lnTo>
                <a:close/>
              </a:path>
            </a:pathLst>
          </a:custGeom>
          <a:solidFill>
            <a:srgbClr val="BBBDBF"/>
          </a:solidFill>
          <a:ln w="9525" cap="flat">
            <a:noFill/>
            <a:prstDash val="solid"/>
            <a:miter/>
          </a:ln>
        </p:spPr>
        <p:txBody>
          <a:bodyPr rtlCol="0" anchor="ctr"/>
          <a:lstStyle/>
          <a:p>
            <a:endParaRPr lang="ru-RU"/>
          </a:p>
        </p:txBody>
      </p:sp>
      <p:sp>
        <p:nvSpPr>
          <p:cNvPr id="1020" name="Полилиния: фигура 1019">
            <a:extLst>
              <a:ext uri="{FF2B5EF4-FFF2-40B4-BE49-F238E27FC236}">
                <a16:creationId xmlns:a16="http://schemas.microsoft.com/office/drawing/2014/main" id="{D2836395-B1FA-ABC8-3814-47F44C18309D}"/>
              </a:ext>
            </a:extLst>
          </p:cNvPr>
          <p:cNvSpPr/>
          <p:nvPr/>
        </p:nvSpPr>
        <p:spPr>
          <a:xfrm>
            <a:off x="1285401" y="3532267"/>
            <a:ext cx="270795" cy="118300"/>
          </a:xfrm>
          <a:custGeom>
            <a:avLst/>
            <a:gdLst>
              <a:gd name="connsiteX0" fmla="*/ 245459 w 270795"/>
              <a:gd name="connsiteY0" fmla="*/ 0 h 118300"/>
              <a:gd name="connsiteX1" fmla="*/ 25336 w 270795"/>
              <a:gd name="connsiteY1" fmla="*/ 0 h 118300"/>
              <a:gd name="connsiteX2" fmla="*/ 0 w 270795"/>
              <a:gd name="connsiteY2" fmla="*/ 118300 h 118300"/>
              <a:gd name="connsiteX3" fmla="*/ 270796 w 270795"/>
              <a:gd name="connsiteY3" fmla="*/ 118300 h 118300"/>
              <a:gd name="connsiteX4" fmla="*/ 245459 w 270795"/>
              <a:gd name="connsiteY4" fmla="*/ 0 h 11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95" h="118300">
                <a:moveTo>
                  <a:pt x="245459" y="0"/>
                </a:moveTo>
                <a:lnTo>
                  <a:pt x="25336" y="0"/>
                </a:lnTo>
                <a:lnTo>
                  <a:pt x="0" y="118300"/>
                </a:lnTo>
                <a:lnTo>
                  <a:pt x="270796" y="118300"/>
                </a:lnTo>
                <a:lnTo>
                  <a:pt x="245459" y="0"/>
                </a:lnTo>
                <a:close/>
              </a:path>
            </a:pathLst>
          </a:custGeom>
          <a:noFill/>
          <a:ln w="1270" cap="flat">
            <a:solidFill>
              <a:srgbClr val="000000">
                <a:alpha val="0"/>
              </a:srgbClr>
            </a:solidFill>
            <a:prstDash val="solid"/>
            <a:miter/>
          </a:ln>
        </p:spPr>
        <p:txBody>
          <a:bodyPr rtlCol="0" anchor="ctr"/>
          <a:lstStyle/>
          <a:p>
            <a:endParaRPr lang="ru-RU"/>
          </a:p>
        </p:txBody>
      </p:sp>
      <p:sp>
        <p:nvSpPr>
          <p:cNvPr id="1021" name="Полилиния: фигура 1020">
            <a:extLst>
              <a:ext uri="{FF2B5EF4-FFF2-40B4-BE49-F238E27FC236}">
                <a16:creationId xmlns:a16="http://schemas.microsoft.com/office/drawing/2014/main" id="{5EDAB2F7-1ACA-64A1-BAB9-61A6DDC818C7}"/>
              </a:ext>
            </a:extLst>
          </p:cNvPr>
          <p:cNvSpPr/>
          <p:nvPr/>
        </p:nvSpPr>
        <p:spPr>
          <a:xfrm>
            <a:off x="1174149" y="3734673"/>
            <a:ext cx="493299" cy="30956"/>
          </a:xfrm>
          <a:custGeom>
            <a:avLst/>
            <a:gdLst>
              <a:gd name="connsiteX0" fmla="*/ 466439 w 493299"/>
              <a:gd name="connsiteY0" fmla="*/ 30956 h 30956"/>
              <a:gd name="connsiteX1" fmla="*/ 26956 w 493299"/>
              <a:gd name="connsiteY1" fmla="*/ 30956 h 30956"/>
              <a:gd name="connsiteX2" fmla="*/ 0 w 493299"/>
              <a:gd name="connsiteY2" fmla="*/ 0 h 30956"/>
              <a:gd name="connsiteX3" fmla="*/ 493300 w 493299"/>
              <a:gd name="connsiteY3" fmla="*/ 0 h 30956"/>
              <a:gd name="connsiteX4" fmla="*/ 466439 w 493299"/>
              <a:gd name="connsiteY4" fmla="*/ 30956 h 3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99" h="30956">
                <a:moveTo>
                  <a:pt x="466439" y="30956"/>
                </a:moveTo>
                <a:lnTo>
                  <a:pt x="26956" y="30956"/>
                </a:lnTo>
                <a:cubicBezTo>
                  <a:pt x="3620" y="30956"/>
                  <a:pt x="0" y="0"/>
                  <a:pt x="0" y="0"/>
                </a:cubicBezTo>
                <a:lnTo>
                  <a:pt x="493300" y="0"/>
                </a:lnTo>
                <a:cubicBezTo>
                  <a:pt x="493300" y="0"/>
                  <a:pt x="489680" y="30956"/>
                  <a:pt x="466439" y="30956"/>
                </a:cubicBezTo>
                <a:close/>
              </a:path>
            </a:pathLst>
          </a:custGeom>
          <a:solidFill>
            <a:srgbClr val="E6E6E7"/>
          </a:solidFill>
          <a:ln w="9525" cap="flat">
            <a:noFill/>
            <a:prstDash val="solid"/>
            <a:miter/>
          </a:ln>
        </p:spPr>
        <p:txBody>
          <a:bodyPr rtlCol="0" anchor="ctr"/>
          <a:lstStyle/>
          <a:p>
            <a:endParaRPr lang="ru-RU"/>
          </a:p>
        </p:txBody>
      </p:sp>
      <p:sp>
        <p:nvSpPr>
          <p:cNvPr id="1022" name="Полилиния: фигура 1021">
            <a:extLst>
              <a:ext uri="{FF2B5EF4-FFF2-40B4-BE49-F238E27FC236}">
                <a16:creationId xmlns:a16="http://schemas.microsoft.com/office/drawing/2014/main" id="{80E11DC6-EEC5-ED95-3C64-A3DF29561783}"/>
              </a:ext>
            </a:extLst>
          </p:cNvPr>
          <p:cNvSpPr/>
          <p:nvPr/>
        </p:nvSpPr>
        <p:spPr>
          <a:xfrm>
            <a:off x="1174149" y="3734673"/>
            <a:ext cx="493299" cy="30956"/>
          </a:xfrm>
          <a:custGeom>
            <a:avLst/>
            <a:gdLst>
              <a:gd name="connsiteX0" fmla="*/ 26956 w 493299"/>
              <a:gd name="connsiteY0" fmla="*/ 30956 h 30956"/>
              <a:gd name="connsiteX1" fmla="*/ 0 w 493299"/>
              <a:gd name="connsiteY1" fmla="*/ 0 h 30956"/>
              <a:gd name="connsiteX2" fmla="*/ 493300 w 493299"/>
              <a:gd name="connsiteY2" fmla="*/ 0 h 30956"/>
              <a:gd name="connsiteX3" fmla="*/ 466439 w 493299"/>
              <a:gd name="connsiteY3" fmla="*/ 30956 h 30956"/>
              <a:gd name="connsiteX4" fmla="*/ 26956 w 493299"/>
              <a:gd name="connsiteY4" fmla="*/ 30956 h 3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99" h="30956">
                <a:moveTo>
                  <a:pt x="26956" y="30956"/>
                </a:moveTo>
                <a:cubicBezTo>
                  <a:pt x="3620" y="30956"/>
                  <a:pt x="0" y="0"/>
                  <a:pt x="0" y="0"/>
                </a:cubicBezTo>
                <a:lnTo>
                  <a:pt x="493300" y="0"/>
                </a:lnTo>
                <a:cubicBezTo>
                  <a:pt x="493300" y="0"/>
                  <a:pt x="489680" y="30956"/>
                  <a:pt x="466439" y="30956"/>
                </a:cubicBezTo>
                <a:lnTo>
                  <a:pt x="26956" y="30956"/>
                </a:lnTo>
                <a:close/>
              </a:path>
            </a:pathLst>
          </a:custGeom>
          <a:noFill/>
          <a:ln w="1270" cap="flat">
            <a:solidFill>
              <a:srgbClr val="000000">
                <a:alpha val="0"/>
              </a:srgbClr>
            </a:solidFill>
            <a:prstDash val="solid"/>
            <a:miter/>
          </a:ln>
        </p:spPr>
        <p:txBody>
          <a:bodyPr rtlCol="0" anchor="ctr"/>
          <a:lstStyle/>
          <a:p>
            <a:endParaRPr lang="ru-RU"/>
          </a:p>
        </p:txBody>
      </p:sp>
      <p:sp>
        <p:nvSpPr>
          <p:cNvPr id="1023" name="Полилиния: фигура 1022">
            <a:extLst>
              <a:ext uri="{FF2B5EF4-FFF2-40B4-BE49-F238E27FC236}">
                <a16:creationId xmlns:a16="http://schemas.microsoft.com/office/drawing/2014/main" id="{4502E129-635A-CC14-BDE8-FB82543E760B}"/>
              </a:ext>
            </a:extLst>
          </p:cNvPr>
          <p:cNvSpPr/>
          <p:nvPr/>
        </p:nvSpPr>
        <p:spPr>
          <a:xfrm>
            <a:off x="839632" y="2822464"/>
            <a:ext cx="1162431" cy="719328"/>
          </a:xfrm>
          <a:custGeom>
            <a:avLst/>
            <a:gdLst>
              <a:gd name="connsiteX0" fmla="*/ 1162431 w 1162431"/>
              <a:gd name="connsiteY0" fmla="*/ 667988 h 719328"/>
              <a:gd name="connsiteX1" fmla="*/ 1111091 w 1162431"/>
              <a:gd name="connsiteY1" fmla="*/ 719328 h 719328"/>
              <a:gd name="connsiteX2" fmla="*/ 51245 w 1162431"/>
              <a:gd name="connsiteY2" fmla="*/ 719328 h 719328"/>
              <a:gd name="connsiteX3" fmla="*/ 0 w 1162431"/>
              <a:gd name="connsiteY3" fmla="*/ 667988 h 719328"/>
              <a:gd name="connsiteX4" fmla="*/ 0 w 1162431"/>
              <a:gd name="connsiteY4" fmla="*/ 51340 h 719328"/>
              <a:gd name="connsiteX5" fmla="*/ 51245 w 1162431"/>
              <a:gd name="connsiteY5" fmla="*/ 0 h 719328"/>
              <a:gd name="connsiteX6" fmla="*/ 1111091 w 1162431"/>
              <a:gd name="connsiteY6" fmla="*/ 0 h 719328"/>
              <a:gd name="connsiteX7" fmla="*/ 1162431 w 1162431"/>
              <a:gd name="connsiteY7" fmla="*/ 51340 h 719328"/>
              <a:gd name="connsiteX8" fmla="*/ 1162431 w 1162431"/>
              <a:gd name="connsiteY8" fmla="*/ 667988 h 7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431" h="719328">
                <a:moveTo>
                  <a:pt x="1162431" y="667988"/>
                </a:moveTo>
                <a:cubicBezTo>
                  <a:pt x="1162431" y="696373"/>
                  <a:pt x="1139476" y="719328"/>
                  <a:pt x="1111091" y="719328"/>
                </a:cubicBezTo>
                <a:lnTo>
                  <a:pt x="51245" y="719328"/>
                </a:lnTo>
                <a:cubicBezTo>
                  <a:pt x="22955" y="719328"/>
                  <a:pt x="0" y="696373"/>
                  <a:pt x="0" y="667988"/>
                </a:cubicBezTo>
                <a:lnTo>
                  <a:pt x="0" y="51340"/>
                </a:lnTo>
                <a:cubicBezTo>
                  <a:pt x="0" y="22955"/>
                  <a:pt x="22955" y="0"/>
                  <a:pt x="51245" y="0"/>
                </a:cubicBezTo>
                <a:lnTo>
                  <a:pt x="1111091" y="0"/>
                </a:lnTo>
                <a:cubicBezTo>
                  <a:pt x="1139476" y="0"/>
                  <a:pt x="1162431" y="22955"/>
                  <a:pt x="1162431" y="51340"/>
                </a:cubicBezTo>
                <a:lnTo>
                  <a:pt x="1162431" y="667988"/>
                </a:lnTo>
                <a:close/>
              </a:path>
            </a:pathLst>
          </a:custGeom>
          <a:solidFill>
            <a:srgbClr val="221F1F"/>
          </a:solidFill>
          <a:ln w="9525" cap="flat">
            <a:noFill/>
            <a:prstDash val="solid"/>
            <a:miter/>
          </a:ln>
        </p:spPr>
        <p:txBody>
          <a:bodyPr rtlCol="0" anchor="ctr"/>
          <a:lstStyle/>
          <a:p>
            <a:endParaRPr lang="ru-RU"/>
          </a:p>
        </p:txBody>
      </p:sp>
      <p:sp>
        <p:nvSpPr>
          <p:cNvPr id="1024" name="Полилиния: фигура 1023">
            <a:extLst>
              <a:ext uri="{FF2B5EF4-FFF2-40B4-BE49-F238E27FC236}">
                <a16:creationId xmlns:a16="http://schemas.microsoft.com/office/drawing/2014/main" id="{B81E98FA-A618-C699-C04F-99BC11F4040E}"/>
              </a:ext>
            </a:extLst>
          </p:cNvPr>
          <p:cNvSpPr/>
          <p:nvPr/>
        </p:nvSpPr>
        <p:spPr>
          <a:xfrm>
            <a:off x="839632" y="2822464"/>
            <a:ext cx="1162431" cy="719328"/>
          </a:xfrm>
          <a:custGeom>
            <a:avLst/>
            <a:gdLst>
              <a:gd name="connsiteX0" fmla="*/ 1111091 w 1162431"/>
              <a:gd name="connsiteY0" fmla="*/ 719328 h 719328"/>
              <a:gd name="connsiteX1" fmla="*/ 51245 w 1162431"/>
              <a:gd name="connsiteY1" fmla="*/ 719328 h 719328"/>
              <a:gd name="connsiteX2" fmla="*/ 0 w 1162431"/>
              <a:gd name="connsiteY2" fmla="*/ 667988 h 719328"/>
              <a:gd name="connsiteX3" fmla="*/ 0 w 1162431"/>
              <a:gd name="connsiteY3" fmla="*/ 51340 h 719328"/>
              <a:gd name="connsiteX4" fmla="*/ 51245 w 1162431"/>
              <a:gd name="connsiteY4" fmla="*/ 0 h 719328"/>
              <a:gd name="connsiteX5" fmla="*/ 1111091 w 1162431"/>
              <a:gd name="connsiteY5" fmla="*/ 0 h 719328"/>
              <a:gd name="connsiteX6" fmla="*/ 1162431 w 1162431"/>
              <a:gd name="connsiteY6" fmla="*/ 51340 h 719328"/>
              <a:gd name="connsiteX7" fmla="*/ 1162431 w 1162431"/>
              <a:gd name="connsiteY7" fmla="*/ 667988 h 719328"/>
              <a:gd name="connsiteX8" fmla="*/ 1111091 w 1162431"/>
              <a:gd name="connsiteY8" fmla="*/ 719328 h 7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431" h="719328">
                <a:moveTo>
                  <a:pt x="1111091" y="719328"/>
                </a:moveTo>
                <a:lnTo>
                  <a:pt x="51245" y="719328"/>
                </a:lnTo>
                <a:cubicBezTo>
                  <a:pt x="22955" y="719328"/>
                  <a:pt x="0" y="696373"/>
                  <a:pt x="0" y="667988"/>
                </a:cubicBezTo>
                <a:lnTo>
                  <a:pt x="0" y="51340"/>
                </a:lnTo>
                <a:cubicBezTo>
                  <a:pt x="0" y="22955"/>
                  <a:pt x="22955" y="0"/>
                  <a:pt x="51245" y="0"/>
                </a:cubicBezTo>
                <a:lnTo>
                  <a:pt x="1111091" y="0"/>
                </a:lnTo>
                <a:cubicBezTo>
                  <a:pt x="1139476" y="0"/>
                  <a:pt x="1162431" y="22955"/>
                  <a:pt x="1162431" y="51340"/>
                </a:cubicBezTo>
                <a:lnTo>
                  <a:pt x="1162431" y="667988"/>
                </a:lnTo>
                <a:cubicBezTo>
                  <a:pt x="1162431" y="696373"/>
                  <a:pt x="1139476" y="719328"/>
                  <a:pt x="1111091" y="719328"/>
                </a:cubicBezTo>
                <a:close/>
              </a:path>
            </a:pathLst>
          </a:custGeom>
          <a:noFill/>
          <a:ln w="1270" cap="flat">
            <a:solidFill>
              <a:srgbClr val="000000">
                <a:alpha val="0"/>
              </a:srgbClr>
            </a:solidFill>
            <a:prstDash val="solid"/>
            <a:miter/>
          </a:ln>
        </p:spPr>
        <p:txBody>
          <a:bodyPr rtlCol="0" anchor="ctr"/>
          <a:lstStyle/>
          <a:p>
            <a:endParaRPr lang="ru-RU"/>
          </a:p>
        </p:txBody>
      </p:sp>
      <p:sp>
        <p:nvSpPr>
          <p:cNvPr id="1025" name="Полилиния: фигура 1024">
            <a:extLst>
              <a:ext uri="{FF2B5EF4-FFF2-40B4-BE49-F238E27FC236}">
                <a16:creationId xmlns:a16="http://schemas.microsoft.com/office/drawing/2014/main" id="{402B0E81-8116-2BFB-55D5-505CC095C16D}"/>
              </a:ext>
            </a:extLst>
          </p:cNvPr>
          <p:cNvSpPr/>
          <p:nvPr/>
        </p:nvSpPr>
        <p:spPr>
          <a:xfrm>
            <a:off x="839632" y="3476545"/>
            <a:ext cx="1162431" cy="152495"/>
          </a:xfrm>
          <a:custGeom>
            <a:avLst/>
            <a:gdLst>
              <a:gd name="connsiteX0" fmla="*/ 0 w 1162431"/>
              <a:gd name="connsiteY0" fmla="*/ 0 h 152495"/>
              <a:gd name="connsiteX1" fmla="*/ 0 w 1162431"/>
              <a:gd name="connsiteY1" fmla="*/ 101060 h 152495"/>
              <a:gd name="connsiteX2" fmla="*/ 51245 w 1162431"/>
              <a:gd name="connsiteY2" fmla="*/ 152495 h 152495"/>
              <a:gd name="connsiteX3" fmla="*/ 1111091 w 1162431"/>
              <a:gd name="connsiteY3" fmla="*/ 152495 h 152495"/>
              <a:gd name="connsiteX4" fmla="*/ 1162431 w 1162431"/>
              <a:gd name="connsiteY4" fmla="*/ 101060 h 152495"/>
              <a:gd name="connsiteX5" fmla="*/ 1162431 w 1162431"/>
              <a:gd name="connsiteY5" fmla="*/ 0 h 152495"/>
              <a:gd name="connsiteX6" fmla="*/ 0 w 1162431"/>
              <a:gd name="connsiteY6" fmla="*/ 0 h 15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431" h="152495">
                <a:moveTo>
                  <a:pt x="0" y="0"/>
                </a:moveTo>
                <a:lnTo>
                  <a:pt x="0" y="101060"/>
                </a:lnTo>
                <a:cubicBezTo>
                  <a:pt x="0" y="129445"/>
                  <a:pt x="22955" y="152495"/>
                  <a:pt x="51245" y="152495"/>
                </a:cubicBezTo>
                <a:lnTo>
                  <a:pt x="1111091" y="152495"/>
                </a:lnTo>
                <a:cubicBezTo>
                  <a:pt x="1139476" y="152495"/>
                  <a:pt x="1162431" y="129445"/>
                  <a:pt x="1162431" y="101060"/>
                </a:cubicBezTo>
                <a:lnTo>
                  <a:pt x="1162431" y="0"/>
                </a:lnTo>
                <a:lnTo>
                  <a:pt x="0" y="0"/>
                </a:lnTo>
                <a:close/>
              </a:path>
            </a:pathLst>
          </a:custGeom>
          <a:solidFill>
            <a:srgbClr val="E6E6E7"/>
          </a:solidFill>
          <a:ln w="9525" cap="flat">
            <a:noFill/>
            <a:prstDash val="solid"/>
            <a:miter/>
          </a:ln>
        </p:spPr>
        <p:txBody>
          <a:bodyPr rtlCol="0" anchor="ctr"/>
          <a:lstStyle/>
          <a:p>
            <a:endParaRPr lang="ru-RU"/>
          </a:p>
        </p:txBody>
      </p:sp>
      <p:sp>
        <p:nvSpPr>
          <p:cNvPr id="1026" name="Полилиния: фигура 1025">
            <a:extLst>
              <a:ext uri="{FF2B5EF4-FFF2-40B4-BE49-F238E27FC236}">
                <a16:creationId xmlns:a16="http://schemas.microsoft.com/office/drawing/2014/main" id="{96F1A278-DBB9-BEDE-2FC4-4541680F897B}"/>
              </a:ext>
            </a:extLst>
          </p:cNvPr>
          <p:cNvSpPr/>
          <p:nvPr/>
        </p:nvSpPr>
        <p:spPr>
          <a:xfrm>
            <a:off x="839632" y="3476545"/>
            <a:ext cx="1162431" cy="152495"/>
          </a:xfrm>
          <a:custGeom>
            <a:avLst/>
            <a:gdLst>
              <a:gd name="connsiteX0" fmla="*/ 0 w 1162431"/>
              <a:gd name="connsiteY0" fmla="*/ 101060 h 152495"/>
              <a:gd name="connsiteX1" fmla="*/ 51245 w 1162431"/>
              <a:gd name="connsiteY1" fmla="*/ 152495 h 152495"/>
              <a:gd name="connsiteX2" fmla="*/ 1111091 w 1162431"/>
              <a:gd name="connsiteY2" fmla="*/ 152495 h 152495"/>
              <a:gd name="connsiteX3" fmla="*/ 1162431 w 1162431"/>
              <a:gd name="connsiteY3" fmla="*/ 101060 h 152495"/>
              <a:gd name="connsiteX4" fmla="*/ 1162431 w 1162431"/>
              <a:gd name="connsiteY4" fmla="*/ 0 h 152495"/>
              <a:gd name="connsiteX5" fmla="*/ 0 w 1162431"/>
              <a:gd name="connsiteY5" fmla="*/ 0 h 152495"/>
              <a:gd name="connsiteX6" fmla="*/ 0 w 1162431"/>
              <a:gd name="connsiteY6" fmla="*/ 101060 h 15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431" h="152495">
                <a:moveTo>
                  <a:pt x="0" y="101060"/>
                </a:moveTo>
                <a:cubicBezTo>
                  <a:pt x="0" y="129445"/>
                  <a:pt x="22955" y="152495"/>
                  <a:pt x="51245" y="152495"/>
                </a:cubicBezTo>
                <a:lnTo>
                  <a:pt x="1111091" y="152495"/>
                </a:lnTo>
                <a:cubicBezTo>
                  <a:pt x="1139476" y="152495"/>
                  <a:pt x="1162431" y="129445"/>
                  <a:pt x="1162431" y="101060"/>
                </a:cubicBezTo>
                <a:lnTo>
                  <a:pt x="1162431" y="0"/>
                </a:lnTo>
                <a:lnTo>
                  <a:pt x="0" y="0"/>
                </a:lnTo>
                <a:lnTo>
                  <a:pt x="0" y="101060"/>
                </a:lnTo>
                <a:close/>
              </a:path>
            </a:pathLst>
          </a:custGeom>
          <a:noFill/>
          <a:ln w="1270" cap="flat">
            <a:solidFill>
              <a:srgbClr val="000000">
                <a:alpha val="0"/>
              </a:srgbClr>
            </a:solidFill>
            <a:prstDash val="solid"/>
            <a:miter/>
          </a:ln>
        </p:spPr>
        <p:txBody>
          <a:bodyPr rtlCol="0" anchor="ctr"/>
          <a:lstStyle/>
          <a:p>
            <a:endParaRPr lang="ru-RU"/>
          </a:p>
        </p:txBody>
      </p:sp>
      <p:sp>
        <p:nvSpPr>
          <p:cNvPr id="1027" name="Полилиния: фигура 1026">
            <a:extLst>
              <a:ext uri="{FF2B5EF4-FFF2-40B4-BE49-F238E27FC236}">
                <a16:creationId xmlns:a16="http://schemas.microsoft.com/office/drawing/2014/main" id="{FD5BC68F-1E72-8A19-09BA-A1C603F0360A}"/>
              </a:ext>
            </a:extLst>
          </p:cNvPr>
          <p:cNvSpPr/>
          <p:nvPr/>
        </p:nvSpPr>
        <p:spPr>
          <a:xfrm>
            <a:off x="877065" y="2870946"/>
            <a:ext cx="1087469" cy="559498"/>
          </a:xfrm>
          <a:custGeom>
            <a:avLst/>
            <a:gdLst>
              <a:gd name="connsiteX0" fmla="*/ 0 w 1087469"/>
              <a:gd name="connsiteY0" fmla="*/ 559499 h 559498"/>
              <a:gd name="connsiteX1" fmla="*/ 1087469 w 1087469"/>
              <a:gd name="connsiteY1" fmla="*/ 559499 h 559498"/>
              <a:gd name="connsiteX2" fmla="*/ 1087469 w 1087469"/>
              <a:gd name="connsiteY2" fmla="*/ 0 h 559498"/>
              <a:gd name="connsiteX3" fmla="*/ 0 w 1087469"/>
              <a:gd name="connsiteY3" fmla="*/ 0 h 559498"/>
              <a:gd name="connsiteX4" fmla="*/ 0 w 1087469"/>
              <a:gd name="connsiteY4" fmla="*/ 559499 h 55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469" h="559498">
                <a:moveTo>
                  <a:pt x="0" y="559499"/>
                </a:moveTo>
                <a:lnTo>
                  <a:pt x="1087469" y="559499"/>
                </a:lnTo>
                <a:lnTo>
                  <a:pt x="1087469" y="0"/>
                </a:lnTo>
                <a:lnTo>
                  <a:pt x="0" y="0"/>
                </a:lnTo>
                <a:lnTo>
                  <a:pt x="0" y="559499"/>
                </a:lnTo>
                <a:close/>
              </a:path>
            </a:pathLst>
          </a:custGeom>
          <a:solidFill>
            <a:srgbClr val="5C6987"/>
          </a:solidFill>
          <a:ln w="9525" cap="flat">
            <a:noFill/>
            <a:prstDash val="solid"/>
            <a:miter/>
          </a:ln>
        </p:spPr>
        <p:txBody>
          <a:bodyPr rtlCol="0" anchor="ctr"/>
          <a:lstStyle/>
          <a:p>
            <a:endParaRPr lang="ru-RU"/>
          </a:p>
        </p:txBody>
      </p:sp>
      <p:sp>
        <p:nvSpPr>
          <p:cNvPr id="1028" name="Полилиния: фигура 1027">
            <a:extLst>
              <a:ext uri="{FF2B5EF4-FFF2-40B4-BE49-F238E27FC236}">
                <a16:creationId xmlns:a16="http://schemas.microsoft.com/office/drawing/2014/main" id="{85C12CD4-2693-B6BE-9D12-9B98242AEF6F}"/>
              </a:ext>
            </a:extLst>
          </p:cNvPr>
          <p:cNvSpPr/>
          <p:nvPr/>
        </p:nvSpPr>
        <p:spPr>
          <a:xfrm>
            <a:off x="877065" y="2870946"/>
            <a:ext cx="1087469" cy="559498"/>
          </a:xfrm>
          <a:custGeom>
            <a:avLst/>
            <a:gdLst>
              <a:gd name="connsiteX0" fmla="*/ 1087469 w 1087469"/>
              <a:gd name="connsiteY0" fmla="*/ 559499 h 559498"/>
              <a:gd name="connsiteX1" fmla="*/ 1087469 w 1087469"/>
              <a:gd name="connsiteY1" fmla="*/ 0 h 559498"/>
              <a:gd name="connsiteX2" fmla="*/ 0 w 1087469"/>
              <a:gd name="connsiteY2" fmla="*/ 0 h 559498"/>
              <a:gd name="connsiteX3" fmla="*/ 0 w 1087469"/>
              <a:gd name="connsiteY3" fmla="*/ 559499 h 559498"/>
              <a:gd name="connsiteX4" fmla="*/ 1087469 w 1087469"/>
              <a:gd name="connsiteY4" fmla="*/ 559499 h 55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469" h="559498">
                <a:moveTo>
                  <a:pt x="1087469" y="559499"/>
                </a:moveTo>
                <a:lnTo>
                  <a:pt x="1087469" y="0"/>
                </a:lnTo>
                <a:lnTo>
                  <a:pt x="0" y="0"/>
                </a:lnTo>
                <a:lnTo>
                  <a:pt x="0" y="559499"/>
                </a:lnTo>
                <a:lnTo>
                  <a:pt x="1087469" y="559499"/>
                </a:lnTo>
                <a:close/>
              </a:path>
            </a:pathLst>
          </a:custGeom>
          <a:noFill/>
          <a:ln w="1270" cap="flat">
            <a:solidFill>
              <a:srgbClr val="000000">
                <a:alpha val="0"/>
              </a:srgbClr>
            </a:solidFill>
            <a:prstDash val="solid"/>
            <a:miter/>
          </a:ln>
        </p:spPr>
        <p:txBody>
          <a:bodyPr rtlCol="0" anchor="ctr"/>
          <a:lstStyle/>
          <a:p>
            <a:endParaRPr lang="ru-RU"/>
          </a:p>
        </p:txBody>
      </p:sp>
      <p:sp>
        <p:nvSpPr>
          <p:cNvPr id="1029" name="Полилиния: фигура 1028">
            <a:extLst>
              <a:ext uri="{FF2B5EF4-FFF2-40B4-BE49-F238E27FC236}">
                <a16:creationId xmlns:a16="http://schemas.microsoft.com/office/drawing/2014/main" id="{33AAD104-040C-4D19-9733-10580AF45228}"/>
              </a:ext>
            </a:extLst>
          </p:cNvPr>
          <p:cNvSpPr/>
          <p:nvPr/>
        </p:nvSpPr>
        <p:spPr>
          <a:xfrm>
            <a:off x="1383699" y="3512835"/>
            <a:ext cx="74294" cy="74390"/>
          </a:xfrm>
          <a:custGeom>
            <a:avLst/>
            <a:gdLst>
              <a:gd name="connsiteX0" fmla="*/ 74295 w 74294"/>
              <a:gd name="connsiteY0" fmla="*/ 37243 h 74390"/>
              <a:gd name="connsiteX1" fmla="*/ 37148 w 74294"/>
              <a:gd name="connsiteY1" fmla="*/ 74390 h 74390"/>
              <a:gd name="connsiteX2" fmla="*/ 0 w 74294"/>
              <a:gd name="connsiteY2" fmla="*/ 37243 h 74390"/>
              <a:gd name="connsiteX3" fmla="*/ 37148 w 74294"/>
              <a:gd name="connsiteY3" fmla="*/ 0 h 74390"/>
              <a:gd name="connsiteX4" fmla="*/ 74295 w 74294"/>
              <a:gd name="connsiteY4" fmla="*/ 37243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4" h="74390">
                <a:moveTo>
                  <a:pt x="74295" y="37243"/>
                </a:moveTo>
                <a:cubicBezTo>
                  <a:pt x="74295" y="57721"/>
                  <a:pt x="57626" y="74390"/>
                  <a:pt x="37148" y="74390"/>
                </a:cubicBezTo>
                <a:cubicBezTo>
                  <a:pt x="16574" y="74390"/>
                  <a:pt x="0" y="57721"/>
                  <a:pt x="0" y="37243"/>
                </a:cubicBezTo>
                <a:cubicBezTo>
                  <a:pt x="0" y="16669"/>
                  <a:pt x="16574" y="0"/>
                  <a:pt x="37148" y="0"/>
                </a:cubicBezTo>
                <a:cubicBezTo>
                  <a:pt x="57626" y="0"/>
                  <a:pt x="74295" y="16669"/>
                  <a:pt x="74295" y="37243"/>
                </a:cubicBezTo>
                <a:close/>
              </a:path>
            </a:pathLst>
          </a:custGeom>
          <a:solidFill>
            <a:srgbClr val="929597"/>
          </a:solidFill>
          <a:ln w="9525" cap="flat">
            <a:noFill/>
            <a:prstDash val="solid"/>
            <a:miter/>
          </a:ln>
        </p:spPr>
        <p:txBody>
          <a:bodyPr rtlCol="0" anchor="ctr"/>
          <a:lstStyle/>
          <a:p>
            <a:endParaRPr lang="ru-RU"/>
          </a:p>
        </p:txBody>
      </p:sp>
      <p:sp>
        <p:nvSpPr>
          <p:cNvPr id="1030" name="Полилиния: фигура 1029">
            <a:extLst>
              <a:ext uri="{FF2B5EF4-FFF2-40B4-BE49-F238E27FC236}">
                <a16:creationId xmlns:a16="http://schemas.microsoft.com/office/drawing/2014/main" id="{C86E2137-D7A2-4755-DCD0-943715F22D06}"/>
              </a:ext>
            </a:extLst>
          </p:cNvPr>
          <p:cNvSpPr/>
          <p:nvPr/>
        </p:nvSpPr>
        <p:spPr>
          <a:xfrm>
            <a:off x="1383699" y="3512835"/>
            <a:ext cx="74294" cy="74390"/>
          </a:xfrm>
          <a:custGeom>
            <a:avLst/>
            <a:gdLst>
              <a:gd name="connsiteX0" fmla="*/ 37148 w 74294"/>
              <a:gd name="connsiteY0" fmla="*/ 74390 h 74390"/>
              <a:gd name="connsiteX1" fmla="*/ 0 w 74294"/>
              <a:gd name="connsiteY1" fmla="*/ 37243 h 74390"/>
              <a:gd name="connsiteX2" fmla="*/ 37148 w 74294"/>
              <a:gd name="connsiteY2" fmla="*/ 0 h 74390"/>
              <a:gd name="connsiteX3" fmla="*/ 74295 w 74294"/>
              <a:gd name="connsiteY3" fmla="*/ 37243 h 74390"/>
              <a:gd name="connsiteX4" fmla="*/ 37148 w 74294"/>
              <a:gd name="connsiteY4" fmla="*/ 74390 h 7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4" h="74390">
                <a:moveTo>
                  <a:pt x="37148" y="74390"/>
                </a:moveTo>
                <a:cubicBezTo>
                  <a:pt x="16574" y="74390"/>
                  <a:pt x="0" y="57721"/>
                  <a:pt x="0" y="37243"/>
                </a:cubicBezTo>
                <a:cubicBezTo>
                  <a:pt x="0" y="16669"/>
                  <a:pt x="16574" y="0"/>
                  <a:pt x="37148" y="0"/>
                </a:cubicBezTo>
                <a:cubicBezTo>
                  <a:pt x="57626" y="0"/>
                  <a:pt x="74295" y="16669"/>
                  <a:pt x="74295" y="37243"/>
                </a:cubicBezTo>
                <a:cubicBezTo>
                  <a:pt x="74295" y="57721"/>
                  <a:pt x="57626" y="74390"/>
                  <a:pt x="37148" y="74390"/>
                </a:cubicBezTo>
                <a:close/>
              </a:path>
            </a:pathLst>
          </a:custGeom>
          <a:noFill/>
          <a:ln w="1270" cap="flat">
            <a:solidFill>
              <a:srgbClr val="000000">
                <a:alpha val="0"/>
              </a:srgbClr>
            </a:solidFill>
            <a:prstDash val="solid"/>
            <a:miter/>
          </a:ln>
        </p:spPr>
        <p:txBody>
          <a:bodyPr rtlCol="0" anchor="ctr"/>
          <a:lstStyle/>
          <a:p>
            <a:endParaRPr lang="ru-RU"/>
          </a:p>
        </p:txBody>
      </p:sp>
      <p:sp>
        <p:nvSpPr>
          <p:cNvPr id="1031" name="Полилиния: фигура 1030">
            <a:extLst>
              <a:ext uri="{FF2B5EF4-FFF2-40B4-BE49-F238E27FC236}">
                <a16:creationId xmlns:a16="http://schemas.microsoft.com/office/drawing/2014/main" id="{2C274693-5120-677E-3E9E-D50BA3ACD52E}"/>
              </a:ext>
            </a:extLst>
          </p:cNvPr>
          <p:cNvSpPr/>
          <p:nvPr/>
        </p:nvSpPr>
        <p:spPr>
          <a:xfrm>
            <a:off x="1700882" y="2874565"/>
            <a:ext cx="301180" cy="755237"/>
          </a:xfrm>
          <a:custGeom>
            <a:avLst/>
            <a:gdLst>
              <a:gd name="connsiteX0" fmla="*/ 249841 w 301180"/>
              <a:gd name="connsiteY0" fmla="*/ 755237 h 755237"/>
              <a:gd name="connsiteX1" fmla="*/ 476 w 301180"/>
              <a:gd name="connsiteY1" fmla="*/ 755237 h 755237"/>
              <a:gd name="connsiteX2" fmla="*/ 0 w 301180"/>
              <a:gd name="connsiteY2" fmla="*/ 754475 h 755237"/>
              <a:gd name="connsiteX3" fmla="*/ 249841 w 301180"/>
              <a:gd name="connsiteY3" fmla="*/ 754475 h 755237"/>
              <a:gd name="connsiteX4" fmla="*/ 301181 w 301180"/>
              <a:gd name="connsiteY4" fmla="*/ 703040 h 755237"/>
              <a:gd name="connsiteX5" fmla="*/ 301181 w 301180"/>
              <a:gd name="connsiteY5" fmla="*/ 601980 h 755237"/>
              <a:gd name="connsiteX6" fmla="*/ 301181 w 301180"/>
              <a:gd name="connsiteY6" fmla="*/ 0 h 755237"/>
              <a:gd name="connsiteX7" fmla="*/ 301181 w 301180"/>
              <a:gd name="connsiteY7" fmla="*/ 602742 h 755237"/>
              <a:gd name="connsiteX8" fmla="*/ 301181 w 301180"/>
              <a:gd name="connsiteY8" fmla="*/ 616649 h 755237"/>
              <a:gd name="connsiteX9" fmla="*/ 301181 w 301180"/>
              <a:gd name="connsiteY9" fmla="*/ 703802 h 755237"/>
              <a:gd name="connsiteX10" fmla="*/ 249841 w 301180"/>
              <a:gd name="connsiteY10" fmla="*/ 755237 h 7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180" h="755237">
                <a:moveTo>
                  <a:pt x="249841" y="755237"/>
                </a:moveTo>
                <a:lnTo>
                  <a:pt x="476" y="755237"/>
                </a:lnTo>
                <a:lnTo>
                  <a:pt x="0" y="754475"/>
                </a:lnTo>
                <a:lnTo>
                  <a:pt x="249841" y="754475"/>
                </a:lnTo>
                <a:cubicBezTo>
                  <a:pt x="278225" y="754475"/>
                  <a:pt x="301181" y="731425"/>
                  <a:pt x="301181" y="703040"/>
                </a:cubicBezTo>
                <a:lnTo>
                  <a:pt x="301181" y="601980"/>
                </a:lnTo>
                <a:lnTo>
                  <a:pt x="301181" y="0"/>
                </a:lnTo>
                <a:lnTo>
                  <a:pt x="301181" y="602742"/>
                </a:lnTo>
                <a:lnTo>
                  <a:pt x="301181" y="616649"/>
                </a:lnTo>
                <a:lnTo>
                  <a:pt x="301181" y="703802"/>
                </a:lnTo>
                <a:cubicBezTo>
                  <a:pt x="301181" y="732187"/>
                  <a:pt x="278225" y="755237"/>
                  <a:pt x="249841" y="755237"/>
                </a:cubicBezTo>
                <a:close/>
              </a:path>
            </a:pathLst>
          </a:custGeom>
          <a:solidFill>
            <a:srgbClr val="DC7B51"/>
          </a:solidFill>
          <a:ln w="9525" cap="flat">
            <a:noFill/>
            <a:prstDash val="solid"/>
            <a:miter/>
          </a:ln>
        </p:spPr>
        <p:txBody>
          <a:bodyPr rtlCol="0" anchor="ctr"/>
          <a:lstStyle/>
          <a:p>
            <a:endParaRPr lang="ru-RU"/>
          </a:p>
        </p:txBody>
      </p:sp>
      <p:sp>
        <p:nvSpPr>
          <p:cNvPr id="1032" name="Полилиния: фигура 1031">
            <a:extLst>
              <a:ext uri="{FF2B5EF4-FFF2-40B4-BE49-F238E27FC236}">
                <a16:creationId xmlns:a16="http://schemas.microsoft.com/office/drawing/2014/main" id="{0155CF82-7D96-83DA-474B-899E336B0D7A}"/>
              </a:ext>
            </a:extLst>
          </p:cNvPr>
          <p:cNvSpPr/>
          <p:nvPr/>
        </p:nvSpPr>
        <p:spPr>
          <a:xfrm>
            <a:off x="1700882" y="2874565"/>
            <a:ext cx="301180" cy="755237"/>
          </a:xfrm>
          <a:custGeom>
            <a:avLst/>
            <a:gdLst>
              <a:gd name="connsiteX0" fmla="*/ 476 w 301180"/>
              <a:gd name="connsiteY0" fmla="*/ 755237 h 755237"/>
              <a:gd name="connsiteX1" fmla="*/ 0 w 301180"/>
              <a:gd name="connsiteY1" fmla="*/ 754475 h 755237"/>
              <a:gd name="connsiteX2" fmla="*/ 249841 w 301180"/>
              <a:gd name="connsiteY2" fmla="*/ 754475 h 755237"/>
              <a:gd name="connsiteX3" fmla="*/ 301181 w 301180"/>
              <a:gd name="connsiteY3" fmla="*/ 703040 h 755237"/>
              <a:gd name="connsiteX4" fmla="*/ 301181 w 301180"/>
              <a:gd name="connsiteY4" fmla="*/ 601980 h 755237"/>
              <a:gd name="connsiteX5" fmla="*/ 301181 w 301180"/>
              <a:gd name="connsiteY5" fmla="*/ 0 h 755237"/>
              <a:gd name="connsiteX6" fmla="*/ 301181 w 301180"/>
              <a:gd name="connsiteY6" fmla="*/ 602742 h 755237"/>
              <a:gd name="connsiteX7" fmla="*/ 301181 w 301180"/>
              <a:gd name="connsiteY7" fmla="*/ 616649 h 755237"/>
              <a:gd name="connsiteX8" fmla="*/ 301181 w 301180"/>
              <a:gd name="connsiteY8" fmla="*/ 703802 h 755237"/>
              <a:gd name="connsiteX9" fmla="*/ 249841 w 301180"/>
              <a:gd name="connsiteY9" fmla="*/ 755237 h 755237"/>
              <a:gd name="connsiteX10" fmla="*/ 476 w 301180"/>
              <a:gd name="connsiteY10" fmla="*/ 755237 h 7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180" h="755237">
                <a:moveTo>
                  <a:pt x="476" y="755237"/>
                </a:moveTo>
                <a:lnTo>
                  <a:pt x="0" y="754475"/>
                </a:lnTo>
                <a:lnTo>
                  <a:pt x="249841" y="754475"/>
                </a:lnTo>
                <a:cubicBezTo>
                  <a:pt x="278225" y="754475"/>
                  <a:pt x="301181" y="731425"/>
                  <a:pt x="301181" y="703040"/>
                </a:cubicBezTo>
                <a:lnTo>
                  <a:pt x="301181" y="601980"/>
                </a:lnTo>
                <a:lnTo>
                  <a:pt x="301181" y="0"/>
                </a:lnTo>
                <a:lnTo>
                  <a:pt x="301181" y="602742"/>
                </a:lnTo>
                <a:lnTo>
                  <a:pt x="301181" y="616649"/>
                </a:lnTo>
                <a:lnTo>
                  <a:pt x="301181" y="703802"/>
                </a:lnTo>
                <a:cubicBezTo>
                  <a:pt x="301181" y="732187"/>
                  <a:pt x="278225" y="755237"/>
                  <a:pt x="249841" y="755237"/>
                </a:cubicBezTo>
                <a:lnTo>
                  <a:pt x="476" y="755237"/>
                </a:lnTo>
                <a:close/>
              </a:path>
            </a:pathLst>
          </a:custGeom>
          <a:noFill/>
          <a:ln w="1270" cap="flat">
            <a:solidFill>
              <a:srgbClr val="000000">
                <a:alpha val="0"/>
              </a:srgbClr>
            </a:solidFill>
            <a:prstDash val="solid"/>
            <a:miter/>
          </a:ln>
        </p:spPr>
        <p:txBody>
          <a:bodyPr rtlCol="0" anchor="ctr"/>
          <a:lstStyle/>
          <a:p>
            <a:endParaRPr lang="ru-RU"/>
          </a:p>
        </p:txBody>
      </p:sp>
      <p:sp>
        <p:nvSpPr>
          <p:cNvPr id="1033" name="Полилиния: фигура 1032">
            <a:extLst>
              <a:ext uri="{FF2B5EF4-FFF2-40B4-BE49-F238E27FC236}">
                <a16:creationId xmlns:a16="http://schemas.microsoft.com/office/drawing/2014/main" id="{BFC34D89-376A-0551-6A66-A8ABACF53129}"/>
              </a:ext>
            </a:extLst>
          </p:cNvPr>
          <p:cNvSpPr/>
          <p:nvPr/>
        </p:nvSpPr>
        <p:spPr>
          <a:xfrm>
            <a:off x="1215107" y="2823226"/>
            <a:ext cx="786955" cy="653319"/>
          </a:xfrm>
          <a:custGeom>
            <a:avLst/>
            <a:gdLst>
              <a:gd name="connsiteX0" fmla="*/ 786956 w 786955"/>
              <a:gd name="connsiteY0" fmla="*/ 653320 h 653319"/>
              <a:gd name="connsiteX1" fmla="*/ 393859 w 786955"/>
              <a:gd name="connsiteY1" fmla="*/ 653320 h 653319"/>
              <a:gd name="connsiteX2" fmla="*/ 366046 w 786955"/>
              <a:gd name="connsiteY2" fmla="*/ 607219 h 653319"/>
              <a:gd name="connsiteX3" fmla="*/ 749427 w 786955"/>
              <a:gd name="connsiteY3" fmla="*/ 607219 h 653319"/>
              <a:gd name="connsiteX4" fmla="*/ 749427 w 786955"/>
              <a:gd name="connsiteY4" fmla="*/ 47720 h 653319"/>
              <a:gd name="connsiteX5" fmla="*/ 28766 w 786955"/>
              <a:gd name="connsiteY5" fmla="*/ 47720 h 653319"/>
              <a:gd name="connsiteX6" fmla="*/ 0 w 786955"/>
              <a:gd name="connsiteY6" fmla="*/ 0 h 653319"/>
              <a:gd name="connsiteX7" fmla="*/ 735616 w 786955"/>
              <a:gd name="connsiteY7" fmla="*/ 0 h 653319"/>
              <a:gd name="connsiteX8" fmla="*/ 786956 w 786955"/>
              <a:gd name="connsiteY8" fmla="*/ 51340 h 653319"/>
              <a:gd name="connsiteX9" fmla="*/ 786956 w 786955"/>
              <a:gd name="connsiteY9" fmla="*/ 653320 h 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955" h="653319">
                <a:moveTo>
                  <a:pt x="786956" y="653320"/>
                </a:moveTo>
                <a:lnTo>
                  <a:pt x="393859" y="653320"/>
                </a:lnTo>
                <a:lnTo>
                  <a:pt x="366046" y="607219"/>
                </a:lnTo>
                <a:lnTo>
                  <a:pt x="749427" y="607219"/>
                </a:lnTo>
                <a:lnTo>
                  <a:pt x="749427" y="47720"/>
                </a:lnTo>
                <a:lnTo>
                  <a:pt x="28766" y="47720"/>
                </a:lnTo>
                <a:lnTo>
                  <a:pt x="0" y="0"/>
                </a:lnTo>
                <a:lnTo>
                  <a:pt x="735616" y="0"/>
                </a:lnTo>
                <a:cubicBezTo>
                  <a:pt x="764000" y="0"/>
                  <a:pt x="786956" y="22955"/>
                  <a:pt x="786956" y="51340"/>
                </a:cubicBezTo>
                <a:lnTo>
                  <a:pt x="786956" y="653320"/>
                </a:lnTo>
                <a:close/>
              </a:path>
            </a:pathLst>
          </a:custGeom>
          <a:solidFill>
            <a:srgbClr val="393636"/>
          </a:solidFill>
          <a:ln w="9525" cap="flat">
            <a:noFill/>
            <a:prstDash val="solid"/>
            <a:miter/>
          </a:ln>
        </p:spPr>
        <p:txBody>
          <a:bodyPr rtlCol="0" anchor="ctr"/>
          <a:lstStyle/>
          <a:p>
            <a:endParaRPr lang="ru-RU"/>
          </a:p>
        </p:txBody>
      </p:sp>
      <p:sp>
        <p:nvSpPr>
          <p:cNvPr id="1034" name="Полилиния: фигура 1033">
            <a:extLst>
              <a:ext uri="{FF2B5EF4-FFF2-40B4-BE49-F238E27FC236}">
                <a16:creationId xmlns:a16="http://schemas.microsoft.com/office/drawing/2014/main" id="{E87933FD-437D-AB5D-5B6E-FD426F13DDA5}"/>
              </a:ext>
            </a:extLst>
          </p:cNvPr>
          <p:cNvSpPr/>
          <p:nvPr/>
        </p:nvSpPr>
        <p:spPr>
          <a:xfrm>
            <a:off x="1215107" y="2823226"/>
            <a:ext cx="786955" cy="653319"/>
          </a:xfrm>
          <a:custGeom>
            <a:avLst/>
            <a:gdLst>
              <a:gd name="connsiteX0" fmla="*/ 393859 w 786955"/>
              <a:gd name="connsiteY0" fmla="*/ 653320 h 653319"/>
              <a:gd name="connsiteX1" fmla="*/ 366046 w 786955"/>
              <a:gd name="connsiteY1" fmla="*/ 607219 h 653319"/>
              <a:gd name="connsiteX2" fmla="*/ 749427 w 786955"/>
              <a:gd name="connsiteY2" fmla="*/ 607219 h 653319"/>
              <a:gd name="connsiteX3" fmla="*/ 749427 w 786955"/>
              <a:gd name="connsiteY3" fmla="*/ 47720 h 653319"/>
              <a:gd name="connsiteX4" fmla="*/ 28766 w 786955"/>
              <a:gd name="connsiteY4" fmla="*/ 47720 h 653319"/>
              <a:gd name="connsiteX5" fmla="*/ 0 w 786955"/>
              <a:gd name="connsiteY5" fmla="*/ 0 h 653319"/>
              <a:gd name="connsiteX6" fmla="*/ 735616 w 786955"/>
              <a:gd name="connsiteY6" fmla="*/ 0 h 653319"/>
              <a:gd name="connsiteX7" fmla="*/ 786956 w 786955"/>
              <a:gd name="connsiteY7" fmla="*/ 51340 h 653319"/>
              <a:gd name="connsiteX8" fmla="*/ 786956 w 786955"/>
              <a:gd name="connsiteY8" fmla="*/ 653320 h 653319"/>
              <a:gd name="connsiteX9" fmla="*/ 393859 w 786955"/>
              <a:gd name="connsiteY9" fmla="*/ 653320 h 65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6955" h="653319">
                <a:moveTo>
                  <a:pt x="393859" y="653320"/>
                </a:moveTo>
                <a:lnTo>
                  <a:pt x="366046" y="607219"/>
                </a:lnTo>
                <a:lnTo>
                  <a:pt x="749427" y="607219"/>
                </a:lnTo>
                <a:lnTo>
                  <a:pt x="749427" y="47720"/>
                </a:lnTo>
                <a:lnTo>
                  <a:pt x="28766" y="47720"/>
                </a:lnTo>
                <a:lnTo>
                  <a:pt x="0" y="0"/>
                </a:lnTo>
                <a:lnTo>
                  <a:pt x="735616" y="0"/>
                </a:lnTo>
                <a:cubicBezTo>
                  <a:pt x="764000" y="0"/>
                  <a:pt x="786956" y="22955"/>
                  <a:pt x="786956" y="51340"/>
                </a:cubicBezTo>
                <a:lnTo>
                  <a:pt x="786956" y="653320"/>
                </a:lnTo>
                <a:lnTo>
                  <a:pt x="393859" y="653320"/>
                </a:lnTo>
                <a:close/>
              </a:path>
            </a:pathLst>
          </a:custGeom>
          <a:noFill/>
          <a:ln w="1270" cap="flat">
            <a:solidFill>
              <a:srgbClr val="000000">
                <a:alpha val="0"/>
              </a:srgbClr>
            </a:solidFill>
            <a:prstDash val="solid"/>
            <a:miter/>
          </a:ln>
        </p:spPr>
        <p:txBody>
          <a:bodyPr rtlCol="0" anchor="ctr"/>
          <a:lstStyle/>
          <a:p>
            <a:endParaRPr lang="ru-RU"/>
          </a:p>
        </p:txBody>
      </p:sp>
      <p:sp>
        <p:nvSpPr>
          <p:cNvPr id="1035" name="Полилиния: фигура 1034">
            <a:extLst>
              <a:ext uri="{FF2B5EF4-FFF2-40B4-BE49-F238E27FC236}">
                <a16:creationId xmlns:a16="http://schemas.microsoft.com/office/drawing/2014/main" id="{4AE6D298-BECB-50AB-BA0C-A2C958D8CC33}"/>
              </a:ext>
            </a:extLst>
          </p:cNvPr>
          <p:cNvSpPr/>
          <p:nvPr/>
        </p:nvSpPr>
        <p:spPr>
          <a:xfrm>
            <a:off x="1608966" y="3476545"/>
            <a:ext cx="393096" cy="152495"/>
          </a:xfrm>
          <a:custGeom>
            <a:avLst/>
            <a:gdLst>
              <a:gd name="connsiteX0" fmla="*/ 341757 w 393096"/>
              <a:gd name="connsiteY0" fmla="*/ 152495 h 152495"/>
              <a:gd name="connsiteX1" fmla="*/ 91916 w 393096"/>
              <a:gd name="connsiteY1" fmla="*/ 152495 h 152495"/>
              <a:gd name="connsiteX2" fmla="*/ 0 w 393096"/>
              <a:gd name="connsiteY2" fmla="*/ 0 h 152495"/>
              <a:gd name="connsiteX3" fmla="*/ 393097 w 393096"/>
              <a:gd name="connsiteY3" fmla="*/ 0 h 152495"/>
              <a:gd name="connsiteX4" fmla="*/ 393097 w 393096"/>
              <a:gd name="connsiteY4" fmla="*/ 101060 h 152495"/>
              <a:gd name="connsiteX5" fmla="*/ 341757 w 393096"/>
              <a:gd name="connsiteY5" fmla="*/ 152495 h 15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096" h="152495">
                <a:moveTo>
                  <a:pt x="341757" y="152495"/>
                </a:moveTo>
                <a:lnTo>
                  <a:pt x="91916" y="152495"/>
                </a:lnTo>
                <a:lnTo>
                  <a:pt x="0" y="0"/>
                </a:lnTo>
                <a:lnTo>
                  <a:pt x="393097" y="0"/>
                </a:lnTo>
                <a:lnTo>
                  <a:pt x="393097" y="101060"/>
                </a:lnTo>
                <a:cubicBezTo>
                  <a:pt x="393097" y="129445"/>
                  <a:pt x="370142" y="152495"/>
                  <a:pt x="341757" y="152495"/>
                </a:cubicBezTo>
                <a:close/>
              </a:path>
            </a:pathLst>
          </a:custGeom>
          <a:solidFill>
            <a:srgbClr val="E9E9E9"/>
          </a:solidFill>
          <a:ln w="9525" cap="flat">
            <a:noFill/>
            <a:prstDash val="solid"/>
            <a:miter/>
          </a:ln>
        </p:spPr>
        <p:txBody>
          <a:bodyPr rtlCol="0" anchor="ctr"/>
          <a:lstStyle/>
          <a:p>
            <a:endParaRPr lang="ru-RU"/>
          </a:p>
        </p:txBody>
      </p:sp>
      <p:sp>
        <p:nvSpPr>
          <p:cNvPr id="1036" name="Полилиния: фигура 1035">
            <a:extLst>
              <a:ext uri="{FF2B5EF4-FFF2-40B4-BE49-F238E27FC236}">
                <a16:creationId xmlns:a16="http://schemas.microsoft.com/office/drawing/2014/main" id="{6667267A-6E0F-59F4-5ACD-431D06342A37}"/>
              </a:ext>
            </a:extLst>
          </p:cNvPr>
          <p:cNvSpPr/>
          <p:nvPr/>
        </p:nvSpPr>
        <p:spPr>
          <a:xfrm>
            <a:off x="1608966" y="3476545"/>
            <a:ext cx="393096" cy="152495"/>
          </a:xfrm>
          <a:custGeom>
            <a:avLst/>
            <a:gdLst>
              <a:gd name="connsiteX0" fmla="*/ 91916 w 393096"/>
              <a:gd name="connsiteY0" fmla="*/ 152495 h 152495"/>
              <a:gd name="connsiteX1" fmla="*/ 0 w 393096"/>
              <a:gd name="connsiteY1" fmla="*/ 0 h 152495"/>
              <a:gd name="connsiteX2" fmla="*/ 393097 w 393096"/>
              <a:gd name="connsiteY2" fmla="*/ 0 h 152495"/>
              <a:gd name="connsiteX3" fmla="*/ 393097 w 393096"/>
              <a:gd name="connsiteY3" fmla="*/ 101060 h 152495"/>
              <a:gd name="connsiteX4" fmla="*/ 341757 w 393096"/>
              <a:gd name="connsiteY4" fmla="*/ 152495 h 152495"/>
              <a:gd name="connsiteX5" fmla="*/ 91916 w 393096"/>
              <a:gd name="connsiteY5" fmla="*/ 152495 h 15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096" h="152495">
                <a:moveTo>
                  <a:pt x="91916" y="152495"/>
                </a:moveTo>
                <a:lnTo>
                  <a:pt x="0" y="0"/>
                </a:lnTo>
                <a:lnTo>
                  <a:pt x="393097" y="0"/>
                </a:lnTo>
                <a:lnTo>
                  <a:pt x="393097" y="101060"/>
                </a:lnTo>
                <a:cubicBezTo>
                  <a:pt x="393097" y="129445"/>
                  <a:pt x="370142" y="152495"/>
                  <a:pt x="341757" y="152495"/>
                </a:cubicBezTo>
                <a:lnTo>
                  <a:pt x="91916" y="152495"/>
                </a:lnTo>
                <a:close/>
              </a:path>
            </a:pathLst>
          </a:custGeom>
          <a:noFill/>
          <a:ln w="1270" cap="flat">
            <a:solidFill>
              <a:srgbClr val="000000">
                <a:alpha val="0"/>
              </a:srgbClr>
            </a:solidFill>
            <a:prstDash val="solid"/>
            <a:miter/>
          </a:ln>
        </p:spPr>
        <p:txBody>
          <a:bodyPr rtlCol="0" anchor="ctr"/>
          <a:lstStyle/>
          <a:p>
            <a:endParaRPr lang="ru-RU"/>
          </a:p>
        </p:txBody>
      </p:sp>
      <p:sp>
        <p:nvSpPr>
          <p:cNvPr id="1037" name="Полилиния: фигура 1036">
            <a:extLst>
              <a:ext uri="{FF2B5EF4-FFF2-40B4-BE49-F238E27FC236}">
                <a16:creationId xmlns:a16="http://schemas.microsoft.com/office/drawing/2014/main" id="{0DDC6839-8182-C076-1E7D-86FF1C78CDDA}"/>
              </a:ext>
            </a:extLst>
          </p:cNvPr>
          <p:cNvSpPr/>
          <p:nvPr/>
        </p:nvSpPr>
        <p:spPr>
          <a:xfrm>
            <a:off x="1243872" y="2870946"/>
            <a:ext cx="720661" cy="559498"/>
          </a:xfrm>
          <a:custGeom>
            <a:avLst/>
            <a:gdLst>
              <a:gd name="connsiteX0" fmla="*/ 720662 w 720661"/>
              <a:gd name="connsiteY0" fmla="*/ 559499 h 559498"/>
              <a:gd name="connsiteX1" fmla="*/ 337280 w 720661"/>
              <a:gd name="connsiteY1" fmla="*/ 559499 h 559498"/>
              <a:gd name="connsiteX2" fmla="*/ 0 w 720661"/>
              <a:gd name="connsiteY2" fmla="*/ 0 h 559498"/>
              <a:gd name="connsiteX3" fmla="*/ 720662 w 720661"/>
              <a:gd name="connsiteY3" fmla="*/ 0 h 559498"/>
              <a:gd name="connsiteX4" fmla="*/ 720662 w 720661"/>
              <a:gd name="connsiteY4" fmla="*/ 559499 h 55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61" h="559498">
                <a:moveTo>
                  <a:pt x="720662" y="559499"/>
                </a:moveTo>
                <a:lnTo>
                  <a:pt x="337280" y="559499"/>
                </a:lnTo>
                <a:lnTo>
                  <a:pt x="0" y="0"/>
                </a:lnTo>
                <a:lnTo>
                  <a:pt x="720662" y="0"/>
                </a:lnTo>
                <a:lnTo>
                  <a:pt x="720662" y="559499"/>
                </a:lnTo>
                <a:close/>
              </a:path>
            </a:pathLst>
          </a:custGeom>
          <a:solidFill>
            <a:srgbClr val="6D7893"/>
          </a:solidFill>
          <a:ln w="9525" cap="flat">
            <a:noFill/>
            <a:prstDash val="solid"/>
            <a:miter/>
          </a:ln>
        </p:spPr>
        <p:txBody>
          <a:bodyPr rtlCol="0" anchor="ctr"/>
          <a:lstStyle/>
          <a:p>
            <a:endParaRPr lang="ru-RU"/>
          </a:p>
        </p:txBody>
      </p:sp>
      <p:sp>
        <p:nvSpPr>
          <p:cNvPr id="1038" name="Полилиния: фигура 1037">
            <a:extLst>
              <a:ext uri="{FF2B5EF4-FFF2-40B4-BE49-F238E27FC236}">
                <a16:creationId xmlns:a16="http://schemas.microsoft.com/office/drawing/2014/main" id="{C98EAD69-EE5A-3E72-7AB3-FCDB4313137B}"/>
              </a:ext>
            </a:extLst>
          </p:cNvPr>
          <p:cNvSpPr/>
          <p:nvPr/>
        </p:nvSpPr>
        <p:spPr>
          <a:xfrm>
            <a:off x="1243872" y="2870946"/>
            <a:ext cx="720661" cy="559498"/>
          </a:xfrm>
          <a:custGeom>
            <a:avLst/>
            <a:gdLst>
              <a:gd name="connsiteX0" fmla="*/ 337280 w 720661"/>
              <a:gd name="connsiteY0" fmla="*/ 559499 h 559498"/>
              <a:gd name="connsiteX1" fmla="*/ 0 w 720661"/>
              <a:gd name="connsiteY1" fmla="*/ 0 h 559498"/>
              <a:gd name="connsiteX2" fmla="*/ 720662 w 720661"/>
              <a:gd name="connsiteY2" fmla="*/ 0 h 559498"/>
              <a:gd name="connsiteX3" fmla="*/ 720662 w 720661"/>
              <a:gd name="connsiteY3" fmla="*/ 559499 h 559498"/>
              <a:gd name="connsiteX4" fmla="*/ 337280 w 720661"/>
              <a:gd name="connsiteY4" fmla="*/ 559499 h 55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61" h="559498">
                <a:moveTo>
                  <a:pt x="337280" y="559499"/>
                </a:moveTo>
                <a:lnTo>
                  <a:pt x="0" y="0"/>
                </a:lnTo>
                <a:lnTo>
                  <a:pt x="720662" y="0"/>
                </a:lnTo>
                <a:lnTo>
                  <a:pt x="720662" y="559499"/>
                </a:lnTo>
                <a:lnTo>
                  <a:pt x="337280" y="559499"/>
                </a:lnTo>
                <a:close/>
              </a:path>
            </a:pathLst>
          </a:custGeom>
          <a:noFill/>
          <a:ln w="1270" cap="flat">
            <a:solidFill>
              <a:srgbClr val="000000">
                <a:alpha val="0"/>
              </a:srgbClr>
            </a:solidFill>
            <a:prstDash val="solid"/>
            <a:miter/>
          </a:ln>
        </p:spPr>
        <p:txBody>
          <a:bodyPr rtlCol="0" anchor="ctr"/>
          <a:lstStyle/>
          <a:p>
            <a:endParaRPr lang="ru-RU"/>
          </a:p>
        </p:txBody>
      </p:sp>
      <p:sp>
        <p:nvSpPr>
          <p:cNvPr id="1039" name="Полилиния: фигура 1038">
            <a:extLst>
              <a:ext uri="{FF2B5EF4-FFF2-40B4-BE49-F238E27FC236}">
                <a16:creationId xmlns:a16="http://schemas.microsoft.com/office/drawing/2014/main" id="{BF7C6E16-E335-F524-3E3C-1FB054EED2BE}"/>
              </a:ext>
            </a:extLst>
          </p:cNvPr>
          <p:cNvSpPr/>
          <p:nvPr/>
        </p:nvSpPr>
        <p:spPr>
          <a:xfrm>
            <a:off x="3150301" y="4325223"/>
            <a:ext cx="957452" cy="645795"/>
          </a:xfrm>
          <a:custGeom>
            <a:avLst/>
            <a:gdLst>
              <a:gd name="connsiteX0" fmla="*/ 957453 w 957452"/>
              <a:gd name="connsiteY0" fmla="*/ 645795 h 645795"/>
              <a:gd name="connsiteX1" fmla="*/ 957453 w 957452"/>
              <a:gd name="connsiteY1" fmla="*/ 51340 h 645795"/>
              <a:gd name="connsiteX2" fmla="*/ 906209 w 957452"/>
              <a:gd name="connsiteY2" fmla="*/ 0 h 645795"/>
              <a:gd name="connsiteX3" fmla="*/ 51245 w 957452"/>
              <a:gd name="connsiteY3" fmla="*/ 0 h 645795"/>
              <a:gd name="connsiteX4" fmla="*/ 0 w 957452"/>
              <a:gd name="connsiteY4" fmla="*/ 51340 h 645795"/>
              <a:gd name="connsiteX5" fmla="*/ 0 w 957452"/>
              <a:gd name="connsiteY5" fmla="*/ 645795 h 645795"/>
              <a:gd name="connsiteX6" fmla="*/ 957453 w 957452"/>
              <a:gd name="connsiteY6" fmla="*/ 645795 h 64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452" h="645795">
                <a:moveTo>
                  <a:pt x="957453" y="645795"/>
                </a:moveTo>
                <a:lnTo>
                  <a:pt x="957453" y="51340"/>
                </a:lnTo>
                <a:cubicBezTo>
                  <a:pt x="957453" y="22955"/>
                  <a:pt x="934498" y="0"/>
                  <a:pt x="906209" y="0"/>
                </a:cubicBezTo>
                <a:lnTo>
                  <a:pt x="51245" y="0"/>
                </a:lnTo>
                <a:cubicBezTo>
                  <a:pt x="22955" y="0"/>
                  <a:pt x="0" y="22955"/>
                  <a:pt x="0" y="51340"/>
                </a:cubicBezTo>
                <a:lnTo>
                  <a:pt x="0" y="645795"/>
                </a:lnTo>
                <a:lnTo>
                  <a:pt x="957453" y="645795"/>
                </a:lnTo>
                <a:close/>
              </a:path>
            </a:pathLst>
          </a:custGeom>
          <a:solidFill>
            <a:srgbClr val="221F1F"/>
          </a:solidFill>
          <a:ln w="9525" cap="flat">
            <a:noFill/>
            <a:prstDash val="solid"/>
            <a:miter/>
          </a:ln>
        </p:spPr>
        <p:txBody>
          <a:bodyPr rtlCol="0" anchor="ctr"/>
          <a:lstStyle/>
          <a:p>
            <a:endParaRPr lang="ru-RU"/>
          </a:p>
        </p:txBody>
      </p:sp>
      <p:sp>
        <p:nvSpPr>
          <p:cNvPr id="1040" name="Полилиния: фигура 1039">
            <a:extLst>
              <a:ext uri="{FF2B5EF4-FFF2-40B4-BE49-F238E27FC236}">
                <a16:creationId xmlns:a16="http://schemas.microsoft.com/office/drawing/2014/main" id="{20CFB19E-9232-3CAC-C74F-AB74078C87F9}"/>
              </a:ext>
            </a:extLst>
          </p:cNvPr>
          <p:cNvSpPr/>
          <p:nvPr/>
        </p:nvSpPr>
        <p:spPr>
          <a:xfrm>
            <a:off x="3150301" y="4325223"/>
            <a:ext cx="957452" cy="645795"/>
          </a:xfrm>
          <a:custGeom>
            <a:avLst/>
            <a:gdLst>
              <a:gd name="connsiteX0" fmla="*/ 957453 w 957452"/>
              <a:gd name="connsiteY0" fmla="*/ 51340 h 645795"/>
              <a:gd name="connsiteX1" fmla="*/ 906209 w 957452"/>
              <a:gd name="connsiteY1" fmla="*/ 0 h 645795"/>
              <a:gd name="connsiteX2" fmla="*/ 51245 w 957452"/>
              <a:gd name="connsiteY2" fmla="*/ 0 h 645795"/>
              <a:gd name="connsiteX3" fmla="*/ 0 w 957452"/>
              <a:gd name="connsiteY3" fmla="*/ 51340 h 645795"/>
              <a:gd name="connsiteX4" fmla="*/ 0 w 957452"/>
              <a:gd name="connsiteY4" fmla="*/ 645795 h 645795"/>
              <a:gd name="connsiteX5" fmla="*/ 957453 w 957452"/>
              <a:gd name="connsiteY5" fmla="*/ 645795 h 645795"/>
              <a:gd name="connsiteX6" fmla="*/ 957453 w 957452"/>
              <a:gd name="connsiteY6" fmla="*/ 51340 h 64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7452" h="645795">
                <a:moveTo>
                  <a:pt x="957453" y="51340"/>
                </a:moveTo>
                <a:cubicBezTo>
                  <a:pt x="957453" y="22955"/>
                  <a:pt x="934498" y="0"/>
                  <a:pt x="906209" y="0"/>
                </a:cubicBezTo>
                <a:lnTo>
                  <a:pt x="51245" y="0"/>
                </a:lnTo>
                <a:cubicBezTo>
                  <a:pt x="22955" y="0"/>
                  <a:pt x="0" y="22955"/>
                  <a:pt x="0" y="51340"/>
                </a:cubicBezTo>
                <a:lnTo>
                  <a:pt x="0" y="645795"/>
                </a:lnTo>
                <a:lnTo>
                  <a:pt x="957453" y="645795"/>
                </a:lnTo>
                <a:lnTo>
                  <a:pt x="957453" y="51340"/>
                </a:lnTo>
                <a:close/>
              </a:path>
            </a:pathLst>
          </a:custGeom>
          <a:noFill/>
          <a:ln w="1270" cap="flat">
            <a:solidFill>
              <a:srgbClr val="000000">
                <a:alpha val="0"/>
              </a:srgbClr>
            </a:solidFill>
            <a:prstDash val="solid"/>
            <a:miter/>
          </a:ln>
        </p:spPr>
        <p:txBody>
          <a:bodyPr rtlCol="0" anchor="ctr"/>
          <a:lstStyle/>
          <a:p>
            <a:endParaRPr lang="ru-RU"/>
          </a:p>
        </p:txBody>
      </p:sp>
      <p:sp>
        <p:nvSpPr>
          <p:cNvPr id="1041" name="Полилиния: фигура 1040">
            <a:extLst>
              <a:ext uri="{FF2B5EF4-FFF2-40B4-BE49-F238E27FC236}">
                <a16:creationId xmlns:a16="http://schemas.microsoft.com/office/drawing/2014/main" id="{B1C2E277-B193-A1D0-E3C8-A13B7F351D92}"/>
              </a:ext>
            </a:extLst>
          </p:cNvPr>
          <p:cNvSpPr/>
          <p:nvPr/>
        </p:nvSpPr>
        <p:spPr>
          <a:xfrm>
            <a:off x="3047431" y="4975495"/>
            <a:ext cx="1163288" cy="30575"/>
          </a:xfrm>
          <a:custGeom>
            <a:avLst/>
            <a:gdLst>
              <a:gd name="connsiteX0" fmla="*/ 1136714 w 1163288"/>
              <a:gd name="connsiteY0" fmla="*/ 30575 h 30575"/>
              <a:gd name="connsiteX1" fmla="*/ 26575 w 1163288"/>
              <a:gd name="connsiteY1" fmla="*/ 30575 h 30575"/>
              <a:gd name="connsiteX2" fmla="*/ 0 w 1163288"/>
              <a:gd name="connsiteY2" fmla="*/ 0 h 30575"/>
              <a:gd name="connsiteX3" fmla="*/ 1163289 w 1163288"/>
              <a:gd name="connsiteY3" fmla="*/ 0 h 30575"/>
              <a:gd name="connsiteX4" fmla="*/ 1136714 w 1163288"/>
              <a:gd name="connsiteY4" fmla="*/ 30575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288" h="30575">
                <a:moveTo>
                  <a:pt x="1136714" y="30575"/>
                </a:moveTo>
                <a:lnTo>
                  <a:pt x="26575" y="30575"/>
                </a:lnTo>
                <a:cubicBezTo>
                  <a:pt x="3524" y="30575"/>
                  <a:pt x="0" y="0"/>
                  <a:pt x="0" y="0"/>
                </a:cubicBezTo>
                <a:lnTo>
                  <a:pt x="1163289" y="0"/>
                </a:lnTo>
                <a:cubicBezTo>
                  <a:pt x="1163289" y="0"/>
                  <a:pt x="1159669" y="30575"/>
                  <a:pt x="1136714" y="30575"/>
                </a:cubicBezTo>
                <a:close/>
              </a:path>
            </a:pathLst>
          </a:custGeom>
          <a:solidFill>
            <a:srgbClr val="BBBDBF"/>
          </a:solidFill>
          <a:ln w="9525" cap="flat">
            <a:noFill/>
            <a:prstDash val="solid"/>
            <a:miter/>
          </a:ln>
        </p:spPr>
        <p:txBody>
          <a:bodyPr rtlCol="0" anchor="ctr"/>
          <a:lstStyle/>
          <a:p>
            <a:endParaRPr lang="ru-RU"/>
          </a:p>
        </p:txBody>
      </p:sp>
      <p:sp>
        <p:nvSpPr>
          <p:cNvPr id="1042" name="Полилиния: фигура 1041">
            <a:extLst>
              <a:ext uri="{FF2B5EF4-FFF2-40B4-BE49-F238E27FC236}">
                <a16:creationId xmlns:a16="http://schemas.microsoft.com/office/drawing/2014/main" id="{B837306A-06D8-2F17-C9A9-D6BB0ADC2695}"/>
              </a:ext>
            </a:extLst>
          </p:cNvPr>
          <p:cNvSpPr/>
          <p:nvPr/>
        </p:nvSpPr>
        <p:spPr>
          <a:xfrm>
            <a:off x="3047431" y="4975495"/>
            <a:ext cx="1163288" cy="30575"/>
          </a:xfrm>
          <a:custGeom>
            <a:avLst/>
            <a:gdLst>
              <a:gd name="connsiteX0" fmla="*/ 26575 w 1163288"/>
              <a:gd name="connsiteY0" fmla="*/ 30575 h 30575"/>
              <a:gd name="connsiteX1" fmla="*/ 0 w 1163288"/>
              <a:gd name="connsiteY1" fmla="*/ 0 h 30575"/>
              <a:gd name="connsiteX2" fmla="*/ 1163289 w 1163288"/>
              <a:gd name="connsiteY2" fmla="*/ 0 h 30575"/>
              <a:gd name="connsiteX3" fmla="*/ 1136714 w 1163288"/>
              <a:gd name="connsiteY3" fmla="*/ 30575 h 30575"/>
              <a:gd name="connsiteX4" fmla="*/ 26575 w 1163288"/>
              <a:gd name="connsiteY4" fmla="*/ 30575 h 30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288" h="30575">
                <a:moveTo>
                  <a:pt x="26575" y="30575"/>
                </a:moveTo>
                <a:cubicBezTo>
                  <a:pt x="3524" y="30575"/>
                  <a:pt x="0" y="0"/>
                  <a:pt x="0" y="0"/>
                </a:cubicBezTo>
                <a:lnTo>
                  <a:pt x="1163289" y="0"/>
                </a:lnTo>
                <a:cubicBezTo>
                  <a:pt x="1163289" y="0"/>
                  <a:pt x="1159669" y="30575"/>
                  <a:pt x="1136714" y="30575"/>
                </a:cubicBezTo>
                <a:lnTo>
                  <a:pt x="26575" y="30575"/>
                </a:lnTo>
                <a:close/>
              </a:path>
            </a:pathLst>
          </a:custGeom>
          <a:noFill/>
          <a:ln w="1270" cap="flat">
            <a:solidFill>
              <a:srgbClr val="000000">
                <a:alpha val="0"/>
              </a:srgbClr>
            </a:solidFill>
            <a:prstDash val="solid"/>
            <a:miter/>
          </a:ln>
        </p:spPr>
        <p:txBody>
          <a:bodyPr rtlCol="0" anchor="ctr"/>
          <a:lstStyle/>
          <a:p>
            <a:endParaRPr lang="ru-RU"/>
          </a:p>
        </p:txBody>
      </p:sp>
      <p:sp>
        <p:nvSpPr>
          <p:cNvPr id="1043" name="Полилиния: фигура 1042">
            <a:extLst>
              <a:ext uri="{FF2B5EF4-FFF2-40B4-BE49-F238E27FC236}">
                <a16:creationId xmlns:a16="http://schemas.microsoft.com/office/drawing/2014/main" id="{D9117CB2-1279-DA5F-54BD-4C4D616E6A30}"/>
              </a:ext>
            </a:extLst>
          </p:cNvPr>
          <p:cNvSpPr/>
          <p:nvPr/>
        </p:nvSpPr>
        <p:spPr>
          <a:xfrm>
            <a:off x="3047431" y="4963588"/>
            <a:ext cx="1163288" cy="17144"/>
          </a:xfrm>
          <a:custGeom>
            <a:avLst/>
            <a:gdLst>
              <a:gd name="connsiteX0" fmla="*/ 1163289 w 1163288"/>
              <a:gd name="connsiteY0" fmla="*/ 17145 h 17144"/>
              <a:gd name="connsiteX1" fmla="*/ 0 w 1163288"/>
              <a:gd name="connsiteY1" fmla="*/ 17145 h 17144"/>
              <a:gd name="connsiteX2" fmla="*/ 0 w 1163288"/>
              <a:gd name="connsiteY2" fmla="*/ 0 h 17144"/>
              <a:gd name="connsiteX3" fmla="*/ 1163289 w 1163288"/>
              <a:gd name="connsiteY3" fmla="*/ 0 h 17144"/>
              <a:gd name="connsiteX4" fmla="*/ 1163289 w 1163288"/>
              <a:gd name="connsiteY4" fmla="*/ 17145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288" h="17144">
                <a:moveTo>
                  <a:pt x="1163289" y="17145"/>
                </a:moveTo>
                <a:lnTo>
                  <a:pt x="0" y="17145"/>
                </a:lnTo>
                <a:lnTo>
                  <a:pt x="0" y="0"/>
                </a:lnTo>
                <a:lnTo>
                  <a:pt x="1163289" y="0"/>
                </a:lnTo>
                <a:lnTo>
                  <a:pt x="1163289" y="17145"/>
                </a:lnTo>
                <a:close/>
              </a:path>
            </a:pathLst>
          </a:custGeom>
          <a:solidFill>
            <a:srgbClr val="E6E6E7"/>
          </a:solidFill>
          <a:ln w="9525" cap="flat">
            <a:noFill/>
            <a:prstDash val="solid"/>
            <a:miter/>
          </a:ln>
        </p:spPr>
        <p:txBody>
          <a:bodyPr rtlCol="0" anchor="ctr"/>
          <a:lstStyle/>
          <a:p>
            <a:endParaRPr lang="ru-RU"/>
          </a:p>
        </p:txBody>
      </p:sp>
      <p:sp>
        <p:nvSpPr>
          <p:cNvPr id="1044" name="Полилиния: фигура 1043">
            <a:extLst>
              <a:ext uri="{FF2B5EF4-FFF2-40B4-BE49-F238E27FC236}">
                <a16:creationId xmlns:a16="http://schemas.microsoft.com/office/drawing/2014/main" id="{35D271DF-9BAA-2557-9383-2AB876D44F77}"/>
              </a:ext>
            </a:extLst>
          </p:cNvPr>
          <p:cNvSpPr/>
          <p:nvPr/>
        </p:nvSpPr>
        <p:spPr>
          <a:xfrm>
            <a:off x="3047431" y="4963588"/>
            <a:ext cx="1163288" cy="17144"/>
          </a:xfrm>
          <a:custGeom>
            <a:avLst/>
            <a:gdLst>
              <a:gd name="connsiteX0" fmla="*/ 0 w 1163288"/>
              <a:gd name="connsiteY0" fmla="*/ 17145 h 17144"/>
              <a:gd name="connsiteX1" fmla="*/ 0 w 1163288"/>
              <a:gd name="connsiteY1" fmla="*/ 0 h 17144"/>
              <a:gd name="connsiteX2" fmla="*/ 1163289 w 1163288"/>
              <a:gd name="connsiteY2" fmla="*/ 0 h 17144"/>
              <a:gd name="connsiteX3" fmla="*/ 1163289 w 1163288"/>
              <a:gd name="connsiteY3" fmla="*/ 17145 h 17144"/>
              <a:gd name="connsiteX4" fmla="*/ 0 w 1163288"/>
              <a:gd name="connsiteY4" fmla="*/ 17145 h 1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288" h="17144">
                <a:moveTo>
                  <a:pt x="0" y="17145"/>
                </a:moveTo>
                <a:lnTo>
                  <a:pt x="0" y="0"/>
                </a:lnTo>
                <a:lnTo>
                  <a:pt x="1163289" y="0"/>
                </a:lnTo>
                <a:lnTo>
                  <a:pt x="1163289" y="17145"/>
                </a:lnTo>
                <a:lnTo>
                  <a:pt x="0" y="17145"/>
                </a:lnTo>
                <a:close/>
              </a:path>
            </a:pathLst>
          </a:custGeom>
          <a:noFill/>
          <a:ln w="1270" cap="flat">
            <a:solidFill>
              <a:srgbClr val="000000">
                <a:alpha val="0"/>
              </a:srgbClr>
            </a:solidFill>
            <a:prstDash val="solid"/>
            <a:miter/>
          </a:ln>
        </p:spPr>
        <p:txBody>
          <a:bodyPr rtlCol="0" anchor="ctr"/>
          <a:lstStyle/>
          <a:p>
            <a:endParaRPr lang="ru-RU"/>
          </a:p>
        </p:txBody>
      </p:sp>
      <p:sp>
        <p:nvSpPr>
          <p:cNvPr id="1045" name="Полилиния: фигура 1044">
            <a:extLst>
              <a:ext uri="{FF2B5EF4-FFF2-40B4-BE49-F238E27FC236}">
                <a16:creationId xmlns:a16="http://schemas.microsoft.com/office/drawing/2014/main" id="{E635483E-88E1-DA0C-C9D2-5F029C2FFD14}"/>
              </a:ext>
            </a:extLst>
          </p:cNvPr>
          <p:cNvSpPr/>
          <p:nvPr/>
        </p:nvSpPr>
        <p:spPr>
          <a:xfrm>
            <a:off x="3516823" y="4963588"/>
            <a:ext cx="224504" cy="9715"/>
          </a:xfrm>
          <a:custGeom>
            <a:avLst/>
            <a:gdLst>
              <a:gd name="connsiteX0" fmla="*/ 224504 w 224504"/>
              <a:gd name="connsiteY0" fmla="*/ 9715 h 9715"/>
              <a:gd name="connsiteX1" fmla="*/ 0 w 224504"/>
              <a:gd name="connsiteY1" fmla="*/ 9715 h 9715"/>
              <a:gd name="connsiteX2" fmla="*/ 0 w 224504"/>
              <a:gd name="connsiteY2" fmla="*/ 0 h 9715"/>
              <a:gd name="connsiteX3" fmla="*/ 224504 w 224504"/>
              <a:gd name="connsiteY3" fmla="*/ 0 h 9715"/>
              <a:gd name="connsiteX4" fmla="*/ 224504 w 224504"/>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04" h="9715">
                <a:moveTo>
                  <a:pt x="224504" y="9715"/>
                </a:moveTo>
                <a:lnTo>
                  <a:pt x="0" y="9715"/>
                </a:lnTo>
                <a:lnTo>
                  <a:pt x="0" y="0"/>
                </a:lnTo>
                <a:lnTo>
                  <a:pt x="224504" y="0"/>
                </a:lnTo>
                <a:lnTo>
                  <a:pt x="224504" y="9715"/>
                </a:lnTo>
                <a:close/>
              </a:path>
            </a:pathLst>
          </a:custGeom>
          <a:solidFill>
            <a:srgbClr val="BBBDBF"/>
          </a:solidFill>
          <a:ln w="9525" cap="flat">
            <a:noFill/>
            <a:prstDash val="solid"/>
            <a:miter/>
          </a:ln>
        </p:spPr>
        <p:txBody>
          <a:bodyPr rtlCol="0" anchor="ctr"/>
          <a:lstStyle/>
          <a:p>
            <a:endParaRPr lang="ru-RU"/>
          </a:p>
        </p:txBody>
      </p:sp>
      <p:sp>
        <p:nvSpPr>
          <p:cNvPr id="1046" name="Полилиния: фигура 1045">
            <a:extLst>
              <a:ext uri="{FF2B5EF4-FFF2-40B4-BE49-F238E27FC236}">
                <a16:creationId xmlns:a16="http://schemas.microsoft.com/office/drawing/2014/main" id="{6C0938FF-19A1-09D2-300D-FD7C5B803505}"/>
              </a:ext>
            </a:extLst>
          </p:cNvPr>
          <p:cNvSpPr/>
          <p:nvPr/>
        </p:nvSpPr>
        <p:spPr>
          <a:xfrm>
            <a:off x="3516823" y="4963588"/>
            <a:ext cx="224504" cy="9715"/>
          </a:xfrm>
          <a:custGeom>
            <a:avLst/>
            <a:gdLst>
              <a:gd name="connsiteX0" fmla="*/ 0 w 224504"/>
              <a:gd name="connsiteY0" fmla="*/ 9715 h 9715"/>
              <a:gd name="connsiteX1" fmla="*/ 0 w 224504"/>
              <a:gd name="connsiteY1" fmla="*/ 0 h 9715"/>
              <a:gd name="connsiteX2" fmla="*/ 224504 w 224504"/>
              <a:gd name="connsiteY2" fmla="*/ 0 h 9715"/>
              <a:gd name="connsiteX3" fmla="*/ 224504 w 224504"/>
              <a:gd name="connsiteY3" fmla="*/ 9715 h 9715"/>
              <a:gd name="connsiteX4" fmla="*/ 0 w 224504"/>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04" h="9715">
                <a:moveTo>
                  <a:pt x="0" y="9715"/>
                </a:moveTo>
                <a:lnTo>
                  <a:pt x="0" y="0"/>
                </a:lnTo>
                <a:lnTo>
                  <a:pt x="224504" y="0"/>
                </a:lnTo>
                <a:lnTo>
                  <a:pt x="224504" y="9715"/>
                </a:lnTo>
                <a:lnTo>
                  <a:pt x="0" y="9715"/>
                </a:lnTo>
                <a:close/>
              </a:path>
            </a:pathLst>
          </a:custGeom>
          <a:noFill/>
          <a:ln w="1270" cap="flat">
            <a:solidFill>
              <a:srgbClr val="000000">
                <a:alpha val="0"/>
              </a:srgbClr>
            </a:solidFill>
            <a:prstDash val="solid"/>
            <a:miter/>
          </a:ln>
        </p:spPr>
        <p:txBody>
          <a:bodyPr rtlCol="0" anchor="ctr"/>
          <a:lstStyle/>
          <a:p>
            <a:endParaRPr lang="ru-RU"/>
          </a:p>
        </p:txBody>
      </p:sp>
      <p:sp>
        <p:nvSpPr>
          <p:cNvPr id="1047" name="Полилиния: фигура 1046">
            <a:extLst>
              <a:ext uri="{FF2B5EF4-FFF2-40B4-BE49-F238E27FC236}">
                <a16:creationId xmlns:a16="http://schemas.microsoft.com/office/drawing/2014/main" id="{F3267CAF-7A24-1565-5152-C6CB811713E8}"/>
              </a:ext>
            </a:extLst>
          </p:cNvPr>
          <p:cNvSpPr/>
          <p:nvPr/>
        </p:nvSpPr>
        <p:spPr>
          <a:xfrm>
            <a:off x="3187830" y="4373705"/>
            <a:ext cx="882491" cy="558450"/>
          </a:xfrm>
          <a:custGeom>
            <a:avLst/>
            <a:gdLst>
              <a:gd name="connsiteX0" fmla="*/ 0 w 882491"/>
              <a:gd name="connsiteY0" fmla="*/ 558451 h 558450"/>
              <a:gd name="connsiteX1" fmla="*/ 882491 w 882491"/>
              <a:gd name="connsiteY1" fmla="*/ 558451 h 558450"/>
              <a:gd name="connsiteX2" fmla="*/ 882491 w 882491"/>
              <a:gd name="connsiteY2" fmla="*/ 0 h 558450"/>
              <a:gd name="connsiteX3" fmla="*/ 0 w 882491"/>
              <a:gd name="connsiteY3" fmla="*/ 0 h 558450"/>
              <a:gd name="connsiteX4" fmla="*/ 0 w 882491"/>
              <a:gd name="connsiteY4" fmla="*/ 558451 h 55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491" h="558450">
                <a:moveTo>
                  <a:pt x="0" y="558451"/>
                </a:moveTo>
                <a:lnTo>
                  <a:pt x="882491" y="558451"/>
                </a:lnTo>
                <a:lnTo>
                  <a:pt x="882491" y="0"/>
                </a:lnTo>
                <a:lnTo>
                  <a:pt x="0" y="0"/>
                </a:lnTo>
                <a:lnTo>
                  <a:pt x="0" y="558451"/>
                </a:lnTo>
                <a:close/>
              </a:path>
            </a:pathLst>
          </a:custGeom>
          <a:solidFill>
            <a:srgbClr val="5C6987"/>
          </a:solidFill>
          <a:ln w="9525" cap="flat">
            <a:noFill/>
            <a:prstDash val="solid"/>
            <a:miter/>
          </a:ln>
        </p:spPr>
        <p:txBody>
          <a:bodyPr rtlCol="0" anchor="ctr"/>
          <a:lstStyle/>
          <a:p>
            <a:endParaRPr lang="ru-RU"/>
          </a:p>
        </p:txBody>
      </p:sp>
      <p:sp>
        <p:nvSpPr>
          <p:cNvPr id="1048" name="Полилиния: фигура 1047">
            <a:extLst>
              <a:ext uri="{FF2B5EF4-FFF2-40B4-BE49-F238E27FC236}">
                <a16:creationId xmlns:a16="http://schemas.microsoft.com/office/drawing/2014/main" id="{98A690B3-35F4-816F-DE77-EDA71310D35C}"/>
              </a:ext>
            </a:extLst>
          </p:cNvPr>
          <p:cNvSpPr/>
          <p:nvPr/>
        </p:nvSpPr>
        <p:spPr>
          <a:xfrm>
            <a:off x="3187830" y="4373705"/>
            <a:ext cx="882491" cy="558450"/>
          </a:xfrm>
          <a:custGeom>
            <a:avLst/>
            <a:gdLst>
              <a:gd name="connsiteX0" fmla="*/ 882491 w 882491"/>
              <a:gd name="connsiteY0" fmla="*/ 558451 h 558450"/>
              <a:gd name="connsiteX1" fmla="*/ 882491 w 882491"/>
              <a:gd name="connsiteY1" fmla="*/ 0 h 558450"/>
              <a:gd name="connsiteX2" fmla="*/ 0 w 882491"/>
              <a:gd name="connsiteY2" fmla="*/ 0 h 558450"/>
              <a:gd name="connsiteX3" fmla="*/ 0 w 882491"/>
              <a:gd name="connsiteY3" fmla="*/ 558451 h 558450"/>
              <a:gd name="connsiteX4" fmla="*/ 882491 w 882491"/>
              <a:gd name="connsiteY4" fmla="*/ 558451 h 55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491" h="558450">
                <a:moveTo>
                  <a:pt x="882491" y="558451"/>
                </a:moveTo>
                <a:lnTo>
                  <a:pt x="882491" y="0"/>
                </a:lnTo>
                <a:lnTo>
                  <a:pt x="0" y="0"/>
                </a:lnTo>
                <a:lnTo>
                  <a:pt x="0" y="558451"/>
                </a:lnTo>
                <a:lnTo>
                  <a:pt x="882491" y="558451"/>
                </a:lnTo>
                <a:close/>
              </a:path>
            </a:pathLst>
          </a:custGeom>
          <a:noFill/>
          <a:ln w="1270" cap="flat">
            <a:solidFill>
              <a:srgbClr val="000000">
                <a:alpha val="0"/>
              </a:srgbClr>
            </a:solidFill>
            <a:prstDash val="solid"/>
            <a:miter/>
          </a:ln>
        </p:spPr>
        <p:txBody>
          <a:bodyPr rtlCol="0" anchor="ctr"/>
          <a:lstStyle/>
          <a:p>
            <a:endParaRPr lang="ru-RU"/>
          </a:p>
        </p:txBody>
      </p:sp>
      <p:sp>
        <p:nvSpPr>
          <p:cNvPr id="1049" name="Полилиния: фигура 1048">
            <a:extLst>
              <a:ext uri="{FF2B5EF4-FFF2-40B4-BE49-F238E27FC236}">
                <a16:creationId xmlns:a16="http://schemas.microsoft.com/office/drawing/2014/main" id="{109913FB-E40B-874C-2793-A390C3763439}"/>
              </a:ext>
            </a:extLst>
          </p:cNvPr>
          <p:cNvSpPr/>
          <p:nvPr/>
        </p:nvSpPr>
        <p:spPr>
          <a:xfrm>
            <a:off x="4056510" y="4325223"/>
            <a:ext cx="51530" cy="636270"/>
          </a:xfrm>
          <a:custGeom>
            <a:avLst/>
            <a:gdLst>
              <a:gd name="connsiteX0" fmla="*/ 51530 w 51530"/>
              <a:gd name="connsiteY0" fmla="*/ 636270 h 636270"/>
              <a:gd name="connsiteX1" fmla="*/ 51244 w 51530"/>
              <a:gd name="connsiteY1" fmla="*/ 636270 h 636270"/>
              <a:gd name="connsiteX2" fmla="*/ 51244 w 51530"/>
              <a:gd name="connsiteY2" fmla="*/ 51340 h 636270"/>
              <a:gd name="connsiteX3" fmla="*/ 0 w 51530"/>
              <a:gd name="connsiteY3" fmla="*/ 0 h 636270"/>
              <a:gd name="connsiteX4" fmla="*/ 381 w 51530"/>
              <a:gd name="connsiteY4" fmla="*/ 0 h 636270"/>
              <a:gd name="connsiteX5" fmla="*/ 51530 w 51530"/>
              <a:gd name="connsiteY5" fmla="*/ 51340 h 636270"/>
              <a:gd name="connsiteX6" fmla="*/ 51530 w 51530"/>
              <a:gd name="connsiteY6" fmla="*/ 636270 h 6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30" h="636270">
                <a:moveTo>
                  <a:pt x="51530" y="636270"/>
                </a:moveTo>
                <a:lnTo>
                  <a:pt x="51244" y="636270"/>
                </a:lnTo>
                <a:lnTo>
                  <a:pt x="51244" y="51340"/>
                </a:lnTo>
                <a:cubicBezTo>
                  <a:pt x="51244" y="22955"/>
                  <a:pt x="28289" y="0"/>
                  <a:pt x="0" y="0"/>
                </a:cubicBezTo>
                <a:lnTo>
                  <a:pt x="381" y="0"/>
                </a:lnTo>
                <a:cubicBezTo>
                  <a:pt x="28670" y="0"/>
                  <a:pt x="51530" y="22955"/>
                  <a:pt x="51530" y="51340"/>
                </a:cubicBezTo>
                <a:lnTo>
                  <a:pt x="51530" y="636270"/>
                </a:lnTo>
                <a:close/>
              </a:path>
            </a:pathLst>
          </a:custGeom>
          <a:solidFill>
            <a:srgbClr val="DC7B51"/>
          </a:solidFill>
          <a:ln w="9525" cap="flat">
            <a:noFill/>
            <a:prstDash val="solid"/>
            <a:miter/>
          </a:ln>
        </p:spPr>
        <p:txBody>
          <a:bodyPr rtlCol="0" anchor="ctr"/>
          <a:lstStyle/>
          <a:p>
            <a:endParaRPr lang="ru-RU"/>
          </a:p>
        </p:txBody>
      </p:sp>
      <p:sp>
        <p:nvSpPr>
          <p:cNvPr id="1050" name="Полилиния: фигура 1049">
            <a:extLst>
              <a:ext uri="{FF2B5EF4-FFF2-40B4-BE49-F238E27FC236}">
                <a16:creationId xmlns:a16="http://schemas.microsoft.com/office/drawing/2014/main" id="{A044C297-5530-38F8-A2A7-788887FDB956}"/>
              </a:ext>
            </a:extLst>
          </p:cNvPr>
          <p:cNvSpPr/>
          <p:nvPr/>
        </p:nvSpPr>
        <p:spPr>
          <a:xfrm>
            <a:off x="4056510" y="4325223"/>
            <a:ext cx="51530" cy="636270"/>
          </a:xfrm>
          <a:custGeom>
            <a:avLst/>
            <a:gdLst>
              <a:gd name="connsiteX0" fmla="*/ 51244 w 51530"/>
              <a:gd name="connsiteY0" fmla="*/ 636270 h 636270"/>
              <a:gd name="connsiteX1" fmla="*/ 51244 w 51530"/>
              <a:gd name="connsiteY1" fmla="*/ 51340 h 636270"/>
              <a:gd name="connsiteX2" fmla="*/ 0 w 51530"/>
              <a:gd name="connsiteY2" fmla="*/ 0 h 636270"/>
              <a:gd name="connsiteX3" fmla="*/ 381 w 51530"/>
              <a:gd name="connsiteY3" fmla="*/ 0 h 636270"/>
              <a:gd name="connsiteX4" fmla="*/ 51530 w 51530"/>
              <a:gd name="connsiteY4" fmla="*/ 51340 h 636270"/>
              <a:gd name="connsiteX5" fmla="*/ 51530 w 51530"/>
              <a:gd name="connsiteY5" fmla="*/ 636270 h 636270"/>
              <a:gd name="connsiteX6" fmla="*/ 51244 w 51530"/>
              <a:gd name="connsiteY6" fmla="*/ 636270 h 6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30" h="636270">
                <a:moveTo>
                  <a:pt x="51244" y="636270"/>
                </a:moveTo>
                <a:lnTo>
                  <a:pt x="51244" y="51340"/>
                </a:lnTo>
                <a:cubicBezTo>
                  <a:pt x="51244" y="22955"/>
                  <a:pt x="28289" y="0"/>
                  <a:pt x="0" y="0"/>
                </a:cubicBezTo>
                <a:lnTo>
                  <a:pt x="381" y="0"/>
                </a:lnTo>
                <a:cubicBezTo>
                  <a:pt x="28670" y="0"/>
                  <a:pt x="51530" y="22955"/>
                  <a:pt x="51530" y="51340"/>
                </a:cubicBezTo>
                <a:lnTo>
                  <a:pt x="51530" y="636270"/>
                </a:lnTo>
                <a:lnTo>
                  <a:pt x="51244" y="636270"/>
                </a:lnTo>
                <a:close/>
              </a:path>
            </a:pathLst>
          </a:custGeom>
          <a:noFill/>
          <a:ln w="1270" cap="flat">
            <a:solidFill>
              <a:srgbClr val="000000">
                <a:alpha val="0"/>
              </a:srgbClr>
            </a:solidFill>
            <a:prstDash val="solid"/>
            <a:miter/>
          </a:ln>
        </p:spPr>
        <p:txBody>
          <a:bodyPr rtlCol="0" anchor="ctr"/>
          <a:lstStyle/>
          <a:p>
            <a:endParaRPr lang="ru-RU"/>
          </a:p>
        </p:txBody>
      </p:sp>
      <p:sp>
        <p:nvSpPr>
          <p:cNvPr id="1051" name="Полилиния: фигура 1050">
            <a:extLst>
              <a:ext uri="{FF2B5EF4-FFF2-40B4-BE49-F238E27FC236}">
                <a16:creationId xmlns:a16="http://schemas.microsoft.com/office/drawing/2014/main" id="{C2AC7C1C-5E0D-EEE8-9E06-7D2459AB201E}"/>
              </a:ext>
            </a:extLst>
          </p:cNvPr>
          <p:cNvSpPr/>
          <p:nvPr/>
        </p:nvSpPr>
        <p:spPr>
          <a:xfrm>
            <a:off x="3468150" y="4325223"/>
            <a:ext cx="639603" cy="636270"/>
          </a:xfrm>
          <a:custGeom>
            <a:avLst/>
            <a:gdLst>
              <a:gd name="connsiteX0" fmla="*/ 639604 w 639603"/>
              <a:gd name="connsiteY0" fmla="*/ 636270 h 636270"/>
              <a:gd name="connsiteX1" fmla="*/ 383572 w 639603"/>
              <a:gd name="connsiteY1" fmla="*/ 636270 h 636270"/>
              <a:gd name="connsiteX2" fmla="*/ 365855 w 639603"/>
              <a:gd name="connsiteY2" fmla="*/ 606933 h 636270"/>
              <a:gd name="connsiteX3" fmla="*/ 602171 w 639603"/>
              <a:gd name="connsiteY3" fmla="*/ 606933 h 636270"/>
              <a:gd name="connsiteX4" fmla="*/ 602171 w 639603"/>
              <a:gd name="connsiteY4" fmla="*/ 48482 h 636270"/>
              <a:gd name="connsiteX5" fmla="*/ 29146 w 639603"/>
              <a:gd name="connsiteY5" fmla="*/ 48482 h 636270"/>
              <a:gd name="connsiteX6" fmla="*/ 0 w 639603"/>
              <a:gd name="connsiteY6" fmla="*/ 0 h 636270"/>
              <a:gd name="connsiteX7" fmla="*/ 588359 w 639603"/>
              <a:gd name="connsiteY7" fmla="*/ 0 h 636270"/>
              <a:gd name="connsiteX8" fmla="*/ 639604 w 639603"/>
              <a:gd name="connsiteY8" fmla="*/ 51340 h 636270"/>
              <a:gd name="connsiteX9" fmla="*/ 639604 w 639603"/>
              <a:gd name="connsiteY9" fmla="*/ 636270 h 6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603" h="636270">
                <a:moveTo>
                  <a:pt x="639604" y="636270"/>
                </a:moveTo>
                <a:lnTo>
                  <a:pt x="383572" y="636270"/>
                </a:lnTo>
                <a:lnTo>
                  <a:pt x="365855" y="606933"/>
                </a:lnTo>
                <a:lnTo>
                  <a:pt x="602171" y="606933"/>
                </a:lnTo>
                <a:lnTo>
                  <a:pt x="602171" y="48482"/>
                </a:lnTo>
                <a:lnTo>
                  <a:pt x="29146" y="48482"/>
                </a:lnTo>
                <a:lnTo>
                  <a:pt x="0" y="0"/>
                </a:lnTo>
                <a:lnTo>
                  <a:pt x="588359" y="0"/>
                </a:lnTo>
                <a:cubicBezTo>
                  <a:pt x="616649" y="0"/>
                  <a:pt x="639604" y="22955"/>
                  <a:pt x="639604" y="51340"/>
                </a:cubicBezTo>
                <a:lnTo>
                  <a:pt x="639604" y="636270"/>
                </a:lnTo>
                <a:close/>
              </a:path>
            </a:pathLst>
          </a:custGeom>
          <a:solidFill>
            <a:srgbClr val="393636"/>
          </a:solidFill>
          <a:ln w="9525" cap="flat">
            <a:noFill/>
            <a:prstDash val="solid"/>
            <a:miter/>
          </a:ln>
        </p:spPr>
        <p:txBody>
          <a:bodyPr rtlCol="0" anchor="ctr"/>
          <a:lstStyle/>
          <a:p>
            <a:endParaRPr lang="ru-RU"/>
          </a:p>
        </p:txBody>
      </p:sp>
      <p:sp>
        <p:nvSpPr>
          <p:cNvPr id="1052" name="Полилиния: фигура 1051">
            <a:extLst>
              <a:ext uri="{FF2B5EF4-FFF2-40B4-BE49-F238E27FC236}">
                <a16:creationId xmlns:a16="http://schemas.microsoft.com/office/drawing/2014/main" id="{716A5C71-3112-6D44-09C2-68B470E86723}"/>
              </a:ext>
            </a:extLst>
          </p:cNvPr>
          <p:cNvSpPr/>
          <p:nvPr/>
        </p:nvSpPr>
        <p:spPr>
          <a:xfrm>
            <a:off x="3468150" y="4325223"/>
            <a:ext cx="639603" cy="636270"/>
          </a:xfrm>
          <a:custGeom>
            <a:avLst/>
            <a:gdLst>
              <a:gd name="connsiteX0" fmla="*/ 383572 w 639603"/>
              <a:gd name="connsiteY0" fmla="*/ 636270 h 636270"/>
              <a:gd name="connsiteX1" fmla="*/ 365855 w 639603"/>
              <a:gd name="connsiteY1" fmla="*/ 606933 h 636270"/>
              <a:gd name="connsiteX2" fmla="*/ 602171 w 639603"/>
              <a:gd name="connsiteY2" fmla="*/ 606933 h 636270"/>
              <a:gd name="connsiteX3" fmla="*/ 602171 w 639603"/>
              <a:gd name="connsiteY3" fmla="*/ 48482 h 636270"/>
              <a:gd name="connsiteX4" fmla="*/ 29146 w 639603"/>
              <a:gd name="connsiteY4" fmla="*/ 48482 h 636270"/>
              <a:gd name="connsiteX5" fmla="*/ 0 w 639603"/>
              <a:gd name="connsiteY5" fmla="*/ 0 h 636270"/>
              <a:gd name="connsiteX6" fmla="*/ 588359 w 639603"/>
              <a:gd name="connsiteY6" fmla="*/ 0 h 636270"/>
              <a:gd name="connsiteX7" fmla="*/ 639604 w 639603"/>
              <a:gd name="connsiteY7" fmla="*/ 51340 h 636270"/>
              <a:gd name="connsiteX8" fmla="*/ 639604 w 639603"/>
              <a:gd name="connsiteY8" fmla="*/ 636270 h 636270"/>
              <a:gd name="connsiteX9" fmla="*/ 383572 w 639603"/>
              <a:gd name="connsiteY9" fmla="*/ 636270 h 63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603" h="636270">
                <a:moveTo>
                  <a:pt x="383572" y="636270"/>
                </a:moveTo>
                <a:lnTo>
                  <a:pt x="365855" y="606933"/>
                </a:lnTo>
                <a:lnTo>
                  <a:pt x="602171" y="606933"/>
                </a:lnTo>
                <a:lnTo>
                  <a:pt x="602171" y="48482"/>
                </a:lnTo>
                <a:lnTo>
                  <a:pt x="29146" y="48482"/>
                </a:lnTo>
                <a:lnTo>
                  <a:pt x="0" y="0"/>
                </a:lnTo>
                <a:lnTo>
                  <a:pt x="588359" y="0"/>
                </a:lnTo>
                <a:cubicBezTo>
                  <a:pt x="616649" y="0"/>
                  <a:pt x="639604" y="22955"/>
                  <a:pt x="639604" y="51340"/>
                </a:cubicBezTo>
                <a:lnTo>
                  <a:pt x="639604" y="636270"/>
                </a:lnTo>
                <a:lnTo>
                  <a:pt x="383572" y="636270"/>
                </a:lnTo>
                <a:close/>
              </a:path>
            </a:pathLst>
          </a:custGeom>
          <a:noFill/>
          <a:ln w="1270" cap="flat">
            <a:solidFill>
              <a:srgbClr val="000000">
                <a:alpha val="0"/>
              </a:srgbClr>
            </a:solidFill>
            <a:prstDash val="solid"/>
            <a:miter/>
          </a:ln>
        </p:spPr>
        <p:txBody>
          <a:bodyPr rtlCol="0" anchor="ctr"/>
          <a:lstStyle/>
          <a:p>
            <a:endParaRPr lang="ru-RU"/>
          </a:p>
        </p:txBody>
      </p:sp>
      <p:sp>
        <p:nvSpPr>
          <p:cNvPr id="1053" name="Полилиния: фигура 1052">
            <a:extLst>
              <a:ext uri="{FF2B5EF4-FFF2-40B4-BE49-F238E27FC236}">
                <a16:creationId xmlns:a16="http://schemas.microsoft.com/office/drawing/2014/main" id="{DCBB30C8-5062-CD33-9D52-A30F2DC74A0F}"/>
              </a:ext>
            </a:extLst>
          </p:cNvPr>
          <p:cNvSpPr/>
          <p:nvPr/>
        </p:nvSpPr>
        <p:spPr>
          <a:xfrm>
            <a:off x="3497297" y="4373705"/>
            <a:ext cx="573024" cy="558450"/>
          </a:xfrm>
          <a:custGeom>
            <a:avLst/>
            <a:gdLst>
              <a:gd name="connsiteX0" fmla="*/ 573024 w 573024"/>
              <a:gd name="connsiteY0" fmla="*/ 558451 h 558450"/>
              <a:gd name="connsiteX1" fmla="*/ 336709 w 573024"/>
              <a:gd name="connsiteY1" fmla="*/ 558451 h 558450"/>
              <a:gd name="connsiteX2" fmla="*/ 0 w 573024"/>
              <a:gd name="connsiteY2" fmla="*/ 0 h 558450"/>
              <a:gd name="connsiteX3" fmla="*/ 573024 w 573024"/>
              <a:gd name="connsiteY3" fmla="*/ 0 h 558450"/>
              <a:gd name="connsiteX4" fmla="*/ 573024 w 573024"/>
              <a:gd name="connsiteY4" fmla="*/ 558451 h 55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24" h="558450">
                <a:moveTo>
                  <a:pt x="573024" y="558451"/>
                </a:moveTo>
                <a:lnTo>
                  <a:pt x="336709" y="558451"/>
                </a:lnTo>
                <a:lnTo>
                  <a:pt x="0" y="0"/>
                </a:lnTo>
                <a:lnTo>
                  <a:pt x="573024" y="0"/>
                </a:lnTo>
                <a:lnTo>
                  <a:pt x="573024" y="558451"/>
                </a:lnTo>
                <a:close/>
              </a:path>
            </a:pathLst>
          </a:custGeom>
          <a:solidFill>
            <a:srgbClr val="6D7893"/>
          </a:solidFill>
          <a:ln w="9525" cap="flat">
            <a:noFill/>
            <a:prstDash val="solid"/>
            <a:miter/>
          </a:ln>
        </p:spPr>
        <p:txBody>
          <a:bodyPr rtlCol="0" anchor="ctr"/>
          <a:lstStyle/>
          <a:p>
            <a:endParaRPr lang="ru-RU"/>
          </a:p>
        </p:txBody>
      </p:sp>
      <p:sp>
        <p:nvSpPr>
          <p:cNvPr id="1054" name="Полилиния: фигура 1053">
            <a:extLst>
              <a:ext uri="{FF2B5EF4-FFF2-40B4-BE49-F238E27FC236}">
                <a16:creationId xmlns:a16="http://schemas.microsoft.com/office/drawing/2014/main" id="{179FBCDE-0415-DC88-F81E-C4DFCA95735B}"/>
              </a:ext>
            </a:extLst>
          </p:cNvPr>
          <p:cNvSpPr/>
          <p:nvPr/>
        </p:nvSpPr>
        <p:spPr>
          <a:xfrm>
            <a:off x="3497297" y="4373705"/>
            <a:ext cx="573024" cy="558450"/>
          </a:xfrm>
          <a:custGeom>
            <a:avLst/>
            <a:gdLst>
              <a:gd name="connsiteX0" fmla="*/ 336709 w 573024"/>
              <a:gd name="connsiteY0" fmla="*/ 558451 h 558450"/>
              <a:gd name="connsiteX1" fmla="*/ 0 w 573024"/>
              <a:gd name="connsiteY1" fmla="*/ 0 h 558450"/>
              <a:gd name="connsiteX2" fmla="*/ 573024 w 573024"/>
              <a:gd name="connsiteY2" fmla="*/ 0 h 558450"/>
              <a:gd name="connsiteX3" fmla="*/ 573024 w 573024"/>
              <a:gd name="connsiteY3" fmla="*/ 558451 h 558450"/>
              <a:gd name="connsiteX4" fmla="*/ 336709 w 573024"/>
              <a:gd name="connsiteY4" fmla="*/ 558451 h 55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024" h="558450">
                <a:moveTo>
                  <a:pt x="336709" y="558451"/>
                </a:moveTo>
                <a:lnTo>
                  <a:pt x="0" y="0"/>
                </a:lnTo>
                <a:lnTo>
                  <a:pt x="573024" y="0"/>
                </a:lnTo>
                <a:lnTo>
                  <a:pt x="573024" y="558451"/>
                </a:lnTo>
                <a:lnTo>
                  <a:pt x="336709" y="558451"/>
                </a:lnTo>
                <a:close/>
              </a:path>
            </a:pathLst>
          </a:custGeom>
          <a:noFill/>
          <a:ln w="1270" cap="flat">
            <a:solidFill>
              <a:srgbClr val="000000">
                <a:alpha val="0"/>
              </a:srgbClr>
            </a:solidFill>
            <a:prstDash val="solid"/>
            <a:miter/>
          </a:ln>
        </p:spPr>
        <p:txBody>
          <a:bodyPr rtlCol="0" anchor="ctr"/>
          <a:lstStyle/>
          <a:p>
            <a:endParaRPr lang="ru-RU"/>
          </a:p>
        </p:txBody>
      </p:sp>
      <p:sp>
        <p:nvSpPr>
          <p:cNvPr id="1055" name="Полилиния: фигура 1054">
            <a:extLst>
              <a:ext uri="{FF2B5EF4-FFF2-40B4-BE49-F238E27FC236}">
                <a16:creationId xmlns:a16="http://schemas.microsoft.com/office/drawing/2014/main" id="{13037273-2E07-7D16-8412-BB84DA889BFB}"/>
              </a:ext>
            </a:extLst>
          </p:cNvPr>
          <p:cNvSpPr/>
          <p:nvPr/>
        </p:nvSpPr>
        <p:spPr>
          <a:xfrm>
            <a:off x="1037847" y="4429807"/>
            <a:ext cx="784669" cy="487775"/>
          </a:xfrm>
          <a:custGeom>
            <a:avLst/>
            <a:gdLst>
              <a:gd name="connsiteX0" fmla="*/ 0 w 784669"/>
              <a:gd name="connsiteY0" fmla="*/ 452247 h 487775"/>
              <a:gd name="connsiteX1" fmla="*/ 35433 w 784669"/>
              <a:gd name="connsiteY1" fmla="*/ 487775 h 487775"/>
              <a:gd name="connsiteX2" fmla="*/ 749141 w 784669"/>
              <a:gd name="connsiteY2" fmla="*/ 487775 h 487775"/>
              <a:gd name="connsiteX3" fmla="*/ 784670 w 784669"/>
              <a:gd name="connsiteY3" fmla="*/ 452247 h 487775"/>
              <a:gd name="connsiteX4" fmla="*/ 784670 w 784669"/>
              <a:gd name="connsiteY4" fmla="*/ 35528 h 487775"/>
              <a:gd name="connsiteX5" fmla="*/ 749141 w 784669"/>
              <a:gd name="connsiteY5" fmla="*/ 0 h 487775"/>
              <a:gd name="connsiteX6" fmla="*/ 35433 w 784669"/>
              <a:gd name="connsiteY6" fmla="*/ 0 h 487775"/>
              <a:gd name="connsiteX7" fmla="*/ 0 w 784669"/>
              <a:gd name="connsiteY7" fmla="*/ 35528 h 487775"/>
              <a:gd name="connsiteX8" fmla="*/ 0 w 784669"/>
              <a:gd name="connsiteY8" fmla="*/ 452247 h 48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669" h="487775">
                <a:moveTo>
                  <a:pt x="0" y="452247"/>
                </a:moveTo>
                <a:cubicBezTo>
                  <a:pt x="0" y="471869"/>
                  <a:pt x="15907" y="487775"/>
                  <a:pt x="35433" y="487775"/>
                </a:cubicBezTo>
                <a:lnTo>
                  <a:pt x="749141" y="487775"/>
                </a:lnTo>
                <a:cubicBezTo>
                  <a:pt x="768763" y="487775"/>
                  <a:pt x="784670" y="471869"/>
                  <a:pt x="784670" y="452247"/>
                </a:cubicBezTo>
                <a:lnTo>
                  <a:pt x="784670" y="35528"/>
                </a:lnTo>
                <a:cubicBezTo>
                  <a:pt x="784670" y="15907"/>
                  <a:pt x="768763" y="0"/>
                  <a:pt x="749141" y="0"/>
                </a:cubicBezTo>
                <a:lnTo>
                  <a:pt x="35433" y="0"/>
                </a:lnTo>
                <a:cubicBezTo>
                  <a:pt x="15907" y="0"/>
                  <a:pt x="0" y="15907"/>
                  <a:pt x="0" y="35528"/>
                </a:cubicBezTo>
                <a:lnTo>
                  <a:pt x="0" y="452247"/>
                </a:lnTo>
                <a:close/>
              </a:path>
            </a:pathLst>
          </a:custGeom>
          <a:solidFill>
            <a:srgbClr val="221F1F"/>
          </a:solidFill>
          <a:ln w="9525" cap="flat">
            <a:noFill/>
            <a:prstDash val="solid"/>
            <a:miter/>
          </a:ln>
        </p:spPr>
        <p:txBody>
          <a:bodyPr rtlCol="0" anchor="ctr"/>
          <a:lstStyle/>
          <a:p>
            <a:endParaRPr lang="ru-RU"/>
          </a:p>
        </p:txBody>
      </p:sp>
      <p:sp>
        <p:nvSpPr>
          <p:cNvPr id="1056" name="Полилиния: фигура 1055">
            <a:extLst>
              <a:ext uri="{FF2B5EF4-FFF2-40B4-BE49-F238E27FC236}">
                <a16:creationId xmlns:a16="http://schemas.microsoft.com/office/drawing/2014/main" id="{AE8B01F5-F5C0-9F6D-BA3B-0914DA2D406A}"/>
              </a:ext>
            </a:extLst>
          </p:cNvPr>
          <p:cNvSpPr/>
          <p:nvPr/>
        </p:nvSpPr>
        <p:spPr>
          <a:xfrm>
            <a:off x="1037847" y="4429807"/>
            <a:ext cx="784669" cy="487775"/>
          </a:xfrm>
          <a:custGeom>
            <a:avLst/>
            <a:gdLst>
              <a:gd name="connsiteX0" fmla="*/ 35433 w 784669"/>
              <a:gd name="connsiteY0" fmla="*/ 487775 h 487775"/>
              <a:gd name="connsiteX1" fmla="*/ 749141 w 784669"/>
              <a:gd name="connsiteY1" fmla="*/ 487775 h 487775"/>
              <a:gd name="connsiteX2" fmla="*/ 784670 w 784669"/>
              <a:gd name="connsiteY2" fmla="*/ 452247 h 487775"/>
              <a:gd name="connsiteX3" fmla="*/ 784670 w 784669"/>
              <a:gd name="connsiteY3" fmla="*/ 35528 h 487775"/>
              <a:gd name="connsiteX4" fmla="*/ 749141 w 784669"/>
              <a:gd name="connsiteY4" fmla="*/ 0 h 487775"/>
              <a:gd name="connsiteX5" fmla="*/ 35433 w 784669"/>
              <a:gd name="connsiteY5" fmla="*/ 0 h 487775"/>
              <a:gd name="connsiteX6" fmla="*/ 0 w 784669"/>
              <a:gd name="connsiteY6" fmla="*/ 35528 h 487775"/>
              <a:gd name="connsiteX7" fmla="*/ 0 w 784669"/>
              <a:gd name="connsiteY7" fmla="*/ 452247 h 487775"/>
              <a:gd name="connsiteX8" fmla="*/ 35433 w 784669"/>
              <a:gd name="connsiteY8" fmla="*/ 487775 h 48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4669" h="487775">
                <a:moveTo>
                  <a:pt x="35433" y="487775"/>
                </a:moveTo>
                <a:lnTo>
                  <a:pt x="749141" y="487775"/>
                </a:lnTo>
                <a:cubicBezTo>
                  <a:pt x="768763" y="487775"/>
                  <a:pt x="784670" y="471869"/>
                  <a:pt x="784670" y="452247"/>
                </a:cubicBezTo>
                <a:lnTo>
                  <a:pt x="784670" y="35528"/>
                </a:lnTo>
                <a:cubicBezTo>
                  <a:pt x="784670" y="15907"/>
                  <a:pt x="768763" y="0"/>
                  <a:pt x="749141" y="0"/>
                </a:cubicBezTo>
                <a:lnTo>
                  <a:pt x="35433" y="0"/>
                </a:lnTo>
                <a:cubicBezTo>
                  <a:pt x="15907" y="0"/>
                  <a:pt x="0" y="15907"/>
                  <a:pt x="0" y="35528"/>
                </a:cubicBezTo>
                <a:lnTo>
                  <a:pt x="0" y="452247"/>
                </a:lnTo>
                <a:cubicBezTo>
                  <a:pt x="0" y="471869"/>
                  <a:pt x="15907" y="487775"/>
                  <a:pt x="35433" y="487775"/>
                </a:cubicBezTo>
                <a:close/>
              </a:path>
            </a:pathLst>
          </a:custGeom>
          <a:noFill/>
          <a:ln w="1270" cap="flat">
            <a:solidFill>
              <a:srgbClr val="000000">
                <a:alpha val="0"/>
              </a:srgbClr>
            </a:solidFill>
            <a:prstDash val="solid"/>
            <a:miter/>
          </a:ln>
        </p:spPr>
        <p:txBody>
          <a:bodyPr rtlCol="0" anchor="ctr"/>
          <a:lstStyle/>
          <a:p>
            <a:endParaRPr lang="ru-RU"/>
          </a:p>
        </p:txBody>
      </p:sp>
      <p:sp>
        <p:nvSpPr>
          <p:cNvPr id="1057" name="Полилиния: фигура 1056">
            <a:extLst>
              <a:ext uri="{FF2B5EF4-FFF2-40B4-BE49-F238E27FC236}">
                <a16:creationId xmlns:a16="http://schemas.microsoft.com/office/drawing/2014/main" id="{7849E4D9-7EAE-A321-E791-CFC1378AF2F7}"/>
              </a:ext>
            </a:extLst>
          </p:cNvPr>
          <p:cNvSpPr/>
          <p:nvPr/>
        </p:nvSpPr>
        <p:spPr>
          <a:xfrm>
            <a:off x="1114142" y="4467240"/>
            <a:ext cx="631983" cy="412908"/>
          </a:xfrm>
          <a:custGeom>
            <a:avLst/>
            <a:gdLst>
              <a:gd name="connsiteX0" fmla="*/ 0 w 631983"/>
              <a:gd name="connsiteY0" fmla="*/ 412909 h 412908"/>
              <a:gd name="connsiteX1" fmla="*/ 631984 w 631983"/>
              <a:gd name="connsiteY1" fmla="*/ 412909 h 412908"/>
              <a:gd name="connsiteX2" fmla="*/ 631984 w 631983"/>
              <a:gd name="connsiteY2" fmla="*/ 0 h 412908"/>
              <a:gd name="connsiteX3" fmla="*/ 0 w 631983"/>
              <a:gd name="connsiteY3" fmla="*/ 0 h 412908"/>
              <a:gd name="connsiteX4" fmla="*/ 0 w 631983"/>
              <a:gd name="connsiteY4" fmla="*/ 412909 h 41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983" h="412908">
                <a:moveTo>
                  <a:pt x="0" y="412909"/>
                </a:moveTo>
                <a:lnTo>
                  <a:pt x="631984" y="412909"/>
                </a:lnTo>
                <a:lnTo>
                  <a:pt x="631984" y="0"/>
                </a:lnTo>
                <a:lnTo>
                  <a:pt x="0" y="0"/>
                </a:lnTo>
                <a:lnTo>
                  <a:pt x="0" y="412909"/>
                </a:lnTo>
                <a:close/>
              </a:path>
            </a:pathLst>
          </a:custGeom>
          <a:solidFill>
            <a:srgbClr val="5C6987"/>
          </a:solidFill>
          <a:ln w="9525" cap="flat">
            <a:noFill/>
            <a:prstDash val="solid"/>
            <a:miter/>
          </a:ln>
        </p:spPr>
        <p:txBody>
          <a:bodyPr rtlCol="0" anchor="ctr"/>
          <a:lstStyle/>
          <a:p>
            <a:endParaRPr lang="ru-RU"/>
          </a:p>
        </p:txBody>
      </p:sp>
      <p:sp>
        <p:nvSpPr>
          <p:cNvPr id="1058" name="Полилиния: фигура 1057">
            <a:extLst>
              <a:ext uri="{FF2B5EF4-FFF2-40B4-BE49-F238E27FC236}">
                <a16:creationId xmlns:a16="http://schemas.microsoft.com/office/drawing/2014/main" id="{BDE8EB72-238C-E1DB-F117-48EEAE4FAAD8}"/>
              </a:ext>
            </a:extLst>
          </p:cNvPr>
          <p:cNvSpPr/>
          <p:nvPr/>
        </p:nvSpPr>
        <p:spPr>
          <a:xfrm>
            <a:off x="1114142" y="4467240"/>
            <a:ext cx="631983" cy="412908"/>
          </a:xfrm>
          <a:custGeom>
            <a:avLst/>
            <a:gdLst>
              <a:gd name="connsiteX0" fmla="*/ 631984 w 631983"/>
              <a:gd name="connsiteY0" fmla="*/ 412909 h 412908"/>
              <a:gd name="connsiteX1" fmla="*/ 631984 w 631983"/>
              <a:gd name="connsiteY1" fmla="*/ 0 h 412908"/>
              <a:gd name="connsiteX2" fmla="*/ 0 w 631983"/>
              <a:gd name="connsiteY2" fmla="*/ 0 h 412908"/>
              <a:gd name="connsiteX3" fmla="*/ 0 w 631983"/>
              <a:gd name="connsiteY3" fmla="*/ 412909 h 412908"/>
              <a:gd name="connsiteX4" fmla="*/ 631984 w 631983"/>
              <a:gd name="connsiteY4" fmla="*/ 412909 h 41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983" h="412908">
                <a:moveTo>
                  <a:pt x="631984" y="412909"/>
                </a:moveTo>
                <a:lnTo>
                  <a:pt x="631984" y="0"/>
                </a:lnTo>
                <a:lnTo>
                  <a:pt x="0" y="0"/>
                </a:lnTo>
                <a:lnTo>
                  <a:pt x="0" y="412909"/>
                </a:lnTo>
                <a:lnTo>
                  <a:pt x="631984" y="412909"/>
                </a:lnTo>
                <a:close/>
              </a:path>
            </a:pathLst>
          </a:custGeom>
          <a:noFill/>
          <a:ln w="1270" cap="flat">
            <a:solidFill>
              <a:srgbClr val="000000">
                <a:alpha val="0"/>
              </a:srgbClr>
            </a:solidFill>
            <a:prstDash val="solid"/>
            <a:miter/>
          </a:ln>
        </p:spPr>
        <p:txBody>
          <a:bodyPr rtlCol="0" anchor="ctr"/>
          <a:lstStyle/>
          <a:p>
            <a:endParaRPr lang="ru-RU"/>
          </a:p>
        </p:txBody>
      </p:sp>
      <p:sp>
        <p:nvSpPr>
          <p:cNvPr id="1059" name="Полилиния: фигура 1058">
            <a:extLst>
              <a:ext uri="{FF2B5EF4-FFF2-40B4-BE49-F238E27FC236}">
                <a16:creationId xmlns:a16="http://schemas.microsoft.com/office/drawing/2014/main" id="{A74D1A56-5208-B7D9-AB4B-13357B1AF2D1}"/>
              </a:ext>
            </a:extLst>
          </p:cNvPr>
          <p:cNvSpPr/>
          <p:nvPr/>
        </p:nvSpPr>
        <p:spPr>
          <a:xfrm>
            <a:off x="1060992" y="4667265"/>
            <a:ext cx="26003" cy="66960"/>
          </a:xfrm>
          <a:custGeom>
            <a:avLst/>
            <a:gdLst>
              <a:gd name="connsiteX0" fmla="*/ 13049 w 26003"/>
              <a:gd name="connsiteY0" fmla="*/ 0 h 66960"/>
              <a:gd name="connsiteX1" fmla="*/ 0 w 26003"/>
              <a:gd name="connsiteY1" fmla="*/ 13049 h 66960"/>
              <a:gd name="connsiteX2" fmla="*/ 0 w 26003"/>
              <a:gd name="connsiteY2" fmla="*/ 53912 h 66960"/>
              <a:gd name="connsiteX3" fmla="*/ 13049 w 26003"/>
              <a:gd name="connsiteY3" fmla="*/ 66961 h 66960"/>
              <a:gd name="connsiteX4" fmla="*/ 26003 w 26003"/>
              <a:gd name="connsiteY4" fmla="*/ 53912 h 66960"/>
              <a:gd name="connsiteX5" fmla="*/ 26003 w 26003"/>
              <a:gd name="connsiteY5" fmla="*/ 13049 h 66960"/>
              <a:gd name="connsiteX6" fmla="*/ 13049 w 26003"/>
              <a:gd name="connsiteY6" fmla="*/ 0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 h="66960">
                <a:moveTo>
                  <a:pt x="13049" y="0"/>
                </a:moveTo>
                <a:cubicBezTo>
                  <a:pt x="5810" y="0"/>
                  <a:pt x="0" y="5905"/>
                  <a:pt x="0" y="13049"/>
                </a:cubicBezTo>
                <a:lnTo>
                  <a:pt x="0" y="53912"/>
                </a:lnTo>
                <a:cubicBezTo>
                  <a:pt x="0" y="61151"/>
                  <a:pt x="5810" y="66961"/>
                  <a:pt x="13049" y="66961"/>
                </a:cubicBezTo>
                <a:cubicBezTo>
                  <a:pt x="20193" y="66961"/>
                  <a:pt x="26003" y="61151"/>
                  <a:pt x="26003" y="53912"/>
                </a:cubicBezTo>
                <a:lnTo>
                  <a:pt x="26003" y="13049"/>
                </a:lnTo>
                <a:cubicBezTo>
                  <a:pt x="26003" y="5905"/>
                  <a:pt x="20193" y="0"/>
                  <a:pt x="13049" y="0"/>
                </a:cubicBezTo>
                <a:close/>
              </a:path>
            </a:pathLst>
          </a:custGeom>
          <a:solidFill>
            <a:srgbClr val="403F41"/>
          </a:solidFill>
          <a:ln w="9525" cap="flat">
            <a:noFill/>
            <a:prstDash val="solid"/>
            <a:miter/>
          </a:ln>
        </p:spPr>
        <p:txBody>
          <a:bodyPr rtlCol="0" anchor="ctr"/>
          <a:lstStyle/>
          <a:p>
            <a:endParaRPr lang="ru-RU"/>
          </a:p>
        </p:txBody>
      </p:sp>
      <p:sp>
        <p:nvSpPr>
          <p:cNvPr id="1060" name="Полилиния: фигура 1059">
            <a:extLst>
              <a:ext uri="{FF2B5EF4-FFF2-40B4-BE49-F238E27FC236}">
                <a16:creationId xmlns:a16="http://schemas.microsoft.com/office/drawing/2014/main" id="{86F05E75-04B5-C14B-C36D-2D4C07D560BA}"/>
              </a:ext>
            </a:extLst>
          </p:cNvPr>
          <p:cNvSpPr/>
          <p:nvPr/>
        </p:nvSpPr>
        <p:spPr>
          <a:xfrm>
            <a:off x="1060992" y="4667265"/>
            <a:ext cx="26003" cy="66960"/>
          </a:xfrm>
          <a:custGeom>
            <a:avLst/>
            <a:gdLst>
              <a:gd name="connsiteX0" fmla="*/ 0 w 26003"/>
              <a:gd name="connsiteY0" fmla="*/ 13049 h 66960"/>
              <a:gd name="connsiteX1" fmla="*/ 0 w 26003"/>
              <a:gd name="connsiteY1" fmla="*/ 53912 h 66960"/>
              <a:gd name="connsiteX2" fmla="*/ 13049 w 26003"/>
              <a:gd name="connsiteY2" fmla="*/ 66961 h 66960"/>
              <a:gd name="connsiteX3" fmla="*/ 26003 w 26003"/>
              <a:gd name="connsiteY3" fmla="*/ 53912 h 66960"/>
              <a:gd name="connsiteX4" fmla="*/ 26003 w 26003"/>
              <a:gd name="connsiteY4" fmla="*/ 13049 h 66960"/>
              <a:gd name="connsiteX5" fmla="*/ 13049 w 26003"/>
              <a:gd name="connsiteY5" fmla="*/ 0 h 66960"/>
              <a:gd name="connsiteX6" fmla="*/ 0 w 26003"/>
              <a:gd name="connsiteY6" fmla="*/ 13049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3" h="66960">
                <a:moveTo>
                  <a:pt x="0" y="13049"/>
                </a:moveTo>
                <a:lnTo>
                  <a:pt x="0" y="53912"/>
                </a:lnTo>
                <a:cubicBezTo>
                  <a:pt x="0" y="61151"/>
                  <a:pt x="5810" y="66961"/>
                  <a:pt x="13049" y="66961"/>
                </a:cubicBezTo>
                <a:cubicBezTo>
                  <a:pt x="20193" y="66961"/>
                  <a:pt x="26003" y="61151"/>
                  <a:pt x="26003" y="53912"/>
                </a:cubicBezTo>
                <a:lnTo>
                  <a:pt x="26003" y="13049"/>
                </a:lnTo>
                <a:cubicBezTo>
                  <a:pt x="26003" y="5905"/>
                  <a:pt x="20193" y="0"/>
                  <a:pt x="13049" y="0"/>
                </a:cubicBezTo>
                <a:cubicBezTo>
                  <a:pt x="5810" y="0"/>
                  <a:pt x="0" y="5905"/>
                  <a:pt x="0" y="13049"/>
                </a:cubicBezTo>
                <a:close/>
              </a:path>
            </a:pathLst>
          </a:custGeom>
          <a:noFill/>
          <a:ln w="1270" cap="flat">
            <a:solidFill>
              <a:srgbClr val="000000">
                <a:alpha val="0"/>
              </a:srgbClr>
            </a:solidFill>
            <a:prstDash val="solid"/>
            <a:miter/>
          </a:ln>
        </p:spPr>
        <p:txBody>
          <a:bodyPr rtlCol="0" anchor="ctr"/>
          <a:lstStyle/>
          <a:p>
            <a:endParaRPr lang="ru-RU"/>
          </a:p>
        </p:txBody>
      </p:sp>
      <p:sp>
        <p:nvSpPr>
          <p:cNvPr id="1061" name="Полилиния: фигура 1060">
            <a:extLst>
              <a:ext uri="{FF2B5EF4-FFF2-40B4-BE49-F238E27FC236}">
                <a16:creationId xmlns:a16="http://schemas.microsoft.com/office/drawing/2014/main" id="{6E506F31-C2AC-0DC8-4627-F7363175A2DA}"/>
              </a:ext>
            </a:extLst>
          </p:cNvPr>
          <p:cNvSpPr/>
          <p:nvPr/>
        </p:nvSpPr>
        <p:spPr>
          <a:xfrm>
            <a:off x="1343980" y="4429807"/>
            <a:ext cx="478536" cy="487775"/>
          </a:xfrm>
          <a:custGeom>
            <a:avLst/>
            <a:gdLst>
              <a:gd name="connsiteX0" fmla="*/ 443008 w 478536"/>
              <a:gd name="connsiteY0" fmla="*/ 487775 h 487775"/>
              <a:gd name="connsiteX1" fmla="*/ 294037 w 478536"/>
              <a:gd name="connsiteY1" fmla="*/ 487775 h 487775"/>
              <a:gd name="connsiteX2" fmla="*/ 271462 w 478536"/>
              <a:gd name="connsiteY2" fmla="*/ 450342 h 487775"/>
              <a:gd name="connsiteX3" fmla="*/ 402145 w 478536"/>
              <a:gd name="connsiteY3" fmla="*/ 450342 h 487775"/>
              <a:gd name="connsiteX4" fmla="*/ 402145 w 478536"/>
              <a:gd name="connsiteY4" fmla="*/ 37433 h 487775"/>
              <a:gd name="connsiteX5" fmla="*/ 22574 w 478536"/>
              <a:gd name="connsiteY5" fmla="*/ 37433 h 487775"/>
              <a:gd name="connsiteX6" fmla="*/ 0 w 478536"/>
              <a:gd name="connsiteY6" fmla="*/ 0 h 487775"/>
              <a:gd name="connsiteX7" fmla="*/ 443008 w 478536"/>
              <a:gd name="connsiteY7" fmla="*/ 0 h 487775"/>
              <a:gd name="connsiteX8" fmla="*/ 478536 w 478536"/>
              <a:gd name="connsiteY8" fmla="*/ 35528 h 487775"/>
              <a:gd name="connsiteX9" fmla="*/ 478536 w 478536"/>
              <a:gd name="connsiteY9" fmla="*/ 452247 h 487775"/>
              <a:gd name="connsiteX10" fmla="*/ 443008 w 478536"/>
              <a:gd name="connsiteY10" fmla="*/ 487775 h 48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536" h="487775">
                <a:moveTo>
                  <a:pt x="443008" y="487775"/>
                </a:moveTo>
                <a:lnTo>
                  <a:pt x="294037" y="487775"/>
                </a:lnTo>
                <a:lnTo>
                  <a:pt x="271462" y="450342"/>
                </a:lnTo>
                <a:lnTo>
                  <a:pt x="402145" y="450342"/>
                </a:lnTo>
                <a:lnTo>
                  <a:pt x="402145" y="37433"/>
                </a:lnTo>
                <a:lnTo>
                  <a:pt x="22574" y="37433"/>
                </a:lnTo>
                <a:lnTo>
                  <a:pt x="0" y="0"/>
                </a:lnTo>
                <a:lnTo>
                  <a:pt x="443008" y="0"/>
                </a:lnTo>
                <a:cubicBezTo>
                  <a:pt x="462629" y="0"/>
                  <a:pt x="478536" y="15907"/>
                  <a:pt x="478536" y="35528"/>
                </a:cubicBezTo>
                <a:lnTo>
                  <a:pt x="478536" y="452247"/>
                </a:lnTo>
                <a:cubicBezTo>
                  <a:pt x="478536" y="471869"/>
                  <a:pt x="462629" y="487775"/>
                  <a:pt x="443008" y="487775"/>
                </a:cubicBezTo>
                <a:close/>
              </a:path>
            </a:pathLst>
          </a:custGeom>
          <a:solidFill>
            <a:srgbClr val="393636"/>
          </a:solidFill>
          <a:ln w="9525" cap="flat">
            <a:noFill/>
            <a:prstDash val="solid"/>
            <a:miter/>
          </a:ln>
        </p:spPr>
        <p:txBody>
          <a:bodyPr rtlCol="0" anchor="ctr"/>
          <a:lstStyle/>
          <a:p>
            <a:endParaRPr lang="ru-RU"/>
          </a:p>
        </p:txBody>
      </p:sp>
      <p:sp>
        <p:nvSpPr>
          <p:cNvPr id="1062" name="Полилиния: фигура 1061">
            <a:extLst>
              <a:ext uri="{FF2B5EF4-FFF2-40B4-BE49-F238E27FC236}">
                <a16:creationId xmlns:a16="http://schemas.microsoft.com/office/drawing/2014/main" id="{69EE19BE-425C-4221-A5D9-D6726BA2CFDE}"/>
              </a:ext>
            </a:extLst>
          </p:cNvPr>
          <p:cNvSpPr/>
          <p:nvPr/>
        </p:nvSpPr>
        <p:spPr>
          <a:xfrm>
            <a:off x="1343980" y="4429807"/>
            <a:ext cx="478536" cy="487775"/>
          </a:xfrm>
          <a:custGeom>
            <a:avLst/>
            <a:gdLst>
              <a:gd name="connsiteX0" fmla="*/ 294037 w 478536"/>
              <a:gd name="connsiteY0" fmla="*/ 487775 h 487775"/>
              <a:gd name="connsiteX1" fmla="*/ 271462 w 478536"/>
              <a:gd name="connsiteY1" fmla="*/ 450342 h 487775"/>
              <a:gd name="connsiteX2" fmla="*/ 402145 w 478536"/>
              <a:gd name="connsiteY2" fmla="*/ 450342 h 487775"/>
              <a:gd name="connsiteX3" fmla="*/ 402145 w 478536"/>
              <a:gd name="connsiteY3" fmla="*/ 37433 h 487775"/>
              <a:gd name="connsiteX4" fmla="*/ 22574 w 478536"/>
              <a:gd name="connsiteY4" fmla="*/ 37433 h 487775"/>
              <a:gd name="connsiteX5" fmla="*/ 0 w 478536"/>
              <a:gd name="connsiteY5" fmla="*/ 0 h 487775"/>
              <a:gd name="connsiteX6" fmla="*/ 443008 w 478536"/>
              <a:gd name="connsiteY6" fmla="*/ 0 h 487775"/>
              <a:gd name="connsiteX7" fmla="*/ 478536 w 478536"/>
              <a:gd name="connsiteY7" fmla="*/ 35528 h 487775"/>
              <a:gd name="connsiteX8" fmla="*/ 478536 w 478536"/>
              <a:gd name="connsiteY8" fmla="*/ 452247 h 487775"/>
              <a:gd name="connsiteX9" fmla="*/ 443008 w 478536"/>
              <a:gd name="connsiteY9" fmla="*/ 487775 h 487775"/>
              <a:gd name="connsiteX10" fmla="*/ 294037 w 478536"/>
              <a:gd name="connsiteY10" fmla="*/ 487775 h 48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536" h="487775">
                <a:moveTo>
                  <a:pt x="294037" y="487775"/>
                </a:moveTo>
                <a:lnTo>
                  <a:pt x="271462" y="450342"/>
                </a:lnTo>
                <a:lnTo>
                  <a:pt x="402145" y="450342"/>
                </a:lnTo>
                <a:lnTo>
                  <a:pt x="402145" y="37433"/>
                </a:lnTo>
                <a:lnTo>
                  <a:pt x="22574" y="37433"/>
                </a:lnTo>
                <a:lnTo>
                  <a:pt x="0" y="0"/>
                </a:lnTo>
                <a:lnTo>
                  <a:pt x="443008" y="0"/>
                </a:lnTo>
                <a:cubicBezTo>
                  <a:pt x="462629" y="0"/>
                  <a:pt x="478536" y="15907"/>
                  <a:pt x="478536" y="35528"/>
                </a:cubicBezTo>
                <a:lnTo>
                  <a:pt x="478536" y="452247"/>
                </a:lnTo>
                <a:cubicBezTo>
                  <a:pt x="478536" y="471869"/>
                  <a:pt x="462629" y="487775"/>
                  <a:pt x="443008" y="487775"/>
                </a:cubicBezTo>
                <a:lnTo>
                  <a:pt x="294037" y="487775"/>
                </a:lnTo>
                <a:close/>
              </a:path>
            </a:pathLst>
          </a:custGeom>
          <a:noFill/>
          <a:ln w="1270" cap="flat">
            <a:solidFill>
              <a:srgbClr val="000000">
                <a:alpha val="0"/>
              </a:srgbClr>
            </a:solidFill>
            <a:prstDash val="solid"/>
            <a:miter/>
          </a:ln>
        </p:spPr>
        <p:txBody>
          <a:bodyPr rtlCol="0" anchor="ctr"/>
          <a:lstStyle/>
          <a:p>
            <a:endParaRPr lang="ru-RU"/>
          </a:p>
        </p:txBody>
      </p:sp>
      <p:sp>
        <p:nvSpPr>
          <p:cNvPr id="1063" name="Полилиния: фигура 1062">
            <a:extLst>
              <a:ext uri="{FF2B5EF4-FFF2-40B4-BE49-F238E27FC236}">
                <a16:creationId xmlns:a16="http://schemas.microsoft.com/office/drawing/2014/main" id="{53BC895A-6639-8EBF-30F7-E4BD94A7DC82}"/>
              </a:ext>
            </a:extLst>
          </p:cNvPr>
          <p:cNvSpPr/>
          <p:nvPr/>
        </p:nvSpPr>
        <p:spPr>
          <a:xfrm>
            <a:off x="1366554" y="4467240"/>
            <a:ext cx="379571" cy="412908"/>
          </a:xfrm>
          <a:custGeom>
            <a:avLst/>
            <a:gdLst>
              <a:gd name="connsiteX0" fmla="*/ 379571 w 379571"/>
              <a:gd name="connsiteY0" fmla="*/ 412909 h 412908"/>
              <a:gd name="connsiteX1" fmla="*/ 248888 w 379571"/>
              <a:gd name="connsiteY1" fmla="*/ 412909 h 412908"/>
              <a:gd name="connsiteX2" fmla="*/ 0 w 379571"/>
              <a:gd name="connsiteY2" fmla="*/ 0 h 412908"/>
              <a:gd name="connsiteX3" fmla="*/ 379571 w 379571"/>
              <a:gd name="connsiteY3" fmla="*/ 0 h 412908"/>
              <a:gd name="connsiteX4" fmla="*/ 379571 w 379571"/>
              <a:gd name="connsiteY4" fmla="*/ 412909 h 41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71" h="412908">
                <a:moveTo>
                  <a:pt x="379571" y="412909"/>
                </a:moveTo>
                <a:lnTo>
                  <a:pt x="248888" y="412909"/>
                </a:lnTo>
                <a:lnTo>
                  <a:pt x="0" y="0"/>
                </a:lnTo>
                <a:lnTo>
                  <a:pt x="379571" y="0"/>
                </a:lnTo>
                <a:lnTo>
                  <a:pt x="379571" y="412909"/>
                </a:lnTo>
                <a:close/>
              </a:path>
            </a:pathLst>
          </a:custGeom>
          <a:solidFill>
            <a:srgbClr val="6D7893"/>
          </a:solidFill>
          <a:ln w="9525" cap="flat">
            <a:noFill/>
            <a:prstDash val="solid"/>
            <a:miter/>
          </a:ln>
        </p:spPr>
        <p:txBody>
          <a:bodyPr rtlCol="0" anchor="ctr"/>
          <a:lstStyle/>
          <a:p>
            <a:endParaRPr lang="ru-RU"/>
          </a:p>
        </p:txBody>
      </p:sp>
      <p:sp>
        <p:nvSpPr>
          <p:cNvPr id="1064" name="Полилиния: фигура 1063">
            <a:extLst>
              <a:ext uri="{FF2B5EF4-FFF2-40B4-BE49-F238E27FC236}">
                <a16:creationId xmlns:a16="http://schemas.microsoft.com/office/drawing/2014/main" id="{5CE36FB9-78D1-1307-303C-C7EA2B08355F}"/>
              </a:ext>
            </a:extLst>
          </p:cNvPr>
          <p:cNvSpPr/>
          <p:nvPr/>
        </p:nvSpPr>
        <p:spPr>
          <a:xfrm>
            <a:off x="1366554" y="4467240"/>
            <a:ext cx="379571" cy="412908"/>
          </a:xfrm>
          <a:custGeom>
            <a:avLst/>
            <a:gdLst>
              <a:gd name="connsiteX0" fmla="*/ 248888 w 379571"/>
              <a:gd name="connsiteY0" fmla="*/ 412909 h 412908"/>
              <a:gd name="connsiteX1" fmla="*/ 0 w 379571"/>
              <a:gd name="connsiteY1" fmla="*/ 0 h 412908"/>
              <a:gd name="connsiteX2" fmla="*/ 379571 w 379571"/>
              <a:gd name="connsiteY2" fmla="*/ 0 h 412908"/>
              <a:gd name="connsiteX3" fmla="*/ 379571 w 379571"/>
              <a:gd name="connsiteY3" fmla="*/ 412909 h 412908"/>
              <a:gd name="connsiteX4" fmla="*/ 248888 w 379571"/>
              <a:gd name="connsiteY4" fmla="*/ 412909 h 412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71" h="412908">
                <a:moveTo>
                  <a:pt x="248888" y="412909"/>
                </a:moveTo>
                <a:lnTo>
                  <a:pt x="0" y="0"/>
                </a:lnTo>
                <a:lnTo>
                  <a:pt x="379571" y="0"/>
                </a:lnTo>
                <a:lnTo>
                  <a:pt x="379571" y="412909"/>
                </a:lnTo>
                <a:lnTo>
                  <a:pt x="248888" y="412909"/>
                </a:lnTo>
                <a:close/>
              </a:path>
            </a:pathLst>
          </a:custGeom>
          <a:noFill/>
          <a:ln w="1270" cap="flat">
            <a:solidFill>
              <a:srgbClr val="000000">
                <a:alpha val="0"/>
              </a:srgbClr>
            </a:solidFill>
            <a:prstDash val="solid"/>
            <a:miter/>
          </a:ln>
        </p:spPr>
        <p:txBody>
          <a:bodyPr rtlCol="0" anchor="ctr"/>
          <a:lstStyle/>
          <a:p>
            <a:endParaRPr lang="ru-RU"/>
          </a:p>
        </p:txBody>
      </p:sp>
      <p:sp>
        <p:nvSpPr>
          <p:cNvPr id="1065" name="Полилиния: фигура 1064">
            <a:extLst>
              <a:ext uri="{FF2B5EF4-FFF2-40B4-BE49-F238E27FC236}">
                <a16:creationId xmlns:a16="http://schemas.microsoft.com/office/drawing/2014/main" id="{B6AD4219-1B46-0603-9149-42590ACFE5A9}"/>
              </a:ext>
            </a:extLst>
          </p:cNvPr>
          <p:cNvSpPr/>
          <p:nvPr/>
        </p:nvSpPr>
        <p:spPr>
          <a:xfrm>
            <a:off x="3459292" y="3001629"/>
            <a:ext cx="366522" cy="635793"/>
          </a:xfrm>
          <a:custGeom>
            <a:avLst/>
            <a:gdLst>
              <a:gd name="connsiteX0" fmla="*/ 366522 w 366522"/>
              <a:gd name="connsiteY0" fmla="*/ 599599 h 635793"/>
              <a:gd name="connsiteX1" fmla="*/ 330422 w 366522"/>
              <a:gd name="connsiteY1" fmla="*/ 635794 h 635793"/>
              <a:gd name="connsiteX2" fmla="*/ 36100 w 366522"/>
              <a:gd name="connsiteY2" fmla="*/ 635794 h 635793"/>
              <a:gd name="connsiteX3" fmla="*/ 0 w 366522"/>
              <a:gd name="connsiteY3" fmla="*/ 599599 h 635793"/>
              <a:gd name="connsiteX4" fmla="*/ 0 w 366522"/>
              <a:gd name="connsiteY4" fmla="*/ 36195 h 635793"/>
              <a:gd name="connsiteX5" fmla="*/ 36100 w 366522"/>
              <a:gd name="connsiteY5" fmla="*/ 0 h 635793"/>
              <a:gd name="connsiteX6" fmla="*/ 330422 w 366522"/>
              <a:gd name="connsiteY6" fmla="*/ 0 h 635793"/>
              <a:gd name="connsiteX7" fmla="*/ 366522 w 366522"/>
              <a:gd name="connsiteY7" fmla="*/ 36195 h 635793"/>
              <a:gd name="connsiteX8" fmla="*/ 366522 w 366522"/>
              <a:gd name="connsiteY8" fmla="*/ 599599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522" h="635793">
                <a:moveTo>
                  <a:pt x="366522" y="599599"/>
                </a:moveTo>
                <a:cubicBezTo>
                  <a:pt x="366522" y="619601"/>
                  <a:pt x="350330" y="635794"/>
                  <a:pt x="330422" y="635794"/>
                </a:cubicBezTo>
                <a:lnTo>
                  <a:pt x="36100" y="635794"/>
                </a:lnTo>
                <a:cubicBezTo>
                  <a:pt x="16193" y="635794"/>
                  <a:pt x="0" y="619601"/>
                  <a:pt x="0" y="599599"/>
                </a:cubicBezTo>
                <a:lnTo>
                  <a:pt x="0" y="36195"/>
                </a:lnTo>
                <a:cubicBezTo>
                  <a:pt x="0" y="16192"/>
                  <a:pt x="16193" y="0"/>
                  <a:pt x="36100" y="0"/>
                </a:cubicBezTo>
                <a:lnTo>
                  <a:pt x="330422" y="0"/>
                </a:lnTo>
                <a:cubicBezTo>
                  <a:pt x="350330" y="0"/>
                  <a:pt x="366522" y="16192"/>
                  <a:pt x="366522" y="36195"/>
                </a:cubicBezTo>
                <a:lnTo>
                  <a:pt x="366522" y="599599"/>
                </a:lnTo>
                <a:close/>
              </a:path>
            </a:pathLst>
          </a:custGeom>
          <a:solidFill>
            <a:srgbClr val="221F1F"/>
          </a:solidFill>
          <a:ln w="9525" cap="flat">
            <a:noFill/>
            <a:prstDash val="solid"/>
            <a:miter/>
          </a:ln>
        </p:spPr>
        <p:txBody>
          <a:bodyPr rtlCol="0" anchor="ctr"/>
          <a:lstStyle/>
          <a:p>
            <a:endParaRPr lang="ru-RU"/>
          </a:p>
        </p:txBody>
      </p:sp>
      <p:sp>
        <p:nvSpPr>
          <p:cNvPr id="1066" name="Полилиния: фигура 1065">
            <a:extLst>
              <a:ext uri="{FF2B5EF4-FFF2-40B4-BE49-F238E27FC236}">
                <a16:creationId xmlns:a16="http://schemas.microsoft.com/office/drawing/2014/main" id="{B4AA263D-BF8E-3CC2-8DAE-853D2485705A}"/>
              </a:ext>
            </a:extLst>
          </p:cNvPr>
          <p:cNvSpPr/>
          <p:nvPr/>
        </p:nvSpPr>
        <p:spPr>
          <a:xfrm>
            <a:off x="3459292" y="3001629"/>
            <a:ext cx="366522" cy="635793"/>
          </a:xfrm>
          <a:custGeom>
            <a:avLst/>
            <a:gdLst>
              <a:gd name="connsiteX0" fmla="*/ 330422 w 366522"/>
              <a:gd name="connsiteY0" fmla="*/ 635794 h 635793"/>
              <a:gd name="connsiteX1" fmla="*/ 36100 w 366522"/>
              <a:gd name="connsiteY1" fmla="*/ 635794 h 635793"/>
              <a:gd name="connsiteX2" fmla="*/ 0 w 366522"/>
              <a:gd name="connsiteY2" fmla="*/ 599599 h 635793"/>
              <a:gd name="connsiteX3" fmla="*/ 0 w 366522"/>
              <a:gd name="connsiteY3" fmla="*/ 36195 h 635793"/>
              <a:gd name="connsiteX4" fmla="*/ 36100 w 366522"/>
              <a:gd name="connsiteY4" fmla="*/ 0 h 635793"/>
              <a:gd name="connsiteX5" fmla="*/ 330422 w 366522"/>
              <a:gd name="connsiteY5" fmla="*/ 0 h 635793"/>
              <a:gd name="connsiteX6" fmla="*/ 366522 w 366522"/>
              <a:gd name="connsiteY6" fmla="*/ 36195 h 635793"/>
              <a:gd name="connsiteX7" fmla="*/ 366522 w 366522"/>
              <a:gd name="connsiteY7" fmla="*/ 599599 h 635793"/>
              <a:gd name="connsiteX8" fmla="*/ 330422 w 366522"/>
              <a:gd name="connsiteY8" fmla="*/ 635794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522" h="635793">
                <a:moveTo>
                  <a:pt x="330422" y="635794"/>
                </a:moveTo>
                <a:lnTo>
                  <a:pt x="36100" y="635794"/>
                </a:lnTo>
                <a:cubicBezTo>
                  <a:pt x="16193" y="635794"/>
                  <a:pt x="0" y="619601"/>
                  <a:pt x="0" y="599599"/>
                </a:cubicBezTo>
                <a:lnTo>
                  <a:pt x="0" y="36195"/>
                </a:lnTo>
                <a:cubicBezTo>
                  <a:pt x="0" y="16192"/>
                  <a:pt x="16193" y="0"/>
                  <a:pt x="36100" y="0"/>
                </a:cubicBezTo>
                <a:lnTo>
                  <a:pt x="330422" y="0"/>
                </a:lnTo>
                <a:cubicBezTo>
                  <a:pt x="350330" y="0"/>
                  <a:pt x="366522" y="16192"/>
                  <a:pt x="366522" y="36195"/>
                </a:cubicBezTo>
                <a:lnTo>
                  <a:pt x="366522" y="599599"/>
                </a:lnTo>
                <a:cubicBezTo>
                  <a:pt x="366522" y="619601"/>
                  <a:pt x="350330" y="635794"/>
                  <a:pt x="330422" y="635794"/>
                </a:cubicBezTo>
                <a:close/>
              </a:path>
            </a:pathLst>
          </a:custGeom>
          <a:noFill/>
          <a:ln w="1270" cap="flat">
            <a:solidFill>
              <a:srgbClr val="000000">
                <a:alpha val="0"/>
              </a:srgbClr>
            </a:solidFill>
            <a:prstDash val="solid"/>
            <a:miter/>
          </a:ln>
        </p:spPr>
        <p:txBody>
          <a:bodyPr rtlCol="0" anchor="ctr"/>
          <a:lstStyle/>
          <a:p>
            <a:endParaRPr lang="ru-RU"/>
          </a:p>
        </p:txBody>
      </p:sp>
      <p:sp>
        <p:nvSpPr>
          <p:cNvPr id="1067" name="Полилиния: фигура 1066">
            <a:extLst>
              <a:ext uri="{FF2B5EF4-FFF2-40B4-BE49-F238E27FC236}">
                <a16:creationId xmlns:a16="http://schemas.microsoft.com/office/drawing/2014/main" id="{6CABE54F-6D5E-FD9C-DEEF-138C9F1DE7DB}"/>
              </a:ext>
            </a:extLst>
          </p:cNvPr>
          <p:cNvSpPr/>
          <p:nvPr/>
        </p:nvSpPr>
        <p:spPr>
          <a:xfrm>
            <a:off x="3481866" y="3081543"/>
            <a:ext cx="321373" cy="466725"/>
          </a:xfrm>
          <a:custGeom>
            <a:avLst/>
            <a:gdLst>
              <a:gd name="connsiteX0" fmla="*/ 0 w 321373"/>
              <a:gd name="connsiteY0" fmla="*/ 466725 h 466725"/>
              <a:gd name="connsiteX1" fmla="*/ 321374 w 321373"/>
              <a:gd name="connsiteY1" fmla="*/ 466725 h 466725"/>
              <a:gd name="connsiteX2" fmla="*/ 321374 w 321373"/>
              <a:gd name="connsiteY2" fmla="*/ 0 h 466725"/>
              <a:gd name="connsiteX3" fmla="*/ 0 w 321373"/>
              <a:gd name="connsiteY3" fmla="*/ 0 h 466725"/>
              <a:gd name="connsiteX4" fmla="*/ 0 w 321373"/>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73" h="466725">
                <a:moveTo>
                  <a:pt x="0" y="466725"/>
                </a:moveTo>
                <a:lnTo>
                  <a:pt x="321374" y="466725"/>
                </a:lnTo>
                <a:lnTo>
                  <a:pt x="321374" y="0"/>
                </a:lnTo>
                <a:lnTo>
                  <a:pt x="0" y="0"/>
                </a:lnTo>
                <a:lnTo>
                  <a:pt x="0" y="466725"/>
                </a:lnTo>
                <a:close/>
              </a:path>
            </a:pathLst>
          </a:custGeom>
          <a:solidFill>
            <a:srgbClr val="5C6987"/>
          </a:solidFill>
          <a:ln w="9525" cap="flat">
            <a:noFill/>
            <a:prstDash val="solid"/>
            <a:miter/>
          </a:ln>
        </p:spPr>
        <p:txBody>
          <a:bodyPr rtlCol="0" anchor="ctr"/>
          <a:lstStyle/>
          <a:p>
            <a:endParaRPr lang="ru-RU"/>
          </a:p>
        </p:txBody>
      </p:sp>
      <p:sp>
        <p:nvSpPr>
          <p:cNvPr id="1068" name="Полилиния: фигура 1067">
            <a:extLst>
              <a:ext uri="{FF2B5EF4-FFF2-40B4-BE49-F238E27FC236}">
                <a16:creationId xmlns:a16="http://schemas.microsoft.com/office/drawing/2014/main" id="{7A25CE00-188A-416A-0691-23FBAE3ED50D}"/>
              </a:ext>
            </a:extLst>
          </p:cNvPr>
          <p:cNvSpPr/>
          <p:nvPr/>
        </p:nvSpPr>
        <p:spPr>
          <a:xfrm>
            <a:off x="3481866" y="3081543"/>
            <a:ext cx="321373" cy="466725"/>
          </a:xfrm>
          <a:custGeom>
            <a:avLst/>
            <a:gdLst>
              <a:gd name="connsiteX0" fmla="*/ 321374 w 321373"/>
              <a:gd name="connsiteY0" fmla="*/ 466725 h 466725"/>
              <a:gd name="connsiteX1" fmla="*/ 321374 w 321373"/>
              <a:gd name="connsiteY1" fmla="*/ 0 h 466725"/>
              <a:gd name="connsiteX2" fmla="*/ 0 w 321373"/>
              <a:gd name="connsiteY2" fmla="*/ 0 h 466725"/>
              <a:gd name="connsiteX3" fmla="*/ 0 w 321373"/>
              <a:gd name="connsiteY3" fmla="*/ 466725 h 466725"/>
              <a:gd name="connsiteX4" fmla="*/ 321374 w 321373"/>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73" h="466725">
                <a:moveTo>
                  <a:pt x="321374" y="466725"/>
                </a:moveTo>
                <a:lnTo>
                  <a:pt x="321374" y="0"/>
                </a:lnTo>
                <a:lnTo>
                  <a:pt x="0" y="0"/>
                </a:lnTo>
                <a:lnTo>
                  <a:pt x="0" y="466725"/>
                </a:lnTo>
                <a:lnTo>
                  <a:pt x="321374" y="466725"/>
                </a:lnTo>
                <a:close/>
              </a:path>
            </a:pathLst>
          </a:custGeom>
          <a:noFill/>
          <a:ln w="1270" cap="flat">
            <a:solidFill>
              <a:srgbClr val="000000">
                <a:alpha val="0"/>
              </a:srgbClr>
            </a:solidFill>
            <a:prstDash val="solid"/>
            <a:miter/>
          </a:ln>
        </p:spPr>
        <p:txBody>
          <a:bodyPr rtlCol="0" anchor="ctr"/>
          <a:lstStyle/>
          <a:p>
            <a:endParaRPr lang="ru-RU"/>
          </a:p>
        </p:txBody>
      </p:sp>
      <p:sp>
        <p:nvSpPr>
          <p:cNvPr id="1069" name="Полилиния: фигура 1068">
            <a:extLst>
              <a:ext uri="{FF2B5EF4-FFF2-40B4-BE49-F238E27FC236}">
                <a16:creationId xmlns:a16="http://schemas.microsoft.com/office/drawing/2014/main" id="{9FDA02D8-6E07-545B-0B9B-DB9FC7DC528E}"/>
              </a:ext>
            </a:extLst>
          </p:cNvPr>
          <p:cNvSpPr/>
          <p:nvPr/>
        </p:nvSpPr>
        <p:spPr>
          <a:xfrm>
            <a:off x="3629028" y="3032299"/>
            <a:ext cx="27050" cy="27050"/>
          </a:xfrm>
          <a:custGeom>
            <a:avLst/>
            <a:gdLst>
              <a:gd name="connsiteX0" fmla="*/ 27051 w 27050"/>
              <a:gd name="connsiteY0" fmla="*/ 13525 h 27050"/>
              <a:gd name="connsiteX1" fmla="*/ 13525 w 27050"/>
              <a:gd name="connsiteY1" fmla="*/ 27051 h 27050"/>
              <a:gd name="connsiteX2" fmla="*/ 0 w 27050"/>
              <a:gd name="connsiteY2" fmla="*/ 13525 h 27050"/>
              <a:gd name="connsiteX3" fmla="*/ 13525 w 27050"/>
              <a:gd name="connsiteY3" fmla="*/ 0 h 27050"/>
              <a:gd name="connsiteX4" fmla="*/ 27051 w 27050"/>
              <a:gd name="connsiteY4" fmla="*/ 13525 h 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 h="27050">
                <a:moveTo>
                  <a:pt x="27051" y="13525"/>
                </a:moveTo>
                <a:cubicBezTo>
                  <a:pt x="27051" y="21050"/>
                  <a:pt x="20955" y="27051"/>
                  <a:pt x="13525" y="27051"/>
                </a:cubicBezTo>
                <a:cubicBezTo>
                  <a:pt x="6096" y="27051"/>
                  <a:pt x="0" y="21050"/>
                  <a:pt x="0" y="13525"/>
                </a:cubicBezTo>
                <a:cubicBezTo>
                  <a:pt x="0" y="6096"/>
                  <a:pt x="6096" y="0"/>
                  <a:pt x="13525" y="0"/>
                </a:cubicBezTo>
                <a:cubicBezTo>
                  <a:pt x="20955" y="0"/>
                  <a:pt x="27051" y="6096"/>
                  <a:pt x="27051" y="13525"/>
                </a:cubicBezTo>
                <a:close/>
              </a:path>
            </a:pathLst>
          </a:custGeom>
          <a:solidFill>
            <a:srgbClr val="403F41"/>
          </a:solidFill>
          <a:ln w="9525" cap="flat">
            <a:noFill/>
            <a:prstDash val="solid"/>
            <a:miter/>
          </a:ln>
        </p:spPr>
        <p:txBody>
          <a:bodyPr rtlCol="0" anchor="ctr"/>
          <a:lstStyle/>
          <a:p>
            <a:endParaRPr lang="ru-RU"/>
          </a:p>
        </p:txBody>
      </p:sp>
      <p:sp>
        <p:nvSpPr>
          <p:cNvPr id="1070" name="Полилиния: фигура 1069">
            <a:extLst>
              <a:ext uri="{FF2B5EF4-FFF2-40B4-BE49-F238E27FC236}">
                <a16:creationId xmlns:a16="http://schemas.microsoft.com/office/drawing/2014/main" id="{2F541339-8752-9C1D-E49E-57BAE7BE6386}"/>
              </a:ext>
            </a:extLst>
          </p:cNvPr>
          <p:cNvSpPr/>
          <p:nvPr/>
        </p:nvSpPr>
        <p:spPr>
          <a:xfrm>
            <a:off x="3629028" y="3032299"/>
            <a:ext cx="27050" cy="27050"/>
          </a:xfrm>
          <a:custGeom>
            <a:avLst/>
            <a:gdLst>
              <a:gd name="connsiteX0" fmla="*/ 13525 w 27050"/>
              <a:gd name="connsiteY0" fmla="*/ 27051 h 27050"/>
              <a:gd name="connsiteX1" fmla="*/ 0 w 27050"/>
              <a:gd name="connsiteY1" fmla="*/ 13525 h 27050"/>
              <a:gd name="connsiteX2" fmla="*/ 13525 w 27050"/>
              <a:gd name="connsiteY2" fmla="*/ 0 h 27050"/>
              <a:gd name="connsiteX3" fmla="*/ 27051 w 27050"/>
              <a:gd name="connsiteY3" fmla="*/ 13525 h 27050"/>
              <a:gd name="connsiteX4" fmla="*/ 13525 w 27050"/>
              <a:gd name="connsiteY4" fmla="*/ 27051 h 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 h="27050">
                <a:moveTo>
                  <a:pt x="13525" y="27051"/>
                </a:moveTo>
                <a:cubicBezTo>
                  <a:pt x="6096" y="27051"/>
                  <a:pt x="0" y="21050"/>
                  <a:pt x="0" y="13525"/>
                </a:cubicBezTo>
                <a:cubicBezTo>
                  <a:pt x="0" y="6096"/>
                  <a:pt x="6096" y="0"/>
                  <a:pt x="13525" y="0"/>
                </a:cubicBezTo>
                <a:cubicBezTo>
                  <a:pt x="20955" y="0"/>
                  <a:pt x="27051" y="6096"/>
                  <a:pt x="27051" y="13525"/>
                </a:cubicBezTo>
                <a:cubicBezTo>
                  <a:pt x="27051" y="21050"/>
                  <a:pt x="20955" y="27051"/>
                  <a:pt x="13525" y="27051"/>
                </a:cubicBezTo>
                <a:close/>
              </a:path>
            </a:pathLst>
          </a:custGeom>
          <a:noFill/>
          <a:ln w="1270" cap="flat">
            <a:solidFill>
              <a:srgbClr val="000000">
                <a:alpha val="0"/>
              </a:srgbClr>
            </a:solidFill>
            <a:prstDash val="solid"/>
            <a:miter/>
          </a:ln>
        </p:spPr>
        <p:txBody>
          <a:bodyPr rtlCol="0" anchor="ctr"/>
          <a:lstStyle/>
          <a:p>
            <a:endParaRPr lang="ru-RU"/>
          </a:p>
        </p:txBody>
      </p:sp>
      <p:sp>
        <p:nvSpPr>
          <p:cNvPr id="1071" name="Полилиния: фигура 1070">
            <a:extLst>
              <a:ext uri="{FF2B5EF4-FFF2-40B4-BE49-F238E27FC236}">
                <a16:creationId xmlns:a16="http://schemas.microsoft.com/office/drawing/2014/main" id="{6E69A319-368C-D18D-A940-93D221B71188}"/>
              </a:ext>
            </a:extLst>
          </p:cNvPr>
          <p:cNvSpPr/>
          <p:nvPr/>
        </p:nvSpPr>
        <p:spPr>
          <a:xfrm>
            <a:off x="3604358" y="3578368"/>
            <a:ext cx="76390" cy="29813"/>
          </a:xfrm>
          <a:custGeom>
            <a:avLst/>
            <a:gdLst>
              <a:gd name="connsiteX0" fmla="*/ 76390 w 76390"/>
              <a:gd name="connsiteY0" fmla="*/ 14954 h 29813"/>
              <a:gd name="connsiteX1" fmla="*/ 61531 w 76390"/>
              <a:gd name="connsiteY1" fmla="*/ 29813 h 29813"/>
              <a:gd name="connsiteX2" fmla="*/ 14859 w 76390"/>
              <a:gd name="connsiteY2" fmla="*/ 29813 h 29813"/>
              <a:gd name="connsiteX3" fmla="*/ 0 w 76390"/>
              <a:gd name="connsiteY3" fmla="*/ 14954 h 29813"/>
              <a:gd name="connsiteX4" fmla="*/ 14859 w 76390"/>
              <a:gd name="connsiteY4" fmla="*/ 0 h 29813"/>
              <a:gd name="connsiteX5" fmla="*/ 61531 w 76390"/>
              <a:gd name="connsiteY5" fmla="*/ 0 h 29813"/>
              <a:gd name="connsiteX6" fmla="*/ 76390 w 76390"/>
              <a:gd name="connsiteY6" fmla="*/ 14954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90" h="29813">
                <a:moveTo>
                  <a:pt x="76390" y="14954"/>
                </a:moveTo>
                <a:cubicBezTo>
                  <a:pt x="76390" y="23146"/>
                  <a:pt x="69723" y="29813"/>
                  <a:pt x="61531" y="29813"/>
                </a:cubicBezTo>
                <a:lnTo>
                  <a:pt x="14859" y="29813"/>
                </a:lnTo>
                <a:cubicBezTo>
                  <a:pt x="6667" y="29813"/>
                  <a:pt x="0" y="23146"/>
                  <a:pt x="0" y="14954"/>
                </a:cubicBezTo>
                <a:cubicBezTo>
                  <a:pt x="0" y="6667"/>
                  <a:pt x="6667" y="0"/>
                  <a:pt x="14859" y="0"/>
                </a:cubicBezTo>
                <a:lnTo>
                  <a:pt x="61531" y="0"/>
                </a:lnTo>
                <a:cubicBezTo>
                  <a:pt x="69723" y="0"/>
                  <a:pt x="76390" y="6667"/>
                  <a:pt x="76390" y="14954"/>
                </a:cubicBezTo>
                <a:close/>
              </a:path>
            </a:pathLst>
          </a:custGeom>
          <a:solidFill>
            <a:srgbClr val="403F41"/>
          </a:solidFill>
          <a:ln w="9525" cap="flat">
            <a:noFill/>
            <a:prstDash val="solid"/>
            <a:miter/>
          </a:ln>
        </p:spPr>
        <p:txBody>
          <a:bodyPr rtlCol="0" anchor="ctr"/>
          <a:lstStyle/>
          <a:p>
            <a:endParaRPr lang="ru-RU"/>
          </a:p>
        </p:txBody>
      </p:sp>
      <p:sp>
        <p:nvSpPr>
          <p:cNvPr id="1072" name="Полилиния: фигура 1071">
            <a:extLst>
              <a:ext uri="{FF2B5EF4-FFF2-40B4-BE49-F238E27FC236}">
                <a16:creationId xmlns:a16="http://schemas.microsoft.com/office/drawing/2014/main" id="{94D72E24-C526-3F09-5B89-7BAF13D34077}"/>
              </a:ext>
            </a:extLst>
          </p:cNvPr>
          <p:cNvSpPr/>
          <p:nvPr/>
        </p:nvSpPr>
        <p:spPr>
          <a:xfrm>
            <a:off x="3604358" y="3578368"/>
            <a:ext cx="76390" cy="29813"/>
          </a:xfrm>
          <a:custGeom>
            <a:avLst/>
            <a:gdLst>
              <a:gd name="connsiteX0" fmla="*/ 61531 w 76390"/>
              <a:gd name="connsiteY0" fmla="*/ 29813 h 29813"/>
              <a:gd name="connsiteX1" fmla="*/ 14859 w 76390"/>
              <a:gd name="connsiteY1" fmla="*/ 29813 h 29813"/>
              <a:gd name="connsiteX2" fmla="*/ 0 w 76390"/>
              <a:gd name="connsiteY2" fmla="*/ 14954 h 29813"/>
              <a:gd name="connsiteX3" fmla="*/ 14859 w 76390"/>
              <a:gd name="connsiteY3" fmla="*/ 0 h 29813"/>
              <a:gd name="connsiteX4" fmla="*/ 61531 w 76390"/>
              <a:gd name="connsiteY4" fmla="*/ 0 h 29813"/>
              <a:gd name="connsiteX5" fmla="*/ 76390 w 76390"/>
              <a:gd name="connsiteY5" fmla="*/ 14954 h 29813"/>
              <a:gd name="connsiteX6" fmla="*/ 61531 w 76390"/>
              <a:gd name="connsiteY6" fmla="*/ 29813 h 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90" h="29813">
                <a:moveTo>
                  <a:pt x="61531" y="29813"/>
                </a:moveTo>
                <a:lnTo>
                  <a:pt x="14859" y="29813"/>
                </a:lnTo>
                <a:cubicBezTo>
                  <a:pt x="6667" y="29813"/>
                  <a:pt x="0" y="23146"/>
                  <a:pt x="0" y="14954"/>
                </a:cubicBezTo>
                <a:cubicBezTo>
                  <a:pt x="0" y="6667"/>
                  <a:pt x="6667" y="0"/>
                  <a:pt x="14859" y="0"/>
                </a:cubicBezTo>
                <a:lnTo>
                  <a:pt x="61531" y="0"/>
                </a:lnTo>
                <a:cubicBezTo>
                  <a:pt x="69723" y="0"/>
                  <a:pt x="76390" y="6667"/>
                  <a:pt x="76390" y="14954"/>
                </a:cubicBezTo>
                <a:cubicBezTo>
                  <a:pt x="76390" y="23146"/>
                  <a:pt x="69723" y="29813"/>
                  <a:pt x="61531" y="29813"/>
                </a:cubicBezTo>
                <a:close/>
              </a:path>
            </a:pathLst>
          </a:custGeom>
          <a:noFill/>
          <a:ln w="1270" cap="flat">
            <a:solidFill>
              <a:srgbClr val="000000">
                <a:alpha val="0"/>
              </a:srgbClr>
            </a:solidFill>
            <a:prstDash val="solid"/>
            <a:miter/>
          </a:ln>
        </p:spPr>
        <p:txBody>
          <a:bodyPr rtlCol="0" anchor="ctr"/>
          <a:lstStyle/>
          <a:p>
            <a:endParaRPr lang="ru-RU"/>
          </a:p>
        </p:txBody>
      </p:sp>
      <p:sp>
        <p:nvSpPr>
          <p:cNvPr id="1073" name="Полилиния: фигура 1072">
            <a:extLst>
              <a:ext uri="{FF2B5EF4-FFF2-40B4-BE49-F238E27FC236}">
                <a16:creationId xmlns:a16="http://schemas.microsoft.com/office/drawing/2014/main" id="{FBBF7311-3A61-D387-A4F5-54DF5C8BBB9B}"/>
              </a:ext>
            </a:extLst>
          </p:cNvPr>
          <p:cNvSpPr/>
          <p:nvPr/>
        </p:nvSpPr>
        <p:spPr>
          <a:xfrm>
            <a:off x="3461483" y="3001629"/>
            <a:ext cx="33908" cy="21907"/>
          </a:xfrm>
          <a:custGeom>
            <a:avLst/>
            <a:gdLst>
              <a:gd name="connsiteX0" fmla="*/ 762 w 33908"/>
              <a:gd name="connsiteY0" fmla="*/ 21908 h 21907"/>
              <a:gd name="connsiteX1" fmla="*/ 0 w 33908"/>
              <a:gd name="connsiteY1" fmla="*/ 20765 h 21907"/>
              <a:gd name="connsiteX2" fmla="*/ 32671 w 33908"/>
              <a:gd name="connsiteY2" fmla="*/ 0 h 21907"/>
              <a:gd name="connsiteX3" fmla="*/ 33909 w 33908"/>
              <a:gd name="connsiteY3" fmla="*/ 0 h 21907"/>
              <a:gd name="connsiteX4" fmla="*/ 762 w 33908"/>
              <a:gd name="connsiteY4" fmla="*/ 21908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8" h="21907">
                <a:moveTo>
                  <a:pt x="762" y="21908"/>
                </a:moveTo>
                <a:lnTo>
                  <a:pt x="0" y="20765"/>
                </a:lnTo>
                <a:cubicBezTo>
                  <a:pt x="5810" y="8477"/>
                  <a:pt x="18193" y="0"/>
                  <a:pt x="32671" y="0"/>
                </a:cubicBezTo>
                <a:lnTo>
                  <a:pt x="33909" y="0"/>
                </a:lnTo>
                <a:cubicBezTo>
                  <a:pt x="19050" y="0"/>
                  <a:pt x="6287" y="9049"/>
                  <a:pt x="762" y="21908"/>
                </a:cubicBezTo>
                <a:close/>
              </a:path>
            </a:pathLst>
          </a:custGeom>
          <a:solidFill>
            <a:srgbClr val="DC7B51"/>
          </a:solidFill>
          <a:ln w="9525" cap="flat">
            <a:noFill/>
            <a:prstDash val="solid"/>
            <a:miter/>
          </a:ln>
        </p:spPr>
        <p:txBody>
          <a:bodyPr rtlCol="0" anchor="ctr"/>
          <a:lstStyle/>
          <a:p>
            <a:endParaRPr lang="ru-RU"/>
          </a:p>
        </p:txBody>
      </p:sp>
      <p:sp>
        <p:nvSpPr>
          <p:cNvPr id="1074" name="Полилиния: фигура 1073">
            <a:extLst>
              <a:ext uri="{FF2B5EF4-FFF2-40B4-BE49-F238E27FC236}">
                <a16:creationId xmlns:a16="http://schemas.microsoft.com/office/drawing/2014/main" id="{9F6080E6-4C78-98BD-AC19-C990067F007F}"/>
              </a:ext>
            </a:extLst>
          </p:cNvPr>
          <p:cNvSpPr/>
          <p:nvPr/>
        </p:nvSpPr>
        <p:spPr>
          <a:xfrm>
            <a:off x="3461483" y="3001629"/>
            <a:ext cx="33908" cy="21907"/>
          </a:xfrm>
          <a:custGeom>
            <a:avLst/>
            <a:gdLst>
              <a:gd name="connsiteX0" fmla="*/ 0 w 33908"/>
              <a:gd name="connsiteY0" fmla="*/ 20765 h 21907"/>
              <a:gd name="connsiteX1" fmla="*/ 32671 w 33908"/>
              <a:gd name="connsiteY1" fmla="*/ 0 h 21907"/>
              <a:gd name="connsiteX2" fmla="*/ 33909 w 33908"/>
              <a:gd name="connsiteY2" fmla="*/ 0 h 21907"/>
              <a:gd name="connsiteX3" fmla="*/ 762 w 33908"/>
              <a:gd name="connsiteY3" fmla="*/ 21908 h 21907"/>
              <a:gd name="connsiteX4" fmla="*/ 0 w 33908"/>
              <a:gd name="connsiteY4" fmla="*/ 20765 h 21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8" h="21907">
                <a:moveTo>
                  <a:pt x="0" y="20765"/>
                </a:moveTo>
                <a:cubicBezTo>
                  <a:pt x="5810" y="8477"/>
                  <a:pt x="18193" y="0"/>
                  <a:pt x="32671" y="0"/>
                </a:cubicBezTo>
                <a:lnTo>
                  <a:pt x="33909" y="0"/>
                </a:lnTo>
                <a:cubicBezTo>
                  <a:pt x="19050" y="0"/>
                  <a:pt x="6287" y="9049"/>
                  <a:pt x="762" y="21908"/>
                </a:cubicBezTo>
                <a:lnTo>
                  <a:pt x="0" y="20765"/>
                </a:lnTo>
                <a:close/>
              </a:path>
            </a:pathLst>
          </a:custGeom>
          <a:noFill/>
          <a:ln w="1270" cap="flat">
            <a:solidFill>
              <a:srgbClr val="000000">
                <a:alpha val="0"/>
              </a:srgbClr>
            </a:solidFill>
            <a:prstDash val="solid"/>
            <a:miter/>
          </a:ln>
        </p:spPr>
        <p:txBody>
          <a:bodyPr rtlCol="0" anchor="ctr"/>
          <a:lstStyle/>
          <a:p>
            <a:endParaRPr lang="ru-RU"/>
          </a:p>
        </p:txBody>
      </p:sp>
      <p:sp>
        <p:nvSpPr>
          <p:cNvPr id="1075" name="Полилиния: фигура 1074">
            <a:extLst>
              <a:ext uri="{FF2B5EF4-FFF2-40B4-BE49-F238E27FC236}">
                <a16:creationId xmlns:a16="http://schemas.microsoft.com/office/drawing/2014/main" id="{38076A1F-15D3-C3A7-BF93-D0E50F570A3B}"/>
              </a:ext>
            </a:extLst>
          </p:cNvPr>
          <p:cNvSpPr/>
          <p:nvPr/>
        </p:nvSpPr>
        <p:spPr>
          <a:xfrm>
            <a:off x="3462245" y="3001629"/>
            <a:ext cx="362235" cy="616172"/>
          </a:xfrm>
          <a:custGeom>
            <a:avLst/>
            <a:gdLst>
              <a:gd name="connsiteX0" fmla="*/ 358235 w 362235"/>
              <a:gd name="connsiteY0" fmla="*/ 616172 h 616172"/>
              <a:gd name="connsiteX1" fmla="*/ 316325 w 362235"/>
              <a:gd name="connsiteY1" fmla="*/ 546640 h 616172"/>
              <a:gd name="connsiteX2" fmla="*/ 340995 w 362235"/>
              <a:gd name="connsiteY2" fmla="*/ 546640 h 616172"/>
              <a:gd name="connsiteX3" fmla="*/ 340995 w 362235"/>
              <a:gd name="connsiteY3" fmla="*/ 79915 h 616172"/>
              <a:gd name="connsiteX4" fmla="*/ 34957 w 362235"/>
              <a:gd name="connsiteY4" fmla="*/ 79915 h 616172"/>
              <a:gd name="connsiteX5" fmla="*/ 0 w 362235"/>
              <a:gd name="connsiteY5" fmla="*/ 21908 h 616172"/>
              <a:gd name="connsiteX6" fmla="*/ 33147 w 362235"/>
              <a:gd name="connsiteY6" fmla="*/ 0 h 616172"/>
              <a:gd name="connsiteX7" fmla="*/ 326136 w 362235"/>
              <a:gd name="connsiteY7" fmla="*/ 0 h 616172"/>
              <a:gd name="connsiteX8" fmla="*/ 362236 w 362235"/>
              <a:gd name="connsiteY8" fmla="*/ 36195 h 616172"/>
              <a:gd name="connsiteX9" fmla="*/ 362236 w 362235"/>
              <a:gd name="connsiteY9" fmla="*/ 599599 h 616172"/>
              <a:gd name="connsiteX10" fmla="*/ 358235 w 362235"/>
              <a:gd name="connsiteY10" fmla="*/ 616172 h 616172"/>
              <a:gd name="connsiteX11" fmla="*/ 180308 w 362235"/>
              <a:gd name="connsiteY11" fmla="*/ 30671 h 616172"/>
              <a:gd name="connsiteX12" fmla="*/ 166783 w 362235"/>
              <a:gd name="connsiteY12" fmla="*/ 44196 h 616172"/>
              <a:gd name="connsiteX13" fmla="*/ 180308 w 362235"/>
              <a:gd name="connsiteY13" fmla="*/ 57721 h 616172"/>
              <a:gd name="connsiteX14" fmla="*/ 193834 w 362235"/>
              <a:gd name="connsiteY14" fmla="*/ 44196 h 616172"/>
              <a:gd name="connsiteX15" fmla="*/ 180308 w 362235"/>
              <a:gd name="connsiteY15" fmla="*/ 30671 h 6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235" h="616172">
                <a:moveTo>
                  <a:pt x="358235" y="616172"/>
                </a:moveTo>
                <a:lnTo>
                  <a:pt x="316325" y="546640"/>
                </a:lnTo>
                <a:lnTo>
                  <a:pt x="340995" y="546640"/>
                </a:lnTo>
                <a:lnTo>
                  <a:pt x="340995" y="79915"/>
                </a:lnTo>
                <a:lnTo>
                  <a:pt x="34957" y="79915"/>
                </a:lnTo>
                <a:lnTo>
                  <a:pt x="0" y="21908"/>
                </a:lnTo>
                <a:cubicBezTo>
                  <a:pt x="5525" y="9049"/>
                  <a:pt x="18288" y="0"/>
                  <a:pt x="33147" y="0"/>
                </a:cubicBezTo>
                <a:lnTo>
                  <a:pt x="326136" y="0"/>
                </a:lnTo>
                <a:cubicBezTo>
                  <a:pt x="346138" y="0"/>
                  <a:pt x="362236" y="16192"/>
                  <a:pt x="362236" y="36195"/>
                </a:cubicBezTo>
                <a:lnTo>
                  <a:pt x="362236" y="599599"/>
                </a:lnTo>
                <a:cubicBezTo>
                  <a:pt x="362236" y="605600"/>
                  <a:pt x="360807" y="611219"/>
                  <a:pt x="358235" y="616172"/>
                </a:cubicBezTo>
                <a:close/>
                <a:moveTo>
                  <a:pt x="180308" y="30671"/>
                </a:moveTo>
                <a:cubicBezTo>
                  <a:pt x="172879" y="30671"/>
                  <a:pt x="166783" y="36767"/>
                  <a:pt x="166783" y="44196"/>
                </a:cubicBezTo>
                <a:cubicBezTo>
                  <a:pt x="166783" y="51721"/>
                  <a:pt x="172879" y="57721"/>
                  <a:pt x="180308" y="57721"/>
                </a:cubicBezTo>
                <a:cubicBezTo>
                  <a:pt x="187738" y="57721"/>
                  <a:pt x="193834" y="51721"/>
                  <a:pt x="193834" y="44196"/>
                </a:cubicBezTo>
                <a:cubicBezTo>
                  <a:pt x="193834" y="36767"/>
                  <a:pt x="187738" y="30671"/>
                  <a:pt x="180308" y="30671"/>
                </a:cubicBezTo>
                <a:close/>
              </a:path>
            </a:pathLst>
          </a:custGeom>
          <a:solidFill>
            <a:srgbClr val="393636"/>
          </a:solidFill>
          <a:ln w="9525" cap="flat">
            <a:noFill/>
            <a:prstDash val="solid"/>
            <a:miter/>
          </a:ln>
        </p:spPr>
        <p:txBody>
          <a:bodyPr rtlCol="0" anchor="ctr"/>
          <a:lstStyle/>
          <a:p>
            <a:endParaRPr lang="ru-RU"/>
          </a:p>
        </p:txBody>
      </p:sp>
      <p:sp>
        <p:nvSpPr>
          <p:cNvPr id="1076" name="Полилиния: фигура 1075">
            <a:extLst>
              <a:ext uri="{FF2B5EF4-FFF2-40B4-BE49-F238E27FC236}">
                <a16:creationId xmlns:a16="http://schemas.microsoft.com/office/drawing/2014/main" id="{79CD2238-2A6F-BDCA-E953-716453BB380E}"/>
              </a:ext>
            </a:extLst>
          </p:cNvPr>
          <p:cNvSpPr/>
          <p:nvPr/>
        </p:nvSpPr>
        <p:spPr>
          <a:xfrm>
            <a:off x="3462245" y="3001629"/>
            <a:ext cx="362235" cy="616172"/>
          </a:xfrm>
          <a:custGeom>
            <a:avLst/>
            <a:gdLst>
              <a:gd name="connsiteX0" fmla="*/ 316325 w 362235"/>
              <a:gd name="connsiteY0" fmla="*/ 546640 h 616172"/>
              <a:gd name="connsiteX1" fmla="*/ 340995 w 362235"/>
              <a:gd name="connsiteY1" fmla="*/ 546640 h 616172"/>
              <a:gd name="connsiteX2" fmla="*/ 340995 w 362235"/>
              <a:gd name="connsiteY2" fmla="*/ 79915 h 616172"/>
              <a:gd name="connsiteX3" fmla="*/ 34957 w 362235"/>
              <a:gd name="connsiteY3" fmla="*/ 79915 h 616172"/>
              <a:gd name="connsiteX4" fmla="*/ 0 w 362235"/>
              <a:gd name="connsiteY4" fmla="*/ 21908 h 616172"/>
              <a:gd name="connsiteX5" fmla="*/ 33147 w 362235"/>
              <a:gd name="connsiteY5" fmla="*/ 0 h 616172"/>
              <a:gd name="connsiteX6" fmla="*/ 326136 w 362235"/>
              <a:gd name="connsiteY6" fmla="*/ 0 h 616172"/>
              <a:gd name="connsiteX7" fmla="*/ 362236 w 362235"/>
              <a:gd name="connsiteY7" fmla="*/ 36195 h 616172"/>
              <a:gd name="connsiteX8" fmla="*/ 362236 w 362235"/>
              <a:gd name="connsiteY8" fmla="*/ 599599 h 616172"/>
              <a:gd name="connsiteX9" fmla="*/ 358235 w 362235"/>
              <a:gd name="connsiteY9" fmla="*/ 616172 h 616172"/>
              <a:gd name="connsiteX10" fmla="*/ 316325 w 362235"/>
              <a:gd name="connsiteY10" fmla="*/ 546640 h 616172"/>
              <a:gd name="connsiteX11" fmla="*/ 166783 w 362235"/>
              <a:gd name="connsiteY11" fmla="*/ 44196 h 616172"/>
              <a:gd name="connsiteX12" fmla="*/ 180308 w 362235"/>
              <a:gd name="connsiteY12" fmla="*/ 57721 h 616172"/>
              <a:gd name="connsiteX13" fmla="*/ 193834 w 362235"/>
              <a:gd name="connsiteY13" fmla="*/ 44196 h 616172"/>
              <a:gd name="connsiteX14" fmla="*/ 180308 w 362235"/>
              <a:gd name="connsiteY14" fmla="*/ 30671 h 616172"/>
              <a:gd name="connsiteX15" fmla="*/ 166783 w 362235"/>
              <a:gd name="connsiteY15" fmla="*/ 44196 h 6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235" h="616172">
                <a:moveTo>
                  <a:pt x="316325" y="546640"/>
                </a:moveTo>
                <a:lnTo>
                  <a:pt x="340995" y="546640"/>
                </a:lnTo>
                <a:lnTo>
                  <a:pt x="340995" y="79915"/>
                </a:lnTo>
                <a:lnTo>
                  <a:pt x="34957" y="79915"/>
                </a:lnTo>
                <a:lnTo>
                  <a:pt x="0" y="21908"/>
                </a:lnTo>
                <a:cubicBezTo>
                  <a:pt x="5525" y="9049"/>
                  <a:pt x="18288" y="0"/>
                  <a:pt x="33147" y="0"/>
                </a:cubicBezTo>
                <a:lnTo>
                  <a:pt x="326136" y="0"/>
                </a:lnTo>
                <a:cubicBezTo>
                  <a:pt x="346138" y="0"/>
                  <a:pt x="362236" y="16192"/>
                  <a:pt x="362236" y="36195"/>
                </a:cubicBezTo>
                <a:lnTo>
                  <a:pt x="362236" y="599599"/>
                </a:lnTo>
                <a:cubicBezTo>
                  <a:pt x="362236" y="605600"/>
                  <a:pt x="360807" y="611219"/>
                  <a:pt x="358235" y="616172"/>
                </a:cubicBezTo>
                <a:lnTo>
                  <a:pt x="316325" y="546640"/>
                </a:lnTo>
                <a:close/>
                <a:moveTo>
                  <a:pt x="166783" y="44196"/>
                </a:moveTo>
                <a:cubicBezTo>
                  <a:pt x="166783" y="51721"/>
                  <a:pt x="172879" y="57721"/>
                  <a:pt x="180308" y="57721"/>
                </a:cubicBezTo>
                <a:cubicBezTo>
                  <a:pt x="187738" y="57721"/>
                  <a:pt x="193834" y="51721"/>
                  <a:pt x="193834" y="44196"/>
                </a:cubicBezTo>
                <a:cubicBezTo>
                  <a:pt x="193834" y="36767"/>
                  <a:pt x="187738" y="30671"/>
                  <a:pt x="180308" y="30671"/>
                </a:cubicBezTo>
                <a:cubicBezTo>
                  <a:pt x="172879" y="30671"/>
                  <a:pt x="166783" y="36767"/>
                  <a:pt x="166783" y="44196"/>
                </a:cubicBezTo>
                <a:close/>
              </a:path>
            </a:pathLst>
          </a:custGeom>
          <a:noFill/>
          <a:ln w="1270" cap="flat">
            <a:solidFill>
              <a:srgbClr val="000000">
                <a:alpha val="0"/>
              </a:srgbClr>
            </a:solidFill>
            <a:prstDash val="solid"/>
            <a:miter/>
          </a:ln>
        </p:spPr>
        <p:txBody>
          <a:bodyPr rtlCol="0" anchor="ctr"/>
          <a:lstStyle/>
          <a:p>
            <a:endParaRPr lang="ru-RU"/>
          </a:p>
        </p:txBody>
      </p:sp>
      <p:sp>
        <p:nvSpPr>
          <p:cNvPr id="1077" name="Полилиния: фигура 1076">
            <a:extLst>
              <a:ext uri="{FF2B5EF4-FFF2-40B4-BE49-F238E27FC236}">
                <a16:creationId xmlns:a16="http://schemas.microsoft.com/office/drawing/2014/main" id="{431B532A-5FD0-B6EB-B974-95290FB66B0D}"/>
              </a:ext>
            </a:extLst>
          </p:cNvPr>
          <p:cNvSpPr/>
          <p:nvPr/>
        </p:nvSpPr>
        <p:spPr>
          <a:xfrm>
            <a:off x="3497202" y="3081543"/>
            <a:ext cx="306038" cy="466725"/>
          </a:xfrm>
          <a:custGeom>
            <a:avLst/>
            <a:gdLst>
              <a:gd name="connsiteX0" fmla="*/ 306038 w 306038"/>
              <a:gd name="connsiteY0" fmla="*/ 466725 h 466725"/>
              <a:gd name="connsiteX1" fmla="*/ 281368 w 306038"/>
              <a:gd name="connsiteY1" fmla="*/ 466725 h 466725"/>
              <a:gd name="connsiteX2" fmla="*/ 0 w 306038"/>
              <a:gd name="connsiteY2" fmla="*/ 0 h 466725"/>
              <a:gd name="connsiteX3" fmla="*/ 306038 w 306038"/>
              <a:gd name="connsiteY3" fmla="*/ 0 h 466725"/>
              <a:gd name="connsiteX4" fmla="*/ 306038 w 306038"/>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38" h="466725">
                <a:moveTo>
                  <a:pt x="306038" y="466725"/>
                </a:moveTo>
                <a:lnTo>
                  <a:pt x="281368" y="466725"/>
                </a:lnTo>
                <a:lnTo>
                  <a:pt x="0" y="0"/>
                </a:lnTo>
                <a:lnTo>
                  <a:pt x="306038" y="0"/>
                </a:lnTo>
                <a:lnTo>
                  <a:pt x="306038" y="466725"/>
                </a:lnTo>
                <a:close/>
              </a:path>
            </a:pathLst>
          </a:custGeom>
          <a:solidFill>
            <a:srgbClr val="6D7893"/>
          </a:solidFill>
          <a:ln w="9525" cap="flat">
            <a:noFill/>
            <a:prstDash val="solid"/>
            <a:miter/>
          </a:ln>
        </p:spPr>
        <p:txBody>
          <a:bodyPr rtlCol="0" anchor="ctr"/>
          <a:lstStyle/>
          <a:p>
            <a:endParaRPr lang="ru-RU"/>
          </a:p>
        </p:txBody>
      </p:sp>
      <p:sp>
        <p:nvSpPr>
          <p:cNvPr id="1078" name="Полилиния: фигура 1077">
            <a:extLst>
              <a:ext uri="{FF2B5EF4-FFF2-40B4-BE49-F238E27FC236}">
                <a16:creationId xmlns:a16="http://schemas.microsoft.com/office/drawing/2014/main" id="{503B5AE2-4BCA-19DB-60C6-D263DC731987}"/>
              </a:ext>
            </a:extLst>
          </p:cNvPr>
          <p:cNvSpPr/>
          <p:nvPr/>
        </p:nvSpPr>
        <p:spPr>
          <a:xfrm>
            <a:off x="3497202" y="3081543"/>
            <a:ext cx="306038" cy="466725"/>
          </a:xfrm>
          <a:custGeom>
            <a:avLst/>
            <a:gdLst>
              <a:gd name="connsiteX0" fmla="*/ 281368 w 306038"/>
              <a:gd name="connsiteY0" fmla="*/ 466725 h 466725"/>
              <a:gd name="connsiteX1" fmla="*/ 0 w 306038"/>
              <a:gd name="connsiteY1" fmla="*/ 0 h 466725"/>
              <a:gd name="connsiteX2" fmla="*/ 306038 w 306038"/>
              <a:gd name="connsiteY2" fmla="*/ 0 h 466725"/>
              <a:gd name="connsiteX3" fmla="*/ 306038 w 306038"/>
              <a:gd name="connsiteY3" fmla="*/ 466725 h 466725"/>
              <a:gd name="connsiteX4" fmla="*/ 281368 w 306038"/>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38" h="466725">
                <a:moveTo>
                  <a:pt x="281368" y="466725"/>
                </a:moveTo>
                <a:lnTo>
                  <a:pt x="0" y="0"/>
                </a:lnTo>
                <a:lnTo>
                  <a:pt x="306038" y="0"/>
                </a:lnTo>
                <a:lnTo>
                  <a:pt x="306038" y="466725"/>
                </a:lnTo>
                <a:lnTo>
                  <a:pt x="281368" y="466725"/>
                </a:lnTo>
                <a:close/>
              </a:path>
            </a:pathLst>
          </a:custGeom>
          <a:noFill/>
          <a:ln w="1270" cap="flat">
            <a:solidFill>
              <a:srgbClr val="000000">
                <a:alpha val="0"/>
              </a:srgbClr>
            </a:solidFill>
            <a:prstDash val="solid"/>
            <a:miter/>
          </a:ln>
        </p:spPr>
        <p:txBody>
          <a:bodyPr rtlCol="0" anchor="ctr"/>
          <a:lstStyle/>
          <a:p>
            <a:endParaRPr lang="ru-RU"/>
          </a:p>
        </p:txBody>
      </p:sp>
      <p:sp>
        <p:nvSpPr>
          <p:cNvPr id="1079" name="Полилиния: фигура 1078">
            <a:extLst>
              <a:ext uri="{FF2B5EF4-FFF2-40B4-BE49-F238E27FC236}">
                <a16:creationId xmlns:a16="http://schemas.microsoft.com/office/drawing/2014/main" id="{178EFD92-2828-EB13-0D8A-2D4E7C43632C}"/>
              </a:ext>
            </a:extLst>
          </p:cNvPr>
          <p:cNvSpPr/>
          <p:nvPr/>
        </p:nvSpPr>
        <p:spPr>
          <a:xfrm>
            <a:off x="3629028" y="3032299"/>
            <a:ext cx="27050" cy="27050"/>
          </a:xfrm>
          <a:custGeom>
            <a:avLst/>
            <a:gdLst>
              <a:gd name="connsiteX0" fmla="*/ 13525 w 27050"/>
              <a:gd name="connsiteY0" fmla="*/ 27051 h 27050"/>
              <a:gd name="connsiteX1" fmla="*/ 0 w 27050"/>
              <a:gd name="connsiteY1" fmla="*/ 13525 h 27050"/>
              <a:gd name="connsiteX2" fmla="*/ 13525 w 27050"/>
              <a:gd name="connsiteY2" fmla="*/ 0 h 27050"/>
              <a:gd name="connsiteX3" fmla="*/ 27051 w 27050"/>
              <a:gd name="connsiteY3" fmla="*/ 13525 h 27050"/>
              <a:gd name="connsiteX4" fmla="*/ 13525 w 27050"/>
              <a:gd name="connsiteY4" fmla="*/ 27051 h 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 h="27050">
                <a:moveTo>
                  <a:pt x="13525" y="27051"/>
                </a:moveTo>
                <a:cubicBezTo>
                  <a:pt x="6096" y="27051"/>
                  <a:pt x="0" y="21050"/>
                  <a:pt x="0" y="13525"/>
                </a:cubicBezTo>
                <a:cubicBezTo>
                  <a:pt x="0" y="6096"/>
                  <a:pt x="6096" y="0"/>
                  <a:pt x="13525" y="0"/>
                </a:cubicBezTo>
                <a:cubicBezTo>
                  <a:pt x="20955" y="0"/>
                  <a:pt x="27051" y="6096"/>
                  <a:pt x="27051" y="13525"/>
                </a:cubicBezTo>
                <a:cubicBezTo>
                  <a:pt x="27051" y="21050"/>
                  <a:pt x="20955" y="27051"/>
                  <a:pt x="13525" y="27051"/>
                </a:cubicBezTo>
                <a:close/>
              </a:path>
            </a:pathLst>
          </a:custGeom>
          <a:solidFill>
            <a:srgbClr val="535354"/>
          </a:solidFill>
          <a:ln w="9525" cap="flat">
            <a:noFill/>
            <a:prstDash val="solid"/>
            <a:miter/>
          </a:ln>
        </p:spPr>
        <p:txBody>
          <a:bodyPr rtlCol="0" anchor="ctr"/>
          <a:lstStyle/>
          <a:p>
            <a:endParaRPr lang="ru-RU"/>
          </a:p>
        </p:txBody>
      </p:sp>
      <p:sp>
        <p:nvSpPr>
          <p:cNvPr id="1080" name="Полилиния: фигура 1079">
            <a:extLst>
              <a:ext uri="{FF2B5EF4-FFF2-40B4-BE49-F238E27FC236}">
                <a16:creationId xmlns:a16="http://schemas.microsoft.com/office/drawing/2014/main" id="{F95454E2-2AD7-225B-4ABD-23A0C068DD73}"/>
              </a:ext>
            </a:extLst>
          </p:cNvPr>
          <p:cNvSpPr/>
          <p:nvPr/>
        </p:nvSpPr>
        <p:spPr>
          <a:xfrm>
            <a:off x="3629028" y="3032299"/>
            <a:ext cx="27050" cy="27050"/>
          </a:xfrm>
          <a:custGeom>
            <a:avLst/>
            <a:gdLst>
              <a:gd name="connsiteX0" fmla="*/ 0 w 27050"/>
              <a:gd name="connsiteY0" fmla="*/ 13525 h 27050"/>
              <a:gd name="connsiteX1" fmla="*/ 13525 w 27050"/>
              <a:gd name="connsiteY1" fmla="*/ 0 h 27050"/>
              <a:gd name="connsiteX2" fmla="*/ 27051 w 27050"/>
              <a:gd name="connsiteY2" fmla="*/ 13525 h 27050"/>
              <a:gd name="connsiteX3" fmla="*/ 13525 w 27050"/>
              <a:gd name="connsiteY3" fmla="*/ 27051 h 27050"/>
              <a:gd name="connsiteX4" fmla="*/ 0 w 27050"/>
              <a:gd name="connsiteY4" fmla="*/ 13525 h 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 h="27050">
                <a:moveTo>
                  <a:pt x="0" y="13525"/>
                </a:moveTo>
                <a:cubicBezTo>
                  <a:pt x="0" y="6096"/>
                  <a:pt x="6096" y="0"/>
                  <a:pt x="13525" y="0"/>
                </a:cubicBezTo>
                <a:cubicBezTo>
                  <a:pt x="20955" y="0"/>
                  <a:pt x="27051" y="6096"/>
                  <a:pt x="27051" y="13525"/>
                </a:cubicBezTo>
                <a:cubicBezTo>
                  <a:pt x="27051" y="21050"/>
                  <a:pt x="20955" y="27051"/>
                  <a:pt x="13525" y="27051"/>
                </a:cubicBezTo>
                <a:cubicBezTo>
                  <a:pt x="6096" y="27051"/>
                  <a:pt x="0" y="21050"/>
                  <a:pt x="0" y="13525"/>
                </a:cubicBezTo>
                <a:close/>
              </a:path>
            </a:pathLst>
          </a:custGeom>
          <a:noFill/>
          <a:ln w="1270" cap="flat">
            <a:solidFill>
              <a:srgbClr val="000000">
                <a:alpha val="0"/>
              </a:srgbClr>
            </a:solidFill>
            <a:prstDash val="solid"/>
            <a:miter/>
          </a:ln>
        </p:spPr>
        <p:txBody>
          <a:bodyPr rtlCol="0" anchor="ctr"/>
          <a:lstStyle/>
          <a:p>
            <a:endParaRPr lang="ru-RU"/>
          </a:p>
        </p:txBody>
      </p:sp>
      <p:sp>
        <p:nvSpPr>
          <p:cNvPr id="1081" name="Полилиния: фигура 1080">
            <a:extLst>
              <a:ext uri="{FF2B5EF4-FFF2-40B4-BE49-F238E27FC236}">
                <a16:creationId xmlns:a16="http://schemas.microsoft.com/office/drawing/2014/main" id="{FD9687F5-EAD0-DCA8-CE79-B1D4FA51165D}"/>
              </a:ext>
            </a:extLst>
          </p:cNvPr>
          <p:cNvSpPr/>
          <p:nvPr/>
        </p:nvSpPr>
        <p:spPr>
          <a:xfrm>
            <a:off x="2056260" y="3205368"/>
            <a:ext cx="29622" cy="13239"/>
          </a:xfrm>
          <a:custGeom>
            <a:avLst/>
            <a:gdLst>
              <a:gd name="connsiteX0" fmla="*/ 6572 w 29622"/>
              <a:gd name="connsiteY0" fmla="*/ 13240 h 13239"/>
              <a:gd name="connsiteX1" fmla="*/ 23050 w 29622"/>
              <a:gd name="connsiteY1" fmla="*/ 13240 h 13239"/>
              <a:gd name="connsiteX2" fmla="*/ 29623 w 29622"/>
              <a:gd name="connsiteY2" fmla="*/ 6667 h 13239"/>
              <a:gd name="connsiteX3" fmla="*/ 23050 w 29622"/>
              <a:gd name="connsiteY3" fmla="*/ 0 h 13239"/>
              <a:gd name="connsiteX4" fmla="*/ 6572 w 29622"/>
              <a:gd name="connsiteY4" fmla="*/ 0 h 13239"/>
              <a:gd name="connsiteX5" fmla="*/ 0 w 29622"/>
              <a:gd name="connsiteY5" fmla="*/ 6667 h 13239"/>
              <a:gd name="connsiteX6" fmla="*/ 6572 w 29622"/>
              <a:gd name="connsiteY6" fmla="*/ 1324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239">
                <a:moveTo>
                  <a:pt x="6572" y="13240"/>
                </a:moveTo>
                <a:cubicBezTo>
                  <a:pt x="6572" y="13240"/>
                  <a:pt x="12668" y="13240"/>
                  <a:pt x="23050" y="13240"/>
                </a:cubicBezTo>
                <a:cubicBezTo>
                  <a:pt x="26670" y="13240"/>
                  <a:pt x="29623" y="10287"/>
                  <a:pt x="29623" y="6667"/>
                </a:cubicBezTo>
                <a:cubicBezTo>
                  <a:pt x="29623" y="2953"/>
                  <a:pt x="26670" y="0"/>
                  <a:pt x="23050" y="0"/>
                </a:cubicBezTo>
                <a:cubicBezTo>
                  <a:pt x="12668" y="0"/>
                  <a:pt x="6572" y="0"/>
                  <a:pt x="6572" y="0"/>
                </a:cubicBezTo>
                <a:cubicBezTo>
                  <a:pt x="2953" y="0"/>
                  <a:pt x="0" y="2953"/>
                  <a:pt x="0" y="6667"/>
                </a:cubicBezTo>
                <a:cubicBezTo>
                  <a:pt x="0" y="10287"/>
                  <a:pt x="2953" y="13240"/>
                  <a:pt x="6572" y="13240"/>
                </a:cubicBezTo>
                <a:close/>
              </a:path>
            </a:pathLst>
          </a:custGeom>
          <a:solidFill>
            <a:srgbClr val="FFFFFF"/>
          </a:solidFill>
          <a:ln w="9525" cap="flat">
            <a:noFill/>
            <a:prstDash val="solid"/>
            <a:miter/>
          </a:ln>
        </p:spPr>
        <p:txBody>
          <a:bodyPr rtlCol="0" anchor="ctr"/>
          <a:lstStyle/>
          <a:p>
            <a:endParaRPr lang="ru-RU"/>
          </a:p>
        </p:txBody>
      </p:sp>
      <p:sp>
        <p:nvSpPr>
          <p:cNvPr id="1082" name="Полилиния: фигура 1081">
            <a:extLst>
              <a:ext uri="{FF2B5EF4-FFF2-40B4-BE49-F238E27FC236}">
                <a16:creationId xmlns:a16="http://schemas.microsoft.com/office/drawing/2014/main" id="{F7B09753-CAB2-3833-25B9-C30124189C31}"/>
              </a:ext>
            </a:extLst>
          </p:cNvPr>
          <p:cNvSpPr/>
          <p:nvPr/>
        </p:nvSpPr>
        <p:spPr>
          <a:xfrm>
            <a:off x="2056260" y="3205368"/>
            <a:ext cx="29622" cy="13239"/>
          </a:xfrm>
          <a:custGeom>
            <a:avLst/>
            <a:gdLst>
              <a:gd name="connsiteX0" fmla="*/ 23050 w 29622"/>
              <a:gd name="connsiteY0" fmla="*/ 13240 h 13239"/>
              <a:gd name="connsiteX1" fmla="*/ 29623 w 29622"/>
              <a:gd name="connsiteY1" fmla="*/ 6667 h 13239"/>
              <a:gd name="connsiteX2" fmla="*/ 23050 w 29622"/>
              <a:gd name="connsiteY2" fmla="*/ 0 h 13239"/>
              <a:gd name="connsiteX3" fmla="*/ 6572 w 29622"/>
              <a:gd name="connsiteY3" fmla="*/ 0 h 13239"/>
              <a:gd name="connsiteX4" fmla="*/ 0 w 29622"/>
              <a:gd name="connsiteY4" fmla="*/ 6667 h 13239"/>
              <a:gd name="connsiteX5" fmla="*/ 6572 w 29622"/>
              <a:gd name="connsiteY5" fmla="*/ 13240 h 13239"/>
              <a:gd name="connsiteX6" fmla="*/ 23050 w 29622"/>
              <a:gd name="connsiteY6" fmla="*/ 1324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239">
                <a:moveTo>
                  <a:pt x="23050" y="13240"/>
                </a:moveTo>
                <a:cubicBezTo>
                  <a:pt x="26670" y="13240"/>
                  <a:pt x="29623" y="10287"/>
                  <a:pt x="29623" y="6667"/>
                </a:cubicBezTo>
                <a:cubicBezTo>
                  <a:pt x="29623" y="2953"/>
                  <a:pt x="26670" y="0"/>
                  <a:pt x="23050" y="0"/>
                </a:cubicBezTo>
                <a:cubicBezTo>
                  <a:pt x="12668" y="0"/>
                  <a:pt x="6572" y="0"/>
                  <a:pt x="6572" y="0"/>
                </a:cubicBezTo>
                <a:cubicBezTo>
                  <a:pt x="2953" y="0"/>
                  <a:pt x="0" y="2953"/>
                  <a:pt x="0" y="6667"/>
                </a:cubicBezTo>
                <a:cubicBezTo>
                  <a:pt x="0" y="10287"/>
                  <a:pt x="2953" y="13240"/>
                  <a:pt x="6572" y="13240"/>
                </a:cubicBezTo>
                <a:cubicBezTo>
                  <a:pt x="6572" y="13240"/>
                  <a:pt x="12668" y="13240"/>
                  <a:pt x="23050" y="13240"/>
                </a:cubicBezTo>
                <a:close/>
              </a:path>
            </a:pathLst>
          </a:custGeom>
          <a:noFill/>
          <a:ln w="1270" cap="flat">
            <a:solidFill>
              <a:srgbClr val="000000">
                <a:alpha val="0"/>
              </a:srgbClr>
            </a:solidFill>
            <a:prstDash val="solid"/>
            <a:miter/>
          </a:ln>
        </p:spPr>
        <p:txBody>
          <a:bodyPr rtlCol="0" anchor="ctr"/>
          <a:lstStyle/>
          <a:p>
            <a:endParaRPr lang="ru-RU"/>
          </a:p>
        </p:txBody>
      </p:sp>
      <p:sp>
        <p:nvSpPr>
          <p:cNvPr id="1083" name="Полилиния: фигура 1082">
            <a:extLst>
              <a:ext uri="{FF2B5EF4-FFF2-40B4-BE49-F238E27FC236}">
                <a16:creationId xmlns:a16="http://schemas.microsoft.com/office/drawing/2014/main" id="{45DF7DA2-AE94-6362-4942-6A73A8219D73}"/>
              </a:ext>
            </a:extLst>
          </p:cNvPr>
          <p:cNvSpPr/>
          <p:nvPr/>
        </p:nvSpPr>
        <p:spPr>
          <a:xfrm>
            <a:off x="2107123" y="3205368"/>
            <a:ext cx="258127" cy="315563"/>
          </a:xfrm>
          <a:custGeom>
            <a:avLst/>
            <a:gdLst>
              <a:gd name="connsiteX0" fmla="*/ 6572 w 258127"/>
              <a:gd name="connsiteY0" fmla="*/ 13240 h 315563"/>
              <a:gd name="connsiteX1" fmla="*/ 41053 w 258127"/>
              <a:gd name="connsiteY1" fmla="*/ 13240 h 315563"/>
              <a:gd name="connsiteX2" fmla="*/ 47625 w 258127"/>
              <a:gd name="connsiteY2" fmla="*/ 6667 h 315563"/>
              <a:gd name="connsiteX3" fmla="*/ 41053 w 258127"/>
              <a:gd name="connsiteY3" fmla="*/ 0 h 315563"/>
              <a:gd name="connsiteX4" fmla="*/ 6572 w 258127"/>
              <a:gd name="connsiteY4" fmla="*/ 0 h 315563"/>
              <a:gd name="connsiteX5" fmla="*/ 0 w 258127"/>
              <a:gd name="connsiteY5" fmla="*/ 6667 h 315563"/>
              <a:gd name="connsiteX6" fmla="*/ 6572 w 258127"/>
              <a:gd name="connsiteY6" fmla="*/ 13240 h 315563"/>
              <a:gd name="connsiteX7" fmla="*/ 75533 w 258127"/>
              <a:gd name="connsiteY7" fmla="*/ 13240 h 315563"/>
              <a:gd name="connsiteX8" fmla="*/ 109918 w 258127"/>
              <a:gd name="connsiteY8" fmla="*/ 13240 h 315563"/>
              <a:gd name="connsiteX9" fmla="*/ 116491 w 258127"/>
              <a:gd name="connsiteY9" fmla="*/ 6667 h 315563"/>
              <a:gd name="connsiteX10" fmla="*/ 109918 w 258127"/>
              <a:gd name="connsiteY10" fmla="*/ 0 h 315563"/>
              <a:gd name="connsiteX11" fmla="*/ 75533 w 258127"/>
              <a:gd name="connsiteY11" fmla="*/ 0 h 315563"/>
              <a:gd name="connsiteX12" fmla="*/ 68961 w 258127"/>
              <a:gd name="connsiteY12" fmla="*/ 6667 h 315563"/>
              <a:gd name="connsiteX13" fmla="*/ 75533 w 258127"/>
              <a:gd name="connsiteY13" fmla="*/ 13240 h 315563"/>
              <a:gd name="connsiteX14" fmla="*/ 144399 w 258127"/>
              <a:gd name="connsiteY14" fmla="*/ 13240 h 315563"/>
              <a:gd name="connsiteX15" fmla="*/ 178879 w 258127"/>
              <a:gd name="connsiteY15" fmla="*/ 13240 h 315563"/>
              <a:gd name="connsiteX16" fmla="*/ 185452 w 258127"/>
              <a:gd name="connsiteY16" fmla="*/ 6667 h 315563"/>
              <a:gd name="connsiteX17" fmla="*/ 178879 w 258127"/>
              <a:gd name="connsiteY17" fmla="*/ 0 h 315563"/>
              <a:gd name="connsiteX18" fmla="*/ 144399 w 258127"/>
              <a:gd name="connsiteY18" fmla="*/ 0 h 315563"/>
              <a:gd name="connsiteX19" fmla="*/ 137827 w 258127"/>
              <a:gd name="connsiteY19" fmla="*/ 6667 h 315563"/>
              <a:gd name="connsiteX20" fmla="*/ 144399 w 258127"/>
              <a:gd name="connsiteY20" fmla="*/ 13240 h 315563"/>
              <a:gd name="connsiteX21" fmla="*/ 209455 w 258127"/>
              <a:gd name="connsiteY21" fmla="*/ 19431 h 315563"/>
              <a:gd name="connsiteX22" fmla="*/ 232505 w 258127"/>
              <a:gd name="connsiteY22" fmla="*/ 39529 h 315563"/>
              <a:gd name="connsiteX23" fmla="*/ 241649 w 258127"/>
              <a:gd name="connsiteY23" fmla="*/ 41338 h 315563"/>
              <a:gd name="connsiteX24" fmla="*/ 243364 w 258127"/>
              <a:gd name="connsiteY24" fmla="*/ 32195 h 315563"/>
              <a:gd name="connsiteX25" fmla="*/ 215074 w 258127"/>
              <a:gd name="connsiteY25" fmla="*/ 7525 h 315563"/>
              <a:gd name="connsiteX26" fmla="*/ 206311 w 258127"/>
              <a:gd name="connsiteY26" fmla="*/ 10668 h 315563"/>
              <a:gd name="connsiteX27" fmla="*/ 209455 w 258127"/>
              <a:gd name="connsiteY27" fmla="*/ 19431 h 315563"/>
              <a:gd name="connsiteX28" fmla="*/ 244411 w 258127"/>
              <a:gd name="connsiteY28" fmla="*/ 68866 h 315563"/>
              <a:gd name="connsiteX29" fmla="*/ 244888 w 258127"/>
              <a:gd name="connsiteY29" fmla="*/ 71628 h 315563"/>
              <a:gd name="connsiteX30" fmla="*/ 244983 w 258127"/>
              <a:gd name="connsiteY30" fmla="*/ 72295 h 315563"/>
              <a:gd name="connsiteX31" fmla="*/ 244983 w 258127"/>
              <a:gd name="connsiteY31" fmla="*/ 72390 h 315563"/>
              <a:gd name="connsiteX32" fmla="*/ 251555 w 258127"/>
              <a:gd name="connsiteY32" fmla="*/ 71723 h 315563"/>
              <a:gd name="connsiteX33" fmla="*/ 244983 w 258127"/>
              <a:gd name="connsiteY33" fmla="*/ 71723 h 315563"/>
              <a:gd name="connsiteX34" fmla="*/ 244983 w 258127"/>
              <a:gd name="connsiteY34" fmla="*/ 102108 h 315563"/>
              <a:gd name="connsiteX35" fmla="*/ 251555 w 258127"/>
              <a:gd name="connsiteY35" fmla="*/ 108680 h 315563"/>
              <a:gd name="connsiteX36" fmla="*/ 258127 w 258127"/>
              <a:gd name="connsiteY36" fmla="*/ 102108 h 315563"/>
              <a:gd name="connsiteX37" fmla="*/ 258127 w 258127"/>
              <a:gd name="connsiteY37" fmla="*/ 71723 h 315563"/>
              <a:gd name="connsiteX38" fmla="*/ 258127 w 258127"/>
              <a:gd name="connsiteY38" fmla="*/ 71057 h 315563"/>
              <a:gd name="connsiteX39" fmla="*/ 257365 w 258127"/>
              <a:gd name="connsiteY39" fmla="*/ 66389 h 315563"/>
              <a:gd name="connsiteX40" fmla="*/ 249650 w 258127"/>
              <a:gd name="connsiteY40" fmla="*/ 61150 h 315563"/>
              <a:gd name="connsiteX41" fmla="*/ 244411 w 258127"/>
              <a:gd name="connsiteY41" fmla="*/ 68866 h 315563"/>
              <a:gd name="connsiteX42" fmla="*/ 244983 w 258127"/>
              <a:gd name="connsiteY42" fmla="*/ 136588 h 315563"/>
              <a:gd name="connsiteX43" fmla="*/ 244983 w 258127"/>
              <a:gd name="connsiteY43" fmla="*/ 171069 h 315563"/>
              <a:gd name="connsiteX44" fmla="*/ 251555 w 258127"/>
              <a:gd name="connsiteY44" fmla="*/ 177641 h 315563"/>
              <a:gd name="connsiteX45" fmla="*/ 258127 w 258127"/>
              <a:gd name="connsiteY45" fmla="*/ 171069 h 315563"/>
              <a:gd name="connsiteX46" fmla="*/ 258127 w 258127"/>
              <a:gd name="connsiteY46" fmla="*/ 136588 h 315563"/>
              <a:gd name="connsiteX47" fmla="*/ 251555 w 258127"/>
              <a:gd name="connsiteY47" fmla="*/ 129921 h 315563"/>
              <a:gd name="connsiteX48" fmla="*/ 244983 w 258127"/>
              <a:gd name="connsiteY48" fmla="*/ 136588 h 315563"/>
              <a:gd name="connsiteX49" fmla="*/ 244983 w 258127"/>
              <a:gd name="connsiteY49" fmla="*/ 205550 h 315563"/>
              <a:gd name="connsiteX50" fmla="*/ 244983 w 258127"/>
              <a:gd name="connsiteY50" fmla="*/ 240030 h 315563"/>
              <a:gd name="connsiteX51" fmla="*/ 251555 w 258127"/>
              <a:gd name="connsiteY51" fmla="*/ 246602 h 315563"/>
              <a:gd name="connsiteX52" fmla="*/ 258127 w 258127"/>
              <a:gd name="connsiteY52" fmla="*/ 240030 h 315563"/>
              <a:gd name="connsiteX53" fmla="*/ 258127 w 258127"/>
              <a:gd name="connsiteY53" fmla="*/ 205550 h 315563"/>
              <a:gd name="connsiteX54" fmla="*/ 251555 w 258127"/>
              <a:gd name="connsiteY54" fmla="*/ 198882 h 315563"/>
              <a:gd name="connsiteX55" fmla="*/ 244983 w 258127"/>
              <a:gd name="connsiteY55" fmla="*/ 205550 h 315563"/>
              <a:gd name="connsiteX56" fmla="*/ 244983 w 258127"/>
              <a:gd name="connsiteY56" fmla="*/ 274511 h 315563"/>
              <a:gd name="connsiteX57" fmla="*/ 244983 w 258127"/>
              <a:gd name="connsiteY57" fmla="*/ 308991 h 315563"/>
              <a:gd name="connsiteX58" fmla="*/ 251555 w 258127"/>
              <a:gd name="connsiteY58" fmla="*/ 315563 h 315563"/>
              <a:gd name="connsiteX59" fmla="*/ 258127 w 258127"/>
              <a:gd name="connsiteY59" fmla="*/ 308991 h 315563"/>
              <a:gd name="connsiteX60" fmla="*/ 258127 w 258127"/>
              <a:gd name="connsiteY60" fmla="*/ 274511 h 315563"/>
              <a:gd name="connsiteX61" fmla="*/ 251555 w 258127"/>
              <a:gd name="connsiteY61" fmla="*/ 267843 h 315563"/>
              <a:gd name="connsiteX62" fmla="*/ 244983 w 258127"/>
              <a:gd name="connsiteY62" fmla="*/ 274511 h 3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8127" h="315563">
                <a:moveTo>
                  <a:pt x="6572" y="13240"/>
                </a:moveTo>
                <a:cubicBezTo>
                  <a:pt x="17145" y="13240"/>
                  <a:pt x="28765" y="13240"/>
                  <a:pt x="41053" y="13240"/>
                </a:cubicBezTo>
                <a:cubicBezTo>
                  <a:pt x="44672" y="13240"/>
                  <a:pt x="47625" y="10287"/>
                  <a:pt x="47625" y="6667"/>
                </a:cubicBezTo>
                <a:cubicBezTo>
                  <a:pt x="47625" y="2953"/>
                  <a:pt x="44672" y="0"/>
                  <a:pt x="41053" y="0"/>
                </a:cubicBezTo>
                <a:cubicBezTo>
                  <a:pt x="28765" y="0"/>
                  <a:pt x="17145" y="0"/>
                  <a:pt x="6572" y="0"/>
                </a:cubicBezTo>
                <a:cubicBezTo>
                  <a:pt x="2953" y="0"/>
                  <a:pt x="0" y="2953"/>
                  <a:pt x="0" y="6667"/>
                </a:cubicBezTo>
                <a:cubicBezTo>
                  <a:pt x="0" y="10287"/>
                  <a:pt x="2953" y="13240"/>
                  <a:pt x="6572" y="13240"/>
                </a:cubicBezTo>
                <a:close/>
                <a:moveTo>
                  <a:pt x="75533" y="13240"/>
                </a:moveTo>
                <a:cubicBezTo>
                  <a:pt x="87058" y="13240"/>
                  <a:pt x="98679" y="13240"/>
                  <a:pt x="109918" y="13240"/>
                </a:cubicBezTo>
                <a:cubicBezTo>
                  <a:pt x="113633" y="13240"/>
                  <a:pt x="116491" y="10287"/>
                  <a:pt x="116491" y="6667"/>
                </a:cubicBezTo>
                <a:cubicBezTo>
                  <a:pt x="116491" y="2953"/>
                  <a:pt x="113633" y="0"/>
                  <a:pt x="109918" y="0"/>
                </a:cubicBezTo>
                <a:cubicBezTo>
                  <a:pt x="98679" y="0"/>
                  <a:pt x="87058" y="0"/>
                  <a:pt x="75533" y="0"/>
                </a:cubicBezTo>
                <a:cubicBezTo>
                  <a:pt x="71914" y="0"/>
                  <a:pt x="68961" y="2953"/>
                  <a:pt x="68961" y="6667"/>
                </a:cubicBezTo>
                <a:cubicBezTo>
                  <a:pt x="68961" y="10287"/>
                  <a:pt x="71914" y="13240"/>
                  <a:pt x="75533" y="13240"/>
                </a:cubicBezTo>
                <a:close/>
                <a:moveTo>
                  <a:pt x="144399" y="13240"/>
                </a:moveTo>
                <a:cubicBezTo>
                  <a:pt x="157353" y="13240"/>
                  <a:pt x="169164" y="13240"/>
                  <a:pt x="178879" y="13240"/>
                </a:cubicBezTo>
                <a:cubicBezTo>
                  <a:pt x="182499" y="13240"/>
                  <a:pt x="185452" y="10287"/>
                  <a:pt x="185452" y="6667"/>
                </a:cubicBezTo>
                <a:cubicBezTo>
                  <a:pt x="185452" y="2953"/>
                  <a:pt x="182499" y="0"/>
                  <a:pt x="178879" y="0"/>
                </a:cubicBezTo>
                <a:cubicBezTo>
                  <a:pt x="169164" y="0"/>
                  <a:pt x="157353" y="0"/>
                  <a:pt x="144399" y="0"/>
                </a:cubicBezTo>
                <a:cubicBezTo>
                  <a:pt x="140779" y="0"/>
                  <a:pt x="137827" y="2953"/>
                  <a:pt x="137827" y="6667"/>
                </a:cubicBezTo>
                <a:cubicBezTo>
                  <a:pt x="137827" y="10287"/>
                  <a:pt x="140779" y="13240"/>
                  <a:pt x="144399" y="13240"/>
                </a:cubicBezTo>
                <a:close/>
                <a:moveTo>
                  <a:pt x="209455" y="19431"/>
                </a:moveTo>
                <a:cubicBezTo>
                  <a:pt x="219837" y="24384"/>
                  <a:pt x="227171" y="31718"/>
                  <a:pt x="232505" y="39529"/>
                </a:cubicBezTo>
                <a:cubicBezTo>
                  <a:pt x="234505" y="42577"/>
                  <a:pt x="238601" y="43339"/>
                  <a:pt x="241649" y="41338"/>
                </a:cubicBezTo>
                <a:cubicBezTo>
                  <a:pt x="244602" y="39243"/>
                  <a:pt x="245364" y="35147"/>
                  <a:pt x="243364" y="32195"/>
                </a:cubicBezTo>
                <a:cubicBezTo>
                  <a:pt x="237077" y="22860"/>
                  <a:pt x="227933" y="13716"/>
                  <a:pt x="215074" y="7525"/>
                </a:cubicBezTo>
                <a:cubicBezTo>
                  <a:pt x="211836" y="6001"/>
                  <a:pt x="207835" y="7429"/>
                  <a:pt x="206311" y="10668"/>
                </a:cubicBezTo>
                <a:cubicBezTo>
                  <a:pt x="204788" y="14002"/>
                  <a:pt x="206121" y="17907"/>
                  <a:pt x="209455" y="19431"/>
                </a:cubicBezTo>
                <a:close/>
                <a:moveTo>
                  <a:pt x="244411" y="68866"/>
                </a:moveTo>
                <a:cubicBezTo>
                  <a:pt x="244697" y="70009"/>
                  <a:pt x="244792" y="70961"/>
                  <a:pt x="244888" y="71628"/>
                </a:cubicBezTo>
                <a:lnTo>
                  <a:pt x="244983" y="72295"/>
                </a:lnTo>
                <a:lnTo>
                  <a:pt x="244983" y="72390"/>
                </a:lnTo>
                <a:lnTo>
                  <a:pt x="251555" y="71723"/>
                </a:lnTo>
                <a:lnTo>
                  <a:pt x="244983" y="71723"/>
                </a:lnTo>
                <a:lnTo>
                  <a:pt x="244983" y="102108"/>
                </a:lnTo>
                <a:cubicBezTo>
                  <a:pt x="244983" y="105728"/>
                  <a:pt x="247936" y="108680"/>
                  <a:pt x="251555" y="108680"/>
                </a:cubicBezTo>
                <a:cubicBezTo>
                  <a:pt x="255175" y="108680"/>
                  <a:pt x="258127" y="105728"/>
                  <a:pt x="258127" y="102108"/>
                </a:cubicBezTo>
                <a:lnTo>
                  <a:pt x="258127" y="71723"/>
                </a:lnTo>
                <a:lnTo>
                  <a:pt x="258127" y="71057"/>
                </a:lnTo>
                <a:cubicBezTo>
                  <a:pt x="258127" y="70961"/>
                  <a:pt x="257937" y="69152"/>
                  <a:pt x="257365" y="66389"/>
                </a:cubicBezTo>
                <a:cubicBezTo>
                  <a:pt x="256699" y="62770"/>
                  <a:pt x="253270" y="60484"/>
                  <a:pt x="249650" y="61150"/>
                </a:cubicBezTo>
                <a:cubicBezTo>
                  <a:pt x="246126" y="61817"/>
                  <a:pt x="243745" y="65246"/>
                  <a:pt x="244411" y="68866"/>
                </a:cubicBezTo>
                <a:close/>
                <a:moveTo>
                  <a:pt x="244983" y="136588"/>
                </a:moveTo>
                <a:lnTo>
                  <a:pt x="244983" y="171069"/>
                </a:lnTo>
                <a:cubicBezTo>
                  <a:pt x="244983" y="174688"/>
                  <a:pt x="247936" y="177641"/>
                  <a:pt x="251555" y="177641"/>
                </a:cubicBezTo>
                <a:cubicBezTo>
                  <a:pt x="255175" y="177641"/>
                  <a:pt x="258127" y="174688"/>
                  <a:pt x="258127" y="171069"/>
                </a:cubicBezTo>
                <a:lnTo>
                  <a:pt x="258127" y="136588"/>
                </a:lnTo>
                <a:cubicBezTo>
                  <a:pt x="258127" y="132874"/>
                  <a:pt x="255175" y="129921"/>
                  <a:pt x="251555" y="129921"/>
                </a:cubicBezTo>
                <a:cubicBezTo>
                  <a:pt x="247936" y="129921"/>
                  <a:pt x="244983" y="132874"/>
                  <a:pt x="244983" y="136588"/>
                </a:cubicBezTo>
                <a:close/>
                <a:moveTo>
                  <a:pt x="244983" y="205550"/>
                </a:moveTo>
                <a:lnTo>
                  <a:pt x="244983" y="240030"/>
                </a:lnTo>
                <a:cubicBezTo>
                  <a:pt x="244983" y="243650"/>
                  <a:pt x="247936" y="246602"/>
                  <a:pt x="251555" y="246602"/>
                </a:cubicBezTo>
                <a:cubicBezTo>
                  <a:pt x="255175" y="246602"/>
                  <a:pt x="258127" y="243650"/>
                  <a:pt x="258127" y="240030"/>
                </a:cubicBezTo>
                <a:lnTo>
                  <a:pt x="258127" y="205550"/>
                </a:lnTo>
                <a:cubicBezTo>
                  <a:pt x="258127" y="201835"/>
                  <a:pt x="255175" y="198882"/>
                  <a:pt x="251555" y="198882"/>
                </a:cubicBezTo>
                <a:cubicBezTo>
                  <a:pt x="247936" y="198882"/>
                  <a:pt x="244983" y="201835"/>
                  <a:pt x="244983" y="205550"/>
                </a:cubicBezTo>
                <a:close/>
                <a:moveTo>
                  <a:pt x="244983" y="274511"/>
                </a:moveTo>
                <a:lnTo>
                  <a:pt x="244983" y="308991"/>
                </a:lnTo>
                <a:cubicBezTo>
                  <a:pt x="244983" y="312611"/>
                  <a:pt x="247936" y="315563"/>
                  <a:pt x="251555" y="315563"/>
                </a:cubicBezTo>
                <a:cubicBezTo>
                  <a:pt x="255175" y="315563"/>
                  <a:pt x="258127" y="312611"/>
                  <a:pt x="258127" y="308991"/>
                </a:cubicBezTo>
                <a:lnTo>
                  <a:pt x="258127" y="274511"/>
                </a:lnTo>
                <a:cubicBezTo>
                  <a:pt x="258127" y="270796"/>
                  <a:pt x="255175" y="267843"/>
                  <a:pt x="251555" y="267843"/>
                </a:cubicBezTo>
                <a:cubicBezTo>
                  <a:pt x="247936" y="267843"/>
                  <a:pt x="244983" y="270796"/>
                  <a:pt x="244983" y="274511"/>
                </a:cubicBezTo>
                <a:close/>
              </a:path>
            </a:pathLst>
          </a:custGeom>
          <a:solidFill>
            <a:srgbClr val="FFFFFF"/>
          </a:solidFill>
          <a:ln w="9525" cap="flat">
            <a:noFill/>
            <a:prstDash val="solid"/>
            <a:miter/>
          </a:ln>
        </p:spPr>
        <p:txBody>
          <a:bodyPr rtlCol="0" anchor="ctr"/>
          <a:lstStyle/>
          <a:p>
            <a:endParaRPr lang="ru-RU"/>
          </a:p>
        </p:txBody>
      </p:sp>
      <p:sp>
        <p:nvSpPr>
          <p:cNvPr id="1084" name="Полилиния: фигура 1083">
            <a:extLst>
              <a:ext uri="{FF2B5EF4-FFF2-40B4-BE49-F238E27FC236}">
                <a16:creationId xmlns:a16="http://schemas.microsoft.com/office/drawing/2014/main" id="{4AF0D5C7-FBA6-95F7-1187-A10CDF9FDBC2}"/>
              </a:ext>
            </a:extLst>
          </p:cNvPr>
          <p:cNvSpPr/>
          <p:nvPr/>
        </p:nvSpPr>
        <p:spPr>
          <a:xfrm>
            <a:off x="2107123" y="3205368"/>
            <a:ext cx="258127" cy="315563"/>
          </a:xfrm>
          <a:custGeom>
            <a:avLst/>
            <a:gdLst>
              <a:gd name="connsiteX0" fmla="*/ 41053 w 258127"/>
              <a:gd name="connsiteY0" fmla="*/ 13240 h 315563"/>
              <a:gd name="connsiteX1" fmla="*/ 47625 w 258127"/>
              <a:gd name="connsiteY1" fmla="*/ 6667 h 315563"/>
              <a:gd name="connsiteX2" fmla="*/ 41053 w 258127"/>
              <a:gd name="connsiteY2" fmla="*/ 0 h 315563"/>
              <a:gd name="connsiteX3" fmla="*/ 6572 w 258127"/>
              <a:gd name="connsiteY3" fmla="*/ 0 h 315563"/>
              <a:gd name="connsiteX4" fmla="*/ 0 w 258127"/>
              <a:gd name="connsiteY4" fmla="*/ 6667 h 315563"/>
              <a:gd name="connsiteX5" fmla="*/ 6572 w 258127"/>
              <a:gd name="connsiteY5" fmla="*/ 13240 h 315563"/>
              <a:gd name="connsiteX6" fmla="*/ 41053 w 258127"/>
              <a:gd name="connsiteY6" fmla="*/ 13240 h 315563"/>
              <a:gd name="connsiteX7" fmla="*/ 109918 w 258127"/>
              <a:gd name="connsiteY7" fmla="*/ 13240 h 315563"/>
              <a:gd name="connsiteX8" fmla="*/ 116491 w 258127"/>
              <a:gd name="connsiteY8" fmla="*/ 6667 h 315563"/>
              <a:gd name="connsiteX9" fmla="*/ 109918 w 258127"/>
              <a:gd name="connsiteY9" fmla="*/ 0 h 315563"/>
              <a:gd name="connsiteX10" fmla="*/ 75533 w 258127"/>
              <a:gd name="connsiteY10" fmla="*/ 0 h 315563"/>
              <a:gd name="connsiteX11" fmla="*/ 68961 w 258127"/>
              <a:gd name="connsiteY11" fmla="*/ 6667 h 315563"/>
              <a:gd name="connsiteX12" fmla="*/ 75533 w 258127"/>
              <a:gd name="connsiteY12" fmla="*/ 13240 h 315563"/>
              <a:gd name="connsiteX13" fmla="*/ 109918 w 258127"/>
              <a:gd name="connsiteY13" fmla="*/ 13240 h 315563"/>
              <a:gd name="connsiteX14" fmla="*/ 178879 w 258127"/>
              <a:gd name="connsiteY14" fmla="*/ 13240 h 315563"/>
              <a:gd name="connsiteX15" fmla="*/ 185452 w 258127"/>
              <a:gd name="connsiteY15" fmla="*/ 6667 h 315563"/>
              <a:gd name="connsiteX16" fmla="*/ 178879 w 258127"/>
              <a:gd name="connsiteY16" fmla="*/ 0 h 315563"/>
              <a:gd name="connsiteX17" fmla="*/ 144399 w 258127"/>
              <a:gd name="connsiteY17" fmla="*/ 0 h 315563"/>
              <a:gd name="connsiteX18" fmla="*/ 137827 w 258127"/>
              <a:gd name="connsiteY18" fmla="*/ 6667 h 315563"/>
              <a:gd name="connsiteX19" fmla="*/ 144399 w 258127"/>
              <a:gd name="connsiteY19" fmla="*/ 13240 h 315563"/>
              <a:gd name="connsiteX20" fmla="*/ 178879 w 258127"/>
              <a:gd name="connsiteY20" fmla="*/ 13240 h 315563"/>
              <a:gd name="connsiteX21" fmla="*/ 232505 w 258127"/>
              <a:gd name="connsiteY21" fmla="*/ 39529 h 315563"/>
              <a:gd name="connsiteX22" fmla="*/ 241649 w 258127"/>
              <a:gd name="connsiteY22" fmla="*/ 41338 h 315563"/>
              <a:gd name="connsiteX23" fmla="*/ 243364 w 258127"/>
              <a:gd name="connsiteY23" fmla="*/ 32195 h 315563"/>
              <a:gd name="connsiteX24" fmla="*/ 215074 w 258127"/>
              <a:gd name="connsiteY24" fmla="*/ 7525 h 315563"/>
              <a:gd name="connsiteX25" fmla="*/ 206311 w 258127"/>
              <a:gd name="connsiteY25" fmla="*/ 10668 h 315563"/>
              <a:gd name="connsiteX26" fmla="*/ 209455 w 258127"/>
              <a:gd name="connsiteY26" fmla="*/ 19431 h 315563"/>
              <a:gd name="connsiteX27" fmla="*/ 232505 w 258127"/>
              <a:gd name="connsiteY27" fmla="*/ 39529 h 315563"/>
              <a:gd name="connsiteX28" fmla="*/ 244888 w 258127"/>
              <a:gd name="connsiteY28" fmla="*/ 71628 h 315563"/>
              <a:gd name="connsiteX29" fmla="*/ 244983 w 258127"/>
              <a:gd name="connsiteY29" fmla="*/ 72295 h 315563"/>
              <a:gd name="connsiteX30" fmla="*/ 244983 w 258127"/>
              <a:gd name="connsiteY30" fmla="*/ 72390 h 315563"/>
              <a:gd name="connsiteX31" fmla="*/ 251555 w 258127"/>
              <a:gd name="connsiteY31" fmla="*/ 71723 h 315563"/>
              <a:gd name="connsiteX32" fmla="*/ 244983 w 258127"/>
              <a:gd name="connsiteY32" fmla="*/ 71723 h 315563"/>
              <a:gd name="connsiteX33" fmla="*/ 244983 w 258127"/>
              <a:gd name="connsiteY33" fmla="*/ 102108 h 315563"/>
              <a:gd name="connsiteX34" fmla="*/ 251555 w 258127"/>
              <a:gd name="connsiteY34" fmla="*/ 108680 h 315563"/>
              <a:gd name="connsiteX35" fmla="*/ 258127 w 258127"/>
              <a:gd name="connsiteY35" fmla="*/ 102108 h 315563"/>
              <a:gd name="connsiteX36" fmla="*/ 258127 w 258127"/>
              <a:gd name="connsiteY36" fmla="*/ 71723 h 315563"/>
              <a:gd name="connsiteX37" fmla="*/ 258127 w 258127"/>
              <a:gd name="connsiteY37" fmla="*/ 71057 h 315563"/>
              <a:gd name="connsiteX38" fmla="*/ 257365 w 258127"/>
              <a:gd name="connsiteY38" fmla="*/ 66389 h 315563"/>
              <a:gd name="connsiteX39" fmla="*/ 249650 w 258127"/>
              <a:gd name="connsiteY39" fmla="*/ 61150 h 315563"/>
              <a:gd name="connsiteX40" fmla="*/ 244411 w 258127"/>
              <a:gd name="connsiteY40" fmla="*/ 68866 h 315563"/>
              <a:gd name="connsiteX41" fmla="*/ 244888 w 258127"/>
              <a:gd name="connsiteY41" fmla="*/ 71628 h 315563"/>
              <a:gd name="connsiteX42" fmla="*/ 244983 w 258127"/>
              <a:gd name="connsiteY42" fmla="*/ 171069 h 315563"/>
              <a:gd name="connsiteX43" fmla="*/ 251555 w 258127"/>
              <a:gd name="connsiteY43" fmla="*/ 177641 h 315563"/>
              <a:gd name="connsiteX44" fmla="*/ 258127 w 258127"/>
              <a:gd name="connsiteY44" fmla="*/ 171069 h 315563"/>
              <a:gd name="connsiteX45" fmla="*/ 258127 w 258127"/>
              <a:gd name="connsiteY45" fmla="*/ 136588 h 315563"/>
              <a:gd name="connsiteX46" fmla="*/ 251555 w 258127"/>
              <a:gd name="connsiteY46" fmla="*/ 129921 h 315563"/>
              <a:gd name="connsiteX47" fmla="*/ 244983 w 258127"/>
              <a:gd name="connsiteY47" fmla="*/ 136588 h 315563"/>
              <a:gd name="connsiteX48" fmla="*/ 244983 w 258127"/>
              <a:gd name="connsiteY48" fmla="*/ 171069 h 315563"/>
              <a:gd name="connsiteX49" fmla="*/ 244983 w 258127"/>
              <a:gd name="connsiteY49" fmla="*/ 240030 h 315563"/>
              <a:gd name="connsiteX50" fmla="*/ 251555 w 258127"/>
              <a:gd name="connsiteY50" fmla="*/ 246602 h 315563"/>
              <a:gd name="connsiteX51" fmla="*/ 258127 w 258127"/>
              <a:gd name="connsiteY51" fmla="*/ 240030 h 315563"/>
              <a:gd name="connsiteX52" fmla="*/ 258127 w 258127"/>
              <a:gd name="connsiteY52" fmla="*/ 205550 h 315563"/>
              <a:gd name="connsiteX53" fmla="*/ 251555 w 258127"/>
              <a:gd name="connsiteY53" fmla="*/ 198882 h 315563"/>
              <a:gd name="connsiteX54" fmla="*/ 244983 w 258127"/>
              <a:gd name="connsiteY54" fmla="*/ 205550 h 315563"/>
              <a:gd name="connsiteX55" fmla="*/ 244983 w 258127"/>
              <a:gd name="connsiteY55" fmla="*/ 240030 h 315563"/>
              <a:gd name="connsiteX56" fmla="*/ 244983 w 258127"/>
              <a:gd name="connsiteY56" fmla="*/ 308991 h 315563"/>
              <a:gd name="connsiteX57" fmla="*/ 251555 w 258127"/>
              <a:gd name="connsiteY57" fmla="*/ 315563 h 315563"/>
              <a:gd name="connsiteX58" fmla="*/ 258127 w 258127"/>
              <a:gd name="connsiteY58" fmla="*/ 308991 h 315563"/>
              <a:gd name="connsiteX59" fmla="*/ 258127 w 258127"/>
              <a:gd name="connsiteY59" fmla="*/ 274511 h 315563"/>
              <a:gd name="connsiteX60" fmla="*/ 251555 w 258127"/>
              <a:gd name="connsiteY60" fmla="*/ 267843 h 315563"/>
              <a:gd name="connsiteX61" fmla="*/ 244983 w 258127"/>
              <a:gd name="connsiteY61" fmla="*/ 274511 h 315563"/>
              <a:gd name="connsiteX62" fmla="*/ 244983 w 258127"/>
              <a:gd name="connsiteY62" fmla="*/ 308991 h 31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8127" h="315563">
                <a:moveTo>
                  <a:pt x="41053" y="13240"/>
                </a:moveTo>
                <a:cubicBezTo>
                  <a:pt x="44672" y="13240"/>
                  <a:pt x="47625" y="10287"/>
                  <a:pt x="47625" y="6667"/>
                </a:cubicBezTo>
                <a:cubicBezTo>
                  <a:pt x="47625" y="2953"/>
                  <a:pt x="44672" y="0"/>
                  <a:pt x="41053" y="0"/>
                </a:cubicBezTo>
                <a:cubicBezTo>
                  <a:pt x="28765" y="0"/>
                  <a:pt x="17145" y="0"/>
                  <a:pt x="6572" y="0"/>
                </a:cubicBezTo>
                <a:cubicBezTo>
                  <a:pt x="2953" y="0"/>
                  <a:pt x="0" y="2953"/>
                  <a:pt x="0" y="6667"/>
                </a:cubicBezTo>
                <a:cubicBezTo>
                  <a:pt x="0" y="10287"/>
                  <a:pt x="2953" y="13240"/>
                  <a:pt x="6572" y="13240"/>
                </a:cubicBezTo>
                <a:cubicBezTo>
                  <a:pt x="17145" y="13240"/>
                  <a:pt x="28765" y="13240"/>
                  <a:pt x="41053" y="13240"/>
                </a:cubicBezTo>
                <a:close/>
                <a:moveTo>
                  <a:pt x="109918" y="13240"/>
                </a:moveTo>
                <a:cubicBezTo>
                  <a:pt x="113633" y="13240"/>
                  <a:pt x="116491" y="10287"/>
                  <a:pt x="116491" y="6667"/>
                </a:cubicBezTo>
                <a:cubicBezTo>
                  <a:pt x="116491" y="2953"/>
                  <a:pt x="113633" y="0"/>
                  <a:pt x="109918" y="0"/>
                </a:cubicBezTo>
                <a:cubicBezTo>
                  <a:pt x="98679" y="0"/>
                  <a:pt x="87058" y="0"/>
                  <a:pt x="75533" y="0"/>
                </a:cubicBezTo>
                <a:cubicBezTo>
                  <a:pt x="71914" y="0"/>
                  <a:pt x="68961" y="2953"/>
                  <a:pt x="68961" y="6667"/>
                </a:cubicBezTo>
                <a:cubicBezTo>
                  <a:pt x="68961" y="10287"/>
                  <a:pt x="71914" y="13240"/>
                  <a:pt x="75533" y="13240"/>
                </a:cubicBezTo>
                <a:cubicBezTo>
                  <a:pt x="87058" y="13240"/>
                  <a:pt x="98679" y="13240"/>
                  <a:pt x="109918" y="13240"/>
                </a:cubicBezTo>
                <a:close/>
                <a:moveTo>
                  <a:pt x="178879" y="13240"/>
                </a:moveTo>
                <a:cubicBezTo>
                  <a:pt x="182499" y="13240"/>
                  <a:pt x="185452" y="10287"/>
                  <a:pt x="185452" y="6667"/>
                </a:cubicBezTo>
                <a:cubicBezTo>
                  <a:pt x="185452" y="2953"/>
                  <a:pt x="182499" y="0"/>
                  <a:pt x="178879" y="0"/>
                </a:cubicBezTo>
                <a:cubicBezTo>
                  <a:pt x="169164" y="0"/>
                  <a:pt x="157353" y="0"/>
                  <a:pt x="144399" y="0"/>
                </a:cubicBezTo>
                <a:cubicBezTo>
                  <a:pt x="140779" y="0"/>
                  <a:pt x="137827" y="2953"/>
                  <a:pt x="137827" y="6667"/>
                </a:cubicBezTo>
                <a:cubicBezTo>
                  <a:pt x="137827" y="10287"/>
                  <a:pt x="140779" y="13240"/>
                  <a:pt x="144399" y="13240"/>
                </a:cubicBezTo>
                <a:cubicBezTo>
                  <a:pt x="157353" y="13240"/>
                  <a:pt x="169164" y="13240"/>
                  <a:pt x="178879" y="13240"/>
                </a:cubicBezTo>
                <a:close/>
                <a:moveTo>
                  <a:pt x="232505" y="39529"/>
                </a:moveTo>
                <a:cubicBezTo>
                  <a:pt x="234505" y="42577"/>
                  <a:pt x="238601" y="43339"/>
                  <a:pt x="241649" y="41338"/>
                </a:cubicBezTo>
                <a:cubicBezTo>
                  <a:pt x="244602" y="39243"/>
                  <a:pt x="245364" y="35147"/>
                  <a:pt x="243364" y="32195"/>
                </a:cubicBezTo>
                <a:cubicBezTo>
                  <a:pt x="237077" y="22860"/>
                  <a:pt x="227933" y="13716"/>
                  <a:pt x="215074" y="7525"/>
                </a:cubicBezTo>
                <a:cubicBezTo>
                  <a:pt x="211836" y="6001"/>
                  <a:pt x="207835" y="7429"/>
                  <a:pt x="206311" y="10668"/>
                </a:cubicBezTo>
                <a:cubicBezTo>
                  <a:pt x="204788" y="14002"/>
                  <a:pt x="206121" y="17907"/>
                  <a:pt x="209455" y="19431"/>
                </a:cubicBezTo>
                <a:cubicBezTo>
                  <a:pt x="219837" y="24384"/>
                  <a:pt x="227171" y="31718"/>
                  <a:pt x="232505" y="39529"/>
                </a:cubicBezTo>
                <a:close/>
                <a:moveTo>
                  <a:pt x="244888" y="71628"/>
                </a:moveTo>
                <a:lnTo>
                  <a:pt x="244983" y="72295"/>
                </a:lnTo>
                <a:lnTo>
                  <a:pt x="244983" y="72390"/>
                </a:lnTo>
                <a:lnTo>
                  <a:pt x="251555" y="71723"/>
                </a:lnTo>
                <a:lnTo>
                  <a:pt x="244983" y="71723"/>
                </a:lnTo>
                <a:lnTo>
                  <a:pt x="244983" y="102108"/>
                </a:lnTo>
                <a:cubicBezTo>
                  <a:pt x="244983" y="105728"/>
                  <a:pt x="247936" y="108680"/>
                  <a:pt x="251555" y="108680"/>
                </a:cubicBezTo>
                <a:cubicBezTo>
                  <a:pt x="255175" y="108680"/>
                  <a:pt x="258127" y="105728"/>
                  <a:pt x="258127" y="102108"/>
                </a:cubicBezTo>
                <a:lnTo>
                  <a:pt x="258127" y="71723"/>
                </a:lnTo>
                <a:lnTo>
                  <a:pt x="258127" y="71057"/>
                </a:lnTo>
                <a:cubicBezTo>
                  <a:pt x="258127" y="70961"/>
                  <a:pt x="257937" y="69152"/>
                  <a:pt x="257365" y="66389"/>
                </a:cubicBezTo>
                <a:cubicBezTo>
                  <a:pt x="256699" y="62770"/>
                  <a:pt x="253270" y="60484"/>
                  <a:pt x="249650" y="61150"/>
                </a:cubicBezTo>
                <a:cubicBezTo>
                  <a:pt x="246126" y="61817"/>
                  <a:pt x="243745" y="65246"/>
                  <a:pt x="244411" y="68866"/>
                </a:cubicBezTo>
                <a:cubicBezTo>
                  <a:pt x="244697" y="70009"/>
                  <a:pt x="244792" y="70961"/>
                  <a:pt x="244888" y="71628"/>
                </a:cubicBezTo>
                <a:close/>
                <a:moveTo>
                  <a:pt x="244983" y="171069"/>
                </a:moveTo>
                <a:cubicBezTo>
                  <a:pt x="244983" y="174688"/>
                  <a:pt x="247936" y="177641"/>
                  <a:pt x="251555" y="177641"/>
                </a:cubicBezTo>
                <a:cubicBezTo>
                  <a:pt x="255175" y="177641"/>
                  <a:pt x="258127" y="174688"/>
                  <a:pt x="258127" y="171069"/>
                </a:cubicBezTo>
                <a:lnTo>
                  <a:pt x="258127" y="136588"/>
                </a:lnTo>
                <a:cubicBezTo>
                  <a:pt x="258127" y="132874"/>
                  <a:pt x="255175" y="129921"/>
                  <a:pt x="251555" y="129921"/>
                </a:cubicBezTo>
                <a:cubicBezTo>
                  <a:pt x="247936" y="129921"/>
                  <a:pt x="244983" y="132874"/>
                  <a:pt x="244983" y="136588"/>
                </a:cubicBezTo>
                <a:lnTo>
                  <a:pt x="244983" y="171069"/>
                </a:lnTo>
                <a:close/>
                <a:moveTo>
                  <a:pt x="244983" y="240030"/>
                </a:moveTo>
                <a:cubicBezTo>
                  <a:pt x="244983" y="243650"/>
                  <a:pt x="247936" y="246602"/>
                  <a:pt x="251555" y="246602"/>
                </a:cubicBezTo>
                <a:cubicBezTo>
                  <a:pt x="255175" y="246602"/>
                  <a:pt x="258127" y="243650"/>
                  <a:pt x="258127" y="240030"/>
                </a:cubicBezTo>
                <a:lnTo>
                  <a:pt x="258127" y="205550"/>
                </a:lnTo>
                <a:cubicBezTo>
                  <a:pt x="258127" y="201835"/>
                  <a:pt x="255175" y="198882"/>
                  <a:pt x="251555" y="198882"/>
                </a:cubicBezTo>
                <a:cubicBezTo>
                  <a:pt x="247936" y="198882"/>
                  <a:pt x="244983" y="201835"/>
                  <a:pt x="244983" y="205550"/>
                </a:cubicBezTo>
                <a:lnTo>
                  <a:pt x="244983" y="240030"/>
                </a:lnTo>
                <a:close/>
                <a:moveTo>
                  <a:pt x="244983" y="308991"/>
                </a:moveTo>
                <a:cubicBezTo>
                  <a:pt x="244983" y="312611"/>
                  <a:pt x="247936" y="315563"/>
                  <a:pt x="251555" y="315563"/>
                </a:cubicBezTo>
                <a:cubicBezTo>
                  <a:pt x="255175" y="315563"/>
                  <a:pt x="258127" y="312611"/>
                  <a:pt x="258127" y="308991"/>
                </a:cubicBezTo>
                <a:lnTo>
                  <a:pt x="258127" y="274511"/>
                </a:lnTo>
                <a:cubicBezTo>
                  <a:pt x="258127" y="270796"/>
                  <a:pt x="255175" y="267843"/>
                  <a:pt x="251555" y="267843"/>
                </a:cubicBezTo>
                <a:cubicBezTo>
                  <a:pt x="247936" y="267843"/>
                  <a:pt x="244983" y="270796"/>
                  <a:pt x="244983" y="274511"/>
                </a:cubicBezTo>
                <a:lnTo>
                  <a:pt x="244983" y="308991"/>
                </a:lnTo>
                <a:close/>
              </a:path>
            </a:pathLst>
          </a:custGeom>
          <a:noFill/>
          <a:ln w="1270" cap="flat">
            <a:solidFill>
              <a:srgbClr val="000000">
                <a:alpha val="0"/>
              </a:srgbClr>
            </a:solidFill>
            <a:prstDash val="solid"/>
            <a:miter/>
          </a:ln>
        </p:spPr>
        <p:txBody>
          <a:bodyPr rtlCol="0" anchor="ctr"/>
          <a:lstStyle/>
          <a:p>
            <a:endParaRPr lang="ru-RU"/>
          </a:p>
        </p:txBody>
      </p:sp>
      <p:sp>
        <p:nvSpPr>
          <p:cNvPr id="1085" name="Полилиния: фигура 1084">
            <a:extLst>
              <a:ext uri="{FF2B5EF4-FFF2-40B4-BE49-F238E27FC236}">
                <a16:creationId xmlns:a16="http://schemas.microsoft.com/office/drawing/2014/main" id="{C8D9ABD5-B000-517B-D17E-61382FFFBC5B}"/>
              </a:ext>
            </a:extLst>
          </p:cNvPr>
          <p:cNvSpPr/>
          <p:nvPr/>
        </p:nvSpPr>
        <p:spPr>
          <a:xfrm>
            <a:off x="2352106" y="3542172"/>
            <a:ext cx="13144" cy="29622"/>
          </a:xfrm>
          <a:custGeom>
            <a:avLst/>
            <a:gdLst>
              <a:gd name="connsiteX0" fmla="*/ 0 w 13144"/>
              <a:gd name="connsiteY0" fmla="*/ 6572 h 29622"/>
              <a:gd name="connsiteX1" fmla="*/ 0 w 13144"/>
              <a:gd name="connsiteY1" fmla="*/ 23050 h 29622"/>
              <a:gd name="connsiteX2" fmla="*/ 6572 w 13144"/>
              <a:gd name="connsiteY2" fmla="*/ 29623 h 29622"/>
              <a:gd name="connsiteX3" fmla="*/ 13145 w 13144"/>
              <a:gd name="connsiteY3" fmla="*/ 23050 h 29622"/>
              <a:gd name="connsiteX4" fmla="*/ 13145 w 13144"/>
              <a:gd name="connsiteY4" fmla="*/ 6572 h 29622"/>
              <a:gd name="connsiteX5" fmla="*/ 6572 w 13144"/>
              <a:gd name="connsiteY5" fmla="*/ 0 h 29622"/>
              <a:gd name="connsiteX6" fmla="*/ 0 w 13144"/>
              <a:gd name="connsiteY6"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0" y="6572"/>
                </a:moveTo>
                <a:lnTo>
                  <a:pt x="0" y="23050"/>
                </a:lnTo>
                <a:cubicBezTo>
                  <a:pt x="0" y="26670"/>
                  <a:pt x="2953" y="29623"/>
                  <a:pt x="6572" y="29623"/>
                </a:cubicBezTo>
                <a:cubicBezTo>
                  <a:pt x="10192" y="29623"/>
                  <a:pt x="13145" y="26670"/>
                  <a:pt x="13145" y="23050"/>
                </a:cubicBezTo>
                <a:lnTo>
                  <a:pt x="13145" y="6572"/>
                </a:lnTo>
                <a:cubicBezTo>
                  <a:pt x="13145" y="2953"/>
                  <a:pt x="10192" y="0"/>
                  <a:pt x="6572" y="0"/>
                </a:cubicBezTo>
                <a:cubicBezTo>
                  <a:pt x="2953" y="0"/>
                  <a:pt x="0" y="2953"/>
                  <a:pt x="0" y="6572"/>
                </a:cubicBezTo>
                <a:close/>
              </a:path>
            </a:pathLst>
          </a:custGeom>
          <a:solidFill>
            <a:srgbClr val="FFFFFF"/>
          </a:solidFill>
          <a:ln w="9525" cap="flat">
            <a:noFill/>
            <a:prstDash val="solid"/>
            <a:miter/>
          </a:ln>
        </p:spPr>
        <p:txBody>
          <a:bodyPr rtlCol="0" anchor="ctr"/>
          <a:lstStyle/>
          <a:p>
            <a:endParaRPr lang="ru-RU"/>
          </a:p>
        </p:txBody>
      </p:sp>
      <p:sp>
        <p:nvSpPr>
          <p:cNvPr id="1086" name="Полилиния: фигура 1085">
            <a:extLst>
              <a:ext uri="{FF2B5EF4-FFF2-40B4-BE49-F238E27FC236}">
                <a16:creationId xmlns:a16="http://schemas.microsoft.com/office/drawing/2014/main" id="{98D454F3-FD97-1379-3ADB-65C68614B2FD}"/>
              </a:ext>
            </a:extLst>
          </p:cNvPr>
          <p:cNvSpPr/>
          <p:nvPr/>
        </p:nvSpPr>
        <p:spPr>
          <a:xfrm>
            <a:off x="2352106" y="3542172"/>
            <a:ext cx="13144" cy="29622"/>
          </a:xfrm>
          <a:custGeom>
            <a:avLst/>
            <a:gdLst>
              <a:gd name="connsiteX0" fmla="*/ 0 w 13144"/>
              <a:gd name="connsiteY0" fmla="*/ 23050 h 29622"/>
              <a:gd name="connsiteX1" fmla="*/ 6572 w 13144"/>
              <a:gd name="connsiteY1" fmla="*/ 29623 h 29622"/>
              <a:gd name="connsiteX2" fmla="*/ 13145 w 13144"/>
              <a:gd name="connsiteY2" fmla="*/ 23050 h 29622"/>
              <a:gd name="connsiteX3" fmla="*/ 13145 w 13144"/>
              <a:gd name="connsiteY3" fmla="*/ 6572 h 29622"/>
              <a:gd name="connsiteX4" fmla="*/ 6572 w 13144"/>
              <a:gd name="connsiteY4" fmla="*/ 0 h 29622"/>
              <a:gd name="connsiteX5" fmla="*/ 0 w 13144"/>
              <a:gd name="connsiteY5" fmla="*/ 6572 h 29622"/>
              <a:gd name="connsiteX6" fmla="*/ 0 w 13144"/>
              <a:gd name="connsiteY6" fmla="*/ 23050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0" y="23050"/>
                </a:moveTo>
                <a:cubicBezTo>
                  <a:pt x="0" y="26670"/>
                  <a:pt x="2953" y="29623"/>
                  <a:pt x="6572" y="29623"/>
                </a:cubicBezTo>
                <a:cubicBezTo>
                  <a:pt x="10192" y="29623"/>
                  <a:pt x="13145" y="26670"/>
                  <a:pt x="13145" y="23050"/>
                </a:cubicBezTo>
                <a:lnTo>
                  <a:pt x="13145" y="6572"/>
                </a:lnTo>
                <a:cubicBezTo>
                  <a:pt x="13145" y="2953"/>
                  <a:pt x="10192" y="0"/>
                  <a:pt x="6572" y="0"/>
                </a:cubicBezTo>
                <a:cubicBezTo>
                  <a:pt x="2953" y="0"/>
                  <a:pt x="0" y="2953"/>
                  <a:pt x="0" y="6572"/>
                </a:cubicBezTo>
                <a:lnTo>
                  <a:pt x="0" y="23050"/>
                </a:lnTo>
                <a:close/>
              </a:path>
            </a:pathLst>
          </a:custGeom>
          <a:noFill/>
          <a:ln w="1270" cap="flat">
            <a:solidFill>
              <a:srgbClr val="000000">
                <a:alpha val="0"/>
              </a:srgbClr>
            </a:solidFill>
            <a:prstDash val="solid"/>
            <a:miter/>
          </a:ln>
        </p:spPr>
        <p:txBody>
          <a:bodyPr rtlCol="0" anchor="ctr"/>
          <a:lstStyle/>
          <a:p>
            <a:endParaRPr lang="ru-RU"/>
          </a:p>
        </p:txBody>
      </p:sp>
      <p:sp>
        <p:nvSpPr>
          <p:cNvPr id="1087" name="Полилиния: фигура 1086">
            <a:extLst>
              <a:ext uri="{FF2B5EF4-FFF2-40B4-BE49-F238E27FC236}">
                <a16:creationId xmlns:a16="http://schemas.microsoft.com/office/drawing/2014/main" id="{434E4450-12FF-A1B9-E67A-840303C2C7C8}"/>
              </a:ext>
            </a:extLst>
          </p:cNvPr>
          <p:cNvSpPr/>
          <p:nvPr/>
        </p:nvSpPr>
        <p:spPr>
          <a:xfrm>
            <a:off x="2330485" y="4273788"/>
            <a:ext cx="13144" cy="29622"/>
          </a:xfrm>
          <a:custGeom>
            <a:avLst/>
            <a:gdLst>
              <a:gd name="connsiteX0" fmla="*/ 0 w 13144"/>
              <a:gd name="connsiteY0" fmla="*/ 6668 h 29622"/>
              <a:gd name="connsiteX1" fmla="*/ 0 w 13144"/>
              <a:gd name="connsiteY1" fmla="*/ 23051 h 29622"/>
              <a:gd name="connsiteX2" fmla="*/ 6572 w 13144"/>
              <a:gd name="connsiteY2" fmla="*/ 29623 h 29622"/>
              <a:gd name="connsiteX3" fmla="*/ 13144 w 13144"/>
              <a:gd name="connsiteY3" fmla="*/ 23051 h 29622"/>
              <a:gd name="connsiteX4" fmla="*/ 13144 w 13144"/>
              <a:gd name="connsiteY4" fmla="*/ 6668 h 29622"/>
              <a:gd name="connsiteX5" fmla="*/ 6572 w 13144"/>
              <a:gd name="connsiteY5" fmla="*/ 0 h 29622"/>
              <a:gd name="connsiteX6" fmla="*/ 0 w 13144"/>
              <a:gd name="connsiteY6" fmla="*/ 6668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0" y="6668"/>
                </a:moveTo>
                <a:cubicBezTo>
                  <a:pt x="0" y="6668"/>
                  <a:pt x="0" y="12668"/>
                  <a:pt x="0" y="23051"/>
                </a:cubicBezTo>
                <a:cubicBezTo>
                  <a:pt x="0" y="26670"/>
                  <a:pt x="2953" y="29623"/>
                  <a:pt x="6572" y="29623"/>
                </a:cubicBezTo>
                <a:cubicBezTo>
                  <a:pt x="10192" y="29623"/>
                  <a:pt x="13144" y="26670"/>
                  <a:pt x="13144" y="23051"/>
                </a:cubicBezTo>
                <a:cubicBezTo>
                  <a:pt x="13144" y="12668"/>
                  <a:pt x="13144" y="6668"/>
                  <a:pt x="13144" y="6668"/>
                </a:cubicBezTo>
                <a:cubicBezTo>
                  <a:pt x="13144" y="2953"/>
                  <a:pt x="10192" y="0"/>
                  <a:pt x="6572" y="0"/>
                </a:cubicBezTo>
                <a:cubicBezTo>
                  <a:pt x="2953" y="0"/>
                  <a:pt x="0" y="2953"/>
                  <a:pt x="0" y="6668"/>
                </a:cubicBezTo>
                <a:close/>
              </a:path>
            </a:pathLst>
          </a:custGeom>
          <a:solidFill>
            <a:srgbClr val="FFFFFF"/>
          </a:solidFill>
          <a:ln w="9525" cap="flat">
            <a:noFill/>
            <a:prstDash val="solid"/>
            <a:miter/>
          </a:ln>
        </p:spPr>
        <p:txBody>
          <a:bodyPr rtlCol="0" anchor="ctr"/>
          <a:lstStyle/>
          <a:p>
            <a:endParaRPr lang="ru-RU"/>
          </a:p>
        </p:txBody>
      </p:sp>
      <p:sp>
        <p:nvSpPr>
          <p:cNvPr id="1088" name="Полилиния: фигура 1087">
            <a:extLst>
              <a:ext uri="{FF2B5EF4-FFF2-40B4-BE49-F238E27FC236}">
                <a16:creationId xmlns:a16="http://schemas.microsoft.com/office/drawing/2014/main" id="{CA1060C2-A1A0-8C5D-F523-34DE0C3470BE}"/>
              </a:ext>
            </a:extLst>
          </p:cNvPr>
          <p:cNvSpPr/>
          <p:nvPr/>
        </p:nvSpPr>
        <p:spPr>
          <a:xfrm>
            <a:off x="2330485" y="4273788"/>
            <a:ext cx="13144" cy="29622"/>
          </a:xfrm>
          <a:custGeom>
            <a:avLst/>
            <a:gdLst>
              <a:gd name="connsiteX0" fmla="*/ 0 w 13144"/>
              <a:gd name="connsiteY0" fmla="*/ 23051 h 29622"/>
              <a:gd name="connsiteX1" fmla="*/ 6572 w 13144"/>
              <a:gd name="connsiteY1" fmla="*/ 29623 h 29622"/>
              <a:gd name="connsiteX2" fmla="*/ 13144 w 13144"/>
              <a:gd name="connsiteY2" fmla="*/ 23051 h 29622"/>
              <a:gd name="connsiteX3" fmla="*/ 13144 w 13144"/>
              <a:gd name="connsiteY3" fmla="*/ 6668 h 29622"/>
              <a:gd name="connsiteX4" fmla="*/ 6572 w 13144"/>
              <a:gd name="connsiteY4" fmla="*/ 0 h 29622"/>
              <a:gd name="connsiteX5" fmla="*/ 0 w 13144"/>
              <a:gd name="connsiteY5" fmla="*/ 6668 h 29622"/>
              <a:gd name="connsiteX6" fmla="*/ 0 w 13144"/>
              <a:gd name="connsiteY6" fmla="*/ 23051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0" y="23051"/>
                </a:moveTo>
                <a:cubicBezTo>
                  <a:pt x="0" y="26670"/>
                  <a:pt x="2953" y="29623"/>
                  <a:pt x="6572" y="29623"/>
                </a:cubicBezTo>
                <a:cubicBezTo>
                  <a:pt x="10192" y="29623"/>
                  <a:pt x="13144" y="26670"/>
                  <a:pt x="13144" y="23051"/>
                </a:cubicBezTo>
                <a:cubicBezTo>
                  <a:pt x="13144" y="12668"/>
                  <a:pt x="13144" y="6668"/>
                  <a:pt x="13144" y="6668"/>
                </a:cubicBezTo>
                <a:cubicBezTo>
                  <a:pt x="13144" y="2953"/>
                  <a:pt x="10192" y="0"/>
                  <a:pt x="6572" y="0"/>
                </a:cubicBezTo>
                <a:cubicBezTo>
                  <a:pt x="2953" y="0"/>
                  <a:pt x="0" y="2953"/>
                  <a:pt x="0" y="6668"/>
                </a:cubicBezTo>
                <a:cubicBezTo>
                  <a:pt x="0" y="6668"/>
                  <a:pt x="0" y="12668"/>
                  <a:pt x="0" y="23051"/>
                </a:cubicBezTo>
                <a:close/>
              </a:path>
            </a:pathLst>
          </a:custGeom>
          <a:noFill/>
          <a:ln w="1270" cap="flat">
            <a:solidFill>
              <a:srgbClr val="000000">
                <a:alpha val="0"/>
              </a:srgbClr>
            </a:solidFill>
            <a:prstDash val="solid"/>
            <a:miter/>
          </a:ln>
        </p:spPr>
        <p:txBody>
          <a:bodyPr rtlCol="0" anchor="ctr"/>
          <a:lstStyle/>
          <a:p>
            <a:endParaRPr lang="ru-RU"/>
          </a:p>
        </p:txBody>
      </p:sp>
      <p:sp>
        <p:nvSpPr>
          <p:cNvPr id="1089" name="Полилиния: фигура 1088">
            <a:extLst>
              <a:ext uri="{FF2B5EF4-FFF2-40B4-BE49-F238E27FC236}">
                <a16:creationId xmlns:a16="http://schemas.microsoft.com/office/drawing/2014/main" id="{3AB3FF7E-0C97-0A24-B700-A2F08C883FCA}"/>
              </a:ext>
            </a:extLst>
          </p:cNvPr>
          <p:cNvSpPr/>
          <p:nvPr/>
        </p:nvSpPr>
        <p:spPr>
          <a:xfrm>
            <a:off x="1954152" y="4322937"/>
            <a:ext cx="389477" cy="352425"/>
          </a:xfrm>
          <a:custGeom>
            <a:avLst/>
            <a:gdLst>
              <a:gd name="connsiteX0" fmla="*/ 376333 w 389477"/>
              <a:gd name="connsiteY0" fmla="*/ 6572 h 352425"/>
              <a:gd name="connsiteX1" fmla="*/ 376333 w 389477"/>
              <a:gd name="connsiteY1" fmla="*/ 39243 h 352425"/>
              <a:gd name="connsiteX2" fmla="*/ 382905 w 389477"/>
              <a:gd name="connsiteY2" fmla="*/ 45815 h 352425"/>
              <a:gd name="connsiteX3" fmla="*/ 389477 w 389477"/>
              <a:gd name="connsiteY3" fmla="*/ 39243 h 352425"/>
              <a:gd name="connsiteX4" fmla="*/ 389477 w 389477"/>
              <a:gd name="connsiteY4" fmla="*/ 6572 h 352425"/>
              <a:gd name="connsiteX5" fmla="*/ 382905 w 389477"/>
              <a:gd name="connsiteY5" fmla="*/ 0 h 352425"/>
              <a:gd name="connsiteX6" fmla="*/ 376333 w 389477"/>
              <a:gd name="connsiteY6" fmla="*/ 6572 h 352425"/>
              <a:gd name="connsiteX7" fmla="*/ 376333 w 389477"/>
              <a:gd name="connsiteY7" fmla="*/ 71914 h 352425"/>
              <a:gd name="connsiteX8" fmla="*/ 376333 w 389477"/>
              <a:gd name="connsiteY8" fmla="*/ 104585 h 352425"/>
              <a:gd name="connsiteX9" fmla="*/ 382905 w 389477"/>
              <a:gd name="connsiteY9" fmla="*/ 111157 h 352425"/>
              <a:gd name="connsiteX10" fmla="*/ 389477 w 389477"/>
              <a:gd name="connsiteY10" fmla="*/ 104585 h 352425"/>
              <a:gd name="connsiteX11" fmla="*/ 389477 w 389477"/>
              <a:gd name="connsiteY11" fmla="*/ 71914 h 352425"/>
              <a:gd name="connsiteX12" fmla="*/ 382905 w 389477"/>
              <a:gd name="connsiteY12" fmla="*/ 65342 h 352425"/>
              <a:gd name="connsiteX13" fmla="*/ 376333 w 389477"/>
              <a:gd name="connsiteY13" fmla="*/ 71914 h 352425"/>
              <a:gd name="connsiteX14" fmla="*/ 376333 w 389477"/>
              <a:gd name="connsiteY14" fmla="*/ 137255 h 352425"/>
              <a:gd name="connsiteX15" fmla="*/ 376333 w 389477"/>
              <a:gd name="connsiteY15" fmla="*/ 169926 h 352425"/>
              <a:gd name="connsiteX16" fmla="*/ 382905 w 389477"/>
              <a:gd name="connsiteY16" fmla="*/ 176498 h 352425"/>
              <a:gd name="connsiteX17" fmla="*/ 389477 w 389477"/>
              <a:gd name="connsiteY17" fmla="*/ 169926 h 352425"/>
              <a:gd name="connsiteX18" fmla="*/ 389477 w 389477"/>
              <a:gd name="connsiteY18" fmla="*/ 137255 h 352425"/>
              <a:gd name="connsiteX19" fmla="*/ 382905 w 389477"/>
              <a:gd name="connsiteY19" fmla="*/ 130683 h 352425"/>
              <a:gd name="connsiteX20" fmla="*/ 376333 w 389477"/>
              <a:gd name="connsiteY20" fmla="*/ 137255 h 352425"/>
              <a:gd name="connsiteX21" fmla="*/ 376333 w 389477"/>
              <a:gd name="connsiteY21" fmla="*/ 202597 h 352425"/>
              <a:gd name="connsiteX22" fmla="*/ 376333 w 389477"/>
              <a:gd name="connsiteY22" fmla="*/ 235363 h 352425"/>
              <a:gd name="connsiteX23" fmla="*/ 382905 w 389477"/>
              <a:gd name="connsiteY23" fmla="*/ 241935 h 352425"/>
              <a:gd name="connsiteX24" fmla="*/ 389477 w 389477"/>
              <a:gd name="connsiteY24" fmla="*/ 235363 h 352425"/>
              <a:gd name="connsiteX25" fmla="*/ 389477 w 389477"/>
              <a:gd name="connsiteY25" fmla="*/ 202597 h 352425"/>
              <a:gd name="connsiteX26" fmla="*/ 382905 w 389477"/>
              <a:gd name="connsiteY26" fmla="*/ 196024 h 352425"/>
              <a:gd name="connsiteX27" fmla="*/ 376333 w 389477"/>
              <a:gd name="connsiteY27" fmla="*/ 202597 h 352425"/>
              <a:gd name="connsiteX28" fmla="*/ 376333 w 389477"/>
              <a:gd name="connsiteY28" fmla="*/ 268034 h 352425"/>
              <a:gd name="connsiteX29" fmla="*/ 376333 w 389477"/>
              <a:gd name="connsiteY29" fmla="*/ 273463 h 352425"/>
              <a:gd name="connsiteX30" fmla="*/ 372428 w 389477"/>
              <a:gd name="connsiteY30" fmla="*/ 297942 h 352425"/>
              <a:gd name="connsiteX31" fmla="*/ 376428 w 389477"/>
              <a:gd name="connsiteY31" fmla="*/ 306324 h 352425"/>
              <a:gd name="connsiteX32" fmla="*/ 384810 w 389477"/>
              <a:gd name="connsiteY32" fmla="*/ 302323 h 352425"/>
              <a:gd name="connsiteX33" fmla="*/ 389477 w 389477"/>
              <a:gd name="connsiteY33" fmla="*/ 273463 h 352425"/>
              <a:gd name="connsiteX34" fmla="*/ 389477 w 389477"/>
              <a:gd name="connsiteY34" fmla="*/ 268034 h 352425"/>
              <a:gd name="connsiteX35" fmla="*/ 382905 w 389477"/>
              <a:gd name="connsiteY35" fmla="*/ 261461 h 352425"/>
              <a:gd name="connsiteX36" fmla="*/ 376333 w 389477"/>
              <a:gd name="connsiteY36" fmla="*/ 268034 h 352425"/>
              <a:gd name="connsiteX37" fmla="*/ 356235 w 389477"/>
              <a:gd name="connsiteY37" fmla="*/ 321945 h 352425"/>
              <a:gd name="connsiteX38" fmla="*/ 330232 w 389477"/>
              <a:gd name="connsiteY38" fmla="*/ 336328 h 352425"/>
              <a:gd name="connsiteX39" fmla="*/ 326041 w 389477"/>
              <a:gd name="connsiteY39" fmla="*/ 344614 h 352425"/>
              <a:gd name="connsiteX40" fmla="*/ 334232 w 389477"/>
              <a:gd name="connsiteY40" fmla="*/ 348805 h 352425"/>
              <a:gd name="connsiteX41" fmla="*/ 364998 w 389477"/>
              <a:gd name="connsiteY41" fmla="*/ 331756 h 352425"/>
              <a:gd name="connsiteX42" fmla="*/ 365569 w 389477"/>
              <a:gd name="connsiteY42" fmla="*/ 322517 h 352425"/>
              <a:gd name="connsiteX43" fmla="*/ 356235 w 389477"/>
              <a:gd name="connsiteY43" fmla="*/ 321945 h 352425"/>
              <a:gd name="connsiteX44" fmla="*/ 299942 w 389477"/>
              <a:gd name="connsiteY44" fmla="*/ 339280 h 352425"/>
              <a:gd name="connsiteX45" fmla="*/ 267367 w 389477"/>
              <a:gd name="connsiteY45" fmla="*/ 339280 h 352425"/>
              <a:gd name="connsiteX46" fmla="*/ 260794 w 389477"/>
              <a:gd name="connsiteY46" fmla="*/ 345853 h 352425"/>
              <a:gd name="connsiteX47" fmla="*/ 267367 w 389477"/>
              <a:gd name="connsiteY47" fmla="*/ 352425 h 352425"/>
              <a:gd name="connsiteX48" fmla="*/ 299942 w 389477"/>
              <a:gd name="connsiteY48" fmla="*/ 352425 h 352425"/>
              <a:gd name="connsiteX49" fmla="*/ 306515 w 389477"/>
              <a:gd name="connsiteY49" fmla="*/ 345853 h 352425"/>
              <a:gd name="connsiteX50" fmla="*/ 299942 w 389477"/>
              <a:gd name="connsiteY50" fmla="*/ 339280 h 352425"/>
              <a:gd name="connsiteX51" fmla="*/ 234791 w 389477"/>
              <a:gd name="connsiteY51" fmla="*/ 339280 h 352425"/>
              <a:gd name="connsiteX52" fmla="*/ 202216 w 389477"/>
              <a:gd name="connsiteY52" fmla="*/ 339280 h 352425"/>
              <a:gd name="connsiteX53" fmla="*/ 195644 w 389477"/>
              <a:gd name="connsiteY53" fmla="*/ 345853 h 352425"/>
              <a:gd name="connsiteX54" fmla="*/ 202216 w 389477"/>
              <a:gd name="connsiteY54" fmla="*/ 352425 h 352425"/>
              <a:gd name="connsiteX55" fmla="*/ 234791 w 389477"/>
              <a:gd name="connsiteY55" fmla="*/ 352425 h 352425"/>
              <a:gd name="connsiteX56" fmla="*/ 241364 w 389477"/>
              <a:gd name="connsiteY56" fmla="*/ 345853 h 352425"/>
              <a:gd name="connsiteX57" fmla="*/ 234791 w 389477"/>
              <a:gd name="connsiteY57" fmla="*/ 339280 h 352425"/>
              <a:gd name="connsiteX58" fmla="*/ 169545 w 389477"/>
              <a:gd name="connsiteY58" fmla="*/ 339280 h 352425"/>
              <a:gd name="connsiteX59" fmla="*/ 136969 w 389477"/>
              <a:gd name="connsiteY59" fmla="*/ 339280 h 352425"/>
              <a:gd name="connsiteX60" fmla="*/ 130397 w 389477"/>
              <a:gd name="connsiteY60" fmla="*/ 345853 h 352425"/>
              <a:gd name="connsiteX61" fmla="*/ 136969 w 389477"/>
              <a:gd name="connsiteY61" fmla="*/ 352425 h 352425"/>
              <a:gd name="connsiteX62" fmla="*/ 169545 w 389477"/>
              <a:gd name="connsiteY62" fmla="*/ 352425 h 352425"/>
              <a:gd name="connsiteX63" fmla="*/ 176117 w 389477"/>
              <a:gd name="connsiteY63" fmla="*/ 345853 h 352425"/>
              <a:gd name="connsiteX64" fmla="*/ 169545 w 389477"/>
              <a:gd name="connsiteY64" fmla="*/ 339280 h 352425"/>
              <a:gd name="connsiteX65" fmla="*/ 104394 w 389477"/>
              <a:gd name="connsiteY65" fmla="*/ 339280 h 352425"/>
              <a:gd name="connsiteX66" fmla="*/ 71819 w 389477"/>
              <a:gd name="connsiteY66" fmla="*/ 339280 h 352425"/>
              <a:gd name="connsiteX67" fmla="*/ 65246 w 389477"/>
              <a:gd name="connsiteY67" fmla="*/ 345853 h 352425"/>
              <a:gd name="connsiteX68" fmla="*/ 71819 w 389477"/>
              <a:gd name="connsiteY68" fmla="*/ 352425 h 352425"/>
              <a:gd name="connsiteX69" fmla="*/ 104394 w 389477"/>
              <a:gd name="connsiteY69" fmla="*/ 352425 h 352425"/>
              <a:gd name="connsiteX70" fmla="*/ 110966 w 389477"/>
              <a:gd name="connsiteY70" fmla="*/ 345853 h 352425"/>
              <a:gd name="connsiteX71" fmla="*/ 104394 w 389477"/>
              <a:gd name="connsiteY71" fmla="*/ 339280 h 352425"/>
              <a:gd name="connsiteX72" fmla="*/ 39243 w 389477"/>
              <a:gd name="connsiteY72" fmla="*/ 339280 h 352425"/>
              <a:gd name="connsiteX73" fmla="*/ 6572 w 389477"/>
              <a:gd name="connsiteY73" fmla="*/ 339280 h 352425"/>
              <a:gd name="connsiteX74" fmla="*/ 0 w 389477"/>
              <a:gd name="connsiteY74" fmla="*/ 345853 h 352425"/>
              <a:gd name="connsiteX75" fmla="*/ 6572 w 389477"/>
              <a:gd name="connsiteY75" fmla="*/ 352425 h 352425"/>
              <a:gd name="connsiteX76" fmla="*/ 39243 w 389477"/>
              <a:gd name="connsiteY76" fmla="*/ 352425 h 352425"/>
              <a:gd name="connsiteX77" fmla="*/ 45815 w 389477"/>
              <a:gd name="connsiteY77" fmla="*/ 345853 h 352425"/>
              <a:gd name="connsiteX78" fmla="*/ 39243 w 389477"/>
              <a:gd name="connsiteY78" fmla="*/ 33928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89477" h="352425">
                <a:moveTo>
                  <a:pt x="376333" y="6572"/>
                </a:moveTo>
                <a:cubicBezTo>
                  <a:pt x="376333" y="16478"/>
                  <a:pt x="376333" y="27432"/>
                  <a:pt x="376333" y="39243"/>
                </a:cubicBezTo>
                <a:cubicBezTo>
                  <a:pt x="376333" y="42863"/>
                  <a:pt x="379286" y="45815"/>
                  <a:pt x="382905" y="45815"/>
                </a:cubicBezTo>
                <a:cubicBezTo>
                  <a:pt x="386524" y="45815"/>
                  <a:pt x="389477" y="42863"/>
                  <a:pt x="389477" y="39243"/>
                </a:cubicBezTo>
                <a:cubicBezTo>
                  <a:pt x="389477" y="27432"/>
                  <a:pt x="389477" y="16478"/>
                  <a:pt x="389477" y="6572"/>
                </a:cubicBezTo>
                <a:cubicBezTo>
                  <a:pt x="389477" y="2953"/>
                  <a:pt x="386524" y="0"/>
                  <a:pt x="382905" y="0"/>
                </a:cubicBezTo>
                <a:cubicBezTo>
                  <a:pt x="379286" y="0"/>
                  <a:pt x="376333" y="2953"/>
                  <a:pt x="376333" y="6572"/>
                </a:cubicBezTo>
                <a:close/>
                <a:moveTo>
                  <a:pt x="376333" y="71914"/>
                </a:moveTo>
                <a:cubicBezTo>
                  <a:pt x="376333" y="82582"/>
                  <a:pt x="376333" y="93536"/>
                  <a:pt x="376333" y="104585"/>
                </a:cubicBezTo>
                <a:cubicBezTo>
                  <a:pt x="376333" y="108204"/>
                  <a:pt x="379286" y="111157"/>
                  <a:pt x="382905" y="111157"/>
                </a:cubicBezTo>
                <a:cubicBezTo>
                  <a:pt x="386524" y="111157"/>
                  <a:pt x="389477" y="108204"/>
                  <a:pt x="389477" y="104585"/>
                </a:cubicBezTo>
                <a:cubicBezTo>
                  <a:pt x="389477" y="93536"/>
                  <a:pt x="389477" y="82582"/>
                  <a:pt x="389477" y="71914"/>
                </a:cubicBezTo>
                <a:cubicBezTo>
                  <a:pt x="389477" y="68294"/>
                  <a:pt x="386524" y="65342"/>
                  <a:pt x="382905" y="65342"/>
                </a:cubicBezTo>
                <a:cubicBezTo>
                  <a:pt x="379286" y="65342"/>
                  <a:pt x="376333" y="68294"/>
                  <a:pt x="376333" y="71914"/>
                </a:cubicBezTo>
                <a:close/>
                <a:moveTo>
                  <a:pt x="376333" y="137255"/>
                </a:moveTo>
                <a:cubicBezTo>
                  <a:pt x="376333" y="148304"/>
                  <a:pt x="376333" y="159258"/>
                  <a:pt x="376333" y="169926"/>
                </a:cubicBezTo>
                <a:cubicBezTo>
                  <a:pt x="376333" y="173641"/>
                  <a:pt x="379286" y="176498"/>
                  <a:pt x="382905" y="176498"/>
                </a:cubicBezTo>
                <a:cubicBezTo>
                  <a:pt x="386524" y="176498"/>
                  <a:pt x="389477" y="173641"/>
                  <a:pt x="389477" y="169926"/>
                </a:cubicBezTo>
                <a:cubicBezTo>
                  <a:pt x="389477" y="159258"/>
                  <a:pt x="389477" y="148304"/>
                  <a:pt x="389477" y="137255"/>
                </a:cubicBezTo>
                <a:cubicBezTo>
                  <a:pt x="389477" y="133636"/>
                  <a:pt x="386524" y="130683"/>
                  <a:pt x="382905" y="130683"/>
                </a:cubicBezTo>
                <a:cubicBezTo>
                  <a:pt x="379286" y="130683"/>
                  <a:pt x="376333" y="133636"/>
                  <a:pt x="376333" y="137255"/>
                </a:cubicBezTo>
                <a:close/>
                <a:moveTo>
                  <a:pt x="376333" y="202597"/>
                </a:moveTo>
                <a:cubicBezTo>
                  <a:pt x="376333" y="214313"/>
                  <a:pt x="376333" y="225362"/>
                  <a:pt x="376333" y="235363"/>
                </a:cubicBezTo>
                <a:cubicBezTo>
                  <a:pt x="376333" y="238982"/>
                  <a:pt x="379286" y="241935"/>
                  <a:pt x="382905" y="241935"/>
                </a:cubicBezTo>
                <a:cubicBezTo>
                  <a:pt x="386524" y="241935"/>
                  <a:pt x="389477" y="238982"/>
                  <a:pt x="389477" y="235363"/>
                </a:cubicBezTo>
                <a:cubicBezTo>
                  <a:pt x="389477" y="225362"/>
                  <a:pt x="389477" y="214313"/>
                  <a:pt x="389477" y="202597"/>
                </a:cubicBezTo>
                <a:cubicBezTo>
                  <a:pt x="389477" y="198977"/>
                  <a:pt x="386524" y="196024"/>
                  <a:pt x="382905" y="196024"/>
                </a:cubicBezTo>
                <a:cubicBezTo>
                  <a:pt x="379286" y="196024"/>
                  <a:pt x="376333" y="198977"/>
                  <a:pt x="376333" y="202597"/>
                </a:cubicBezTo>
                <a:close/>
                <a:moveTo>
                  <a:pt x="376333" y="268034"/>
                </a:moveTo>
                <a:cubicBezTo>
                  <a:pt x="376333" y="269938"/>
                  <a:pt x="376333" y="271748"/>
                  <a:pt x="376333" y="273463"/>
                </a:cubicBezTo>
                <a:cubicBezTo>
                  <a:pt x="376333" y="283083"/>
                  <a:pt x="374904" y="291084"/>
                  <a:pt x="372428" y="297942"/>
                </a:cubicBezTo>
                <a:cubicBezTo>
                  <a:pt x="371285" y="301371"/>
                  <a:pt x="372999" y="305181"/>
                  <a:pt x="376428" y="306324"/>
                </a:cubicBezTo>
                <a:cubicBezTo>
                  <a:pt x="379857" y="307562"/>
                  <a:pt x="383667" y="305753"/>
                  <a:pt x="384810" y="302323"/>
                </a:cubicBezTo>
                <a:cubicBezTo>
                  <a:pt x="387763" y="294037"/>
                  <a:pt x="389477" y="284417"/>
                  <a:pt x="389477" y="273463"/>
                </a:cubicBezTo>
                <a:cubicBezTo>
                  <a:pt x="389477" y="271748"/>
                  <a:pt x="389477" y="269938"/>
                  <a:pt x="389477" y="268034"/>
                </a:cubicBezTo>
                <a:cubicBezTo>
                  <a:pt x="389477" y="264414"/>
                  <a:pt x="386524" y="261461"/>
                  <a:pt x="382905" y="261461"/>
                </a:cubicBezTo>
                <a:cubicBezTo>
                  <a:pt x="379286" y="261461"/>
                  <a:pt x="376333" y="264414"/>
                  <a:pt x="376333" y="268034"/>
                </a:cubicBezTo>
                <a:close/>
                <a:moveTo>
                  <a:pt x="356235" y="321945"/>
                </a:moveTo>
                <a:cubicBezTo>
                  <a:pt x="347853" y="329374"/>
                  <a:pt x="337947" y="333756"/>
                  <a:pt x="330232" y="336328"/>
                </a:cubicBezTo>
                <a:cubicBezTo>
                  <a:pt x="326803" y="337376"/>
                  <a:pt x="324898" y="341090"/>
                  <a:pt x="326041" y="344614"/>
                </a:cubicBezTo>
                <a:cubicBezTo>
                  <a:pt x="327089" y="348044"/>
                  <a:pt x="330803" y="349948"/>
                  <a:pt x="334232" y="348805"/>
                </a:cubicBezTo>
                <a:cubicBezTo>
                  <a:pt x="343186" y="345948"/>
                  <a:pt x="354616" y="340900"/>
                  <a:pt x="364998" y="331756"/>
                </a:cubicBezTo>
                <a:cubicBezTo>
                  <a:pt x="367665" y="329374"/>
                  <a:pt x="367951" y="325279"/>
                  <a:pt x="365569" y="322517"/>
                </a:cubicBezTo>
                <a:cubicBezTo>
                  <a:pt x="363188" y="319754"/>
                  <a:pt x="358997" y="319469"/>
                  <a:pt x="356235" y="321945"/>
                </a:cubicBezTo>
                <a:close/>
                <a:moveTo>
                  <a:pt x="299942" y="339280"/>
                </a:moveTo>
                <a:lnTo>
                  <a:pt x="267367" y="339280"/>
                </a:lnTo>
                <a:cubicBezTo>
                  <a:pt x="263747" y="339280"/>
                  <a:pt x="260794" y="342233"/>
                  <a:pt x="260794" y="345853"/>
                </a:cubicBezTo>
                <a:cubicBezTo>
                  <a:pt x="260794" y="349472"/>
                  <a:pt x="263747" y="352425"/>
                  <a:pt x="267367" y="352425"/>
                </a:cubicBezTo>
                <a:lnTo>
                  <a:pt x="299942" y="352425"/>
                </a:lnTo>
                <a:cubicBezTo>
                  <a:pt x="303657" y="352425"/>
                  <a:pt x="306515" y="349472"/>
                  <a:pt x="306515" y="345853"/>
                </a:cubicBezTo>
                <a:cubicBezTo>
                  <a:pt x="306515" y="342233"/>
                  <a:pt x="303657" y="339280"/>
                  <a:pt x="299942" y="339280"/>
                </a:cubicBezTo>
                <a:close/>
                <a:moveTo>
                  <a:pt x="234791" y="339280"/>
                </a:moveTo>
                <a:lnTo>
                  <a:pt x="202216" y="339280"/>
                </a:lnTo>
                <a:cubicBezTo>
                  <a:pt x="198596" y="339280"/>
                  <a:pt x="195644" y="342233"/>
                  <a:pt x="195644" y="345853"/>
                </a:cubicBezTo>
                <a:cubicBezTo>
                  <a:pt x="195644" y="349472"/>
                  <a:pt x="198596" y="352425"/>
                  <a:pt x="202216" y="352425"/>
                </a:cubicBezTo>
                <a:lnTo>
                  <a:pt x="234791" y="352425"/>
                </a:lnTo>
                <a:cubicBezTo>
                  <a:pt x="238411" y="352425"/>
                  <a:pt x="241364" y="349472"/>
                  <a:pt x="241364" y="345853"/>
                </a:cubicBezTo>
                <a:cubicBezTo>
                  <a:pt x="241364" y="342233"/>
                  <a:pt x="238411" y="339280"/>
                  <a:pt x="234791" y="339280"/>
                </a:cubicBezTo>
                <a:close/>
                <a:moveTo>
                  <a:pt x="169545" y="339280"/>
                </a:moveTo>
                <a:lnTo>
                  <a:pt x="136969" y="339280"/>
                </a:lnTo>
                <a:cubicBezTo>
                  <a:pt x="133350" y="339280"/>
                  <a:pt x="130397" y="342233"/>
                  <a:pt x="130397" y="345853"/>
                </a:cubicBezTo>
                <a:cubicBezTo>
                  <a:pt x="130397" y="349472"/>
                  <a:pt x="133350" y="352425"/>
                  <a:pt x="136969" y="352425"/>
                </a:cubicBezTo>
                <a:lnTo>
                  <a:pt x="169545" y="352425"/>
                </a:lnTo>
                <a:cubicBezTo>
                  <a:pt x="173260" y="352425"/>
                  <a:pt x="176117" y="349472"/>
                  <a:pt x="176117" y="345853"/>
                </a:cubicBezTo>
                <a:cubicBezTo>
                  <a:pt x="176117" y="342233"/>
                  <a:pt x="173260" y="339280"/>
                  <a:pt x="169545" y="339280"/>
                </a:cubicBezTo>
                <a:close/>
                <a:moveTo>
                  <a:pt x="104394" y="339280"/>
                </a:moveTo>
                <a:lnTo>
                  <a:pt x="71819" y="339280"/>
                </a:lnTo>
                <a:cubicBezTo>
                  <a:pt x="68199" y="339280"/>
                  <a:pt x="65246" y="342233"/>
                  <a:pt x="65246" y="345853"/>
                </a:cubicBezTo>
                <a:cubicBezTo>
                  <a:pt x="65246" y="349472"/>
                  <a:pt x="68199" y="352425"/>
                  <a:pt x="71819" y="352425"/>
                </a:cubicBezTo>
                <a:lnTo>
                  <a:pt x="104394" y="352425"/>
                </a:lnTo>
                <a:cubicBezTo>
                  <a:pt x="108014" y="352425"/>
                  <a:pt x="110966" y="349472"/>
                  <a:pt x="110966" y="345853"/>
                </a:cubicBezTo>
                <a:cubicBezTo>
                  <a:pt x="110966" y="342233"/>
                  <a:pt x="108014" y="339280"/>
                  <a:pt x="104394" y="339280"/>
                </a:cubicBezTo>
                <a:close/>
                <a:moveTo>
                  <a:pt x="39243" y="339280"/>
                </a:moveTo>
                <a:lnTo>
                  <a:pt x="6572" y="339280"/>
                </a:lnTo>
                <a:cubicBezTo>
                  <a:pt x="2953" y="339280"/>
                  <a:pt x="0" y="342233"/>
                  <a:pt x="0" y="345853"/>
                </a:cubicBezTo>
                <a:cubicBezTo>
                  <a:pt x="0" y="349472"/>
                  <a:pt x="2953" y="352425"/>
                  <a:pt x="6572" y="352425"/>
                </a:cubicBezTo>
                <a:lnTo>
                  <a:pt x="39243" y="352425"/>
                </a:lnTo>
                <a:cubicBezTo>
                  <a:pt x="42863" y="352425"/>
                  <a:pt x="45815" y="349472"/>
                  <a:pt x="45815" y="345853"/>
                </a:cubicBezTo>
                <a:cubicBezTo>
                  <a:pt x="45815" y="342233"/>
                  <a:pt x="42863" y="339280"/>
                  <a:pt x="39243" y="339280"/>
                </a:cubicBezTo>
                <a:close/>
              </a:path>
            </a:pathLst>
          </a:custGeom>
          <a:solidFill>
            <a:srgbClr val="FFFFFF"/>
          </a:solidFill>
          <a:ln w="9525" cap="flat">
            <a:noFill/>
            <a:prstDash val="solid"/>
            <a:miter/>
          </a:ln>
        </p:spPr>
        <p:txBody>
          <a:bodyPr rtlCol="0" anchor="ctr"/>
          <a:lstStyle/>
          <a:p>
            <a:endParaRPr lang="ru-RU"/>
          </a:p>
        </p:txBody>
      </p:sp>
      <p:sp>
        <p:nvSpPr>
          <p:cNvPr id="1090" name="Полилиния: фигура 1089">
            <a:extLst>
              <a:ext uri="{FF2B5EF4-FFF2-40B4-BE49-F238E27FC236}">
                <a16:creationId xmlns:a16="http://schemas.microsoft.com/office/drawing/2014/main" id="{6028575B-4F57-619E-F4F2-2F6A26C80CDF}"/>
              </a:ext>
            </a:extLst>
          </p:cNvPr>
          <p:cNvSpPr/>
          <p:nvPr/>
        </p:nvSpPr>
        <p:spPr>
          <a:xfrm>
            <a:off x="1954152" y="4322937"/>
            <a:ext cx="389477" cy="352425"/>
          </a:xfrm>
          <a:custGeom>
            <a:avLst/>
            <a:gdLst>
              <a:gd name="connsiteX0" fmla="*/ 376333 w 389477"/>
              <a:gd name="connsiteY0" fmla="*/ 39243 h 352425"/>
              <a:gd name="connsiteX1" fmla="*/ 382905 w 389477"/>
              <a:gd name="connsiteY1" fmla="*/ 45815 h 352425"/>
              <a:gd name="connsiteX2" fmla="*/ 389477 w 389477"/>
              <a:gd name="connsiteY2" fmla="*/ 39243 h 352425"/>
              <a:gd name="connsiteX3" fmla="*/ 389477 w 389477"/>
              <a:gd name="connsiteY3" fmla="*/ 6572 h 352425"/>
              <a:gd name="connsiteX4" fmla="*/ 382905 w 389477"/>
              <a:gd name="connsiteY4" fmla="*/ 0 h 352425"/>
              <a:gd name="connsiteX5" fmla="*/ 376333 w 389477"/>
              <a:gd name="connsiteY5" fmla="*/ 6572 h 352425"/>
              <a:gd name="connsiteX6" fmla="*/ 376333 w 389477"/>
              <a:gd name="connsiteY6" fmla="*/ 39243 h 352425"/>
              <a:gd name="connsiteX7" fmla="*/ 376333 w 389477"/>
              <a:gd name="connsiteY7" fmla="*/ 104585 h 352425"/>
              <a:gd name="connsiteX8" fmla="*/ 382905 w 389477"/>
              <a:gd name="connsiteY8" fmla="*/ 111157 h 352425"/>
              <a:gd name="connsiteX9" fmla="*/ 389477 w 389477"/>
              <a:gd name="connsiteY9" fmla="*/ 104585 h 352425"/>
              <a:gd name="connsiteX10" fmla="*/ 389477 w 389477"/>
              <a:gd name="connsiteY10" fmla="*/ 71914 h 352425"/>
              <a:gd name="connsiteX11" fmla="*/ 382905 w 389477"/>
              <a:gd name="connsiteY11" fmla="*/ 65342 h 352425"/>
              <a:gd name="connsiteX12" fmla="*/ 376333 w 389477"/>
              <a:gd name="connsiteY12" fmla="*/ 71914 h 352425"/>
              <a:gd name="connsiteX13" fmla="*/ 376333 w 389477"/>
              <a:gd name="connsiteY13" fmla="*/ 104585 h 352425"/>
              <a:gd name="connsiteX14" fmla="*/ 376333 w 389477"/>
              <a:gd name="connsiteY14" fmla="*/ 169926 h 352425"/>
              <a:gd name="connsiteX15" fmla="*/ 382905 w 389477"/>
              <a:gd name="connsiteY15" fmla="*/ 176498 h 352425"/>
              <a:gd name="connsiteX16" fmla="*/ 389477 w 389477"/>
              <a:gd name="connsiteY16" fmla="*/ 169926 h 352425"/>
              <a:gd name="connsiteX17" fmla="*/ 389477 w 389477"/>
              <a:gd name="connsiteY17" fmla="*/ 137255 h 352425"/>
              <a:gd name="connsiteX18" fmla="*/ 382905 w 389477"/>
              <a:gd name="connsiteY18" fmla="*/ 130683 h 352425"/>
              <a:gd name="connsiteX19" fmla="*/ 376333 w 389477"/>
              <a:gd name="connsiteY19" fmla="*/ 137255 h 352425"/>
              <a:gd name="connsiteX20" fmla="*/ 376333 w 389477"/>
              <a:gd name="connsiteY20" fmla="*/ 169926 h 352425"/>
              <a:gd name="connsiteX21" fmla="*/ 376333 w 389477"/>
              <a:gd name="connsiteY21" fmla="*/ 235363 h 352425"/>
              <a:gd name="connsiteX22" fmla="*/ 382905 w 389477"/>
              <a:gd name="connsiteY22" fmla="*/ 241935 h 352425"/>
              <a:gd name="connsiteX23" fmla="*/ 389477 w 389477"/>
              <a:gd name="connsiteY23" fmla="*/ 235363 h 352425"/>
              <a:gd name="connsiteX24" fmla="*/ 389477 w 389477"/>
              <a:gd name="connsiteY24" fmla="*/ 202597 h 352425"/>
              <a:gd name="connsiteX25" fmla="*/ 382905 w 389477"/>
              <a:gd name="connsiteY25" fmla="*/ 196024 h 352425"/>
              <a:gd name="connsiteX26" fmla="*/ 376333 w 389477"/>
              <a:gd name="connsiteY26" fmla="*/ 202597 h 352425"/>
              <a:gd name="connsiteX27" fmla="*/ 376333 w 389477"/>
              <a:gd name="connsiteY27" fmla="*/ 235363 h 352425"/>
              <a:gd name="connsiteX28" fmla="*/ 376333 w 389477"/>
              <a:gd name="connsiteY28" fmla="*/ 273463 h 352425"/>
              <a:gd name="connsiteX29" fmla="*/ 372428 w 389477"/>
              <a:gd name="connsiteY29" fmla="*/ 297942 h 352425"/>
              <a:gd name="connsiteX30" fmla="*/ 376428 w 389477"/>
              <a:gd name="connsiteY30" fmla="*/ 306324 h 352425"/>
              <a:gd name="connsiteX31" fmla="*/ 384810 w 389477"/>
              <a:gd name="connsiteY31" fmla="*/ 302323 h 352425"/>
              <a:gd name="connsiteX32" fmla="*/ 389477 w 389477"/>
              <a:gd name="connsiteY32" fmla="*/ 273463 h 352425"/>
              <a:gd name="connsiteX33" fmla="*/ 389477 w 389477"/>
              <a:gd name="connsiteY33" fmla="*/ 268034 h 352425"/>
              <a:gd name="connsiteX34" fmla="*/ 382905 w 389477"/>
              <a:gd name="connsiteY34" fmla="*/ 261461 h 352425"/>
              <a:gd name="connsiteX35" fmla="*/ 376333 w 389477"/>
              <a:gd name="connsiteY35" fmla="*/ 268034 h 352425"/>
              <a:gd name="connsiteX36" fmla="*/ 376333 w 389477"/>
              <a:gd name="connsiteY36" fmla="*/ 273463 h 352425"/>
              <a:gd name="connsiteX37" fmla="*/ 330232 w 389477"/>
              <a:gd name="connsiteY37" fmla="*/ 336328 h 352425"/>
              <a:gd name="connsiteX38" fmla="*/ 326041 w 389477"/>
              <a:gd name="connsiteY38" fmla="*/ 344614 h 352425"/>
              <a:gd name="connsiteX39" fmla="*/ 334232 w 389477"/>
              <a:gd name="connsiteY39" fmla="*/ 348805 h 352425"/>
              <a:gd name="connsiteX40" fmla="*/ 364998 w 389477"/>
              <a:gd name="connsiteY40" fmla="*/ 331756 h 352425"/>
              <a:gd name="connsiteX41" fmla="*/ 365569 w 389477"/>
              <a:gd name="connsiteY41" fmla="*/ 322517 h 352425"/>
              <a:gd name="connsiteX42" fmla="*/ 356235 w 389477"/>
              <a:gd name="connsiteY42" fmla="*/ 321945 h 352425"/>
              <a:gd name="connsiteX43" fmla="*/ 330232 w 389477"/>
              <a:gd name="connsiteY43" fmla="*/ 336328 h 352425"/>
              <a:gd name="connsiteX44" fmla="*/ 267367 w 389477"/>
              <a:gd name="connsiteY44" fmla="*/ 339280 h 352425"/>
              <a:gd name="connsiteX45" fmla="*/ 260794 w 389477"/>
              <a:gd name="connsiteY45" fmla="*/ 345853 h 352425"/>
              <a:gd name="connsiteX46" fmla="*/ 267367 w 389477"/>
              <a:gd name="connsiteY46" fmla="*/ 352425 h 352425"/>
              <a:gd name="connsiteX47" fmla="*/ 299942 w 389477"/>
              <a:gd name="connsiteY47" fmla="*/ 352425 h 352425"/>
              <a:gd name="connsiteX48" fmla="*/ 306515 w 389477"/>
              <a:gd name="connsiteY48" fmla="*/ 345853 h 352425"/>
              <a:gd name="connsiteX49" fmla="*/ 299942 w 389477"/>
              <a:gd name="connsiteY49" fmla="*/ 339280 h 352425"/>
              <a:gd name="connsiteX50" fmla="*/ 267367 w 389477"/>
              <a:gd name="connsiteY50" fmla="*/ 339280 h 352425"/>
              <a:gd name="connsiteX51" fmla="*/ 202216 w 389477"/>
              <a:gd name="connsiteY51" fmla="*/ 339280 h 352425"/>
              <a:gd name="connsiteX52" fmla="*/ 195644 w 389477"/>
              <a:gd name="connsiteY52" fmla="*/ 345853 h 352425"/>
              <a:gd name="connsiteX53" fmla="*/ 202216 w 389477"/>
              <a:gd name="connsiteY53" fmla="*/ 352425 h 352425"/>
              <a:gd name="connsiteX54" fmla="*/ 234791 w 389477"/>
              <a:gd name="connsiteY54" fmla="*/ 352425 h 352425"/>
              <a:gd name="connsiteX55" fmla="*/ 241364 w 389477"/>
              <a:gd name="connsiteY55" fmla="*/ 345853 h 352425"/>
              <a:gd name="connsiteX56" fmla="*/ 234791 w 389477"/>
              <a:gd name="connsiteY56" fmla="*/ 339280 h 352425"/>
              <a:gd name="connsiteX57" fmla="*/ 202216 w 389477"/>
              <a:gd name="connsiteY57" fmla="*/ 339280 h 352425"/>
              <a:gd name="connsiteX58" fmla="*/ 136969 w 389477"/>
              <a:gd name="connsiteY58" fmla="*/ 339280 h 352425"/>
              <a:gd name="connsiteX59" fmla="*/ 130397 w 389477"/>
              <a:gd name="connsiteY59" fmla="*/ 345853 h 352425"/>
              <a:gd name="connsiteX60" fmla="*/ 136969 w 389477"/>
              <a:gd name="connsiteY60" fmla="*/ 352425 h 352425"/>
              <a:gd name="connsiteX61" fmla="*/ 169545 w 389477"/>
              <a:gd name="connsiteY61" fmla="*/ 352425 h 352425"/>
              <a:gd name="connsiteX62" fmla="*/ 176117 w 389477"/>
              <a:gd name="connsiteY62" fmla="*/ 345853 h 352425"/>
              <a:gd name="connsiteX63" fmla="*/ 169545 w 389477"/>
              <a:gd name="connsiteY63" fmla="*/ 339280 h 352425"/>
              <a:gd name="connsiteX64" fmla="*/ 136969 w 389477"/>
              <a:gd name="connsiteY64" fmla="*/ 339280 h 352425"/>
              <a:gd name="connsiteX65" fmla="*/ 71819 w 389477"/>
              <a:gd name="connsiteY65" fmla="*/ 339280 h 352425"/>
              <a:gd name="connsiteX66" fmla="*/ 65246 w 389477"/>
              <a:gd name="connsiteY66" fmla="*/ 345853 h 352425"/>
              <a:gd name="connsiteX67" fmla="*/ 71819 w 389477"/>
              <a:gd name="connsiteY67" fmla="*/ 352425 h 352425"/>
              <a:gd name="connsiteX68" fmla="*/ 104394 w 389477"/>
              <a:gd name="connsiteY68" fmla="*/ 352425 h 352425"/>
              <a:gd name="connsiteX69" fmla="*/ 110966 w 389477"/>
              <a:gd name="connsiteY69" fmla="*/ 345853 h 352425"/>
              <a:gd name="connsiteX70" fmla="*/ 104394 w 389477"/>
              <a:gd name="connsiteY70" fmla="*/ 339280 h 352425"/>
              <a:gd name="connsiteX71" fmla="*/ 71819 w 389477"/>
              <a:gd name="connsiteY71" fmla="*/ 339280 h 352425"/>
              <a:gd name="connsiteX72" fmla="*/ 6572 w 389477"/>
              <a:gd name="connsiteY72" fmla="*/ 339280 h 352425"/>
              <a:gd name="connsiteX73" fmla="*/ 0 w 389477"/>
              <a:gd name="connsiteY73" fmla="*/ 345853 h 352425"/>
              <a:gd name="connsiteX74" fmla="*/ 6572 w 389477"/>
              <a:gd name="connsiteY74" fmla="*/ 352425 h 352425"/>
              <a:gd name="connsiteX75" fmla="*/ 39243 w 389477"/>
              <a:gd name="connsiteY75" fmla="*/ 352425 h 352425"/>
              <a:gd name="connsiteX76" fmla="*/ 45815 w 389477"/>
              <a:gd name="connsiteY76" fmla="*/ 345853 h 352425"/>
              <a:gd name="connsiteX77" fmla="*/ 39243 w 389477"/>
              <a:gd name="connsiteY77" fmla="*/ 339280 h 352425"/>
              <a:gd name="connsiteX78" fmla="*/ 6572 w 389477"/>
              <a:gd name="connsiteY78" fmla="*/ 33928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89477" h="352425">
                <a:moveTo>
                  <a:pt x="376333" y="39243"/>
                </a:moveTo>
                <a:cubicBezTo>
                  <a:pt x="376333" y="42863"/>
                  <a:pt x="379286" y="45815"/>
                  <a:pt x="382905" y="45815"/>
                </a:cubicBezTo>
                <a:cubicBezTo>
                  <a:pt x="386524" y="45815"/>
                  <a:pt x="389477" y="42863"/>
                  <a:pt x="389477" y="39243"/>
                </a:cubicBezTo>
                <a:cubicBezTo>
                  <a:pt x="389477" y="27432"/>
                  <a:pt x="389477" y="16478"/>
                  <a:pt x="389477" y="6572"/>
                </a:cubicBezTo>
                <a:cubicBezTo>
                  <a:pt x="389477" y="2953"/>
                  <a:pt x="386524" y="0"/>
                  <a:pt x="382905" y="0"/>
                </a:cubicBezTo>
                <a:cubicBezTo>
                  <a:pt x="379286" y="0"/>
                  <a:pt x="376333" y="2953"/>
                  <a:pt x="376333" y="6572"/>
                </a:cubicBezTo>
                <a:cubicBezTo>
                  <a:pt x="376333" y="16478"/>
                  <a:pt x="376333" y="27432"/>
                  <a:pt x="376333" y="39243"/>
                </a:cubicBezTo>
                <a:close/>
                <a:moveTo>
                  <a:pt x="376333" y="104585"/>
                </a:moveTo>
                <a:cubicBezTo>
                  <a:pt x="376333" y="108204"/>
                  <a:pt x="379286" y="111157"/>
                  <a:pt x="382905" y="111157"/>
                </a:cubicBezTo>
                <a:cubicBezTo>
                  <a:pt x="386524" y="111157"/>
                  <a:pt x="389477" y="108204"/>
                  <a:pt x="389477" y="104585"/>
                </a:cubicBezTo>
                <a:cubicBezTo>
                  <a:pt x="389477" y="93536"/>
                  <a:pt x="389477" y="82582"/>
                  <a:pt x="389477" y="71914"/>
                </a:cubicBezTo>
                <a:cubicBezTo>
                  <a:pt x="389477" y="68294"/>
                  <a:pt x="386524" y="65342"/>
                  <a:pt x="382905" y="65342"/>
                </a:cubicBezTo>
                <a:cubicBezTo>
                  <a:pt x="379286" y="65342"/>
                  <a:pt x="376333" y="68294"/>
                  <a:pt x="376333" y="71914"/>
                </a:cubicBezTo>
                <a:cubicBezTo>
                  <a:pt x="376333" y="82582"/>
                  <a:pt x="376333" y="93536"/>
                  <a:pt x="376333" y="104585"/>
                </a:cubicBezTo>
                <a:close/>
                <a:moveTo>
                  <a:pt x="376333" y="169926"/>
                </a:moveTo>
                <a:cubicBezTo>
                  <a:pt x="376333" y="173641"/>
                  <a:pt x="379286" y="176498"/>
                  <a:pt x="382905" y="176498"/>
                </a:cubicBezTo>
                <a:cubicBezTo>
                  <a:pt x="386524" y="176498"/>
                  <a:pt x="389477" y="173641"/>
                  <a:pt x="389477" y="169926"/>
                </a:cubicBezTo>
                <a:cubicBezTo>
                  <a:pt x="389477" y="159258"/>
                  <a:pt x="389477" y="148304"/>
                  <a:pt x="389477" y="137255"/>
                </a:cubicBezTo>
                <a:cubicBezTo>
                  <a:pt x="389477" y="133636"/>
                  <a:pt x="386524" y="130683"/>
                  <a:pt x="382905" y="130683"/>
                </a:cubicBezTo>
                <a:cubicBezTo>
                  <a:pt x="379286" y="130683"/>
                  <a:pt x="376333" y="133636"/>
                  <a:pt x="376333" y="137255"/>
                </a:cubicBezTo>
                <a:cubicBezTo>
                  <a:pt x="376333" y="148304"/>
                  <a:pt x="376333" y="159258"/>
                  <a:pt x="376333" y="169926"/>
                </a:cubicBezTo>
                <a:close/>
                <a:moveTo>
                  <a:pt x="376333" y="235363"/>
                </a:moveTo>
                <a:cubicBezTo>
                  <a:pt x="376333" y="238982"/>
                  <a:pt x="379286" y="241935"/>
                  <a:pt x="382905" y="241935"/>
                </a:cubicBezTo>
                <a:cubicBezTo>
                  <a:pt x="386524" y="241935"/>
                  <a:pt x="389477" y="238982"/>
                  <a:pt x="389477" y="235363"/>
                </a:cubicBezTo>
                <a:cubicBezTo>
                  <a:pt x="389477" y="225362"/>
                  <a:pt x="389477" y="214313"/>
                  <a:pt x="389477" y="202597"/>
                </a:cubicBezTo>
                <a:cubicBezTo>
                  <a:pt x="389477" y="198977"/>
                  <a:pt x="386524" y="196024"/>
                  <a:pt x="382905" y="196024"/>
                </a:cubicBezTo>
                <a:cubicBezTo>
                  <a:pt x="379286" y="196024"/>
                  <a:pt x="376333" y="198977"/>
                  <a:pt x="376333" y="202597"/>
                </a:cubicBezTo>
                <a:cubicBezTo>
                  <a:pt x="376333" y="214313"/>
                  <a:pt x="376333" y="225362"/>
                  <a:pt x="376333" y="235363"/>
                </a:cubicBezTo>
                <a:close/>
                <a:moveTo>
                  <a:pt x="376333" y="273463"/>
                </a:moveTo>
                <a:cubicBezTo>
                  <a:pt x="376333" y="283083"/>
                  <a:pt x="374904" y="291084"/>
                  <a:pt x="372428" y="297942"/>
                </a:cubicBezTo>
                <a:cubicBezTo>
                  <a:pt x="371285" y="301371"/>
                  <a:pt x="372999" y="305181"/>
                  <a:pt x="376428" y="306324"/>
                </a:cubicBezTo>
                <a:cubicBezTo>
                  <a:pt x="379857" y="307562"/>
                  <a:pt x="383667" y="305753"/>
                  <a:pt x="384810" y="302323"/>
                </a:cubicBezTo>
                <a:cubicBezTo>
                  <a:pt x="387763" y="294037"/>
                  <a:pt x="389477" y="284417"/>
                  <a:pt x="389477" y="273463"/>
                </a:cubicBezTo>
                <a:cubicBezTo>
                  <a:pt x="389477" y="271748"/>
                  <a:pt x="389477" y="269938"/>
                  <a:pt x="389477" y="268034"/>
                </a:cubicBezTo>
                <a:cubicBezTo>
                  <a:pt x="389477" y="264414"/>
                  <a:pt x="386524" y="261461"/>
                  <a:pt x="382905" y="261461"/>
                </a:cubicBezTo>
                <a:cubicBezTo>
                  <a:pt x="379286" y="261461"/>
                  <a:pt x="376333" y="264414"/>
                  <a:pt x="376333" y="268034"/>
                </a:cubicBezTo>
                <a:cubicBezTo>
                  <a:pt x="376333" y="269938"/>
                  <a:pt x="376333" y="271748"/>
                  <a:pt x="376333" y="273463"/>
                </a:cubicBezTo>
                <a:close/>
                <a:moveTo>
                  <a:pt x="330232" y="336328"/>
                </a:moveTo>
                <a:cubicBezTo>
                  <a:pt x="326803" y="337376"/>
                  <a:pt x="324898" y="341090"/>
                  <a:pt x="326041" y="344614"/>
                </a:cubicBezTo>
                <a:cubicBezTo>
                  <a:pt x="327089" y="348044"/>
                  <a:pt x="330803" y="349948"/>
                  <a:pt x="334232" y="348805"/>
                </a:cubicBezTo>
                <a:cubicBezTo>
                  <a:pt x="343186" y="345948"/>
                  <a:pt x="354616" y="340900"/>
                  <a:pt x="364998" y="331756"/>
                </a:cubicBezTo>
                <a:cubicBezTo>
                  <a:pt x="367665" y="329374"/>
                  <a:pt x="367951" y="325279"/>
                  <a:pt x="365569" y="322517"/>
                </a:cubicBezTo>
                <a:cubicBezTo>
                  <a:pt x="363188" y="319754"/>
                  <a:pt x="358997" y="319469"/>
                  <a:pt x="356235" y="321945"/>
                </a:cubicBezTo>
                <a:cubicBezTo>
                  <a:pt x="347853" y="329374"/>
                  <a:pt x="337947" y="333756"/>
                  <a:pt x="330232" y="336328"/>
                </a:cubicBezTo>
                <a:close/>
                <a:moveTo>
                  <a:pt x="267367" y="339280"/>
                </a:moveTo>
                <a:cubicBezTo>
                  <a:pt x="263747" y="339280"/>
                  <a:pt x="260794" y="342233"/>
                  <a:pt x="260794" y="345853"/>
                </a:cubicBezTo>
                <a:cubicBezTo>
                  <a:pt x="260794" y="349472"/>
                  <a:pt x="263747" y="352425"/>
                  <a:pt x="267367" y="352425"/>
                </a:cubicBezTo>
                <a:lnTo>
                  <a:pt x="299942" y="352425"/>
                </a:lnTo>
                <a:cubicBezTo>
                  <a:pt x="303657" y="352425"/>
                  <a:pt x="306515" y="349472"/>
                  <a:pt x="306515" y="345853"/>
                </a:cubicBezTo>
                <a:cubicBezTo>
                  <a:pt x="306515" y="342233"/>
                  <a:pt x="303657" y="339280"/>
                  <a:pt x="299942" y="339280"/>
                </a:cubicBezTo>
                <a:lnTo>
                  <a:pt x="267367" y="339280"/>
                </a:lnTo>
                <a:close/>
                <a:moveTo>
                  <a:pt x="202216" y="339280"/>
                </a:moveTo>
                <a:cubicBezTo>
                  <a:pt x="198596" y="339280"/>
                  <a:pt x="195644" y="342233"/>
                  <a:pt x="195644" y="345853"/>
                </a:cubicBezTo>
                <a:cubicBezTo>
                  <a:pt x="195644" y="349472"/>
                  <a:pt x="198596" y="352425"/>
                  <a:pt x="202216" y="352425"/>
                </a:cubicBezTo>
                <a:lnTo>
                  <a:pt x="234791" y="352425"/>
                </a:lnTo>
                <a:cubicBezTo>
                  <a:pt x="238411" y="352425"/>
                  <a:pt x="241364" y="349472"/>
                  <a:pt x="241364" y="345853"/>
                </a:cubicBezTo>
                <a:cubicBezTo>
                  <a:pt x="241364" y="342233"/>
                  <a:pt x="238411" y="339280"/>
                  <a:pt x="234791" y="339280"/>
                </a:cubicBezTo>
                <a:lnTo>
                  <a:pt x="202216" y="339280"/>
                </a:lnTo>
                <a:close/>
                <a:moveTo>
                  <a:pt x="136969" y="339280"/>
                </a:moveTo>
                <a:cubicBezTo>
                  <a:pt x="133350" y="339280"/>
                  <a:pt x="130397" y="342233"/>
                  <a:pt x="130397" y="345853"/>
                </a:cubicBezTo>
                <a:cubicBezTo>
                  <a:pt x="130397" y="349472"/>
                  <a:pt x="133350" y="352425"/>
                  <a:pt x="136969" y="352425"/>
                </a:cubicBezTo>
                <a:lnTo>
                  <a:pt x="169545" y="352425"/>
                </a:lnTo>
                <a:cubicBezTo>
                  <a:pt x="173260" y="352425"/>
                  <a:pt x="176117" y="349472"/>
                  <a:pt x="176117" y="345853"/>
                </a:cubicBezTo>
                <a:cubicBezTo>
                  <a:pt x="176117" y="342233"/>
                  <a:pt x="173260" y="339280"/>
                  <a:pt x="169545" y="339280"/>
                </a:cubicBezTo>
                <a:lnTo>
                  <a:pt x="136969" y="339280"/>
                </a:lnTo>
                <a:close/>
                <a:moveTo>
                  <a:pt x="71819" y="339280"/>
                </a:moveTo>
                <a:cubicBezTo>
                  <a:pt x="68199" y="339280"/>
                  <a:pt x="65246" y="342233"/>
                  <a:pt x="65246" y="345853"/>
                </a:cubicBezTo>
                <a:cubicBezTo>
                  <a:pt x="65246" y="349472"/>
                  <a:pt x="68199" y="352425"/>
                  <a:pt x="71819" y="352425"/>
                </a:cubicBezTo>
                <a:lnTo>
                  <a:pt x="104394" y="352425"/>
                </a:lnTo>
                <a:cubicBezTo>
                  <a:pt x="108014" y="352425"/>
                  <a:pt x="110966" y="349472"/>
                  <a:pt x="110966" y="345853"/>
                </a:cubicBezTo>
                <a:cubicBezTo>
                  <a:pt x="110966" y="342233"/>
                  <a:pt x="108014" y="339280"/>
                  <a:pt x="104394" y="339280"/>
                </a:cubicBezTo>
                <a:lnTo>
                  <a:pt x="71819" y="339280"/>
                </a:lnTo>
                <a:close/>
                <a:moveTo>
                  <a:pt x="6572" y="339280"/>
                </a:moveTo>
                <a:cubicBezTo>
                  <a:pt x="2953" y="339280"/>
                  <a:pt x="0" y="342233"/>
                  <a:pt x="0" y="345853"/>
                </a:cubicBezTo>
                <a:cubicBezTo>
                  <a:pt x="0" y="349472"/>
                  <a:pt x="2953" y="352425"/>
                  <a:pt x="6572" y="352425"/>
                </a:cubicBezTo>
                <a:lnTo>
                  <a:pt x="39243" y="352425"/>
                </a:lnTo>
                <a:cubicBezTo>
                  <a:pt x="42863" y="352425"/>
                  <a:pt x="45815" y="349472"/>
                  <a:pt x="45815" y="345853"/>
                </a:cubicBezTo>
                <a:cubicBezTo>
                  <a:pt x="45815" y="342233"/>
                  <a:pt x="42863" y="339280"/>
                  <a:pt x="39243" y="339280"/>
                </a:cubicBezTo>
                <a:lnTo>
                  <a:pt x="6572" y="339280"/>
                </a:lnTo>
                <a:close/>
              </a:path>
            </a:pathLst>
          </a:custGeom>
          <a:noFill/>
          <a:ln w="1270" cap="flat">
            <a:solidFill>
              <a:srgbClr val="000000">
                <a:alpha val="0"/>
              </a:srgbClr>
            </a:solidFill>
            <a:prstDash val="solid"/>
            <a:miter/>
          </a:ln>
        </p:spPr>
        <p:txBody>
          <a:bodyPr rtlCol="0" anchor="ctr"/>
          <a:lstStyle/>
          <a:p>
            <a:endParaRPr lang="ru-RU"/>
          </a:p>
        </p:txBody>
      </p:sp>
      <p:sp>
        <p:nvSpPr>
          <p:cNvPr id="1091" name="Полилиния: фигура 1090">
            <a:extLst>
              <a:ext uri="{FF2B5EF4-FFF2-40B4-BE49-F238E27FC236}">
                <a16:creationId xmlns:a16="http://schemas.microsoft.com/office/drawing/2014/main" id="{41F4FEE9-2E26-BFAA-0333-AAFC7A83230E}"/>
              </a:ext>
            </a:extLst>
          </p:cNvPr>
          <p:cNvSpPr/>
          <p:nvPr/>
        </p:nvSpPr>
        <p:spPr>
          <a:xfrm>
            <a:off x="1905384" y="4662217"/>
            <a:ext cx="29527" cy="13144"/>
          </a:xfrm>
          <a:custGeom>
            <a:avLst/>
            <a:gdLst>
              <a:gd name="connsiteX0" fmla="*/ 22955 w 29527"/>
              <a:gd name="connsiteY0" fmla="*/ 0 h 13144"/>
              <a:gd name="connsiteX1" fmla="*/ 6572 w 29527"/>
              <a:gd name="connsiteY1" fmla="*/ 0 h 13144"/>
              <a:gd name="connsiteX2" fmla="*/ 0 w 29527"/>
              <a:gd name="connsiteY2" fmla="*/ 6572 h 13144"/>
              <a:gd name="connsiteX3" fmla="*/ 6572 w 29527"/>
              <a:gd name="connsiteY3" fmla="*/ 13145 h 13144"/>
              <a:gd name="connsiteX4" fmla="*/ 22955 w 29527"/>
              <a:gd name="connsiteY4" fmla="*/ 13145 h 13144"/>
              <a:gd name="connsiteX5" fmla="*/ 29527 w 29527"/>
              <a:gd name="connsiteY5" fmla="*/ 6572 h 13144"/>
              <a:gd name="connsiteX6" fmla="*/ 22955 w 29527"/>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22955" y="0"/>
                </a:moveTo>
                <a:lnTo>
                  <a:pt x="6572" y="0"/>
                </a:lnTo>
                <a:cubicBezTo>
                  <a:pt x="2953" y="0"/>
                  <a:pt x="0" y="2953"/>
                  <a:pt x="0" y="6572"/>
                </a:cubicBezTo>
                <a:cubicBezTo>
                  <a:pt x="0" y="10192"/>
                  <a:pt x="2953" y="13145"/>
                  <a:pt x="6572" y="13145"/>
                </a:cubicBezTo>
                <a:lnTo>
                  <a:pt x="22955" y="13145"/>
                </a:lnTo>
                <a:cubicBezTo>
                  <a:pt x="26670" y="13145"/>
                  <a:pt x="29527" y="10192"/>
                  <a:pt x="29527" y="6572"/>
                </a:cubicBezTo>
                <a:cubicBezTo>
                  <a:pt x="29527" y="2953"/>
                  <a:pt x="26670" y="0"/>
                  <a:pt x="22955" y="0"/>
                </a:cubicBezTo>
                <a:close/>
              </a:path>
            </a:pathLst>
          </a:custGeom>
          <a:solidFill>
            <a:srgbClr val="FFFFFF"/>
          </a:solidFill>
          <a:ln w="9525" cap="flat">
            <a:noFill/>
            <a:prstDash val="solid"/>
            <a:miter/>
          </a:ln>
        </p:spPr>
        <p:txBody>
          <a:bodyPr rtlCol="0" anchor="ctr"/>
          <a:lstStyle/>
          <a:p>
            <a:endParaRPr lang="ru-RU"/>
          </a:p>
        </p:txBody>
      </p:sp>
      <p:sp>
        <p:nvSpPr>
          <p:cNvPr id="1092" name="Полилиния: фигура 1091">
            <a:extLst>
              <a:ext uri="{FF2B5EF4-FFF2-40B4-BE49-F238E27FC236}">
                <a16:creationId xmlns:a16="http://schemas.microsoft.com/office/drawing/2014/main" id="{167F6B3B-0860-F60F-28AC-1B8EC44A420D}"/>
              </a:ext>
            </a:extLst>
          </p:cNvPr>
          <p:cNvSpPr/>
          <p:nvPr/>
        </p:nvSpPr>
        <p:spPr>
          <a:xfrm>
            <a:off x="1905384" y="4662217"/>
            <a:ext cx="29527" cy="13144"/>
          </a:xfrm>
          <a:custGeom>
            <a:avLst/>
            <a:gdLst>
              <a:gd name="connsiteX0" fmla="*/ 6572 w 29527"/>
              <a:gd name="connsiteY0" fmla="*/ 0 h 13144"/>
              <a:gd name="connsiteX1" fmla="*/ 0 w 29527"/>
              <a:gd name="connsiteY1" fmla="*/ 6572 h 13144"/>
              <a:gd name="connsiteX2" fmla="*/ 6572 w 29527"/>
              <a:gd name="connsiteY2" fmla="*/ 13145 h 13144"/>
              <a:gd name="connsiteX3" fmla="*/ 22955 w 29527"/>
              <a:gd name="connsiteY3" fmla="*/ 13145 h 13144"/>
              <a:gd name="connsiteX4" fmla="*/ 29527 w 29527"/>
              <a:gd name="connsiteY4" fmla="*/ 6572 h 13144"/>
              <a:gd name="connsiteX5" fmla="*/ 22955 w 29527"/>
              <a:gd name="connsiteY5" fmla="*/ 0 h 13144"/>
              <a:gd name="connsiteX6" fmla="*/ 6572 w 29527"/>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6572" y="0"/>
                </a:moveTo>
                <a:cubicBezTo>
                  <a:pt x="2953" y="0"/>
                  <a:pt x="0" y="2953"/>
                  <a:pt x="0" y="6572"/>
                </a:cubicBezTo>
                <a:cubicBezTo>
                  <a:pt x="0" y="10192"/>
                  <a:pt x="2953" y="13145"/>
                  <a:pt x="6572" y="13145"/>
                </a:cubicBezTo>
                <a:lnTo>
                  <a:pt x="22955" y="13145"/>
                </a:lnTo>
                <a:cubicBezTo>
                  <a:pt x="26670" y="13145"/>
                  <a:pt x="29527" y="10192"/>
                  <a:pt x="29527" y="6572"/>
                </a:cubicBezTo>
                <a:cubicBezTo>
                  <a:pt x="29527" y="2953"/>
                  <a:pt x="26670" y="0"/>
                  <a:pt x="22955" y="0"/>
                </a:cubicBezTo>
                <a:lnTo>
                  <a:pt x="6572" y="0"/>
                </a:lnTo>
                <a:close/>
              </a:path>
            </a:pathLst>
          </a:custGeom>
          <a:noFill/>
          <a:ln w="1270" cap="flat">
            <a:solidFill>
              <a:srgbClr val="000000">
                <a:alpha val="0"/>
              </a:srgbClr>
            </a:solidFill>
            <a:prstDash val="solid"/>
            <a:miter/>
          </a:ln>
        </p:spPr>
        <p:txBody>
          <a:bodyPr rtlCol="0" anchor="ctr"/>
          <a:lstStyle/>
          <a:p>
            <a:endParaRPr lang="ru-RU"/>
          </a:p>
        </p:txBody>
      </p:sp>
      <p:sp>
        <p:nvSpPr>
          <p:cNvPr id="1093" name="Полилиния: фигура 1092">
            <a:extLst>
              <a:ext uri="{FF2B5EF4-FFF2-40B4-BE49-F238E27FC236}">
                <a16:creationId xmlns:a16="http://schemas.microsoft.com/office/drawing/2014/main" id="{62A62A74-66CB-6838-D0DA-B94A2DB0F594}"/>
              </a:ext>
            </a:extLst>
          </p:cNvPr>
          <p:cNvSpPr/>
          <p:nvPr/>
        </p:nvSpPr>
        <p:spPr>
          <a:xfrm>
            <a:off x="3044002" y="4674314"/>
            <a:ext cx="29527" cy="13144"/>
          </a:xfrm>
          <a:custGeom>
            <a:avLst/>
            <a:gdLst>
              <a:gd name="connsiteX0" fmla="*/ 22955 w 29527"/>
              <a:gd name="connsiteY0" fmla="*/ 0 h 13144"/>
              <a:gd name="connsiteX1" fmla="*/ 6572 w 29527"/>
              <a:gd name="connsiteY1" fmla="*/ 0 h 13144"/>
              <a:gd name="connsiteX2" fmla="*/ 0 w 29527"/>
              <a:gd name="connsiteY2" fmla="*/ 6572 h 13144"/>
              <a:gd name="connsiteX3" fmla="*/ 6572 w 29527"/>
              <a:gd name="connsiteY3" fmla="*/ 13144 h 13144"/>
              <a:gd name="connsiteX4" fmla="*/ 22955 w 29527"/>
              <a:gd name="connsiteY4" fmla="*/ 13144 h 13144"/>
              <a:gd name="connsiteX5" fmla="*/ 29528 w 29527"/>
              <a:gd name="connsiteY5" fmla="*/ 6572 h 13144"/>
              <a:gd name="connsiteX6" fmla="*/ 22955 w 29527"/>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22955" y="0"/>
                </a:moveTo>
                <a:cubicBezTo>
                  <a:pt x="22955" y="0"/>
                  <a:pt x="16955" y="0"/>
                  <a:pt x="6572" y="0"/>
                </a:cubicBezTo>
                <a:cubicBezTo>
                  <a:pt x="2953" y="0"/>
                  <a:pt x="0" y="2953"/>
                  <a:pt x="0" y="6572"/>
                </a:cubicBezTo>
                <a:cubicBezTo>
                  <a:pt x="0" y="10192"/>
                  <a:pt x="2953" y="13144"/>
                  <a:pt x="6572" y="13144"/>
                </a:cubicBezTo>
                <a:cubicBezTo>
                  <a:pt x="16955" y="13144"/>
                  <a:pt x="22955" y="13144"/>
                  <a:pt x="22955" y="13144"/>
                </a:cubicBezTo>
                <a:cubicBezTo>
                  <a:pt x="26575" y="13144"/>
                  <a:pt x="29528" y="10192"/>
                  <a:pt x="29528" y="6572"/>
                </a:cubicBezTo>
                <a:cubicBezTo>
                  <a:pt x="29528" y="2953"/>
                  <a:pt x="26575" y="0"/>
                  <a:pt x="22955" y="0"/>
                </a:cubicBezTo>
                <a:close/>
              </a:path>
            </a:pathLst>
          </a:custGeom>
          <a:solidFill>
            <a:srgbClr val="FFFFFF"/>
          </a:solidFill>
          <a:ln w="9525" cap="flat">
            <a:noFill/>
            <a:prstDash val="solid"/>
            <a:miter/>
          </a:ln>
        </p:spPr>
        <p:txBody>
          <a:bodyPr rtlCol="0" anchor="ctr"/>
          <a:lstStyle/>
          <a:p>
            <a:endParaRPr lang="ru-RU"/>
          </a:p>
        </p:txBody>
      </p:sp>
      <p:sp>
        <p:nvSpPr>
          <p:cNvPr id="1094" name="Полилиния: фигура 1093">
            <a:extLst>
              <a:ext uri="{FF2B5EF4-FFF2-40B4-BE49-F238E27FC236}">
                <a16:creationId xmlns:a16="http://schemas.microsoft.com/office/drawing/2014/main" id="{0FB93790-D230-D3BE-7655-9173AEB7DB84}"/>
              </a:ext>
            </a:extLst>
          </p:cNvPr>
          <p:cNvSpPr/>
          <p:nvPr/>
        </p:nvSpPr>
        <p:spPr>
          <a:xfrm>
            <a:off x="3044002" y="4674314"/>
            <a:ext cx="29527" cy="13144"/>
          </a:xfrm>
          <a:custGeom>
            <a:avLst/>
            <a:gdLst>
              <a:gd name="connsiteX0" fmla="*/ 6572 w 29527"/>
              <a:gd name="connsiteY0" fmla="*/ 0 h 13144"/>
              <a:gd name="connsiteX1" fmla="*/ 0 w 29527"/>
              <a:gd name="connsiteY1" fmla="*/ 6572 h 13144"/>
              <a:gd name="connsiteX2" fmla="*/ 6572 w 29527"/>
              <a:gd name="connsiteY2" fmla="*/ 13144 h 13144"/>
              <a:gd name="connsiteX3" fmla="*/ 22955 w 29527"/>
              <a:gd name="connsiteY3" fmla="*/ 13144 h 13144"/>
              <a:gd name="connsiteX4" fmla="*/ 29528 w 29527"/>
              <a:gd name="connsiteY4" fmla="*/ 6572 h 13144"/>
              <a:gd name="connsiteX5" fmla="*/ 22955 w 29527"/>
              <a:gd name="connsiteY5" fmla="*/ 0 h 13144"/>
              <a:gd name="connsiteX6" fmla="*/ 6572 w 29527"/>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6572" y="0"/>
                </a:moveTo>
                <a:cubicBezTo>
                  <a:pt x="2953" y="0"/>
                  <a:pt x="0" y="2953"/>
                  <a:pt x="0" y="6572"/>
                </a:cubicBezTo>
                <a:cubicBezTo>
                  <a:pt x="0" y="10192"/>
                  <a:pt x="2953" y="13144"/>
                  <a:pt x="6572" y="13144"/>
                </a:cubicBezTo>
                <a:cubicBezTo>
                  <a:pt x="16955" y="13144"/>
                  <a:pt x="22955" y="13144"/>
                  <a:pt x="22955" y="13144"/>
                </a:cubicBezTo>
                <a:cubicBezTo>
                  <a:pt x="26575" y="13144"/>
                  <a:pt x="29528" y="10192"/>
                  <a:pt x="29528" y="6572"/>
                </a:cubicBezTo>
                <a:cubicBezTo>
                  <a:pt x="29528" y="2953"/>
                  <a:pt x="26575" y="0"/>
                  <a:pt x="22955" y="0"/>
                </a:cubicBezTo>
                <a:cubicBezTo>
                  <a:pt x="22955" y="0"/>
                  <a:pt x="16955" y="0"/>
                  <a:pt x="6572" y="0"/>
                </a:cubicBezTo>
                <a:close/>
              </a:path>
            </a:pathLst>
          </a:custGeom>
          <a:noFill/>
          <a:ln w="1270" cap="flat">
            <a:solidFill>
              <a:srgbClr val="000000">
                <a:alpha val="0"/>
              </a:srgbClr>
            </a:solidFill>
            <a:prstDash val="solid"/>
            <a:miter/>
          </a:ln>
        </p:spPr>
        <p:txBody>
          <a:bodyPr rtlCol="0" anchor="ctr"/>
          <a:lstStyle/>
          <a:p>
            <a:endParaRPr lang="ru-RU"/>
          </a:p>
        </p:txBody>
      </p:sp>
      <p:sp>
        <p:nvSpPr>
          <p:cNvPr id="1095" name="Полилиния: фигура 1094">
            <a:extLst>
              <a:ext uri="{FF2B5EF4-FFF2-40B4-BE49-F238E27FC236}">
                <a16:creationId xmlns:a16="http://schemas.microsoft.com/office/drawing/2014/main" id="{DEBE0328-262A-821A-C479-D218BF55088D}"/>
              </a:ext>
            </a:extLst>
          </p:cNvPr>
          <p:cNvSpPr/>
          <p:nvPr/>
        </p:nvSpPr>
        <p:spPr>
          <a:xfrm>
            <a:off x="2679099" y="4325413"/>
            <a:ext cx="343947" cy="362045"/>
          </a:xfrm>
          <a:custGeom>
            <a:avLst/>
            <a:gdLst>
              <a:gd name="connsiteX0" fmla="*/ 337375 w 343947"/>
              <a:gd name="connsiteY0" fmla="*/ 348901 h 362045"/>
              <a:gd name="connsiteX1" fmla="*/ 303181 w 343947"/>
              <a:gd name="connsiteY1" fmla="*/ 348901 h 362045"/>
              <a:gd name="connsiteX2" fmla="*/ 296609 w 343947"/>
              <a:gd name="connsiteY2" fmla="*/ 355473 h 362045"/>
              <a:gd name="connsiteX3" fmla="*/ 303181 w 343947"/>
              <a:gd name="connsiteY3" fmla="*/ 362045 h 362045"/>
              <a:gd name="connsiteX4" fmla="*/ 337375 w 343947"/>
              <a:gd name="connsiteY4" fmla="*/ 362045 h 362045"/>
              <a:gd name="connsiteX5" fmla="*/ 343948 w 343947"/>
              <a:gd name="connsiteY5" fmla="*/ 355473 h 362045"/>
              <a:gd name="connsiteX6" fmla="*/ 337375 w 343947"/>
              <a:gd name="connsiteY6" fmla="*/ 348901 h 362045"/>
              <a:gd name="connsiteX7" fmla="*/ 268986 w 343947"/>
              <a:gd name="connsiteY7" fmla="*/ 348901 h 362045"/>
              <a:gd name="connsiteX8" fmla="*/ 234791 w 343947"/>
              <a:gd name="connsiteY8" fmla="*/ 348901 h 362045"/>
              <a:gd name="connsiteX9" fmla="*/ 228219 w 343947"/>
              <a:gd name="connsiteY9" fmla="*/ 355473 h 362045"/>
              <a:gd name="connsiteX10" fmla="*/ 234791 w 343947"/>
              <a:gd name="connsiteY10" fmla="*/ 362045 h 362045"/>
              <a:gd name="connsiteX11" fmla="*/ 268986 w 343947"/>
              <a:gd name="connsiteY11" fmla="*/ 362045 h 362045"/>
              <a:gd name="connsiteX12" fmla="*/ 275558 w 343947"/>
              <a:gd name="connsiteY12" fmla="*/ 355473 h 362045"/>
              <a:gd name="connsiteX13" fmla="*/ 268986 w 343947"/>
              <a:gd name="connsiteY13" fmla="*/ 348901 h 362045"/>
              <a:gd name="connsiteX14" fmla="*/ 200692 w 343947"/>
              <a:gd name="connsiteY14" fmla="*/ 348901 h 362045"/>
              <a:gd name="connsiteX15" fmla="*/ 166497 w 343947"/>
              <a:gd name="connsiteY15" fmla="*/ 348901 h 362045"/>
              <a:gd name="connsiteX16" fmla="*/ 159925 w 343947"/>
              <a:gd name="connsiteY16" fmla="*/ 355473 h 362045"/>
              <a:gd name="connsiteX17" fmla="*/ 166497 w 343947"/>
              <a:gd name="connsiteY17" fmla="*/ 362045 h 362045"/>
              <a:gd name="connsiteX18" fmla="*/ 200692 w 343947"/>
              <a:gd name="connsiteY18" fmla="*/ 362045 h 362045"/>
              <a:gd name="connsiteX19" fmla="*/ 207264 w 343947"/>
              <a:gd name="connsiteY19" fmla="*/ 355473 h 362045"/>
              <a:gd name="connsiteX20" fmla="*/ 200692 w 343947"/>
              <a:gd name="connsiteY20" fmla="*/ 348901 h 362045"/>
              <a:gd name="connsiteX21" fmla="*/ 132302 w 343947"/>
              <a:gd name="connsiteY21" fmla="*/ 348901 h 362045"/>
              <a:gd name="connsiteX22" fmla="*/ 98108 w 343947"/>
              <a:gd name="connsiteY22" fmla="*/ 348901 h 362045"/>
              <a:gd name="connsiteX23" fmla="*/ 91535 w 343947"/>
              <a:gd name="connsiteY23" fmla="*/ 355473 h 362045"/>
              <a:gd name="connsiteX24" fmla="*/ 98108 w 343947"/>
              <a:gd name="connsiteY24" fmla="*/ 362045 h 362045"/>
              <a:gd name="connsiteX25" fmla="*/ 132302 w 343947"/>
              <a:gd name="connsiteY25" fmla="*/ 362045 h 362045"/>
              <a:gd name="connsiteX26" fmla="*/ 138875 w 343947"/>
              <a:gd name="connsiteY26" fmla="*/ 355473 h 362045"/>
              <a:gd name="connsiteX27" fmla="*/ 132302 w 343947"/>
              <a:gd name="connsiteY27" fmla="*/ 348901 h 362045"/>
              <a:gd name="connsiteX28" fmla="*/ 65151 w 343947"/>
              <a:gd name="connsiteY28" fmla="*/ 347758 h 362045"/>
              <a:gd name="connsiteX29" fmla="*/ 37433 w 343947"/>
              <a:gd name="connsiteY29" fmla="*/ 335471 h 362045"/>
              <a:gd name="connsiteX30" fmla="*/ 28099 w 343947"/>
              <a:gd name="connsiteY30" fmla="*/ 336423 h 362045"/>
              <a:gd name="connsiteX31" fmla="*/ 29051 w 343947"/>
              <a:gd name="connsiteY31" fmla="*/ 345662 h 362045"/>
              <a:gd name="connsiteX32" fmla="*/ 62960 w 343947"/>
              <a:gd name="connsiteY32" fmla="*/ 360712 h 362045"/>
              <a:gd name="connsiteX33" fmla="*/ 70485 w 343947"/>
              <a:gd name="connsiteY33" fmla="*/ 355378 h 362045"/>
              <a:gd name="connsiteX34" fmla="*/ 65151 w 343947"/>
              <a:gd name="connsiteY34" fmla="*/ 347758 h 362045"/>
              <a:gd name="connsiteX35" fmla="*/ 19145 w 343947"/>
              <a:gd name="connsiteY35" fmla="*/ 310705 h 362045"/>
              <a:gd name="connsiteX36" fmla="*/ 14192 w 343947"/>
              <a:gd name="connsiteY36" fmla="*/ 295656 h 362045"/>
              <a:gd name="connsiteX37" fmla="*/ 13335 w 343947"/>
              <a:gd name="connsiteY37" fmla="*/ 291084 h 362045"/>
              <a:gd name="connsiteX38" fmla="*/ 13145 w 343947"/>
              <a:gd name="connsiteY38" fmla="*/ 289941 h 362045"/>
              <a:gd name="connsiteX39" fmla="*/ 13145 w 343947"/>
              <a:gd name="connsiteY39" fmla="*/ 289655 h 362045"/>
              <a:gd name="connsiteX40" fmla="*/ 6572 w 343947"/>
              <a:gd name="connsiteY40" fmla="*/ 290322 h 362045"/>
              <a:gd name="connsiteX41" fmla="*/ 13145 w 343947"/>
              <a:gd name="connsiteY41" fmla="*/ 290322 h 362045"/>
              <a:gd name="connsiteX42" fmla="*/ 13145 w 343947"/>
              <a:gd name="connsiteY42" fmla="*/ 280035 h 362045"/>
              <a:gd name="connsiteX43" fmla="*/ 6572 w 343947"/>
              <a:gd name="connsiteY43" fmla="*/ 273463 h 362045"/>
              <a:gd name="connsiteX44" fmla="*/ 0 w 343947"/>
              <a:gd name="connsiteY44" fmla="*/ 280035 h 362045"/>
              <a:gd name="connsiteX45" fmla="*/ 0 w 343947"/>
              <a:gd name="connsiteY45" fmla="*/ 290322 h 362045"/>
              <a:gd name="connsiteX46" fmla="*/ 0 w 343947"/>
              <a:gd name="connsiteY46" fmla="*/ 290989 h 362045"/>
              <a:gd name="connsiteX47" fmla="*/ 7144 w 343947"/>
              <a:gd name="connsiteY47" fmla="*/ 315944 h 362045"/>
              <a:gd name="connsiteX48" fmla="*/ 15812 w 343947"/>
              <a:gd name="connsiteY48" fmla="*/ 319373 h 362045"/>
              <a:gd name="connsiteX49" fmla="*/ 19145 w 343947"/>
              <a:gd name="connsiteY49" fmla="*/ 310705 h 362045"/>
              <a:gd name="connsiteX50" fmla="*/ 13145 w 343947"/>
              <a:gd name="connsiteY50" fmla="*/ 245840 h 362045"/>
              <a:gd name="connsiteX51" fmla="*/ 13145 w 343947"/>
              <a:gd name="connsiteY51" fmla="*/ 211646 h 362045"/>
              <a:gd name="connsiteX52" fmla="*/ 6572 w 343947"/>
              <a:gd name="connsiteY52" fmla="*/ 205073 h 362045"/>
              <a:gd name="connsiteX53" fmla="*/ 0 w 343947"/>
              <a:gd name="connsiteY53" fmla="*/ 211646 h 362045"/>
              <a:gd name="connsiteX54" fmla="*/ 0 w 343947"/>
              <a:gd name="connsiteY54" fmla="*/ 245840 h 362045"/>
              <a:gd name="connsiteX55" fmla="*/ 6572 w 343947"/>
              <a:gd name="connsiteY55" fmla="*/ 252413 h 362045"/>
              <a:gd name="connsiteX56" fmla="*/ 13145 w 343947"/>
              <a:gd name="connsiteY56" fmla="*/ 245840 h 362045"/>
              <a:gd name="connsiteX57" fmla="*/ 13145 w 343947"/>
              <a:gd name="connsiteY57" fmla="*/ 177451 h 362045"/>
              <a:gd name="connsiteX58" fmla="*/ 13145 w 343947"/>
              <a:gd name="connsiteY58" fmla="*/ 143351 h 362045"/>
              <a:gd name="connsiteX59" fmla="*/ 6572 w 343947"/>
              <a:gd name="connsiteY59" fmla="*/ 136684 h 362045"/>
              <a:gd name="connsiteX60" fmla="*/ 0 w 343947"/>
              <a:gd name="connsiteY60" fmla="*/ 143351 h 362045"/>
              <a:gd name="connsiteX61" fmla="*/ 0 w 343947"/>
              <a:gd name="connsiteY61" fmla="*/ 177451 h 362045"/>
              <a:gd name="connsiteX62" fmla="*/ 6572 w 343947"/>
              <a:gd name="connsiteY62" fmla="*/ 184118 h 362045"/>
              <a:gd name="connsiteX63" fmla="*/ 13145 w 343947"/>
              <a:gd name="connsiteY63" fmla="*/ 177451 h 362045"/>
              <a:gd name="connsiteX64" fmla="*/ 13145 w 343947"/>
              <a:gd name="connsiteY64" fmla="*/ 109156 h 362045"/>
              <a:gd name="connsiteX65" fmla="*/ 13145 w 343947"/>
              <a:gd name="connsiteY65" fmla="*/ 74962 h 362045"/>
              <a:gd name="connsiteX66" fmla="*/ 6572 w 343947"/>
              <a:gd name="connsiteY66" fmla="*/ 68389 h 362045"/>
              <a:gd name="connsiteX67" fmla="*/ 0 w 343947"/>
              <a:gd name="connsiteY67" fmla="*/ 74962 h 362045"/>
              <a:gd name="connsiteX68" fmla="*/ 0 w 343947"/>
              <a:gd name="connsiteY68" fmla="*/ 109156 h 362045"/>
              <a:gd name="connsiteX69" fmla="*/ 6572 w 343947"/>
              <a:gd name="connsiteY69" fmla="*/ 115729 h 362045"/>
              <a:gd name="connsiteX70" fmla="*/ 13145 w 343947"/>
              <a:gd name="connsiteY70" fmla="*/ 109156 h 362045"/>
              <a:gd name="connsiteX71" fmla="*/ 13145 w 343947"/>
              <a:gd name="connsiteY71" fmla="*/ 40767 h 362045"/>
              <a:gd name="connsiteX72" fmla="*/ 13145 w 343947"/>
              <a:gd name="connsiteY72" fmla="*/ 6572 h 362045"/>
              <a:gd name="connsiteX73" fmla="*/ 6572 w 343947"/>
              <a:gd name="connsiteY73" fmla="*/ 0 h 362045"/>
              <a:gd name="connsiteX74" fmla="*/ 0 w 343947"/>
              <a:gd name="connsiteY74" fmla="*/ 6572 h 362045"/>
              <a:gd name="connsiteX75" fmla="*/ 0 w 343947"/>
              <a:gd name="connsiteY75" fmla="*/ 40767 h 362045"/>
              <a:gd name="connsiteX76" fmla="*/ 6572 w 343947"/>
              <a:gd name="connsiteY76" fmla="*/ 47339 h 362045"/>
              <a:gd name="connsiteX77" fmla="*/ 13145 w 343947"/>
              <a:gd name="connsiteY77" fmla="*/ 40767 h 3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43947" h="362045">
                <a:moveTo>
                  <a:pt x="337375" y="348901"/>
                </a:moveTo>
                <a:cubicBezTo>
                  <a:pt x="326993" y="348901"/>
                  <a:pt x="315468" y="348901"/>
                  <a:pt x="303181" y="348901"/>
                </a:cubicBezTo>
                <a:cubicBezTo>
                  <a:pt x="299561" y="348901"/>
                  <a:pt x="296609" y="351854"/>
                  <a:pt x="296609" y="355473"/>
                </a:cubicBezTo>
                <a:cubicBezTo>
                  <a:pt x="296609" y="359092"/>
                  <a:pt x="299561" y="362045"/>
                  <a:pt x="303181" y="362045"/>
                </a:cubicBezTo>
                <a:cubicBezTo>
                  <a:pt x="315468" y="362045"/>
                  <a:pt x="326993" y="362045"/>
                  <a:pt x="337375" y="362045"/>
                </a:cubicBezTo>
                <a:cubicBezTo>
                  <a:pt x="340995" y="362045"/>
                  <a:pt x="343948" y="359092"/>
                  <a:pt x="343948" y="355473"/>
                </a:cubicBezTo>
                <a:cubicBezTo>
                  <a:pt x="343948" y="351854"/>
                  <a:pt x="340995" y="348901"/>
                  <a:pt x="337375" y="348901"/>
                </a:cubicBezTo>
                <a:close/>
                <a:moveTo>
                  <a:pt x="268986" y="348901"/>
                </a:moveTo>
                <a:cubicBezTo>
                  <a:pt x="257842" y="348901"/>
                  <a:pt x="246317" y="348901"/>
                  <a:pt x="234791" y="348901"/>
                </a:cubicBezTo>
                <a:cubicBezTo>
                  <a:pt x="231172" y="348901"/>
                  <a:pt x="228219" y="351854"/>
                  <a:pt x="228219" y="355473"/>
                </a:cubicBezTo>
                <a:cubicBezTo>
                  <a:pt x="228219" y="359092"/>
                  <a:pt x="231172" y="362045"/>
                  <a:pt x="234791" y="362045"/>
                </a:cubicBezTo>
                <a:cubicBezTo>
                  <a:pt x="246317" y="362045"/>
                  <a:pt x="257842" y="362045"/>
                  <a:pt x="268986" y="362045"/>
                </a:cubicBezTo>
                <a:cubicBezTo>
                  <a:pt x="272606" y="362045"/>
                  <a:pt x="275558" y="359092"/>
                  <a:pt x="275558" y="355473"/>
                </a:cubicBezTo>
                <a:cubicBezTo>
                  <a:pt x="275558" y="351854"/>
                  <a:pt x="272606" y="348901"/>
                  <a:pt x="268986" y="348901"/>
                </a:cubicBezTo>
                <a:close/>
                <a:moveTo>
                  <a:pt x="200692" y="348901"/>
                </a:moveTo>
                <a:cubicBezTo>
                  <a:pt x="188976" y="348901"/>
                  <a:pt x="177546" y="348901"/>
                  <a:pt x="166497" y="348901"/>
                </a:cubicBezTo>
                <a:cubicBezTo>
                  <a:pt x="162878" y="348901"/>
                  <a:pt x="159925" y="351854"/>
                  <a:pt x="159925" y="355473"/>
                </a:cubicBezTo>
                <a:cubicBezTo>
                  <a:pt x="159925" y="359092"/>
                  <a:pt x="162878" y="362045"/>
                  <a:pt x="166497" y="362045"/>
                </a:cubicBezTo>
                <a:cubicBezTo>
                  <a:pt x="177546" y="362045"/>
                  <a:pt x="188976" y="362045"/>
                  <a:pt x="200692" y="362045"/>
                </a:cubicBezTo>
                <a:cubicBezTo>
                  <a:pt x="204311" y="362045"/>
                  <a:pt x="207264" y="359092"/>
                  <a:pt x="207264" y="355473"/>
                </a:cubicBezTo>
                <a:cubicBezTo>
                  <a:pt x="207264" y="351854"/>
                  <a:pt x="204311" y="348901"/>
                  <a:pt x="200692" y="348901"/>
                </a:cubicBezTo>
                <a:close/>
                <a:moveTo>
                  <a:pt x="132302" y="348901"/>
                </a:moveTo>
                <a:cubicBezTo>
                  <a:pt x="119539" y="348901"/>
                  <a:pt x="108014" y="348901"/>
                  <a:pt x="98108" y="348901"/>
                </a:cubicBezTo>
                <a:cubicBezTo>
                  <a:pt x="94488" y="348901"/>
                  <a:pt x="91535" y="351854"/>
                  <a:pt x="91535" y="355473"/>
                </a:cubicBezTo>
                <a:cubicBezTo>
                  <a:pt x="91535" y="359092"/>
                  <a:pt x="94488" y="362045"/>
                  <a:pt x="98108" y="362045"/>
                </a:cubicBezTo>
                <a:cubicBezTo>
                  <a:pt x="108014" y="362045"/>
                  <a:pt x="119634" y="362045"/>
                  <a:pt x="132302" y="362045"/>
                </a:cubicBezTo>
                <a:cubicBezTo>
                  <a:pt x="135922" y="362045"/>
                  <a:pt x="138875" y="359092"/>
                  <a:pt x="138875" y="355473"/>
                </a:cubicBezTo>
                <a:cubicBezTo>
                  <a:pt x="138875" y="351854"/>
                  <a:pt x="135922" y="348901"/>
                  <a:pt x="132302" y="348901"/>
                </a:cubicBezTo>
                <a:close/>
                <a:moveTo>
                  <a:pt x="65151" y="347758"/>
                </a:moveTo>
                <a:cubicBezTo>
                  <a:pt x="53340" y="345662"/>
                  <a:pt x="44387" y="341185"/>
                  <a:pt x="37433" y="335471"/>
                </a:cubicBezTo>
                <a:cubicBezTo>
                  <a:pt x="34576" y="333184"/>
                  <a:pt x="30480" y="333565"/>
                  <a:pt x="28099" y="336423"/>
                </a:cubicBezTo>
                <a:cubicBezTo>
                  <a:pt x="25813" y="339185"/>
                  <a:pt x="26289" y="343376"/>
                  <a:pt x="29051" y="345662"/>
                </a:cubicBezTo>
                <a:cubicBezTo>
                  <a:pt x="37719" y="352711"/>
                  <a:pt x="48863" y="358330"/>
                  <a:pt x="62960" y="360712"/>
                </a:cubicBezTo>
                <a:cubicBezTo>
                  <a:pt x="66485" y="361379"/>
                  <a:pt x="69914" y="358902"/>
                  <a:pt x="70485" y="355378"/>
                </a:cubicBezTo>
                <a:cubicBezTo>
                  <a:pt x="71152" y="351758"/>
                  <a:pt x="68771" y="348329"/>
                  <a:pt x="65151" y="347758"/>
                </a:cubicBezTo>
                <a:close/>
                <a:moveTo>
                  <a:pt x="19145" y="310705"/>
                </a:moveTo>
                <a:cubicBezTo>
                  <a:pt x="16574" y="304895"/>
                  <a:pt x="15050" y="299466"/>
                  <a:pt x="14192" y="295656"/>
                </a:cubicBezTo>
                <a:cubicBezTo>
                  <a:pt x="13716" y="293751"/>
                  <a:pt x="13525" y="292132"/>
                  <a:pt x="13335" y="291084"/>
                </a:cubicBezTo>
                <a:lnTo>
                  <a:pt x="13145" y="289941"/>
                </a:lnTo>
                <a:lnTo>
                  <a:pt x="13145" y="289655"/>
                </a:lnTo>
                <a:lnTo>
                  <a:pt x="6572" y="290322"/>
                </a:lnTo>
                <a:lnTo>
                  <a:pt x="13145" y="290322"/>
                </a:lnTo>
                <a:lnTo>
                  <a:pt x="13145" y="280035"/>
                </a:lnTo>
                <a:cubicBezTo>
                  <a:pt x="13145" y="276415"/>
                  <a:pt x="10192" y="273463"/>
                  <a:pt x="6572" y="273463"/>
                </a:cubicBezTo>
                <a:cubicBezTo>
                  <a:pt x="2953" y="273463"/>
                  <a:pt x="0" y="276415"/>
                  <a:pt x="0" y="280035"/>
                </a:cubicBezTo>
                <a:lnTo>
                  <a:pt x="0" y="290322"/>
                </a:lnTo>
                <a:lnTo>
                  <a:pt x="0" y="290989"/>
                </a:lnTo>
                <a:cubicBezTo>
                  <a:pt x="95" y="291370"/>
                  <a:pt x="1238" y="302419"/>
                  <a:pt x="7144" y="315944"/>
                </a:cubicBezTo>
                <a:cubicBezTo>
                  <a:pt x="8573" y="319278"/>
                  <a:pt x="12478" y="320802"/>
                  <a:pt x="15812" y="319373"/>
                </a:cubicBezTo>
                <a:cubicBezTo>
                  <a:pt x="19050" y="317849"/>
                  <a:pt x="20574" y="314039"/>
                  <a:pt x="19145" y="310705"/>
                </a:cubicBezTo>
                <a:close/>
                <a:moveTo>
                  <a:pt x="13145" y="245840"/>
                </a:moveTo>
                <a:lnTo>
                  <a:pt x="13145" y="211646"/>
                </a:lnTo>
                <a:cubicBezTo>
                  <a:pt x="13145" y="208026"/>
                  <a:pt x="10192" y="205073"/>
                  <a:pt x="6572" y="205073"/>
                </a:cubicBezTo>
                <a:cubicBezTo>
                  <a:pt x="2953" y="205073"/>
                  <a:pt x="0" y="208026"/>
                  <a:pt x="0" y="211646"/>
                </a:cubicBezTo>
                <a:lnTo>
                  <a:pt x="0" y="245840"/>
                </a:lnTo>
                <a:cubicBezTo>
                  <a:pt x="0" y="249460"/>
                  <a:pt x="2953" y="252413"/>
                  <a:pt x="6572" y="252413"/>
                </a:cubicBezTo>
                <a:cubicBezTo>
                  <a:pt x="10192" y="252413"/>
                  <a:pt x="13145" y="249460"/>
                  <a:pt x="13145" y="245840"/>
                </a:cubicBezTo>
                <a:close/>
                <a:moveTo>
                  <a:pt x="13145" y="177451"/>
                </a:moveTo>
                <a:lnTo>
                  <a:pt x="13145" y="143351"/>
                </a:lnTo>
                <a:cubicBezTo>
                  <a:pt x="13145" y="139637"/>
                  <a:pt x="10192" y="136684"/>
                  <a:pt x="6572" y="136684"/>
                </a:cubicBezTo>
                <a:cubicBezTo>
                  <a:pt x="2953" y="136684"/>
                  <a:pt x="0" y="139637"/>
                  <a:pt x="0" y="143351"/>
                </a:cubicBezTo>
                <a:lnTo>
                  <a:pt x="0" y="177451"/>
                </a:lnTo>
                <a:cubicBezTo>
                  <a:pt x="0" y="181165"/>
                  <a:pt x="2953" y="184118"/>
                  <a:pt x="6572" y="184118"/>
                </a:cubicBezTo>
                <a:cubicBezTo>
                  <a:pt x="10192" y="184118"/>
                  <a:pt x="13145" y="181165"/>
                  <a:pt x="13145" y="177451"/>
                </a:cubicBezTo>
                <a:close/>
                <a:moveTo>
                  <a:pt x="13145" y="109156"/>
                </a:moveTo>
                <a:lnTo>
                  <a:pt x="13145" y="74962"/>
                </a:lnTo>
                <a:cubicBezTo>
                  <a:pt x="13145" y="71342"/>
                  <a:pt x="10192" y="68389"/>
                  <a:pt x="6572" y="68389"/>
                </a:cubicBezTo>
                <a:cubicBezTo>
                  <a:pt x="2953" y="68389"/>
                  <a:pt x="0" y="71342"/>
                  <a:pt x="0" y="74962"/>
                </a:cubicBezTo>
                <a:lnTo>
                  <a:pt x="0" y="109156"/>
                </a:lnTo>
                <a:cubicBezTo>
                  <a:pt x="0" y="112776"/>
                  <a:pt x="2953" y="115729"/>
                  <a:pt x="6572" y="115729"/>
                </a:cubicBezTo>
                <a:cubicBezTo>
                  <a:pt x="10192" y="115729"/>
                  <a:pt x="13145" y="112776"/>
                  <a:pt x="13145" y="109156"/>
                </a:cubicBezTo>
                <a:close/>
                <a:moveTo>
                  <a:pt x="13145" y="40767"/>
                </a:moveTo>
                <a:lnTo>
                  <a:pt x="13145" y="6572"/>
                </a:lnTo>
                <a:cubicBezTo>
                  <a:pt x="13145" y="2953"/>
                  <a:pt x="10192" y="0"/>
                  <a:pt x="6572" y="0"/>
                </a:cubicBezTo>
                <a:cubicBezTo>
                  <a:pt x="2953" y="0"/>
                  <a:pt x="0" y="2953"/>
                  <a:pt x="0" y="6572"/>
                </a:cubicBezTo>
                <a:lnTo>
                  <a:pt x="0" y="40767"/>
                </a:lnTo>
                <a:cubicBezTo>
                  <a:pt x="0" y="44387"/>
                  <a:pt x="2953" y="47339"/>
                  <a:pt x="6572" y="47339"/>
                </a:cubicBezTo>
                <a:cubicBezTo>
                  <a:pt x="10192" y="47339"/>
                  <a:pt x="13145" y="44387"/>
                  <a:pt x="13145" y="40767"/>
                </a:cubicBezTo>
                <a:close/>
              </a:path>
            </a:pathLst>
          </a:custGeom>
          <a:solidFill>
            <a:srgbClr val="FFFFFF"/>
          </a:solidFill>
          <a:ln w="9525" cap="flat">
            <a:noFill/>
            <a:prstDash val="solid"/>
            <a:miter/>
          </a:ln>
        </p:spPr>
        <p:txBody>
          <a:bodyPr rtlCol="0" anchor="ctr"/>
          <a:lstStyle/>
          <a:p>
            <a:endParaRPr lang="ru-RU"/>
          </a:p>
        </p:txBody>
      </p:sp>
      <p:sp>
        <p:nvSpPr>
          <p:cNvPr id="1096" name="Полилиния: фигура 1095">
            <a:extLst>
              <a:ext uri="{FF2B5EF4-FFF2-40B4-BE49-F238E27FC236}">
                <a16:creationId xmlns:a16="http://schemas.microsoft.com/office/drawing/2014/main" id="{8D2F48A4-B1CD-3B7F-11F9-52485916617E}"/>
              </a:ext>
            </a:extLst>
          </p:cNvPr>
          <p:cNvSpPr/>
          <p:nvPr/>
        </p:nvSpPr>
        <p:spPr>
          <a:xfrm>
            <a:off x="2679099" y="4325413"/>
            <a:ext cx="343947" cy="362045"/>
          </a:xfrm>
          <a:custGeom>
            <a:avLst/>
            <a:gdLst>
              <a:gd name="connsiteX0" fmla="*/ 303181 w 343947"/>
              <a:gd name="connsiteY0" fmla="*/ 348901 h 362045"/>
              <a:gd name="connsiteX1" fmla="*/ 296609 w 343947"/>
              <a:gd name="connsiteY1" fmla="*/ 355473 h 362045"/>
              <a:gd name="connsiteX2" fmla="*/ 303181 w 343947"/>
              <a:gd name="connsiteY2" fmla="*/ 362045 h 362045"/>
              <a:gd name="connsiteX3" fmla="*/ 337375 w 343947"/>
              <a:gd name="connsiteY3" fmla="*/ 362045 h 362045"/>
              <a:gd name="connsiteX4" fmla="*/ 343948 w 343947"/>
              <a:gd name="connsiteY4" fmla="*/ 355473 h 362045"/>
              <a:gd name="connsiteX5" fmla="*/ 337375 w 343947"/>
              <a:gd name="connsiteY5" fmla="*/ 348901 h 362045"/>
              <a:gd name="connsiteX6" fmla="*/ 303181 w 343947"/>
              <a:gd name="connsiteY6" fmla="*/ 348901 h 362045"/>
              <a:gd name="connsiteX7" fmla="*/ 234791 w 343947"/>
              <a:gd name="connsiteY7" fmla="*/ 348901 h 362045"/>
              <a:gd name="connsiteX8" fmla="*/ 228219 w 343947"/>
              <a:gd name="connsiteY8" fmla="*/ 355473 h 362045"/>
              <a:gd name="connsiteX9" fmla="*/ 234791 w 343947"/>
              <a:gd name="connsiteY9" fmla="*/ 362045 h 362045"/>
              <a:gd name="connsiteX10" fmla="*/ 268986 w 343947"/>
              <a:gd name="connsiteY10" fmla="*/ 362045 h 362045"/>
              <a:gd name="connsiteX11" fmla="*/ 275558 w 343947"/>
              <a:gd name="connsiteY11" fmla="*/ 355473 h 362045"/>
              <a:gd name="connsiteX12" fmla="*/ 268986 w 343947"/>
              <a:gd name="connsiteY12" fmla="*/ 348901 h 362045"/>
              <a:gd name="connsiteX13" fmla="*/ 234791 w 343947"/>
              <a:gd name="connsiteY13" fmla="*/ 348901 h 362045"/>
              <a:gd name="connsiteX14" fmla="*/ 166497 w 343947"/>
              <a:gd name="connsiteY14" fmla="*/ 348901 h 362045"/>
              <a:gd name="connsiteX15" fmla="*/ 159925 w 343947"/>
              <a:gd name="connsiteY15" fmla="*/ 355473 h 362045"/>
              <a:gd name="connsiteX16" fmla="*/ 166497 w 343947"/>
              <a:gd name="connsiteY16" fmla="*/ 362045 h 362045"/>
              <a:gd name="connsiteX17" fmla="*/ 200692 w 343947"/>
              <a:gd name="connsiteY17" fmla="*/ 362045 h 362045"/>
              <a:gd name="connsiteX18" fmla="*/ 207264 w 343947"/>
              <a:gd name="connsiteY18" fmla="*/ 355473 h 362045"/>
              <a:gd name="connsiteX19" fmla="*/ 200692 w 343947"/>
              <a:gd name="connsiteY19" fmla="*/ 348901 h 362045"/>
              <a:gd name="connsiteX20" fmla="*/ 166497 w 343947"/>
              <a:gd name="connsiteY20" fmla="*/ 348901 h 362045"/>
              <a:gd name="connsiteX21" fmla="*/ 98108 w 343947"/>
              <a:gd name="connsiteY21" fmla="*/ 348901 h 362045"/>
              <a:gd name="connsiteX22" fmla="*/ 91535 w 343947"/>
              <a:gd name="connsiteY22" fmla="*/ 355473 h 362045"/>
              <a:gd name="connsiteX23" fmla="*/ 98108 w 343947"/>
              <a:gd name="connsiteY23" fmla="*/ 362045 h 362045"/>
              <a:gd name="connsiteX24" fmla="*/ 132302 w 343947"/>
              <a:gd name="connsiteY24" fmla="*/ 362045 h 362045"/>
              <a:gd name="connsiteX25" fmla="*/ 138875 w 343947"/>
              <a:gd name="connsiteY25" fmla="*/ 355473 h 362045"/>
              <a:gd name="connsiteX26" fmla="*/ 132302 w 343947"/>
              <a:gd name="connsiteY26" fmla="*/ 348901 h 362045"/>
              <a:gd name="connsiteX27" fmla="*/ 98108 w 343947"/>
              <a:gd name="connsiteY27" fmla="*/ 348901 h 362045"/>
              <a:gd name="connsiteX28" fmla="*/ 37433 w 343947"/>
              <a:gd name="connsiteY28" fmla="*/ 335471 h 362045"/>
              <a:gd name="connsiteX29" fmla="*/ 28099 w 343947"/>
              <a:gd name="connsiteY29" fmla="*/ 336423 h 362045"/>
              <a:gd name="connsiteX30" fmla="*/ 29051 w 343947"/>
              <a:gd name="connsiteY30" fmla="*/ 345662 h 362045"/>
              <a:gd name="connsiteX31" fmla="*/ 62960 w 343947"/>
              <a:gd name="connsiteY31" fmla="*/ 360712 h 362045"/>
              <a:gd name="connsiteX32" fmla="*/ 70485 w 343947"/>
              <a:gd name="connsiteY32" fmla="*/ 355378 h 362045"/>
              <a:gd name="connsiteX33" fmla="*/ 65151 w 343947"/>
              <a:gd name="connsiteY33" fmla="*/ 347758 h 362045"/>
              <a:gd name="connsiteX34" fmla="*/ 37433 w 343947"/>
              <a:gd name="connsiteY34" fmla="*/ 335471 h 362045"/>
              <a:gd name="connsiteX35" fmla="*/ 14192 w 343947"/>
              <a:gd name="connsiteY35" fmla="*/ 295656 h 362045"/>
              <a:gd name="connsiteX36" fmla="*/ 13335 w 343947"/>
              <a:gd name="connsiteY36" fmla="*/ 291084 h 362045"/>
              <a:gd name="connsiteX37" fmla="*/ 13145 w 343947"/>
              <a:gd name="connsiteY37" fmla="*/ 289941 h 362045"/>
              <a:gd name="connsiteX38" fmla="*/ 13145 w 343947"/>
              <a:gd name="connsiteY38" fmla="*/ 289655 h 362045"/>
              <a:gd name="connsiteX39" fmla="*/ 6572 w 343947"/>
              <a:gd name="connsiteY39" fmla="*/ 290322 h 362045"/>
              <a:gd name="connsiteX40" fmla="*/ 13145 w 343947"/>
              <a:gd name="connsiteY40" fmla="*/ 290322 h 362045"/>
              <a:gd name="connsiteX41" fmla="*/ 13145 w 343947"/>
              <a:gd name="connsiteY41" fmla="*/ 280035 h 362045"/>
              <a:gd name="connsiteX42" fmla="*/ 6572 w 343947"/>
              <a:gd name="connsiteY42" fmla="*/ 273463 h 362045"/>
              <a:gd name="connsiteX43" fmla="*/ 0 w 343947"/>
              <a:gd name="connsiteY43" fmla="*/ 280035 h 362045"/>
              <a:gd name="connsiteX44" fmla="*/ 0 w 343947"/>
              <a:gd name="connsiteY44" fmla="*/ 290322 h 362045"/>
              <a:gd name="connsiteX45" fmla="*/ 0 w 343947"/>
              <a:gd name="connsiteY45" fmla="*/ 290989 h 362045"/>
              <a:gd name="connsiteX46" fmla="*/ 7144 w 343947"/>
              <a:gd name="connsiteY46" fmla="*/ 315944 h 362045"/>
              <a:gd name="connsiteX47" fmla="*/ 15812 w 343947"/>
              <a:gd name="connsiteY47" fmla="*/ 319373 h 362045"/>
              <a:gd name="connsiteX48" fmla="*/ 19145 w 343947"/>
              <a:gd name="connsiteY48" fmla="*/ 310705 h 362045"/>
              <a:gd name="connsiteX49" fmla="*/ 14192 w 343947"/>
              <a:gd name="connsiteY49" fmla="*/ 295656 h 362045"/>
              <a:gd name="connsiteX50" fmla="*/ 13145 w 343947"/>
              <a:gd name="connsiteY50" fmla="*/ 211646 h 362045"/>
              <a:gd name="connsiteX51" fmla="*/ 6572 w 343947"/>
              <a:gd name="connsiteY51" fmla="*/ 205073 h 362045"/>
              <a:gd name="connsiteX52" fmla="*/ 0 w 343947"/>
              <a:gd name="connsiteY52" fmla="*/ 211646 h 362045"/>
              <a:gd name="connsiteX53" fmla="*/ 0 w 343947"/>
              <a:gd name="connsiteY53" fmla="*/ 245840 h 362045"/>
              <a:gd name="connsiteX54" fmla="*/ 6572 w 343947"/>
              <a:gd name="connsiteY54" fmla="*/ 252413 h 362045"/>
              <a:gd name="connsiteX55" fmla="*/ 13145 w 343947"/>
              <a:gd name="connsiteY55" fmla="*/ 245840 h 362045"/>
              <a:gd name="connsiteX56" fmla="*/ 13145 w 343947"/>
              <a:gd name="connsiteY56" fmla="*/ 211646 h 362045"/>
              <a:gd name="connsiteX57" fmla="*/ 13145 w 343947"/>
              <a:gd name="connsiteY57" fmla="*/ 143351 h 362045"/>
              <a:gd name="connsiteX58" fmla="*/ 6572 w 343947"/>
              <a:gd name="connsiteY58" fmla="*/ 136684 h 362045"/>
              <a:gd name="connsiteX59" fmla="*/ 0 w 343947"/>
              <a:gd name="connsiteY59" fmla="*/ 143351 h 362045"/>
              <a:gd name="connsiteX60" fmla="*/ 0 w 343947"/>
              <a:gd name="connsiteY60" fmla="*/ 177451 h 362045"/>
              <a:gd name="connsiteX61" fmla="*/ 6572 w 343947"/>
              <a:gd name="connsiteY61" fmla="*/ 184118 h 362045"/>
              <a:gd name="connsiteX62" fmla="*/ 13145 w 343947"/>
              <a:gd name="connsiteY62" fmla="*/ 177451 h 362045"/>
              <a:gd name="connsiteX63" fmla="*/ 13145 w 343947"/>
              <a:gd name="connsiteY63" fmla="*/ 143351 h 362045"/>
              <a:gd name="connsiteX64" fmla="*/ 13145 w 343947"/>
              <a:gd name="connsiteY64" fmla="*/ 74962 h 362045"/>
              <a:gd name="connsiteX65" fmla="*/ 6572 w 343947"/>
              <a:gd name="connsiteY65" fmla="*/ 68389 h 362045"/>
              <a:gd name="connsiteX66" fmla="*/ 0 w 343947"/>
              <a:gd name="connsiteY66" fmla="*/ 74962 h 362045"/>
              <a:gd name="connsiteX67" fmla="*/ 0 w 343947"/>
              <a:gd name="connsiteY67" fmla="*/ 109156 h 362045"/>
              <a:gd name="connsiteX68" fmla="*/ 6572 w 343947"/>
              <a:gd name="connsiteY68" fmla="*/ 115729 h 362045"/>
              <a:gd name="connsiteX69" fmla="*/ 13145 w 343947"/>
              <a:gd name="connsiteY69" fmla="*/ 109156 h 362045"/>
              <a:gd name="connsiteX70" fmla="*/ 13145 w 343947"/>
              <a:gd name="connsiteY70" fmla="*/ 74962 h 362045"/>
              <a:gd name="connsiteX71" fmla="*/ 13145 w 343947"/>
              <a:gd name="connsiteY71" fmla="*/ 6572 h 362045"/>
              <a:gd name="connsiteX72" fmla="*/ 6572 w 343947"/>
              <a:gd name="connsiteY72" fmla="*/ 0 h 362045"/>
              <a:gd name="connsiteX73" fmla="*/ 0 w 343947"/>
              <a:gd name="connsiteY73" fmla="*/ 6572 h 362045"/>
              <a:gd name="connsiteX74" fmla="*/ 0 w 343947"/>
              <a:gd name="connsiteY74" fmla="*/ 40767 h 362045"/>
              <a:gd name="connsiteX75" fmla="*/ 6572 w 343947"/>
              <a:gd name="connsiteY75" fmla="*/ 47339 h 362045"/>
              <a:gd name="connsiteX76" fmla="*/ 13145 w 343947"/>
              <a:gd name="connsiteY76" fmla="*/ 40767 h 362045"/>
              <a:gd name="connsiteX77" fmla="*/ 13145 w 343947"/>
              <a:gd name="connsiteY77" fmla="*/ 6572 h 36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43947" h="362045">
                <a:moveTo>
                  <a:pt x="303181" y="348901"/>
                </a:moveTo>
                <a:cubicBezTo>
                  <a:pt x="299561" y="348901"/>
                  <a:pt x="296609" y="351854"/>
                  <a:pt x="296609" y="355473"/>
                </a:cubicBezTo>
                <a:cubicBezTo>
                  <a:pt x="296609" y="359092"/>
                  <a:pt x="299561" y="362045"/>
                  <a:pt x="303181" y="362045"/>
                </a:cubicBezTo>
                <a:cubicBezTo>
                  <a:pt x="315468" y="362045"/>
                  <a:pt x="326993" y="362045"/>
                  <a:pt x="337375" y="362045"/>
                </a:cubicBezTo>
                <a:cubicBezTo>
                  <a:pt x="340995" y="362045"/>
                  <a:pt x="343948" y="359092"/>
                  <a:pt x="343948" y="355473"/>
                </a:cubicBezTo>
                <a:cubicBezTo>
                  <a:pt x="343948" y="351854"/>
                  <a:pt x="340995" y="348901"/>
                  <a:pt x="337375" y="348901"/>
                </a:cubicBezTo>
                <a:cubicBezTo>
                  <a:pt x="326993" y="348901"/>
                  <a:pt x="315468" y="348901"/>
                  <a:pt x="303181" y="348901"/>
                </a:cubicBezTo>
                <a:close/>
                <a:moveTo>
                  <a:pt x="234791" y="348901"/>
                </a:moveTo>
                <a:cubicBezTo>
                  <a:pt x="231172" y="348901"/>
                  <a:pt x="228219" y="351854"/>
                  <a:pt x="228219" y="355473"/>
                </a:cubicBezTo>
                <a:cubicBezTo>
                  <a:pt x="228219" y="359092"/>
                  <a:pt x="231172" y="362045"/>
                  <a:pt x="234791" y="362045"/>
                </a:cubicBezTo>
                <a:cubicBezTo>
                  <a:pt x="246317" y="362045"/>
                  <a:pt x="257842" y="362045"/>
                  <a:pt x="268986" y="362045"/>
                </a:cubicBezTo>
                <a:cubicBezTo>
                  <a:pt x="272606" y="362045"/>
                  <a:pt x="275558" y="359092"/>
                  <a:pt x="275558" y="355473"/>
                </a:cubicBezTo>
                <a:cubicBezTo>
                  <a:pt x="275558" y="351854"/>
                  <a:pt x="272606" y="348901"/>
                  <a:pt x="268986" y="348901"/>
                </a:cubicBezTo>
                <a:cubicBezTo>
                  <a:pt x="257842" y="348901"/>
                  <a:pt x="246317" y="348901"/>
                  <a:pt x="234791" y="348901"/>
                </a:cubicBezTo>
                <a:close/>
                <a:moveTo>
                  <a:pt x="166497" y="348901"/>
                </a:moveTo>
                <a:cubicBezTo>
                  <a:pt x="162878" y="348901"/>
                  <a:pt x="159925" y="351854"/>
                  <a:pt x="159925" y="355473"/>
                </a:cubicBezTo>
                <a:cubicBezTo>
                  <a:pt x="159925" y="359092"/>
                  <a:pt x="162878" y="362045"/>
                  <a:pt x="166497" y="362045"/>
                </a:cubicBezTo>
                <a:cubicBezTo>
                  <a:pt x="177546" y="362045"/>
                  <a:pt x="188976" y="362045"/>
                  <a:pt x="200692" y="362045"/>
                </a:cubicBezTo>
                <a:cubicBezTo>
                  <a:pt x="204311" y="362045"/>
                  <a:pt x="207264" y="359092"/>
                  <a:pt x="207264" y="355473"/>
                </a:cubicBezTo>
                <a:cubicBezTo>
                  <a:pt x="207264" y="351854"/>
                  <a:pt x="204311" y="348901"/>
                  <a:pt x="200692" y="348901"/>
                </a:cubicBezTo>
                <a:cubicBezTo>
                  <a:pt x="188976" y="348901"/>
                  <a:pt x="177546" y="348901"/>
                  <a:pt x="166497" y="348901"/>
                </a:cubicBezTo>
                <a:close/>
                <a:moveTo>
                  <a:pt x="98108" y="348901"/>
                </a:moveTo>
                <a:cubicBezTo>
                  <a:pt x="94488" y="348901"/>
                  <a:pt x="91535" y="351854"/>
                  <a:pt x="91535" y="355473"/>
                </a:cubicBezTo>
                <a:cubicBezTo>
                  <a:pt x="91535" y="359092"/>
                  <a:pt x="94488" y="362045"/>
                  <a:pt x="98108" y="362045"/>
                </a:cubicBezTo>
                <a:cubicBezTo>
                  <a:pt x="108014" y="362045"/>
                  <a:pt x="119634" y="362045"/>
                  <a:pt x="132302" y="362045"/>
                </a:cubicBezTo>
                <a:cubicBezTo>
                  <a:pt x="135922" y="362045"/>
                  <a:pt x="138875" y="359092"/>
                  <a:pt x="138875" y="355473"/>
                </a:cubicBezTo>
                <a:cubicBezTo>
                  <a:pt x="138875" y="351854"/>
                  <a:pt x="135922" y="348901"/>
                  <a:pt x="132302" y="348901"/>
                </a:cubicBezTo>
                <a:cubicBezTo>
                  <a:pt x="119539" y="348901"/>
                  <a:pt x="108014" y="348901"/>
                  <a:pt x="98108" y="348901"/>
                </a:cubicBezTo>
                <a:close/>
                <a:moveTo>
                  <a:pt x="37433" y="335471"/>
                </a:moveTo>
                <a:cubicBezTo>
                  <a:pt x="34576" y="333184"/>
                  <a:pt x="30480" y="333565"/>
                  <a:pt x="28099" y="336423"/>
                </a:cubicBezTo>
                <a:cubicBezTo>
                  <a:pt x="25813" y="339185"/>
                  <a:pt x="26289" y="343376"/>
                  <a:pt x="29051" y="345662"/>
                </a:cubicBezTo>
                <a:cubicBezTo>
                  <a:pt x="37719" y="352711"/>
                  <a:pt x="48863" y="358330"/>
                  <a:pt x="62960" y="360712"/>
                </a:cubicBezTo>
                <a:cubicBezTo>
                  <a:pt x="66485" y="361379"/>
                  <a:pt x="69914" y="358902"/>
                  <a:pt x="70485" y="355378"/>
                </a:cubicBezTo>
                <a:cubicBezTo>
                  <a:pt x="71152" y="351758"/>
                  <a:pt x="68771" y="348329"/>
                  <a:pt x="65151" y="347758"/>
                </a:cubicBezTo>
                <a:cubicBezTo>
                  <a:pt x="53340" y="345662"/>
                  <a:pt x="44387" y="341185"/>
                  <a:pt x="37433" y="335471"/>
                </a:cubicBezTo>
                <a:close/>
                <a:moveTo>
                  <a:pt x="14192" y="295656"/>
                </a:moveTo>
                <a:cubicBezTo>
                  <a:pt x="13716" y="293751"/>
                  <a:pt x="13525" y="292132"/>
                  <a:pt x="13335" y="291084"/>
                </a:cubicBezTo>
                <a:lnTo>
                  <a:pt x="13145" y="289941"/>
                </a:lnTo>
                <a:lnTo>
                  <a:pt x="13145" y="289655"/>
                </a:lnTo>
                <a:lnTo>
                  <a:pt x="6572" y="290322"/>
                </a:lnTo>
                <a:lnTo>
                  <a:pt x="13145" y="290322"/>
                </a:lnTo>
                <a:lnTo>
                  <a:pt x="13145" y="280035"/>
                </a:lnTo>
                <a:cubicBezTo>
                  <a:pt x="13145" y="276415"/>
                  <a:pt x="10192" y="273463"/>
                  <a:pt x="6572" y="273463"/>
                </a:cubicBezTo>
                <a:cubicBezTo>
                  <a:pt x="2953" y="273463"/>
                  <a:pt x="0" y="276415"/>
                  <a:pt x="0" y="280035"/>
                </a:cubicBezTo>
                <a:lnTo>
                  <a:pt x="0" y="290322"/>
                </a:lnTo>
                <a:lnTo>
                  <a:pt x="0" y="290989"/>
                </a:lnTo>
                <a:cubicBezTo>
                  <a:pt x="95" y="291370"/>
                  <a:pt x="1238" y="302419"/>
                  <a:pt x="7144" y="315944"/>
                </a:cubicBezTo>
                <a:cubicBezTo>
                  <a:pt x="8573" y="319278"/>
                  <a:pt x="12478" y="320802"/>
                  <a:pt x="15812" y="319373"/>
                </a:cubicBezTo>
                <a:cubicBezTo>
                  <a:pt x="19050" y="317849"/>
                  <a:pt x="20574" y="314039"/>
                  <a:pt x="19145" y="310705"/>
                </a:cubicBezTo>
                <a:cubicBezTo>
                  <a:pt x="16574" y="304895"/>
                  <a:pt x="15050" y="299466"/>
                  <a:pt x="14192" y="295656"/>
                </a:cubicBezTo>
                <a:close/>
                <a:moveTo>
                  <a:pt x="13145" y="211646"/>
                </a:moveTo>
                <a:cubicBezTo>
                  <a:pt x="13145" y="208026"/>
                  <a:pt x="10192" y="205073"/>
                  <a:pt x="6572" y="205073"/>
                </a:cubicBezTo>
                <a:cubicBezTo>
                  <a:pt x="2953" y="205073"/>
                  <a:pt x="0" y="208026"/>
                  <a:pt x="0" y="211646"/>
                </a:cubicBezTo>
                <a:lnTo>
                  <a:pt x="0" y="245840"/>
                </a:lnTo>
                <a:cubicBezTo>
                  <a:pt x="0" y="249460"/>
                  <a:pt x="2953" y="252413"/>
                  <a:pt x="6572" y="252413"/>
                </a:cubicBezTo>
                <a:cubicBezTo>
                  <a:pt x="10192" y="252413"/>
                  <a:pt x="13145" y="249460"/>
                  <a:pt x="13145" y="245840"/>
                </a:cubicBezTo>
                <a:lnTo>
                  <a:pt x="13145" y="211646"/>
                </a:lnTo>
                <a:close/>
                <a:moveTo>
                  <a:pt x="13145" y="143351"/>
                </a:moveTo>
                <a:cubicBezTo>
                  <a:pt x="13145" y="139637"/>
                  <a:pt x="10192" y="136684"/>
                  <a:pt x="6572" y="136684"/>
                </a:cubicBezTo>
                <a:cubicBezTo>
                  <a:pt x="2953" y="136684"/>
                  <a:pt x="0" y="139637"/>
                  <a:pt x="0" y="143351"/>
                </a:cubicBezTo>
                <a:lnTo>
                  <a:pt x="0" y="177451"/>
                </a:lnTo>
                <a:cubicBezTo>
                  <a:pt x="0" y="181165"/>
                  <a:pt x="2953" y="184118"/>
                  <a:pt x="6572" y="184118"/>
                </a:cubicBezTo>
                <a:cubicBezTo>
                  <a:pt x="10192" y="184118"/>
                  <a:pt x="13145" y="181165"/>
                  <a:pt x="13145" y="177451"/>
                </a:cubicBezTo>
                <a:lnTo>
                  <a:pt x="13145" y="143351"/>
                </a:lnTo>
                <a:close/>
                <a:moveTo>
                  <a:pt x="13145" y="74962"/>
                </a:moveTo>
                <a:cubicBezTo>
                  <a:pt x="13145" y="71342"/>
                  <a:pt x="10192" y="68389"/>
                  <a:pt x="6572" y="68389"/>
                </a:cubicBezTo>
                <a:cubicBezTo>
                  <a:pt x="2953" y="68389"/>
                  <a:pt x="0" y="71342"/>
                  <a:pt x="0" y="74962"/>
                </a:cubicBezTo>
                <a:lnTo>
                  <a:pt x="0" y="109156"/>
                </a:lnTo>
                <a:cubicBezTo>
                  <a:pt x="0" y="112776"/>
                  <a:pt x="2953" y="115729"/>
                  <a:pt x="6572" y="115729"/>
                </a:cubicBezTo>
                <a:cubicBezTo>
                  <a:pt x="10192" y="115729"/>
                  <a:pt x="13145" y="112776"/>
                  <a:pt x="13145" y="109156"/>
                </a:cubicBezTo>
                <a:lnTo>
                  <a:pt x="13145" y="74962"/>
                </a:lnTo>
                <a:close/>
                <a:moveTo>
                  <a:pt x="13145" y="6572"/>
                </a:moveTo>
                <a:cubicBezTo>
                  <a:pt x="13145" y="2953"/>
                  <a:pt x="10192" y="0"/>
                  <a:pt x="6572" y="0"/>
                </a:cubicBezTo>
                <a:cubicBezTo>
                  <a:pt x="2953" y="0"/>
                  <a:pt x="0" y="2953"/>
                  <a:pt x="0" y="6572"/>
                </a:cubicBezTo>
                <a:lnTo>
                  <a:pt x="0" y="40767"/>
                </a:lnTo>
                <a:cubicBezTo>
                  <a:pt x="0" y="44387"/>
                  <a:pt x="2953" y="47339"/>
                  <a:pt x="6572" y="47339"/>
                </a:cubicBezTo>
                <a:cubicBezTo>
                  <a:pt x="10192" y="47339"/>
                  <a:pt x="13145" y="44387"/>
                  <a:pt x="13145" y="40767"/>
                </a:cubicBezTo>
                <a:lnTo>
                  <a:pt x="13145" y="6572"/>
                </a:lnTo>
                <a:close/>
              </a:path>
            </a:pathLst>
          </a:custGeom>
          <a:noFill/>
          <a:ln w="1270" cap="flat">
            <a:solidFill>
              <a:srgbClr val="000000">
                <a:alpha val="0"/>
              </a:srgbClr>
            </a:solidFill>
            <a:prstDash val="solid"/>
            <a:miter/>
          </a:ln>
        </p:spPr>
        <p:txBody>
          <a:bodyPr rtlCol="0" anchor="ctr"/>
          <a:lstStyle/>
          <a:p>
            <a:endParaRPr lang="ru-RU"/>
          </a:p>
        </p:txBody>
      </p:sp>
      <p:sp>
        <p:nvSpPr>
          <p:cNvPr id="1097" name="Полилиния: фигура 1096">
            <a:extLst>
              <a:ext uri="{FF2B5EF4-FFF2-40B4-BE49-F238E27FC236}">
                <a16:creationId xmlns:a16="http://schemas.microsoft.com/office/drawing/2014/main" id="{C2D9A840-B36D-4F0B-9575-B8421EA6081D}"/>
              </a:ext>
            </a:extLst>
          </p:cNvPr>
          <p:cNvSpPr/>
          <p:nvPr/>
        </p:nvSpPr>
        <p:spPr>
          <a:xfrm>
            <a:off x="2679099" y="4274931"/>
            <a:ext cx="13144" cy="29622"/>
          </a:xfrm>
          <a:custGeom>
            <a:avLst/>
            <a:gdLst>
              <a:gd name="connsiteX0" fmla="*/ 13145 w 13144"/>
              <a:gd name="connsiteY0" fmla="*/ 23051 h 29622"/>
              <a:gd name="connsiteX1" fmla="*/ 13145 w 13144"/>
              <a:gd name="connsiteY1" fmla="*/ 6572 h 29622"/>
              <a:gd name="connsiteX2" fmla="*/ 6572 w 13144"/>
              <a:gd name="connsiteY2" fmla="*/ 0 h 29622"/>
              <a:gd name="connsiteX3" fmla="*/ 0 w 13144"/>
              <a:gd name="connsiteY3" fmla="*/ 6572 h 29622"/>
              <a:gd name="connsiteX4" fmla="*/ 0 w 13144"/>
              <a:gd name="connsiteY4" fmla="*/ 23051 h 29622"/>
              <a:gd name="connsiteX5" fmla="*/ 6572 w 13144"/>
              <a:gd name="connsiteY5" fmla="*/ 29623 h 29622"/>
              <a:gd name="connsiteX6" fmla="*/ 13145 w 13144"/>
              <a:gd name="connsiteY6" fmla="*/ 23051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23051"/>
                </a:moveTo>
                <a:lnTo>
                  <a:pt x="13145" y="6572"/>
                </a:lnTo>
                <a:cubicBezTo>
                  <a:pt x="13145" y="2953"/>
                  <a:pt x="10192" y="0"/>
                  <a:pt x="6572" y="0"/>
                </a:cubicBezTo>
                <a:cubicBezTo>
                  <a:pt x="2953" y="0"/>
                  <a:pt x="0" y="2953"/>
                  <a:pt x="0" y="6572"/>
                </a:cubicBezTo>
                <a:lnTo>
                  <a:pt x="0" y="23051"/>
                </a:lnTo>
                <a:cubicBezTo>
                  <a:pt x="0" y="26670"/>
                  <a:pt x="2953" y="29623"/>
                  <a:pt x="6572" y="29623"/>
                </a:cubicBezTo>
                <a:cubicBezTo>
                  <a:pt x="10192" y="29623"/>
                  <a:pt x="13145" y="26670"/>
                  <a:pt x="13145" y="23051"/>
                </a:cubicBezTo>
                <a:close/>
              </a:path>
            </a:pathLst>
          </a:custGeom>
          <a:solidFill>
            <a:srgbClr val="FFFFFF"/>
          </a:solidFill>
          <a:ln w="9525" cap="flat">
            <a:noFill/>
            <a:prstDash val="solid"/>
            <a:miter/>
          </a:ln>
        </p:spPr>
        <p:txBody>
          <a:bodyPr rtlCol="0" anchor="ctr"/>
          <a:lstStyle/>
          <a:p>
            <a:endParaRPr lang="ru-RU"/>
          </a:p>
        </p:txBody>
      </p:sp>
      <p:sp>
        <p:nvSpPr>
          <p:cNvPr id="1098" name="Полилиния: фигура 1097">
            <a:extLst>
              <a:ext uri="{FF2B5EF4-FFF2-40B4-BE49-F238E27FC236}">
                <a16:creationId xmlns:a16="http://schemas.microsoft.com/office/drawing/2014/main" id="{ECC96D66-7C97-54BE-3A8A-68CA977905B5}"/>
              </a:ext>
            </a:extLst>
          </p:cNvPr>
          <p:cNvSpPr/>
          <p:nvPr/>
        </p:nvSpPr>
        <p:spPr>
          <a:xfrm>
            <a:off x="2679099" y="4274931"/>
            <a:ext cx="13144" cy="29622"/>
          </a:xfrm>
          <a:custGeom>
            <a:avLst/>
            <a:gdLst>
              <a:gd name="connsiteX0" fmla="*/ 13145 w 13144"/>
              <a:gd name="connsiteY0" fmla="*/ 6572 h 29622"/>
              <a:gd name="connsiteX1" fmla="*/ 6572 w 13144"/>
              <a:gd name="connsiteY1" fmla="*/ 0 h 29622"/>
              <a:gd name="connsiteX2" fmla="*/ 0 w 13144"/>
              <a:gd name="connsiteY2" fmla="*/ 6572 h 29622"/>
              <a:gd name="connsiteX3" fmla="*/ 0 w 13144"/>
              <a:gd name="connsiteY3" fmla="*/ 23051 h 29622"/>
              <a:gd name="connsiteX4" fmla="*/ 6572 w 13144"/>
              <a:gd name="connsiteY4" fmla="*/ 29623 h 29622"/>
              <a:gd name="connsiteX5" fmla="*/ 13145 w 13144"/>
              <a:gd name="connsiteY5" fmla="*/ 23051 h 29622"/>
              <a:gd name="connsiteX6" fmla="*/ 13145 w 13144"/>
              <a:gd name="connsiteY6"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6572"/>
                </a:moveTo>
                <a:cubicBezTo>
                  <a:pt x="13145" y="2953"/>
                  <a:pt x="10192" y="0"/>
                  <a:pt x="6572" y="0"/>
                </a:cubicBezTo>
                <a:cubicBezTo>
                  <a:pt x="2953" y="0"/>
                  <a:pt x="0" y="2953"/>
                  <a:pt x="0" y="6572"/>
                </a:cubicBezTo>
                <a:lnTo>
                  <a:pt x="0" y="23051"/>
                </a:lnTo>
                <a:cubicBezTo>
                  <a:pt x="0" y="26670"/>
                  <a:pt x="2953" y="29623"/>
                  <a:pt x="6572" y="29623"/>
                </a:cubicBezTo>
                <a:cubicBezTo>
                  <a:pt x="10192" y="29623"/>
                  <a:pt x="13145" y="26670"/>
                  <a:pt x="13145" y="23051"/>
                </a:cubicBezTo>
                <a:lnTo>
                  <a:pt x="13145" y="6572"/>
                </a:lnTo>
                <a:close/>
              </a:path>
            </a:pathLst>
          </a:custGeom>
          <a:noFill/>
          <a:ln w="1270" cap="flat">
            <a:solidFill>
              <a:srgbClr val="000000">
                <a:alpha val="0"/>
              </a:srgbClr>
            </a:solidFill>
            <a:prstDash val="solid"/>
            <a:miter/>
          </a:ln>
        </p:spPr>
        <p:txBody>
          <a:bodyPr rtlCol="0" anchor="ctr"/>
          <a:lstStyle/>
          <a:p>
            <a:endParaRPr lang="ru-RU"/>
          </a:p>
        </p:txBody>
      </p:sp>
      <p:sp>
        <p:nvSpPr>
          <p:cNvPr id="1099" name="Полилиния: фигура 1098">
            <a:extLst>
              <a:ext uri="{FF2B5EF4-FFF2-40B4-BE49-F238E27FC236}">
                <a16:creationId xmlns:a16="http://schemas.microsoft.com/office/drawing/2014/main" id="{CC09100C-C1AD-5688-3918-FBB653722A9C}"/>
              </a:ext>
            </a:extLst>
          </p:cNvPr>
          <p:cNvSpPr/>
          <p:nvPr/>
        </p:nvSpPr>
        <p:spPr>
          <a:xfrm>
            <a:off x="2683005" y="3596084"/>
            <a:ext cx="13144" cy="29622"/>
          </a:xfrm>
          <a:custGeom>
            <a:avLst/>
            <a:gdLst>
              <a:gd name="connsiteX0" fmla="*/ 13145 w 13144"/>
              <a:gd name="connsiteY0" fmla="*/ 23050 h 29622"/>
              <a:gd name="connsiteX1" fmla="*/ 13145 w 13144"/>
              <a:gd name="connsiteY1" fmla="*/ 6572 h 29622"/>
              <a:gd name="connsiteX2" fmla="*/ 6572 w 13144"/>
              <a:gd name="connsiteY2" fmla="*/ 0 h 29622"/>
              <a:gd name="connsiteX3" fmla="*/ 0 w 13144"/>
              <a:gd name="connsiteY3" fmla="*/ 6572 h 29622"/>
              <a:gd name="connsiteX4" fmla="*/ 0 w 13144"/>
              <a:gd name="connsiteY4" fmla="*/ 23050 h 29622"/>
              <a:gd name="connsiteX5" fmla="*/ 6572 w 13144"/>
              <a:gd name="connsiteY5" fmla="*/ 29623 h 29622"/>
              <a:gd name="connsiteX6" fmla="*/ 13145 w 13144"/>
              <a:gd name="connsiteY6" fmla="*/ 23050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23050"/>
                </a:moveTo>
                <a:cubicBezTo>
                  <a:pt x="13145" y="23050"/>
                  <a:pt x="13145" y="17050"/>
                  <a:pt x="13145" y="6572"/>
                </a:cubicBezTo>
                <a:cubicBezTo>
                  <a:pt x="13145" y="2953"/>
                  <a:pt x="10287" y="0"/>
                  <a:pt x="6572" y="0"/>
                </a:cubicBezTo>
                <a:cubicBezTo>
                  <a:pt x="2953" y="0"/>
                  <a:pt x="0" y="2953"/>
                  <a:pt x="0" y="6572"/>
                </a:cubicBezTo>
                <a:cubicBezTo>
                  <a:pt x="0" y="17050"/>
                  <a:pt x="0" y="23050"/>
                  <a:pt x="0" y="23050"/>
                </a:cubicBezTo>
                <a:cubicBezTo>
                  <a:pt x="0" y="26670"/>
                  <a:pt x="2953" y="29623"/>
                  <a:pt x="6572" y="29623"/>
                </a:cubicBezTo>
                <a:cubicBezTo>
                  <a:pt x="10287" y="29623"/>
                  <a:pt x="13145" y="26670"/>
                  <a:pt x="13145" y="23050"/>
                </a:cubicBezTo>
                <a:close/>
              </a:path>
            </a:pathLst>
          </a:custGeom>
          <a:solidFill>
            <a:srgbClr val="FFFFFF"/>
          </a:solidFill>
          <a:ln w="9525" cap="flat">
            <a:noFill/>
            <a:prstDash val="solid"/>
            <a:miter/>
          </a:ln>
        </p:spPr>
        <p:txBody>
          <a:bodyPr rtlCol="0" anchor="ctr"/>
          <a:lstStyle/>
          <a:p>
            <a:endParaRPr lang="ru-RU"/>
          </a:p>
        </p:txBody>
      </p:sp>
      <p:sp>
        <p:nvSpPr>
          <p:cNvPr id="1100" name="Полилиния: фигура 1099">
            <a:extLst>
              <a:ext uri="{FF2B5EF4-FFF2-40B4-BE49-F238E27FC236}">
                <a16:creationId xmlns:a16="http://schemas.microsoft.com/office/drawing/2014/main" id="{35CBF069-3FB4-EBF1-96FA-FB48F79523E1}"/>
              </a:ext>
            </a:extLst>
          </p:cNvPr>
          <p:cNvSpPr/>
          <p:nvPr/>
        </p:nvSpPr>
        <p:spPr>
          <a:xfrm>
            <a:off x="2683005" y="3596084"/>
            <a:ext cx="13144" cy="29622"/>
          </a:xfrm>
          <a:custGeom>
            <a:avLst/>
            <a:gdLst>
              <a:gd name="connsiteX0" fmla="*/ 13145 w 13144"/>
              <a:gd name="connsiteY0" fmla="*/ 6572 h 29622"/>
              <a:gd name="connsiteX1" fmla="*/ 6572 w 13144"/>
              <a:gd name="connsiteY1" fmla="*/ 0 h 29622"/>
              <a:gd name="connsiteX2" fmla="*/ 0 w 13144"/>
              <a:gd name="connsiteY2" fmla="*/ 6572 h 29622"/>
              <a:gd name="connsiteX3" fmla="*/ 0 w 13144"/>
              <a:gd name="connsiteY3" fmla="*/ 23050 h 29622"/>
              <a:gd name="connsiteX4" fmla="*/ 6572 w 13144"/>
              <a:gd name="connsiteY4" fmla="*/ 29623 h 29622"/>
              <a:gd name="connsiteX5" fmla="*/ 13145 w 13144"/>
              <a:gd name="connsiteY5" fmla="*/ 23050 h 29622"/>
              <a:gd name="connsiteX6" fmla="*/ 13145 w 13144"/>
              <a:gd name="connsiteY6"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6572"/>
                </a:moveTo>
                <a:cubicBezTo>
                  <a:pt x="13145" y="2953"/>
                  <a:pt x="10287" y="0"/>
                  <a:pt x="6572" y="0"/>
                </a:cubicBezTo>
                <a:cubicBezTo>
                  <a:pt x="2953" y="0"/>
                  <a:pt x="0" y="2953"/>
                  <a:pt x="0" y="6572"/>
                </a:cubicBezTo>
                <a:cubicBezTo>
                  <a:pt x="0" y="17050"/>
                  <a:pt x="0" y="23050"/>
                  <a:pt x="0" y="23050"/>
                </a:cubicBezTo>
                <a:cubicBezTo>
                  <a:pt x="0" y="26670"/>
                  <a:pt x="2953" y="29623"/>
                  <a:pt x="6572" y="29623"/>
                </a:cubicBezTo>
                <a:cubicBezTo>
                  <a:pt x="10287" y="29623"/>
                  <a:pt x="13145" y="26670"/>
                  <a:pt x="13145" y="23050"/>
                </a:cubicBezTo>
                <a:cubicBezTo>
                  <a:pt x="13145" y="23050"/>
                  <a:pt x="13145" y="17050"/>
                  <a:pt x="13145" y="6572"/>
                </a:cubicBezTo>
                <a:close/>
              </a:path>
            </a:pathLst>
          </a:custGeom>
          <a:noFill/>
          <a:ln w="1270" cap="flat">
            <a:solidFill>
              <a:srgbClr val="000000">
                <a:alpha val="0"/>
              </a:srgbClr>
            </a:solidFill>
            <a:prstDash val="solid"/>
            <a:miter/>
          </a:ln>
        </p:spPr>
        <p:txBody>
          <a:bodyPr rtlCol="0" anchor="ctr"/>
          <a:lstStyle/>
          <a:p>
            <a:endParaRPr lang="ru-RU"/>
          </a:p>
        </p:txBody>
      </p:sp>
      <p:sp>
        <p:nvSpPr>
          <p:cNvPr id="1101" name="Полилиния: фигура 1100">
            <a:extLst>
              <a:ext uri="{FF2B5EF4-FFF2-40B4-BE49-F238E27FC236}">
                <a16:creationId xmlns:a16="http://schemas.microsoft.com/office/drawing/2014/main" id="{7E7A9D9B-0014-05DD-16C5-67E8198D581D}"/>
              </a:ext>
            </a:extLst>
          </p:cNvPr>
          <p:cNvSpPr/>
          <p:nvPr/>
        </p:nvSpPr>
        <p:spPr>
          <a:xfrm>
            <a:off x="2683005" y="3204416"/>
            <a:ext cx="645414" cy="371665"/>
          </a:xfrm>
          <a:custGeom>
            <a:avLst/>
            <a:gdLst>
              <a:gd name="connsiteX0" fmla="*/ 13145 w 645414"/>
              <a:gd name="connsiteY0" fmla="*/ 365093 h 371665"/>
              <a:gd name="connsiteX1" fmla="*/ 13145 w 645414"/>
              <a:gd name="connsiteY1" fmla="*/ 331946 h 371665"/>
              <a:gd name="connsiteX2" fmla="*/ 6572 w 645414"/>
              <a:gd name="connsiteY2" fmla="*/ 325374 h 371665"/>
              <a:gd name="connsiteX3" fmla="*/ 0 w 645414"/>
              <a:gd name="connsiteY3" fmla="*/ 331946 h 371665"/>
              <a:gd name="connsiteX4" fmla="*/ 0 w 645414"/>
              <a:gd name="connsiteY4" fmla="*/ 365093 h 371665"/>
              <a:gd name="connsiteX5" fmla="*/ 6572 w 645414"/>
              <a:gd name="connsiteY5" fmla="*/ 371665 h 371665"/>
              <a:gd name="connsiteX6" fmla="*/ 13145 w 645414"/>
              <a:gd name="connsiteY6" fmla="*/ 365093 h 371665"/>
              <a:gd name="connsiteX7" fmla="*/ 13145 w 645414"/>
              <a:gd name="connsiteY7" fmla="*/ 298799 h 371665"/>
              <a:gd name="connsiteX8" fmla="*/ 13145 w 645414"/>
              <a:gd name="connsiteY8" fmla="*/ 265557 h 371665"/>
              <a:gd name="connsiteX9" fmla="*/ 6572 w 645414"/>
              <a:gd name="connsiteY9" fmla="*/ 258985 h 371665"/>
              <a:gd name="connsiteX10" fmla="*/ 0 w 645414"/>
              <a:gd name="connsiteY10" fmla="*/ 265557 h 371665"/>
              <a:gd name="connsiteX11" fmla="*/ 0 w 645414"/>
              <a:gd name="connsiteY11" fmla="*/ 298799 h 371665"/>
              <a:gd name="connsiteX12" fmla="*/ 6572 w 645414"/>
              <a:gd name="connsiteY12" fmla="*/ 305371 h 371665"/>
              <a:gd name="connsiteX13" fmla="*/ 13145 w 645414"/>
              <a:gd name="connsiteY13" fmla="*/ 298799 h 371665"/>
              <a:gd name="connsiteX14" fmla="*/ 13145 w 645414"/>
              <a:gd name="connsiteY14" fmla="*/ 232410 h 371665"/>
              <a:gd name="connsiteX15" fmla="*/ 13145 w 645414"/>
              <a:gd name="connsiteY15" fmla="*/ 199263 h 371665"/>
              <a:gd name="connsiteX16" fmla="*/ 6572 w 645414"/>
              <a:gd name="connsiteY16" fmla="*/ 192691 h 371665"/>
              <a:gd name="connsiteX17" fmla="*/ 0 w 645414"/>
              <a:gd name="connsiteY17" fmla="*/ 199263 h 371665"/>
              <a:gd name="connsiteX18" fmla="*/ 0 w 645414"/>
              <a:gd name="connsiteY18" fmla="*/ 232410 h 371665"/>
              <a:gd name="connsiteX19" fmla="*/ 6572 w 645414"/>
              <a:gd name="connsiteY19" fmla="*/ 238982 h 371665"/>
              <a:gd name="connsiteX20" fmla="*/ 13145 w 645414"/>
              <a:gd name="connsiteY20" fmla="*/ 232410 h 371665"/>
              <a:gd name="connsiteX21" fmla="*/ 13145 w 645414"/>
              <a:gd name="connsiteY21" fmla="*/ 166021 h 371665"/>
              <a:gd name="connsiteX22" fmla="*/ 13145 w 645414"/>
              <a:gd name="connsiteY22" fmla="*/ 132874 h 371665"/>
              <a:gd name="connsiteX23" fmla="*/ 6572 w 645414"/>
              <a:gd name="connsiteY23" fmla="*/ 126301 h 371665"/>
              <a:gd name="connsiteX24" fmla="*/ 0 w 645414"/>
              <a:gd name="connsiteY24" fmla="*/ 132874 h 371665"/>
              <a:gd name="connsiteX25" fmla="*/ 0 w 645414"/>
              <a:gd name="connsiteY25" fmla="*/ 166021 h 371665"/>
              <a:gd name="connsiteX26" fmla="*/ 6572 w 645414"/>
              <a:gd name="connsiteY26" fmla="*/ 172688 h 371665"/>
              <a:gd name="connsiteX27" fmla="*/ 13145 w 645414"/>
              <a:gd name="connsiteY27" fmla="*/ 166021 h 371665"/>
              <a:gd name="connsiteX28" fmla="*/ 13145 w 645414"/>
              <a:gd name="connsiteY28" fmla="*/ 99727 h 371665"/>
              <a:gd name="connsiteX29" fmla="*/ 13145 w 645414"/>
              <a:gd name="connsiteY29" fmla="*/ 78962 h 371665"/>
              <a:gd name="connsiteX30" fmla="*/ 14002 w 645414"/>
              <a:gd name="connsiteY30" fmla="*/ 67532 h 371665"/>
              <a:gd name="connsiteX31" fmla="*/ 8382 w 645414"/>
              <a:gd name="connsiteY31" fmla="*/ 60103 h 371665"/>
              <a:gd name="connsiteX32" fmla="*/ 953 w 645414"/>
              <a:gd name="connsiteY32" fmla="*/ 65722 h 371665"/>
              <a:gd name="connsiteX33" fmla="*/ 0 w 645414"/>
              <a:gd name="connsiteY33" fmla="*/ 78962 h 371665"/>
              <a:gd name="connsiteX34" fmla="*/ 0 w 645414"/>
              <a:gd name="connsiteY34" fmla="*/ 99727 h 371665"/>
              <a:gd name="connsiteX35" fmla="*/ 6572 w 645414"/>
              <a:gd name="connsiteY35" fmla="*/ 106299 h 371665"/>
              <a:gd name="connsiteX36" fmla="*/ 13145 w 645414"/>
              <a:gd name="connsiteY36" fmla="*/ 99727 h 371665"/>
              <a:gd name="connsiteX37" fmla="*/ 24670 w 645414"/>
              <a:gd name="connsiteY37" fmla="*/ 39910 h 371665"/>
              <a:gd name="connsiteX38" fmla="*/ 47530 w 645414"/>
              <a:gd name="connsiteY38" fmla="*/ 20955 h 371665"/>
              <a:gd name="connsiteX39" fmla="*/ 50387 w 645414"/>
              <a:gd name="connsiteY39" fmla="*/ 12097 h 371665"/>
              <a:gd name="connsiteX40" fmla="*/ 41529 w 645414"/>
              <a:gd name="connsiteY40" fmla="*/ 9239 h 371665"/>
              <a:gd name="connsiteX41" fmla="*/ 14002 w 645414"/>
              <a:gd name="connsiteY41" fmla="*/ 32194 h 371665"/>
              <a:gd name="connsiteX42" fmla="*/ 15430 w 645414"/>
              <a:gd name="connsiteY42" fmla="*/ 41434 h 371665"/>
              <a:gd name="connsiteX43" fmla="*/ 24670 w 645414"/>
              <a:gd name="connsiteY43" fmla="*/ 39910 h 371665"/>
              <a:gd name="connsiteX44" fmla="*/ 76295 w 645414"/>
              <a:gd name="connsiteY44" fmla="*/ 13144 h 371665"/>
              <a:gd name="connsiteX45" fmla="*/ 109347 w 645414"/>
              <a:gd name="connsiteY45" fmla="*/ 13144 h 371665"/>
              <a:gd name="connsiteX46" fmla="*/ 115919 w 645414"/>
              <a:gd name="connsiteY46" fmla="*/ 6572 h 371665"/>
              <a:gd name="connsiteX47" fmla="*/ 109347 w 645414"/>
              <a:gd name="connsiteY47" fmla="*/ 0 h 371665"/>
              <a:gd name="connsiteX48" fmla="*/ 76295 w 645414"/>
              <a:gd name="connsiteY48" fmla="*/ 0 h 371665"/>
              <a:gd name="connsiteX49" fmla="*/ 69723 w 645414"/>
              <a:gd name="connsiteY49" fmla="*/ 6572 h 371665"/>
              <a:gd name="connsiteX50" fmla="*/ 76295 w 645414"/>
              <a:gd name="connsiteY50" fmla="*/ 13144 h 371665"/>
              <a:gd name="connsiteX51" fmla="*/ 142494 w 645414"/>
              <a:gd name="connsiteY51" fmla="*/ 13144 h 371665"/>
              <a:gd name="connsiteX52" fmla="*/ 175546 w 645414"/>
              <a:gd name="connsiteY52" fmla="*/ 13144 h 371665"/>
              <a:gd name="connsiteX53" fmla="*/ 182118 w 645414"/>
              <a:gd name="connsiteY53" fmla="*/ 6572 h 371665"/>
              <a:gd name="connsiteX54" fmla="*/ 175546 w 645414"/>
              <a:gd name="connsiteY54" fmla="*/ 0 h 371665"/>
              <a:gd name="connsiteX55" fmla="*/ 142494 w 645414"/>
              <a:gd name="connsiteY55" fmla="*/ 0 h 371665"/>
              <a:gd name="connsiteX56" fmla="*/ 135922 w 645414"/>
              <a:gd name="connsiteY56" fmla="*/ 6572 h 371665"/>
              <a:gd name="connsiteX57" fmla="*/ 142494 w 645414"/>
              <a:gd name="connsiteY57" fmla="*/ 13144 h 371665"/>
              <a:gd name="connsiteX58" fmla="*/ 208693 w 645414"/>
              <a:gd name="connsiteY58" fmla="*/ 13144 h 371665"/>
              <a:gd name="connsiteX59" fmla="*/ 241745 w 645414"/>
              <a:gd name="connsiteY59" fmla="*/ 13144 h 371665"/>
              <a:gd name="connsiteX60" fmla="*/ 248317 w 645414"/>
              <a:gd name="connsiteY60" fmla="*/ 6572 h 371665"/>
              <a:gd name="connsiteX61" fmla="*/ 241745 w 645414"/>
              <a:gd name="connsiteY61" fmla="*/ 0 h 371665"/>
              <a:gd name="connsiteX62" fmla="*/ 208693 w 645414"/>
              <a:gd name="connsiteY62" fmla="*/ 0 h 371665"/>
              <a:gd name="connsiteX63" fmla="*/ 202121 w 645414"/>
              <a:gd name="connsiteY63" fmla="*/ 6572 h 371665"/>
              <a:gd name="connsiteX64" fmla="*/ 208693 w 645414"/>
              <a:gd name="connsiteY64" fmla="*/ 13144 h 371665"/>
              <a:gd name="connsiteX65" fmla="*/ 274796 w 645414"/>
              <a:gd name="connsiteY65" fmla="*/ 13144 h 371665"/>
              <a:gd name="connsiteX66" fmla="*/ 307943 w 645414"/>
              <a:gd name="connsiteY66" fmla="*/ 13144 h 371665"/>
              <a:gd name="connsiteX67" fmla="*/ 314516 w 645414"/>
              <a:gd name="connsiteY67" fmla="*/ 6572 h 371665"/>
              <a:gd name="connsiteX68" fmla="*/ 307943 w 645414"/>
              <a:gd name="connsiteY68" fmla="*/ 0 h 371665"/>
              <a:gd name="connsiteX69" fmla="*/ 274796 w 645414"/>
              <a:gd name="connsiteY69" fmla="*/ 0 h 371665"/>
              <a:gd name="connsiteX70" fmla="*/ 268224 w 645414"/>
              <a:gd name="connsiteY70" fmla="*/ 6572 h 371665"/>
              <a:gd name="connsiteX71" fmla="*/ 274796 w 645414"/>
              <a:gd name="connsiteY71" fmla="*/ 13144 h 371665"/>
              <a:gd name="connsiteX72" fmla="*/ 340995 w 645414"/>
              <a:gd name="connsiteY72" fmla="*/ 13144 h 371665"/>
              <a:gd name="connsiteX73" fmla="*/ 374142 w 645414"/>
              <a:gd name="connsiteY73" fmla="*/ 13144 h 371665"/>
              <a:gd name="connsiteX74" fmla="*/ 380714 w 645414"/>
              <a:gd name="connsiteY74" fmla="*/ 6572 h 371665"/>
              <a:gd name="connsiteX75" fmla="*/ 374142 w 645414"/>
              <a:gd name="connsiteY75" fmla="*/ 0 h 371665"/>
              <a:gd name="connsiteX76" fmla="*/ 340995 w 645414"/>
              <a:gd name="connsiteY76" fmla="*/ 0 h 371665"/>
              <a:gd name="connsiteX77" fmla="*/ 334423 w 645414"/>
              <a:gd name="connsiteY77" fmla="*/ 6572 h 371665"/>
              <a:gd name="connsiteX78" fmla="*/ 340995 w 645414"/>
              <a:gd name="connsiteY78" fmla="*/ 13144 h 371665"/>
              <a:gd name="connsiteX79" fmla="*/ 407194 w 645414"/>
              <a:gd name="connsiteY79" fmla="*/ 13144 h 371665"/>
              <a:gd name="connsiteX80" fmla="*/ 440341 w 645414"/>
              <a:gd name="connsiteY80" fmla="*/ 13144 h 371665"/>
              <a:gd name="connsiteX81" fmla="*/ 446913 w 645414"/>
              <a:gd name="connsiteY81" fmla="*/ 6572 h 371665"/>
              <a:gd name="connsiteX82" fmla="*/ 440341 w 645414"/>
              <a:gd name="connsiteY82" fmla="*/ 0 h 371665"/>
              <a:gd name="connsiteX83" fmla="*/ 407194 w 645414"/>
              <a:gd name="connsiteY83" fmla="*/ 0 h 371665"/>
              <a:gd name="connsiteX84" fmla="*/ 400621 w 645414"/>
              <a:gd name="connsiteY84" fmla="*/ 6572 h 371665"/>
              <a:gd name="connsiteX85" fmla="*/ 407194 w 645414"/>
              <a:gd name="connsiteY85" fmla="*/ 13144 h 371665"/>
              <a:gd name="connsiteX86" fmla="*/ 473392 w 645414"/>
              <a:gd name="connsiteY86" fmla="*/ 13144 h 371665"/>
              <a:gd name="connsiteX87" fmla="*/ 506444 w 645414"/>
              <a:gd name="connsiteY87" fmla="*/ 13144 h 371665"/>
              <a:gd name="connsiteX88" fmla="*/ 513017 w 645414"/>
              <a:gd name="connsiteY88" fmla="*/ 6572 h 371665"/>
              <a:gd name="connsiteX89" fmla="*/ 506444 w 645414"/>
              <a:gd name="connsiteY89" fmla="*/ 0 h 371665"/>
              <a:gd name="connsiteX90" fmla="*/ 473392 w 645414"/>
              <a:gd name="connsiteY90" fmla="*/ 0 h 371665"/>
              <a:gd name="connsiteX91" fmla="*/ 466820 w 645414"/>
              <a:gd name="connsiteY91" fmla="*/ 6572 h 371665"/>
              <a:gd name="connsiteX92" fmla="*/ 473392 w 645414"/>
              <a:gd name="connsiteY92" fmla="*/ 13144 h 371665"/>
              <a:gd name="connsiteX93" fmla="*/ 539591 w 645414"/>
              <a:gd name="connsiteY93" fmla="*/ 13144 h 371665"/>
              <a:gd name="connsiteX94" fmla="*/ 572643 w 645414"/>
              <a:gd name="connsiteY94" fmla="*/ 13144 h 371665"/>
              <a:gd name="connsiteX95" fmla="*/ 579215 w 645414"/>
              <a:gd name="connsiteY95" fmla="*/ 6572 h 371665"/>
              <a:gd name="connsiteX96" fmla="*/ 572643 w 645414"/>
              <a:gd name="connsiteY96" fmla="*/ 0 h 371665"/>
              <a:gd name="connsiteX97" fmla="*/ 539591 w 645414"/>
              <a:gd name="connsiteY97" fmla="*/ 0 h 371665"/>
              <a:gd name="connsiteX98" fmla="*/ 533019 w 645414"/>
              <a:gd name="connsiteY98" fmla="*/ 6572 h 371665"/>
              <a:gd name="connsiteX99" fmla="*/ 539591 w 645414"/>
              <a:gd name="connsiteY99" fmla="*/ 13144 h 371665"/>
              <a:gd name="connsiteX100" fmla="*/ 605790 w 645414"/>
              <a:gd name="connsiteY100" fmla="*/ 13144 h 371665"/>
              <a:gd name="connsiteX101" fmla="*/ 638842 w 645414"/>
              <a:gd name="connsiteY101" fmla="*/ 13144 h 371665"/>
              <a:gd name="connsiteX102" fmla="*/ 645414 w 645414"/>
              <a:gd name="connsiteY102" fmla="*/ 6572 h 371665"/>
              <a:gd name="connsiteX103" fmla="*/ 638842 w 645414"/>
              <a:gd name="connsiteY103" fmla="*/ 0 h 371665"/>
              <a:gd name="connsiteX104" fmla="*/ 605790 w 645414"/>
              <a:gd name="connsiteY104" fmla="*/ 0 h 371665"/>
              <a:gd name="connsiteX105" fmla="*/ 599218 w 645414"/>
              <a:gd name="connsiteY105" fmla="*/ 6572 h 371665"/>
              <a:gd name="connsiteX106" fmla="*/ 605790 w 645414"/>
              <a:gd name="connsiteY106" fmla="*/ 13144 h 3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45414" h="371665">
                <a:moveTo>
                  <a:pt x="13145" y="365093"/>
                </a:moveTo>
                <a:cubicBezTo>
                  <a:pt x="13145" y="355092"/>
                  <a:pt x="13145" y="343948"/>
                  <a:pt x="13145" y="331946"/>
                </a:cubicBezTo>
                <a:cubicBezTo>
                  <a:pt x="13145" y="328327"/>
                  <a:pt x="10287" y="325374"/>
                  <a:pt x="6572" y="325374"/>
                </a:cubicBezTo>
                <a:cubicBezTo>
                  <a:pt x="2953" y="325374"/>
                  <a:pt x="0" y="328327"/>
                  <a:pt x="0" y="331946"/>
                </a:cubicBezTo>
                <a:cubicBezTo>
                  <a:pt x="0" y="343948"/>
                  <a:pt x="0" y="355092"/>
                  <a:pt x="0" y="365093"/>
                </a:cubicBezTo>
                <a:cubicBezTo>
                  <a:pt x="0" y="368808"/>
                  <a:pt x="2953" y="371665"/>
                  <a:pt x="6572" y="371665"/>
                </a:cubicBezTo>
                <a:cubicBezTo>
                  <a:pt x="10287" y="371665"/>
                  <a:pt x="13145" y="368808"/>
                  <a:pt x="13145" y="365093"/>
                </a:cubicBezTo>
                <a:close/>
                <a:moveTo>
                  <a:pt x="13145" y="298799"/>
                </a:moveTo>
                <a:cubicBezTo>
                  <a:pt x="13145" y="287941"/>
                  <a:pt x="13145" y="276892"/>
                  <a:pt x="13145" y="265557"/>
                </a:cubicBezTo>
                <a:cubicBezTo>
                  <a:pt x="13145" y="261938"/>
                  <a:pt x="10287" y="258985"/>
                  <a:pt x="6572" y="258985"/>
                </a:cubicBezTo>
                <a:cubicBezTo>
                  <a:pt x="2953" y="258985"/>
                  <a:pt x="0" y="261938"/>
                  <a:pt x="0" y="265557"/>
                </a:cubicBezTo>
                <a:cubicBezTo>
                  <a:pt x="0" y="276892"/>
                  <a:pt x="0" y="287941"/>
                  <a:pt x="0" y="298799"/>
                </a:cubicBezTo>
                <a:cubicBezTo>
                  <a:pt x="0" y="302419"/>
                  <a:pt x="2953" y="305371"/>
                  <a:pt x="6572" y="305371"/>
                </a:cubicBezTo>
                <a:cubicBezTo>
                  <a:pt x="10287" y="305371"/>
                  <a:pt x="13145" y="302419"/>
                  <a:pt x="13145" y="298799"/>
                </a:cubicBezTo>
                <a:close/>
                <a:moveTo>
                  <a:pt x="13145" y="232410"/>
                </a:moveTo>
                <a:cubicBezTo>
                  <a:pt x="13145" y="221266"/>
                  <a:pt x="13145" y="210121"/>
                  <a:pt x="13145" y="199263"/>
                </a:cubicBezTo>
                <a:cubicBezTo>
                  <a:pt x="13145" y="195643"/>
                  <a:pt x="10287" y="192691"/>
                  <a:pt x="6572" y="192691"/>
                </a:cubicBezTo>
                <a:cubicBezTo>
                  <a:pt x="2953" y="192691"/>
                  <a:pt x="0" y="195643"/>
                  <a:pt x="0" y="199263"/>
                </a:cubicBezTo>
                <a:cubicBezTo>
                  <a:pt x="0" y="210121"/>
                  <a:pt x="0" y="221266"/>
                  <a:pt x="0" y="232410"/>
                </a:cubicBezTo>
                <a:cubicBezTo>
                  <a:pt x="0" y="236029"/>
                  <a:pt x="2953" y="238982"/>
                  <a:pt x="6572" y="238982"/>
                </a:cubicBezTo>
                <a:cubicBezTo>
                  <a:pt x="10287" y="238982"/>
                  <a:pt x="13145" y="236029"/>
                  <a:pt x="13145" y="232410"/>
                </a:cubicBezTo>
                <a:close/>
                <a:moveTo>
                  <a:pt x="13145" y="166021"/>
                </a:moveTo>
                <a:cubicBezTo>
                  <a:pt x="13145" y="154400"/>
                  <a:pt x="13145" y="143256"/>
                  <a:pt x="13145" y="132874"/>
                </a:cubicBezTo>
                <a:cubicBezTo>
                  <a:pt x="13145" y="129254"/>
                  <a:pt x="10287" y="126301"/>
                  <a:pt x="6572" y="126301"/>
                </a:cubicBezTo>
                <a:cubicBezTo>
                  <a:pt x="2953" y="126301"/>
                  <a:pt x="0" y="129254"/>
                  <a:pt x="0" y="132874"/>
                </a:cubicBezTo>
                <a:cubicBezTo>
                  <a:pt x="0" y="143256"/>
                  <a:pt x="0" y="154400"/>
                  <a:pt x="0" y="166021"/>
                </a:cubicBezTo>
                <a:cubicBezTo>
                  <a:pt x="0" y="169735"/>
                  <a:pt x="2953" y="172688"/>
                  <a:pt x="6572" y="172688"/>
                </a:cubicBezTo>
                <a:cubicBezTo>
                  <a:pt x="10287" y="172688"/>
                  <a:pt x="13145" y="169735"/>
                  <a:pt x="13145" y="166021"/>
                </a:cubicBezTo>
                <a:close/>
                <a:moveTo>
                  <a:pt x="13145" y="99727"/>
                </a:moveTo>
                <a:cubicBezTo>
                  <a:pt x="13145" y="91535"/>
                  <a:pt x="13145" y="84487"/>
                  <a:pt x="13145" y="78962"/>
                </a:cubicBezTo>
                <a:cubicBezTo>
                  <a:pt x="13145" y="74867"/>
                  <a:pt x="13430" y="71056"/>
                  <a:pt x="14002" y="67532"/>
                </a:cubicBezTo>
                <a:cubicBezTo>
                  <a:pt x="14478" y="63913"/>
                  <a:pt x="11906" y="60579"/>
                  <a:pt x="8382" y="60103"/>
                </a:cubicBezTo>
                <a:cubicBezTo>
                  <a:pt x="4763" y="59531"/>
                  <a:pt x="1429" y="62103"/>
                  <a:pt x="953" y="65722"/>
                </a:cubicBezTo>
                <a:cubicBezTo>
                  <a:pt x="381" y="69913"/>
                  <a:pt x="0" y="74295"/>
                  <a:pt x="0" y="78962"/>
                </a:cubicBezTo>
                <a:cubicBezTo>
                  <a:pt x="0" y="84487"/>
                  <a:pt x="0" y="91535"/>
                  <a:pt x="0" y="99727"/>
                </a:cubicBezTo>
                <a:cubicBezTo>
                  <a:pt x="0" y="103346"/>
                  <a:pt x="2953" y="106299"/>
                  <a:pt x="6572" y="106299"/>
                </a:cubicBezTo>
                <a:cubicBezTo>
                  <a:pt x="10287" y="106299"/>
                  <a:pt x="13145" y="103346"/>
                  <a:pt x="13145" y="99727"/>
                </a:cubicBezTo>
                <a:close/>
                <a:moveTo>
                  <a:pt x="24670" y="39910"/>
                </a:moveTo>
                <a:cubicBezTo>
                  <a:pt x="31051" y="31051"/>
                  <a:pt x="39433" y="25051"/>
                  <a:pt x="47530" y="20955"/>
                </a:cubicBezTo>
                <a:cubicBezTo>
                  <a:pt x="50768" y="19336"/>
                  <a:pt x="52007" y="15335"/>
                  <a:pt x="50387" y="12097"/>
                </a:cubicBezTo>
                <a:cubicBezTo>
                  <a:pt x="48768" y="8858"/>
                  <a:pt x="44767" y="7525"/>
                  <a:pt x="41529" y="9239"/>
                </a:cubicBezTo>
                <a:cubicBezTo>
                  <a:pt x="32099" y="14002"/>
                  <a:pt x="22003" y="21241"/>
                  <a:pt x="14002" y="32194"/>
                </a:cubicBezTo>
                <a:cubicBezTo>
                  <a:pt x="11906" y="35147"/>
                  <a:pt x="12573" y="39243"/>
                  <a:pt x="15430" y="41434"/>
                </a:cubicBezTo>
                <a:cubicBezTo>
                  <a:pt x="18383" y="43529"/>
                  <a:pt x="22479" y="42863"/>
                  <a:pt x="24670" y="39910"/>
                </a:cubicBezTo>
                <a:close/>
                <a:moveTo>
                  <a:pt x="76295" y="13144"/>
                </a:moveTo>
                <a:lnTo>
                  <a:pt x="109347" y="13144"/>
                </a:lnTo>
                <a:cubicBezTo>
                  <a:pt x="112967" y="13144"/>
                  <a:pt x="115919" y="10192"/>
                  <a:pt x="115919" y="6572"/>
                </a:cubicBezTo>
                <a:cubicBezTo>
                  <a:pt x="115919" y="2953"/>
                  <a:pt x="112967" y="0"/>
                  <a:pt x="109347" y="0"/>
                </a:cubicBezTo>
                <a:lnTo>
                  <a:pt x="76295" y="0"/>
                </a:lnTo>
                <a:cubicBezTo>
                  <a:pt x="72676" y="0"/>
                  <a:pt x="69723" y="2953"/>
                  <a:pt x="69723" y="6572"/>
                </a:cubicBezTo>
                <a:cubicBezTo>
                  <a:pt x="69723" y="10192"/>
                  <a:pt x="72676" y="13144"/>
                  <a:pt x="76295" y="13144"/>
                </a:cubicBezTo>
                <a:close/>
                <a:moveTo>
                  <a:pt x="142494" y="13144"/>
                </a:moveTo>
                <a:lnTo>
                  <a:pt x="175546" y="13144"/>
                </a:lnTo>
                <a:cubicBezTo>
                  <a:pt x="179165" y="13144"/>
                  <a:pt x="182118" y="10192"/>
                  <a:pt x="182118" y="6572"/>
                </a:cubicBezTo>
                <a:cubicBezTo>
                  <a:pt x="182118" y="2953"/>
                  <a:pt x="179165" y="0"/>
                  <a:pt x="175546" y="0"/>
                </a:cubicBezTo>
                <a:lnTo>
                  <a:pt x="142494" y="0"/>
                </a:lnTo>
                <a:cubicBezTo>
                  <a:pt x="138875" y="0"/>
                  <a:pt x="135922" y="2953"/>
                  <a:pt x="135922" y="6572"/>
                </a:cubicBezTo>
                <a:cubicBezTo>
                  <a:pt x="135922" y="10192"/>
                  <a:pt x="138875" y="13144"/>
                  <a:pt x="142494" y="13144"/>
                </a:cubicBezTo>
                <a:close/>
                <a:moveTo>
                  <a:pt x="208693" y="13144"/>
                </a:moveTo>
                <a:lnTo>
                  <a:pt x="241745" y="13144"/>
                </a:lnTo>
                <a:cubicBezTo>
                  <a:pt x="245364" y="13144"/>
                  <a:pt x="248317" y="10192"/>
                  <a:pt x="248317" y="6572"/>
                </a:cubicBezTo>
                <a:cubicBezTo>
                  <a:pt x="248317" y="2953"/>
                  <a:pt x="245364" y="0"/>
                  <a:pt x="241745" y="0"/>
                </a:cubicBezTo>
                <a:lnTo>
                  <a:pt x="208693" y="0"/>
                </a:lnTo>
                <a:cubicBezTo>
                  <a:pt x="204978" y="0"/>
                  <a:pt x="202121" y="2953"/>
                  <a:pt x="202121" y="6572"/>
                </a:cubicBezTo>
                <a:cubicBezTo>
                  <a:pt x="202121" y="10192"/>
                  <a:pt x="204978" y="13144"/>
                  <a:pt x="208693" y="13144"/>
                </a:cubicBezTo>
                <a:close/>
                <a:moveTo>
                  <a:pt x="274796" y="13144"/>
                </a:moveTo>
                <a:lnTo>
                  <a:pt x="307943" y="13144"/>
                </a:lnTo>
                <a:cubicBezTo>
                  <a:pt x="311563" y="13144"/>
                  <a:pt x="314516" y="10192"/>
                  <a:pt x="314516" y="6572"/>
                </a:cubicBezTo>
                <a:cubicBezTo>
                  <a:pt x="314516" y="2953"/>
                  <a:pt x="311563" y="0"/>
                  <a:pt x="307943" y="0"/>
                </a:cubicBezTo>
                <a:lnTo>
                  <a:pt x="274796" y="0"/>
                </a:lnTo>
                <a:cubicBezTo>
                  <a:pt x="271177" y="0"/>
                  <a:pt x="268224" y="2953"/>
                  <a:pt x="268224" y="6572"/>
                </a:cubicBezTo>
                <a:cubicBezTo>
                  <a:pt x="268224" y="10192"/>
                  <a:pt x="271177" y="13144"/>
                  <a:pt x="274796" y="13144"/>
                </a:cubicBezTo>
                <a:close/>
                <a:moveTo>
                  <a:pt x="340995" y="13144"/>
                </a:moveTo>
                <a:lnTo>
                  <a:pt x="374142" y="13144"/>
                </a:lnTo>
                <a:cubicBezTo>
                  <a:pt x="377762" y="13144"/>
                  <a:pt x="380714" y="10192"/>
                  <a:pt x="380714" y="6572"/>
                </a:cubicBezTo>
                <a:cubicBezTo>
                  <a:pt x="380714" y="2953"/>
                  <a:pt x="377762" y="0"/>
                  <a:pt x="374142" y="0"/>
                </a:cubicBezTo>
                <a:lnTo>
                  <a:pt x="340995" y="0"/>
                </a:lnTo>
                <a:cubicBezTo>
                  <a:pt x="337375" y="0"/>
                  <a:pt x="334423" y="2953"/>
                  <a:pt x="334423" y="6572"/>
                </a:cubicBezTo>
                <a:cubicBezTo>
                  <a:pt x="334423" y="10192"/>
                  <a:pt x="337375" y="13144"/>
                  <a:pt x="340995" y="13144"/>
                </a:cubicBezTo>
                <a:close/>
                <a:moveTo>
                  <a:pt x="407194" y="13144"/>
                </a:moveTo>
                <a:lnTo>
                  <a:pt x="440341" y="13144"/>
                </a:lnTo>
                <a:cubicBezTo>
                  <a:pt x="443960" y="13144"/>
                  <a:pt x="446913" y="10192"/>
                  <a:pt x="446913" y="6572"/>
                </a:cubicBezTo>
                <a:cubicBezTo>
                  <a:pt x="446913" y="2953"/>
                  <a:pt x="443960" y="0"/>
                  <a:pt x="440341" y="0"/>
                </a:cubicBezTo>
                <a:lnTo>
                  <a:pt x="407194" y="0"/>
                </a:lnTo>
                <a:cubicBezTo>
                  <a:pt x="403574" y="0"/>
                  <a:pt x="400621" y="2953"/>
                  <a:pt x="400621" y="6572"/>
                </a:cubicBezTo>
                <a:cubicBezTo>
                  <a:pt x="400621" y="10192"/>
                  <a:pt x="403574" y="13144"/>
                  <a:pt x="407194" y="13144"/>
                </a:cubicBezTo>
                <a:close/>
                <a:moveTo>
                  <a:pt x="473392" y="13144"/>
                </a:moveTo>
                <a:lnTo>
                  <a:pt x="506444" y="13144"/>
                </a:lnTo>
                <a:cubicBezTo>
                  <a:pt x="510159" y="13144"/>
                  <a:pt x="513017" y="10192"/>
                  <a:pt x="513017" y="6572"/>
                </a:cubicBezTo>
                <a:cubicBezTo>
                  <a:pt x="513017" y="2953"/>
                  <a:pt x="510159" y="0"/>
                  <a:pt x="506444" y="0"/>
                </a:cubicBezTo>
                <a:lnTo>
                  <a:pt x="473392" y="0"/>
                </a:lnTo>
                <a:cubicBezTo>
                  <a:pt x="469773" y="0"/>
                  <a:pt x="466820" y="2953"/>
                  <a:pt x="466820" y="6572"/>
                </a:cubicBezTo>
                <a:cubicBezTo>
                  <a:pt x="466820" y="10192"/>
                  <a:pt x="469773" y="13144"/>
                  <a:pt x="473392" y="13144"/>
                </a:cubicBezTo>
                <a:close/>
                <a:moveTo>
                  <a:pt x="539591" y="13144"/>
                </a:moveTo>
                <a:lnTo>
                  <a:pt x="572643" y="13144"/>
                </a:lnTo>
                <a:cubicBezTo>
                  <a:pt x="576263" y="13144"/>
                  <a:pt x="579215" y="10192"/>
                  <a:pt x="579215" y="6572"/>
                </a:cubicBezTo>
                <a:cubicBezTo>
                  <a:pt x="579215" y="2953"/>
                  <a:pt x="576263" y="0"/>
                  <a:pt x="572643" y="0"/>
                </a:cubicBezTo>
                <a:lnTo>
                  <a:pt x="539591" y="0"/>
                </a:lnTo>
                <a:cubicBezTo>
                  <a:pt x="535972" y="0"/>
                  <a:pt x="533019" y="2953"/>
                  <a:pt x="533019" y="6572"/>
                </a:cubicBezTo>
                <a:cubicBezTo>
                  <a:pt x="533019" y="10192"/>
                  <a:pt x="535972" y="13144"/>
                  <a:pt x="539591" y="13144"/>
                </a:cubicBezTo>
                <a:close/>
                <a:moveTo>
                  <a:pt x="605790" y="13144"/>
                </a:moveTo>
                <a:lnTo>
                  <a:pt x="638842" y="13144"/>
                </a:lnTo>
                <a:cubicBezTo>
                  <a:pt x="642461" y="13144"/>
                  <a:pt x="645414" y="10192"/>
                  <a:pt x="645414" y="6572"/>
                </a:cubicBezTo>
                <a:cubicBezTo>
                  <a:pt x="645414" y="2953"/>
                  <a:pt x="642461" y="0"/>
                  <a:pt x="638842" y="0"/>
                </a:cubicBezTo>
                <a:lnTo>
                  <a:pt x="605790" y="0"/>
                </a:lnTo>
                <a:cubicBezTo>
                  <a:pt x="602171" y="0"/>
                  <a:pt x="599218" y="2953"/>
                  <a:pt x="599218" y="6572"/>
                </a:cubicBezTo>
                <a:cubicBezTo>
                  <a:pt x="599218" y="10192"/>
                  <a:pt x="602171" y="13144"/>
                  <a:pt x="605790" y="13144"/>
                </a:cubicBezTo>
                <a:close/>
              </a:path>
            </a:pathLst>
          </a:custGeom>
          <a:solidFill>
            <a:srgbClr val="FFFFFF"/>
          </a:solidFill>
          <a:ln w="9525" cap="flat">
            <a:noFill/>
            <a:prstDash val="solid"/>
            <a:miter/>
          </a:ln>
        </p:spPr>
        <p:txBody>
          <a:bodyPr rtlCol="0" anchor="ctr"/>
          <a:lstStyle/>
          <a:p>
            <a:endParaRPr lang="ru-RU"/>
          </a:p>
        </p:txBody>
      </p:sp>
      <p:sp>
        <p:nvSpPr>
          <p:cNvPr id="1102" name="Полилиния: фигура 1101">
            <a:extLst>
              <a:ext uri="{FF2B5EF4-FFF2-40B4-BE49-F238E27FC236}">
                <a16:creationId xmlns:a16="http://schemas.microsoft.com/office/drawing/2014/main" id="{1DF4749F-EF02-DEC2-D135-2AB57A0BE035}"/>
              </a:ext>
            </a:extLst>
          </p:cNvPr>
          <p:cNvSpPr/>
          <p:nvPr/>
        </p:nvSpPr>
        <p:spPr>
          <a:xfrm>
            <a:off x="2683005" y="3204416"/>
            <a:ext cx="645414" cy="371665"/>
          </a:xfrm>
          <a:custGeom>
            <a:avLst/>
            <a:gdLst>
              <a:gd name="connsiteX0" fmla="*/ 13145 w 645414"/>
              <a:gd name="connsiteY0" fmla="*/ 331946 h 371665"/>
              <a:gd name="connsiteX1" fmla="*/ 6572 w 645414"/>
              <a:gd name="connsiteY1" fmla="*/ 325374 h 371665"/>
              <a:gd name="connsiteX2" fmla="*/ 0 w 645414"/>
              <a:gd name="connsiteY2" fmla="*/ 331946 h 371665"/>
              <a:gd name="connsiteX3" fmla="*/ 0 w 645414"/>
              <a:gd name="connsiteY3" fmla="*/ 365093 h 371665"/>
              <a:gd name="connsiteX4" fmla="*/ 6572 w 645414"/>
              <a:gd name="connsiteY4" fmla="*/ 371665 h 371665"/>
              <a:gd name="connsiteX5" fmla="*/ 13145 w 645414"/>
              <a:gd name="connsiteY5" fmla="*/ 365093 h 371665"/>
              <a:gd name="connsiteX6" fmla="*/ 13145 w 645414"/>
              <a:gd name="connsiteY6" fmla="*/ 331946 h 371665"/>
              <a:gd name="connsiteX7" fmla="*/ 13145 w 645414"/>
              <a:gd name="connsiteY7" fmla="*/ 265557 h 371665"/>
              <a:gd name="connsiteX8" fmla="*/ 6572 w 645414"/>
              <a:gd name="connsiteY8" fmla="*/ 258985 h 371665"/>
              <a:gd name="connsiteX9" fmla="*/ 0 w 645414"/>
              <a:gd name="connsiteY9" fmla="*/ 265557 h 371665"/>
              <a:gd name="connsiteX10" fmla="*/ 0 w 645414"/>
              <a:gd name="connsiteY10" fmla="*/ 298799 h 371665"/>
              <a:gd name="connsiteX11" fmla="*/ 6572 w 645414"/>
              <a:gd name="connsiteY11" fmla="*/ 305371 h 371665"/>
              <a:gd name="connsiteX12" fmla="*/ 13145 w 645414"/>
              <a:gd name="connsiteY12" fmla="*/ 298799 h 371665"/>
              <a:gd name="connsiteX13" fmla="*/ 13145 w 645414"/>
              <a:gd name="connsiteY13" fmla="*/ 265557 h 371665"/>
              <a:gd name="connsiteX14" fmla="*/ 13145 w 645414"/>
              <a:gd name="connsiteY14" fmla="*/ 199263 h 371665"/>
              <a:gd name="connsiteX15" fmla="*/ 6572 w 645414"/>
              <a:gd name="connsiteY15" fmla="*/ 192691 h 371665"/>
              <a:gd name="connsiteX16" fmla="*/ 0 w 645414"/>
              <a:gd name="connsiteY16" fmla="*/ 199263 h 371665"/>
              <a:gd name="connsiteX17" fmla="*/ 0 w 645414"/>
              <a:gd name="connsiteY17" fmla="*/ 232410 h 371665"/>
              <a:gd name="connsiteX18" fmla="*/ 6572 w 645414"/>
              <a:gd name="connsiteY18" fmla="*/ 238982 h 371665"/>
              <a:gd name="connsiteX19" fmla="*/ 13145 w 645414"/>
              <a:gd name="connsiteY19" fmla="*/ 232410 h 371665"/>
              <a:gd name="connsiteX20" fmla="*/ 13145 w 645414"/>
              <a:gd name="connsiteY20" fmla="*/ 199263 h 371665"/>
              <a:gd name="connsiteX21" fmla="*/ 13145 w 645414"/>
              <a:gd name="connsiteY21" fmla="*/ 132874 h 371665"/>
              <a:gd name="connsiteX22" fmla="*/ 6572 w 645414"/>
              <a:gd name="connsiteY22" fmla="*/ 126301 h 371665"/>
              <a:gd name="connsiteX23" fmla="*/ 0 w 645414"/>
              <a:gd name="connsiteY23" fmla="*/ 132874 h 371665"/>
              <a:gd name="connsiteX24" fmla="*/ 0 w 645414"/>
              <a:gd name="connsiteY24" fmla="*/ 166021 h 371665"/>
              <a:gd name="connsiteX25" fmla="*/ 6572 w 645414"/>
              <a:gd name="connsiteY25" fmla="*/ 172688 h 371665"/>
              <a:gd name="connsiteX26" fmla="*/ 13145 w 645414"/>
              <a:gd name="connsiteY26" fmla="*/ 166021 h 371665"/>
              <a:gd name="connsiteX27" fmla="*/ 13145 w 645414"/>
              <a:gd name="connsiteY27" fmla="*/ 132874 h 371665"/>
              <a:gd name="connsiteX28" fmla="*/ 13145 w 645414"/>
              <a:gd name="connsiteY28" fmla="*/ 78962 h 371665"/>
              <a:gd name="connsiteX29" fmla="*/ 14002 w 645414"/>
              <a:gd name="connsiteY29" fmla="*/ 67532 h 371665"/>
              <a:gd name="connsiteX30" fmla="*/ 8382 w 645414"/>
              <a:gd name="connsiteY30" fmla="*/ 60103 h 371665"/>
              <a:gd name="connsiteX31" fmla="*/ 953 w 645414"/>
              <a:gd name="connsiteY31" fmla="*/ 65722 h 371665"/>
              <a:gd name="connsiteX32" fmla="*/ 0 w 645414"/>
              <a:gd name="connsiteY32" fmla="*/ 78962 h 371665"/>
              <a:gd name="connsiteX33" fmla="*/ 0 w 645414"/>
              <a:gd name="connsiteY33" fmla="*/ 99727 h 371665"/>
              <a:gd name="connsiteX34" fmla="*/ 6572 w 645414"/>
              <a:gd name="connsiteY34" fmla="*/ 106299 h 371665"/>
              <a:gd name="connsiteX35" fmla="*/ 13145 w 645414"/>
              <a:gd name="connsiteY35" fmla="*/ 99727 h 371665"/>
              <a:gd name="connsiteX36" fmla="*/ 13145 w 645414"/>
              <a:gd name="connsiteY36" fmla="*/ 78962 h 371665"/>
              <a:gd name="connsiteX37" fmla="*/ 47530 w 645414"/>
              <a:gd name="connsiteY37" fmla="*/ 20955 h 371665"/>
              <a:gd name="connsiteX38" fmla="*/ 50387 w 645414"/>
              <a:gd name="connsiteY38" fmla="*/ 12097 h 371665"/>
              <a:gd name="connsiteX39" fmla="*/ 41529 w 645414"/>
              <a:gd name="connsiteY39" fmla="*/ 9239 h 371665"/>
              <a:gd name="connsiteX40" fmla="*/ 14002 w 645414"/>
              <a:gd name="connsiteY40" fmla="*/ 32194 h 371665"/>
              <a:gd name="connsiteX41" fmla="*/ 15430 w 645414"/>
              <a:gd name="connsiteY41" fmla="*/ 41434 h 371665"/>
              <a:gd name="connsiteX42" fmla="*/ 24670 w 645414"/>
              <a:gd name="connsiteY42" fmla="*/ 39910 h 371665"/>
              <a:gd name="connsiteX43" fmla="*/ 47530 w 645414"/>
              <a:gd name="connsiteY43" fmla="*/ 20955 h 371665"/>
              <a:gd name="connsiteX44" fmla="*/ 109347 w 645414"/>
              <a:gd name="connsiteY44" fmla="*/ 13144 h 371665"/>
              <a:gd name="connsiteX45" fmla="*/ 115919 w 645414"/>
              <a:gd name="connsiteY45" fmla="*/ 6572 h 371665"/>
              <a:gd name="connsiteX46" fmla="*/ 109347 w 645414"/>
              <a:gd name="connsiteY46" fmla="*/ 0 h 371665"/>
              <a:gd name="connsiteX47" fmla="*/ 76295 w 645414"/>
              <a:gd name="connsiteY47" fmla="*/ 0 h 371665"/>
              <a:gd name="connsiteX48" fmla="*/ 69723 w 645414"/>
              <a:gd name="connsiteY48" fmla="*/ 6572 h 371665"/>
              <a:gd name="connsiteX49" fmla="*/ 76295 w 645414"/>
              <a:gd name="connsiteY49" fmla="*/ 13144 h 371665"/>
              <a:gd name="connsiteX50" fmla="*/ 109347 w 645414"/>
              <a:gd name="connsiteY50" fmla="*/ 13144 h 371665"/>
              <a:gd name="connsiteX51" fmla="*/ 175546 w 645414"/>
              <a:gd name="connsiteY51" fmla="*/ 13144 h 371665"/>
              <a:gd name="connsiteX52" fmla="*/ 182118 w 645414"/>
              <a:gd name="connsiteY52" fmla="*/ 6572 h 371665"/>
              <a:gd name="connsiteX53" fmla="*/ 175546 w 645414"/>
              <a:gd name="connsiteY53" fmla="*/ 0 h 371665"/>
              <a:gd name="connsiteX54" fmla="*/ 142494 w 645414"/>
              <a:gd name="connsiteY54" fmla="*/ 0 h 371665"/>
              <a:gd name="connsiteX55" fmla="*/ 135922 w 645414"/>
              <a:gd name="connsiteY55" fmla="*/ 6572 h 371665"/>
              <a:gd name="connsiteX56" fmla="*/ 142494 w 645414"/>
              <a:gd name="connsiteY56" fmla="*/ 13144 h 371665"/>
              <a:gd name="connsiteX57" fmla="*/ 175546 w 645414"/>
              <a:gd name="connsiteY57" fmla="*/ 13144 h 371665"/>
              <a:gd name="connsiteX58" fmla="*/ 241745 w 645414"/>
              <a:gd name="connsiteY58" fmla="*/ 13144 h 371665"/>
              <a:gd name="connsiteX59" fmla="*/ 248317 w 645414"/>
              <a:gd name="connsiteY59" fmla="*/ 6572 h 371665"/>
              <a:gd name="connsiteX60" fmla="*/ 241745 w 645414"/>
              <a:gd name="connsiteY60" fmla="*/ 0 h 371665"/>
              <a:gd name="connsiteX61" fmla="*/ 208693 w 645414"/>
              <a:gd name="connsiteY61" fmla="*/ 0 h 371665"/>
              <a:gd name="connsiteX62" fmla="*/ 202121 w 645414"/>
              <a:gd name="connsiteY62" fmla="*/ 6572 h 371665"/>
              <a:gd name="connsiteX63" fmla="*/ 208693 w 645414"/>
              <a:gd name="connsiteY63" fmla="*/ 13144 h 371665"/>
              <a:gd name="connsiteX64" fmla="*/ 241745 w 645414"/>
              <a:gd name="connsiteY64" fmla="*/ 13144 h 371665"/>
              <a:gd name="connsiteX65" fmla="*/ 307943 w 645414"/>
              <a:gd name="connsiteY65" fmla="*/ 13144 h 371665"/>
              <a:gd name="connsiteX66" fmla="*/ 314516 w 645414"/>
              <a:gd name="connsiteY66" fmla="*/ 6572 h 371665"/>
              <a:gd name="connsiteX67" fmla="*/ 307943 w 645414"/>
              <a:gd name="connsiteY67" fmla="*/ 0 h 371665"/>
              <a:gd name="connsiteX68" fmla="*/ 274796 w 645414"/>
              <a:gd name="connsiteY68" fmla="*/ 0 h 371665"/>
              <a:gd name="connsiteX69" fmla="*/ 268224 w 645414"/>
              <a:gd name="connsiteY69" fmla="*/ 6572 h 371665"/>
              <a:gd name="connsiteX70" fmla="*/ 274796 w 645414"/>
              <a:gd name="connsiteY70" fmla="*/ 13144 h 371665"/>
              <a:gd name="connsiteX71" fmla="*/ 307943 w 645414"/>
              <a:gd name="connsiteY71" fmla="*/ 13144 h 371665"/>
              <a:gd name="connsiteX72" fmla="*/ 374142 w 645414"/>
              <a:gd name="connsiteY72" fmla="*/ 13144 h 371665"/>
              <a:gd name="connsiteX73" fmla="*/ 380714 w 645414"/>
              <a:gd name="connsiteY73" fmla="*/ 6572 h 371665"/>
              <a:gd name="connsiteX74" fmla="*/ 374142 w 645414"/>
              <a:gd name="connsiteY74" fmla="*/ 0 h 371665"/>
              <a:gd name="connsiteX75" fmla="*/ 340995 w 645414"/>
              <a:gd name="connsiteY75" fmla="*/ 0 h 371665"/>
              <a:gd name="connsiteX76" fmla="*/ 334423 w 645414"/>
              <a:gd name="connsiteY76" fmla="*/ 6572 h 371665"/>
              <a:gd name="connsiteX77" fmla="*/ 340995 w 645414"/>
              <a:gd name="connsiteY77" fmla="*/ 13144 h 371665"/>
              <a:gd name="connsiteX78" fmla="*/ 374142 w 645414"/>
              <a:gd name="connsiteY78" fmla="*/ 13144 h 371665"/>
              <a:gd name="connsiteX79" fmla="*/ 440341 w 645414"/>
              <a:gd name="connsiteY79" fmla="*/ 13144 h 371665"/>
              <a:gd name="connsiteX80" fmla="*/ 446913 w 645414"/>
              <a:gd name="connsiteY80" fmla="*/ 6572 h 371665"/>
              <a:gd name="connsiteX81" fmla="*/ 440341 w 645414"/>
              <a:gd name="connsiteY81" fmla="*/ 0 h 371665"/>
              <a:gd name="connsiteX82" fmla="*/ 407194 w 645414"/>
              <a:gd name="connsiteY82" fmla="*/ 0 h 371665"/>
              <a:gd name="connsiteX83" fmla="*/ 400621 w 645414"/>
              <a:gd name="connsiteY83" fmla="*/ 6572 h 371665"/>
              <a:gd name="connsiteX84" fmla="*/ 407194 w 645414"/>
              <a:gd name="connsiteY84" fmla="*/ 13144 h 371665"/>
              <a:gd name="connsiteX85" fmla="*/ 440341 w 645414"/>
              <a:gd name="connsiteY85" fmla="*/ 13144 h 371665"/>
              <a:gd name="connsiteX86" fmla="*/ 506444 w 645414"/>
              <a:gd name="connsiteY86" fmla="*/ 13144 h 371665"/>
              <a:gd name="connsiteX87" fmla="*/ 513017 w 645414"/>
              <a:gd name="connsiteY87" fmla="*/ 6572 h 371665"/>
              <a:gd name="connsiteX88" fmla="*/ 506444 w 645414"/>
              <a:gd name="connsiteY88" fmla="*/ 0 h 371665"/>
              <a:gd name="connsiteX89" fmla="*/ 473392 w 645414"/>
              <a:gd name="connsiteY89" fmla="*/ 0 h 371665"/>
              <a:gd name="connsiteX90" fmla="*/ 466820 w 645414"/>
              <a:gd name="connsiteY90" fmla="*/ 6572 h 371665"/>
              <a:gd name="connsiteX91" fmla="*/ 473392 w 645414"/>
              <a:gd name="connsiteY91" fmla="*/ 13144 h 371665"/>
              <a:gd name="connsiteX92" fmla="*/ 506444 w 645414"/>
              <a:gd name="connsiteY92" fmla="*/ 13144 h 371665"/>
              <a:gd name="connsiteX93" fmla="*/ 572643 w 645414"/>
              <a:gd name="connsiteY93" fmla="*/ 13144 h 371665"/>
              <a:gd name="connsiteX94" fmla="*/ 579215 w 645414"/>
              <a:gd name="connsiteY94" fmla="*/ 6572 h 371665"/>
              <a:gd name="connsiteX95" fmla="*/ 572643 w 645414"/>
              <a:gd name="connsiteY95" fmla="*/ 0 h 371665"/>
              <a:gd name="connsiteX96" fmla="*/ 539591 w 645414"/>
              <a:gd name="connsiteY96" fmla="*/ 0 h 371665"/>
              <a:gd name="connsiteX97" fmla="*/ 533019 w 645414"/>
              <a:gd name="connsiteY97" fmla="*/ 6572 h 371665"/>
              <a:gd name="connsiteX98" fmla="*/ 539591 w 645414"/>
              <a:gd name="connsiteY98" fmla="*/ 13144 h 371665"/>
              <a:gd name="connsiteX99" fmla="*/ 572643 w 645414"/>
              <a:gd name="connsiteY99" fmla="*/ 13144 h 371665"/>
              <a:gd name="connsiteX100" fmla="*/ 638842 w 645414"/>
              <a:gd name="connsiteY100" fmla="*/ 13144 h 371665"/>
              <a:gd name="connsiteX101" fmla="*/ 645414 w 645414"/>
              <a:gd name="connsiteY101" fmla="*/ 6572 h 371665"/>
              <a:gd name="connsiteX102" fmla="*/ 638842 w 645414"/>
              <a:gd name="connsiteY102" fmla="*/ 0 h 371665"/>
              <a:gd name="connsiteX103" fmla="*/ 605790 w 645414"/>
              <a:gd name="connsiteY103" fmla="*/ 0 h 371665"/>
              <a:gd name="connsiteX104" fmla="*/ 599218 w 645414"/>
              <a:gd name="connsiteY104" fmla="*/ 6572 h 371665"/>
              <a:gd name="connsiteX105" fmla="*/ 605790 w 645414"/>
              <a:gd name="connsiteY105" fmla="*/ 13144 h 371665"/>
              <a:gd name="connsiteX106" fmla="*/ 638842 w 645414"/>
              <a:gd name="connsiteY106" fmla="*/ 13144 h 37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45414" h="371665">
                <a:moveTo>
                  <a:pt x="13145" y="331946"/>
                </a:moveTo>
                <a:cubicBezTo>
                  <a:pt x="13145" y="328327"/>
                  <a:pt x="10287" y="325374"/>
                  <a:pt x="6572" y="325374"/>
                </a:cubicBezTo>
                <a:cubicBezTo>
                  <a:pt x="2953" y="325374"/>
                  <a:pt x="0" y="328327"/>
                  <a:pt x="0" y="331946"/>
                </a:cubicBezTo>
                <a:cubicBezTo>
                  <a:pt x="0" y="343948"/>
                  <a:pt x="0" y="355092"/>
                  <a:pt x="0" y="365093"/>
                </a:cubicBezTo>
                <a:cubicBezTo>
                  <a:pt x="0" y="368808"/>
                  <a:pt x="2953" y="371665"/>
                  <a:pt x="6572" y="371665"/>
                </a:cubicBezTo>
                <a:cubicBezTo>
                  <a:pt x="10287" y="371665"/>
                  <a:pt x="13145" y="368808"/>
                  <a:pt x="13145" y="365093"/>
                </a:cubicBezTo>
                <a:cubicBezTo>
                  <a:pt x="13145" y="355092"/>
                  <a:pt x="13145" y="343948"/>
                  <a:pt x="13145" y="331946"/>
                </a:cubicBezTo>
                <a:close/>
                <a:moveTo>
                  <a:pt x="13145" y="265557"/>
                </a:moveTo>
                <a:cubicBezTo>
                  <a:pt x="13145" y="261938"/>
                  <a:pt x="10287" y="258985"/>
                  <a:pt x="6572" y="258985"/>
                </a:cubicBezTo>
                <a:cubicBezTo>
                  <a:pt x="2953" y="258985"/>
                  <a:pt x="0" y="261938"/>
                  <a:pt x="0" y="265557"/>
                </a:cubicBezTo>
                <a:cubicBezTo>
                  <a:pt x="0" y="276892"/>
                  <a:pt x="0" y="287941"/>
                  <a:pt x="0" y="298799"/>
                </a:cubicBezTo>
                <a:cubicBezTo>
                  <a:pt x="0" y="302419"/>
                  <a:pt x="2953" y="305371"/>
                  <a:pt x="6572" y="305371"/>
                </a:cubicBezTo>
                <a:cubicBezTo>
                  <a:pt x="10287" y="305371"/>
                  <a:pt x="13145" y="302419"/>
                  <a:pt x="13145" y="298799"/>
                </a:cubicBezTo>
                <a:cubicBezTo>
                  <a:pt x="13145" y="287941"/>
                  <a:pt x="13145" y="276892"/>
                  <a:pt x="13145" y="265557"/>
                </a:cubicBezTo>
                <a:close/>
                <a:moveTo>
                  <a:pt x="13145" y="199263"/>
                </a:moveTo>
                <a:cubicBezTo>
                  <a:pt x="13145" y="195643"/>
                  <a:pt x="10287" y="192691"/>
                  <a:pt x="6572" y="192691"/>
                </a:cubicBezTo>
                <a:cubicBezTo>
                  <a:pt x="2953" y="192691"/>
                  <a:pt x="0" y="195643"/>
                  <a:pt x="0" y="199263"/>
                </a:cubicBezTo>
                <a:cubicBezTo>
                  <a:pt x="0" y="210121"/>
                  <a:pt x="0" y="221266"/>
                  <a:pt x="0" y="232410"/>
                </a:cubicBezTo>
                <a:cubicBezTo>
                  <a:pt x="0" y="236029"/>
                  <a:pt x="2953" y="238982"/>
                  <a:pt x="6572" y="238982"/>
                </a:cubicBezTo>
                <a:cubicBezTo>
                  <a:pt x="10287" y="238982"/>
                  <a:pt x="13145" y="236029"/>
                  <a:pt x="13145" y="232410"/>
                </a:cubicBezTo>
                <a:cubicBezTo>
                  <a:pt x="13145" y="221266"/>
                  <a:pt x="13145" y="210121"/>
                  <a:pt x="13145" y="199263"/>
                </a:cubicBezTo>
                <a:close/>
                <a:moveTo>
                  <a:pt x="13145" y="132874"/>
                </a:moveTo>
                <a:cubicBezTo>
                  <a:pt x="13145" y="129254"/>
                  <a:pt x="10287" y="126301"/>
                  <a:pt x="6572" y="126301"/>
                </a:cubicBezTo>
                <a:cubicBezTo>
                  <a:pt x="2953" y="126301"/>
                  <a:pt x="0" y="129254"/>
                  <a:pt x="0" y="132874"/>
                </a:cubicBezTo>
                <a:cubicBezTo>
                  <a:pt x="0" y="143256"/>
                  <a:pt x="0" y="154400"/>
                  <a:pt x="0" y="166021"/>
                </a:cubicBezTo>
                <a:cubicBezTo>
                  <a:pt x="0" y="169735"/>
                  <a:pt x="2953" y="172688"/>
                  <a:pt x="6572" y="172688"/>
                </a:cubicBezTo>
                <a:cubicBezTo>
                  <a:pt x="10287" y="172688"/>
                  <a:pt x="13145" y="169735"/>
                  <a:pt x="13145" y="166021"/>
                </a:cubicBezTo>
                <a:cubicBezTo>
                  <a:pt x="13145" y="154400"/>
                  <a:pt x="13145" y="143256"/>
                  <a:pt x="13145" y="132874"/>
                </a:cubicBezTo>
                <a:close/>
                <a:moveTo>
                  <a:pt x="13145" y="78962"/>
                </a:moveTo>
                <a:cubicBezTo>
                  <a:pt x="13145" y="74867"/>
                  <a:pt x="13430" y="71056"/>
                  <a:pt x="14002" y="67532"/>
                </a:cubicBezTo>
                <a:cubicBezTo>
                  <a:pt x="14478" y="63913"/>
                  <a:pt x="11906" y="60579"/>
                  <a:pt x="8382" y="60103"/>
                </a:cubicBezTo>
                <a:cubicBezTo>
                  <a:pt x="4763" y="59531"/>
                  <a:pt x="1429" y="62103"/>
                  <a:pt x="953" y="65722"/>
                </a:cubicBezTo>
                <a:cubicBezTo>
                  <a:pt x="381" y="69913"/>
                  <a:pt x="0" y="74295"/>
                  <a:pt x="0" y="78962"/>
                </a:cubicBezTo>
                <a:cubicBezTo>
                  <a:pt x="0" y="84487"/>
                  <a:pt x="0" y="91535"/>
                  <a:pt x="0" y="99727"/>
                </a:cubicBezTo>
                <a:cubicBezTo>
                  <a:pt x="0" y="103346"/>
                  <a:pt x="2953" y="106299"/>
                  <a:pt x="6572" y="106299"/>
                </a:cubicBezTo>
                <a:cubicBezTo>
                  <a:pt x="10287" y="106299"/>
                  <a:pt x="13145" y="103346"/>
                  <a:pt x="13145" y="99727"/>
                </a:cubicBezTo>
                <a:cubicBezTo>
                  <a:pt x="13145" y="91535"/>
                  <a:pt x="13145" y="84487"/>
                  <a:pt x="13145" y="78962"/>
                </a:cubicBezTo>
                <a:close/>
                <a:moveTo>
                  <a:pt x="47530" y="20955"/>
                </a:moveTo>
                <a:cubicBezTo>
                  <a:pt x="50768" y="19336"/>
                  <a:pt x="52007" y="15335"/>
                  <a:pt x="50387" y="12097"/>
                </a:cubicBezTo>
                <a:cubicBezTo>
                  <a:pt x="48768" y="8858"/>
                  <a:pt x="44767" y="7525"/>
                  <a:pt x="41529" y="9239"/>
                </a:cubicBezTo>
                <a:cubicBezTo>
                  <a:pt x="32099" y="14002"/>
                  <a:pt x="22003" y="21241"/>
                  <a:pt x="14002" y="32194"/>
                </a:cubicBezTo>
                <a:cubicBezTo>
                  <a:pt x="11906" y="35147"/>
                  <a:pt x="12573" y="39243"/>
                  <a:pt x="15430" y="41434"/>
                </a:cubicBezTo>
                <a:cubicBezTo>
                  <a:pt x="18383" y="43529"/>
                  <a:pt x="22479" y="42863"/>
                  <a:pt x="24670" y="39910"/>
                </a:cubicBezTo>
                <a:cubicBezTo>
                  <a:pt x="31051" y="31051"/>
                  <a:pt x="39433" y="25051"/>
                  <a:pt x="47530" y="20955"/>
                </a:cubicBezTo>
                <a:close/>
                <a:moveTo>
                  <a:pt x="109347" y="13144"/>
                </a:moveTo>
                <a:cubicBezTo>
                  <a:pt x="112967" y="13144"/>
                  <a:pt x="115919" y="10192"/>
                  <a:pt x="115919" y="6572"/>
                </a:cubicBezTo>
                <a:cubicBezTo>
                  <a:pt x="115919" y="2953"/>
                  <a:pt x="112967" y="0"/>
                  <a:pt x="109347" y="0"/>
                </a:cubicBezTo>
                <a:lnTo>
                  <a:pt x="76295" y="0"/>
                </a:lnTo>
                <a:cubicBezTo>
                  <a:pt x="72676" y="0"/>
                  <a:pt x="69723" y="2953"/>
                  <a:pt x="69723" y="6572"/>
                </a:cubicBezTo>
                <a:cubicBezTo>
                  <a:pt x="69723" y="10192"/>
                  <a:pt x="72676" y="13144"/>
                  <a:pt x="76295" y="13144"/>
                </a:cubicBezTo>
                <a:lnTo>
                  <a:pt x="109347" y="13144"/>
                </a:lnTo>
                <a:close/>
                <a:moveTo>
                  <a:pt x="175546" y="13144"/>
                </a:moveTo>
                <a:cubicBezTo>
                  <a:pt x="179165" y="13144"/>
                  <a:pt x="182118" y="10192"/>
                  <a:pt x="182118" y="6572"/>
                </a:cubicBezTo>
                <a:cubicBezTo>
                  <a:pt x="182118" y="2953"/>
                  <a:pt x="179165" y="0"/>
                  <a:pt x="175546" y="0"/>
                </a:cubicBezTo>
                <a:lnTo>
                  <a:pt x="142494" y="0"/>
                </a:lnTo>
                <a:cubicBezTo>
                  <a:pt x="138875" y="0"/>
                  <a:pt x="135922" y="2953"/>
                  <a:pt x="135922" y="6572"/>
                </a:cubicBezTo>
                <a:cubicBezTo>
                  <a:pt x="135922" y="10192"/>
                  <a:pt x="138875" y="13144"/>
                  <a:pt x="142494" y="13144"/>
                </a:cubicBezTo>
                <a:lnTo>
                  <a:pt x="175546" y="13144"/>
                </a:lnTo>
                <a:close/>
                <a:moveTo>
                  <a:pt x="241745" y="13144"/>
                </a:moveTo>
                <a:cubicBezTo>
                  <a:pt x="245364" y="13144"/>
                  <a:pt x="248317" y="10192"/>
                  <a:pt x="248317" y="6572"/>
                </a:cubicBezTo>
                <a:cubicBezTo>
                  <a:pt x="248317" y="2953"/>
                  <a:pt x="245364" y="0"/>
                  <a:pt x="241745" y="0"/>
                </a:cubicBezTo>
                <a:lnTo>
                  <a:pt x="208693" y="0"/>
                </a:lnTo>
                <a:cubicBezTo>
                  <a:pt x="204978" y="0"/>
                  <a:pt x="202121" y="2953"/>
                  <a:pt x="202121" y="6572"/>
                </a:cubicBezTo>
                <a:cubicBezTo>
                  <a:pt x="202121" y="10192"/>
                  <a:pt x="204978" y="13144"/>
                  <a:pt x="208693" y="13144"/>
                </a:cubicBezTo>
                <a:lnTo>
                  <a:pt x="241745" y="13144"/>
                </a:lnTo>
                <a:close/>
                <a:moveTo>
                  <a:pt x="307943" y="13144"/>
                </a:moveTo>
                <a:cubicBezTo>
                  <a:pt x="311563" y="13144"/>
                  <a:pt x="314516" y="10192"/>
                  <a:pt x="314516" y="6572"/>
                </a:cubicBezTo>
                <a:cubicBezTo>
                  <a:pt x="314516" y="2953"/>
                  <a:pt x="311563" y="0"/>
                  <a:pt x="307943" y="0"/>
                </a:cubicBezTo>
                <a:lnTo>
                  <a:pt x="274796" y="0"/>
                </a:lnTo>
                <a:cubicBezTo>
                  <a:pt x="271177" y="0"/>
                  <a:pt x="268224" y="2953"/>
                  <a:pt x="268224" y="6572"/>
                </a:cubicBezTo>
                <a:cubicBezTo>
                  <a:pt x="268224" y="10192"/>
                  <a:pt x="271177" y="13144"/>
                  <a:pt x="274796" y="13144"/>
                </a:cubicBezTo>
                <a:lnTo>
                  <a:pt x="307943" y="13144"/>
                </a:lnTo>
                <a:close/>
                <a:moveTo>
                  <a:pt x="374142" y="13144"/>
                </a:moveTo>
                <a:cubicBezTo>
                  <a:pt x="377762" y="13144"/>
                  <a:pt x="380714" y="10192"/>
                  <a:pt x="380714" y="6572"/>
                </a:cubicBezTo>
                <a:cubicBezTo>
                  <a:pt x="380714" y="2953"/>
                  <a:pt x="377762" y="0"/>
                  <a:pt x="374142" y="0"/>
                </a:cubicBezTo>
                <a:lnTo>
                  <a:pt x="340995" y="0"/>
                </a:lnTo>
                <a:cubicBezTo>
                  <a:pt x="337375" y="0"/>
                  <a:pt x="334423" y="2953"/>
                  <a:pt x="334423" y="6572"/>
                </a:cubicBezTo>
                <a:cubicBezTo>
                  <a:pt x="334423" y="10192"/>
                  <a:pt x="337375" y="13144"/>
                  <a:pt x="340995" y="13144"/>
                </a:cubicBezTo>
                <a:lnTo>
                  <a:pt x="374142" y="13144"/>
                </a:lnTo>
                <a:close/>
                <a:moveTo>
                  <a:pt x="440341" y="13144"/>
                </a:moveTo>
                <a:cubicBezTo>
                  <a:pt x="443960" y="13144"/>
                  <a:pt x="446913" y="10192"/>
                  <a:pt x="446913" y="6572"/>
                </a:cubicBezTo>
                <a:cubicBezTo>
                  <a:pt x="446913" y="2953"/>
                  <a:pt x="443960" y="0"/>
                  <a:pt x="440341" y="0"/>
                </a:cubicBezTo>
                <a:lnTo>
                  <a:pt x="407194" y="0"/>
                </a:lnTo>
                <a:cubicBezTo>
                  <a:pt x="403574" y="0"/>
                  <a:pt x="400621" y="2953"/>
                  <a:pt x="400621" y="6572"/>
                </a:cubicBezTo>
                <a:cubicBezTo>
                  <a:pt x="400621" y="10192"/>
                  <a:pt x="403574" y="13144"/>
                  <a:pt x="407194" y="13144"/>
                </a:cubicBezTo>
                <a:lnTo>
                  <a:pt x="440341" y="13144"/>
                </a:lnTo>
                <a:close/>
                <a:moveTo>
                  <a:pt x="506444" y="13144"/>
                </a:moveTo>
                <a:cubicBezTo>
                  <a:pt x="510159" y="13144"/>
                  <a:pt x="513017" y="10192"/>
                  <a:pt x="513017" y="6572"/>
                </a:cubicBezTo>
                <a:cubicBezTo>
                  <a:pt x="513017" y="2953"/>
                  <a:pt x="510159" y="0"/>
                  <a:pt x="506444" y="0"/>
                </a:cubicBezTo>
                <a:lnTo>
                  <a:pt x="473392" y="0"/>
                </a:lnTo>
                <a:cubicBezTo>
                  <a:pt x="469773" y="0"/>
                  <a:pt x="466820" y="2953"/>
                  <a:pt x="466820" y="6572"/>
                </a:cubicBezTo>
                <a:cubicBezTo>
                  <a:pt x="466820" y="10192"/>
                  <a:pt x="469773" y="13144"/>
                  <a:pt x="473392" y="13144"/>
                </a:cubicBezTo>
                <a:lnTo>
                  <a:pt x="506444" y="13144"/>
                </a:lnTo>
                <a:close/>
                <a:moveTo>
                  <a:pt x="572643" y="13144"/>
                </a:moveTo>
                <a:cubicBezTo>
                  <a:pt x="576263" y="13144"/>
                  <a:pt x="579215" y="10192"/>
                  <a:pt x="579215" y="6572"/>
                </a:cubicBezTo>
                <a:cubicBezTo>
                  <a:pt x="579215" y="2953"/>
                  <a:pt x="576263" y="0"/>
                  <a:pt x="572643" y="0"/>
                </a:cubicBezTo>
                <a:lnTo>
                  <a:pt x="539591" y="0"/>
                </a:lnTo>
                <a:cubicBezTo>
                  <a:pt x="535972" y="0"/>
                  <a:pt x="533019" y="2953"/>
                  <a:pt x="533019" y="6572"/>
                </a:cubicBezTo>
                <a:cubicBezTo>
                  <a:pt x="533019" y="10192"/>
                  <a:pt x="535972" y="13144"/>
                  <a:pt x="539591" y="13144"/>
                </a:cubicBezTo>
                <a:lnTo>
                  <a:pt x="572643" y="13144"/>
                </a:lnTo>
                <a:close/>
                <a:moveTo>
                  <a:pt x="638842" y="13144"/>
                </a:moveTo>
                <a:cubicBezTo>
                  <a:pt x="642461" y="13144"/>
                  <a:pt x="645414" y="10192"/>
                  <a:pt x="645414" y="6572"/>
                </a:cubicBezTo>
                <a:cubicBezTo>
                  <a:pt x="645414" y="2953"/>
                  <a:pt x="642461" y="0"/>
                  <a:pt x="638842" y="0"/>
                </a:cubicBezTo>
                <a:lnTo>
                  <a:pt x="605790" y="0"/>
                </a:lnTo>
                <a:cubicBezTo>
                  <a:pt x="602171" y="0"/>
                  <a:pt x="599218" y="2953"/>
                  <a:pt x="599218" y="6572"/>
                </a:cubicBezTo>
                <a:cubicBezTo>
                  <a:pt x="599218" y="10192"/>
                  <a:pt x="602171" y="13144"/>
                  <a:pt x="605790" y="13144"/>
                </a:cubicBezTo>
                <a:lnTo>
                  <a:pt x="638842" y="13144"/>
                </a:lnTo>
                <a:close/>
              </a:path>
            </a:pathLst>
          </a:custGeom>
          <a:noFill/>
          <a:ln w="1270" cap="flat">
            <a:solidFill>
              <a:srgbClr val="000000">
                <a:alpha val="0"/>
              </a:srgbClr>
            </a:solidFill>
            <a:prstDash val="solid"/>
            <a:miter/>
          </a:ln>
        </p:spPr>
        <p:txBody>
          <a:bodyPr rtlCol="0" anchor="ctr"/>
          <a:lstStyle/>
          <a:p>
            <a:endParaRPr lang="ru-RU"/>
          </a:p>
        </p:txBody>
      </p:sp>
      <p:sp>
        <p:nvSpPr>
          <p:cNvPr id="1103" name="Полилиния: фигура 1102">
            <a:extLst>
              <a:ext uri="{FF2B5EF4-FFF2-40B4-BE49-F238E27FC236}">
                <a16:creationId xmlns:a16="http://schemas.microsoft.com/office/drawing/2014/main" id="{37086B79-4D36-51B7-4F77-8A0F4EC3CB9C}"/>
              </a:ext>
            </a:extLst>
          </p:cNvPr>
          <p:cNvSpPr/>
          <p:nvPr/>
        </p:nvSpPr>
        <p:spPr>
          <a:xfrm>
            <a:off x="3348135" y="3204416"/>
            <a:ext cx="29527" cy="13144"/>
          </a:xfrm>
          <a:custGeom>
            <a:avLst/>
            <a:gdLst>
              <a:gd name="connsiteX0" fmla="*/ 6572 w 29527"/>
              <a:gd name="connsiteY0" fmla="*/ 13144 h 13144"/>
              <a:gd name="connsiteX1" fmla="*/ 22955 w 29527"/>
              <a:gd name="connsiteY1" fmla="*/ 13144 h 13144"/>
              <a:gd name="connsiteX2" fmla="*/ 29528 w 29527"/>
              <a:gd name="connsiteY2" fmla="*/ 6572 h 13144"/>
              <a:gd name="connsiteX3" fmla="*/ 22955 w 29527"/>
              <a:gd name="connsiteY3" fmla="*/ 0 h 13144"/>
              <a:gd name="connsiteX4" fmla="*/ 6572 w 29527"/>
              <a:gd name="connsiteY4" fmla="*/ 0 h 13144"/>
              <a:gd name="connsiteX5" fmla="*/ 0 w 29527"/>
              <a:gd name="connsiteY5" fmla="*/ 6572 h 13144"/>
              <a:gd name="connsiteX6" fmla="*/ 6572 w 29527"/>
              <a:gd name="connsiteY6" fmla="*/ 13144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6572" y="13144"/>
                </a:moveTo>
                <a:lnTo>
                  <a:pt x="22955" y="13144"/>
                </a:lnTo>
                <a:cubicBezTo>
                  <a:pt x="26575" y="13144"/>
                  <a:pt x="29528" y="10192"/>
                  <a:pt x="29528" y="6572"/>
                </a:cubicBezTo>
                <a:cubicBezTo>
                  <a:pt x="29528" y="2953"/>
                  <a:pt x="26575" y="0"/>
                  <a:pt x="22955" y="0"/>
                </a:cubicBezTo>
                <a:lnTo>
                  <a:pt x="6572" y="0"/>
                </a:lnTo>
                <a:cubicBezTo>
                  <a:pt x="2953" y="0"/>
                  <a:pt x="0" y="2953"/>
                  <a:pt x="0" y="6572"/>
                </a:cubicBezTo>
                <a:cubicBezTo>
                  <a:pt x="0" y="10192"/>
                  <a:pt x="2953" y="13144"/>
                  <a:pt x="6572" y="13144"/>
                </a:cubicBezTo>
                <a:close/>
              </a:path>
            </a:pathLst>
          </a:custGeom>
          <a:solidFill>
            <a:srgbClr val="FFFFFF"/>
          </a:solidFill>
          <a:ln w="9525" cap="flat">
            <a:noFill/>
            <a:prstDash val="solid"/>
            <a:miter/>
          </a:ln>
        </p:spPr>
        <p:txBody>
          <a:bodyPr rtlCol="0" anchor="ctr"/>
          <a:lstStyle/>
          <a:p>
            <a:endParaRPr lang="ru-RU"/>
          </a:p>
        </p:txBody>
      </p:sp>
      <p:sp>
        <p:nvSpPr>
          <p:cNvPr id="1104" name="Полилиния: фигура 1103">
            <a:extLst>
              <a:ext uri="{FF2B5EF4-FFF2-40B4-BE49-F238E27FC236}">
                <a16:creationId xmlns:a16="http://schemas.microsoft.com/office/drawing/2014/main" id="{A5881263-62CD-8F56-A81A-338BB03F5874}"/>
              </a:ext>
            </a:extLst>
          </p:cNvPr>
          <p:cNvSpPr/>
          <p:nvPr/>
        </p:nvSpPr>
        <p:spPr>
          <a:xfrm>
            <a:off x="3348135" y="3204416"/>
            <a:ext cx="29527" cy="13144"/>
          </a:xfrm>
          <a:custGeom>
            <a:avLst/>
            <a:gdLst>
              <a:gd name="connsiteX0" fmla="*/ 22955 w 29527"/>
              <a:gd name="connsiteY0" fmla="*/ 13144 h 13144"/>
              <a:gd name="connsiteX1" fmla="*/ 29528 w 29527"/>
              <a:gd name="connsiteY1" fmla="*/ 6572 h 13144"/>
              <a:gd name="connsiteX2" fmla="*/ 22955 w 29527"/>
              <a:gd name="connsiteY2" fmla="*/ 0 h 13144"/>
              <a:gd name="connsiteX3" fmla="*/ 6572 w 29527"/>
              <a:gd name="connsiteY3" fmla="*/ 0 h 13144"/>
              <a:gd name="connsiteX4" fmla="*/ 0 w 29527"/>
              <a:gd name="connsiteY4" fmla="*/ 6572 h 13144"/>
              <a:gd name="connsiteX5" fmla="*/ 6572 w 29527"/>
              <a:gd name="connsiteY5" fmla="*/ 13144 h 13144"/>
              <a:gd name="connsiteX6" fmla="*/ 22955 w 29527"/>
              <a:gd name="connsiteY6" fmla="*/ 13144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144">
                <a:moveTo>
                  <a:pt x="22955" y="13144"/>
                </a:moveTo>
                <a:cubicBezTo>
                  <a:pt x="26575" y="13144"/>
                  <a:pt x="29528" y="10192"/>
                  <a:pt x="29528" y="6572"/>
                </a:cubicBezTo>
                <a:cubicBezTo>
                  <a:pt x="29528" y="2953"/>
                  <a:pt x="26575" y="0"/>
                  <a:pt x="22955" y="0"/>
                </a:cubicBezTo>
                <a:lnTo>
                  <a:pt x="6572" y="0"/>
                </a:lnTo>
                <a:cubicBezTo>
                  <a:pt x="2953" y="0"/>
                  <a:pt x="0" y="2953"/>
                  <a:pt x="0" y="6572"/>
                </a:cubicBezTo>
                <a:cubicBezTo>
                  <a:pt x="0" y="10192"/>
                  <a:pt x="2953" y="13144"/>
                  <a:pt x="6572" y="13144"/>
                </a:cubicBezTo>
                <a:lnTo>
                  <a:pt x="22955" y="13144"/>
                </a:lnTo>
                <a:close/>
              </a:path>
            </a:pathLst>
          </a:custGeom>
          <a:noFill/>
          <a:ln w="1270" cap="flat">
            <a:solidFill>
              <a:srgbClr val="000000">
                <a:alpha val="0"/>
              </a:srgbClr>
            </a:solidFill>
            <a:prstDash val="solid"/>
            <a:miter/>
          </a:ln>
        </p:spPr>
        <p:txBody>
          <a:bodyPr rtlCol="0" anchor="ctr"/>
          <a:lstStyle/>
          <a:p>
            <a:endParaRPr lang="ru-RU"/>
          </a:p>
        </p:txBody>
      </p:sp>
      <p:sp>
        <p:nvSpPr>
          <p:cNvPr id="1105" name="Полилиния: фигура 1104">
            <a:extLst>
              <a:ext uri="{FF2B5EF4-FFF2-40B4-BE49-F238E27FC236}">
                <a16:creationId xmlns:a16="http://schemas.microsoft.com/office/drawing/2014/main" id="{6C1B7053-BE39-5670-4F5C-FDCC586DD0C5}"/>
              </a:ext>
            </a:extLst>
          </p:cNvPr>
          <p:cNvSpPr/>
          <p:nvPr/>
        </p:nvSpPr>
        <p:spPr>
          <a:xfrm>
            <a:off x="3636838" y="3728958"/>
            <a:ext cx="13144" cy="29622"/>
          </a:xfrm>
          <a:custGeom>
            <a:avLst/>
            <a:gdLst>
              <a:gd name="connsiteX0" fmla="*/ 0 w 13144"/>
              <a:gd name="connsiteY0" fmla="*/ 6572 h 29622"/>
              <a:gd name="connsiteX1" fmla="*/ 0 w 13144"/>
              <a:gd name="connsiteY1" fmla="*/ 10858 h 29622"/>
              <a:gd name="connsiteX2" fmla="*/ 0 w 13144"/>
              <a:gd name="connsiteY2" fmla="*/ 23050 h 29622"/>
              <a:gd name="connsiteX3" fmla="*/ 6572 w 13144"/>
              <a:gd name="connsiteY3" fmla="*/ 29623 h 29622"/>
              <a:gd name="connsiteX4" fmla="*/ 13144 w 13144"/>
              <a:gd name="connsiteY4" fmla="*/ 23050 h 29622"/>
              <a:gd name="connsiteX5" fmla="*/ 13144 w 13144"/>
              <a:gd name="connsiteY5" fmla="*/ 6572 h 29622"/>
              <a:gd name="connsiteX6" fmla="*/ 6572 w 13144"/>
              <a:gd name="connsiteY6" fmla="*/ 0 h 29622"/>
              <a:gd name="connsiteX7" fmla="*/ 0 w 13144"/>
              <a:gd name="connsiteY7"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44" h="29622">
                <a:moveTo>
                  <a:pt x="0" y="6572"/>
                </a:moveTo>
                <a:cubicBezTo>
                  <a:pt x="0" y="6572"/>
                  <a:pt x="0" y="8096"/>
                  <a:pt x="0" y="10858"/>
                </a:cubicBezTo>
                <a:cubicBezTo>
                  <a:pt x="0" y="13716"/>
                  <a:pt x="0" y="17812"/>
                  <a:pt x="0" y="23050"/>
                </a:cubicBezTo>
                <a:cubicBezTo>
                  <a:pt x="0" y="26670"/>
                  <a:pt x="2953" y="29623"/>
                  <a:pt x="6572" y="29623"/>
                </a:cubicBezTo>
                <a:cubicBezTo>
                  <a:pt x="10192" y="29623"/>
                  <a:pt x="13144" y="26670"/>
                  <a:pt x="13144" y="23050"/>
                </a:cubicBezTo>
                <a:cubicBezTo>
                  <a:pt x="13144" y="12573"/>
                  <a:pt x="13144" y="6572"/>
                  <a:pt x="13144" y="6572"/>
                </a:cubicBezTo>
                <a:cubicBezTo>
                  <a:pt x="13144" y="2953"/>
                  <a:pt x="10192" y="0"/>
                  <a:pt x="6572" y="0"/>
                </a:cubicBezTo>
                <a:cubicBezTo>
                  <a:pt x="2953" y="0"/>
                  <a:pt x="0" y="2953"/>
                  <a:pt x="0" y="6572"/>
                </a:cubicBezTo>
                <a:close/>
              </a:path>
            </a:pathLst>
          </a:custGeom>
          <a:solidFill>
            <a:srgbClr val="FFFFFF"/>
          </a:solidFill>
          <a:ln w="9525" cap="flat">
            <a:noFill/>
            <a:prstDash val="solid"/>
            <a:miter/>
          </a:ln>
        </p:spPr>
        <p:txBody>
          <a:bodyPr rtlCol="0" anchor="ctr"/>
          <a:lstStyle/>
          <a:p>
            <a:endParaRPr lang="ru-RU"/>
          </a:p>
        </p:txBody>
      </p:sp>
      <p:sp>
        <p:nvSpPr>
          <p:cNvPr id="1106" name="Полилиния: фигура 1105">
            <a:extLst>
              <a:ext uri="{FF2B5EF4-FFF2-40B4-BE49-F238E27FC236}">
                <a16:creationId xmlns:a16="http://schemas.microsoft.com/office/drawing/2014/main" id="{2144E52E-5EBF-993A-BAFF-D18CC3D3214A}"/>
              </a:ext>
            </a:extLst>
          </p:cNvPr>
          <p:cNvSpPr/>
          <p:nvPr/>
        </p:nvSpPr>
        <p:spPr>
          <a:xfrm>
            <a:off x="3636838" y="3728958"/>
            <a:ext cx="13144" cy="29622"/>
          </a:xfrm>
          <a:custGeom>
            <a:avLst/>
            <a:gdLst>
              <a:gd name="connsiteX0" fmla="*/ 0 w 13144"/>
              <a:gd name="connsiteY0" fmla="*/ 10858 h 29622"/>
              <a:gd name="connsiteX1" fmla="*/ 0 w 13144"/>
              <a:gd name="connsiteY1" fmla="*/ 23050 h 29622"/>
              <a:gd name="connsiteX2" fmla="*/ 6572 w 13144"/>
              <a:gd name="connsiteY2" fmla="*/ 29623 h 29622"/>
              <a:gd name="connsiteX3" fmla="*/ 13144 w 13144"/>
              <a:gd name="connsiteY3" fmla="*/ 23050 h 29622"/>
              <a:gd name="connsiteX4" fmla="*/ 13144 w 13144"/>
              <a:gd name="connsiteY4" fmla="*/ 6572 h 29622"/>
              <a:gd name="connsiteX5" fmla="*/ 6572 w 13144"/>
              <a:gd name="connsiteY5" fmla="*/ 0 h 29622"/>
              <a:gd name="connsiteX6" fmla="*/ 0 w 13144"/>
              <a:gd name="connsiteY6" fmla="*/ 6572 h 29622"/>
              <a:gd name="connsiteX7" fmla="*/ 0 w 13144"/>
              <a:gd name="connsiteY7" fmla="*/ 10858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44" h="29622">
                <a:moveTo>
                  <a:pt x="0" y="10858"/>
                </a:moveTo>
                <a:cubicBezTo>
                  <a:pt x="0" y="13716"/>
                  <a:pt x="0" y="17812"/>
                  <a:pt x="0" y="23050"/>
                </a:cubicBezTo>
                <a:cubicBezTo>
                  <a:pt x="0" y="26670"/>
                  <a:pt x="2953" y="29623"/>
                  <a:pt x="6572" y="29623"/>
                </a:cubicBezTo>
                <a:cubicBezTo>
                  <a:pt x="10192" y="29623"/>
                  <a:pt x="13144" y="26670"/>
                  <a:pt x="13144" y="23050"/>
                </a:cubicBezTo>
                <a:cubicBezTo>
                  <a:pt x="13144" y="12573"/>
                  <a:pt x="13144" y="6572"/>
                  <a:pt x="13144" y="6572"/>
                </a:cubicBezTo>
                <a:cubicBezTo>
                  <a:pt x="13144" y="2953"/>
                  <a:pt x="10192" y="0"/>
                  <a:pt x="6572" y="0"/>
                </a:cubicBezTo>
                <a:cubicBezTo>
                  <a:pt x="2953" y="0"/>
                  <a:pt x="0" y="2953"/>
                  <a:pt x="0" y="6572"/>
                </a:cubicBezTo>
                <a:cubicBezTo>
                  <a:pt x="0" y="6572"/>
                  <a:pt x="0" y="8096"/>
                  <a:pt x="0" y="10858"/>
                </a:cubicBezTo>
                <a:close/>
              </a:path>
            </a:pathLst>
          </a:custGeom>
          <a:noFill/>
          <a:ln w="1270" cap="flat">
            <a:solidFill>
              <a:srgbClr val="000000">
                <a:alpha val="0"/>
              </a:srgbClr>
            </a:solidFill>
            <a:prstDash val="solid"/>
            <a:miter/>
          </a:ln>
        </p:spPr>
        <p:txBody>
          <a:bodyPr rtlCol="0" anchor="ctr"/>
          <a:lstStyle/>
          <a:p>
            <a:endParaRPr lang="ru-RU"/>
          </a:p>
        </p:txBody>
      </p:sp>
      <p:sp>
        <p:nvSpPr>
          <p:cNvPr id="1107" name="Полилиния: фигура 1106">
            <a:extLst>
              <a:ext uri="{FF2B5EF4-FFF2-40B4-BE49-F238E27FC236}">
                <a16:creationId xmlns:a16="http://schemas.microsoft.com/office/drawing/2014/main" id="{FE0A8E92-90E2-4426-0D1D-254C329B118B}"/>
              </a:ext>
            </a:extLst>
          </p:cNvPr>
          <p:cNvSpPr/>
          <p:nvPr/>
        </p:nvSpPr>
        <p:spPr>
          <a:xfrm>
            <a:off x="3032191" y="3779440"/>
            <a:ext cx="617791" cy="153542"/>
          </a:xfrm>
          <a:custGeom>
            <a:avLst/>
            <a:gdLst>
              <a:gd name="connsiteX0" fmla="*/ 604647 w 617791"/>
              <a:gd name="connsiteY0" fmla="*/ 6572 h 153542"/>
              <a:gd name="connsiteX1" fmla="*/ 604647 w 617791"/>
              <a:gd name="connsiteY1" fmla="*/ 40672 h 153542"/>
              <a:gd name="connsiteX2" fmla="*/ 611219 w 617791"/>
              <a:gd name="connsiteY2" fmla="*/ 47244 h 153542"/>
              <a:gd name="connsiteX3" fmla="*/ 617791 w 617791"/>
              <a:gd name="connsiteY3" fmla="*/ 40672 h 153542"/>
              <a:gd name="connsiteX4" fmla="*/ 617791 w 617791"/>
              <a:gd name="connsiteY4" fmla="*/ 6572 h 153542"/>
              <a:gd name="connsiteX5" fmla="*/ 611219 w 617791"/>
              <a:gd name="connsiteY5" fmla="*/ 0 h 153542"/>
              <a:gd name="connsiteX6" fmla="*/ 604647 w 617791"/>
              <a:gd name="connsiteY6" fmla="*/ 6572 h 153542"/>
              <a:gd name="connsiteX7" fmla="*/ 604647 w 617791"/>
              <a:gd name="connsiteY7" fmla="*/ 74676 h 153542"/>
              <a:gd name="connsiteX8" fmla="*/ 598361 w 617791"/>
              <a:gd name="connsiteY8" fmla="*/ 104870 h 153542"/>
              <a:gd name="connsiteX9" fmla="*/ 601504 w 617791"/>
              <a:gd name="connsiteY9" fmla="*/ 113633 h 153542"/>
              <a:gd name="connsiteX10" fmla="*/ 610267 w 617791"/>
              <a:gd name="connsiteY10" fmla="*/ 110585 h 153542"/>
              <a:gd name="connsiteX11" fmla="*/ 617791 w 617791"/>
              <a:gd name="connsiteY11" fmla="*/ 74771 h 153542"/>
              <a:gd name="connsiteX12" fmla="*/ 611219 w 617791"/>
              <a:gd name="connsiteY12" fmla="*/ 68104 h 153542"/>
              <a:gd name="connsiteX13" fmla="*/ 604647 w 617791"/>
              <a:gd name="connsiteY13" fmla="*/ 74676 h 153542"/>
              <a:gd name="connsiteX14" fmla="*/ 578548 w 617791"/>
              <a:gd name="connsiteY14" fmla="*/ 127730 h 153542"/>
              <a:gd name="connsiteX15" fmla="*/ 549688 w 617791"/>
              <a:gd name="connsiteY15" fmla="*/ 139732 h 153542"/>
              <a:gd name="connsiteX16" fmla="*/ 544544 w 617791"/>
              <a:gd name="connsiteY16" fmla="*/ 147542 h 153542"/>
              <a:gd name="connsiteX17" fmla="*/ 552355 w 617791"/>
              <a:gd name="connsiteY17" fmla="*/ 152686 h 153542"/>
              <a:gd name="connsiteX18" fmla="*/ 585978 w 617791"/>
              <a:gd name="connsiteY18" fmla="*/ 138589 h 153542"/>
              <a:gd name="connsiteX19" fmla="*/ 587693 w 617791"/>
              <a:gd name="connsiteY19" fmla="*/ 129445 h 153542"/>
              <a:gd name="connsiteX20" fmla="*/ 578548 w 617791"/>
              <a:gd name="connsiteY20" fmla="*/ 127730 h 153542"/>
              <a:gd name="connsiteX21" fmla="*/ 517017 w 617791"/>
              <a:gd name="connsiteY21" fmla="*/ 140399 h 153542"/>
              <a:gd name="connsiteX22" fmla="*/ 483013 w 617791"/>
              <a:gd name="connsiteY22" fmla="*/ 140399 h 153542"/>
              <a:gd name="connsiteX23" fmla="*/ 476440 w 617791"/>
              <a:gd name="connsiteY23" fmla="*/ 146971 h 153542"/>
              <a:gd name="connsiteX24" fmla="*/ 483013 w 617791"/>
              <a:gd name="connsiteY24" fmla="*/ 153543 h 153542"/>
              <a:gd name="connsiteX25" fmla="*/ 517017 w 617791"/>
              <a:gd name="connsiteY25" fmla="*/ 153543 h 153542"/>
              <a:gd name="connsiteX26" fmla="*/ 523589 w 617791"/>
              <a:gd name="connsiteY26" fmla="*/ 146971 h 153542"/>
              <a:gd name="connsiteX27" fmla="*/ 517017 w 617791"/>
              <a:gd name="connsiteY27" fmla="*/ 140399 h 153542"/>
              <a:gd name="connsiteX28" fmla="*/ 448913 w 617791"/>
              <a:gd name="connsiteY28" fmla="*/ 140399 h 153542"/>
              <a:gd name="connsiteX29" fmla="*/ 414909 w 617791"/>
              <a:gd name="connsiteY29" fmla="*/ 140399 h 153542"/>
              <a:gd name="connsiteX30" fmla="*/ 408337 w 617791"/>
              <a:gd name="connsiteY30" fmla="*/ 146971 h 153542"/>
              <a:gd name="connsiteX31" fmla="*/ 414909 w 617791"/>
              <a:gd name="connsiteY31" fmla="*/ 153543 h 153542"/>
              <a:gd name="connsiteX32" fmla="*/ 448913 w 617791"/>
              <a:gd name="connsiteY32" fmla="*/ 153543 h 153542"/>
              <a:gd name="connsiteX33" fmla="*/ 455486 w 617791"/>
              <a:gd name="connsiteY33" fmla="*/ 146971 h 153542"/>
              <a:gd name="connsiteX34" fmla="*/ 448913 w 617791"/>
              <a:gd name="connsiteY34" fmla="*/ 140399 h 153542"/>
              <a:gd name="connsiteX35" fmla="*/ 380905 w 617791"/>
              <a:gd name="connsiteY35" fmla="*/ 140399 h 153542"/>
              <a:gd name="connsiteX36" fmla="*/ 346900 w 617791"/>
              <a:gd name="connsiteY36" fmla="*/ 140399 h 153542"/>
              <a:gd name="connsiteX37" fmla="*/ 340328 w 617791"/>
              <a:gd name="connsiteY37" fmla="*/ 146971 h 153542"/>
              <a:gd name="connsiteX38" fmla="*/ 346900 w 617791"/>
              <a:gd name="connsiteY38" fmla="*/ 153543 h 153542"/>
              <a:gd name="connsiteX39" fmla="*/ 380905 w 617791"/>
              <a:gd name="connsiteY39" fmla="*/ 153543 h 153542"/>
              <a:gd name="connsiteX40" fmla="*/ 387477 w 617791"/>
              <a:gd name="connsiteY40" fmla="*/ 146971 h 153542"/>
              <a:gd name="connsiteX41" fmla="*/ 380905 w 617791"/>
              <a:gd name="connsiteY41" fmla="*/ 140399 h 153542"/>
              <a:gd name="connsiteX42" fmla="*/ 312896 w 617791"/>
              <a:gd name="connsiteY42" fmla="*/ 140399 h 153542"/>
              <a:gd name="connsiteX43" fmla="*/ 278797 w 617791"/>
              <a:gd name="connsiteY43" fmla="*/ 140399 h 153542"/>
              <a:gd name="connsiteX44" fmla="*/ 272224 w 617791"/>
              <a:gd name="connsiteY44" fmla="*/ 146971 h 153542"/>
              <a:gd name="connsiteX45" fmla="*/ 278797 w 617791"/>
              <a:gd name="connsiteY45" fmla="*/ 153543 h 153542"/>
              <a:gd name="connsiteX46" fmla="*/ 312896 w 617791"/>
              <a:gd name="connsiteY46" fmla="*/ 153543 h 153542"/>
              <a:gd name="connsiteX47" fmla="*/ 319469 w 617791"/>
              <a:gd name="connsiteY47" fmla="*/ 146971 h 153542"/>
              <a:gd name="connsiteX48" fmla="*/ 312896 w 617791"/>
              <a:gd name="connsiteY48" fmla="*/ 140399 h 153542"/>
              <a:gd name="connsiteX49" fmla="*/ 244792 w 617791"/>
              <a:gd name="connsiteY49" fmla="*/ 140399 h 153542"/>
              <a:gd name="connsiteX50" fmla="*/ 210788 w 617791"/>
              <a:gd name="connsiteY50" fmla="*/ 140399 h 153542"/>
              <a:gd name="connsiteX51" fmla="*/ 204216 w 617791"/>
              <a:gd name="connsiteY51" fmla="*/ 146971 h 153542"/>
              <a:gd name="connsiteX52" fmla="*/ 210788 w 617791"/>
              <a:gd name="connsiteY52" fmla="*/ 153543 h 153542"/>
              <a:gd name="connsiteX53" fmla="*/ 244792 w 617791"/>
              <a:gd name="connsiteY53" fmla="*/ 153543 h 153542"/>
              <a:gd name="connsiteX54" fmla="*/ 251365 w 617791"/>
              <a:gd name="connsiteY54" fmla="*/ 146971 h 153542"/>
              <a:gd name="connsiteX55" fmla="*/ 244792 w 617791"/>
              <a:gd name="connsiteY55" fmla="*/ 140399 h 153542"/>
              <a:gd name="connsiteX56" fmla="*/ 176784 w 617791"/>
              <a:gd name="connsiteY56" fmla="*/ 140399 h 153542"/>
              <a:gd name="connsiteX57" fmla="*/ 142684 w 617791"/>
              <a:gd name="connsiteY57" fmla="*/ 140399 h 153542"/>
              <a:gd name="connsiteX58" fmla="*/ 136112 w 617791"/>
              <a:gd name="connsiteY58" fmla="*/ 146971 h 153542"/>
              <a:gd name="connsiteX59" fmla="*/ 142684 w 617791"/>
              <a:gd name="connsiteY59" fmla="*/ 153543 h 153542"/>
              <a:gd name="connsiteX60" fmla="*/ 176784 w 617791"/>
              <a:gd name="connsiteY60" fmla="*/ 153543 h 153542"/>
              <a:gd name="connsiteX61" fmla="*/ 183356 w 617791"/>
              <a:gd name="connsiteY61" fmla="*/ 146971 h 153542"/>
              <a:gd name="connsiteX62" fmla="*/ 176784 w 617791"/>
              <a:gd name="connsiteY62" fmla="*/ 140399 h 153542"/>
              <a:gd name="connsiteX63" fmla="*/ 108680 w 617791"/>
              <a:gd name="connsiteY63" fmla="*/ 140399 h 153542"/>
              <a:gd name="connsiteX64" fmla="*/ 74676 w 617791"/>
              <a:gd name="connsiteY64" fmla="*/ 140399 h 153542"/>
              <a:gd name="connsiteX65" fmla="*/ 68104 w 617791"/>
              <a:gd name="connsiteY65" fmla="*/ 146971 h 153542"/>
              <a:gd name="connsiteX66" fmla="*/ 74676 w 617791"/>
              <a:gd name="connsiteY66" fmla="*/ 153543 h 153542"/>
              <a:gd name="connsiteX67" fmla="*/ 108680 w 617791"/>
              <a:gd name="connsiteY67" fmla="*/ 153543 h 153542"/>
              <a:gd name="connsiteX68" fmla="*/ 115252 w 617791"/>
              <a:gd name="connsiteY68" fmla="*/ 146971 h 153542"/>
              <a:gd name="connsiteX69" fmla="*/ 108680 w 617791"/>
              <a:gd name="connsiteY69" fmla="*/ 140399 h 153542"/>
              <a:gd name="connsiteX70" fmla="*/ 40672 w 617791"/>
              <a:gd name="connsiteY70" fmla="*/ 140399 h 153542"/>
              <a:gd name="connsiteX71" fmla="*/ 6572 w 617791"/>
              <a:gd name="connsiteY71" fmla="*/ 140399 h 153542"/>
              <a:gd name="connsiteX72" fmla="*/ 0 w 617791"/>
              <a:gd name="connsiteY72" fmla="*/ 146971 h 153542"/>
              <a:gd name="connsiteX73" fmla="*/ 6572 w 617791"/>
              <a:gd name="connsiteY73" fmla="*/ 153543 h 153542"/>
              <a:gd name="connsiteX74" fmla="*/ 40672 w 617791"/>
              <a:gd name="connsiteY74" fmla="*/ 153543 h 153542"/>
              <a:gd name="connsiteX75" fmla="*/ 47244 w 617791"/>
              <a:gd name="connsiteY75" fmla="*/ 146971 h 153542"/>
              <a:gd name="connsiteX76" fmla="*/ 40672 w 617791"/>
              <a:gd name="connsiteY76" fmla="*/ 140399 h 1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7791" h="153542">
                <a:moveTo>
                  <a:pt x="604647" y="6572"/>
                </a:moveTo>
                <a:cubicBezTo>
                  <a:pt x="604647" y="16859"/>
                  <a:pt x="604647" y="28289"/>
                  <a:pt x="604647" y="40672"/>
                </a:cubicBezTo>
                <a:cubicBezTo>
                  <a:pt x="604647" y="44291"/>
                  <a:pt x="607600" y="47244"/>
                  <a:pt x="611219" y="47244"/>
                </a:cubicBezTo>
                <a:cubicBezTo>
                  <a:pt x="614839" y="47244"/>
                  <a:pt x="617791" y="44291"/>
                  <a:pt x="617791" y="40672"/>
                </a:cubicBezTo>
                <a:cubicBezTo>
                  <a:pt x="617791" y="28289"/>
                  <a:pt x="617791" y="16859"/>
                  <a:pt x="617791" y="6572"/>
                </a:cubicBezTo>
                <a:cubicBezTo>
                  <a:pt x="617791" y="2953"/>
                  <a:pt x="614839" y="0"/>
                  <a:pt x="611219" y="0"/>
                </a:cubicBezTo>
                <a:cubicBezTo>
                  <a:pt x="607600" y="0"/>
                  <a:pt x="604647" y="2953"/>
                  <a:pt x="604647" y="6572"/>
                </a:cubicBezTo>
                <a:close/>
                <a:moveTo>
                  <a:pt x="604647" y="74676"/>
                </a:moveTo>
                <a:cubicBezTo>
                  <a:pt x="604647" y="87154"/>
                  <a:pt x="602171" y="96964"/>
                  <a:pt x="598361" y="104870"/>
                </a:cubicBezTo>
                <a:cubicBezTo>
                  <a:pt x="596837" y="108204"/>
                  <a:pt x="598170" y="112109"/>
                  <a:pt x="601504" y="113633"/>
                </a:cubicBezTo>
                <a:cubicBezTo>
                  <a:pt x="604742" y="115253"/>
                  <a:pt x="608647" y="113824"/>
                  <a:pt x="610267" y="110585"/>
                </a:cubicBezTo>
                <a:cubicBezTo>
                  <a:pt x="614934" y="100775"/>
                  <a:pt x="617791" y="88868"/>
                  <a:pt x="617791" y="74771"/>
                </a:cubicBezTo>
                <a:cubicBezTo>
                  <a:pt x="617791" y="71056"/>
                  <a:pt x="614839" y="68104"/>
                  <a:pt x="611219" y="68104"/>
                </a:cubicBezTo>
                <a:cubicBezTo>
                  <a:pt x="607600" y="68104"/>
                  <a:pt x="604647" y="71056"/>
                  <a:pt x="604647" y="74676"/>
                </a:cubicBezTo>
                <a:close/>
                <a:moveTo>
                  <a:pt x="578548" y="127730"/>
                </a:moveTo>
                <a:cubicBezTo>
                  <a:pt x="567690" y="135255"/>
                  <a:pt x="555879" y="138493"/>
                  <a:pt x="549688" y="139732"/>
                </a:cubicBezTo>
                <a:cubicBezTo>
                  <a:pt x="546163" y="140494"/>
                  <a:pt x="543878" y="143923"/>
                  <a:pt x="544544" y="147542"/>
                </a:cubicBezTo>
                <a:cubicBezTo>
                  <a:pt x="545306" y="151067"/>
                  <a:pt x="548735" y="153353"/>
                  <a:pt x="552355" y="152686"/>
                </a:cubicBezTo>
                <a:cubicBezTo>
                  <a:pt x="559594" y="151162"/>
                  <a:pt x="572929" y="147542"/>
                  <a:pt x="585978" y="138589"/>
                </a:cubicBezTo>
                <a:cubicBezTo>
                  <a:pt x="589026" y="136493"/>
                  <a:pt x="589788" y="132397"/>
                  <a:pt x="587693" y="129445"/>
                </a:cubicBezTo>
                <a:cubicBezTo>
                  <a:pt x="585597" y="126397"/>
                  <a:pt x="581597" y="125635"/>
                  <a:pt x="578548" y="127730"/>
                </a:cubicBezTo>
                <a:close/>
                <a:moveTo>
                  <a:pt x="517017" y="140399"/>
                </a:moveTo>
                <a:lnTo>
                  <a:pt x="483013" y="140399"/>
                </a:lnTo>
                <a:cubicBezTo>
                  <a:pt x="479393" y="140399"/>
                  <a:pt x="476440" y="143351"/>
                  <a:pt x="476440" y="146971"/>
                </a:cubicBezTo>
                <a:cubicBezTo>
                  <a:pt x="476440" y="150590"/>
                  <a:pt x="479393" y="153543"/>
                  <a:pt x="483013" y="153543"/>
                </a:cubicBezTo>
                <a:lnTo>
                  <a:pt x="517017" y="153543"/>
                </a:lnTo>
                <a:cubicBezTo>
                  <a:pt x="520637" y="153543"/>
                  <a:pt x="523589" y="150590"/>
                  <a:pt x="523589" y="146971"/>
                </a:cubicBezTo>
                <a:cubicBezTo>
                  <a:pt x="523589" y="143351"/>
                  <a:pt x="520637" y="140399"/>
                  <a:pt x="517017" y="140399"/>
                </a:cubicBezTo>
                <a:close/>
                <a:moveTo>
                  <a:pt x="448913" y="140399"/>
                </a:moveTo>
                <a:lnTo>
                  <a:pt x="414909" y="140399"/>
                </a:lnTo>
                <a:cubicBezTo>
                  <a:pt x="411289" y="140399"/>
                  <a:pt x="408337" y="143351"/>
                  <a:pt x="408337" y="146971"/>
                </a:cubicBezTo>
                <a:cubicBezTo>
                  <a:pt x="408337" y="150590"/>
                  <a:pt x="411289" y="153543"/>
                  <a:pt x="414909" y="153543"/>
                </a:cubicBezTo>
                <a:lnTo>
                  <a:pt x="448913" y="153543"/>
                </a:lnTo>
                <a:cubicBezTo>
                  <a:pt x="452628" y="153543"/>
                  <a:pt x="455486" y="150590"/>
                  <a:pt x="455486" y="146971"/>
                </a:cubicBezTo>
                <a:cubicBezTo>
                  <a:pt x="455486" y="143351"/>
                  <a:pt x="452628" y="140399"/>
                  <a:pt x="448913" y="140399"/>
                </a:cubicBezTo>
                <a:close/>
                <a:moveTo>
                  <a:pt x="380905" y="140399"/>
                </a:moveTo>
                <a:lnTo>
                  <a:pt x="346900" y="140399"/>
                </a:lnTo>
                <a:cubicBezTo>
                  <a:pt x="343281" y="140399"/>
                  <a:pt x="340328" y="143351"/>
                  <a:pt x="340328" y="146971"/>
                </a:cubicBezTo>
                <a:cubicBezTo>
                  <a:pt x="340328" y="150590"/>
                  <a:pt x="343281" y="153543"/>
                  <a:pt x="346900" y="153543"/>
                </a:cubicBezTo>
                <a:lnTo>
                  <a:pt x="380905" y="153543"/>
                </a:lnTo>
                <a:cubicBezTo>
                  <a:pt x="384524" y="153543"/>
                  <a:pt x="387477" y="150590"/>
                  <a:pt x="387477" y="146971"/>
                </a:cubicBezTo>
                <a:cubicBezTo>
                  <a:pt x="387477" y="143351"/>
                  <a:pt x="384524" y="140399"/>
                  <a:pt x="380905" y="140399"/>
                </a:cubicBezTo>
                <a:close/>
                <a:moveTo>
                  <a:pt x="312896" y="140399"/>
                </a:moveTo>
                <a:lnTo>
                  <a:pt x="278797" y="140399"/>
                </a:lnTo>
                <a:cubicBezTo>
                  <a:pt x="275177" y="140399"/>
                  <a:pt x="272224" y="143351"/>
                  <a:pt x="272224" y="146971"/>
                </a:cubicBezTo>
                <a:cubicBezTo>
                  <a:pt x="272224" y="150590"/>
                  <a:pt x="275177" y="153543"/>
                  <a:pt x="278797" y="153543"/>
                </a:cubicBezTo>
                <a:lnTo>
                  <a:pt x="312896" y="153543"/>
                </a:lnTo>
                <a:cubicBezTo>
                  <a:pt x="316516" y="153543"/>
                  <a:pt x="319469" y="150590"/>
                  <a:pt x="319469" y="146971"/>
                </a:cubicBezTo>
                <a:cubicBezTo>
                  <a:pt x="319469" y="143351"/>
                  <a:pt x="316516" y="140399"/>
                  <a:pt x="312896" y="140399"/>
                </a:cubicBezTo>
                <a:close/>
                <a:moveTo>
                  <a:pt x="244792" y="140399"/>
                </a:moveTo>
                <a:lnTo>
                  <a:pt x="210788" y="140399"/>
                </a:lnTo>
                <a:cubicBezTo>
                  <a:pt x="207169" y="140399"/>
                  <a:pt x="204216" y="143351"/>
                  <a:pt x="204216" y="146971"/>
                </a:cubicBezTo>
                <a:cubicBezTo>
                  <a:pt x="204216" y="150590"/>
                  <a:pt x="207169" y="153543"/>
                  <a:pt x="210788" y="153543"/>
                </a:cubicBezTo>
                <a:lnTo>
                  <a:pt x="244792" y="153543"/>
                </a:lnTo>
                <a:cubicBezTo>
                  <a:pt x="248412" y="153543"/>
                  <a:pt x="251365" y="150590"/>
                  <a:pt x="251365" y="146971"/>
                </a:cubicBezTo>
                <a:cubicBezTo>
                  <a:pt x="251365" y="143351"/>
                  <a:pt x="248412" y="140399"/>
                  <a:pt x="244792" y="140399"/>
                </a:cubicBezTo>
                <a:close/>
                <a:moveTo>
                  <a:pt x="176784" y="140399"/>
                </a:moveTo>
                <a:lnTo>
                  <a:pt x="142684" y="140399"/>
                </a:lnTo>
                <a:cubicBezTo>
                  <a:pt x="139065" y="140399"/>
                  <a:pt x="136112" y="143351"/>
                  <a:pt x="136112" y="146971"/>
                </a:cubicBezTo>
                <a:cubicBezTo>
                  <a:pt x="136112" y="150590"/>
                  <a:pt x="139065" y="153543"/>
                  <a:pt x="142684" y="153543"/>
                </a:cubicBezTo>
                <a:lnTo>
                  <a:pt x="176784" y="153543"/>
                </a:lnTo>
                <a:cubicBezTo>
                  <a:pt x="180404" y="153543"/>
                  <a:pt x="183356" y="150590"/>
                  <a:pt x="183356" y="146971"/>
                </a:cubicBezTo>
                <a:cubicBezTo>
                  <a:pt x="183356" y="143351"/>
                  <a:pt x="180404" y="140399"/>
                  <a:pt x="176784" y="140399"/>
                </a:cubicBezTo>
                <a:close/>
                <a:moveTo>
                  <a:pt x="108680" y="140399"/>
                </a:moveTo>
                <a:lnTo>
                  <a:pt x="74676" y="140399"/>
                </a:lnTo>
                <a:cubicBezTo>
                  <a:pt x="71056" y="140399"/>
                  <a:pt x="68104" y="143351"/>
                  <a:pt x="68104" y="146971"/>
                </a:cubicBezTo>
                <a:cubicBezTo>
                  <a:pt x="68104" y="150590"/>
                  <a:pt x="71056" y="153543"/>
                  <a:pt x="74676" y="153543"/>
                </a:cubicBezTo>
                <a:lnTo>
                  <a:pt x="108680" y="153543"/>
                </a:lnTo>
                <a:cubicBezTo>
                  <a:pt x="112300" y="153543"/>
                  <a:pt x="115252" y="150590"/>
                  <a:pt x="115252" y="146971"/>
                </a:cubicBezTo>
                <a:cubicBezTo>
                  <a:pt x="115252" y="143351"/>
                  <a:pt x="112300" y="140399"/>
                  <a:pt x="108680" y="140399"/>
                </a:cubicBezTo>
                <a:close/>
                <a:moveTo>
                  <a:pt x="40672" y="140399"/>
                </a:moveTo>
                <a:lnTo>
                  <a:pt x="6572" y="140399"/>
                </a:lnTo>
                <a:cubicBezTo>
                  <a:pt x="2953" y="140399"/>
                  <a:pt x="0" y="143351"/>
                  <a:pt x="0" y="146971"/>
                </a:cubicBezTo>
                <a:cubicBezTo>
                  <a:pt x="0" y="150590"/>
                  <a:pt x="2953" y="153543"/>
                  <a:pt x="6572" y="153543"/>
                </a:cubicBezTo>
                <a:lnTo>
                  <a:pt x="40672" y="153543"/>
                </a:lnTo>
                <a:cubicBezTo>
                  <a:pt x="44291" y="153543"/>
                  <a:pt x="47244" y="150590"/>
                  <a:pt x="47244" y="146971"/>
                </a:cubicBezTo>
                <a:cubicBezTo>
                  <a:pt x="47244" y="143351"/>
                  <a:pt x="44291" y="140399"/>
                  <a:pt x="40672" y="140399"/>
                </a:cubicBezTo>
                <a:close/>
              </a:path>
            </a:pathLst>
          </a:custGeom>
          <a:solidFill>
            <a:srgbClr val="FFFFFF"/>
          </a:solidFill>
          <a:ln w="9525" cap="flat">
            <a:noFill/>
            <a:prstDash val="solid"/>
            <a:miter/>
          </a:ln>
        </p:spPr>
        <p:txBody>
          <a:bodyPr rtlCol="0" anchor="ctr"/>
          <a:lstStyle/>
          <a:p>
            <a:endParaRPr lang="ru-RU"/>
          </a:p>
        </p:txBody>
      </p:sp>
      <p:sp>
        <p:nvSpPr>
          <p:cNvPr id="1108" name="Полилиния: фигура 1107">
            <a:extLst>
              <a:ext uri="{FF2B5EF4-FFF2-40B4-BE49-F238E27FC236}">
                <a16:creationId xmlns:a16="http://schemas.microsoft.com/office/drawing/2014/main" id="{005481CB-7215-976A-78EE-43E18DB76A9D}"/>
              </a:ext>
            </a:extLst>
          </p:cNvPr>
          <p:cNvSpPr/>
          <p:nvPr/>
        </p:nvSpPr>
        <p:spPr>
          <a:xfrm>
            <a:off x="3032191" y="3779440"/>
            <a:ext cx="617791" cy="153542"/>
          </a:xfrm>
          <a:custGeom>
            <a:avLst/>
            <a:gdLst>
              <a:gd name="connsiteX0" fmla="*/ 604647 w 617791"/>
              <a:gd name="connsiteY0" fmla="*/ 40672 h 153542"/>
              <a:gd name="connsiteX1" fmla="*/ 611219 w 617791"/>
              <a:gd name="connsiteY1" fmla="*/ 47244 h 153542"/>
              <a:gd name="connsiteX2" fmla="*/ 617791 w 617791"/>
              <a:gd name="connsiteY2" fmla="*/ 40672 h 153542"/>
              <a:gd name="connsiteX3" fmla="*/ 617791 w 617791"/>
              <a:gd name="connsiteY3" fmla="*/ 6572 h 153542"/>
              <a:gd name="connsiteX4" fmla="*/ 611219 w 617791"/>
              <a:gd name="connsiteY4" fmla="*/ 0 h 153542"/>
              <a:gd name="connsiteX5" fmla="*/ 604647 w 617791"/>
              <a:gd name="connsiteY5" fmla="*/ 6572 h 153542"/>
              <a:gd name="connsiteX6" fmla="*/ 604647 w 617791"/>
              <a:gd name="connsiteY6" fmla="*/ 40672 h 153542"/>
              <a:gd name="connsiteX7" fmla="*/ 598361 w 617791"/>
              <a:gd name="connsiteY7" fmla="*/ 104870 h 153542"/>
              <a:gd name="connsiteX8" fmla="*/ 601504 w 617791"/>
              <a:gd name="connsiteY8" fmla="*/ 113633 h 153542"/>
              <a:gd name="connsiteX9" fmla="*/ 610267 w 617791"/>
              <a:gd name="connsiteY9" fmla="*/ 110585 h 153542"/>
              <a:gd name="connsiteX10" fmla="*/ 617791 w 617791"/>
              <a:gd name="connsiteY10" fmla="*/ 74771 h 153542"/>
              <a:gd name="connsiteX11" fmla="*/ 611219 w 617791"/>
              <a:gd name="connsiteY11" fmla="*/ 68104 h 153542"/>
              <a:gd name="connsiteX12" fmla="*/ 604647 w 617791"/>
              <a:gd name="connsiteY12" fmla="*/ 74676 h 153542"/>
              <a:gd name="connsiteX13" fmla="*/ 598361 w 617791"/>
              <a:gd name="connsiteY13" fmla="*/ 104870 h 153542"/>
              <a:gd name="connsiteX14" fmla="*/ 549688 w 617791"/>
              <a:gd name="connsiteY14" fmla="*/ 139732 h 153542"/>
              <a:gd name="connsiteX15" fmla="*/ 544544 w 617791"/>
              <a:gd name="connsiteY15" fmla="*/ 147542 h 153542"/>
              <a:gd name="connsiteX16" fmla="*/ 552355 w 617791"/>
              <a:gd name="connsiteY16" fmla="*/ 152686 h 153542"/>
              <a:gd name="connsiteX17" fmla="*/ 585978 w 617791"/>
              <a:gd name="connsiteY17" fmla="*/ 138589 h 153542"/>
              <a:gd name="connsiteX18" fmla="*/ 587693 w 617791"/>
              <a:gd name="connsiteY18" fmla="*/ 129445 h 153542"/>
              <a:gd name="connsiteX19" fmla="*/ 578548 w 617791"/>
              <a:gd name="connsiteY19" fmla="*/ 127730 h 153542"/>
              <a:gd name="connsiteX20" fmla="*/ 549688 w 617791"/>
              <a:gd name="connsiteY20" fmla="*/ 139732 h 153542"/>
              <a:gd name="connsiteX21" fmla="*/ 483013 w 617791"/>
              <a:gd name="connsiteY21" fmla="*/ 140399 h 153542"/>
              <a:gd name="connsiteX22" fmla="*/ 476440 w 617791"/>
              <a:gd name="connsiteY22" fmla="*/ 146971 h 153542"/>
              <a:gd name="connsiteX23" fmla="*/ 483013 w 617791"/>
              <a:gd name="connsiteY23" fmla="*/ 153543 h 153542"/>
              <a:gd name="connsiteX24" fmla="*/ 517017 w 617791"/>
              <a:gd name="connsiteY24" fmla="*/ 153543 h 153542"/>
              <a:gd name="connsiteX25" fmla="*/ 523589 w 617791"/>
              <a:gd name="connsiteY25" fmla="*/ 146971 h 153542"/>
              <a:gd name="connsiteX26" fmla="*/ 517017 w 617791"/>
              <a:gd name="connsiteY26" fmla="*/ 140399 h 153542"/>
              <a:gd name="connsiteX27" fmla="*/ 483013 w 617791"/>
              <a:gd name="connsiteY27" fmla="*/ 140399 h 153542"/>
              <a:gd name="connsiteX28" fmla="*/ 414909 w 617791"/>
              <a:gd name="connsiteY28" fmla="*/ 140399 h 153542"/>
              <a:gd name="connsiteX29" fmla="*/ 408337 w 617791"/>
              <a:gd name="connsiteY29" fmla="*/ 146971 h 153542"/>
              <a:gd name="connsiteX30" fmla="*/ 414909 w 617791"/>
              <a:gd name="connsiteY30" fmla="*/ 153543 h 153542"/>
              <a:gd name="connsiteX31" fmla="*/ 448913 w 617791"/>
              <a:gd name="connsiteY31" fmla="*/ 153543 h 153542"/>
              <a:gd name="connsiteX32" fmla="*/ 455486 w 617791"/>
              <a:gd name="connsiteY32" fmla="*/ 146971 h 153542"/>
              <a:gd name="connsiteX33" fmla="*/ 448913 w 617791"/>
              <a:gd name="connsiteY33" fmla="*/ 140399 h 153542"/>
              <a:gd name="connsiteX34" fmla="*/ 414909 w 617791"/>
              <a:gd name="connsiteY34" fmla="*/ 140399 h 153542"/>
              <a:gd name="connsiteX35" fmla="*/ 346900 w 617791"/>
              <a:gd name="connsiteY35" fmla="*/ 140399 h 153542"/>
              <a:gd name="connsiteX36" fmla="*/ 340328 w 617791"/>
              <a:gd name="connsiteY36" fmla="*/ 146971 h 153542"/>
              <a:gd name="connsiteX37" fmla="*/ 346900 w 617791"/>
              <a:gd name="connsiteY37" fmla="*/ 153543 h 153542"/>
              <a:gd name="connsiteX38" fmla="*/ 380905 w 617791"/>
              <a:gd name="connsiteY38" fmla="*/ 153543 h 153542"/>
              <a:gd name="connsiteX39" fmla="*/ 387477 w 617791"/>
              <a:gd name="connsiteY39" fmla="*/ 146971 h 153542"/>
              <a:gd name="connsiteX40" fmla="*/ 380905 w 617791"/>
              <a:gd name="connsiteY40" fmla="*/ 140399 h 153542"/>
              <a:gd name="connsiteX41" fmla="*/ 346900 w 617791"/>
              <a:gd name="connsiteY41" fmla="*/ 140399 h 153542"/>
              <a:gd name="connsiteX42" fmla="*/ 278797 w 617791"/>
              <a:gd name="connsiteY42" fmla="*/ 140399 h 153542"/>
              <a:gd name="connsiteX43" fmla="*/ 272224 w 617791"/>
              <a:gd name="connsiteY43" fmla="*/ 146971 h 153542"/>
              <a:gd name="connsiteX44" fmla="*/ 278797 w 617791"/>
              <a:gd name="connsiteY44" fmla="*/ 153543 h 153542"/>
              <a:gd name="connsiteX45" fmla="*/ 312896 w 617791"/>
              <a:gd name="connsiteY45" fmla="*/ 153543 h 153542"/>
              <a:gd name="connsiteX46" fmla="*/ 319469 w 617791"/>
              <a:gd name="connsiteY46" fmla="*/ 146971 h 153542"/>
              <a:gd name="connsiteX47" fmla="*/ 312896 w 617791"/>
              <a:gd name="connsiteY47" fmla="*/ 140399 h 153542"/>
              <a:gd name="connsiteX48" fmla="*/ 278797 w 617791"/>
              <a:gd name="connsiteY48" fmla="*/ 140399 h 153542"/>
              <a:gd name="connsiteX49" fmla="*/ 210788 w 617791"/>
              <a:gd name="connsiteY49" fmla="*/ 140399 h 153542"/>
              <a:gd name="connsiteX50" fmla="*/ 204216 w 617791"/>
              <a:gd name="connsiteY50" fmla="*/ 146971 h 153542"/>
              <a:gd name="connsiteX51" fmla="*/ 210788 w 617791"/>
              <a:gd name="connsiteY51" fmla="*/ 153543 h 153542"/>
              <a:gd name="connsiteX52" fmla="*/ 244792 w 617791"/>
              <a:gd name="connsiteY52" fmla="*/ 153543 h 153542"/>
              <a:gd name="connsiteX53" fmla="*/ 251365 w 617791"/>
              <a:gd name="connsiteY53" fmla="*/ 146971 h 153542"/>
              <a:gd name="connsiteX54" fmla="*/ 244792 w 617791"/>
              <a:gd name="connsiteY54" fmla="*/ 140399 h 153542"/>
              <a:gd name="connsiteX55" fmla="*/ 210788 w 617791"/>
              <a:gd name="connsiteY55" fmla="*/ 140399 h 153542"/>
              <a:gd name="connsiteX56" fmla="*/ 142684 w 617791"/>
              <a:gd name="connsiteY56" fmla="*/ 140399 h 153542"/>
              <a:gd name="connsiteX57" fmla="*/ 136112 w 617791"/>
              <a:gd name="connsiteY57" fmla="*/ 146971 h 153542"/>
              <a:gd name="connsiteX58" fmla="*/ 142684 w 617791"/>
              <a:gd name="connsiteY58" fmla="*/ 153543 h 153542"/>
              <a:gd name="connsiteX59" fmla="*/ 176784 w 617791"/>
              <a:gd name="connsiteY59" fmla="*/ 153543 h 153542"/>
              <a:gd name="connsiteX60" fmla="*/ 183356 w 617791"/>
              <a:gd name="connsiteY60" fmla="*/ 146971 h 153542"/>
              <a:gd name="connsiteX61" fmla="*/ 176784 w 617791"/>
              <a:gd name="connsiteY61" fmla="*/ 140399 h 153542"/>
              <a:gd name="connsiteX62" fmla="*/ 142684 w 617791"/>
              <a:gd name="connsiteY62" fmla="*/ 140399 h 153542"/>
              <a:gd name="connsiteX63" fmla="*/ 74676 w 617791"/>
              <a:gd name="connsiteY63" fmla="*/ 140399 h 153542"/>
              <a:gd name="connsiteX64" fmla="*/ 68104 w 617791"/>
              <a:gd name="connsiteY64" fmla="*/ 146971 h 153542"/>
              <a:gd name="connsiteX65" fmla="*/ 74676 w 617791"/>
              <a:gd name="connsiteY65" fmla="*/ 153543 h 153542"/>
              <a:gd name="connsiteX66" fmla="*/ 108680 w 617791"/>
              <a:gd name="connsiteY66" fmla="*/ 153543 h 153542"/>
              <a:gd name="connsiteX67" fmla="*/ 115252 w 617791"/>
              <a:gd name="connsiteY67" fmla="*/ 146971 h 153542"/>
              <a:gd name="connsiteX68" fmla="*/ 108680 w 617791"/>
              <a:gd name="connsiteY68" fmla="*/ 140399 h 153542"/>
              <a:gd name="connsiteX69" fmla="*/ 74676 w 617791"/>
              <a:gd name="connsiteY69" fmla="*/ 140399 h 153542"/>
              <a:gd name="connsiteX70" fmla="*/ 6572 w 617791"/>
              <a:gd name="connsiteY70" fmla="*/ 140399 h 153542"/>
              <a:gd name="connsiteX71" fmla="*/ 0 w 617791"/>
              <a:gd name="connsiteY71" fmla="*/ 146971 h 153542"/>
              <a:gd name="connsiteX72" fmla="*/ 6572 w 617791"/>
              <a:gd name="connsiteY72" fmla="*/ 153543 h 153542"/>
              <a:gd name="connsiteX73" fmla="*/ 40672 w 617791"/>
              <a:gd name="connsiteY73" fmla="*/ 153543 h 153542"/>
              <a:gd name="connsiteX74" fmla="*/ 47244 w 617791"/>
              <a:gd name="connsiteY74" fmla="*/ 146971 h 153542"/>
              <a:gd name="connsiteX75" fmla="*/ 40672 w 617791"/>
              <a:gd name="connsiteY75" fmla="*/ 140399 h 153542"/>
              <a:gd name="connsiteX76" fmla="*/ 6572 w 617791"/>
              <a:gd name="connsiteY76" fmla="*/ 140399 h 1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7791" h="153542">
                <a:moveTo>
                  <a:pt x="604647" y="40672"/>
                </a:moveTo>
                <a:cubicBezTo>
                  <a:pt x="604647" y="44291"/>
                  <a:pt x="607600" y="47244"/>
                  <a:pt x="611219" y="47244"/>
                </a:cubicBezTo>
                <a:cubicBezTo>
                  <a:pt x="614839" y="47244"/>
                  <a:pt x="617791" y="44291"/>
                  <a:pt x="617791" y="40672"/>
                </a:cubicBezTo>
                <a:cubicBezTo>
                  <a:pt x="617791" y="28289"/>
                  <a:pt x="617791" y="16859"/>
                  <a:pt x="617791" y="6572"/>
                </a:cubicBezTo>
                <a:cubicBezTo>
                  <a:pt x="617791" y="2953"/>
                  <a:pt x="614839" y="0"/>
                  <a:pt x="611219" y="0"/>
                </a:cubicBezTo>
                <a:cubicBezTo>
                  <a:pt x="607600" y="0"/>
                  <a:pt x="604647" y="2953"/>
                  <a:pt x="604647" y="6572"/>
                </a:cubicBezTo>
                <a:cubicBezTo>
                  <a:pt x="604647" y="16859"/>
                  <a:pt x="604647" y="28289"/>
                  <a:pt x="604647" y="40672"/>
                </a:cubicBezTo>
                <a:close/>
                <a:moveTo>
                  <a:pt x="598361" y="104870"/>
                </a:moveTo>
                <a:cubicBezTo>
                  <a:pt x="596837" y="108204"/>
                  <a:pt x="598170" y="112109"/>
                  <a:pt x="601504" y="113633"/>
                </a:cubicBezTo>
                <a:cubicBezTo>
                  <a:pt x="604742" y="115253"/>
                  <a:pt x="608647" y="113824"/>
                  <a:pt x="610267" y="110585"/>
                </a:cubicBezTo>
                <a:cubicBezTo>
                  <a:pt x="614934" y="100775"/>
                  <a:pt x="617791" y="88868"/>
                  <a:pt x="617791" y="74771"/>
                </a:cubicBezTo>
                <a:cubicBezTo>
                  <a:pt x="617791" y="71056"/>
                  <a:pt x="614839" y="68104"/>
                  <a:pt x="611219" y="68104"/>
                </a:cubicBezTo>
                <a:cubicBezTo>
                  <a:pt x="607600" y="68104"/>
                  <a:pt x="604647" y="71056"/>
                  <a:pt x="604647" y="74676"/>
                </a:cubicBezTo>
                <a:cubicBezTo>
                  <a:pt x="604647" y="87154"/>
                  <a:pt x="602171" y="96964"/>
                  <a:pt x="598361" y="104870"/>
                </a:cubicBezTo>
                <a:close/>
                <a:moveTo>
                  <a:pt x="549688" y="139732"/>
                </a:moveTo>
                <a:cubicBezTo>
                  <a:pt x="546163" y="140494"/>
                  <a:pt x="543878" y="143923"/>
                  <a:pt x="544544" y="147542"/>
                </a:cubicBezTo>
                <a:cubicBezTo>
                  <a:pt x="545306" y="151067"/>
                  <a:pt x="548735" y="153353"/>
                  <a:pt x="552355" y="152686"/>
                </a:cubicBezTo>
                <a:cubicBezTo>
                  <a:pt x="559594" y="151162"/>
                  <a:pt x="572929" y="147542"/>
                  <a:pt x="585978" y="138589"/>
                </a:cubicBezTo>
                <a:cubicBezTo>
                  <a:pt x="589026" y="136493"/>
                  <a:pt x="589788" y="132397"/>
                  <a:pt x="587693" y="129445"/>
                </a:cubicBezTo>
                <a:cubicBezTo>
                  <a:pt x="585597" y="126397"/>
                  <a:pt x="581597" y="125635"/>
                  <a:pt x="578548" y="127730"/>
                </a:cubicBezTo>
                <a:cubicBezTo>
                  <a:pt x="567690" y="135255"/>
                  <a:pt x="555879" y="138493"/>
                  <a:pt x="549688" y="139732"/>
                </a:cubicBezTo>
                <a:close/>
                <a:moveTo>
                  <a:pt x="483013" y="140399"/>
                </a:moveTo>
                <a:cubicBezTo>
                  <a:pt x="479393" y="140399"/>
                  <a:pt x="476440" y="143351"/>
                  <a:pt x="476440" y="146971"/>
                </a:cubicBezTo>
                <a:cubicBezTo>
                  <a:pt x="476440" y="150590"/>
                  <a:pt x="479393" y="153543"/>
                  <a:pt x="483013" y="153543"/>
                </a:cubicBezTo>
                <a:lnTo>
                  <a:pt x="517017" y="153543"/>
                </a:lnTo>
                <a:cubicBezTo>
                  <a:pt x="520637" y="153543"/>
                  <a:pt x="523589" y="150590"/>
                  <a:pt x="523589" y="146971"/>
                </a:cubicBezTo>
                <a:cubicBezTo>
                  <a:pt x="523589" y="143351"/>
                  <a:pt x="520637" y="140399"/>
                  <a:pt x="517017" y="140399"/>
                </a:cubicBezTo>
                <a:lnTo>
                  <a:pt x="483013" y="140399"/>
                </a:lnTo>
                <a:close/>
                <a:moveTo>
                  <a:pt x="414909" y="140399"/>
                </a:moveTo>
                <a:cubicBezTo>
                  <a:pt x="411289" y="140399"/>
                  <a:pt x="408337" y="143351"/>
                  <a:pt x="408337" y="146971"/>
                </a:cubicBezTo>
                <a:cubicBezTo>
                  <a:pt x="408337" y="150590"/>
                  <a:pt x="411289" y="153543"/>
                  <a:pt x="414909" y="153543"/>
                </a:cubicBezTo>
                <a:lnTo>
                  <a:pt x="448913" y="153543"/>
                </a:lnTo>
                <a:cubicBezTo>
                  <a:pt x="452628" y="153543"/>
                  <a:pt x="455486" y="150590"/>
                  <a:pt x="455486" y="146971"/>
                </a:cubicBezTo>
                <a:cubicBezTo>
                  <a:pt x="455486" y="143351"/>
                  <a:pt x="452628" y="140399"/>
                  <a:pt x="448913" y="140399"/>
                </a:cubicBezTo>
                <a:lnTo>
                  <a:pt x="414909" y="140399"/>
                </a:lnTo>
                <a:close/>
                <a:moveTo>
                  <a:pt x="346900" y="140399"/>
                </a:moveTo>
                <a:cubicBezTo>
                  <a:pt x="343281" y="140399"/>
                  <a:pt x="340328" y="143351"/>
                  <a:pt x="340328" y="146971"/>
                </a:cubicBezTo>
                <a:cubicBezTo>
                  <a:pt x="340328" y="150590"/>
                  <a:pt x="343281" y="153543"/>
                  <a:pt x="346900" y="153543"/>
                </a:cubicBezTo>
                <a:lnTo>
                  <a:pt x="380905" y="153543"/>
                </a:lnTo>
                <a:cubicBezTo>
                  <a:pt x="384524" y="153543"/>
                  <a:pt x="387477" y="150590"/>
                  <a:pt x="387477" y="146971"/>
                </a:cubicBezTo>
                <a:cubicBezTo>
                  <a:pt x="387477" y="143351"/>
                  <a:pt x="384524" y="140399"/>
                  <a:pt x="380905" y="140399"/>
                </a:cubicBezTo>
                <a:lnTo>
                  <a:pt x="346900" y="140399"/>
                </a:lnTo>
                <a:close/>
                <a:moveTo>
                  <a:pt x="278797" y="140399"/>
                </a:moveTo>
                <a:cubicBezTo>
                  <a:pt x="275177" y="140399"/>
                  <a:pt x="272224" y="143351"/>
                  <a:pt x="272224" y="146971"/>
                </a:cubicBezTo>
                <a:cubicBezTo>
                  <a:pt x="272224" y="150590"/>
                  <a:pt x="275177" y="153543"/>
                  <a:pt x="278797" y="153543"/>
                </a:cubicBezTo>
                <a:lnTo>
                  <a:pt x="312896" y="153543"/>
                </a:lnTo>
                <a:cubicBezTo>
                  <a:pt x="316516" y="153543"/>
                  <a:pt x="319469" y="150590"/>
                  <a:pt x="319469" y="146971"/>
                </a:cubicBezTo>
                <a:cubicBezTo>
                  <a:pt x="319469" y="143351"/>
                  <a:pt x="316516" y="140399"/>
                  <a:pt x="312896" y="140399"/>
                </a:cubicBezTo>
                <a:lnTo>
                  <a:pt x="278797" y="140399"/>
                </a:lnTo>
                <a:close/>
                <a:moveTo>
                  <a:pt x="210788" y="140399"/>
                </a:moveTo>
                <a:cubicBezTo>
                  <a:pt x="207169" y="140399"/>
                  <a:pt x="204216" y="143351"/>
                  <a:pt x="204216" y="146971"/>
                </a:cubicBezTo>
                <a:cubicBezTo>
                  <a:pt x="204216" y="150590"/>
                  <a:pt x="207169" y="153543"/>
                  <a:pt x="210788" y="153543"/>
                </a:cubicBezTo>
                <a:lnTo>
                  <a:pt x="244792" y="153543"/>
                </a:lnTo>
                <a:cubicBezTo>
                  <a:pt x="248412" y="153543"/>
                  <a:pt x="251365" y="150590"/>
                  <a:pt x="251365" y="146971"/>
                </a:cubicBezTo>
                <a:cubicBezTo>
                  <a:pt x="251365" y="143351"/>
                  <a:pt x="248412" y="140399"/>
                  <a:pt x="244792" y="140399"/>
                </a:cubicBezTo>
                <a:lnTo>
                  <a:pt x="210788" y="140399"/>
                </a:lnTo>
                <a:close/>
                <a:moveTo>
                  <a:pt x="142684" y="140399"/>
                </a:moveTo>
                <a:cubicBezTo>
                  <a:pt x="139065" y="140399"/>
                  <a:pt x="136112" y="143351"/>
                  <a:pt x="136112" y="146971"/>
                </a:cubicBezTo>
                <a:cubicBezTo>
                  <a:pt x="136112" y="150590"/>
                  <a:pt x="139065" y="153543"/>
                  <a:pt x="142684" y="153543"/>
                </a:cubicBezTo>
                <a:lnTo>
                  <a:pt x="176784" y="153543"/>
                </a:lnTo>
                <a:cubicBezTo>
                  <a:pt x="180404" y="153543"/>
                  <a:pt x="183356" y="150590"/>
                  <a:pt x="183356" y="146971"/>
                </a:cubicBezTo>
                <a:cubicBezTo>
                  <a:pt x="183356" y="143351"/>
                  <a:pt x="180404" y="140399"/>
                  <a:pt x="176784" y="140399"/>
                </a:cubicBezTo>
                <a:lnTo>
                  <a:pt x="142684" y="140399"/>
                </a:lnTo>
                <a:close/>
                <a:moveTo>
                  <a:pt x="74676" y="140399"/>
                </a:moveTo>
                <a:cubicBezTo>
                  <a:pt x="71056" y="140399"/>
                  <a:pt x="68104" y="143351"/>
                  <a:pt x="68104" y="146971"/>
                </a:cubicBezTo>
                <a:cubicBezTo>
                  <a:pt x="68104" y="150590"/>
                  <a:pt x="71056" y="153543"/>
                  <a:pt x="74676" y="153543"/>
                </a:cubicBezTo>
                <a:lnTo>
                  <a:pt x="108680" y="153543"/>
                </a:lnTo>
                <a:cubicBezTo>
                  <a:pt x="112300" y="153543"/>
                  <a:pt x="115252" y="150590"/>
                  <a:pt x="115252" y="146971"/>
                </a:cubicBezTo>
                <a:cubicBezTo>
                  <a:pt x="115252" y="143351"/>
                  <a:pt x="112300" y="140399"/>
                  <a:pt x="108680" y="140399"/>
                </a:cubicBezTo>
                <a:lnTo>
                  <a:pt x="74676" y="140399"/>
                </a:lnTo>
                <a:close/>
                <a:moveTo>
                  <a:pt x="6572" y="140399"/>
                </a:moveTo>
                <a:cubicBezTo>
                  <a:pt x="2953" y="140399"/>
                  <a:pt x="0" y="143351"/>
                  <a:pt x="0" y="146971"/>
                </a:cubicBezTo>
                <a:cubicBezTo>
                  <a:pt x="0" y="150590"/>
                  <a:pt x="2953" y="153543"/>
                  <a:pt x="6572" y="153543"/>
                </a:cubicBezTo>
                <a:lnTo>
                  <a:pt x="40672" y="153543"/>
                </a:lnTo>
                <a:cubicBezTo>
                  <a:pt x="44291" y="153543"/>
                  <a:pt x="47244" y="150590"/>
                  <a:pt x="47244" y="146971"/>
                </a:cubicBezTo>
                <a:cubicBezTo>
                  <a:pt x="47244" y="143351"/>
                  <a:pt x="44291" y="140399"/>
                  <a:pt x="40672" y="140399"/>
                </a:cubicBezTo>
                <a:lnTo>
                  <a:pt x="6572" y="140399"/>
                </a:lnTo>
                <a:close/>
              </a:path>
            </a:pathLst>
          </a:custGeom>
          <a:noFill/>
          <a:ln w="1270" cap="flat">
            <a:solidFill>
              <a:srgbClr val="000000">
                <a:alpha val="0"/>
              </a:srgbClr>
            </a:solidFill>
            <a:prstDash val="solid"/>
            <a:miter/>
          </a:ln>
        </p:spPr>
        <p:txBody>
          <a:bodyPr rtlCol="0" anchor="ctr"/>
          <a:lstStyle/>
          <a:p>
            <a:endParaRPr lang="ru-RU"/>
          </a:p>
        </p:txBody>
      </p:sp>
      <p:sp>
        <p:nvSpPr>
          <p:cNvPr id="1109" name="Полилиния: фигура 1108">
            <a:extLst>
              <a:ext uri="{FF2B5EF4-FFF2-40B4-BE49-F238E27FC236}">
                <a16:creationId xmlns:a16="http://schemas.microsoft.com/office/drawing/2014/main" id="{45B99D4B-B6FA-DFB6-00B2-E600C4CDDC7A}"/>
              </a:ext>
            </a:extLst>
          </p:cNvPr>
          <p:cNvSpPr/>
          <p:nvPr/>
        </p:nvSpPr>
        <p:spPr>
          <a:xfrm>
            <a:off x="2981614" y="3919839"/>
            <a:ext cx="29622" cy="13144"/>
          </a:xfrm>
          <a:custGeom>
            <a:avLst/>
            <a:gdLst>
              <a:gd name="connsiteX0" fmla="*/ 23050 w 29622"/>
              <a:gd name="connsiteY0" fmla="*/ 0 h 13144"/>
              <a:gd name="connsiteX1" fmla="*/ 6572 w 29622"/>
              <a:gd name="connsiteY1" fmla="*/ 0 h 13144"/>
              <a:gd name="connsiteX2" fmla="*/ 0 w 29622"/>
              <a:gd name="connsiteY2" fmla="*/ 6572 h 13144"/>
              <a:gd name="connsiteX3" fmla="*/ 6572 w 29622"/>
              <a:gd name="connsiteY3" fmla="*/ 13144 h 13144"/>
              <a:gd name="connsiteX4" fmla="*/ 23050 w 29622"/>
              <a:gd name="connsiteY4" fmla="*/ 13144 h 13144"/>
              <a:gd name="connsiteX5" fmla="*/ 29623 w 29622"/>
              <a:gd name="connsiteY5" fmla="*/ 6572 h 13144"/>
              <a:gd name="connsiteX6" fmla="*/ 23050 w 29622"/>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144">
                <a:moveTo>
                  <a:pt x="23050" y="0"/>
                </a:moveTo>
                <a:lnTo>
                  <a:pt x="6572" y="0"/>
                </a:lnTo>
                <a:cubicBezTo>
                  <a:pt x="2953" y="0"/>
                  <a:pt x="0" y="2953"/>
                  <a:pt x="0" y="6572"/>
                </a:cubicBezTo>
                <a:cubicBezTo>
                  <a:pt x="0" y="10192"/>
                  <a:pt x="2953" y="13144"/>
                  <a:pt x="6572" y="13144"/>
                </a:cubicBezTo>
                <a:lnTo>
                  <a:pt x="23050" y="13144"/>
                </a:lnTo>
                <a:cubicBezTo>
                  <a:pt x="26670" y="13144"/>
                  <a:pt x="29623" y="10192"/>
                  <a:pt x="29623" y="6572"/>
                </a:cubicBezTo>
                <a:cubicBezTo>
                  <a:pt x="29623" y="2953"/>
                  <a:pt x="26670" y="0"/>
                  <a:pt x="23050" y="0"/>
                </a:cubicBezTo>
                <a:close/>
              </a:path>
            </a:pathLst>
          </a:custGeom>
          <a:solidFill>
            <a:srgbClr val="FFFFFF"/>
          </a:solidFill>
          <a:ln w="9525" cap="flat">
            <a:noFill/>
            <a:prstDash val="solid"/>
            <a:miter/>
          </a:ln>
        </p:spPr>
        <p:txBody>
          <a:bodyPr rtlCol="0" anchor="ctr"/>
          <a:lstStyle/>
          <a:p>
            <a:endParaRPr lang="ru-RU"/>
          </a:p>
        </p:txBody>
      </p:sp>
      <p:sp>
        <p:nvSpPr>
          <p:cNvPr id="1110" name="Полилиния: фигура 1109">
            <a:extLst>
              <a:ext uri="{FF2B5EF4-FFF2-40B4-BE49-F238E27FC236}">
                <a16:creationId xmlns:a16="http://schemas.microsoft.com/office/drawing/2014/main" id="{B21D1A87-5C92-729E-C88B-EADF06ACFDC1}"/>
              </a:ext>
            </a:extLst>
          </p:cNvPr>
          <p:cNvSpPr/>
          <p:nvPr/>
        </p:nvSpPr>
        <p:spPr>
          <a:xfrm>
            <a:off x="2981614" y="3919839"/>
            <a:ext cx="29622" cy="13144"/>
          </a:xfrm>
          <a:custGeom>
            <a:avLst/>
            <a:gdLst>
              <a:gd name="connsiteX0" fmla="*/ 6572 w 29622"/>
              <a:gd name="connsiteY0" fmla="*/ 0 h 13144"/>
              <a:gd name="connsiteX1" fmla="*/ 0 w 29622"/>
              <a:gd name="connsiteY1" fmla="*/ 6572 h 13144"/>
              <a:gd name="connsiteX2" fmla="*/ 6572 w 29622"/>
              <a:gd name="connsiteY2" fmla="*/ 13144 h 13144"/>
              <a:gd name="connsiteX3" fmla="*/ 23050 w 29622"/>
              <a:gd name="connsiteY3" fmla="*/ 13144 h 13144"/>
              <a:gd name="connsiteX4" fmla="*/ 29623 w 29622"/>
              <a:gd name="connsiteY4" fmla="*/ 6572 h 13144"/>
              <a:gd name="connsiteX5" fmla="*/ 23050 w 29622"/>
              <a:gd name="connsiteY5" fmla="*/ 0 h 13144"/>
              <a:gd name="connsiteX6" fmla="*/ 6572 w 29622"/>
              <a:gd name="connsiteY6" fmla="*/ 0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144">
                <a:moveTo>
                  <a:pt x="6572" y="0"/>
                </a:moveTo>
                <a:cubicBezTo>
                  <a:pt x="2953" y="0"/>
                  <a:pt x="0" y="2953"/>
                  <a:pt x="0" y="6572"/>
                </a:cubicBezTo>
                <a:cubicBezTo>
                  <a:pt x="0" y="10192"/>
                  <a:pt x="2953" y="13144"/>
                  <a:pt x="6572" y="13144"/>
                </a:cubicBezTo>
                <a:lnTo>
                  <a:pt x="23050" y="13144"/>
                </a:lnTo>
                <a:cubicBezTo>
                  <a:pt x="26670" y="13144"/>
                  <a:pt x="29623" y="10192"/>
                  <a:pt x="29623" y="6572"/>
                </a:cubicBezTo>
                <a:cubicBezTo>
                  <a:pt x="29623" y="2953"/>
                  <a:pt x="26670" y="0"/>
                  <a:pt x="23050" y="0"/>
                </a:cubicBezTo>
                <a:lnTo>
                  <a:pt x="6572" y="0"/>
                </a:lnTo>
                <a:close/>
              </a:path>
            </a:pathLst>
          </a:custGeom>
          <a:noFill/>
          <a:ln w="1270" cap="flat">
            <a:solidFill>
              <a:srgbClr val="000000">
                <a:alpha val="0"/>
              </a:srgbClr>
            </a:solidFill>
            <a:prstDash val="solid"/>
            <a:miter/>
          </a:ln>
        </p:spPr>
        <p:txBody>
          <a:bodyPr rtlCol="0" anchor="ctr"/>
          <a:lstStyle/>
          <a:p>
            <a:endParaRPr lang="ru-RU"/>
          </a:p>
        </p:txBody>
      </p:sp>
      <p:sp>
        <p:nvSpPr>
          <p:cNvPr id="1111" name="Полилиния: фигура 1110">
            <a:extLst>
              <a:ext uri="{FF2B5EF4-FFF2-40B4-BE49-F238E27FC236}">
                <a16:creationId xmlns:a16="http://schemas.microsoft.com/office/drawing/2014/main" id="{8FB72BEB-7A97-EEDB-0BFF-F55E41890CC0}"/>
              </a:ext>
            </a:extLst>
          </p:cNvPr>
          <p:cNvSpPr/>
          <p:nvPr/>
        </p:nvSpPr>
        <p:spPr>
          <a:xfrm>
            <a:off x="1420942" y="4334081"/>
            <a:ext cx="13144" cy="29622"/>
          </a:xfrm>
          <a:custGeom>
            <a:avLst/>
            <a:gdLst>
              <a:gd name="connsiteX0" fmla="*/ 13145 w 13144"/>
              <a:gd name="connsiteY0" fmla="*/ 23050 h 29622"/>
              <a:gd name="connsiteX1" fmla="*/ 13145 w 13144"/>
              <a:gd name="connsiteY1" fmla="*/ 6572 h 29622"/>
              <a:gd name="connsiteX2" fmla="*/ 6572 w 13144"/>
              <a:gd name="connsiteY2" fmla="*/ 0 h 29622"/>
              <a:gd name="connsiteX3" fmla="*/ 0 w 13144"/>
              <a:gd name="connsiteY3" fmla="*/ 6572 h 29622"/>
              <a:gd name="connsiteX4" fmla="*/ 0 w 13144"/>
              <a:gd name="connsiteY4" fmla="*/ 23050 h 29622"/>
              <a:gd name="connsiteX5" fmla="*/ 6572 w 13144"/>
              <a:gd name="connsiteY5" fmla="*/ 29623 h 29622"/>
              <a:gd name="connsiteX6" fmla="*/ 13145 w 13144"/>
              <a:gd name="connsiteY6" fmla="*/ 23050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23050"/>
                </a:moveTo>
                <a:cubicBezTo>
                  <a:pt x="13145" y="23050"/>
                  <a:pt x="13145" y="16954"/>
                  <a:pt x="13145" y="6572"/>
                </a:cubicBezTo>
                <a:cubicBezTo>
                  <a:pt x="13145" y="2953"/>
                  <a:pt x="10192" y="0"/>
                  <a:pt x="6572" y="0"/>
                </a:cubicBezTo>
                <a:cubicBezTo>
                  <a:pt x="2858" y="0"/>
                  <a:pt x="0" y="2953"/>
                  <a:pt x="0" y="6572"/>
                </a:cubicBezTo>
                <a:cubicBezTo>
                  <a:pt x="0" y="16954"/>
                  <a:pt x="0" y="23050"/>
                  <a:pt x="0" y="23050"/>
                </a:cubicBezTo>
                <a:cubicBezTo>
                  <a:pt x="0" y="26670"/>
                  <a:pt x="2858" y="29623"/>
                  <a:pt x="6572" y="29623"/>
                </a:cubicBezTo>
                <a:cubicBezTo>
                  <a:pt x="10192" y="29623"/>
                  <a:pt x="13145" y="26670"/>
                  <a:pt x="13145" y="23050"/>
                </a:cubicBezTo>
                <a:close/>
              </a:path>
            </a:pathLst>
          </a:custGeom>
          <a:solidFill>
            <a:srgbClr val="FFFFFF"/>
          </a:solidFill>
          <a:ln w="9525" cap="flat">
            <a:noFill/>
            <a:prstDash val="solid"/>
            <a:miter/>
          </a:ln>
        </p:spPr>
        <p:txBody>
          <a:bodyPr rtlCol="0" anchor="ctr"/>
          <a:lstStyle/>
          <a:p>
            <a:endParaRPr lang="ru-RU"/>
          </a:p>
        </p:txBody>
      </p:sp>
      <p:sp>
        <p:nvSpPr>
          <p:cNvPr id="1112" name="Полилиния: фигура 1111">
            <a:extLst>
              <a:ext uri="{FF2B5EF4-FFF2-40B4-BE49-F238E27FC236}">
                <a16:creationId xmlns:a16="http://schemas.microsoft.com/office/drawing/2014/main" id="{964B0C8E-6D53-3CBF-A002-CEEBFC00FFA0}"/>
              </a:ext>
            </a:extLst>
          </p:cNvPr>
          <p:cNvSpPr/>
          <p:nvPr/>
        </p:nvSpPr>
        <p:spPr>
          <a:xfrm>
            <a:off x="1420942" y="4334081"/>
            <a:ext cx="13144" cy="29622"/>
          </a:xfrm>
          <a:custGeom>
            <a:avLst/>
            <a:gdLst>
              <a:gd name="connsiteX0" fmla="*/ 13145 w 13144"/>
              <a:gd name="connsiteY0" fmla="*/ 6572 h 29622"/>
              <a:gd name="connsiteX1" fmla="*/ 6572 w 13144"/>
              <a:gd name="connsiteY1" fmla="*/ 0 h 29622"/>
              <a:gd name="connsiteX2" fmla="*/ 0 w 13144"/>
              <a:gd name="connsiteY2" fmla="*/ 6572 h 29622"/>
              <a:gd name="connsiteX3" fmla="*/ 0 w 13144"/>
              <a:gd name="connsiteY3" fmla="*/ 23050 h 29622"/>
              <a:gd name="connsiteX4" fmla="*/ 6572 w 13144"/>
              <a:gd name="connsiteY4" fmla="*/ 29623 h 29622"/>
              <a:gd name="connsiteX5" fmla="*/ 13145 w 13144"/>
              <a:gd name="connsiteY5" fmla="*/ 23050 h 29622"/>
              <a:gd name="connsiteX6" fmla="*/ 13145 w 13144"/>
              <a:gd name="connsiteY6"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5" y="6572"/>
                </a:moveTo>
                <a:cubicBezTo>
                  <a:pt x="13145" y="2953"/>
                  <a:pt x="10192" y="0"/>
                  <a:pt x="6572" y="0"/>
                </a:cubicBezTo>
                <a:cubicBezTo>
                  <a:pt x="2858" y="0"/>
                  <a:pt x="0" y="2953"/>
                  <a:pt x="0" y="6572"/>
                </a:cubicBezTo>
                <a:cubicBezTo>
                  <a:pt x="0" y="16954"/>
                  <a:pt x="0" y="23050"/>
                  <a:pt x="0" y="23050"/>
                </a:cubicBezTo>
                <a:cubicBezTo>
                  <a:pt x="0" y="26670"/>
                  <a:pt x="2858" y="29623"/>
                  <a:pt x="6572" y="29623"/>
                </a:cubicBezTo>
                <a:cubicBezTo>
                  <a:pt x="10192" y="29623"/>
                  <a:pt x="13145" y="26670"/>
                  <a:pt x="13145" y="23050"/>
                </a:cubicBezTo>
                <a:cubicBezTo>
                  <a:pt x="13145" y="23050"/>
                  <a:pt x="13145" y="16954"/>
                  <a:pt x="13145" y="6572"/>
                </a:cubicBezTo>
                <a:close/>
              </a:path>
            </a:pathLst>
          </a:custGeom>
          <a:noFill/>
          <a:ln w="1270" cap="flat">
            <a:solidFill>
              <a:srgbClr val="000000">
                <a:alpha val="0"/>
              </a:srgbClr>
            </a:solidFill>
            <a:prstDash val="solid"/>
            <a:miter/>
          </a:ln>
        </p:spPr>
        <p:txBody>
          <a:bodyPr rtlCol="0" anchor="ctr"/>
          <a:lstStyle/>
          <a:p>
            <a:endParaRPr lang="ru-RU"/>
          </a:p>
        </p:txBody>
      </p:sp>
      <p:sp>
        <p:nvSpPr>
          <p:cNvPr id="1113" name="Полилиния: фигура 1112">
            <a:extLst>
              <a:ext uri="{FF2B5EF4-FFF2-40B4-BE49-F238E27FC236}">
                <a16:creationId xmlns:a16="http://schemas.microsoft.com/office/drawing/2014/main" id="{818F5FA9-DD8F-A29C-FF6A-9C4520705C99}"/>
              </a:ext>
            </a:extLst>
          </p:cNvPr>
          <p:cNvSpPr/>
          <p:nvPr/>
        </p:nvSpPr>
        <p:spPr>
          <a:xfrm>
            <a:off x="1420942" y="4153011"/>
            <a:ext cx="513968" cy="161639"/>
          </a:xfrm>
          <a:custGeom>
            <a:avLst/>
            <a:gdLst>
              <a:gd name="connsiteX0" fmla="*/ 13145 w 513968"/>
              <a:gd name="connsiteY0" fmla="*/ 155067 h 161639"/>
              <a:gd name="connsiteX1" fmla="*/ 13145 w 513968"/>
              <a:gd name="connsiteY1" fmla="*/ 122396 h 161639"/>
              <a:gd name="connsiteX2" fmla="*/ 6572 w 513968"/>
              <a:gd name="connsiteY2" fmla="*/ 115824 h 161639"/>
              <a:gd name="connsiteX3" fmla="*/ 0 w 513968"/>
              <a:gd name="connsiteY3" fmla="*/ 122396 h 161639"/>
              <a:gd name="connsiteX4" fmla="*/ 0 w 513968"/>
              <a:gd name="connsiteY4" fmla="*/ 155067 h 161639"/>
              <a:gd name="connsiteX5" fmla="*/ 6572 w 513968"/>
              <a:gd name="connsiteY5" fmla="*/ 161639 h 161639"/>
              <a:gd name="connsiteX6" fmla="*/ 13145 w 513968"/>
              <a:gd name="connsiteY6" fmla="*/ 155067 h 161639"/>
              <a:gd name="connsiteX7" fmla="*/ 13145 w 513968"/>
              <a:gd name="connsiteY7" fmla="*/ 89821 h 161639"/>
              <a:gd name="connsiteX8" fmla="*/ 13145 w 513968"/>
              <a:gd name="connsiteY8" fmla="*/ 78962 h 161639"/>
              <a:gd name="connsiteX9" fmla="*/ 15526 w 513968"/>
              <a:gd name="connsiteY9" fmla="*/ 59150 h 161639"/>
              <a:gd name="connsiteX10" fmla="*/ 10858 w 513968"/>
              <a:gd name="connsiteY10" fmla="*/ 51149 h 161639"/>
              <a:gd name="connsiteX11" fmla="*/ 2858 w 513968"/>
              <a:gd name="connsiteY11" fmla="*/ 55721 h 161639"/>
              <a:gd name="connsiteX12" fmla="*/ 0 w 513968"/>
              <a:gd name="connsiteY12" fmla="*/ 78962 h 161639"/>
              <a:gd name="connsiteX13" fmla="*/ 0 w 513968"/>
              <a:gd name="connsiteY13" fmla="*/ 89821 h 161639"/>
              <a:gd name="connsiteX14" fmla="*/ 6572 w 513968"/>
              <a:gd name="connsiteY14" fmla="*/ 96393 h 161639"/>
              <a:gd name="connsiteX15" fmla="*/ 13145 w 513968"/>
              <a:gd name="connsiteY15" fmla="*/ 89821 h 161639"/>
              <a:gd name="connsiteX16" fmla="*/ 29623 w 513968"/>
              <a:gd name="connsiteY16" fmla="*/ 33909 h 161639"/>
              <a:gd name="connsiteX17" fmla="*/ 54388 w 513968"/>
              <a:gd name="connsiteY17" fmla="*/ 17907 h 161639"/>
              <a:gd name="connsiteX18" fmla="*/ 58198 w 513968"/>
              <a:gd name="connsiteY18" fmla="*/ 9335 h 161639"/>
              <a:gd name="connsiteX19" fmla="*/ 49625 w 513968"/>
              <a:gd name="connsiteY19" fmla="*/ 5620 h 161639"/>
              <a:gd name="connsiteX20" fmla="*/ 20193 w 513968"/>
              <a:gd name="connsiteY20" fmla="*/ 24765 h 161639"/>
              <a:gd name="connsiteX21" fmla="*/ 20383 w 513968"/>
              <a:gd name="connsiteY21" fmla="*/ 34099 h 161639"/>
              <a:gd name="connsiteX22" fmla="*/ 29623 w 513968"/>
              <a:gd name="connsiteY22" fmla="*/ 33909 h 161639"/>
              <a:gd name="connsiteX23" fmla="*/ 84011 w 513968"/>
              <a:gd name="connsiteY23" fmla="*/ 13145 h 161639"/>
              <a:gd name="connsiteX24" fmla="*/ 116586 w 513968"/>
              <a:gd name="connsiteY24" fmla="*/ 13145 h 161639"/>
              <a:gd name="connsiteX25" fmla="*/ 123158 w 513968"/>
              <a:gd name="connsiteY25" fmla="*/ 6572 h 161639"/>
              <a:gd name="connsiteX26" fmla="*/ 116586 w 513968"/>
              <a:gd name="connsiteY26" fmla="*/ 0 h 161639"/>
              <a:gd name="connsiteX27" fmla="*/ 84011 w 513968"/>
              <a:gd name="connsiteY27" fmla="*/ 0 h 161639"/>
              <a:gd name="connsiteX28" fmla="*/ 77438 w 513968"/>
              <a:gd name="connsiteY28" fmla="*/ 6572 h 161639"/>
              <a:gd name="connsiteX29" fmla="*/ 84011 w 513968"/>
              <a:gd name="connsiteY29" fmla="*/ 13145 h 161639"/>
              <a:gd name="connsiteX30" fmla="*/ 149162 w 513968"/>
              <a:gd name="connsiteY30" fmla="*/ 13145 h 161639"/>
              <a:gd name="connsiteX31" fmla="*/ 181737 w 513968"/>
              <a:gd name="connsiteY31" fmla="*/ 13145 h 161639"/>
              <a:gd name="connsiteX32" fmla="*/ 188309 w 513968"/>
              <a:gd name="connsiteY32" fmla="*/ 6572 h 161639"/>
              <a:gd name="connsiteX33" fmla="*/ 181737 w 513968"/>
              <a:gd name="connsiteY33" fmla="*/ 0 h 161639"/>
              <a:gd name="connsiteX34" fmla="*/ 149162 w 513968"/>
              <a:gd name="connsiteY34" fmla="*/ 0 h 161639"/>
              <a:gd name="connsiteX35" fmla="*/ 142589 w 513968"/>
              <a:gd name="connsiteY35" fmla="*/ 6572 h 161639"/>
              <a:gd name="connsiteX36" fmla="*/ 149162 w 513968"/>
              <a:gd name="connsiteY36" fmla="*/ 13145 h 161639"/>
              <a:gd name="connsiteX37" fmla="*/ 214313 w 513968"/>
              <a:gd name="connsiteY37" fmla="*/ 13145 h 161639"/>
              <a:gd name="connsiteX38" fmla="*/ 246888 w 513968"/>
              <a:gd name="connsiteY38" fmla="*/ 13145 h 161639"/>
              <a:gd name="connsiteX39" fmla="*/ 253460 w 513968"/>
              <a:gd name="connsiteY39" fmla="*/ 6572 h 161639"/>
              <a:gd name="connsiteX40" fmla="*/ 246888 w 513968"/>
              <a:gd name="connsiteY40" fmla="*/ 0 h 161639"/>
              <a:gd name="connsiteX41" fmla="*/ 214313 w 513968"/>
              <a:gd name="connsiteY41" fmla="*/ 0 h 161639"/>
              <a:gd name="connsiteX42" fmla="*/ 207645 w 513968"/>
              <a:gd name="connsiteY42" fmla="*/ 6572 h 161639"/>
              <a:gd name="connsiteX43" fmla="*/ 214313 w 513968"/>
              <a:gd name="connsiteY43" fmla="*/ 13145 h 161639"/>
              <a:gd name="connsiteX44" fmla="*/ 279368 w 513968"/>
              <a:gd name="connsiteY44" fmla="*/ 13145 h 161639"/>
              <a:gd name="connsiteX45" fmla="*/ 311944 w 513968"/>
              <a:gd name="connsiteY45" fmla="*/ 13145 h 161639"/>
              <a:gd name="connsiteX46" fmla="*/ 318516 w 513968"/>
              <a:gd name="connsiteY46" fmla="*/ 6572 h 161639"/>
              <a:gd name="connsiteX47" fmla="*/ 311944 w 513968"/>
              <a:gd name="connsiteY47" fmla="*/ 0 h 161639"/>
              <a:gd name="connsiteX48" fmla="*/ 279368 w 513968"/>
              <a:gd name="connsiteY48" fmla="*/ 0 h 161639"/>
              <a:gd name="connsiteX49" fmla="*/ 272796 w 513968"/>
              <a:gd name="connsiteY49" fmla="*/ 6572 h 161639"/>
              <a:gd name="connsiteX50" fmla="*/ 279368 w 513968"/>
              <a:gd name="connsiteY50" fmla="*/ 13145 h 161639"/>
              <a:gd name="connsiteX51" fmla="*/ 344519 w 513968"/>
              <a:gd name="connsiteY51" fmla="*/ 13145 h 161639"/>
              <a:gd name="connsiteX52" fmla="*/ 377095 w 513968"/>
              <a:gd name="connsiteY52" fmla="*/ 13145 h 161639"/>
              <a:gd name="connsiteX53" fmla="*/ 383667 w 513968"/>
              <a:gd name="connsiteY53" fmla="*/ 6572 h 161639"/>
              <a:gd name="connsiteX54" fmla="*/ 377095 w 513968"/>
              <a:gd name="connsiteY54" fmla="*/ 0 h 161639"/>
              <a:gd name="connsiteX55" fmla="*/ 344519 w 513968"/>
              <a:gd name="connsiteY55" fmla="*/ 0 h 161639"/>
              <a:gd name="connsiteX56" fmla="*/ 337947 w 513968"/>
              <a:gd name="connsiteY56" fmla="*/ 6572 h 161639"/>
              <a:gd name="connsiteX57" fmla="*/ 344519 w 513968"/>
              <a:gd name="connsiteY57" fmla="*/ 13145 h 161639"/>
              <a:gd name="connsiteX58" fmla="*/ 409670 w 513968"/>
              <a:gd name="connsiteY58" fmla="*/ 13145 h 161639"/>
              <a:gd name="connsiteX59" fmla="*/ 442246 w 513968"/>
              <a:gd name="connsiteY59" fmla="*/ 13145 h 161639"/>
              <a:gd name="connsiteX60" fmla="*/ 448818 w 513968"/>
              <a:gd name="connsiteY60" fmla="*/ 6572 h 161639"/>
              <a:gd name="connsiteX61" fmla="*/ 442246 w 513968"/>
              <a:gd name="connsiteY61" fmla="*/ 0 h 161639"/>
              <a:gd name="connsiteX62" fmla="*/ 409670 w 513968"/>
              <a:gd name="connsiteY62" fmla="*/ 0 h 161639"/>
              <a:gd name="connsiteX63" fmla="*/ 403098 w 513968"/>
              <a:gd name="connsiteY63" fmla="*/ 6572 h 161639"/>
              <a:gd name="connsiteX64" fmla="*/ 409670 w 513968"/>
              <a:gd name="connsiteY64" fmla="*/ 13145 h 161639"/>
              <a:gd name="connsiteX65" fmla="*/ 474821 w 513968"/>
              <a:gd name="connsiteY65" fmla="*/ 13145 h 161639"/>
              <a:gd name="connsiteX66" fmla="*/ 507397 w 513968"/>
              <a:gd name="connsiteY66" fmla="*/ 13145 h 161639"/>
              <a:gd name="connsiteX67" fmla="*/ 513969 w 513968"/>
              <a:gd name="connsiteY67" fmla="*/ 6572 h 161639"/>
              <a:gd name="connsiteX68" fmla="*/ 507397 w 513968"/>
              <a:gd name="connsiteY68" fmla="*/ 0 h 161639"/>
              <a:gd name="connsiteX69" fmla="*/ 474821 w 513968"/>
              <a:gd name="connsiteY69" fmla="*/ 0 h 161639"/>
              <a:gd name="connsiteX70" fmla="*/ 468249 w 513968"/>
              <a:gd name="connsiteY70" fmla="*/ 6572 h 161639"/>
              <a:gd name="connsiteX71" fmla="*/ 474821 w 513968"/>
              <a:gd name="connsiteY71" fmla="*/ 13145 h 16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13968" h="161639">
                <a:moveTo>
                  <a:pt x="13145" y="155067"/>
                </a:moveTo>
                <a:cubicBezTo>
                  <a:pt x="13145" y="145161"/>
                  <a:pt x="13145" y="134112"/>
                  <a:pt x="13145" y="122396"/>
                </a:cubicBezTo>
                <a:cubicBezTo>
                  <a:pt x="13145" y="118777"/>
                  <a:pt x="10192" y="115824"/>
                  <a:pt x="6572" y="115824"/>
                </a:cubicBezTo>
                <a:cubicBezTo>
                  <a:pt x="2858" y="115824"/>
                  <a:pt x="0" y="118777"/>
                  <a:pt x="0" y="122396"/>
                </a:cubicBezTo>
                <a:cubicBezTo>
                  <a:pt x="0" y="134112"/>
                  <a:pt x="0" y="145161"/>
                  <a:pt x="0" y="155067"/>
                </a:cubicBezTo>
                <a:cubicBezTo>
                  <a:pt x="0" y="158687"/>
                  <a:pt x="2858" y="161639"/>
                  <a:pt x="6572" y="161639"/>
                </a:cubicBezTo>
                <a:cubicBezTo>
                  <a:pt x="10192" y="161639"/>
                  <a:pt x="13145" y="158687"/>
                  <a:pt x="13145" y="155067"/>
                </a:cubicBezTo>
                <a:close/>
                <a:moveTo>
                  <a:pt x="13145" y="89821"/>
                </a:moveTo>
                <a:cubicBezTo>
                  <a:pt x="13145" y="86201"/>
                  <a:pt x="13145" y="82677"/>
                  <a:pt x="13145" y="78962"/>
                </a:cubicBezTo>
                <a:cubicBezTo>
                  <a:pt x="13145" y="71533"/>
                  <a:pt x="14002" y="64961"/>
                  <a:pt x="15526" y="59150"/>
                </a:cubicBezTo>
                <a:cubicBezTo>
                  <a:pt x="16478" y="55626"/>
                  <a:pt x="14383" y="52006"/>
                  <a:pt x="10858" y="51149"/>
                </a:cubicBezTo>
                <a:cubicBezTo>
                  <a:pt x="7430" y="50197"/>
                  <a:pt x="3810" y="52292"/>
                  <a:pt x="2858" y="55721"/>
                </a:cubicBezTo>
                <a:cubicBezTo>
                  <a:pt x="953" y="62674"/>
                  <a:pt x="0" y="70485"/>
                  <a:pt x="0" y="78962"/>
                </a:cubicBezTo>
                <a:cubicBezTo>
                  <a:pt x="0" y="82677"/>
                  <a:pt x="0" y="86201"/>
                  <a:pt x="0" y="89821"/>
                </a:cubicBezTo>
                <a:cubicBezTo>
                  <a:pt x="0" y="93440"/>
                  <a:pt x="2858" y="96393"/>
                  <a:pt x="6572" y="96393"/>
                </a:cubicBezTo>
                <a:cubicBezTo>
                  <a:pt x="10192" y="96393"/>
                  <a:pt x="13145" y="93440"/>
                  <a:pt x="13145" y="89821"/>
                </a:cubicBezTo>
                <a:close/>
                <a:moveTo>
                  <a:pt x="29623" y="33909"/>
                </a:moveTo>
                <a:cubicBezTo>
                  <a:pt x="37243" y="26003"/>
                  <a:pt x="46482" y="20955"/>
                  <a:pt x="54388" y="17907"/>
                </a:cubicBezTo>
                <a:cubicBezTo>
                  <a:pt x="57817" y="16573"/>
                  <a:pt x="59436" y="12763"/>
                  <a:pt x="58198" y="9335"/>
                </a:cubicBezTo>
                <a:cubicBezTo>
                  <a:pt x="56864" y="6001"/>
                  <a:pt x="53054" y="4286"/>
                  <a:pt x="49625" y="5620"/>
                </a:cubicBezTo>
                <a:cubicBezTo>
                  <a:pt x="40386" y="9239"/>
                  <a:pt x="29527" y="15049"/>
                  <a:pt x="20193" y="24765"/>
                </a:cubicBezTo>
                <a:cubicBezTo>
                  <a:pt x="17621" y="27432"/>
                  <a:pt x="17717" y="31528"/>
                  <a:pt x="20383" y="34099"/>
                </a:cubicBezTo>
                <a:cubicBezTo>
                  <a:pt x="22955" y="36576"/>
                  <a:pt x="27146" y="36576"/>
                  <a:pt x="29623" y="33909"/>
                </a:cubicBezTo>
                <a:close/>
                <a:moveTo>
                  <a:pt x="84011" y="13145"/>
                </a:moveTo>
                <a:lnTo>
                  <a:pt x="116586" y="13145"/>
                </a:lnTo>
                <a:cubicBezTo>
                  <a:pt x="120206" y="13145"/>
                  <a:pt x="123158" y="10192"/>
                  <a:pt x="123158" y="6572"/>
                </a:cubicBezTo>
                <a:cubicBezTo>
                  <a:pt x="123158" y="2953"/>
                  <a:pt x="120206" y="0"/>
                  <a:pt x="116586" y="0"/>
                </a:cubicBezTo>
                <a:lnTo>
                  <a:pt x="84011" y="0"/>
                </a:lnTo>
                <a:cubicBezTo>
                  <a:pt x="80391" y="0"/>
                  <a:pt x="77438" y="2953"/>
                  <a:pt x="77438" y="6572"/>
                </a:cubicBezTo>
                <a:cubicBezTo>
                  <a:pt x="77438" y="10192"/>
                  <a:pt x="80391" y="13145"/>
                  <a:pt x="84011" y="13145"/>
                </a:cubicBezTo>
                <a:close/>
                <a:moveTo>
                  <a:pt x="149162" y="13145"/>
                </a:moveTo>
                <a:lnTo>
                  <a:pt x="181737" y="13145"/>
                </a:lnTo>
                <a:cubicBezTo>
                  <a:pt x="185356" y="13145"/>
                  <a:pt x="188309" y="10192"/>
                  <a:pt x="188309" y="6572"/>
                </a:cubicBezTo>
                <a:cubicBezTo>
                  <a:pt x="188309" y="2953"/>
                  <a:pt x="185356" y="0"/>
                  <a:pt x="181737" y="0"/>
                </a:cubicBezTo>
                <a:lnTo>
                  <a:pt x="149162" y="0"/>
                </a:lnTo>
                <a:cubicBezTo>
                  <a:pt x="145447" y="0"/>
                  <a:pt x="142589" y="2953"/>
                  <a:pt x="142589" y="6572"/>
                </a:cubicBezTo>
                <a:cubicBezTo>
                  <a:pt x="142589" y="10192"/>
                  <a:pt x="145447" y="13145"/>
                  <a:pt x="149162" y="13145"/>
                </a:cubicBezTo>
                <a:close/>
                <a:moveTo>
                  <a:pt x="214313" y="13145"/>
                </a:moveTo>
                <a:lnTo>
                  <a:pt x="246888" y="13145"/>
                </a:lnTo>
                <a:cubicBezTo>
                  <a:pt x="250508" y="13145"/>
                  <a:pt x="253460" y="10192"/>
                  <a:pt x="253460" y="6572"/>
                </a:cubicBezTo>
                <a:cubicBezTo>
                  <a:pt x="253460" y="2953"/>
                  <a:pt x="250508" y="0"/>
                  <a:pt x="246888" y="0"/>
                </a:cubicBezTo>
                <a:lnTo>
                  <a:pt x="214313" y="0"/>
                </a:lnTo>
                <a:cubicBezTo>
                  <a:pt x="210598" y="0"/>
                  <a:pt x="207645" y="2953"/>
                  <a:pt x="207645" y="6572"/>
                </a:cubicBezTo>
                <a:cubicBezTo>
                  <a:pt x="207645" y="10192"/>
                  <a:pt x="210598" y="13145"/>
                  <a:pt x="214313" y="13145"/>
                </a:cubicBezTo>
                <a:close/>
                <a:moveTo>
                  <a:pt x="279368" y="13145"/>
                </a:moveTo>
                <a:lnTo>
                  <a:pt x="311944" y="13145"/>
                </a:lnTo>
                <a:cubicBezTo>
                  <a:pt x="315659" y="13145"/>
                  <a:pt x="318516" y="10192"/>
                  <a:pt x="318516" y="6572"/>
                </a:cubicBezTo>
                <a:cubicBezTo>
                  <a:pt x="318516" y="2953"/>
                  <a:pt x="315659" y="0"/>
                  <a:pt x="311944" y="0"/>
                </a:cubicBezTo>
                <a:lnTo>
                  <a:pt x="279368" y="0"/>
                </a:lnTo>
                <a:cubicBezTo>
                  <a:pt x="275749" y="0"/>
                  <a:pt x="272796" y="2953"/>
                  <a:pt x="272796" y="6572"/>
                </a:cubicBezTo>
                <a:cubicBezTo>
                  <a:pt x="272796" y="10192"/>
                  <a:pt x="275749" y="13145"/>
                  <a:pt x="279368" y="13145"/>
                </a:cubicBezTo>
                <a:close/>
                <a:moveTo>
                  <a:pt x="344519" y="13145"/>
                </a:moveTo>
                <a:lnTo>
                  <a:pt x="377095" y="13145"/>
                </a:lnTo>
                <a:cubicBezTo>
                  <a:pt x="380810" y="13145"/>
                  <a:pt x="383667" y="10192"/>
                  <a:pt x="383667" y="6572"/>
                </a:cubicBezTo>
                <a:cubicBezTo>
                  <a:pt x="383667" y="2953"/>
                  <a:pt x="380810" y="0"/>
                  <a:pt x="377095" y="0"/>
                </a:cubicBezTo>
                <a:lnTo>
                  <a:pt x="344519" y="0"/>
                </a:lnTo>
                <a:cubicBezTo>
                  <a:pt x="340900" y="0"/>
                  <a:pt x="337947" y="2953"/>
                  <a:pt x="337947" y="6572"/>
                </a:cubicBezTo>
                <a:cubicBezTo>
                  <a:pt x="337947" y="10192"/>
                  <a:pt x="340900" y="13145"/>
                  <a:pt x="344519" y="13145"/>
                </a:cubicBezTo>
                <a:close/>
                <a:moveTo>
                  <a:pt x="409670" y="13145"/>
                </a:moveTo>
                <a:lnTo>
                  <a:pt x="442246" y="13145"/>
                </a:lnTo>
                <a:cubicBezTo>
                  <a:pt x="445865" y="13145"/>
                  <a:pt x="448818" y="10192"/>
                  <a:pt x="448818" y="6572"/>
                </a:cubicBezTo>
                <a:cubicBezTo>
                  <a:pt x="448818" y="2953"/>
                  <a:pt x="445865" y="0"/>
                  <a:pt x="442246" y="0"/>
                </a:cubicBezTo>
                <a:lnTo>
                  <a:pt x="409670" y="0"/>
                </a:lnTo>
                <a:cubicBezTo>
                  <a:pt x="406051" y="0"/>
                  <a:pt x="403098" y="2953"/>
                  <a:pt x="403098" y="6572"/>
                </a:cubicBezTo>
                <a:cubicBezTo>
                  <a:pt x="403098" y="10192"/>
                  <a:pt x="406051" y="13145"/>
                  <a:pt x="409670" y="13145"/>
                </a:cubicBezTo>
                <a:close/>
                <a:moveTo>
                  <a:pt x="474821" y="13145"/>
                </a:moveTo>
                <a:lnTo>
                  <a:pt x="507397" y="13145"/>
                </a:lnTo>
                <a:cubicBezTo>
                  <a:pt x="511016" y="13145"/>
                  <a:pt x="513969" y="10192"/>
                  <a:pt x="513969" y="6572"/>
                </a:cubicBezTo>
                <a:cubicBezTo>
                  <a:pt x="513969" y="2953"/>
                  <a:pt x="511016" y="0"/>
                  <a:pt x="507397" y="0"/>
                </a:cubicBezTo>
                <a:lnTo>
                  <a:pt x="474821" y="0"/>
                </a:lnTo>
                <a:cubicBezTo>
                  <a:pt x="471202" y="0"/>
                  <a:pt x="468249" y="2953"/>
                  <a:pt x="468249" y="6572"/>
                </a:cubicBezTo>
                <a:cubicBezTo>
                  <a:pt x="468249" y="10192"/>
                  <a:pt x="471202" y="13145"/>
                  <a:pt x="474821" y="13145"/>
                </a:cubicBezTo>
                <a:close/>
              </a:path>
            </a:pathLst>
          </a:custGeom>
          <a:solidFill>
            <a:srgbClr val="FFFFFF"/>
          </a:solidFill>
          <a:ln w="9525" cap="flat">
            <a:noFill/>
            <a:prstDash val="solid"/>
            <a:miter/>
          </a:ln>
        </p:spPr>
        <p:txBody>
          <a:bodyPr rtlCol="0" anchor="ctr"/>
          <a:lstStyle/>
          <a:p>
            <a:endParaRPr lang="ru-RU"/>
          </a:p>
        </p:txBody>
      </p:sp>
      <p:sp>
        <p:nvSpPr>
          <p:cNvPr id="1114" name="Полилиния: фигура 1113">
            <a:extLst>
              <a:ext uri="{FF2B5EF4-FFF2-40B4-BE49-F238E27FC236}">
                <a16:creationId xmlns:a16="http://schemas.microsoft.com/office/drawing/2014/main" id="{6EB65CF0-F884-06B5-B8CC-0197F44DB5E2}"/>
              </a:ext>
            </a:extLst>
          </p:cNvPr>
          <p:cNvSpPr/>
          <p:nvPr/>
        </p:nvSpPr>
        <p:spPr>
          <a:xfrm>
            <a:off x="1420942" y="4153011"/>
            <a:ext cx="513968" cy="161639"/>
          </a:xfrm>
          <a:custGeom>
            <a:avLst/>
            <a:gdLst>
              <a:gd name="connsiteX0" fmla="*/ 13145 w 513968"/>
              <a:gd name="connsiteY0" fmla="*/ 122396 h 161639"/>
              <a:gd name="connsiteX1" fmla="*/ 6572 w 513968"/>
              <a:gd name="connsiteY1" fmla="*/ 115824 h 161639"/>
              <a:gd name="connsiteX2" fmla="*/ 0 w 513968"/>
              <a:gd name="connsiteY2" fmla="*/ 122396 h 161639"/>
              <a:gd name="connsiteX3" fmla="*/ 0 w 513968"/>
              <a:gd name="connsiteY3" fmla="*/ 155067 h 161639"/>
              <a:gd name="connsiteX4" fmla="*/ 6572 w 513968"/>
              <a:gd name="connsiteY4" fmla="*/ 161639 h 161639"/>
              <a:gd name="connsiteX5" fmla="*/ 13145 w 513968"/>
              <a:gd name="connsiteY5" fmla="*/ 155067 h 161639"/>
              <a:gd name="connsiteX6" fmla="*/ 13145 w 513968"/>
              <a:gd name="connsiteY6" fmla="*/ 122396 h 161639"/>
              <a:gd name="connsiteX7" fmla="*/ 13145 w 513968"/>
              <a:gd name="connsiteY7" fmla="*/ 78962 h 161639"/>
              <a:gd name="connsiteX8" fmla="*/ 15526 w 513968"/>
              <a:gd name="connsiteY8" fmla="*/ 59150 h 161639"/>
              <a:gd name="connsiteX9" fmla="*/ 10858 w 513968"/>
              <a:gd name="connsiteY9" fmla="*/ 51149 h 161639"/>
              <a:gd name="connsiteX10" fmla="*/ 2858 w 513968"/>
              <a:gd name="connsiteY10" fmla="*/ 55721 h 161639"/>
              <a:gd name="connsiteX11" fmla="*/ 0 w 513968"/>
              <a:gd name="connsiteY11" fmla="*/ 78962 h 161639"/>
              <a:gd name="connsiteX12" fmla="*/ 0 w 513968"/>
              <a:gd name="connsiteY12" fmla="*/ 89821 h 161639"/>
              <a:gd name="connsiteX13" fmla="*/ 6572 w 513968"/>
              <a:gd name="connsiteY13" fmla="*/ 96393 h 161639"/>
              <a:gd name="connsiteX14" fmla="*/ 13145 w 513968"/>
              <a:gd name="connsiteY14" fmla="*/ 89821 h 161639"/>
              <a:gd name="connsiteX15" fmla="*/ 13145 w 513968"/>
              <a:gd name="connsiteY15" fmla="*/ 78962 h 161639"/>
              <a:gd name="connsiteX16" fmla="*/ 54388 w 513968"/>
              <a:gd name="connsiteY16" fmla="*/ 17907 h 161639"/>
              <a:gd name="connsiteX17" fmla="*/ 58198 w 513968"/>
              <a:gd name="connsiteY17" fmla="*/ 9335 h 161639"/>
              <a:gd name="connsiteX18" fmla="*/ 49625 w 513968"/>
              <a:gd name="connsiteY18" fmla="*/ 5620 h 161639"/>
              <a:gd name="connsiteX19" fmla="*/ 20193 w 513968"/>
              <a:gd name="connsiteY19" fmla="*/ 24765 h 161639"/>
              <a:gd name="connsiteX20" fmla="*/ 20383 w 513968"/>
              <a:gd name="connsiteY20" fmla="*/ 34099 h 161639"/>
              <a:gd name="connsiteX21" fmla="*/ 29623 w 513968"/>
              <a:gd name="connsiteY21" fmla="*/ 33909 h 161639"/>
              <a:gd name="connsiteX22" fmla="*/ 54388 w 513968"/>
              <a:gd name="connsiteY22" fmla="*/ 17907 h 161639"/>
              <a:gd name="connsiteX23" fmla="*/ 116586 w 513968"/>
              <a:gd name="connsiteY23" fmla="*/ 13145 h 161639"/>
              <a:gd name="connsiteX24" fmla="*/ 123158 w 513968"/>
              <a:gd name="connsiteY24" fmla="*/ 6572 h 161639"/>
              <a:gd name="connsiteX25" fmla="*/ 116586 w 513968"/>
              <a:gd name="connsiteY25" fmla="*/ 0 h 161639"/>
              <a:gd name="connsiteX26" fmla="*/ 84011 w 513968"/>
              <a:gd name="connsiteY26" fmla="*/ 0 h 161639"/>
              <a:gd name="connsiteX27" fmla="*/ 77438 w 513968"/>
              <a:gd name="connsiteY27" fmla="*/ 6572 h 161639"/>
              <a:gd name="connsiteX28" fmla="*/ 84011 w 513968"/>
              <a:gd name="connsiteY28" fmla="*/ 13145 h 161639"/>
              <a:gd name="connsiteX29" fmla="*/ 116586 w 513968"/>
              <a:gd name="connsiteY29" fmla="*/ 13145 h 161639"/>
              <a:gd name="connsiteX30" fmla="*/ 181737 w 513968"/>
              <a:gd name="connsiteY30" fmla="*/ 13145 h 161639"/>
              <a:gd name="connsiteX31" fmla="*/ 188309 w 513968"/>
              <a:gd name="connsiteY31" fmla="*/ 6572 h 161639"/>
              <a:gd name="connsiteX32" fmla="*/ 181737 w 513968"/>
              <a:gd name="connsiteY32" fmla="*/ 0 h 161639"/>
              <a:gd name="connsiteX33" fmla="*/ 149162 w 513968"/>
              <a:gd name="connsiteY33" fmla="*/ 0 h 161639"/>
              <a:gd name="connsiteX34" fmla="*/ 142589 w 513968"/>
              <a:gd name="connsiteY34" fmla="*/ 6572 h 161639"/>
              <a:gd name="connsiteX35" fmla="*/ 149162 w 513968"/>
              <a:gd name="connsiteY35" fmla="*/ 13145 h 161639"/>
              <a:gd name="connsiteX36" fmla="*/ 181737 w 513968"/>
              <a:gd name="connsiteY36" fmla="*/ 13145 h 161639"/>
              <a:gd name="connsiteX37" fmla="*/ 246888 w 513968"/>
              <a:gd name="connsiteY37" fmla="*/ 13145 h 161639"/>
              <a:gd name="connsiteX38" fmla="*/ 253460 w 513968"/>
              <a:gd name="connsiteY38" fmla="*/ 6572 h 161639"/>
              <a:gd name="connsiteX39" fmla="*/ 246888 w 513968"/>
              <a:gd name="connsiteY39" fmla="*/ 0 h 161639"/>
              <a:gd name="connsiteX40" fmla="*/ 214313 w 513968"/>
              <a:gd name="connsiteY40" fmla="*/ 0 h 161639"/>
              <a:gd name="connsiteX41" fmla="*/ 207645 w 513968"/>
              <a:gd name="connsiteY41" fmla="*/ 6572 h 161639"/>
              <a:gd name="connsiteX42" fmla="*/ 214313 w 513968"/>
              <a:gd name="connsiteY42" fmla="*/ 13145 h 161639"/>
              <a:gd name="connsiteX43" fmla="*/ 246888 w 513968"/>
              <a:gd name="connsiteY43" fmla="*/ 13145 h 161639"/>
              <a:gd name="connsiteX44" fmla="*/ 311944 w 513968"/>
              <a:gd name="connsiteY44" fmla="*/ 13145 h 161639"/>
              <a:gd name="connsiteX45" fmla="*/ 318516 w 513968"/>
              <a:gd name="connsiteY45" fmla="*/ 6572 h 161639"/>
              <a:gd name="connsiteX46" fmla="*/ 311944 w 513968"/>
              <a:gd name="connsiteY46" fmla="*/ 0 h 161639"/>
              <a:gd name="connsiteX47" fmla="*/ 279368 w 513968"/>
              <a:gd name="connsiteY47" fmla="*/ 0 h 161639"/>
              <a:gd name="connsiteX48" fmla="*/ 272796 w 513968"/>
              <a:gd name="connsiteY48" fmla="*/ 6572 h 161639"/>
              <a:gd name="connsiteX49" fmla="*/ 279368 w 513968"/>
              <a:gd name="connsiteY49" fmla="*/ 13145 h 161639"/>
              <a:gd name="connsiteX50" fmla="*/ 311944 w 513968"/>
              <a:gd name="connsiteY50" fmla="*/ 13145 h 161639"/>
              <a:gd name="connsiteX51" fmla="*/ 377095 w 513968"/>
              <a:gd name="connsiteY51" fmla="*/ 13145 h 161639"/>
              <a:gd name="connsiteX52" fmla="*/ 383667 w 513968"/>
              <a:gd name="connsiteY52" fmla="*/ 6572 h 161639"/>
              <a:gd name="connsiteX53" fmla="*/ 377095 w 513968"/>
              <a:gd name="connsiteY53" fmla="*/ 0 h 161639"/>
              <a:gd name="connsiteX54" fmla="*/ 344519 w 513968"/>
              <a:gd name="connsiteY54" fmla="*/ 0 h 161639"/>
              <a:gd name="connsiteX55" fmla="*/ 337947 w 513968"/>
              <a:gd name="connsiteY55" fmla="*/ 6572 h 161639"/>
              <a:gd name="connsiteX56" fmla="*/ 344519 w 513968"/>
              <a:gd name="connsiteY56" fmla="*/ 13145 h 161639"/>
              <a:gd name="connsiteX57" fmla="*/ 377095 w 513968"/>
              <a:gd name="connsiteY57" fmla="*/ 13145 h 161639"/>
              <a:gd name="connsiteX58" fmla="*/ 442246 w 513968"/>
              <a:gd name="connsiteY58" fmla="*/ 13145 h 161639"/>
              <a:gd name="connsiteX59" fmla="*/ 448818 w 513968"/>
              <a:gd name="connsiteY59" fmla="*/ 6572 h 161639"/>
              <a:gd name="connsiteX60" fmla="*/ 442246 w 513968"/>
              <a:gd name="connsiteY60" fmla="*/ 0 h 161639"/>
              <a:gd name="connsiteX61" fmla="*/ 409670 w 513968"/>
              <a:gd name="connsiteY61" fmla="*/ 0 h 161639"/>
              <a:gd name="connsiteX62" fmla="*/ 403098 w 513968"/>
              <a:gd name="connsiteY62" fmla="*/ 6572 h 161639"/>
              <a:gd name="connsiteX63" fmla="*/ 409670 w 513968"/>
              <a:gd name="connsiteY63" fmla="*/ 13145 h 161639"/>
              <a:gd name="connsiteX64" fmla="*/ 442246 w 513968"/>
              <a:gd name="connsiteY64" fmla="*/ 13145 h 161639"/>
              <a:gd name="connsiteX65" fmla="*/ 507397 w 513968"/>
              <a:gd name="connsiteY65" fmla="*/ 13145 h 161639"/>
              <a:gd name="connsiteX66" fmla="*/ 513969 w 513968"/>
              <a:gd name="connsiteY66" fmla="*/ 6572 h 161639"/>
              <a:gd name="connsiteX67" fmla="*/ 507397 w 513968"/>
              <a:gd name="connsiteY67" fmla="*/ 0 h 161639"/>
              <a:gd name="connsiteX68" fmla="*/ 474821 w 513968"/>
              <a:gd name="connsiteY68" fmla="*/ 0 h 161639"/>
              <a:gd name="connsiteX69" fmla="*/ 468249 w 513968"/>
              <a:gd name="connsiteY69" fmla="*/ 6572 h 161639"/>
              <a:gd name="connsiteX70" fmla="*/ 474821 w 513968"/>
              <a:gd name="connsiteY70" fmla="*/ 13145 h 161639"/>
              <a:gd name="connsiteX71" fmla="*/ 507397 w 513968"/>
              <a:gd name="connsiteY71" fmla="*/ 13145 h 16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13968" h="161639">
                <a:moveTo>
                  <a:pt x="13145" y="122396"/>
                </a:moveTo>
                <a:cubicBezTo>
                  <a:pt x="13145" y="118777"/>
                  <a:pt x="10192" y="115824"/>
                  <a:pt x="6572" y="115824"/>
                </a:cubicBezTo>
                <a:cubicBezTo>
                  <a:pt x="2858" y="115824"/>
                  <a:pt x="0" y="118777"/>
                  <a:pt x="0" y="122396"/>
                </a:cubicBezTo>
                <a:cubicBezTo>
                  <a:pt x="0" y="134112"/>
                  <a:pt x="0" y="145161"/>
                  <a:pt x="0" y="155067"/>
                </a:cubicBezTo>
                <a:cubicBezTo>
                  <a:pt x="0" y="158687"/>
                  <a:pt x="2858" y="161639"/>
                  <a:pt x="6572" y="161639"/>
                </a:cubicBezTo>
                <a:cubicBezTo>
                  <a:pt x="10192" y="161639"/>
                  <a:pt x="13145" y="158687"/>
                  <a:pt x="13145" y="155067"/>
                </a:cubicBezTo>
                <a:cubicBezTo>
                  <a:pt x="13145" y="145161"/>
                  <a:pt x="13145" y="134112"/>
                  <a:pt x="13145" y="122396"/>
                </a:cubicBezTo>
                <a:close/>
                <a:moveTo>
                  <a:pt x="13145" y="78962"/>
                </a:moveTo>
                <a:cubicBezTo>
                  <a:pt x="13145" y="71533"/>
                  <a:pt x="14002" y="64961"/>
                  <a:pt x="15526" y="59150"/>
                </a:cubicBezTo>
                <a:cubicBezTo>
                  <a:pt x="16478" y="55626"/>
                  <a:pt x="14383" y="52006"/>
                  <a:pt x="10858" y="51149"/>
                </a:cubicBezTo>
                <a:cubicBezTo>
                  <a:pt x="7430" y="50197"/>
                  <a:pt x="3810" y="52292"/>
                  <a:pt x="2858" y="55721"/>
                </a:cubicBezTo>
                <a:cubicBezTo>
                  <a:pt x="953" y="62674"/>
                  <a:pt x="0" y="70485"/>
                  <a:pt x="0" y="78962"/>
                </a:cubicBezTo>
                <a:cubicBezTo>
                  <a:pt x="0" y="82677"/>
                  <a:pt x="0" y="86201"/>
                  <a:pt x="0" y="89821"/>
                </a:cubicBezTo>
                <a:cubicBezTo>
                  <a:pt x="0" y="93440"/>
                  <a:pt x="2858" y="96393"/>
                  <a:pt x="6572" y="96393"/>
                </a:cubicBezTo>
                <a:cubicBezTo>
                  <a:pt x="10192" y="96393"/>
                  <a:pt x="13145" y="93440"/>
                  <a:pt x="13145" y="89821"/>
                </a:cubicBezTo>
                <a:cubicBezTo>
                  <a:pt x="13145" y="86201"/>
                  <a:pt x="13145" y="82677"/>
                  <a:pt x="13145" y="78962"/>
                </a:cubicBezTo>
                <a:close/>
                <a:moveTo>
                  <a:pt x="54388" y="17907"/>
                </a:moveTo>
                <a:cubicBezTo>
                  <a:pt x="57817" y="16573"/>
                  <a:pt x="59436" y="12763"/>
                  <a:pt x="58198" y="9335"/>
                </a:cubicBezTo>
                <a:cubicBezTo>
                  <a:pt x="56864" y="6001"/>
                  <a:pt x="53054" y="4286"/>
                  <a:pt x="49625" y="5620"/>
                </a:cubicBezTo>
                <a:cubicBezTo>
                  <a:pt x="40386" y="9239"/>
                  <a:pt x="29527" y="15049"/>
                  <a:pt x="20193" y="24765"/>
                </a:cubicBezTo>
                <a:cubicBezTo>
                  <a:pt x="17621" y="27432"/>
                  <a:pt x="17717" y="31528"/>
                  <a:pt x="20383" y="34099"/>
                </a:cubicBezTo>
                <a:cubicBezTo>
                  <a:pt x="22955" y="36576"/>
                  <a:pt x="27146" y="36576"/>
                  <a:pt x="29623" y="33909"/>
                </a:cubicBezTo>
                <a:cubicBezTo>
                  <a:pt x="37243" y="26003"/>
                  <a:pt x="46482" y="20955"/>
                  <a:pt x="54388" y="17907"/>
                </a:cubicBezTo>
                <a:close/>
                <a:moveTo>
                  <a:pt x="116586" y="13145"/>
                </a:moveTo>
                <a:cubicBezTo>
                  <a:pt x="120206" y="13145"/>
                  <a:pt x="123158" y="10192"/>
                  <a:pt x="123158" y="6572"/>
                </a:cubicBezTo>
                <a:cubicBezTo>
                  <a:pt x="123158" y="2953"/>
                  <a:pt x="120206" y="0"/>
                  <a:pt x="116586" y="0"/>
                </a:cubicBezTo>
                <a:lnTo>
                  <a:pt x="84011" y="0"/>
                </a:lnTo>
                <a:cubicBezTo>
                  <a:pt x="80391" y="0"/>
                  <a:pt x="77438" y="2953"/>
                  <a:pt x="77438" y="6572"/>
                </a:cubicBezTo>
                <a:cubicBezTo>
                  <a:pt x="77438" y="10192"/>
                  <a:pt x="80391" y="13145"/>
                  <a:pt x="84011" y="13145"/>
                </a:cubicBezTo>
                <a:lnTo>
                  <a:pt x="116586" y="13145"/>
                </a:lnTo>
                <a:close/>
                <a:moveTo>
                  <a:pt x="181737" y="13145"/>
                </a:moveTo>
                <a:cubicBezTo>
                  <a:pt x="185356" y="13145"/>
                  <a:pt x="188309" y="10192"/>
                  <a:pt x="188309" y="6572"/>
                </a:cubicBezTo>
                <a:cubicBezTo>
                  <a:pt x="188309" y="2953"/>
                  <a:pt x="185356" y="0"/>
                  <a:pt x="181737" y="0"/>
                </a:cubicBezTo>
                <a:lnTo>
                  <a:pt x="149162" y="0"/>
                </a:lnTo>
                <a:cubicBezTo>
                  <a:pt x="145447" y="0"/>
                  <a:pt x="142589" y="2953"/>
                  <a:pt x="142589" y="6572"/>
                </a:cubicBezTo>
                <a:cubicBezTo>
                  <a:pt x="142589" y="10192"/>
                  <a:pt x="145447" y="13145"/>
                  <a:pt x="149162" y="13145"/>
                </a:cubicBezTo>
                <a:lnTo>
                  <a:pt x="181737" y="13145"/>
                </a:lnTo>
                <a:close/>
                <a:moveTo>
                  <a:pt x="246888" y="13145"/>
                </a:moveTo>
                <a:cubicBezTo>
                  <a:pt x="250508" y="13145"/>
                  <a:pt x="253460" y="10192"/>
                  <a:pt x="253460" y="6572"/>
                </a:cubicBezTo>
                <a:cubicBezTo>
                  <a:pt x="253460" y="2953"/>
                  <a:pt x="250508" y="0"/>
                  <a:pt x="246888" y="0"/>
                </a:cubicBezTo>
                <a:lnTo>
                  <a:pt x="214313" y="0"/>
                </a:lnTo>
                <a:cubicBezTo>
                  <a:pt x="210598" y="0"/>
                  <a:pt x="207645" y="2953"/>
                  <a:pt x="207645" y="6572"/>
                </a:cubicBezTo>
                <a:cubicBezTo>
                  <a:pt x="207645" y="10192"/>
                  <a:pt x="210598" y="13145"/>
                  <a:pt x="214313" y="13145"/>
                </a:cubicBezTo>
                <a:lnTo>
                  <a:pt x="246888" y="13145"/>
                </a:lnTo>
                <a:close/>
                <a:moveTo>
                  <a:pt x="311944" y="13145"/>
                </a:moveTo>
                <a:cubicBezTo>
                  <a:pt x="315659" y="13145"/>
                  <a:pt x="318516" y="10192"/>
                  <a:pt x="318516" y="6572"/>
                </a:cubicBezTo>
                <a:cubicBezTo>
                  <a:pt x="318516" y="2953"/>
                  <a:pt x="315659" y="0"/>
                  <a:pt x="311944" y="0"/>
                </a:cubicBezTo>
                <a:lnTo>
                  <a:pt x="279368" y="0"/>
                </a:lnTo>
                <a:cubicBezTo>
                  <a:pt x="275749" y="0"/>
                  <a:pt x="272796" y="2953"/>
                  <a:pt x="272796" y="6572"/>
                </a:cubicBezTo>
                <a:cubicBezTo>
                  <a:pt x="272796" y="10192"/>
                  <a:pt x="275749" y="13145"/>
                  <a:pt x="279368" y="13145"/>
                </a:cubicBezTo>
                <a:lnTo>
                  <a:pt x="311944" y="13145"/>
                </a:lnTo>
                <a:close/>
                <a:moveTo>
                  <a:pt x="377095" y="13145"/>
                </a:moveTo>
                <a:cubicBezTo>
                  <a:pt x="380810" y="13145"/>
                  <a:pt x="383667" y="10192"/>
                  <a:pt x="383667" y="6572"/>
                </a:cubicBezTo>
                <a:cubicBezTo>
                  <a:pt x="383667" y="2953"/>
                  <a:pt x="380810" y="0"/>
                  <a:pt x="377095" y="0"/>
                </a:cubicBezTo>
                <a:lnTo>
                  <a:pt x="344519" y="0"/>
                </a:lnTo>
                <a:cubicBezTo>
                  <a:pt x="340900" y="0"/>
                  <a:pt x="337947" y="2953"/>
                  <a:pt x="337947" y="6572"/>
                </a:cubicBezTo>
                <a:cubicBezTo>
                  <a:pt x="337947" y="10192"/>
                  <a:pt x="340900" y="13145"/>
                  <a:pt x="344519" y="13145"/>
                </a:cubicBezTo>
                <a:lnTo>
                  <a:pt x="377095" y="13145"/>
                </a:lnTo>
                <a:close/>
                <a:moveTo>
                  <a:pt x="442246" y="13145"/>
                </a:moveTo>
                <a:cubicBezTo>
                  <a:pt x="445865" y="13145"/>
                  <a:pt x="448818" y="10192"/>
                  <a:pt x="448818" y="6572"/>
                </a:cubicBezTo>
                <a:cubicBezTo>
                  <a:pt x="448818" y="2953"/>
                  <a:pt x="445865" y="0"/>
                  <a:pt x="442246" y="0"/>
                </a:cubicBezTo>
                <a:lnTo>
                  <a:pt x="409670" y="0"/>
                </a:lnTo>
                <a:cubicBezTo>
                  <a:pt x="406051" y="0"/>
                  <a:pt x="403098" y="2953"/>
                  <a:pt x="403098" y="6572"/>
                </a:cubicBezTo>
                <a:cubicBezTo>
                  <a:pt x="403098" y="10192"/>
                  <a:pt x="406051" y="13145"/>
                  <a:pt x="409670" y="13145"/>
                </a:cubicBezTo>
                <a:lnTo>
                  <a:pt x="442246" y="13145"/>
                </a:lnTo>
                <a:close/>
                <a:moveTo>
                  <a:pt x="507397" y="13145"/>
                </a:moveTo>
                <a:cubicBezTo>
                  <a:pt x="511016" y="13145"/>
                  <a:pt x="513969" y="10192"/>
                  <a:pt x="513969" y="6572"/>
                </a:cubicBezTo>
                <a:cubicBezTo>
                  <a:pt x="513969" y="2953"/>
                  <a:pt x="511016" y="0"/>
                  <a:pt x="507397" y="0"/>
                </a:cubicBezTo>
                <a:lnTo>
                  <a:pt x="474821" y="0"/>
                </a:lnTo>
                <a:cubicBezTo>
                  <a:pt x="471202" y="0"/>
                  <a:pt x="468249" y="2953"/>
                  <a:pt x="468249" y="6572"/>
                </a:cubicBezTo>
                <a:cubicBezTo>
                  <a:pt x="468249" y="10192"/>
                  <a:pt x="471202" y="13145"/>
                  <a:pt x="474821" y="13145"/>
                </a:cubicBezTo>
                <a:lnTo>
                  <a:pt x="507397" y="13145"/>
                </a:lnTo>
                <a:close/>
              </a:path>
            </a:pathLst>
          </a:custGeom>
          <a:noFill/>
          <a:ln w="1270" cap="flat">
            <a:solidFill>
              <a:srgbClr val="000000">
                <a:alpha val="0"/>
              </a:srgbClr>
            </a:solidFill>
            <a:prstDash val="solid"/>
            <a:miter/>
          </a:ln>
        </p:spPr>
        <p:txBody>
          <a:bodyPr rtlCol="0" anchor="ctr"/>
          <a:lstStyle/>
          <a:p>
            <a:endParaRPr lang="ru-RU"/>
          </a:p>
        </p:txBody>
      </p:sp>
      <p:sp>
        <p:nvSpPr>
          <p:cNvPr id="1115" name="Полилиния: фигура 1114">
            <a:extLst>
              <a:ext uri="{FF2B5EF4-FFF2-40B4-BE49-F238E27FC236}">
                <a16:creationId xmlns:a16="http://schemas.microsoft.com/office/drawing/2014/main" id="{CB340105-CC1B-69C4-D114-4266AA1C227D}"/>
              </a:ext>
            </a:extLst>
          </p:cNvPr>
          <p:cNvSpPr/>
          <p:nvPr/>
        </p:nvSpPr>
        <p:spPr>
          <a:xfrm>
            <a:off x="1954438" y="4153011"/>
            <a:ext cx="29622" cy="13144"/>
          </a:xfrm>
          <a:custGeom>
            <a:avLst/>
            <a:gdLst>
              <a:gd name="connsiteX0" fmla="*/ 6667 w 29622"/>
              <a:gd name="connsiteY0" fmla="*/ 13145 h 13144"/>
              <a:gd name="connsiteX1" fmla="*/ 23050 w 29622"/>
              <a:gd name="connsiteY1" fmla="*/ 13145 h 13144"/>
              <a:gd name="connsiteX2" fmla="*/ 29623 w 29622"/>
              <a:gd name="connsiteY2" fmla="*/ 6572 h 13144"/>
              <a:gd name="connsiteX3" fmla="*/ 23050 w 29622"/>
              <a:gd name="connsiteY3" fmla="*/ 0 h 13144"/>
              <a:gd name="connsiteX4" fmla="*/ 6667 w 29622"/>
              <a:gd name="connsiteY4" fmla="*/ 0 h 13144"/>
              <a:gd name="connsiteX5" fmla="*/ 0 w 29622"/>
              <a:gd name="connsiteY5" fmla="*/ 6572 h 13144"/>
              <a:gd name="connsiteX6" fmla="*/ 6667 w 29622"/>
              <a:gd name="connsiteY6" fmla="*/ 13145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144">
                <a:moveTo>
                  <a:pt x="6667" y="13145"/>
                </a:moveTo>
                <a:lnTo>
                  <a:pt x="23050" y="13145"/>
                </a:lnTo>
                <a:cubicBezTo>
                  <a:pt x="26670" y="13145"/>
                  <a:pt x="29623" y="10192"/>
                  <a:pt x="29623" y="6572"/>
                </a:cubicBezTo>
                <a:cubicBezTo>
                  <a:pt x="29623" y="2953"/>
                  <a:pt x="26670" y="0"/>
                  <a:pt x="23050" y="0"/>
                </a:cubicBezTo>
                <a:lnTo>
                  <a:pt x="6667" y="0"/>
                </a:lnTo>
                <a:cubicBezTo>
                  <a:pt x="2953" y="0"/>
                  <a:pt x="0" y="2953"/>
                  <a:pt x="0" y="6572"/>
                </a:cubicBezTo>
                <a:cubicBezTo>
                  <a:pt x="0" y="10192"/>
                  <a:pt x="2953" y="13145"/>
                  <a:pt x="6667" y="13145"/>
                </a:cubicBezTo>
                <a:close/>
              </a:path>
            </a:pathLst>
          </a:custGeom>
          <a:solidFill>
            <a:srgbClr val="FFFFFF"/>
          </a:solidFill>
          <a:ln w="9525" cap="flat">
            <a:noFill/>
            <a:prstDash val="solid"/>
            <a:miter/>
          </a:ln>
        </p:spPr>
        <p:txBody>
          <a:bodyPr rtlCol="0" anchor="ctr"/>
          <a:lstStyle/>
          <a:p>
            <a:endParaRPr lang="ru-RU"/>
          </a:p>
        </p:txBody>
      </p:sp>
      <p:sp>
        <p:nvSpPr>
          <p:cNvPr id="1116" name="Полилиния: фигура 1115">
            <a:extLst>
              <a:ext uri="{FF2B5EF4-FFF2-40B4-BE49-F238E27FC236}">
                <a16:creationId xmlns:a16="http://schemas.microsoft.com/office/drawing/2014/main" id="{F051722B-B977-71DF-C245-503B767086AF}"/>
              </a:ext>
            </a:extLst>
          </p:cNvPr>
          <p:cNvSpPr/>
          <p:nvPr/>
        </p:nvSpPr>
        <p:spPr>
          <a:xfrm>
            <a:off x="1954438" y="4153011"/>
            <a:ext cx="29622" cy="13144"/>
          </a:xfrm>
          <a:custGeom>
            <a:avLst/>
            <a:gdLst>
              <a:gd name="connsiteX0" fmla="*/ 23050 w 29622"/>
              <a:gd name="connsiteY0" fmla="*/ 13145 h 13144"/>
              <a:gd name="connsiteX1" fmla="*/ 29623 w 29622"/>
              <a:gd name="connsiteY1" fmla="*/ 6572 h 13144"/>
              <a:gd name="connsiteX2" fmla="*/ 23050 w 29622"/>
              <a:gd name="connsiteY2" fmla="*/ 0 h 13144"/>
              <a:gd name="connsiteX3" fmla="*/ 6667 w 29622"/>
              <a:gd name="connsiteY3" fmla="*/ 0 h 13144"/>
              <a:gd name="connsiteX4" fmla="*/ 0 w 29622"/>
              <a:gd name="connsiteY4" fmla="*/ 6572 h 13144"/>
              <a:gd name="connsiteX5" fmla="*/ 6667 w 29622"/>
              <a:gd name="connsiteY5" fmla="*/ 13145 h 13144"/>
              <a:gd name="connsiteX6" fmla="*/ 23050 w 29622"/>
              <a:gd name="connsiteY6" fmla="*/ 13145 h 1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2" h="13144">
                <a:moveTo>
                  <a:pt x="23050" y="13145"/>
                </a:moveTo>
                <a:cubicBezTo>
                  <a:pt x="26670" y="13145"/>
                  <a:pt x="29623" y="10192"/>
                  <a:pt x="29623" y="6572"/>
                </a:cubicBezTo>
                <a:cubicBezTo>
                  <a:pt x="29623" y="2953"/>
                  <a:pt x="26670" y="0"/>
                  <a:pt x="23050" y="0"/>
                </a:cubicBezTo>
                <a:lnTo>
                  <a:pt x="6667" y="0"/>
                </a:lnTo>
                <a:cubicBezTo>
                  <a:pt x="2953" y="0"/>
                  <a:pt x="0" y="2953"/>
                  <a:pt x="0" y="6572"/>
                </a:cubicBezTo>
                <a:cubicBezTo>
                  <a:pt x="0" y="10192"/>
                  <a:pt x="2953" y="13145"/>
                  <a:pt x="6667" y="13145"/>
                </a:cubicBezTo>
                <a:lnTo>
                  <a:pt x="23050" y="13145"/>
                </a:lnTo>
                <a:close/>
              </a:path>
            </a:pathLst>
          </a:custGeom>
          <a:noFill/>
          <a:ln w="1270" cap="flat">
            <a:solidFill>
              <a:srgbClr val="000000">
                <a:alpha val="0"/>
              </a:srgbClr>
            </a:solidFill>
            <a:prstDash val="solid"/>
            <a:miter/>
          </a:ln>
        </p:spPr>
        <p:txBody>
          <a:bodyPr rtlCol="0" anchor="ctr"/>
          <a:lstStyle/>
          <a:p>
            <a:endParaRPr lang="ru-RU"/>
          </a:p>
        </p:txBody>
      </p:sp>
      <p:sp>
        <p:nvSpPr>
          <p:cNvPr id="1117" name="Полилиния: фигура 1116">
            <a:extLst>
              <a:ext uri="{FF2B5EF4-FFF2-40B4-BE49-F238E27FC236}">
                <a16:creationId xmlns:a16="http://schemas.microsoft.com/office/drawing/2014/main" id="{BF7483BC-41B9-B6DE-A980-819D16E197EE}"/>
              </a:ext>
            </a:extLst>
          </p:cNvPr>
          <p:cNvSpPr/>
          <p:nvPr/>
        </p:nvSpPr>
        <p:spPr>
          <a:xfrm>
            <a:off x="3636838" y="4235307"/>
            <a:ext cx="13144" cy="29622"/>
          </a:xfrm>
          <a:custGeom>
            <a:avLst/>
            <a:gdLst>
              <a:gd name="connsiteX0" fmla="*/ 13144 w 13144"/>
              <a:gd name="connsiteY0" fmla="*/ 23051 h 29622"/>
              <a:gd name="connsiteX1" fmla="*/ 13144 w 13144"/>
              <a:gd name="connsiteY1" fmla="*/ 6572 h 29622"/>
              <a:gd name="connsiteX2" fmla="*/ 6572 w 13144"/>
              <a:gd name="connsiteY2" fmla="*/ 0 h 29622"/>
              <a:gd name="connsiteX3" fmla="*/ 0 w 13144"/>
              <a:gd name="connsiteY3" fmla="*/ 6572 h 29622"/>
              <a:gd name="connsiteX4" fmla="*/ 0 w 13144"/>
              <a:gd name="connsiteY4" fmla="*/ 23051 h 29622"/>
              <a:gd name="connsiteX5" fmla="*/ 6572 w 13144"/>
              <a:gd name="connsiteY5" fmla="*/ 29623 h 29622"/>
              <a:gd name="connsiteX6" fmla="*/ 13144 w 13144"/>
              <a:gd name="connsiteY6" fmla="*/ 23051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4" y="23051"/>
                </a:moveTo>
                <a:cubicBezTo>
                  <a:pt x="13144" y="23051"/>
                  <a:pt x="13144" y="17050"/>
                  <a:pt x="13144" y="6572"/>
                </a:cubicBezTo>
                <a:cubicBezTo>
                  <a:pt x="13144" y="2953"/>
                  <a:pt x="10192" y="0"/>
                  <a:pt x="6572" y="0"/>
                </a:cubicBezTo>
                <a:cubicBezTo>
                  <a:pt x="2953" y="0"/>
                  <a:pt x="0" y="2953"/>
                  <a:pt x="0" y="6572"/>
                </a:cubicBezTo>
                <a:cubicBezTo>
                  <a:pt x="0" y="17050"/>
                  <a:pt x="0" y="23051"/>
                  <a:pt x="0" y="23051"/>
                </a:cubicBezTo>
                <a:cubicBezTo>
                  <a:pt x="0" y="26670"/>
                  <a:pt x="2953" y="29623"/>
                  <a:pt x="6572" y="29623"/>
                </a:cubicBezTo>
                <a:cubicBezTo>
                  <a:pt x="10192" y="29623"/>
                  <a:pt x="13144" y="26670"/>
                  <a:pt x="13144" y="23051"/>
                </a:cubicBezTo>
                <a:close/>
              </a:path>
            </a:pathLst>
          </a:custGeom>
          <a:solidFill>
            <a:srgbClr val="FFFFFF"/>
          </a:solidFill>
          <a:ln w="9525" cap="flat">
            <a:noFill/>
            <a:prstDash val="solid"/>
            <a:miter/>
          </a:ln>
        </p:spPr>
        <p:txBody>
          <a:bodyPr rtlCol="0" anchor="ctr"/>
          <a:lstStyle/>
          <a:p>
            <a:endParaRPr lang="ru-RU"/>
          </a:p>
        </p:txBody>
      </p:sp>
      <p:sp>
        <p:nvSpPr>
          <p:cNvPr id="1118" name="Полилиния: фигура 1117">
            <a:extLst>
              <a:ext uri="{FF2B5EF4-FFF2-40B4-BE49-F238E27FC236}">
                <a16:creationId xmlns:a16="http://schemas.microsoft.com/office/drawing/2014/main" id="{910D92A4-BD15-8463-C2D7-309578EEA53D}"/>
              </a:ext>
            </a:extLst>
          </p:cNvPr>
          <p:cNvSpPr/>
          <p:nvPr/>
        </p:nvSpPr>
        <p:spPr>
          <a:xfrm>
            <a:off x="3636838" y="4235307"/>
            <a:ext cx="13144" cy="29622"/>
          </a:xfrm>
          <a:custGeom>
            <a:avLst/>
            <a:gdLst>
              <a:gd name="connsiteX0" fmla="*/ 13144 w 13144"/>
              <a:gd name="connsiteY0" fmla="*/ 6572 h 29622"/>
              <a:gd name="connsiteX1" fmla="*/ 6572 w 13144"/>
              <a:gd name="connsiteY1" fmla="*/ 0 h 29622"/>
              <a:gd name="connsiteX2" fmla="*/ 0 w 13144"/>
              <a:gd name="connsiteY2" fmla="*/ 6572 h 29622"/>
              <a:gd name="connsiteX3" fmla="*/ 0 w 13144"/>
              <a:gd name="connsiteY3" fmla="*/ 23051 h 29622"/>
              <a:gd name="connsiteX4" fmla="*/ 6572 w 13144"/>
              <a:gd name="connsiteY4" fmla="*/ 29623 h 29622"/>
              <a:gd name="connsiteX5" fmla="*/ 13144 w 13144"/>
              <a:gd name="connsiteY5" fmla="*/ 23051 h 29622"/>
              <a:gd name="connsiteX6" fmla="*/ 13144 w 13144"/>
              <a:gd name="connsiteY6"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 h="29622">
                <a:moveTo>
                  <a:pt x="13144" y="6572"/>
                </a:moveTo>
                <a:cubicBezTo>
                  <a:pt x="13144" y="2953"/>
                  <a:pt x="10192" y="0"/>
                  <a:pt x="6572" y="0"/>
                </a:cubicBezTo>
                <a:cubicBezTo>
                  <a:pt x="2953" y="0"/>
                  <a:pt x="0" y="2953"/>
                  <a:pt x="0" y="6572"/>
                </a:cubicBezTo>
                <a:cubicBezTo>
                  <a:pt x="0" y="17050"/>
                  <a:pt x="0" y="23051"/>
                  <a:pt x="0" y="23051"/>
                </a:cubicBezTo>
                <a:cubicBezTo>
                  <a:pt x="0" y="26670"/>
                  <a:pt x="2953" y="29623"/>
                  <a:pt x="6572" y="29623"/>
                </a:cubicBezTo>
                <a:cubicBezTo>
                  <a:pt x="10192" y="29623"/>
                  <a:pt x="13144" y="26670"/>
                  <a:pt x="13144" y="23051"/>
                </a:cubicBezTo>
                <a:cubicBezTo>
                  <a:pt x="13144" y="23051"/>
                  <a:pt x="13144" y="17050"/>
                  <a:pt x="13144" y="6572"/>
                </a:cubicBezTo>
                <a:close/>
              </a:path>
            </a:pathLst>
          </a:custGeom>
          <a:noFill/>
          <a:ln w="1270" cap="flat">
            <a:solidFill>
              <a:srgbClr val="000000">
                <a:alpha val="0"/>
              </a:srgbClr>
            </a:solidFill>
            <a:prstDash val="solid"/>
            <a:miter/>
          </a:ln>
        </p:spPr>
        <p:txBody>
          <a:bodyPr rtlCol="0" anchor="ctr"/>
          <a:lstStyle/>
          <a:p>
            <a:endParaRPr lang="ru-RU"/>
          </a:p>
        </p:txBody>
      </p:sp>
      <p:sp>
        <p:nvSpPr>
          <p:cNvPr id="1119" name="Полилиния: фигура 1118">
            <a:extLst>
              <a:ext uri="{FF2B5EF4-FFF2-40B4-BE49-F238E27FC236}">
                <a16:creationId xmlns:a16="http://schemas.microsoft.com/office/drawing/2014/main" id="{222D9344-3E1B-9690-EE5A-532D04EB286F}"/>
              </a:ext>
            </a:extLst>
          </p:cNvPr>
          <p:cNvSpPr/>
          <p:nvPr/>
        </p:nvSpPr>
        <p:spPr>
          <a:xfrm>
            <a:off x="3123060" y="4060809"/>
            <a:ext cx="526922" cy="154781"/>
          </a:xfrm>
          <a:custGeom>
            <a:avLst/>
            <a:gdLst>
              <a:gd name="connsiteX0" fmla="*/ 526923 w 526922"/>
              <a:gd name="connsiteY0" fmla="*/ 148209 h 154781"/>
              <a:gd name="connsiteX1" fmla="*/ 526923 w 526922"/>
              <a:gd name="connsiteY1" fmla="*/ 115252 h 154781"/>
              <a:gd name="connsiteX2" fmla="*/ 520351 w 526922"/>
              <a:gd name="connsiteY2" fmla="*/ 108680 h 154781"/>
              <a:gd name="connsiteX3" fmla="*/ 513779 w 526922"/>
              <a:gd name="connsiteY3" fmla="*/ 115252 h 154781"/>
              <a:gd name="connsiteX4" fmla="*/ 513779 w 526922"/>
              <a:gd name="connsiteY4" fmla="*/ 148209 h 154781"/>
              <a:gd name="connsiteX5" fmla="*/ 520351 w 526922"/>
              <a:gd name="connsiteY5" fmla="*/ 154781 h 154781"/>
              <a:gd name="connsiteX6" fmla="*/ 526923 w 526922"/>
              <a:gd name="connsiteY6" fmla="*/ 148209 h 154781"/>
              <a:gd name="connsiteX7" fmla="*/ 526923 w 526922"/>
              <a:gd name="connsiteY7" fmla="*/ 82296 h 154781"/>
              <a:gd name="connsiteX8" fmla="*/ 526923 w 526922"/>
              <a:gd name="connsiteY8" fmla="*/ 79057 h 154781"/>
              <a:gd name="connsiteX9" fmla="*/ 521303 w 526922"/>
              <a:gd name="connsiteY9" fmla="*/ 47625 h 154781"/>
              <a:gd name="connsiteX10" fmla="*/ 512826 w 526922"/>
              <a:gd name="connsiteY10" fmla="*/ 43910 h 154781"/>
              <a:gd name="connsiteX11" fmla="*/ 509111 w 526922"/>
              <a:gd name="connsiteY11" fmla="*/ 52483 h 154781"/>
              <a:gd name="connsiteX12" fmla="*/ 513779 w 526922"/>
              <a:gd name="connsiteY12" fmla="*/ 79057 h 154781"/>
              <a:gd name="connsiteX13" fmla="*/ 513779 w 526922"/>
              <a:gd name="connsiteY13" fmla="*/ 82296 h 154781"/>
              <a:gd name="connsiteX14" fmla="*/ 520351 w 526922"/>
              <a:gd name="connsiteY14" fmla="*/ 88868 h 154781"/>
              <a:gd name="connsiteX15" fmla="*/ 526923 w 526922"/>
              <a:gd name="connsiteY15" fmla="*/ 82296 h 154781"/>
              <a:gd name="connsiteX16" fmla="*/ 500063 w 526922"/>
              <a:gd name="connsiteY16" fmla="*/ 18764 h 154781"/>
              <a:gd name="connsiteX17" fmla="*/ 468630 w 526922"/>
              <a:gd name="connsiteY17" fmla="*/ 2762 h 154781"/>
              <a:gd name="connsiteX18" fmla="*/ 460439 w 526922"/>
              <a:gd name="connsiteY18" fmla="*/ 7239 h 154781"/>
              <a:gd name="connsiteX19" fmla="*/ 465010 w 526922"/>
              <a:gd name="connsiteY19" fmla="*/ 15430 h 154781"/>
              <a:gd name="connsiteX20" fmla="*/ 491776 w 526922"/>
              <a:gd name="connsiteY20" fmla="*/ 28956 h 154781"/>
              <a:gd name="connsiteX21" fmla="*/ 501110 w 526922"/>
              <a:gd name="connsiteY21" fmla="*/ 28004 h 154781"/>
              <a:gd name="connsiteX22" fmla="*/ 500063 w 526922"/>
              <a:gd name="connsiteY22" fmla="*/ 18764 h 154781"/>
              <a:gd name="connsiteX23" fmla="*/ 434150 w 526922"/>
              <a:gd name="connsiteY23" fmla="*/ 0 h 154781"/>
              <a:gd name="connsiteX24" fmla="*/ 401193 w 526922"/>
              <a:gd name="connsiteY24" fmla="*/ 0 h 154781"/>
              <a:gd name="connsiteX25" fmla="*/ 394621 w 526922"/>
              <a:gd name="connsiteY25" fmla="*/ 6667 h 154781"/>
              <a:gd name="connsiteX26" fmla="*/ 401193 w 526922"/>
              <a:gd name="connsiteY26" fmla="*/ 13240 h 154781"/>
              <a:gd name="connsiteX27" fmla="*/ 434150 w 526922"/>
              <a:gd name="connsiteY27" fmla="*/ 13240 h 154781"/>
              <a:gd name="connsiteX28" fmla="*/ 440722 w 526922"/>
              <a:gd name="connsiteY28" fmla="*/ 6667 h 154781"/>
              <a:gd name="connsiteX29" fmla="*/ 434150 w 526922"/>
              <a:gd name="connsiteY29" fmla="*/ 0 h 154781"/>
              <a:gd name="connsiteX30" fmla="*/ 368332 w 526922"/>
              <a:gd name="connsiteY30" fmla="*/ 0 h 154781"/>
              <a:gd name="connsiteX31" fmla="*/ 335471 w 526922"/>
              <a:gd name="connsiteY31" fmla="*/ 0 h 154781"/>
              <a:gd name="connsiteX32" fmla="*/ 328898 w 526922"/>
              <a:gd name="connsiteY32" fmla="*/ 6667 h 154781"/>
              <a:gd name="connsiteX33" fmla="*/ 335471 w 526922"/>
              <a:gd name="connsiteY33" fmla="*/ 13240 h 154781"/>
              <a:gd name="connsiteX34" fmla="*/ 368332 w 526922"/>
              <a:gd name="connsiteY34" fmla="*/ 13240 h 154781"/>
              <a:gd name="connsiteX35" fmla="*/ 374904 w 526922"/>
              <a:gd name="connsiteY35" fmla="*/ 6667 h 154781"/>
              <a:gd name="connsiteX36" fmla="*/ 368332 w 526922"/>
              <a:gd name="connsiteY36" fmla="*/ 0 h 154781"/>
              <a:gd name="connsiteX37" fmla="*/ 302609 w 526922"/>
              <a:gd name="connsiteY37" fmla="*/ 0 h 154781"/>
              <a:gd name="connsiteX38" fmla="*/ 269653 w 526922"/>
              <a:gd name="connsiteY38" fmla="*/ 0 h 154781"/>
              <a:gd name="connsiteX39" fmla="*/ 263081 w 526922"/>
              <a:gd name="connsiteY39" fmla="*/ 6667 h 154781"/>
              <a:gd name="connsiteX40" fmla="*/ 269653 w 526922"/>
              <a:gd name="connsiteY40" fmla="*/ 13240 h 154781"/>
              <a:gd name="connsiteX41" fmla="*/ 302609 w 526922"/>
              <a:gd name="connsiteY41" fmla="*/ 13240 h 154781"/>
              <a:gd name="connsiteX42" fmla="*/ 309182 w 526922"/>
              <a:gd name="connsiteY42" fmla="*/ 6667 h 154781"/>
              <a:gd name="connsiteX43" fmla="*/ 302609 w 526922"/>
              <a:gd name="connsiteY43" fmla="*/ 0 h 154781"/>
              <a:gd name="connsiteX44" fmla="*/ 236792 w 526922"/>
              <a:gd name="connsiteY44" fmla="*/ 0 h 154781"/>
              <a:gd name="connsiteX45" fmla="*/ 203930 w 526922"/>
              <a:gd name="connsiteY45" fmla="*/ 0 h 154781"/>
              <a:gd name="connsiteX46" fmla="*/ 197358 w 526922"/>
              <a:gd name="connsiteY46" fmla="*/ 6667 h 154781"/>
              <a:gd name="connsiteX47" fmla="*/ 203930 w 526922"/>
              <a:gd name="connsiteY47" fmla="*/ 13240 h 154781"/>
              <a:gd name="connsiteX48" fmla="*/ 236792 w 526922"/>
              <a:gd name="connsiteY48" fmla="*/ 13240 h 154781"/>
              <a:gd name="connsiteX49" fmla="*/ 243364 w 526922"/>
              <a:gd name="connsiteY49" fmla="*/ 6667 h 154781"/>
              <a:gd name="connsiteX50" fmla="*/ 236792 w 526922"/>
              <a:gd name="connsiteY50" fmla="*/ 0 h 154781"/>
              <a:gd name="connsiteX51" fmla="*/ 171069 w 526922"/>
              <a:gd name="connsiteY51" fmla="*/ 0 h 154781"/>
              <a:gd name="connsiteX52" fmla="*/ 138113 w 526922"/>
              <a:gd name="connsiteY52" fmla="*/ 0 h 154781"/>
              <a:gd name="connsiteX53" fmla="*/ 131540 w 526922"/>
              <a:gd name="connsiteY53" fmla="*/ 6667 h 154781"/>
              <a:gd name="connsiteX54" fmla="*/ 138113 w 526922"/>
              <a:gd name="connsiteY54" fmla="*/ 13240 h 154781"/>
              <a:gd name="connsiteX55" fmla="*/ 171069 w 526922"/>
              <a:gd name="connsiteY55" fmla="*/ 13240 h 154781"/>
              <a:gd name="connsiteX56" fmla="*/ 177641 w 526922"/>
              <a:gd name="connsiteY56" fmla="*/ 6667 h 154781"/>
              <a:gd name="connsiteX57" fmla="*/ 171069 w 526922"/>
              <a:gd name="connsiteY57" fmla="*/ 0 h 154781"/>
              <a:gd name="connsiteX58" fmla="*/ 105251 w 526922"/>
              <a:gd name="connsiteY58" fmla="*/ 0 h 154781"/>
              <a:gd name="connsiteX59" fmla="*/ 72390 w 526922"/>
              <a:gd name="connsiteY59" fmla="*/ 0 h 154781"/>
              <a:gd name="connsiteX60" fmla="*/ 65818 w 526922"/>
              <a:gd name="connsiteY60" fmla="*/ 6667 h 154781"/>
              <a:gd name="connsiteX61" fmla="*/ 72390 w 526922"/>
              <a:gd name="connsiteY61" fmla="*/ 13240 h 154781"/>
              <a:gd name="connsiteX62" fmla="*/ 105251 w 526922"/>
              <a:gd name="connsiteY62" fmla="*/ 13240 h 154781"/>
              <a:gd name="connsiteX63" fmla="*/ 111824 w 526922"/>
              <a:gd name="connsiteY63" fmla="*/ 6667 h 154781"/>
              <a:gd name="connsiteX64" fmla="*/ 105251 w 526922"/>
              <a:gd name="connsiteY64" fmla="*/ 0 h 154781"/>
              <a:gd name="connsiteX65" fmla="*/ 39529 w 526922"/>
              <a:gd name="connsiteY65" fmla="*/ 0 h 154781"/>
              <a:gd name="connsiteX66" fmla="*/ 6572 w 526922"/>
              <a:gd name="connsiteY66" fmla="*/ 0 h 154781"/>
              <a:gd name="connsiteX67" fmla="*/ 0 w 526922"/>
              <a:gd name="connsiteY67" fmla="*/ 6667 h 154781"/>
              <a:gd name="connsiteX68" fmla="*/ 6572 w 526922"/>
              <a:gd name="connsiteY68" fmla="*/ 13240 h 154781"/>
              <a:gd name="connsiteX69" fmla="*/ 39529 w 526922"/>
              <a:gd name="connsiteY69" fmla="*/ 13240 h 154781"/>
              <a:gd name="connsiteX70" fmla="*/ 46101 w 526922"/>
              <a:gd name="connsiteY70" fmla="*/ 6667 h 154781"/>
              <a:gd name="connsiteX71" fmla="*/ 39529 w 526922"/>
              <a:gd name="connsiteY71" fmla="*/ 0 h 15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26922" h="154781">
                <a:moveTo>
                  <a:pt x="526923" y="148209"/>
                </a:moveTo>
                <a:cubicBezTo>
                  <a:pt x="526923" y="138208"/>
                  <a:pt x="526923" y="127159"/>
                  <a:pt x="526923" y="115252"/>
                </a:cubicBezTo>
                <a:cubicBezTo>
                  <a:pt x="526923" y="111633"/>
                  <a:pt x="523970" y="108680"/>
                  <a:pt x="520351" y="108680"/>
                </a:cubicBezTo>
                <a:cubicBezTo>
                  <a:pt x="516731" y="108680"/>
                  <a:pt x="513779" y="111633"/>
                  <a:pt x="513779" y="115252"/>
                </a:cubicBezTo>
                <a:cubicBezTo>
                  <a:pt x="513779" y="127159"/>
                  <a:pt x="513779" y="138208"/>
                  <a:pt x="513779" y="148209"/>
                </a:cubicBezTo>
                <a:cubicBezTo>
                  <a:pt x="513779" y="151829"/>
                  <a:pt x="516731" y="154781"/>
                  <a:pt x="520351" y="154781"/>
                </a:cubicBezTo>
                <a:cubicBezTo>
                  <a:pt x="523970" y="154781"/>
                  <a:pt x="526923" y="151829"/>
                  <a:pt x="526923" y="148209"/>
                </a:cubicBezTo>
                <a:close/>
                <a:moveTo>
                  <a:pt x="526923" y="82296"/>
                </a:moveTo>
                <a:cubicBezTo>
                  <a:pt x="526923" y="81248"/>
                  <a:pt x="526923" y="80105"/>
                  <a:pt x="526923" y="79057"/>
                </a:cubicBezTo>
                <a:cubicBezTo>
                  <a:pt x="526923" y="66961"/>
                  <a:pt x="524827" y="56579"/>
                  <a:pt x="521303" y="47625"/>
                </a:cubicBezTo>
                <a:cubicBezTo>
                  <a:pt x="519970" y="44291"/>
                  <a:pt x="516160" y="42577"/>
                  <a:pt x="512826" y="43910"/>
                </a:cubicBezTo>
                <a:cubicBezTo>
                  <a:pt x="509397" y="45244"/>
                  <a:pt x="507778" y="49054"/>
                  <a:pt x="509111" y="52483"/>
                </a:cubicBezTo>
                <a:cubicBezTo>
                  <a:pt x="511969" y="59722"/>
                  <a:pt x="513779" y="68485"/>
                  <a:pt x="513779" y="79057"/>
                </a:cubicBezTo>
                <a:cubicBezTo>
                  <a:pt x="513779" y="80105"/>
                  <a:pt x="513779" y="81248"/>
                  <a:pt x="513779" y="82296"/>
                </a:cubicBezTo>
                <a:cubicBezTo>
                  <a:pt x="513779" y="85915"/>
                  <a:pt x="516731" y="88868"/>
                  <a:pt x="520351" y="88868"/>
                </a:cubicBezTo>
                <a:cubicBezTo>
                  <a:pt x="523970" y="88868"/>
                  <a:pt x="526923" y="85915"/>
                  <a:pt x="526923" y="82296"/>
                </a:cubicBezTo>
                <a:close/>
                <a:moveTo>
                  <a:pt x="500063" y="18764"/>
                </a:moveTo>
                <a:cubicBezTo>
                  <a:pt x="489109" y="9906"/>
                  <a:pt x="477202" y="5239"/>
                  <a:pt x="468630" y="2762"/>
                </a:cubicBezTo>
                <a:cubicBezTo>
                  <a:pt x="465106" y="1714"/>
                  <a:pt x="461486" y="3715"/>
                  <a:pt x="460439" y="7239"/>
                </a:cubicBezTo>
                <a:cubicBezTo>
                  <a:pt x="459486" y="10763"/>
                  <a:pt x="461486" y="14383"/>
                  <a:pt x="465010" y="15430"/>
                </a:cubicBezTo>
                <a:cubicBezTo>
                  <a:pt x="472440" y="17526"/>
                  <a:pt x="482822" y="21622"/>
                  <a:pt x="491776" y="28956"/>
                </a:cubicBezTo>
                <a:cubicBezTo>
                  <a:pt x="494633" y="31242"/>
                  <a:pt x="498824" y="30861"/>
                  <a:pt x="501110" y="28004"/>
                </a:cubicBezTo>
                <a:cubicBezTo>
                  <a:pt x="503301" y="25241"/>
                  <a:pt x="502920" y="21050"/>
                  <a:pt x="500063" y="18764"/>
                </a:cubicBezTo>
                <a:close/>
                <a:moveTo>
                  <a:pt x="434150" y="0"/>
                </a:moveTo>
                <a:lnTo>
                  <a:pt x="401193" y="0"/>
                </a:lnTo>
                <a:cubicBezTo>
                  <a:pt x="397574" y="0"/>
                  <a:pt x="394621" y="2953"/>
                  <a:pt x="394621" y="6667"/>
                </a:cubicBezTo>
                <a:cubicBezTo>
                  <a:pt x="394621" y="10287"/>
                  <a:pt x="397574" y="13240"/>
                  <a:pt x="401193" y="13240"/>
                </a:cubicBezTo>
                <a:lnTo>
                  <a:pt x="434150" y="13240"/>
                </a:lnTo>
                <a:cubicBezTo>
                  <a:pt x="437769" y="13240"/>
                  <a:pt x="440722" y="10287"/>
                  <a:pt x="440722" y="6667"/>
                </a:cubicBezTo>
                <a:cubicBezTo>
                  <a:pt x="440722" y="2953"/>
                  <a:pt x="437769" y="0"/>
                  <a:pt x="434150" y="0"/>
                </a:cubicBezTo>
                <a:close/>
                <a:moveTo>
                  <a:pt x="368332" y="0"/>
                </a:moveTo>
                <a:lnTo>
                  <a:pt x="335471" y="0"/>
                </a:lnTo>
                <a:cubicBezTo>
                  <a:pt x="331851" y="0"/>
                  <a:pt x="328898" y="2953"/>
                  <a:pt x="328898" y="6667"/>
                </a:cubicBezTo>
                <a:cubicBezTo>
                  <a:pt x="328898" y="10287"/>
                  <a:pt x="331851" y="13240"/>
                  <a:pt x="335471" y="13240"/>
                </a:cubicBezTo>
                <a:lnTo>
                  <a:pt x="368332" y="13240"/>
                </a:lnTo>
                <a:cubicBezTo>
                  <a:pt x="371951" y="13240"/>
                  <a:pt x="374904" y="10287"/>
                  <a:pt x="374904" y="6667"/>
                </a:cubicBezTo>
                <a:cubicBezTo>
                  <a:pt x="374904" y="2953"/>
                  <a:pt x="371951" y="0"/>
                  <a:pt x="368332" y="0"/>
                </a:cubicBezTo>
                <a:close/>
                <a:moveTo>
                  <a:pt x="302609" y="0"/>
                </a:moveTo>
                <a:lnTo>
                  <a:pt x="269653" y="0"/>
                </a:lnTo>
                <a:cubicBezTo>
                  <a:pt x="266033" y="0"/>
                  <a:pt x="263081" y="2953"/>
                  <a:pt x="263081" y="6667"/>
                </a:cubicBezTo>
                <a:cubicBezTo>
                  <a:pt x="263081" y="10287"/>
                  <a:pt x="266033" y="13240"/>
                  <a:pt x="269653" y="13240"/>
                </a:cubicBezTo>
                <a:lnTo>
                  <a:pt x="302609" y="13240"/>
                </a:lnTo>
                <a:cubicBezTo>
                  <a:pt x="306229" y="13240"/>
                  <a:pt x="309182" y="10287"/>
                  <a:pt x="309182" y="6667"/>
                </a:cubicBezTo>
                <a:cubicBezTo>
                  <a:pt x="309182" y="2953"/>
                  <a:pt x="306229" y="0"/>
                  <a:pt x="302609" y="0"/>
                </a:cubicBezTo>
                <a:close/>
                <a:moveTo>
                  <a:pt x="236792" y="0"/>
                </a:moveTo>
                <a:lnTo>
                  <a:pt x="203930" y="0"/>
                </a:lnTo>
                <a:cubicBezTo>
                  <a:pt x="200311" y="0"/>
                  <a:pt x="197358" y="2953"/>
                  <a:pt x="197358" y="6667"/>
                </a:cubicBezTo>
                <a:cubicBezTo>
                  <a:pt x="197358" y="10287"/>
                  <a:pt x="200311" y="13240"/>
                  <a:pt x="203930" y="13240"/>
                </a:cubicBezTo>
                <a:lnTo>
                  <a:pt x="236792" y="13240"/>
                </a:lnTo>
                <a:cubicBezTo>
                  <a:pt x="240411" y="13240"/>
                  <a:pt x="243364" y="10287"/>
                  <a:pt x="243364" y="6667"/>
                </a:cubicBezTo>
                <a:cubicBezTo>
                  <a:pt x="243364" y="2953"/>
                  <a:pt x="240411" y="0"/>
                  <a:pt x="236792" y="0"/>
                </a:cubicBezTo>
                <a:close/>
                <a:moveTo>
                  <a:pt x="171069" y="0"/>
                </a:moveTo>
                <a:lnTo>
                  <a:pt x="138113" y="0"/>
                </a:lnTo>
                <a:cubicBezTo>
                  <a:pt x="134493" y="0"/>
                  <a:pt x="131540" y="2953"/>
                  <a:pt x="131540" y="6667"/>
                </a:cubicBezTo>
                <a:cubicBezTo>
                  <a:pt x="131540" y="10287"/>
                  <a:pt x="134493" y="13240"/>
                  <a:pt x="138113" y="13240"/>
                </a:cubicBezTo>
                <a:lnTo>
                  <a:pt x="171069" y="13240"/>
                </a:lnTo>
                <a:cubicBezTo>
                  <a:pt x="174689" y="13240"/>
                  <a:pt x="177641" y="10287"/>
                  <a:pt x="177641" y="6667"/>
                </a:cubicBezTo>
                <a:cubicBezTo>
                  <a:pt x="177641" y="2953"/>
                  <a:pt x="174689" y="0"/>
                  <a:pt x="171069" y="0"/>
                </a:cubicBezTo>
                <a:close/>
                <a:moveTo>
                  <a:pt x="105251" y="0"/>
                </a:moveTo>
                <a:lnTo>
                  <a:pt x="72390" y="0"/>
                </a:lnTo>
                <a:cubicBezTo>
                  <a:pt x="68771" y="0"/>
                  <a:pt x="65818" y="2953"/>
                  <a:pt x="65818" y="6667"/>
                </a:cubicBezTo>
                <a:cubicBezTo>
                  <a:pt x="65818" y="10287"/>
                  <a:pt x="68771" y="13240"/>
                  <a:pt x="72390" y="13240"/>
                </a:cubicBezTo>
                <a:lnTo>
                  <a:pt x="105251" y="13240"/>
                </a:lnTo>
                <a:cubicBezTo>
                  <a:pt x="108871" y="13240"/>
                  <a:pt x="111824" y="10287"/>
                  <a:pt x="111824" y="6667"/>
                </a:cubicBezTo>
                <a:cubicBezTo>
                  <a:pt x="111824" y="2953"/>
                  <a:pt x="108871" y="0"/>
                  <a:pt x="105251" y="0"/>
                </a:cubicBezTo>
                <a:close/>
                <a:moveTo>
                  <a:pt x="39529" y="0"/>
                </a:moveTo>
                <a:lnTo>
                  <a:pt x="6572" y="0"/>
                </a:lnTo>
                <a:cubicBezTo>
                  <a:pt x="2953" y="0"/>
                  <a:pt x="0" y="2953"/>
                  <a:pt x="0" y="6667"/>
                </a:cubicBezTo>
                <a:cubicBezTo>
                  <a:pt x="0" y="10287"/>
                  <a:pt x="2953" y="13240"/>
                  <a:pt x="6572" y="13240"/>
                </a:cubicBezTo>
                <a:lnTo>
                  <a:pt x="39529" y="13240"/>
                </a:lnTo>
                <a:cubicBezTo>
                  <a:pt x="43148" y="13240"/>
                  <a:pt x="46101" y="10287"/>
                  <a:pt x="46101" y="6667"/>
                </a:cubicBezTo>
                <a:cubicBezTo>
                  <a:pt x="46101" y="2953"/>
                  <a:pt x="43148" y="0"/>
                  <a:pt x="39529" y="0"/>
                </a:cubicBezTo>
                <a:close/>
              </a:path>
            </a:pathLst>
          </a:custGeom>
          <a:solidFill>
            <a:srgbClr val="FFFFFF"/>
          </a:solidFill>
          <a:ln w="9525" cap="flat">
            <a:noFill/>
            <a:prstDash val="solid"/>
            <a:miter/>
          </a:ln>
        </p:spPr>
        <p:txBody>
          <a:bodyPr rtlCol="0" anchor="ctr"/>
          <a:lstStyle/>
          <a:p>
            <a:endParaRPr lang="ru-RU"/>
          </a:p>
        </p:txBody>
      </p:sp>
      <p:sp>
        <p:nvSpPr>
          <p:cNvPr id="1120" name="Полилиния: фигура 1119">
            <a:extLst>
              <a:ext uri="{FF2B5EF4-FFF2-40B4-BE49-F238E27FC236}">
                <a16:creationId xmlns:a16="http://schemas.microsoft.com/office/drawing/2014/main" id="{83DB08CD-B9DB-849A-F161-4DA5470806D3}"/>
              </a:ext>
            </a:extLst>
          </p:cNvPr>
          <p:cNvSpPr/>
          <p:nvPr/>
        </p:nvSpPr>
        <p:spPr>
          <a:xfrm>
            <a:off x="3123060" y="4060809"/>
            <a:ext cx="526922" cy="154781"/>
          </a:xfrm>
          <a:custGeom>
            <a:avLst/>
            <a:gdLst>
              <a:gd name="connsiteX0" fmla="*/ 526923 w 526922"/>
              <a:gd name="connsiteY0" fmla="*/ 115252 h 154781"/>
              <a:gd name="connsiteX1" fmla="*/ 520351 w 526922"/>
              <a:gd name="connsiteY1" fmla="*/ 108680 h 154781"/>
              <a:gd name="connsiteX2" fmla="*/ 513779 w 526922"/>
              <a:gd name="connsiteY2" fmla="*/ 115252 h 154781"/>
              <a:gd name="connsiteX3" fmla="*/ 513779 w 526922"/>
              <a:gd name="connsiteY3" fmla="*/ 148209 h 154781"/>
              <a:gd name="connsiteX4" fmla="*/ 520351 w 526922"/>
              <a:gd name="connsiteY4" fmla="*/ 154781 h 154781"/>
              <a:gd name="connsiteX5" fmla="*/ 526923 w 526922"/>
              <a:gd name="connsiteY5" fmla="*/ 148209 h 154781"/>
              <a:gd name="connsiteX6" fmla="*/ 526923 w 526922"/>
              <a:gd name="connsiteY6" fmla="*/ 115252 h 154781"/>
              <a:gd name="connsiteX7" fmla="*/ 526923 w 526922"/>
              <a:gd name="connsiteY7" fmla="*/ 79057 h 154781"/>
              <a:gd name="connsiteX8" fmla="*/ 521303 w 526922"/>
              <a:gd name="connsiteY8" fmla="*/ 47625 h 154781"/>
              <a:gd name="connsiteX9" fmla="*/ 512826 w 526922"/>
              <a:gd name="connsiteY9" fmla="*/ 43910 h 154781"/>
              <a:gd name="connsiteX10" fmla="*/ 509111 w 526922"/>
              <a:gd name="connsiteY10" fmla="*/ 52483 h 154781"/>
              <a:gd name="connsiteX11" fmla="*/ 513779 w 526922"/>
              <a:gd name="connsiteY11" fmla="*/ 79057 h 154781"/>
              <a:gd name="connsiteX12" fmla="*/ 513779 w 526922"/>
              <a:gd name="connsiteY12" fmla="*/ 82296 h 154781"/>
              <a:gd name="connsiteX13" fmla="*/ 520351 w 526922"/>
              <a:gd name="connsiteY13" fmla="*/ 88868 h 154781"/>
              <a:gd name="connsiteX14" fmla="*/ 526923 w 526922"/>
              <a:gd name="connsiteY14" fmla="*/ 82296 h 154781"/>
              <a:gd name="connsiteX15" fmla="*/ 526923 w 526922"/>
              <a:gd name="connsiteY15" fmla="*/ 79057 h 154781"/>
              <a:gd name="connsiteX16" fmla="*/ 468630 w 526922"/>
              <a:gd name="connsiteY16" fmla="*/ 2762 h 154781"/>
              <a:gd name="connsiteX17" fmla="*/ 460439 w 526922"/>
              <a:gd name="connsiteY17" fmla="*/ 7239 h 154781"/>
              <a:gd name="connsiteX18" fmla="*/ 465010 w 526922"/>
              <a:gd name="connsiteY18" fmla="*/ 15430 h 154781"/>
              <a:gd name="connsiteX19" fmla="*/ 491776 w 526922"/>
              <a:gd name="connsiteY19" fmla="*/ 28956 h 154781"/>
              <a:gd name="connsiteX20" fmla="*/ 501110 w 526922"/>
              <a:gd name="connsiteY20" fmla="*/ 28004 h 154781"/>
              <a:gd name="connsiteX21" fmla="*/ 500063 w 526922"/>
              <a:gd name="connsiteY21" fmla="*/ 18764 h 154781"/>
              <a:gd name="connsiteX22" fmla="*/ 468630 w 526922"/>
              <a:gd name="connsiteY22" fmla="*/ 2762 h 154781"/>
              <a:gd name="connsiteX23" fmla="*/ 401193 w 526922"/>
              <a:gd name="connsiteY23" fmla="*/ 0 h 154781"/>
              <a:gd name="connsiteX24" fmla="*/ 394621 w 526922"/>
              <a:gd name="connsiteY24" fmla="*/ 6667 h 154781"/>
              <a:gd name="connsiteX25" fmla="*/ 401193 w 526922"/>
              <a:gd name="connsiteY25" fmla="*/ 13240 h 154781"/>
              <a:gd name="connsiteX26" fmla="*/ 434150 w 526922"/>
              <a:gd name="connsiteY26" fmla="*/ 13240 h 154781"/>
              <a:gd name="connsiteX27" fmla="*/ 440722 w 526922"/>
              <a:gd name="connsiteY27" fmla="*/ 6667 h 154781"/>
              <a:gd name="connsiteX28" fmla="*/ 434150 w 526922"/>
              <a:gd name="connsiteY28" fmla="*/ 0 h 154781"/>
              <a:gd name="connsiteX29" fmla="*/ 401193 w 526922"/>
              <a:gd name="connsiteY29" fmla="*/ 0 h 154781"/>
              <a:gd name="connsiteX30" fmla="*/ 335471 w 526922"/>
              <a:gd name="connsiteY30" fmla="*/ 0 h 154781"/>
              <a:gd name="connsiteX31" fmla="*/ 328898 w 526922"/>
              <a:gd name="connsiteY31" fmla="*/ 6667 h 154781"/>
              <a:gd name="connsiteX32" fmla="*/ 335471 w 526922"/>
              <a:gd name="connsiteY32" fmla="*/ 13240 h 154781"/>
              <a:gd name="connsiteX33" fmla="*/ 368332 w 526922"/>
              <a:gd name="connsiteY33" fmla="*/ 13240 h 154781"/>
              <a:gd name="connsiteX34" fmla="*/ 374904 w 526922"/>
              <a:gd name="connsiteY34" fmla="*/ 6667 h 154781"/>
              <a:gd name="connsiteX35" fmla="*/ 368332 w 526922"/>
              <a:gd name="connsiteY35" fmla="*/ 0 h 154781"/>
              <a:gd name="connsiteX36" fmla="*/ 335471 w 526922"/>
              <a:gd name="connsiteY36" fmla="*/ 0 h 154781"/>
              <a:gd name="connsiteX37" fmla="*/ 269653 w 526922"/>
              <a:gd name="connsiteY37" fmla="*/ 0 h 154781"/>
              <a:gd name="connsiteX38" fmla="*/ 263081 w 526922"/>
              <a:gd name="connsiteY38" fmla="*/ 6667 h 154781"/>
              <a:gd name="connsiteX39" fmla="*/ 269653 w 526922"/>
              <a:gd name="connsiteY39" fmla="*/ 13240 h 154781"/>
              <a:gd name="connsiteX40" fmla="*/ 302609 w 526922"/>
              <a:gd name="connsiteY40" fmla="*/ 13240 h 154781"/>
              <a:gd name="connsiteX41" fmla="*/ 309182 w 526922"/>
              <a:gd name="connsiteY41" fmla="*/ 6667 h 154781"/>
              <a:gd name="connsiteX42" fmla="*/ 302609 w 526922"/>
              <a:gd name="connsiteY42" fmla="*/ 0 h 154781"/>
              <a:gd name="connsiteX43" fmla="*/ 269653 w 526922"/>
              <a:gd name="connsiteY43" fmla="*/ 0 h 154781"/>
              <a:gd name="connsiteX44" fmla="*/ 203930 w 526922"/>
              <a:gd name="connsiteY44" fmla="*/ 0 h 154781"/>
              <a:gd name="connsiteX45" fmla="*/ 197358 w 526922"/>
              <a:gd name="connsiteY45" fmla="*/ 6667 h 154781"/>
              <a:gd name="connsiteX46" fmla="*/ 203930 w 526922"/>
              <a:gd name="connsiteY46" fmla="*/ 13240 h 154781"/>
              <a:gd name="connsiteX47" fmla="*/ 236792 w 526922"/>
              <a:gd name="connsiteY47" fmla="*/ 13240 h 154781"/>
              <a:gd name="connsiteX48" fmla="*/ 243364 w 526922"/>
              <a:gd name="connsiteY48" fmla="*/ 6667 h 154781"/>
              <a:gd name="connsiteX49" fmla="*/ 236792 w 526922"/>
              <a:gd name="connsiteY49" fmla="*/ 0 h 154781"/>
              <a:gd name="connsiteX50" fmla="*/ 203930 w 526922"/>
              <a:gd name="connsiteY50" fmla="*/ 0 h 154781"/>
              <a:gd name="connsiteX51" fmla="*/ 138113 w 526922"/>
              <a:gd name="connsiteY51" fmla="*/ 0 h 154781"/>
              <a:gd name="connsiteX52" fmla="*/ 131540 w 526922"/>
              <a:gd name="connsiteY52" fmla="*/ 6667 h 154781"/>
              <a:gd name="connsiteX53" fmla="*/ 138113 w 526922"/>
              <a:gd name="connsiteY53" fmla="*/ 13240 h 154781"/>
              <a:gd name="connsiteX54" fmla="*/ 171069 w 526922"/>
              <a:gd name="connsiteY54" fmla="*/ 13240 h 154781"/>
              <a:gd name="connsiteX55" fmla="*/ 177641 w 526922"/>
              <a:gd name="connsiteY55" fmla="*/ 6667 h 154781"/>
              <a:gd name="connsiteX56" fmla="*/ 171069 w 526922"/>
              <a:gd name="connsiteY56" fmla="*/ 0 h 154781"/>
              <a:gd name="connsiteX57" fmla="*/ 138113 w 526922"/>
              <a:gd name="connsiteY57" fmla="*/ 0 h 154781"/>
              <a:gd name="connsiteX58" fmla="*/ 72390 w 526922"/>
              <a:gd name="connsiteY58" fmla="*/ 0 h 154781"/>
              <a:gd name="connsiteX59" fmla="*/ 65818 w 526922"/>
              <a:gd name="connsiteY59" fmla="*/ 6667 h 154781"/>
              <a:gd name="connsiteX60" fmla="*/ 72390 w 526922"/>
              <a:gd name="connsiteY60" fmla="*/ 13240 h 154781"/>
              <a:gd name="connsiteX61" fmla="*/ 105251 w 526922"/>
              <a:gd name="connsiteY61" fmla="*/ 13240 h 154781"/>
              <a:gd name="connsiteX62" fmla="*/ 111824 w 526922"/>
              <a:gd name="connsiteY62" fmla="*/ 6667 h 154781"/>
              <a:gd name="connsiteX63" fmla="*/ 105251 w 526922"/>
              <a:gd name="connsiteY63" fmla="*/ 0 h 154781"/>
              <a:gd name="connsiteX64" fmla="*/ 72390 w 526922"/>
              <a:gd name="connsiteY64" fmla="*/ 0 h 154781"/>
              <a:gd name="connsiteX65" fmla="*/ 6572 w 526922"/>
              <a:gd name="connsiteY65" fmla="*/ 0 h 154781"/>
              <a:gd name="connsiteX66" fmla="*/ 0 w 526922"/>
              <a:gd name="connsiteY66" fmla="*/ 6667 h 154781"/>
              <a:gd name="connsiteX67" fmla="*/ 6572 w 526922"/>
              <a:gd name="connsiteY67" fmla="*/ 13240 h 154781"/>
              <a:gd name="connsiteX68" fmla="*/ 39529 w 526922"/>
              <a:gd name="connsiteY68" fmla="*/ 13240 h 154781"/>
              <a:gd name="connsiteX69" fmla="*/ 46101 w 526922"/>
              <a:gd name="connsiteY69" fmla="*/ 6667 h 154781"/>
              <a:gd name="connsiteX70" fmla="*/ 39529 w 526922"/>
              <a:gd name="connsiteY70" fmla="*/ 0 h 154781"/>
              <a:gd name="connsiteX71" fmla="*/ 6572 w 526922"/>
              <a:gd name="connsiteY71" fmla="*/ 0 h 15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26922" h="154781">
                <a:moveTo>
                  <a:pt x="526923" y="115252"/>
                </a:moveTo>
                <a:cubicBezTo>
                  <a:pt x="526923" y="111633"/>
                  <a:pt x="523970" y="108680"/>
                  <a:pt x="520351" y="108680"/>
                </a:cubicBezTo>
                <a:cubicBezTo>
                  <a:pt x="516731" y="108680"/>
                  <a:pt x="513779" y="111633"/>
                  <a:pt x="513779" y="115252"/>
                </a:cubicBezTo>
                <a:cubicBezTo>
                  <a:pt x="513779" y="127159"/>
                  <a:pt x="513779" y="138208"/>
                  <a:pt x="513779" y="148209"/>
                </a:cubicBezTo>
                <a:cubicBezTo>
                  <a:pt x="513779" y="151829"/>
                  <a:pt x="516731" y="154781"/>
                  <a:pt x="520351" y="154781"/>
                </a:cubicBezTo>
                <a:cubicBezTo>
                  <a:pt x="523970" y="154781"/>
                  <a:pt x="526923" y="151829"/>
                  <a:pt x="526923" y="148209"/>
                </a:cubicBezTo>
                <a:cubicBezTo>
                  <a:pt x="526923" y="138208"/>
                  <a:pt x="526923" y="127159"/>
                  <a:pt x="526923" y="115252"/>
                </a:cubicBezTo>
                <a:close/>
                <a:moveTo>
                  <a:pt x="526923" y="79057"/>
                </a:moveTo>
                <a:cubicBezTo>
                  <a:pt x="526923" y="66961"/>
                  <a:pt x="524827" y="56579"/>
                  <a:pt x="521303" y="47625"/>
                </a:cubicBezTo>
                <a:cubicBezTo>
                  <a:pt x="519970" y="44291"/>
                  <a:pt x="516160" y="42577"/>
                  <a:pt x="512826" y="43910"/>
                </a:cubicBezTo>
                <a:cubicBezTo>
                  <a:pt x="509397" y="45244"/>
                  <a:pt x="507778" y="49054"/>
                  <a:pt x="509111" y="52483"/>
                </a:cubicBezTo>
                <a:cubicBezTo>
                  <a:pt x="511969" y="59722"/>
                  <a:pt x="513779" y="68485"/>
                  <a:pt x="513779" y="79057"/>
                </a:cubicBezTo>
                <a:cubicBezTo>
                  <a:pt x="513779" y="80105"/>
                  <a:pt x="513779" y="81248"/>
                  <a:pt x="513779" y="82296"/>
                </a:cubicBezTo>
                <a:cubicBezTo>
                  <a:pt x="513779" y="85915"/>
                  <a:pt x="516731" y="88868"/>
                  <a:pt x="520351" y="88868"/>
                </a:cubicBezTo>
                <a:cubicBezTo>
                  <a:pt x="523970" y="88868"/>
                  <a:pt x="526923" y="85915"/>
                  <a:pt x="526923" y="82296"/>
                </a:cubicBezTo>
                <a:cubicBezTo>
                  <a:pt x="526923" y="81248"/>
                  <a:pt x="526923" y="80105"/>
                  <a:pt x="526923" y="79057"/>
                </a:cubicBezTo>
                <a:close/>
                <a:moveTo>
                  <a:pt x="468630" y="2762"/>
                </a:moveTo>
                <a:cubicBezTo>
                  <a:pt x="465106" y="1714"/>
                  <a:pt x="461486" y="3715"/>
                  <a:pt x="460439" y="7239"/>
                </a:cubicBezTo>
                <a:cubicBezTo>
                  <a:pt x="459486" y="10763"/>
                  <a:pt x="461486" y="14383"/>
                  <a:pt x="465010" y="15430"/>
                </a:cubicBezTo>
                <a:cubicBezTo>
                  <a:pt x="472440" y="17526"/>
                  <a:pt x="482822" y="21622"/>
                  <a:pt x="491776" y="28956"/>
                </a:cubicBezTo>
                <a:cubicBezTo>
                  <a:pt x="494633" y="31242"/>
                  <a:pt x="498824" y="30861"/>
                  <a:pt x="501110" y="28004"/>
                </a:cubicBezTo>
                <a:cubicBezTo>
                  <a:pt x="503301" y="25241"/>
                  <a:pt x="502920" y="21050"/>
                  <a:pt x="500063" y="18764"/>
                </a:cubicBezTo>
                <a:cubicBezTo>
                  <a:pt x="489109" y="9906"/>
                  <a:pt x="477202" y="5239"/>
                  <a:pt x="468630" y="2762"/>
                </a:cubicBezTo>
                <a:close/>
                <a:moveTo>
                  <a:pt x="401193" y="0"/>
                </a:moveTo>
                <a:cubicBezTo>
                  <a:pt x="397574" y="0"/>
                  <a:pt x="394621" y="2953"/>
                  <a:pt x="394621" y="6667"/>
                </a:cubicBezTo>
                <a:cubicBezTo>
                  <a:pt x="394621" y="10287"/>
                  <a:pt x="397574" y="13240"/>
                  <a:pt x="401193" y="13240"/>
                </a:cubicBezTo>
                <a:lnTo>
                  <a:pt x="434150" y="13240"/>
                </a:lnTo>
                <a:cubicBezTo>
                  <a:pt x="437769" y="13240"/>
                  <a:pt x="440722" y="10287"/>
                  <a:pt x="440722" y="6667"/>
                </a:cubicBezTo>
                <a:cubicBezTo>
                  <a:pt x="440722" y="2953"/>
                  <a:pt x="437769" y="0"/>
                  <a:pt x="434150" y="0"/>
                </a:cubicBezTo>
                <a:lnTo>
                  <a:pt x="401193" y="0"/>
                </a:lnTo>
                <a:close/>
                <a:moveTo>
                  <a:pt x="335471" y="0"/>
                </a:moveTo>
                <a:cubicBezTo>
                  <a:pt x="331851" y="0"/>
                  <a:pt x="328898" y="2953"/>
                  <a:pt x="328898" y="6667"/>
                </a:cubicBezTo>
                <a:cubicBezTo>
                  <a:pt x="328898" y="10287"/>
                  <a:pt x="331851" y="13240"/>
                  <a:pt x="335471" y="13240"/>
                </a:cubicBezTo>
                <a:lnTo>
                  <a:pt x="368332" y="13240"/>
                </a:lnTo>
                <a:cubicBezTo>
                  <a:pt x="371951" y="13240"/>
                  <a:pt x="374904" y="10287"/>
                  <a:pt x="374904" y="6667"/>
                </a:cubicBezTo>
                <a:cubicBezTo>
                  <a:pt x="374904" y="2953"/>
                  <a:pt x="371951" y="0"/>
                  <a:pt x="368332" y="0"/>
                </a:cubicBezTo>
                <a:lnTo>
                  <a:pt x="335471" y="0"/>
                </a:lnTo>
                <a:close/>
                <a:moveTo>
                  <a:pt x="269653" y="0"/>
                </a:moveTo>
                <a:cubicBezTo>
                  <a:pt x="266033" y="0"/>
                  <a:pt x="263081" y="2953"/>
                  <a:pt x="263081" y="6667"/>
                </a:cubicBezTo>
                <a:cubicBezTo>
                  <a:pt x="263081" y="10287"/>
                  <a:pt x="266033" y="13240"/>
                  <a:pt x="269653" y="13240"/>
                </a:cubicBezTo>
                <a:lnTo>
                  <a:pt x="302609" y="13240"/>
                </a:lnTo>
                <a:cubicBezTo>
                  <a:pt x="306229" y="13240"/>
                  <a:pt x="309182" y="10287"/>
                  <a:pt x="309182" y="6667"/>
                </a:cubicBezTo>
                <a:cubicBezTo>
                  <a:pt x="309182" y="2953"/>
                  <a:pt x="306229" y="0"/>
                  <a:pt x="302609" y="0"/>
                </a:cubicBezTo>
                <a:lnTo>
                  <a:pt x="269653" y="0"/>
                </a:lnTo>
                <a:close/>
                <a:moveTo>
                  <a:pt x="203930" y="0"/>
                </a:moveTo>
                <a:cubicBezTo>
                  <a:pt x="200311" y="0"/>
                  <a:pt x="197358" y="2953"/>
                  <a:pt x="197358" y="6667"/>
                </a:cubicBezTo>
                <a:cubicBezTo>
                  <a:pt x="197358" y="10287"/>
                  <a:pt x="200311" y="13240"/>
                  <a:pt x="203930" y="13240"/>
                </a:cubicBezTo>
                <a:lnTo>
                  <a:pt x="236792" y="13240"/>
                </a:lnTo>
                <a:cubicBezTo>
                  <a:pt x="240411" y="13240"/>
                  <a:pt x="243364" y="10287"/>
                  <a:pt x="243364" y="6667"/>
                </a:cubicBezTo>
                <a:cubicBezTo>
                  <a:pt x="243364" y="2953"/>
                  <a:pt x="240411" y="0"/>
                  <a:pt x="236792" y="0"/>
                </a:cubicBezTo>
                <a:lnTo>
                  <a:pt x="203930" y="0"/>
                </a:lnTo>
                <a:close/>
                <a:moveTo>
                  <a:pt x="138113" y="0"/>
                </a:moveTo>
                <a:cubicBezTo>
                  <a:pt x="134493" y="0"/>
                  <a:pt x="131540" y="2953"/>
                  <a:pt x="131540" y="6667"/>
                </a:cubicBezTo>
                <a:cubicBezTo>
                  <a:pt x="131540" y="10287"/>
                  <a:pt x="134493" y="13240"/>
                  <a:pt x="138113" y="13240"/>
                </a:cubicBezTo>
                <a:lnTo>
                  <a:pt x="171069" y="13240"/>
                </a:lnTo>
                <a:cubicBezTo>
                  <a:pt x="174689" y="13240"/>
                  <a:pt x="177641" y="10287"/>
                  <a:pt x="177641" y="6667"/>
                </a:cubicBezTo>
                <a:cubicBezTo>
                  <a:pt x="177641" y="2953"/>
                  <a:pt x="174689" y="0"/>
                  <a:pt x="171069" y="0"/>
                </a:cubicBezTo>
                <a:lnTo>
                  <a:pt x="138113" y="0"/>
                </a:lnTo>
                <a:close/>
                <a:moveTo>
                  <a:pt x="72390" y="0"/>
                </a:moveTo>
                <a:cubicBezTo>
                  <a:pt x="68771" y="0"/>
                  <a:pt x="65818" y="2953"/>
                  <a:pt x="65818" y="6667"/>
                </a:cubicBezTo>
                <a:cubicBezTo>
                  <a:pt x="65818" y="10287"/>
                  <a:pt x="68771" y="13240"/>
                  <a:pt x="72390" y="13240"/>
                </a:cubicBezTo>
                <a:lnTo>
                  <a:pt x="105251" y="13240"/>
                </a:lnTo>
                <a:cubicBezTo>
                  <a:pt x="108871" y="13240"/>
                  <a:pt x="111824" y="10287"/>
                  <a:pt x="111824" y="6667"/>
                </a:cubicBezTo>
                <a:cubicBezTo>
                  <a:pt x="111824" y="2953"/>
                  <a:pt x="108871" y="0"/>
                  <a:pt x="105251" y="0"/>
                </a:cubicBezTo>
                <a:lnTo>
                  <a:pt x="72390" y="0"/>
                </a:lnTo>
                <a:close/>
                <a:moveTo>
                  <a:pt x="6572" y="0"/>
                </a:moveTo>
                <a:cubicBezTo>
                  <a:pt x="2953" y="0"/>
                  <a:pt x="0" y="2953"/>
                  <a:pt x="0" y="6667"/>
                </a:cubicBezTo>
                <a:cubicBezTo>
                  <a:pt x="0" y="10287"/>
                  <a:pt x="2953" y="13240"/>
                  <a:pt x="6572" y="13240"/>
                </a:cubicBezTo>
                <a:lnTo>
                  <a:pt x="39529" y="13240"/>
                </a:lnTo>
                <a:cubicBezTo>
                  <a:pt x="43148" y="13240"/>
                  <a:pt x="46101" y="10287"/>
                  <a:pt x="46101" y="6667"/>
                </a:cubicBezTo>
                <a:cubicBezTo>
                  <a:pt x="46101" y="2953"/>
                  <a:pt x="43148" y="0"/>
                  <a:pt x="39529" y="0"/>
                </a:cubicBezTo>
                <a:lnTo>
                  <a:pt x="6572" y="0"/>
                </a:lnTo>
                <a:close/>
              </a:path>
            </a:pathLst>
          </a:custGeom>
          <a:noFill/>
          <a:ln w="1270" cap="flat">
            <a:solidFill>
              <a:srgbClr val="000000">
                <a:alpha val="0"/>
              </a:srgbClr>
            </a:solidFill>
            <a:prstDash val="solid"/>
            <a:miter/>
          </a:ln>
        </p:spPr>
        <p:txBody>
          <a:bodyPr rtlCol="0" anchor="ctr"/>
          <a:lstStyle/>
          <a:p>
            <a:endParaRPr lang="ru-RU"/>
          </a:p>
        </p:txBody>
      </p:sp>
      <p:sp>
        <p:nvSpPr>
          <p:cNvPr id="1121" name="Полилиния: фигура 1120">
            <a:extLst>
              <a:ext uri="{FF2B5EF4-FFF2-40B4-BE49-F238E27FC236}">
                <a16:creationId xmlns:a16="http://schemas.microsoft.com/office/drawing/2014/main" id="{C0BE0063-066E-2181-B4DC-60F7D5E12400}"/>
              </a:ext>
            </a:extLst>
          </p:cNvPr>
          <p:cNvSpPr/>
          <p:nvPr/>
        </p:nvSpPr>
        <p:spPr>
          <a:xfrm>
            <a:off x="3073720" y="4060809"/>
            <a:ext cx="29527" cy="13239"/>
          </a:xfrm>
          <a:custGeom>
            <a:avLst/>
            <a:gdLst>
              <a:gd name="connsiteX0" fmla="*/ 22955 w 29527"/>
              <a:gd name="connsiteY0" fmla="*/ 0 h 13239"/>
              <a:gd name="connsiteX1" fmla="*/ 6572 w 29527"/>
              <a:gd name="connsiteY1" fmla="*/ 0 h 13239"/>
              <a:gd name="connsiteX2" fmla="*/ 0 w 29527"/>
              <a:gd name="connsiteY2" fmla="*/ 6667 h 13239"/>
              <a:gd name="connsiteX3" fmla="*/ 6572 w 29527"/>
              <a:gd name="connsiteY3" fmla="*/ 13240 h 13239"/>
              <a:gd name="connsiteX4" fmla="*/ 22955 w 29527"/>
              <a:gd name="connsiteY4" fmla="*/ 13240 h 13239"/>
              <a:gd name="connsiteX5" fmla="*/ 29527 w 29527"/>
              <a:gd name="connsiteY5" fmla="*/ 6667 h 13239"/>
              <a:gd name="connsiteX6" fmla="*/ 22955 w 29527"/>
              <a:gd name="connsiteY6" fmla="*/ 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239">
                <a:moveTo>
                  <a:pt x="22955" y="0"/>
                </a:moveTo>
                <a:lnTo>
                  <a:pt x="6572" y="0"/>
                </a:lnTo>
                <a:cubicBezTo>
                  <a:pt x="2858" y="0"/>
                  <a:pt x="0" y="2953"/>
                  <a:pt x="0" y="6667"/>
                </a:cubicBezTo>
                <a:cubicBezTo>
                  <a:pt x="0" y="10287"/>
                  <a:pt x="2858" y="13240"/>
                  <a:pt x="6572" y="13240"/>
                </a:cubicBezTo>
                <a:lnTo>
                  <a:pt x="22955" y="13240"/>
                </a:lnTo>
                <a:cubicBezTo>
                  <a:pt x="26575" y="13240"/>
                  <a:pt x="29527" y="10287"/>
                  <a:pt x="29527" y="6667"/>
                </a:cubicBezTo>
                <a:cubicBezTo>
                  <a:pt x="29527" y="2953"/>
                  <a:pt x="26575" y="0"/>
                  <a:pt x="22955" y="0"/>
                </a:cubicBezTo>
                <a:close/>
              </a:path>
            </a:pathLst>
          </a:custGeom>
          <a:solidFill>
            <a:srgbClr val="FFFFFF"/>
          </a:solidFill>
          <a:ln w="9525" cap="flat">
            <a:noFill/>
            <a:prstDash val="solid"/>
            <a:miter/>
          </a:ln>
        </p:spPr>
        <p:txBody>
          <a:bodyPr rtlCol="0" anchor="ctr"/>
          <a:lstStyle/>
          <a:p>
            <a:endParaRPr lang="ru-RU"/>
          </a:p>
        </p:txBody>
      </p:sp>
      <p:sp>
        <p:nvSpPr>
          <p:cNvPr id="1122" name="Полилиния: фигура 1121">
            <a:extLst>
              <a:ext uri="{FF2B5EF4-FFF2-40B4-BE49-F238E27FC236}">
                <a16:creationId xmlns:a16="http://schemas.microsoft.com/office/drawing/2014/main" id="{2E86C746-AE02-F576-8211-93DF3C391908}"/>
              </a:ext>
            </a:extLst>
          </p:cNvPr>
          <p:cNvSpPr/>
          <p:nvPr/>
        </p:nvSpPr>
        <p:spPr>
          <a:xfrm>
            <a:off x="3073720" y="4060809"/>
            <a:ext cx="29527" cy="13239"/>
          </a:xfrm>
          <a:custGeom>
            <a:avLst/>
            <a:gdLst>
              <a:gd name="connsiteX0" fmla="*/ 6572 w 29527"/>
              <a:gd name="connsiteY0" fmla="*/ 0 h 13239"/>
              <a:gd name="connsiteX1" fmla="*/ 0 w 29527"/>
              <a:gd name="connsiteY1" fmla="*/ 6667 h 13239"/>
              <a:gd name="connsiteX2" fmla="*/ 6572 w 29527"/>
              <a:gd name="connsiteY2" fmla="*/ 13240 h 13239"/>
              <a:gd name="connsiteX3" fmla="*/ 22955 w 29527"/>
              <a:gd name="connsiteY3" fmla="*/ 13240 h 13239"/>
              <a:gd name="connsiteX4" fmla="*/ 29527 w 29527"/>
              <a:gd name="connsiteY4" fmla="*/ 6667 h 13239"/>
              <a:gd name="connsiteX5" fmla="*/ 22955 w 29527"/>
              <a:gd name="connsiteY5" fmla="*/ 0 h 13239"/>
              <a:gd name="connsiteX6" fmla="*/ 6572 w 29527"/>
              <a:gd name="connsiteY6" fmla="*/ 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239">
                <a:moveTo>
                  <a:pt x="6572" y="0"/>
                </a:moveTo>
                <a:cubicBezTo>
                  <a:pt x="2858" y="0"/>
                  <a:pt x="0" y="2953"/>
                  <a:pt x="0" y="6667"/>
                </a:cubicBezTo>
                <a:cubicBezTo>
                  <a:pt x="0" y="10287"/>
                  <a:pt x="2858" y="13240"/>
                  <a:pt x="6572" y="13240"/>
                </a:cubicBezTo>
                <a:lnTo>
                  <a:pt x="22955" y="13240"/>
                </a:lnTo>
                <a:cubicBezTo>
                  <a:pt x="26575" y="13240"/>
                  <a:pt x="29527" y="10287"/>
                  <a:pt x="29527" y="6667"/>
                </a:cubicBezTo>
                <a:cubicBezTo>
                  <a:pt x="29527" y="2953"/>
                  <a:pt x="26575" y="0"/>
                  <a:pt x="22955" y="0"/>
                </a:cubicBezTo>
                <a:lnTo>
                  <a:pt x="6572" y="0"/>
                </a:lnTo>
                <a:close/>
              </a:path>
            </a:pathLst>
          </a:custGeom>
          <a:noFill/>
          <a:ln w="1270" cap="flat">
            <a:solidFill>
              <a:srgbClr val="000000">
                <a:alpha val="0"/>
              </a:srgbClr>
            </a:solidFill>
            <a:prstDash val="solid"/>
            <a:miter/>
          </a:ln>
        </p:spPr>
        <p:txBody>
          <a:bodyPr rtlCol="0" anchor="ctr"/>
          <a:lstStyle/>
          <a:p>
            <a:endParaRPr lang="ru-RU"/>
          </a:p>
        </p:txBody>
      </p:sp>
      <p:sp>
        <p:nvSpPr>
          <p:cNvPr id="1123" name="Полилиния: фигура 1122">
            <a:extLst>
              <a:ext uri="{FF2B5EF4-FFF2-40B4-BE49-F238E27FC236}">
                <a16:creationId xmlns:a16="http://schemas.microsoft.com/office/drawing/2014/main" id="{11E92F44-7742-C43F-8771-BC488999EDE8}"/>
              </a:ext>
            </a:extLst>
          </p:cNvPr>
          <p:cNvSpPr/>
          <p:nvPr/>
        </p:nvSpPr>
        <p:spPr>
          <a:xfrm>
            <a:off x="1413322" y="3873262"/>
            <a:ext cx="13144" cy="29622"/>
          </a:xfrm>
          <a:custGeom>
            <a:avLst/>
            <a:gdLst>
              <a:gd name="connsiteX0" fmla="*/ 0 w 13144"/>
              <a:gd name="connsiteY0" fmla="*/ 6572 h 29622"/>
              <a:gd name="connsiteX1" fmla="*/ 0 w 13144"/>
              <a:gd name="connsiteY1" fmla="*/ 9430 h 29622"/>
              <a:gd name="connsiteX2" fmla="*/ 0 w 13144"/>
              <a:gd name="connsiteY2" fmla="*/ 23050 h 29622"/>
              <a:gd name="connsiteX3" fmla="*/ 6572 w 13144"/>
              <a:gd name="connsiteY3" fmla="*/ 29623 h 29622"/>
              <a:gd name="connsiteX4" fmla="*/ 13145 w 13144"/>
              <a:gd name="connsiteY4" fmla="*/ 23050 h 29622"/>
              <a:gd name="connsiteX5" fmla="*/ 13145 w 13144"/>
              <a:gd name="connsiteY5" fmla="*/ 6572 h 29622"/>
              <a:gd name="connsiteX6" fmla="*/ 6572 w 13144"/>
              <a:gd name="connsiteY6" fmla="*/ 0 h 29622"/>
              <a:gd name="connsiteX7" fmla="*/ 0 w 13144"/>
              <a:gd name="connsiteY7" fmla="*/ 6572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44" h="29622">
                <a:moveTo>
                  <a:pt x="0" y="6572"/>
                </a:moveTo>
                <a:cubicBezTo>
                  <a:pt x="0" y="6572"/>
                  <a:pt x="0" y="7144"/>
                  <a:pt x="0" y="9430"/>
                </a:cubicBezTo>
                <a:cubicBezTo>
                  <a:pt x="0" y="11716"/>
                  <a:pt x="0" y="15907"/>
                  <a:pt x="0" y="23050"/>
                </a:cubicBezTo>
                <a:cubicBezTo>
                  <a:pt x="0" y="26670"/>
                  <a:pt x="2953" y="29623"/>
                  <a:pt x="6572" y="29623"/>
                </a:cubicBezTo>
                <a:cubicBezTo>
                  <a:pt x="10192" y="29623"/>
                  <a:pt x="13145" y="26670"/>
                  <a:pt x="13145" y="23050"/>
                </a:cubicBezTo>
                <a:cubicBezTo>
                  <a:pt x="13145" y="8763"/>
                  <a:pt x="13145" y="6572"/>
                  <a:pt x="13145" y="6572"/>
                </a:cubicBezTo>
                <a:cubicBezTo>
                  <a:pt x="13145" y="2953"/>
                  <a:pt x="10192" y="0"/>
                  <a:pt x="6572" y="0"/>
                </a:cubicBezTo>
                <a:cubicBezTo>
                  <a:pt x="2953" y="0"/>
                  <a:pt x="0" y="2953"/>
                  <a:pt x="0" y="6572"/>
                </a:cubicBezTo>
                <a:close/>
              </a:path>
            </a:pathLst>
          </a:custGeom>
          <a:solidFill>
            <a:srgbClr val="FFFFFF"/>
          </a:solidFill>
          <a:ln w="9525" cap="flat">
            <a:noFill/>
            <a:prstDash val="solid"/>
            <a:miter/>
          </a:ln>
        </p:spPr>
        <p:txBody>
          <a:bodyPr rtlCol="0" anchor="ctr"/>
          <a:lstStyle/>
          <a:p>
            <a:endParaRPr lang="ru-RU"/>
          </a:p>
        </p:txBody>
      </p:sp>
      <p:sp>
        <p:nvSpPr>
          <p:cNvPr id="1124" name="Полилиния: фигура 1123">
            <a:extLst>
              <a:ext uri="{FF2B5EF4-FFF2-40B4-BE49-F238E27FC236}">
                <a16:creationId xmlns:a16="http://schemas.microsoft.com/office/drawing/2014/main" id="{90C5F464-291F-0B43-9CD4-80FDACCC9C0B}"/>
              </a:ext>
            </a:extLst>
          </p:cNvPr>
          <p:cNvSpPr/>
          <p:nvPr/>
        </p:nvSpPr>
        <p:spPr>
          <a:xfrm>
            <a:off x="1413322" y="3873262"/>
            <a:ext cx="13144" cy="29622"/>
          </a:xfrm>
          <a:custGeom>
            <a:avLst/>
            <a:gdLst>
              <a:gd name="connsiteX0" fmla="*/ 0 w 13144"/>
              <a:gd name="connsiteY0" fmla="*/ 9430 h 29622"/>
              <a:gd name="connsiteX1" fmla="*/ 0 w 13144"/>
              <a:gd name="connsiteY1" fmla="*/ 23050 h 29622"/>
              <a:gd name="connsiteX2" fmla="*/ 6572 w 13144"/>
              <a:gd name="connsiteY2" fmla="*/ 29623 h 29622"/>
              <a:gd name="connsiteX3" fmla="*/ 13145 w 13144"/>
              <a:gd name="connsiteY3" fmla="*/ 23050 h 29622"/>
              <a:gd name="connsiteX4" fmla="*/ 13145 w 13144"/>
              <a:gd name="connsiteY4" fmla="*/ 6572 h 29622"/>
              <a:gd name="connsiteX5" fmla="*/ 6572 w 13144"/>
              <a:gd name="connsiteY5" fmla="*/ 0 h 29622"/>
              <a:gd name="connsiteX6" fmla="*/ 0 w 13144"/>
              <a:gd name="connsiteY6" fmla="*/ 6572 h 29622"/>
              <a:gd name="connsiteX7" fmla="*/ 0 w 13144"/>
              <a:gd name="connsiteY7" fmla="*/ 9430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44" h="29622">
                <a:moveTo>
                  <a:pt x="0" y="9430"/>
                </a:moveTo>
                <a:cubicBezTo>
                  <a:pt x="0" y="11716"/>
                  <a:pt x="0" y="15907"/>
                  <a:pt x="0" y="23050"/>
                </a:cubicBezTo>
                <a:cubicBezTo>
                  <a:pt x="0" y="26670"/>
                  <a:pt x="2953" y="29623"/>
                  <a:pt x="6572" y="29623"/>
                </a:cubicBezTo>
                <a:cubicBezTo>
                  <a:pt x="10192" y="29623"/>
                  <a:pt x="13145" y="26670"/>
                  <a:pt x="13145" y="23050"/>
                </a:cubicBezTo>
                <a:cubicBezTo>
                  <a:pt x="13145" y="8763"/>
                  <a:pt x="13145" y="6572"/>
                  <a:pt x="13145" y="6572"/>
                </a:cubicBezTo>
                <a:cubicBezTo>
                  <a:pt x="13145" y="2953"/>
                  <a:pt x="10192" y="0"/>
                  <a:pt x="6572" y="0"/>
                </a:cubicBezTo>
                <a:cubicBezTo>
                  <a:pt x="2953" y="0"/>
                  <a:pt x="0" y="2953"/>
                  <a:pt x="0" y="6572"/>
                </a:cubicBezTo>
                <a:cubicBezTo>
                  <a:pt x="0" y="6572"/>
                  <a:pt x="0" y="7144"/>
                  <a:pt x="0" y="9430"/>
                </a:cubicBezTo>
                <a:close/>
              </a:path>
            </a:pathLst>
          </a:custGeom>
          <a:noFill/>
          <a:ln w="1270" cap="flat">
            <a:solidFill>
              <a:srgbClr val="000000">
                <a:alpha val="0"/>
              </a:srgbClr>
            </a:solidFill>
            <a:prstDash val="solid"/>
            <a:miter/>
          </a:ln>
        </p:spPr>
        <p:txBody>
          <a:bodyPr rtlCol="0" anchor="ctr"/>
          <a:lstStyle/>
          <a:p>
            <a:endParaRPr lang="ru-RU"/>
          </a:p>
        </p:txBody>
      </p:sp>
      <p:sp>
        <p:nvSpPr>
          <p:cNvPr id="1125" name="Полилиния: фигура 1124">
            <a:extLst>
              <a:ext uri="{FF2B5EF4-FFF2-40B4-BE49-F238E27FC236}">
                <a16:creationId xmlns:a16="http://schemas.microsoft.com/office/drawing/2014/main" id="{AFF8E8CE-2094-29D6-12FC-AC8C2DEF5D58}"/>
              </a:ext>
            </a:extLst>
          </p:cNvPr>
          <p:cNvSpPr/>
          <p:nvPr/>
        </p:nvSpPr>
        <p:spPr>
          <a:xfrm>
            <a:off x="1413322" y="3922220"/>
            <a:ext cx="500919" cy="109061"/>
          </a:xfrm>
          <a:custGeom>
            <a:avLst/>
            <a:gdLst>
              <a:gd name="connsiteX0" fmla="*/ 0 w 500919"/>
              <a:gd name="connsiteY0" fmla="*/ 6572 h 109061"/>
              <a:gd name="connsiteX1" fmla="*/ 0 w 500919"/>
              <a:gd name="connsiteY1" fmla="*/ 30004 h 109061"/>
              <a:gd name="connsiteX2" fmla="*/ 476 w 500919"/>
              <a:gd name="connsiteY2" fmla="*/ 39815 h 109061"/>
              <a:gd name="connsiteX3" fmla="*/ 7620 w 500919"/>
              <a:gd name="connsiteY3" fmla="*/ 45720 h 109061"/>
              <a:gd name="connsiteX4" fmla="*/ 13526 w 500919"/>
              <a:gd name="connsiteY4" fmla="*/ 38481 h 109061"/>
              <a:gd name="connsiteX5" fmla="*/ 13145 w 500919"/>
              <a:gd name="connsiteY5" fmla="*/ 30004 h 109061"/>
              <a:gd name="connsiteX6" fmla="*/ 13145 w 500919"/>
              <a:gd name="connsiteY6" fmla="*/ 6572 h 109061"/>
              <a:gd name="connsiteX7" fmla="*/ 6572 w 500919"/>
              <a:gd name="connsiteY7" fmla="*/ 0 h 109061"/>
              <a:gd name="connsiteX8" fmla="*/ 0 w 500919"/>
              <a:gd name="connsiteY8" fmla="*/ 6572 h 109061"/>
              <a:gd name="connsiteX9" fmla="*/ 11621 w 500919"/>
              <a:gd name="connsiteY9" fmla="*/ 73247 h 109061"/>
              <a:gd name="connsiteX10" fmla="*/ 37338 w 500919"/>
              <a:gd name="connsiteY10" fmla="*/ 97536 h 109061"/>
              <a:gd name="connsiteX11" fmla="*/ 46291 w 500919"/>
              <a:gd name="connsiteY11" fmla="*/ 95155 h 109061"/>
              <a:gd name="connsiteX12" fmla="*/ 43910 w 500919"/>
              <a:gd name="connsiteY12" fmla="*/ 86106 h 109061"/>
              <a:gd name="connsiteX13" fmla="*/ 22670 w 500919"/>
              <a:gd name="connsiteY13" fmla="*/ 66199 h 109061"/>
              <a:gd name="connsiteX14" fmla="*/ 13621 w 500919"/>
              <a:gd name="connsiteY14" fmla="*/ 64199 h 109061"/>
              <a:gd name="connsiteX15" fmla="*/ 11621 w 500919"/>
              <a:gd name="connsiteY15" fmla="*/ 73247 h 109061"/>
              <a:gd name="connsiteX16" fmla="*/ 70485 w 500919"/>
              <a:gd name="connsiteY16" fmla="*/ 108966 h 109061"/>
              <a:gd name="connsiteX17" fmla="*/ 70961 w 500919"/>
              <a:gd name="connsiteY17" fmla="*/ 108966 h 109061"/>
              <a:gd name="connsiteX18" fmla="*/ 71628 w 500919"/>
              <a:gd name="connsiteY18" fmla="*/ 109061 h 109061"/>
              <a:gd name="connsiteX19" fmla="*/ 103822 w 500919"/>
              <a:gd name="connsiteY19" fmla="*/ 109061 h 109061"/>
              <a:gd name="connsiteX20" fmla="*/ 110395 w 500919"/>
              <a:gd name="connsiteY20" fmla="*/ 102394 h 109061"/>
              <a:gd name="connsiteX21" fmla="*/ 103822 w 500919"/>
              <a:gd name="connsiteY21" fmla="*/ 95821 h 109061"/>
              <a:gd name="connsiteX22" fmla="*/ 71628 w 500919"/>
              <a:gd name="connsiteY22" fmla="*/ 95821 h 109061"/>
              <a:gd name="connsiteX23" fmla="*/ 71628 w 500919"/>
              <a:gd name="connsiteY23" fmla="*/ 102394 h 109061"/>
              <a:gd name="connsiteX24" fmla="*/ 72295 w 500919"/>
              <a:gd name="connsiteY24" fmla="*/ 95917 h 109061"/>
              <a:gd name="connsiteX25" fmla="*/ 72104 w 500919"/>
              <a:gd name="connsiteY25" fmla="*/ 95821 h 109061"/>
              <a:gd name="connsiteX26" fmla="*/ 64770 w 500919"/>
              <a:gd name="connsiteY26" fmla="*/ 101632 h 109061"/>
              <a:gd name="connsiteX27" fmla="*/ 70485 w 500919"/>
              <a:gd name="connsiteY27" fmla="*/ 108966 h 109061"/>
              <a:gd name="connsiteX28" fmla="*/ 136398 w 500919"/>
              <a:gd name="connsiteY28" fmla="*/ 109061 h 109061"/>
              <a:gd name="connsiteX29" fmla="*/ 168974 w 500919"/>
              <a:gd name="connsiteY29" fmla="*/ 109061 h 109061"/>
              <a:gd name="connsiteX30" fmla="*/ 175546 w 500919"/>
              <a:gd name="connsiteY30" fmla="*/ 102394 h 109061"/>
              <a:gd name="connsiteX31" fmla="*/ 168974 w 500919"/>
              <a:gd name="connsiteY31" fmla="*/ 95821 h 109061"/>
              <a:gd name="connsiteX32" fmla="*/ 136398 w 500919"/>
              <a:gd name="connsiteY32" fmla="*/ 95821 h 109061"/>
              <a:gd name="connsiteX33" fmla="*/ 129826 w 500919"/>
              <a:gd name="connsiteY33" fmla="*/ 102394 h 109061"/>
              <a:gd name="connsiteX34" fmla="*/ 136398 w 500919"/>
              <a:gd name="connsiteY34" fmla="*/ 109061 h 109061"/>
              <a:gd name="connsiteX35" fmla="*/ 201454 w 500919"/>
              <a:gd name="connsiteY35" fmla="*/ 109061 h 109061"/>
              <a:gd name="connsiteX36" fmla="*/ 234029 w 500919"/>
              <a:gd name="connsiteY36" fmla="*/ 109061 h 109061"/>
              <a:gd name="connsiteX37" fmla="*/ 240601 w 500919"/>
              <a:gd name="connsiteY37" fmla="*/ 102394 h 109061"/>
              <a:gd name="connsiteX38" fmla="*/ 234029 w 500919"/>
              <a:gd name="connsiteY38" fmla="*/ 95821 h 109061"/>
              <a:gd name="connsiteX39" fmla="*/ 201454 w 500919"/>
              <a:gd name="connsiteY39" fmla="*/ 95821 h 109061"/>
              <a:gd name="connsiteX40" fmla="*/ 194882 w 500919"/>
              <a:gd name="connsiteY40" fmla="*/ 102394 h 109061"/>
              <a:gd name="connsiteX41" fmla="*/ 201454 w 500919"/>
              <a:gd name="connsiteY41" fmla="*/ 109061 h 109061"/>
              <a:gd name="connsiteX42" fmla="*/ 266510 w 500919"/>
              <a:gd name="connsiteY42" fmla="*/ 109061 h 109061"/>
              <a:gd name="connsiteX43" fmla="*/ 299085 w 500919"/>
              <a:gd name="connsiteY43" fmla="*/ 109061 h 109061"/>
              <a:gd name="connsiteX44" fmla="*/ 305657 w 500919"/>
              <a:gd name="connsiteY44" fmla="*/ 102394 h 109061"/>
              <a:gd name="connsiteX45" fmla="*/ 299085 w 500919"/>
              <a:gd name="connsiteY45" fmla="*/ 95821 h 109061"/>
              <a:gd name="connsiteX46" fmla="*/ 266510 w 500919"/>
              <a:gd name="connsiteY46" fmla="*/ 95821 h 109061"/>
              <a:gd name="connsiteX47" fmla="*/ 259937 w 500919"/>
              <a:gd name="connsiteY47" fmla="*/ 102394 h 109061"/>
              <a:gd name="connsiteX48" fmla="*/ 266510 w 500919"/>
              <a:gd name="connsiteY48" fmla="*/ 109061 h 109061"/>
              <a:gd name="connsiteX49" fmla="*/ 331661 w 500919"/>
              <a:gd name="connsiteY49" fmla="*/ 109061 h 109061"/>
              <a:gd name="connsiteX50" fmla="*/ 364141 w 500919"/>
              <a:gd name="connsiteY50" fmla="*/ 109061 h 109061"/>
              <a:gd name="connsiteX51" fmla="*/ 370713 w 500919"/>
              <a:gd name="connsiteY51" fmla="*/ 102394 h 109061"/>
              <a:gd name="connsiteX52" fmla="*/ 364141 w 500919"/>
              <a:gd name="connsiteY52" fmla="*/ 95821 h 109061"/>
              <a:gd name="connsiteX53" fmla="*/ 331661 w 500919"/>
              <a:gd name="connsiteY53" fmla="*/ 95821 h 109061"/>
              <a:gd name="connsiteX54" fmla="*/ 325088 w 500919"/>
              <a:gd name="connsiteY54" fmla="*/ 102394 h 109061"/>
              <a:gd name="connsiteX55" fmla="*/ 331661 w 500919"/>
              <a:gd name="connsiteY55" fmla="*/ 109061 h 109061"/>
              <a:gd name="connsiteX56" fmla="*/ 396716 w 500919"/>
              <a:gd name="connsiteY56" fmla="*/ 109061 h 109061"/>
              <a:gd name="connsiteX57" fmla="*/ 429292 w 500919"/>
              <a:gd name="connsiteY57" fmla="*/ 109061 h 109061"/>
              <a:gd name="connsiteX58" fmla="*/ 435864 w 500919"/>
              <a:gd name="connsiteY58" fmla="*/ 102394 h 109061"/>
              <a:gd name="connsiteX59" fmla="*/ 429292 w 500919"/>
              <a:gd name="connsiteY59" fmla="*/ 95821 h 109061"/>
              <a:gd name="connsiteX60" fmla="*/ 396716 w 500919"/>
              <a:gd name="connsiteY60" fmla="*/ 95821 h 109061"/>
              <a:gd name="connsiteX61" fmla="*/ 390144 w 500919"/>
              <a:gd name="connsiteY61" fmla="*/ 102394 h 109061"/>
              <a:gd name="connsiteX62" fmla="*/ 396716 w 500919"/>
              <a:gd name="connsiteY62" fmla="*/ 109061 h 109061"/>
              <a:gd name="connsiteX63" fmla="*/ 461772 w 500919"/>
              <a:gd name="connsiteY63" fmla="*/ 109061 h 109061"/>
              <a:gd name="connsiteX64" fmla="*/ 494347 w 500919"/>
              <a:gd name="connsiteY64" fmla="*/ 109061 h 109061"/>
              <a:gd name="connsiteX65" fmla="*/ 500920 w 500919"/>
              <a:gd name="connsiteY65" fmla="*/ 102394 h 109061"/>
              <a:gd name="connsiteX66" fmla="*/ 494347 w 500919"/>
              <a:gd name="connsiteY66" fmla="*/ 95821 h 109061"/>
              <a:gd name="connsiteX67" fmla="*/ 461772 w 500919"/>
              <a:gd name="connsiteY67" fmla="*/ 95821 h 109061"/>
              <a:gd name="connsiteX68" fmla="*/ 455200 w 500919"/>
              <a:gd name="connsiteY68" fmla="*/ 102394 h 109061"/>
              <a:gd name="connsiteX69" fmla="*/ 461772 w 500919"/>
              <a:gd name="connsiteY69" fmla="*/ 109061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00919" h="109061">
                <a:moveTo>
                  <a:pt x="0" y="6572"/>
                </a:moveTo>
                <a:cubicBezTo>
                  <a:pt x="0" y="13430"/>
                  <a:pt x="0" y="21241"/>
                  <a:pt x="0" y="30004"/>
                </a:cubicBezTo>
                <a:cubicBezTo>
                  <a:pt x="0" y="33433"/>
                  <a:pt x="191" y="36671"/>
                  <a:pt x="476" y="39815"/>
                </a:cubicBezTo>
                <a:cubicBezTo>
                  <a:pt x="857" y="43434"/>
                  <a:pt x="4001" y="46101"/>
                  <a:pt x="7620" y="45720"/>
                </a:cubicBezTo>
                <a:cubicBezTo>
                  <a:pt x="11240" y="45339"/>
                  <a:pt x="13906" y="42100"/>
                  <a:pt x="13526" y="38481"/>
                </a:cubicBezTo>
                <a:cubicBezTo>
                  <a:pt x="13240" y="35814"/>
                  <a:pt x="13145" y="32957"/>
                  <a:pt x="13145" y="30004"/>
                </a:cubicBezTo>
                <a:cubicBezTo>
                  <a:pt x="13145" y="21241"/>
                  <a:pt x="13145" y="13430"/>
                  <a:pt x="13145" y="6572"/>
                </a:cubicBezTo>
                <a:cubicBezTo>
                  <a:pt x="13145" y="2953"/>
                  <a:pt x="10192" y="0"/>
                  <a:pt x="6572" y="0"/>
                </a:cubicBezTo>
                <a:cubicBezTo>
                  <a:pt x="2953" y="0"/>
                  <a:pt x="0" y="2953"/>
                  <a:pt x="0" y="6572"/>
                </a:cubicBezTo>
                <a:close/>
                <a:moveTo>
                  <a:pt x="11621" y="73247"/>
                </a:moveTo>
                <a:cubicBezTo>
                  <a:pt x="18764" y="84487"/>
                  <a:pt x="28194" y="92297"/>
                  <a:pt x="37338" y="97536"/>
                </a:cubicBezTo>
                <a:cubicBezTo>
                  <a:pt x="40481" y="99346"/>
                  <a:pt x="44482" y="98298"/>
                  <a:pt x="46291" y="95155"/>
                </a:cubicBezTo>
                <a:cubicBezTo>
                  <a:pt x="48101" y="91916"/>
                  <a:pt x="47053" y="87916"/>
                  <a:pt x="43910" y="86106"/>
                </a:cubicBezTo>
                <a:cubicBezTo>
                  <a:pt x="36195" y="81629"/>
                  <a:pt x="28480" y="75247"/>
                  <a:pt x="22670" y="66199"/>
                </a:cubicBezTo>
                <a:cubicBezTo>
                  <a:pt x="20765" y="63151"/>
                  <a:pt x="16669" y="62293"/>
                  <a:pt x="13621" y="64199"/>
                </a:cubicBezTo>
                <a:cubicBezTo>
                  <a:pt x="10573" y="66199"/>
                  <a:pt x="9620" y="70199"/>
                  <a:pt x="11621" y="73247"/>
                </a:cubicBezTo>
                <a:close/>
                <a:moveTo>
                  <a:pt x="70485" y="108966"/>
                </a:moveTo>
                <a:lnTo>
                  <a:pt x="70961" y="108966"/>
                </a:lnTo>
                <a:lnTo>
                  <a:pt x="71628" y="109061"/>
                </a:lnTo>
                <a:lnTo>
                  <a:pt x="103822" y="109061"/>
                </a:lnTo>
                <a:cubicBezTo>
                  <a:pt x="107442" y="109061"/>
                  <a:pt x="110395" y="106108"/>
                  <a:pt x="110395" y="102394"/>
                </a:cubicBezTo>
                <a:cubicBezTo>
                  <a:pt x="110395" y="98774"/>
                  <a:pt x="107442" y="95821"/>
                  <a:pt x="103822" y="95821"/>
                </a:cubicBezTo>
                <a:lnTo>
                  <a:pt x="71628" y="95821"/>
                </a:lnTo>
                <a:lnTo>
                  <a:pt x="71628" y="102394"/>
                </a:lnTo>
                <a:lnTo>
                  <a:pt x="72295" y="95917"/>
                </a:lnTo>
                <a:lnTo>
                  <a:pt x="72104" y="95821"/>
                </a:lnTo>
                <a:cubicBezTo>
                  <a:pt x="68485" y="95441"/>
                  <a:pt x="65246" y="98012"/>
                  <a:pt x="64770" y="101632"/>
                </a:cubicBezTo>
                <a:cubicBezTo>
                  <a:pt x="64294" y="105251"/>
                  <a:pt x="66866" y="108490"/>
                  <a:pt x="70485" y="108966"/>
                </a:cubicBezTo>
                <a:close/>
                <a:moveTo>
                  <a:pt x="136398" y="109061"/>
                </a:moveTo>
                <a:lnTo>
                  <a:pt x="168974" y="109061"/>
                </a:lnTo>
                <a:cubicBezTo>
                  <a:pt x="172593" y="109061"/>
                  <a:pt x="175546" y="106108"/>
                  <a:pt x="175546" y="102394"/>
                </a:cubicBezTo>
                <a:cubicBezTo>
                  <a:pt x="175546" y="98774"/>
                  <a:pt x="172593" y="95821"/>
                  <a:pt x="168974" y="95821"/>
                </a:cubicBezTo>
                <a:lnTo>
                  <a:pt x="136398" y="95821"/>
                </a:lnTo>
                <a:cubicBezTo>
                  <a:pt x="132778" y="95821"/>
                  <a:pt x="129826" y="98774"/>
                  <a:pt x="129826" y="102394"/>
                </a:cubicBezTo>
                <a:cubicBezTo>
                  <a:pt x="129826" y="106108"/>
                  <a:pt x="132778" y="109061"/>
                  <a:pt x="136398" y="109061"/>
                </a:cubicBezTo>
                <a:close/>
                <a:moveTo>
                  <a:pt x="201454" y="109061"/>
                </a:moveTo>
                <a:lnTo>
                  <a:pt x="234029" y="109061"/>
                </a:lnTo>
                <a:cubicBezTo>
                  <a:pt x="237649" y="109061"/>
                  <a:pt x="240601" y="106108"/>
                  <a:pt x="240601" y="102394"/>
                </a:cubicBezTo>
                <a:cubicBezTo>
                  <a:pt x="240601" y="98774"/>
                  <a:pt x="237649" y="95821"/>
                  <a:pt x="234029" y="95821"/>
                </a:cubicBezTo>
                <a:lnTo>
                  <a:pt x="201454" y="95821"/>
                </a:lnTo>
                <a:cubicBezTo>
                  <a:pt x="197834" y="95821"/>
                  <a:pt x="194882" y="98774"/>
                  <a:pt x="194882" y="102394"/>
                </a:cubicBezTo>
                <a:cubicBezTo>
                  <a:pt x="194882" y="106108"/>
                  <a:pt x="197834" y="109061"/>
                  <a:pt x="201454" y="109061"/>
                </a:cubicBezTo>
                <a:close/>
                <a:moveTo>
                  <a:pt x="266510" y="109061"/>
                </a:moveTo>
                <a:lnTo>
                  <a:pt x="299085" y="109061"/>
                </a:lnTo>
                <a:cubicBezTo>
                  <a:pt x="302705" y="109061"/>
                  <a:pt x="305657" y="106108"/>
                  <a:pt x="305657" y="102394"/>
                </a:cubicBezTo>
                <a:cubicBezTo>
                  <a:pt x="305657" y="98774"/>
                  <a:pt x="302705" y="95821"/>
                  <a:pt x="299085" y="95821"/>
                </a:cubicBezTo>
                <a:lnTo>
                  <a:pt x="266510" y="95821"/>
                </a:lnTo>
                <a:cubicBezTo>
                  <a:pt x="262890" y="95821"/>
                  <a:pt x="259937" y="98774"/>
                  <a:pt x="259937" y="102394"/>
                </a:cubicBezTo>
                <a:cubicBezTo>
                  <a:pt x="259937" y="106108"/>
                  <a:pt x="262890" y="109061"/>
                  <a:pt x="266510" y="109061"/>
                </a:cubicBezTo>
                <a:close/>
                <a:moveTo>
                  <a:pt x="331661" y="109061"/>
                </a:moveTo>
                <a:lnTo>
                  <a:pt x="364141" y="109061"/>
                </a:lnTo>
                <a:cubicBezTo>
                  <a:pt x="367760" y="109061"/>
                  <a:pt x="370713" y="106108"/>
                  <a:pt x="370713" y="102394"/>
                </a:cubicBezTo>
                <a:cubicBezTo>
                  <a:pt x="370713" y="98774"/>
                  <a:pt x="367760" y="95821"/>
                  <a:pt x="364141" y="95821"/>
                </a:cubicBezTo>
                <a:lnTo>
                  <a:pt x="331661" y="95821"/>
                </a:lnTo>
                <a:cubicBezTo>
                  <a:pt x="328041" y="95821"/>
                  <a:pt x="325088" y="98774"/>
                  <a:pt x="325088" y="102394"/>
                </a:cubicBezTo>
                <a:cubicBezTo>
                  <a:pt x="325088" y="106108"/>
                  <a:pt x="328041" y="109061"/>
                  <a:pt x="331661" y="109061"/>
                </a:cubicBezTo>
                <a:close/>
                <a:moveTo>
                  <a:pt x="396716" y="109061"/>
                </a:moveTo>
                <a:lnTo>
                  <a:pt x="429292" y="109061"/>
                </a:lnTo>
                <a:cubicBezTo>
                  <a:pt x="432911" y="109061"/>
                  <a:pt x="435864" y="106108"/>
                  <a:pt x="435864" y="102394"/>
                </a:cubicBezTo>
                <a:cubicBezTo>
                  <a:pt x="435864" y="98774"/>
                  <a:pt x="432911" y="95821"/>
                  <a:pt x="429292" y="95821"/>
                </a:cubicBezTo>
                <a:lnTo>
                  <a:pt x="396716" y="95821"/>
                </a:lnTo>
                <a:cubicBezTo>
                  <a:pt x="393097" y="95821"/>
                  <a:pt x="390144" y="98774"/>
                  <a:pt x="390144" y="102394"/>
                </a:cubicBezTo>
                <a:cubicBezTo>
                  <a:pt x="390144" y="106108"/>
                  <a:pt x="393097" y="109061"/>
                  <a:pt x="396716" y="109061"/>
                </a:cubicBezTo>
                <a:close/>
                <a:moveTo>
                  <a:pt x="461772" y="109061"/>
                </a:moveTo>
                <a:lnTo>
                  <a:pt x="494347" y="109061"/>
                </a:lnTo>
                <a:cubicBezTo>
                  <a:pt x="497967" y="109061"/>
                  <a:pt x="500920" y="106108"/>
                  <a:pt x="500920" y="102394"/>
                </a:cubicBezTo>
                <a:cubicBezTo>
                  <a:pt x="500920" y="98774"/>
                  <a:pt x="497967" y="95821"/>
                  <a:pt x="494347" y="95821"/>
                </a:cubicBezTo>
                <a:lnTo>
                  <a:pt x="461772" y="95821"/>
                </a:lnTo>
                <a:cubicBezTo>
                  <a:pt x="458153" y="95821"/>
                  <a:pt x="455200" y="98774"/>
                  <a:pt x="455200" y="102394"/>
                </a:cubicBezTo>
                <a:cubicBezTo>
                  <a:pt x="455200" y="106108"/>
                  <a:pt x="458153" y="109061"/>
                  <a:pt x="461772" y="109061"/>
                </a:cubicBezTo>
                <a:close/>
              </a:path>
            </a:pathLst>
          </a:custGeom>
          <a:solidFill>
            <a:srgbClr val="FFFFFF"/>
          </a:solidFill>
          <a:ln w="9525" cap="flat">
            <a:noFill/>
            <a:prstDash val="solid"/>
            <a:miter/>
          </a:ln>
        </p:spPr>
        <p:txBody>
          <a:bodyPr rtlCol="0" anchor="ctr"/>
          <a:lstStyle/>
          <a:p>
            <a:endParaRPr lang="ru-RU"/>
          </a:p>
        </p:txBody>
      </p:sp>
      <p:sp>
        <p:nvSpPr>
          <p:cNvPr id="1126" name="Полилиния: фигура 1125">
            <a:extLst>
              <a:ext uri="{FF2B5EF4-FFF2-40B4-BE49-F238E27FC236}">
                <a16:creationId xmlns:a16="http://schemas.microsoft.com/office/drawing/2014/main" id="{FEA9F1CA-F3FC-B0A5-096D-200D79A25C58}"/>
              </a:ext>
            </a:extLst>
          </p:cNvPr>
          <p:cNvSpPr/>
          <p:nvPr/>
        </p:nvSpPr>
        <p:spPr>
          <a:xfrm>
            <a:off x="1413322" y="3922220"/>
            <a:ext cx="500919" cy="109061"/>
          </a:xfrm>
          <a:custGeom>
            <a:avLst/>
            <a:gdLst>
              <a:gd name="connsiteX0" fmla="*/ 0 w 500919"/>
              <a:gd name="connsiteY0" fmla="*/ 30004 h 109061"/>
              <a:gd name="connsiteX1" fmla="*/ 476 w 500919"/>
              <a:gd name="connsiteY1" fmla="*/ 39815 h 109061"/>
              <a:gd name="connsiteX2" fmla="*/ 7620 w 500919"/>
              <a:gd name="connsiteY2" fmla="*/ 45720 h 109061"/>
              <a:gd name="connsiteX3" fmla="*/ 13526 w 500919"/>
              <a:gd name="connsiteY3" fmla="*/ 38481 h 109061"/>
              <a:gd name="connsiteX4" fmla="*/ 13145 w 500919"/>
              <a:gd name="connsiteY4" fmla="*/ 30004 h 109061"/>
              <a:gd name="connsiteX5" fmla="*/ 13145 w 500919"/>
              <a:gd name="connsiteY5" fmla="*/ 6572 h 109061"/>
              <a:gd name="connsiteX6" fmla="*/ 6572 w 500919"/>
              <a:gd name="connsiteY6" fmla="*/ 0 h 109061"/>
              <a:gd name="connsiteX7" fmla="*/ 0 w 500919"/>
              <a:gd name="connsiteY7" fmla="*/ 6572 h 109061"/>
              <a:gd name="connsiteX8" fmla="*/ 0 w 500919"/>
              <a:gd name="connsiteY8" fmla="*/ 30004 h 109061"/>
              <a:gd name="connsiteX9" fmla="*/ 37338 w 500919"/>
              <a:gd name="connsiteY9" fmla="*/ 97536 h 109061"/>
              <a:gd name="connsiteX10" fmla="*/ 46291 w 500919"/>
              <a:gd name="connsiteY10" fmla="*/ 95155 h 109061"/>
              <a:gd name="connsiteX11" fmla="*/ 43910 w 500919"/>
              <a:gd name="connsiteY11" fmla="*/ 86106 h 109061"/>
              <a:gd name="connsiteX12" fmla="*/ 22670 w 500919"/>
              <a:gd name="connsiteY12" fmla="*/ 66199 h 109061"/>
              <a:gd name="connsiteX13" fmla="*/ 13621 w 500919"/>
              <a:gd name="connsiteY13" fmla="*/ 64199 h 109061"/>
              <a:gd name="connsiteX14" fmla="*/ 11621 w 500919"/>
              <a:gd name="connsiteY14" fmla="*/ 73247 h 109061"/>
              <a:gd name="connsiteX15" fmla="*/ 37338 w 500919"/>
              <a:gd name="connsiteY15" fmla="*/ 97536 h 109061"/>
              <a:gd name="connsiteX16" fmla="*/ 70961 w 500919"/>
              <a:gd name="connsiteY16" fmla="*/ 108966 h 109061"/>
              <a:gd name="connsiteX17" fmla="*/ 71628 w 500919"/>
              <a:gd name="connsiteY17" fmla="*/ 109061 h 109061"/>
              <a:gd name="connsiteX18" fmla="*/ 103822 w 500919"/>
              <a:gd name="connsiteY18" fmla="*/ 109061 h 109061"/>
              <a:gd name="connsiteX19" fmla="*/ 110395 w 500919"/>
              <a:gd name="connsiteY19" fmla="*/ 102394 h 109061"/>
              <a:gd name="connsiteX20" fmla="*/ 103822 w 500919"/>
              <a:gd name="connsiteY20" fmla="*/ 95821 h 109061"/>
              <a:gd name="connsiteX21" fmla="*/ 71628 w 500919"/>
              <a:gd name="connsiteY21" fmla="*/ 95821 h 109061"/>
              <a:gd name="connsiteX22" fmla="*/ 71628 w 500919"/>
              <a:gd name="connsiteY22" fmla="*/ 102394 h 109061"/>
              <a:gd name="connsiteX23" fmla="*/ 72295 w 500919"/>
              <a:gd name="connsiteY23" fmla="*/ 95917 h 109061"/>
              <a:gd name="connsiteX24" fmla="*/ 72104 w 500919"/>
              <a:gd name="connsiteY24" fmla="*/ 95821 h 109061"/>
              <a:gd name="connsiteX25" fmla="*/ 64770 w 500919"/>
              <a:gd name="connsiteY25" fmla="*/ 101632 h 109061"/>
              <a:gd name="connsiteX26" fmla="*/ 70485 w 500919"/>
              <a:gd name="connsiteY26" fmla="*/ 108966 h 109061"/>
              <a:gd name="connsiteX27" fmla="*/ 70961 w 500919"/>
              <a:gd name="connsiteY27" fmla="*/ 108966 h 109061"/>
              <a:gd name="connsiteX28" fmla="*/ 168974 w 500919"/>
              <a:gd name="connsiteY28" fmla="*/ 109061 h 109061"/>
              <a:gd name="connsiteX29" fmla="*/ 175546 w 500919"/>
              <a:gd name="connsiteY29" fmla="*/ 102394 h 109061"/>
              <a:gd name="connsiteX30" fmla="*/ 168974 w 500919"/>
              <a:gd name="connsiteY30" fmla="*/ 95821 h 109061"/>
              <a:gd name="connsiteX31" fmla="*/ 136398 w 500919"/>
              <a:gd name="connsiteY31" fmla="*/ 95821 h 109061"/>
              <a:gd name="connsiteX32" fmla="*/ 129826 w 500919"/>
              <a:gd name="connsiteY32" fmla="*/ 102394 h 109061"/>
              <a:gd name="connsiteX33" fmla="*/ 136398 w 500919"/>
              <a:gd name="connsiteY33" fmla="*/ 109061 h 109061"/>
              <a:gd name="connsiteX34" fmla="*/ 168974 w 500919"/>
              <a:gd name="connsiteY34" fmla="*/ 109061 h 109061"/>
              <a:gd name="connsiteX35" fmla="*/ 234029 w 500919"/>
              <a:gd name="connsiteY35" fmla="*/ 109061 h 109061"/>
              <a:gd name="connsiteX36" fmla="*/ 240601 w 500919"/>
              <a:gd name="connsiteY36" fmla="*/ 102394 h 109061"/>
              <a:gd name="connsiteX37" fmla="*/ 234029 w 500919"/>
              <a:gd name="connsiteY37" fmla="*/ 95821 h 109061"/>
              <a:gd name="connsiteX38" fmla="*/ 201454 w 500919"/>
              <a:gd name="connsiteY38" fmla="*/ 95821 h 109061"/>
              <a:gd name="connsiteX39" fmla="*/ 194882 w 500919"/>
              <a:gd name="connsiteY39" fmla="*/ 102394 h 109061"/>
              <a:gd name="connsiteX40" fmla="*/ 201454 w 500919"/>
              <a:gd name="connsiteY40" fmla="*/ 109061 h 109061"/>
              <a:gd name="connsiteX41" fmla="*/ 234029 w 500919"/>
              <a:gd name="connsiteY41" fmla="*/ 109061 h 109061"/>
              <a:gd name="connsiteX42" fmla="*/ 299085 w 500919"/>
              <a:gd name="connsiteY42" fmla="*/ 109061 h 109061"/>
              <a:gd name="connsiteX43" fmla="*/ 305657 w 500919"/>
              <a:gd name="connsiteY43" fmla="*/ 102394 h 109061"/>
              <a:gd name="connsiteX44" fmla="*/ 299085 w 500919"/>
              <a:gd name="connsiteY44" fmla="*/ 95821 h 109061"/>
              <a:gd name="connsiteX45" fmla="*/ 266510 w 500919"/>
              <a:gd name="connsiteY45" fmla="*/ 95821 h 109061"/>
              <a:gd name="connsiteX46" fmla="*/ 259937 w 500919"/>
              <a:gd name="connsiteY46" fmla="*/ 102394 h 109061"/>
              <a:gd name="connsiteX47" fmla="*/ 266510 w 500919"/>
              <a:gd name="connsiteY47" fmla="*/ 109061 h 109061"/>
              <a:gd name="connsiteX48" fmla="*/ 299085 w 500919"/>
              <a:gd name="connsiteY48" fmla="*/ 109061 h 109061"/>
              <a:gd name="connsiteX49" fmla="*/ 364141 w 500919"/>
              <a:gd name="connsiteY49" fmla="*/ 109061 h 109061"/>
              <a:gd name="connsiteX50" fmla="*/ 370713 w 500919"/>
              <a:gd name="connsiteY50" fmla="*/ 102394 h 109061"/>
              <a:gd name="connsiteX51" fmla="*/ 364141 w 500919"/>
              <a:gd name="connsiteY51" fmla="*/ 95821 h 109061"/>
              <a:gd name="connsiteX52" fmla="*/ 331661 w 500919"/>
              <a:gd name="connsiteY52" fmla="*/ 95821 h 109061"/>
              <a:gd name="connsiteX53" fmla="*/ 325088 w 500919"/>
              <a:gd name="connsiteY53" fmla="*/ 102394 h 109061"/>
              <a:gd name="connsiteX54" fmla="*/ 331661 w 500919"/>
              <a:gd name="connsiteY54" fmla="*/ 109061 h 109061"/>
              <a:gd name="connsiteX55" fmla="*/ 364141 w 500919"/>
              <a:gd name="connsiteY55" fmla="*/ 109061 h 109061"/>
              <a:gd name="connsiteX56" fmla="*/ 429292 w 500919"/>
              <a:gd name="connsiteY56" fmla="*/ 109061 h 109061"/>
              <a:gd name="connsiteX57" fmla="*/ 435864 w 500919"/>
              <a:gd name="connsiteY57" fmla="*/ 102394 h 109061"/>
              <a:gd name="connsiteX58" fmla="*/ 429292 w 500919"/>
              <a:gd name="connsiteY58" fmla="*/ 95821 h 109061"/>
              <a:gd name="connsiteX59" fmla="*/ 396716 w 500919"/>
              <a:gd name="connsiteY59" fmla="*/ 95821 h 109061"/>
              <a:gd name="connsiteX60" fmla="*/ 390144 w 500919"/>
              <a:gd name="connsiteY60" fmla="*/ 102394 h 109061"/>
              <a:gd name="connsiteX61" fmla="*/ 396716 w 500919"/>
              <a:gd name="connsiteY61" fmla="*/ 109061 h 109061"/>
              <a:gd name="connsiteX62" fmla="*/ 429292 w 500919"/>
              <a:gd name="connsiteY62" fmla="*/ 109061 h 109061"/>
              <a:gd name="connsiteX63" fmla="*/ 494347 w 500919"/>
              <a:gd name="connsiteY63" fmla="*/ 109061 h 109061"/>
              <a:gd name="connsiteX64" fmla="*/ 500920 w 500919"/>
              <a:gd name="connsiteY64" fmla="*/ 102394 h 109061"/>
              <a:gd name="connsiteX65" fmla="*/ 494347 w 500919"/>
              <a:gd name="connsiteY65" fmla="*/ 95821 h 109061"/>
              <a:gd name="connsiteX66" fmla="*/ 461772 w 500919"/>
              <a:gd name="connsiteY66" fmla="*/ 95821 h 109061"/>
              <a:gd name="connsiteX67" fmla="*/ 455200 w 500919"/>
              <a:gd name="connsiteY67" fmla="*/ 102394 h 109061"/>
              <a:gd name="connsiteX68" fmla="*/ 461772 w 500919"/>
              <a:gd name="connsiteY68" fmla="*/ 109061 h 109061"/>
              <a:gd name="connsiteX69" fmla="*/ 494347 w 500919"/>
              <a:gd name="connsiteY69" fmla="*/ 109061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00919" h="109061">
                <a:moveTo>
                  <a:pt x="0" y="30004"/>
                </a:moveTo>
                <a:cubicBezTo>
                  <a:pt x="0" y="33433"/>
                  <a:pt x="191" y="36671"/>
                  <a:pt x="476" y="39815"/>
                </a:cubicBezTo>
                <a:cubicBezTo>
                  <a:pt x="857" y="43434"/>
                  <a:pt x="4001" y="46101"/>
                  <a:pt x="7620" y="45720"/>
                </a:cubicBezTo>
                <a:cubicBezTo>
                  <a:pt x="11240" y="45339"/>
                  <a:pt x="13906" y="42100"/>
                  <a:pt x="13526" y="38481"/>
                </a:cubicBezTo>
                <a:cubicBezTo>
                  <a:pt x="13240" y="35814"/>
                  <a:pt x="13145" y="32957"/>
                  <a:pt x="13145" y="30004"/>
                </a:cubicBezTo>
                <a:cubicBezTo>
                  <a:pt x="13145" y="21241"/>
                  <a:pt x="13145" y="13430"/>
                  <a:pt x="13145" y="6572"/>
                </a:cubicBezTo>
                <a:cubicBezTo>
                  <a:pt x="13145" y="2953"/>
                  <a:pt x="10192" y="0"/>
                  <a:pt x="6572" y="0"/>
                </a:cubicBezTo>
                <a:cubicBezTo>
                  <a:pt x="2953" y="0"/>
                  <a:pt x="0" y="2953"/>
                  <a:pt x="0" y="6572"/>
                </a:cubicBezTo>
                <a:cubicBezTo>
                  <a:pt x="0" y="13430"/>
                  <a:pt x="0" y="21241"/>
                  <a:pt x="0" y="30004"/>
                </a:cubicBezTo>
                <a:close/>
                <a:moveTo>
                  <a:pt x="37338" y="97536"/>
                </a:moveTo>
                <a:cubicBezTo>
                  <a:pt x="40481" y="99346"/>
                  <a:pt x="44482" y="98298"/>
                  <a:pt x="46291" y="95155"/>
                </a:cubicBezTo>
                <a:cubicBezTo>
                  <a:pt x="48101" y="91916"/>
                  <a:pt x="47053" y="87916"/>
                  <a:pt x="43910" y="86106"/>
                </a:cubicBezTo>
                <a:cubicBezTo>
                  <a:pt x="36195" y="81629"/>
                  <a:pt x="28480" y="75247"/>
                  <a:pt x="22670" y="66199"/>
                </a:cubicBezTo>
                <a:cubicBezTo>
                  <a:pt x="20765" y="63151"/>
                  <a:pt x="16669" y="62293"/>
                  <a:pt x="13621" y="64199"/>
                </a:cubicBezTo>
                <a:cubicBezTo>
                  <a:pt x="10573" y="66199"/>
                  <a:pt x="9620" y="70199"/>
                  <a:pt x="11621" y="73247"/>
                </a:cubicBezTo>
                <a:cubicBezTo>
                  <a:pt x="18764" y="84487"/>
                  <a:pt x="28194" y="92297"/>
                  <a:pt x="37338" y="97536"/>
                </a:cubicBezTo>
                <a:close/>
                <a:moveTo>
                  <a:pt x="70961" y="108966"/>
                </a:moveTo>
                <a:lnTo>
                  <a:pt x="71628" y="109061"/>
                </a:lnTo>
                <a:lnTo>
                  <a:pt x="103822" y="109061"/>
                </a:lnTo>
                <a:cubicBezTo>
                  <a:pt x="107442" y="109061"/>
                  <a:pt x="110395" y="106108"/>
                  <a:pt x="110395" y="102394"/>
                </a:cubicBezTo>
                <a:cubicBezTo>
                  <a:pt x="110395" y="98774"/>
                  <a:pt x="107442" y="95821"/>
                  <a:pt x="103822" y="95821"/>
                </a:cubicBezTo>
                <a:lnTo>
                  <a:pt x="71628" y="95821"/>
                </a:lnTo>
                <a:lnTo>
                  <a:pt x="71628" y="102394"/>
                </a:lnTo>
                <a:lnTo>
                  <a:pt x="72295" y="95917"/>
                </a:lnTo>
                <a:lnTo>
                  <a:pt x="72104" y="95821"/>
                </a:lnTo>
                <a:cubicBezTo>
                  <a:pt x="68485" y="95441"/>
                  <a:pt x="65246" y="98012"/>
                  <a:pt x="64770" y="101632"/>
                </a:cubicBezTo>
                <a:cubicBezTo>
                  <a:pt x="64294" y="105251"/>
                  <a:pt x="66866" y="108490"/>
                  <a:pt x="70485" y="108966"/>
                </a:cubicBezTo>
                <a:lnTo>
                  <a:pt x="70961" y="108966"/>
                </a:lnTo>
                <a:close/>
                <a:moveTo>
                  <a:pt x="168974" y="109061"/>
                </a:moveTo>
                <a:cubicBezTo>
                  <a:pt x="172593" y="109061"/>
                  <a:pt x="175546" y="106108"/>
                  <a:pt x="175546" y="102394"/>
                </a:cubicBezTo>
                <a:cubicBezTo>
                  <a:pt x="175546" y="98774"/>
                  <a:pt x="172593" y="95821"/>
                  <a:pt x="168974" y="95821"/>
                </a:cubicBezTo>
                <a:lnTo>
                  <a:pt x="136398" y="95821"/>
                </a:lnTo>
                <a:cubicBezTo>
                  <a:pt x="132778" y="95821"/>
                  <a:pt x="129826" y="98774"/>
                  <a:pt x="129826" y="102394"/>
                </a:cubicBezTo>
                <a:cubicBezTo>
                  <a:pt x="129826" y="106108"/>
                  <a:pt x="132778" y="109061"/>
                  <a:pt x="136398" y="109061"/>
                </a:cubicBezTo>
                <a:lnTo>
                  <a:pt x="168974" y="109061"/>
                </a:lnTo>
                <a:close/>
                <a:moveTo>
                  <a:pt x="234029" y="109061"/>
                </a:moveTo>
                <a:cubicBezTo>
                  <a:pt x="237649" y="109061"/>
                  <a:pt x="240601" y="106108"/>
                  <a:pt x="240601" y="102394"/>
                </a:cubicBezTo>
                <a:cubicBezTo>
                  <a:pt x="240601" y="98774"/>
                  <a:pt x="237649" y="95821"/>
                  <a:pt x="234029" y="95821"/>
                </a:cubicBezTo>
                <a:lnTo>
                  <a:pt x="201454" y="95821"/>
                </a:lnTo>
                <a:cubicBezTo>
                  <a:pt x="197834" y="95821"/>
                  <a:pt x="194882" y="98774"/>
                  <a:pt x="194882" y="102394"/>
                </a:cubicBezTo>
                <a:cubicBezTo>
                  <a:pt x="194882" y="106108"/>
                  <a:pt x="197834" y="109061"/>
                  <a:pt x="201454" y="109061"/>
                </a:cubicBezTo>
                <a:lnTo>
                  <a:pt x="234029" y="109061"/>
                </a:lnTo>
                <a:close/>
                <a:moveTo>
                  <a:pt x="299085" y="109061"/>
                </a:moveTo>
                <a:cubicBezTo>
                  <a:pt x="302705" y="109061"/>
                  <a:pt x="305657" y="106108"/>
                  <a:pt x="305657" y="102394"/>
                </a:cubicBezTo>
                <a:cubicBezTo>
                  <a:pt x="305657" y="98774"/>
                  <a:pt x="302705" y="95821"/>
                  <a:pt x="299085" y="95821"/>
                </a:cubicBezTo>
                <a:lnTo>
                  <a:pt x="266510" y="95821"/>
                </a:lnTo>
                <a:cubicBezTo>
                  <a:pt x="262890" y="95821"/>
                  <a:pt x="259937" y="98774"/>
                  <a:pt x="259937" y="102394"/>
                </a:cubicBezTo>
                <a:cubicBezTo>
                  <a:pt x="259937" y="106108"/>
                  <a:pt x="262890" y="109061"/>
                  <a:pt x="266510" y="109061"/>
                </a:cubicBezTo>
                <a:lnTo>
                  <a:pt x="299085" y="109061"/>
                </a:lnTo>
                <a:close/>
                <a:moveTo>
                  <a:pt x="364141" y="109061"/>
                </a:moveTo>
                <a:cubicBezTo>
                  <a:pt x="367760" y="109061"/>
                  <a:pt x="370713" y="106108"/>
                  <a:pt x="370713" y="102394"/>
                </a:cubicBezTo>
                <a:cubicBezTo>
                  <a:pt x="370713" y="98774"/>
                  <a:pt x="367760" y="95821"/>
                  <a:pt x="364141" y="95821"/>
                </a:cubicBezTo>
                <a:lnTo>
                  <a:pt x="331661" y="95821"/>
                </a:lnTo>
                <a:cubicBezTo>
                  <a:pt x="328041" y="95821"/>
                  <a:pt x="325088" y="98774"/>
                  <a:pt x="325088" y="102394"/>
                </a:cubicBezTo>
                <a:cubicBezTo>
                  <a:pt x="325088" y="106108"/>
                  <a:pt x="328041" y="109061"/>
                  <a:pt x="331661" y="109061"/>
                </a:cubicBezTo>
                <a:lnTo>
                  <a:pt x="364141" y="109061"/>
                </a:lnTo>
                <a:close/>
                <a:moveTo>
                  <a:pt x="429292" y="109061"/>
                </a:moveTo>
                <a:cubicBezTo>
                  <a:pt x="432911" y="109061"/>
                  <a:pt x="435864" y="106108"/>
                  <a:pt x="435864" y="102394"/>
                </a:cubicBezTo>
                <a:cubicBezTo>
                  <a:pt x="435864" y="98774"/>
                  <a:pt x="432911" y="95821"/>
                  <a:pt x="429292" y="95821"/>
                </a:cubicBezTo>
                <a:lnTo>
                  <a:pt x="396716" y="95821"/>
                </a:lnTo>
                <a:cubicBezTo>
                  <a:pt x="393097" y="95821"/>
                  <a:pt x="390144" y="98774"/>
                  <a:pt x="390144" y="102394"/>
                </a:cubicBezTo>
                <a:cubicBezTo>
                  <a:pt x="390144" y="106108"/>
                  <a:pt x="393097" y="109061"/>
                  <a:pt x="396716" y="109061"/>
                </a:cubicBezTo>
                <a:lnTo>
                  <a:pt x="429292" y="109061"/>
                </a:lnTo>
                <a:close/>
                <a:moveTo>
                  <a:pt x="494347" y="109061"/>
                </a:moveTo>
                <a:cubicBezTo>
                  <a:pt x="497967" y="109061"/>
                  <a:pt x="500920" y="106108"/>
                  <a:pt x="500920" y="102394"/>
                </a:cubicBezTo>
                <a:cubicBezTo>
                  <a:pt x="500920" y="98774"/>
                  <a:pt x="497967" y="95821"/>
                  <a:pt x="494347" y="95821"/>
                </a:cubicBezTo>
                <a:lnTo>
                  <a:pt x="461772" y="95821"/>
                </a:lnTo>
                <a:cubicBezTo>
                  <a:pt x="458153" y="95821"/>
                  <a:pt x="455200" y="98774"/>
                  <a:pt x="455200" y="102394"/>
                </a:cubicBezTo>
                <a:cubicBezTo>
                  <a:pt x="455200" y="106108"/>
                  <a:pt x="458153" y="109061"/>
                  <a:pt x="461772" y="109061"/>
                </a:cubicBezTo>
                <a:lnTo>
                  <a:pt x="494347" y="109061"/>
                </a:lnTo>
                <a:close/>
              </a:path>
            </a:pathLst>
          </a:custGeom>
          <a:noFill/>
          <a:ln w="1270" cap="flat">
            <a:solidFill>
              <a:srgbClr val="000000">
                <a:alpha val="0"/>
              </a:srgbClr>
            </a:solidFill>
            <a:prstDash val="solid"/>
            <a:miter/>
          </a:ln>
        </p:spPr>
        <p:txBody>
          <a:bodyPr rtlCol="0" anchor="ctr"/>
          <a:lstStyle/>
          <a:p>
            <a:endParaRPr lang="ru-RU"/>
          </a:p>
        </p:txBody>
      </p:sp>
      <p:sp>
        <p:nvSpPr>
          <p:cNvPr id="1127" name="Полилиния: фигура 1126">
            <a:extLst>
              <a:ext uri="{FF2B5EF4-FFF2-40B4-BE49-F238E27FC236}">
                <a16:creationId xmlns:a16="http://schemas.microsoft.com/office/drawing/2014/main" id="{6A19D933-251F-BA13-8096-6D55C7F78990}"/>
              </a:ext>
            </a:extLst>
          </p:cNvPr>
          <p:cNvSpPr/>
          <p:nvPr/>
        </p:nvSpPr>
        <p:spPr>
          <a:xfrm>
            <a:off x="1933768" y="4018041"/>
            <a:ext cx="29527" cy="13239"/>
          </a:xfrm>
          <a:custGeom>
            <a:avLst/>
            <a:gdLst>
              <a:gd name="connsiteX0" fmla="*/ 6572 w 29527"/>
              <a:gd name="connsiteY0" fmla="*/ 13240 h 13239"/>
              <a:gd name="connsiteX1" fmla="*/ 22955 w 29527"/>
              <a:gd name="connsiteY1" fmla="*/ 13240 h 13239"/>
              <a:gd name="connsiteX2" fmla="*/ 29527 w 29527"/>
              <a:gd name="connsiteY2" fmla="*/ 6572 h 13239"/>
              <a:gd name="connsiteX3" fmla="*/ 22955 w 29527"/>
              <a:gd name="connsiteY3" fmla="*/ 0 h 13239"/>
              <a:gd name="connsiteX4" fmla="*/ 6572 w 29527"/>
              <a:gd name="connsiteY4" fmla="*/ 0 h 13239"/>
              <a:gd name="connsiteX5" fmla="*/ 0 w 29527"/>
              <a:gd name="connsiteY5" fmla="*/ 6572 h 13239"/>
              <a:gd name="connsiteX6" fmla="*/ 6572 w 29527"/>
              <a:gd name="connsiteY6" fmla="*/ 1324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239">
                <a:moveTo>
                  <a:pt x="6572" y="13240"/>
                </a:moveTo>
                <a:lnTo>
                  <a:pt x="22955" y="13240"/>
                </a:lnTo>
                <a:cubicBezTo>
                  <a:pt x="26670" y="13240"/>
                  <a:pt x="29527" y="10287"/>
                  <a:pt x="29527" y="6572"/>
                </a:cubicBezTo>
                <a:cubicBezTo>
                  <a:pt x="29527" y="2953"/>
                  <a:pt x="26670" y="0"/>
                  <a:pt x="22955" y="0"/>
                </a:cubicBezTo>
                <a:lnTo>
                  <a:pt x="6572" y="0"/>
                </a:lnTo>
                <a:cubicBezTo>
                  <a:pt x="2953" y="0"/>
                  <a:pt x="0" y="2953"/>
                  <a:pt x="0" y="6572"/>
                </a:cubicBezTo>
                <a:cubicBezTo>
                  <a:pt x="0" y="10287"/>
                  <a:pt x="2953" y="13240"/>
                  <a:pt x="6572" y="13240"/>
                </a:cubicBezTo>
                <a:close/>
              </a:path>
            </a:pathLst>
          </a:custGeom>
          <a:solidFill>
            <a:srgbClr val="FFFFFF"/>
          </a:solidFill>
          <a:ln w="9525" cap="flat">
            <a:noFill/>
            <a:prstDash val="solid"/>
            <a:miter/>
          </a:ln>
        </p:spPr>
        <p:txBody>
          <a:bodyPr rtlCol="0" anchor="ctr"/>
          <a:lstStyle/>
          <a:p>
            <a:endParaRPr lang="ru-RU"/>
          </a:p>
        </p:txBody>
      </p:sp>
      <p:sp>
        <p:nvSpPr>
          <p:cNvPr id="1128" name="Полилиния: фигура 1127">
            <a:extLst>
              <a:ext uri="{FF2B5EF4-FFF2-40B4-BE49-F238E27FC236}">
                <a16:creationId xmlns:a16="http://schemas.microsoft.com/office/drawing/2014/main" id="{6199467F-D047-7CF0-94F4-B95C89BF56FD}"/>
              </a:ext>
            </a:extLst>
          </p:cNvPr>
          <p:cNvSpPr/>
          <p:nvPr/>
        </p:nvSpPr>
        <p:spPr>
          <a:xfrm>
            <a:off x="1933768" y="4018041"/>
            <a:ext cx="29527" cy="13239"/>
          </a:xfrm>
          <a:custGeom>
            <a:avLst/>
            <a:gdLst>
              <a:gd name="connsiteX0" fmla="*/ 22955 w 29527"/>
              <a:gd name="connsiteY0" fmla="*/ 13240 h 13239"/>
              <a:gd name="connsiteX1" fmla="*/ 29527 w 29527"/>
              <a:gd name="connsiteY1" fmla="*/ 6572 h 13239"/>
              <a:gd name="connsiteX2" fmla="*/ 22955 w 29527"/>
              <a:gd name="connsiteY2" fmla="*/ 0 h 13239"/>
              <a:gd name="connsiteX3" fmla="*/ 6572 w 29527"/>
              <a:gd name="connsiteY3" fmla="*/ 0 h 13239"/>
              <a:gd name="connsiteX4" fmla="*/ 0 w 29527"/>
              <a:gd name="connsiteY4" fmla="*/ 6572 h 13239"/>
              <a:gd name="connsiteX5" fmla="*/ 6572 w 29527"/>
              <a:gd name="connsiteY5" fmla="*/ 13240 h 13239"/>
              <a:gd name="connsiteX6" fmla="*/ 22955 w 29527"/>
              <a:gd name="connsiteY6" fmla="*/ 13240 h 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 h="13239">
                <a:moveTo>
                  <a:pt x="22955" y="13240"/>
                </a:moveTo>
                <a:cubicBezTo>
                  <a:pt x="26670" y="13240"/>
                  <a:pt x="29527" y="10287"/>
                  <a:pt x="29527" y="6572"/>
                </a:cubicBezTo>
                <a:cubicBezTo>
                  <a:pt x="29527" y="2953"/>
                  <a:pt x="26670" y="0"/>
                  <a:pt x="22955" y="0"/>
                </a:cubicBezTo>
                <a:lnTo>
                  <a:pt x="6572" y="0"/>
                </a:lnTo>
                <a:cubicBezTo>
                  <a:pt x="2953" y="0"/>
                  <a:pt x="0" y="2953"/>
                  <a:pt x="0" y="6572"/>
                </a:cubicBezTo>
                <a:cubicBezTo>
                  <a:pt x="0" y="10287"/>
                  <a:pt x="2953" y="13240"/>
                  <a:pt x="6572" y="13240"/>
                </a:cubicBezTo>
                <a:lnTo>
                  <a:pt x="22955" y="13240"/>
                </a:lnTo>
                <a:close/>
              </a:path>
            </a:pathLst>
          </a:custGeom>
          <a:noFill/>
          <a:ln w="1270" cap="flat">
            <a:solidFill>
              <a:srgbClr val="000000">
                <a:alpha val="0"/>
              </a:srgbClr>
            </a:solidFill>
            <a:prstDash val="solid"/>
            <a:miter/>
          </a:ln>
        </p:spPr>
        <p:txBody>
          <a:bodyPr rtlCol="0" anchor="ctr"/>
          <a:lstStyle/>
          <a:p>
            <a:endParaRPr lang="ru-RU"/>
          </a:p>
        </p:txBody>
      </p:sp>
      <p:sp>
        <p:nvSpPr>
          <p:cNvPr id="1129" name="Полилиния: фигура 1128">
            <a:extLst>
              <a:ext uri="{FF2B5EF4-FFF2-40B4-BE49-F238E27FC236}">
                <a16:creationId xmlns:a16="http://schemas.microsoft.com/office/drawing/2014/main" id="{1A03B4C7-ECB0-79AA-8802-0ACFBB72412A}"/>
              </a:ext>
            </a:extLst>
          </p:cNvPr>
          <p:cNvSpPr/>
          <p:nvPr/>
        </p:nvSpPr>
        <p:spPr>
          <a:xfrm>
            <a:off x="1355601" y="3816588"/>
            <a:ext cx="130587" cy="113347"/>
          </a:xfrm>
          <a:custGeom>
            <a:avLst/>
            <a:gdLst>
              <a:gd name="connsiteX0" fmla="*/ 0 w 130587"/>
              <a:gd name="connsiteY0" fmla="*/ 113348 h 113347"/>
              <a:gd name="connsiteX1" fmla="*/ 65342 w 130587"/>
              <a:gd name="connsiteY1" fmla="*/ 0 h 113347"/>
              <a:gd name="connsiteX2" fmla="*/ 130588 w 130587"/>
              <a:gd name="connsiteY2" fmla="*/ 113348 h 113347"/>
              <a:gd name="connsiteX3" fmla="*/ 0 w 130587"/>
              <a:gd name="connsiteY3" fmla="*/ 113348 h 113347"/>
            </a:gdLst>
            <a:ahLst/>
            <a:cxnLst>
              <a:cxn ang="0">
                <a:pos x="connsiteX0" y="connsiteY0"/>
              </a:cxn>
              <a:cxn ang="0">
                <a:pos x="connsiteX1" y="connsiteY1"/>
              </a:cxn>
              <a:cxn ang="0">
                <a:pos x="connsiteX2" y="connsiteY2"/>
              </a:cxn>
              <a:cxn ang="0">
                <a:pos x="connsiteX3" y="connsiteY3"/>
              </a:cxn>
            </a:cxnLst>
            <a:rect l="l" t="t" r="r" b="b"/>
            <a:pathLst>
              <a:path w="130587" h="113347">
                <a:moveTo>
                  <a:pt x="0" y="113348"/>
                </a:moveTo>
                <a:lnTo>
                  <a:pt x="65342" y="0"/>
                </a:lnTo>
                <a:lnTo>
                  <a:pt x="130588" y="113348"/>
                </a:lnTo>
                <a:lnTo>
                  <a:pt x="0" y="113348"/>
                </a:lnTo>
                <a:close/>
              </a:path>
            </a:pathLst>
          </a:custGeom>
          <a:solidFill>
            <a:srgbClr val="FFFFFF"/>
          </a:solidFill>
          <a:ln w="9525" cap="flat">
            <a:noFill/>
            <a:prstDash val="solid"/>
            <a:miter/>
          </a:ln>
        </p:spPr>
        <p:txBody>
          <a:bodyPr rtlCol="0" anchor="ctr"/>
          <a:lstStyle/>
          <a:p>
            <a:endParaRPr lang="ru-RU"/>
          </a:p>
        </p:txBody>
      </p:sp>
      <p:sp>
        <p:nvSpPr>
          <p:cNvPr id="1130" name="Полилиния: фигура 1129">
            <a:extLst>
              <a:ext uri="{FF2B5EF4-FFF2-40B4-BE49-F238E27FC236}">
                <a16:creationId xmlns:a16="http://schemas.microsoft.com/office/drawing/2014/main" id="{0479D47F-732F-84A6-227B-1FF4C1C02ED1}"/>
              </a:ext>
            </a:extLst>
          </p:cNvPr>
          <p:cNvSpPr/>
          <p:nvPr/>
        </p:nvSpPr>
        <p:spPr>
          <a:xfrm>
            <a:off x="1355601" y="3816588"/>
            <a:ext cx="130587" cy="113347"/>
          </a:xfrm>
          <a:custGeom>
            <a:avLst/>
            <a:gdLst>
              <a:gd name="connsiteX0" fmla="*/ 65342 w 130587"/>
              <a:gd name="connsiteY0" fmla="*/ 0 h 113347"/>
              <a:gd name="connsiteX1" fmla="*/ 130588 w 130587"/>
              <a:gd name="connsiteY1" fmla="*/ 113348 h 113347"/>
              <a:gd name="connsiteX2" fmla="*/ 0 w 130587"/>
              <a:gd name="connsiteY2" fmla="*/ 113348 h 113347"/>
              <a:gd name="connsiteX3" fmla="*/ 65342 w 130587"/>
              <a:gd name="connsiteY3" fmla="*/ 0 h 113347"/>
            </a:gdLst>
            <a:ahLst/>
            <a:cxnLst>
              <a:cxn ang="0">
                <a:pos x="connsiteX0" y="connsiteY0"/>
              </a:cxn>
              <a:cxn ang="0">
                <a:pos x="connsiteX1" y="connsiteY1"/>
              </a:cxn>
              <a:cxn ang="0">
                <a:pos x="connsiteX2" y="connsiteY2"/>
              </a:cxn>
              <a:cxn ang="0">
                <a:pos x="connsiteX3" y="connsiteY3"/>
              </a:cxn>
            </a:cxnLst>
            <a:rect l="l" t="t" r="r" b="b"/>
            <a:pathLst>
              <a:path w="130587" h="113347">
                <a:moveTo>
                  <a:pt x="65342" y="0"/>
                </a:moveTo>
                <a:lnTo>
                  <a:pt x="130588" y="113348"/>
                </a:lnTo>
                <a:lnTo>
                  <a:pt x="0" y="113348"/>
                </a:lnTo>
                <a:lnTo>
                  <a:pt x="65342" y="0"/>
                </a:lnTo>
                <a:close/>
              </a:path>
            </a:pathLst>
          </a:custGeom>
          <a:noFill/>
          <a:ln w="1270" cap="flat">
            <a:solidFill>
              <a:srgbClr val="000000">
                <a:alpha val="0"/>
              </a:srgbClr>
            </a:solidFill>
            <a:prstDash val="solid"/>
            <a:miter/>
          </a:ln>
        </p:spPr>
        <p:txBody>
          <a:bodyPr rtlCol="0" anchor="ctr"/>
          <a:lstStyle/>
          <a:p>
            <a:endParaRPr lang="ru-RU"/>
          </a:p>
        </p:txBody>
      </p:sp>
      <p:sp>
        <p:nvSpPr>
          <p:cNvPr id="1131" name="Полилиния: фигура 1130">
            <a:extLst>
              <a:ext uri="{FF2B5EF4-FFF2-40B4-BE49-F238E27FC236}">
                <a16:creationId xmlns:a16="http://schemas.microsoft.com/office/drawing/2014/main" id="{AB98919D-9F6D-9E66-0BDE-3DD554F7A6F5}"/>
              </a:ext>
            </a:extLst>
          </p:cNvPr>
          <p:cNvSpPr/>
          <p:nvPr/>
        </p:nvSpPr>
        <p:spPr>
          <a:xfrm>
            <a:off x="1420942" y="3816588"/>
            <a:ext cx="65246" cy="113347"/>
          </a:xfrm>
          <a:custGeom>
            <a:avLst/>
            <a:gdLst>
              <a:gd name="connsiteX0" fmla="*/ 0 w 65246"/>
              <a:gd name="connsiteY0" fmla="*/ 0 h 113347"/>
              <a:gd name="connsiteX1" fmla="*/ 0 w 65246"/>
              <a:gd name="connsiteY1" fmla="*/ 113348 h 113347"/>
              <a:gd name="connsiteX2" fmla="*/ 65246 w 65246"/>
              <a:gd name="connsiteY2" fmla="*/ 113348 h 113347"/>
              <a:gd name="connsiteX3" fmla="*/ 0 w 65246"/>
              <a:gd name="connsiteY3" fmla="*/ 0 h 113347"/>
            </a:gdLst>
            <a:ahLst/>
            <a:cxnLst>
              <a:cxn ang="0">
                <a:pos x="connsiteX0" y="connsiteY0"/>
              </a:cxn>
              <a:cxn ang="0">
                <a:pos x="connsiteX1" y="connsiteY1"/>
              </a:cxn>
              <a:cxn ang="0">
                <a:pos x="connsiteX2" y="connsiteY2"/>
              </a:cxn>
              <a:cxn ang="0">
                <a:pos x="connsiteX3" y="connsiteY3"/>
              </a:cxn>
            </a:cxnLst>
            <a:rect l="l" t="t" r="r" b="b"/>
            <a:pathLst>
              <a:path w="65246" h="113347">
                <a:moveTo>
                  <a:pt x="0" y="0"/>
                </a:moveTo>
                <a:lnTo>
                  <a:pt x="0" y="113348"/>
                </a:lnTo>
                <a:lnTo>
                  <a:pt x="65246" y="113348"/>
                </a:lnTo>
                <a:lnTo>
                  <a:pt x="0" y="0"/>
                </a:lnTo>
                <a:close/>
              </a:path>
            </a:pathLst>
          </a:custGeom>
          <a:solidFill>
            <a:srgbClr val="E6E6E7"/>
          </a:solidFill>
          <a:ln w="9525" cap="flat">
            <a:noFill/>
            <a:prstDash val="solid"/>
            <a:miter/>
          </a:ln>
        </p:spPr>
        <p:txBody>
          <a:bodyPr rtlCol="0" anchor="ctr"/>
          <a:lstStyle/>
          <a:p>
            <a:endParaRPr lang="ru-RU"/>
          </a:p>
        </p:txBody>
      </p:sp>
      <p:sp>
        <p:nvSpPr>
          <p:cNvPr id="1132" name="Полилиния: фигура 1131">
            <a:extLst>
              <a:ext uri="{FF2B5EF4-FFF2-40B4-BE49-F238E27FC236}">
                <a16:creationId xmlns:a16="http://schemas.microsoft.com/office/drawing/2014/main" id="{A321C83D-3A24-FE62-C155-F9F6496C9872}"/>
              </a:ext>
            </a:extLst>
          </p:cNvPr>
          <p:cNvSpPr/>
          <p:nvPr/>
        </p:nvSpPr>
        <p:spPr>
          <a:xfrm>
            <a:off x="1420942" y="3816588"/>
            <a:ext cx="65246" cy="113347"/>
          </a:xfrm>
          <a:custGeom>
            <a:avLst/>
            <a:gdLst>
              <a:gd name="connsiteX0" fmla="*/ 0 w 65246"/>
              <a:gd name="connsiteY0" fmla="*/ 113348 h 113347"/>
              <a:gd name="connsiteX1" fmla="*/ 65246 w 65246"/>
              <a:gd name="connsiteY1" fmla="*/ 113348 h 113347"/>
              <a:gd name="connsiteX2" fmla="*/ 0 w 65246"/>
              <a:gd name="connsiteY2" fmla="*/ 0 h 113347"/>
              <a:gd name="connsiteX3" fmla="*/ 0 w 65246"/>
              <a:gd name="connsiteY3" fmla="*/ 113348 h 113347"/>
            </a:gdLst>
            <a:ahLst/>
            <a:cxnLst>
              <a:cxn ang="0">
                <a:pos x="connsiteX0" y="connsiteY0"/>
              </a:cxn>
              <a:cxn ang="0">
                <a:pos x="connsiteX1" y="connsiteY1"/>
              </a:cxn>
              <a:cxn ang="0">
                <a:pos x="connsiteX2" y="connsiteY2"/>
              </a:cxn>
              <a:cxn ang="0">
                <a:pos x="connsiteX3" y="connsiteY3"/>
              </a:cxn>
            </a:cxnLst>
            <a:rect l="l" t="t" r="r" b="b"/>
            <a:pathLst>
              <a:path w="65246" h="113347">
                <a:moveTo>
                  <a:pt x="0" y="113348"/>
                </a:moveTo>
                <a:lnTo>
                  <a:pt x="65246" y="113348"/>
                </a:lnTo>
                <a:lnTo>
                  <a:pt x="0" y="0"/>
                </a:lnTo>
                <a:lnTo>
                  <a:pt x="0" y="113348"/>
                </a:lnTo>
                <a:close/>
              </a:path>
            </a:pathLst>
          </a:custGeom>
          <a:noFill/>
          <a:ln w="1270" cap="flat">
            <a:solidFill>
              <a:srgbClr val="000000">
                <a:alpha val="0"/>
              </a:srgbClr>
            </a:solidFill>
            <a:prstDash val="solid"/>
            <a:miter/>
          </a:ln>
        </p:spPr>
        <p:txBody>
          <a:bodyPr rtlCol="0" anchor="ctr"/>
          <a:lstStyle/>
          <a:p>
            <a:endParaRPr lang="ru-RU"/>
          </a:p>
        </p:txBody>
      </p:sp>
      <p:sp>
        <p:nvSpPr>
          <p:cNvPr id="1133" name="Полилиния: фигура 1132">
            <a:extLst>
              <a:ext uri="{FF2B5EF4-FFF2-40B4-BE49-F238E27FC236}">
                <a16:creationId xmlns:a16="http://schemas.microsoft.com/office/drawing/2014/main" id="{32CA42F2-0436-8E3C-A03D-12C3EC914DE6}"/>
              </a:ext>
            </a:extLst>
          </p:cNvPr>
          <p:cNvSpPr/>
          <p:nvPr/>
        </p:nvSpPr>
        <p:spPr>
          <a:xfrm>
            <a:off x="3577688" y="3678951"/>
            <a:ext cx="130683" cy="113252"/>
          </a:xfrm>
          <a:custGeom>
            <a:avLst/>
            <a:gdLst>
              <a:gd name="connsiteX0" fmla="*/ 0 w 130683"/>
              <a:gd name="connsiteY0" fmla="*/ 113252 h 113252"/>
              <a:gd name="connsiteX1" fmla="*/ 65342 w 130683"/>
              <a:gd name="connsiteY1" fmla="*/ 0 h 113252"/>
              <a:gd name="connsiteX2" fmla="*/ 130683 w 130683"/>
              <a:gd name="connsiteY2" fmla="*/ 113252 h 113252"/>
              <a:gd name="connsiteX3" fmla="*/ 0 w 130683"/>
              <a:gd name="connsiteY3" fmla="*/ 113252 h 113252"/>
            </a:gdLst>
            <a:ahLst/>
            <a:cxnLst>
              <a:cxn ang="0">
                <a:pos x="connsiteX0" y="connsiteY0"/>
              </a:cxn>
              <a:cxn ang="0">
                <a:pos x="connsiteX1" y="connsiteY1"/>
              </a:cxn>
              <a:cxn ang="0">
                <a:pos x="connsiteX2" y="connsiteY2"/>
              </a:cxn>
              <a:cxn ang="0">
                <a:pos x="connsiteX3" y="connsiteY3"/>
              </a:cxn>
            </a:cxnLst>
            <a:rect l="l" t="t" r="r" b="b"/>
            <a:pathLst>
              <a:path w="130683" h="113252">
                <a:moveTo>
                  <a:pt x="0" y="113252"/>
                </a:moveTo>
                <a:lnTo>
                  <a:pt x="65342" y="0"/>
                </a:lnTo>
                <a:lnTo>
                  <a:pt x="130683" y="113252"/>
                </a:lnTo>
                <a:lnTo>
                  <a:pt x="0" y="113252"/>
                </a:lnTo>
                <a:close/>
              </a:path>
            </a:pathLst>
          </a:custGeom>
          <a:solidFill>
            <a:srgbClr val="FFFFFF"/>
          </a:solidFill>
          <a:ln w="9525" cap="flat">
            <a:noFill/>
            <a:prstDash val="solid"/>
            <a:miter/>
          </a:ln>
        </p:spPr>
        <p:txBody>
          <a:bodyPr rtlCol="0" anchor="ctr"/>
          <a:lstStyle/>
          <a:p>
            <a:endParaRPr lang="ru-RU"/>
          </a:p>
        </p:txBody>
      </p:sp>
      <p:sp>
        <p:nvSpPr>
          <p:cNvPr id="1134" name="Полилиния: фигура 1133">
            <a:extLst>
              <a:ext uri="{FF2B5EF4-FFF2-40B4-BE49-F238E27FC236}">
                <a16:creationId xmlns:a16="http://schemas.microsoft.com/office/drawing/2014/main" id="{1E6F20C6-F165-BD31-2327-4BC264707B12}"/>
              </a:ext>
            </a:extLst>
          </p:cNvPr>
          <p:cNvSpPr/>
          <p:nvPr/>
        </p:nvSpPr>
        <p:spPr>
          <a:xfrm>
            <a:off x="3577688" y="3678951"/>
            <a:ext cx="130683" cy="113252"/>
          </a:xfrm>
          <a:custGeom>
            <a:avLst/>
            <a:gdLst>
              <a:gd name="connsiteX0" fmla="*/ 65342 w 130683"/>
              <a:gd name="connsiteY0" fmla="*/ 0 h 113252"/>
              <a:gd name="connsiteX1" fmla="*/ 130683 w 130683"/>
              <a:gd name="connsiteY1" fmla="*/ 113252 h 113252"/>
              <a:gd name="connsiteX2" fmla="*/ 0 w 130683"/>
              <a:gd name="connsiteY2" fmla="*/ 113252 h 113252"/>
              <a:gd name="connsiteX3" fmla="*/ 65342 w 130683"/>
              <a:gd name="connsiteY3" fmla="*/ 0 h 113252"/>
            </a:gdLst>
            <a:ahLst/>
            <a:cxnLst>
              <a:cxn ang="0">
                <a:pos x="connsiteX0" y="connsiteY0"/>
              </a:cxn>
              <a:cxn ang="0">
                <a:pos x="connsiteX1" y="connsiteY1"/>
              </a:cxn>
              <a:cxn ang="0">
                <a:pos x="connsiteX2" y="connsiteY2"/>
              </a:cxn>
              <a:cxn ang="0">
                <a:pos x="connsiteX3" y="connsiteY3"/>
              </a:cxn>
            </a:cxnLst>
            <a:rect l="l" t="t" r="r" b="b"/>
            <a:pathLst>
              <a:path w="130683" h="113252">
                <a:moveTo>
                  <a:pt x="65342" y="0"/>
                </a:moveTo>
                <a:lnTo>
                  <a:pt x="130683" y="113252"/>
                </a:lnTo>
                <a:lnTo>
                  <a:pt x="0" y="113252"/>
                </a:lnTo>
                <a:lnTo>
                  <a:pt x="65342" y="0"/>
                </a:lnTo>
                <a:close/>
              </a:path>
            </a:pathLst>
          </a:custGeom>
          <a:noFill/>
          <a:ln w="1270" cap="flat">
            <a:solidFill>
              <a:srgbClr val="000000">
                <a:alpha val="0"/>
              </a:srgbClr>
            </a:solidFill>
            <a:prstDash val="solid"/>
            <a:miter/>
          </a:ln>
        </p:spPr>
        <p:txBody>
          <a:bodyPr rtlCol="0" anchor="ctr"/>
          <a:lstStyle/>
          <a:p>
            <a:endParaRPr lang="ru-RU"/>
          </a:p>
        </p:txBody>
      </p:sp>
      <p:sp>
        <p:nvSpPr>
          <p:cNvPr id="1135" name="Полилиния: фигура 1134">
            <a:extLst>
              <a:ext uri="{FF2B5EF4-FFF2-40B4-BE49-F238E27FC236}">
                <a16:creationId xmlns:a16="http://schemas.microsoft.com/office/drawing/2014/main" id="{BAE9EE68-9DFA-87EB-FDB5-A236AA729E65}"/>
              </a:ext>
            </a:extLst>
          </p:cNvPr>
          <p:cNvSpPr/>
          <p:nvPr/>
        </p:nvSpPr>
        <p:spPr>
          <a:xfrm>
            <a:off x="3643030" y="3678951"/>
            <a:ext cx="65341" cy="113252"/>
          </a:xfrm>
          <a:custGeom>
            <a:avLst/>
            <a:gdLst>
              <a:gd name="connsiteX0" fmla="*/ 0 w 65341"/>
              <a:gd name="connsiteY0" fmla="*/ 0 h 113252"/>
              <a:gd name="connsiteX1" fmla="*/ 0 w 65341"/>
              <a:gd name="connsiteY1" fmla="*/ 113252 h 113252"/>
              <a:gd name="connsiteX2" fmla="*/ 65341 w 65341"/>
              <a:gd name="connsiteY2" fmla="*/ 113252 h 113252"/>
              <a:gd name="connsiteX3" fmla="*/ 0 w 65341"/>
              <a:gd name="connsiteY3" fmla="*/ 0 h 113252"/>
            </a:gdLst>
            <a:ahLst/>
            <a:cxnLst>
              <a:cxn ang="0">
                <a:pos x="connsiteX0" y="connsiteY0"/>
              </a:cxn>
              <a:cxn ang="0">
                <a:pos x="connsiteX1" y="connsiteY1"/>
              </a:cxn>
              <a:cxn ang="0">
                <a:pos x="connsiteX2" y="connsiteY2"/>
              </a:cxn>
              <a:cxn ang="0">
                <a:pos x="connsiteX3" y="connsiteY3"/>
              </a:cxn>
            </a:cxnLst>
            <a:rect l="l" t="t" r="r" b="b"/>
            <a:pathLst>
              <a:path w="65341" h="113252">
                <a:moveTo>
                  <a:pt x="0" y="0"/>
                </a:moveTo>
                <a:lnTo>
                  <a:pt x="0" y="113252"/>
                </a:lnTo>
                <a:lnTo>
                  <a:pt x="65341" y="113252"/>
                </a:lnTo>
                <a:lnTo>
                  <a:pt x="0" y="0"/>
                </a:lnTo>
                <a:close/>
              </a:path>
            </a:pathLst>
          </a:custGeom>
          <a:solidFill>
            <a:srgbClr val="E6E6E7"/>
          </a:solidFill>
          <a:ln w="9525" cap="flat">
            <a:noFill/>
            <a:prstDash val="solid"/>
            <a:miter/>
          </a:ln>
        </p:spPr>
        <p:txBody>
          <a:bodyPr rtlCol="0" anchor="ctr"/>
          <a:lstStyle/>
          <a:p>
            <a:endParaRPr lang="ru-RU"/>
          </a:p>
        </p:txBody>
      </p:sp>
      <p:sp>
        <p:nvSpPr>
          <p:cNvPr id="1136" name="Полилиния: фигура 1135">
            <a:extLst>
              <a:ext uri="{FF2B5EF4-FFF2-40B4-BE49-F238E27FC236}">
                <a16:creationId xmlns:a16="http://schemas.microsoft.com/office/drawing/2014/main" id="{BB5EB275-311D-D024-BD2D-911BC7EC560F}"/>
              </a:ext>
            </a:extLst>
          </p:cNvPr>
          <p:cNvSpPr/>
          <p:nvPr/>
        </p:nvSpPr>
        <p:spPr>
          <a:xfrm>
            <a:off x="3643030" y="3678951"/>
            <a:ext cx="65341" cy="113252"/>
          </a:xfrm>
          <a:custGeom>
            <a:avLst/>
            <a:gdLst>
              <a:gd name="connsiteX0" fmla="*/ 0 w 65341"/>
              <a:gd name="connsiteY0" fmla="*/ 113252 h 113252"/>
              <a:gd name="connsiteX1" fmla="*/ 65341 w 65341"/>
              <a:gd name="connsiteY1" fmla="*/ 113252 h 113252"/>
              <a:gd name="connsiteX2" fmla="*/ 0 w 65341"/>
              <a:gd name="connsiteY2" fmla="*/ 0 h 113252"/>
              <a:gd name="connsiteX3" fmla="*/ 0 w 65341"/>
              <a:gd name="connsiteY3" fmla="*/ 113252 h 113252"/>
            </a:gdLst>
            <a:ahLst/>
            <a:cxnLst>
              <a:cxn ang="0">
                <a:pos x="connsiteX0" y="connsiteY0"/>
              </a:cxn>
              <a:cxn ang="0">
                <a:pos x="connsiteX1" y="connsiteY1"/>
              </a:cxn>
              <a:cxn ang="0">
                <a:pos x="connsiteX2" y="connsiteY2"/>
              </a:cxn>
              <a:cxn ang="0">
                <a:pos x="connsiteX3" y="connsiteY3"/>
              </a:cxn>
            </a:cxnLst>
            <a:rect l="l" t="t" r="r" b="b"/>
            <a:pathLst>
              <a:path w="65341" h="113252">
                <a:moveTo>
                  <a:pt x="0" y="113252"/>
                </a:moveTo>
                <a:lnTo>
                  <a:pt x="65341" y="113252"/>
                </a:lnTo>
                <a:lnTo>
                  <a:pt x="0" y="0"/>
                </a:lnTo>
                <a:lnTo>
                  <a:pt x="0" y="113252"/>
                </a:lnTo>
                <a:close/>
              </a:path>
            </a:pathLst>
          </a:custGeom>
          <a:noFill/>
          <a:ln w="1270" cap="flat">
            <a:solidFill>
              <a:srgbClr val="000000">
                <a:alpha val="0"/>
              </a:srgbClr>
            </a:solidFill>
            <a:prstDash val="solid"/>
            <a:miter/>
          </a:ln>
        </p:spPr>
        <p:txBody>
          <a:bodyPr rtlCol="0" anchor="ctr"/>
          <a:lstStyle/>
          <a:p>
            <a:endParaRPr lang="ru-RU"/>
          </a:p>
        </p:txBody>
      </p:sp>
      <p:sp>
        <p:nvSpPr>
          <p:cNvPr id="1137" name="Полилиния: фигура 1136">
            <a:extLst>
              <a:ext uri="{FF2B5EF4-FFF2-40B4-BE49-F238E27FC236}">
                <a16:creationId xmlns:a16="http://schemas.microsoft.com/office/drawing/2014/main" id="{FEFBCE0B-F4C6-9472-A9AB-228B6A846EF8}"/>
              </a:ext>
            </a:extLst>
          </p:cNvPr>
          <p:cNvSpPr/>
          <p:nvPr/>
        </p:nvSpPr>
        <p:spPr>
          <a:xfrm>
            <a:off x="2047306" y="3150695"/>
            <a:ext cx="113156" cy="130873"/>
          </a:xfrm>
          <a:custGeom>
            <a:avLst/>
            <a:gdLst>
              <a:gd name="connsiteX0" fmla="*/ 113157 w 113156"/>
              <a:gd name="connsiteY0" fmla="*/ 0 h 130873"/>
              <a:gd name="connsiteX1" fmla="*/ 0 w 113156"/>
              <a:gd name="connsiteY1" fmla="*/ 65437 h 130873"/>
              <a:gd name="connsiteX2" fmla="*/ 113157 w 113156"/>
              <a:gd name="connsiteY2" fmla="*/ 130873 h 130873"/>
              <a:gd name="connsiteX3" fmla="*/ 113157 w 113156"/>
              <a:gd name="connsiteY3" fmla="*/ 0 h 130873"/>
            </a:gdLst>
            <a:ahLst/>
            <a:cxnLst>
              <a:cxn ang="0">
                <a:pos x="connsiteX0" y="connsiteY0"/>
              </a:cxn>
              <a:cxn ang="0">
                <a:pos x="connsiteX1" y="connsiteY1"/>
              </a:cxn>
              <a:cxn ang="0">
                <a:pos x="connsiteX2" y="connsiteY2"/>
              </a:cxn>
              <a:cxn ang="0">
                <a:pos x="connsiteX3" y="connsiteY3"/>
              </a:cxn>
            </a:cxnLst>
            <a:rect l="l" t="t" r="r" b="b"/>
            <a:pathLst>
              <a:path w="113156" h="130873">
                <a:moveTo>
                  <a:pt x="113157" y="0"/>
                </a:moveTo>
                <a:lnTo>
                  <a:pt x="0" y="65437"/>
                </a:lnTo>
                <a:lnTo>
                  <a:pt x="113157" y="130873"/>
                </a:lnTo>
                <a:lnTo>
                  <a:pt x="113157" y="0"/>
                </a:lnTo>
                <a:close/>
              </a:path>
            </a:pathLst>
          </a:custGeom>
          <a:solidFill>
            <a:srgbClr val="FFFFFF"/>
          </a:solidFill>
          <a:ln w="9525" cap="flat">
            <a:noFill/>
            <a:prstDash val="solid"/>
            <a:miter/>
          </a:ln>
        </p:spPr>
        <p:txBody>
          <a:bodyPr rtlCol="0" anchor="ctr"/>
          <a:lstStyle/>
          <a:p>
            <a:endParaRPr lang="ru-RU"/>
          </a:p>
        </p:txBody>
      </p:sp>
      <p:sp>
        <p:nvSpPr>
          <p:cNvPr id="1138" name="Полилиния: фигура 1137">
            <a:extLst>
              <a:ext uri="{FF2B5EF4-FFF2-40B4-BE49-F238E27FC236}">
                <a16:creationId xmlns:a16="http://schemas.microsoft.com/office/drawing/2014/main" id="{C468B801-4054-C5C0-5601-B175C4CA9B39}"/>
              </a:ext>
            </a:extLst>
          </p:cNvPr>
          <p:cNvSpPr/>
          <p:nvPr/>
        </p:nvSpPr>
        <p:spPr>
          <a:xfrm>
            <a:off x="2047306" y="3150695"/>
            <a:ext cx="113156" cy="130873"/>
          </a:xfrm>
          <a:custGeom>
            <a:avLst/>
            <a:gdLst>
              <a:gd name="connsiteX0" fmla="*/ 0 w 113156"/>
              <a:gd name="connsiteY0" fmla="*/ 65437 h 130873"/>
              <a:gd name="connsiteX1" fmla="*/ 113157 w 113156"/>
              <a:gd name="connsiteY1" fmla="*/ 130873 h 130873"/>
              <a:gd name="connsiteX2" fmla="*/ 113157 w 113156"/>
              <a:gd name="connsiteY2" fmla="*/ 0 h 130873"/>
              <a:gd name="connsiteX3" fmla="*/ 0 w 113156"/>
              <a:gd name="connsiteY3" fmla="*/ 65437 h 130873"/>
            </a:gdLst>
            <a:ahLst/>
            <a:cxnLst>
              <a:cxn ang="0">
                <a:pos x="connsiteX0" y="connsiteY0"/>
              </a:cxn>
              <a:cxn ang="0">
                <a:pos x="connsiteX1" y="connsiteY1"/>
              </a:cxn>
              <a:cxn ang="0">
                <a:pos x="connsiteX2" y="connsiteY2"/>
              </a:cxn>
              <a:cxn ang="0">
                <a:pos x="connsiteX3" y="connsiteY3"/>
              </a:cxn>
            </a:cxnLst>
            <a:rect l="l" t="t" r="r" b="b"/>
            <a:pathLst>
              <a:path w="113156" h="130873">
                <a:moveTo>
                  <a:pt x="0" y="65437"/>
                </a:moveTo>
                <a:lnTo>
                  <a:pt x="113157" y="130873"/>
                </a:lnTo>
                <a:lnTo>
                  <a:pt x="113157" y="0"/>
                </a:lnTo>
                <a:lnTo>
                  <a:pt x="0" y="65437"/>
                </a:lnTo>
                <a:close/>
              </a:path>
            </a:pathLst>
          </a:custGeom>
          <a:noFill/>
          <a:ln w="1270" cap="flat">
            <a:solidFill>
              <a:srgbClr val="000000">
                <a:alpha val="0"/>
              </a:srgbClr>
            </a:solidFill>
            <a:prstDash val="solid"/>
            <a:miter/>
          </a:ln>
        </p:spPr>
        <p:txBody>
          <a:bodyPr rtlCol="0" anchor="ctr"/>
          <a:lstStyle/>
          <a:p>
            <a:endParaRPr lang="ru-RU"/>
          </a:p>
        </p:txBody>
      </p:sp>
      <p:sp>
        <p:nvSpPr>
          <p:cNvPr id="1139" name="Полилиния: фигура 1138">
            <a:extLst>
              <a:ext uri="{FF2B5EF4-FFF2-40B4-BE49-F238E27FC236}">
                <a16:creationId xmlns:a16="http://schemas.microsoft.com/office/drawing/2014/main" id="{B1332FBC-87AA-F484-563D-9941D01A781D}"/>
              </a:ext>
            </a:extLst>
          </p:cNvPr>
          <p:cNvSpPr/>
          <p:nvPr/>
        </p:nvSpPr>
        <p:spPr>
          <a:xfrm>
            <a:off x="2047306" y="3216132"/>
            <a:ext cx="113156" cy="65436"/>
          </a:xfrm>
          <a:custGeom>
            <a:avLst/>
            <a:gdLst>
              <a:gd name="connsiteX0" fmla="*/ 0 w 113156"/>
              <a:gd name="connsiteY0" fmla="*/ 0 h 65436"/>
              <a:gd name="connsiteX1" fmla="*/ 113157 w 113156"/>
              <a:gd name="connsiteY1" fmla="*/ 0 h 65436"/>
              <a:gd name="connsiteX2" fmla="*/ 113157 w 113156"/>
              <a:gd name="connsiteY2" fmla="*/ 65437 h 65436"/>
              <a:gd name="connsiteX3" fmla="*/ 0 w 113156"/>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6" h="65436">
                <a:moveTo>
                  <a:pt x="0" y="0"/>
                </a:moveTo>
                <a:lnTo>
                  <a:pt x="113157" y="0"/>
                </a:lnTo>
                <a:lnTo>
                  <a:pt x="113157" y="65437"/>
                </a:lnTo>
                <a:lnTo>
                  <a:pt x="0" y="0"/>
                </a:lnTo>
                <a:close/>
              </a:path>
            </a:pathLst>
          </a:custGeom>
          <a:solidFill>
            <a:srgbClr val="E6E6E7"/>
          </a:solidFill>
          <a:ln w="9525" cap="flat">
            <a:noFill/>
            <a:prstDash val="solid"/>
            <a:miter/>
          </a:ln>
        </p:spPr>
        <p:txBody>
          <a:bodyPr rtlCol="0" anchor="ctr"/>
          <a:lstStyle/>
          <a:p>
            <a:endParaRPr lang="ru-RU"/>
          </a:p>
        </p:txBody>
      </p:sp>
      <p:sp>
        <p:nvSpPr>
          <p:cNvPr id="1140" name="Полилиния: фигура 1139">
            <a:extLst>
              <a:ext uri="{FF2B5EF4-FFF2-40B4-BE49-F238E27FC236}">
                <a16:creationId xmlns:a16="http://schemas.microsoft.com/office/drawing/2014/main" id="{4CAC3121-60EA-9139-03AC-CF8B1810DE07}"/>
              </a:ext>
            </a:extLst>
          </p:cNvPr>
          <p:cNvSpPr/>
          <p:nvPr/>
        </p:nvSpPr>
        <p:spPr>
          <a:xfrm>
            <a:off x="2047306" y="3216132"/>
            <a:ext cx="113156" cy="65436"/>
          </a:xfrm>
          <a:custGeom>
            <a:avLst/>
            <a:gdLst>
              <a:gd name="connsiteX0" fmla="*/ 113157 w 113156"/>
              <a:gd name="connsiteY0" fmla="*/ 0 h 65436"/>
              <a:gd name="connsiteX1" fmla="*/ 113157 w 113156"/>
              <a:gd name="connsiteY1" fmla="*/ 65437 h 65436"/>
              <a:gd name="connsiteX2" fmla="*/ 0 w 113156"/>
              <a:gd name="connsiteY2" fmla="*/ 0 h 65436"/>
              <a:gd name="connsiteX3" fmla="*/ 113157 w 113156"/>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6" h="65436">
                <a:moveTo>
                  <a:pt x="113157" y="0"/>
                </a:moveTo>
                <a:lnTo>
                  <a:pt x="113157" y="65437"/>
                </a:lnTo>
                <a:lnTo>
                  <a:pt x="0" y="0"/>
                </a:lnTo>
                <a:lnTo>
                  <a:pt x="113157" y="0"/>
                </a:lnTo>
                <a:close/>
              </a:path>
            </a:pathLst>
          </a:custGeom>
          <a:noFill/>
          <a:ln w="1270" cap="flat">
            <a:solidFill>
              <a:srgbClr val="000000">
                <a:alpha val="0"/>
              </a:srgbClr>
            </a:solidFill>
            <a:prstDash val="solid"/>
            <a:miter/>
          </a:ln>
        </p:spPr>
        <p:txBody>
          <a:bodyPr rtlCol="0" anchor="ctr"/>
          <a:lstStyle/>
          <a:p>
            <a:endParaRPr lang="ru-RU"/>
          </a:p>
        </p:txBody>
      </p:sp>
      <p:sp>
        <p:nvSpPr>
          <p:cNvPr id="1141" name="Полилиния: фигура 1140">
            <a:extLst>
              <a:ext uri="{FF2B5EF4-FFF2-40B4-BE49-F238E27FC236}">
                <a16:creationId xmlns:a16="http://schemas.microsoft.com/office/drawing/2014/main" id="{8C0D1F42-57B3-F9AF-75F6-1725C72765AE}"/>
              </a:ext>
            </a:extLst>
          </p:cNvPr>
          <p:cNvSpPr/>
          <p:nvPr/>
        </p:nvSpPr>
        <p:spPr>
          <a:xfrm>
            <a:off x="1888239" y="4602019"/>
            <a:ext cx="113157" cy="130778"/>
          </a:xfrm>
          <a:custGeom>
            <a:avLst/>
            <a:gdLst>
              <a:gd name="connsiteX0" fmla="*/ 113157 w 113157"/>
              <a:gd name="connsiteY0" fmla="*/ 0 h 130778"/>
              <a:gd name="connsiteX1" fmla="*/ 0 w 113157"/>
              <a:gd name="connsiteY1" fmla="*/ 65437 h 130778"/>
              <a:gd name="connsiteX2" fmla="*/ 113157 w 113157"/>
              <a:gd name="connsiteY2" fmla="*/ 130778 h 130778"/>
              <a:gd name="connsiteX3" fmla="*/ 113157 w 113157"/>
              <a:gd name="connsiteY3" fmla="*/ 0 h 130778"/>
            </a:gdLst>
            <a:ahLst/>
            <a:cxnLst>
              <a:cxn ang="0">
                <a:pos x="connsiteX0" y="connsiteY0"/>
              </a:cxn>
              <a:cxn ang="0">
                <a:pos x="connsiteX1" y="connsiteY1"/>
              </a:cxn>
              <a:cxn ang="0">
                <a:pos x="connsiteX2" y="connsiteY2"/>
              </a:cxn>
              <a:cxn ang="0">
                <a:pos x="connsiteX3" y="connsiteY3"/>
              </a:cxn>
            </a:cxnLst>
            <a:rect l="l" t="t" r="r" b="b"/>
            <a:pathLst>
              <a:path w="113157" h="130778">
                <a:moveTo>
                  <a:pt x="113157" y="0"/>
                </a:moveTo>
                <a:lnTo>
                  <a:pt x="0" y="65437"/>
                </a:lnTo>
                <a:lnTo>
                  <a:pt x="113157" y="130778"/>
                </a:lnTo>
                <a:lnTo>
                  <a:pt x="113157" y="0"/>
                </a:lnTo>
                <a:close/>
              </a:path>
            </a:pathLst>
          </a:custGeom>
          <a:solidFill>
            <a:srgbClr val="FFFFFF"/>
          </a:solidFill>
          <a:ln w="9525" cap="flat">
            <a:noFill/>
            <a:prstDash val="solid"/>
            <a:miter/>
          </a:ln>
        </p:spPr>
        <p:txBody>
          <a:bodyPr rtlCol="0" anchor="ctr"/>
          <a:lstStyle/>
          <a:p>
            <a:endParaRPr lang="ru-RU"/>
          </a:p>
        </p:txBody>
      </p:sp>
      <p:sp>
        <p:nvSpPr>
          <p:cNvPr id="1142" name="Полилиния: фигура 1141">
            <a:extLst>
              <a:ext uri="{FF2B5EF4-FFF2-40B4-BE49-F238E27FC236}">
                <a16:creationId xmlns:a16="http://schemas.microsoft.com/office/drawing/2014/main" id="{4F6695E1-1DB2-25B6-E88A-133B93D72728}"/>
              </a:ext>
            </a:extLst>
          </p:cNvPr>
          <p:cNvSpPr/>
          <p:nvPr/>
        </p:nvSpPr>
        <p:spPr>
          <a:xfrm>
            <a:off x="1888239" y="4602019"/>
            <a:ext cx="113157" cy="130778"/>
          </a:xfrm>
          <a:custGeom>
            <a:avLst/>
            <a:gdLst>
              <a:gd name="connsiteX0" fmla="*/ 0 w 113157"/>
              <a:gd name="connsiteY0" fmla="*/ 65437 h 130778"/>
              <a:gd name="connsiteX1" fmla="*/ 113157 w 113157"/>
              <a:gd name="connsiteY1" fmla="*/ 130778 h 130778"/>
              <a:gd name="connsiteX2" fmla="*/ 113157 w 113157"/>
              <a:gd name="connsiteY2" fmla="*/ 0 h 130778"/>
              <a:gd name="connsiteX3" fmla="*/ 0 w 113157"/>
              <a:gd name="connsiteY3" fmla="*/ 65437 h 130778"/>
            </a:gdLst>
            <a:ahLst/>
            <a:cxnLst>
              <a:cxn ang="0">
                <a:pos x="connsiteX0" y="connsiteY0"/>
              </a:cxn>
              <a:cxn ang="0">
                <a:pos x="connsiteX1" y="connsiteY1"/>
              </a:cxn>
              <a:cxn ang="0">
                <a:pos x="connsiteX2" y="connsiteY2"/>
              </a:cxn>
              <a:cxn ang="0">
                <a:pos x="connsiteX3" y="connsiteY3"/>
              </a:cxn>
            </a:cxnLst>
            <a:rect l="l" t="t" r="r" b="b"/>
            <a:pathLst>
              <a:path w="113157" h="130778">
                <a:moveTo>
                  <a:pt x="0" y="65437"/>
                </a:moveTo>
                <a:lnTo>
                  <a:pt x="113157" y="130778"/>
                </a:lnTo>
                <a:lnTo>
                  <a:pt x="113157" y="0"/>
                </a:lnTo>
                <a:lnTo>
                  <a:pt x="0" y="65437"/>
                </a:lnTo>
                <a:close/>
              </a:path>
            </a:pathLst>
          </a:custGeom>
          <a:noFill/>
          <a:ln w="1270" cap="flat">
            <a:solidFill>
              <a:srgbClr val="000000">
                <a:alpha val="0"/>
              </a:srgbClr>
            </a:solidFill>
            <a:prstDash val="solid"/>
            <a:miter/>
          </a:ln>
        </p:spPr>
        <p:txBody>
          <a:bodyPr rtlCol="0" anchor="ctr"/>
          <a:lstStyle/>
          <a:p>
            <a:endParaRPr lang="ru-RU"/>
          </a:p>
        </p:txBody>
      </p:sp>
      <p:sp>
        <p:nvSpPr>
          <p:cNvPr id="1143" name="Полилиния: фигура 1142">
            <a:extLst>
              <a:ext uri="{FF2B5EF4-FFF2-40B4-BE49-F238E27FC236}">
                <a16:creationId xmlns:a16="http://schemas.microsoft.com/office/drawing/2014/main" id="{1F20E849-4547-E699-E74C-749FCDFF4E96}"/>
              </a:ext>
            </a:extLst>
          </p:cNvPr>
          <p:cNvSpPr/>
          <p:nvPr/>
        </p:nvSpPr>
        <p:spPr>
          <a:xfrm>
            <a:off x="1888239" y="4667456"/>
            <a:ext cx="113157" cy="65341"/>
          </a:xfrm>
          <a:custGeom>
            <a:avLst/>
            <a:gdLst>
              <a:gd name="connsiteX0" fmla="*/ 0 w 113157"/>
              <a:gd name="connsiteY0" fmla="*/ 0 h 65341"/>
              <a:gd name="connsiteX1" fmla="*/ 113157 w 113157"/>
              <a:gd name="connsiteY1" fmla="*/ 0 h 65341"/>
              <a:gd name="connsiteX2" fmla="*/ 113157 w 113157"/>
              <a:gd name="connsiteY2" fmla="*/ 65341 h 65341"/>
              <a:gd name="connsiteX3" fmla="*/ 0 w 113157"/>
              <a:gd name="connsiteY3" fmla="*/ 0 h 65341"/>
            </a:gdLst>
            <a:ahLst/>
            <a:cxnLst>
              <a:cxn ang="0">
                <a:pos x="connsiteX0" y="connsiteY0"/>
              </a:cxn>
              <a:cxn ang="0">
                <a:pos x="connsiteX1" y="connsiteY1"/>
              </a:cxn>
              <a:cxn ang="0">
                <a:pos x="connsiteX2" y="connsiteY2"/>
              </a:cxn>
              <a:cxn ang="0">
                <a:pos x="connsiteX3" y="connsiteY3"/>
              </a:cxn>
            </a:cxnLst>
            <a:rect l="l" t="t" r="r" b="b"/>
            <a:pathLst>
              <a:path w="113157" h="65341">
                <a:moveTo>
                  <a:pt x="0" y="0"/>
                </a:moveTo>
                <a:lnTo>
                  <a:pt x="113157" y="0"/>
                </a:lnTo>
                <a:lnTo>
                  <a:pt x="113157" y="65341"/>
                </a:lnTo>
                <a:lnTo>
                  <a:pt x="0" y="0"/>
                </a:lnTo>
                <a:close/>
              </a:path>
            </a:pathLst>
          </a:custGeom>
          <a:solidFill>
            <a:srgbClr val="E6E6E7"/>
          </a:solidFill>
          <a:ln w="9525" cap="flat">
            <a:noFill/>
            <a:prstDash val="solid"/>
            <a:miter/>
          </a:ln>
        </p:spPr>
        <p:txBody>
          <a:bodyPr rtlCol="0" anchor="ctr"/>
          <a:lstStyle/>
          <a:p>
            <a:endParaRPr lang="ru-RU"/>
          </a:p>
        </p:txBody>
      </p:sp>
      <p:sp>
        <p:nvSpPr>
          <p:cNvPr id="1144" name="Полилиния: фигура 1143">
            <a:extLst>
              <a:ext uri="{FF2B5EF4-FFF2-40B4-BE49-F238E27FC236}">
                <a16:creationId xmlns:a16="http://schemas.microsoft.com/office/drawing/2014/main" id="{FEA6B9BA-4C7A-0504-F2B3-32B22D0275DD}"/>
              </a:ext>
            </a:extLst>
          </p:cNvPr>
          <p:cNvSpPr/>
          <p:nvPr/>
        </p:nvSpPr>
        <p:spPr>
          <a:xfrm>
            <a:off x="1888239" y="4667456"/>
            <a:ext cx="113157" cy="65341"/>
          </a:xfrm>
          <a:custGeom>
            <a:avLst/>
            <a:gdLst>
              <a:gd name="connsiteX0" fmla="*/ 113157 w 113157"/>
              <a:gd name="connsiteY0" fmla="*/ 0 h 65341"/>
              <a:gd name="connsiteX1" fmla="*/ 113157 w 113157"/>
              <a:gd name="connsiteY1" fmla="*/ 65341 h 65341"/>
              <a:gd name="connsiteX2" fmla="*/ 0 w 113157"/>
              <a:gd name="connsiteY2" fmla="*/ 0 h 65341"/>
              <a:gd name="connsiteX3" fmla="*/ 113157 w 113157"/>
              <a:gd name="connsiteY3" fmla="*/ 0 h 65341"/>
            </a:gdLst>
            <a:ahLst/>
            <a:cxnLst>
              <a:cxn ang="0">
                <a:pos x="connsiteX0" y="connsiteY0"/>
              </a:cxn>
              <a:cxn ang="0">
                <a:pos x="connsiteX1" y="connsiteY1"/>
              </a:cxn>
              <a:cxn ang="0">
                <a:pos x="connsiteX2" y="connsiteY2"/>
              </a:cxn>
              <a:cxn ang="0">
                <a:pos x="connsiteX3" y="connsiteY3"/>
              </a:cxn>
            </a:cxnLst>
            <a:rect l="l" t="t" r="r" b="b"/>
            <a:pathLst>
              <a:path w="113157" h="65341">
                <a:moveTo>
                  <a:pt x="113157" y="0"/>
                </a:moveTo>
                <a:lnTo>
                  <a:pt x="113157" y="65341"/>
                </a:lnTo>
                <a:lnTo>
                  <a:pt x="0" y="0"/>
                </a:lnTo>
                <a:lnTo>
                  <a:pt x="113157" y="0"/>
                </a:lnTo>
                <a:close/>
              </a:path>
            </a:pathLst>
          </a:custGeom>
          <a:noFill/>
          <a:ln w="1270" cap="flat">
            <a:solidFill>
              <a:srgbClr val="000000">
                <a:alpha val="0"/>
              </a:srgbClr>
            </a:solidFill>
            <a:prstDash val="solid"/>
            <a:miter/>
          </a:ln>
        </p:spPr>
        <p:txBody>
          <a:bodyPr rtlCol="0" anchor="ctr"/>
          <a:lstStyle/>
          <a:p>
            <a:endParaRPr lang="ru-RU"/>
          </a:p>
        </p:txBody>
      </p:sp>
      <p:sp>
        <p:nvSpPr>
          <p:cNvPr id="1145" name="Полилиния: фигура 1144">
            <a:extLst>
              <a:ext uri="{FF2B5EF4-FFF2-40B4-BE49-F238E27FC236}">
                <a16:creationId xmlns:a16="http://schemas.microsoft.com/office/drawing/2014/main" id="{25254D06-EC5D-6F70-9040-BF4C21FFAC16}"/>
              </a:ext>
            </a:extLst>
          </p:cNvPr>
          <p:cNvSpPr/>
          <p:nvPr/>
        </p:nvSpPr>
        <p:spPr>
          <a:xfrm>
            <a:off x="2971041" y="4615164"/>
            <a:ext cx="113156" cy="130873"/>
          </a:xfrm>
          <a:custGeom>
            <a:avLst/>
            <a:gdLst>
              <a:gd name="connsiteX0" fmla="*/ 0 w 113156"/>
              <a:gd name="connsiteY0" fmla="*/ 0 h 130873"/>
              <a:gd name="connsiteX1" fmla="*/ 113157 w 113156"/>
              <a:gd name="connsiteY1" fmla="*/ 65437 h 130873"/>
              <a:gd name="connsiteX2" fmla="*/ 0 w 113156"/>
              <a:gd name="connsiteY2" fmla="*/ 130874 h 130873"/>
              <a:gd name="connsiteX3" fmla="*/ 0 w 113156"/>
              <a:gd name="connsiteY3" fmla="*/ 0 h 130873"/>
            </a:gdLst>
            <a:ahLst/>
            <a:cxnLst>
              <a:cxn ang="0">
                <a:pos x="connsiteX0" y="connsiteY0"/>
              </a:cxn>
              <a:cxn ang="0">
                <a:pos x="connsiteX1" y="connsiteY1"/>
              </a:cxn>
              <a:cxn ang="0">
                <a:pos x="connsiteX2" y="connsiteY2"/>
              </a:cxn>
              <a:cxn ang="0">
                <a:pos x="connsiteX3" y="connsiteY3"/>
              </a:cxn>
            </a:cxnLst>
            <a:rect l="l" t="t" r="r" b="b"/>
            <a:pathLst>
              <a:path w="113156" h="130873">
                <a:moveTo>
                  <a:pt x="0" y="0"/>
                </a:moveTo>
                <a:lnTo>
                  <a:pt x="113157" y="65437"/>
                </a:lnTo>
                <a:lnTo>
                  <a:pt x="0" y="130874"/>
                </a:lnTo>
                <a:lnTo>
                  <a:pt x="0" y="0"/>
                </a:lnTo>
                <a:close/>
              </a:path>
            </a:pathLst>
          </a:custGeom>
          <a:solidFill>
            <a:srgbClr val="FFFFFF"/>
          </a:solidFill>
          <a:ln w="9525" cap="flat">
            <a:noFill/>
            <a:prstDash val="solid"/>
            <a:miter/>
          </a:ln>
        </p:spPr>
        <p:txBody>
          <a:bodyPr rtlCol="0" anchor="ctr"/>
          <a:lstStyle/>
          <a:p>
            <a:endParaRPr lang="ru-RU"/>
          </a:p>
        </p:txBody>
      </p:sp>
      <p:sp>
        <p:nvSpPr>
          <p:cNvPr id="1146" name="Полилиния: фигура 1145">
            <a:extLst>
              <a:ext uri="{FF2B5EF4-FFF2-40B4-BE49-F238E27FC236}">
                <a16:creationId xmlns:a16="http://schemas.microsoft.com/office/drawing/2014/main" id="{A79BDCC1-D5BE-ABA1-1E22-693AB51D2E6E}"/>
              </a:ext>
            </a:extLst>
          </p:cNvPr>
          <p:cNvSpPr/>
          <p:nvPr/>
        </p:nvSpPr>
        <p:spPr>
          <a:xfrm>
            <a:off x="2971041" y="4615164"/>
            <a:ext cx="113156" cy="130873"/>
          </a:xfrm>
          <a:custGeom>
            <a:avLst/>
            <a:gdLst>
              <a:gd name="connsiteX0" fmla="*/ 113157 w 113156"/>
              <a:gd name="connsiteY0" fmla="*/ 65437 h 130873"/>
              <a:gd name="connsiteX1" fmla="*/ 0 w 113156"/>
              <a:gd name="connsiteY1" fmla="*/ 130874 h 130873"/>
              <a:gd name="connsiteX2" fmla="*/ 0 w 113156"/>
              <a:gd name="connsiteY2" fmla="*/ 0 h 130873"/>
              <a:gd name="connsiteX3" fmla="*/ 113157 w 113156"/>
              <a:gd name="connsiteY3" fmla="*/ 65437 h 130873"/>
            </a:gdLst>
            <a:ahLst/>
            <a:cxnLst>
              <a:cxn ang="0">
                <a:pos x="connsiteX0" y="connsiteY0"/>
              </a:cxn>
              <a:cxn ang="0">
                <a:pos x="connsiteX1" y="connsiteY1"/>
              </a:cxn>
              <a:cxn ang="0">
                <a:pos x="connsiteX2" y="connsiteY2"/>
              </a:cxn>
              <a:cxn ang="0">
                <a:pos x="connsiteX3" y="connsiteY3"/>
              </a:cxn>
            </a:cxnLst>
            <a:rect l="l" t="t" r="r" b="b"/>
            <a:pathLst>
              <a:path w="113156" h="130873">
                <a:moveTo>
                  <a:pt x="113157" y="65437"/>
                </a:moveTo>
                <a:lnTo>
                  <a:pt x="0" y="130874"/>
                </a:lnTo>
                <a:lnTo>
                  <a:pt x="0" y="0"/>
                </a:lnTo>
                <a:lnTo>
                  <a:pt x="113157" y="65437"/>
                </a:lnTo>
                <a:close/>
              </a:path>
            </a:pathLst>
          </a:custGeom>
          <a:noFill/>
          <a:ln w="1270" cap="flat">
            <a:solidFill>
              <a:srgbClr val="000000">
                <a:alpha val="0"/>
              </a:srgbClr>
            </a:solidFill>
            <a:prstDash val="solid"/>
            <a:miter/>
          </a:ln>
        </p:spPr>
        <p:txBody>
          <a:bodyPr rtlCol="0" anchor="ctr"/>
          <a:lstStyle/>
          <a:p>
            <a:endParaRPr lang="ru-RU"/>
          </a:p>
        </p:txBody>
      </p:sp>
      <p:sp>
        <p:nvSpPr>
          <p:cNvPr id="1147" name="Полилиния: фигура 1146">
            <a:extLst>
              <a:ext uri="{FF2B5EF4-FFF2-40B4-BE49-F238E27FC236}">
                <a16:creationId xmlns:a16="http://schemas.microsoft.com/office/drawing/2014/main" id="{29D6AAB1-BFB1-9CAD-496D-2E2159587B4C}"/>
              </a:ext>
            </a:extLst>
          </p:cNvPr>
          <p:cNvSpPr/>
          <p:nvPr/>
        </p:nvSpPr>
        <p:spPr>
          <a:xfrm>
            <a:off x="2971041" y="4680600"/>
            <a:ext cx="113156" cy="65436"/>
          </a:xfrm>
          <a:custGeom>
            <a:avLst/>
            <a:gdLst>
              <a:gd name="connsiteX0" fmla="*/ 113157 w 113156"/>
              <a:gd name="connsiteY0" fmla="*/ 0 h 65436"/>
              <a:gd name="connsiteX1" fmla="*/ 0 w 113156"/>
              <a:gd name="connsiteY1" fmla="*/ 0 h 65436"/>
              <a:gd name="connsiteX2" fmla="*/ 0 w 113156"/>
              <a:gd name="connsiteY2" fmla="*/ 65437 h 65436"/>
              <a:gd name="connsiteX3" fmla="*/ 113157 w 113156"/>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6" h="65436">
                <a:moveTo>
                  <a:pt x="113157" y="0"/>
                </a:moveTo>
                <a:lnTo>
                  <a:pt x="0" y="0"/>
                </a:lnTo>
                <a:lnTo>
                  <a:pt x="0" y="65437"/>
                </a:lnTo>
                <a:lnTo>
                  <a:pt x="113157" y="0"/>
                </a:lnTo>
                <a:close/>
              </a:path>
            </a:pathLst>
          </a:custGeom>
          <a:solidFill>
            <a:srgbClr val="E6E6E7"/>
          </a:solidFill>
          <a:ln w="9525" cap="flat">
            <a:noFill/>
            <a:prstDash val="solid"/>
            <a:miter/>
          </a:ln>
        </p:spPr>
        <p:txBody>
          <a:bodyPr rtlCol="0" anchor="ctr"/>
          <a:lstStyle/>
          <a:p>
            <a:endParaRPr lang="ru-RU"/>
          </a:p>
        </p:txBody>
      </p:sp>
      <p:sp>
        <p:nvSpPr>
          <p:cNvPr id="1148" name="Полилиния: фигура 1147">
            <a:extLst>
              <a:ext uri="{FF2B5EF4-FFF2-40B4-BE49-F238E27FC236}">
                <a16:creationId xmlns:a16="http://schemas.microsoft.com/office/drawing/2014/main" id="{93C3E5E9-8863-4B91-FE64-8469C2851E26}"/>
              </a:ext>
            </a:extLst>
          </p:cNvPr>
          <p:cNvSpPr/>
          <p:nvPr/>
        </p:nvSpPr>
        <p:spPr>
          <a:xfrm>
            <a:off x="2971041" y="4680600"/>
            <a:ext cx="113156" cy="65436"/>
          </a:xfrm>
          <a:custGeom>
            <a:avLst/>
            <a:gdLst>
              <a:gd name="connsiteX0" fmla="*/ 0 w 113156"/>
              <a:gd name="connsiteY0" fmla="*/ 0 h 65436"/>
              <a:gd name="connsiteX1" fmla="*/ 0 w 113156"/>
              <a:gd name="connsiteY1" fmla="*/ 65437 h 65436"/>
              <a:gd name="connsiteX2" fmla="*/ 113157 w 113156"/>
              <a:gd name="connsiteY2" fmla="*/ 0 h 65436"/>
              <a:gd name="connsiteX3" fmla="*/ 0 w 113156"/>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6" h="65436">
                <a:moveTo>
                  <a:pt x="0" y="0"/>
                </a:moveTo>
                <a:lnTo>
                  <a:pt x="0" y="65437"/>
                </a:lnTo>
                <a:lnTo>
                  <a:pt x="113157" y="0"/>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149" name="Полилиния: фигура 1148">
            <a:extLst>
              <a:ext uri="{FF2B5EF4-FFF2-40B4-BE49-F238E27FC236}">
                <a16:creationId xmlns:a16="http://schemas.microsoft.com/office/drawing/2014/main" id="{176C3CF6-50F2-1DC1-F300-0E5E4F5876EB}"/>
              </a:ext>
            </a:extLst>
          </p:cNvPr>
          <p:cNvSpPr/>
          <p:nvPr/>
        </p:nvSpPr>
        <p:spPr>
          <a:xfrm>
            <a:off x="3307845" y="3145551"/>
            <a:ext cx="113157" cy="130873"/>
          </a:xfrm>
          <a:custGeom>
            <a:avLst/>
            <a:gdLst>
              <a:gd name="connsiteX0" fmla="*/ 0 w 113157"/>
              <a:gd name="connsiteY0" fmla="*/ 0 h 130873"/>
              <a:gd name="connsiteX1" fmla="*/ 113157 w 113157"/>
              <a:gd name="connsiteY1" fmla="*/ 65437 h 130873"/>
              <a:gd name="connsiteX2" fmla="*/ 0 w 113157"/>
              <a:gd name="connsiteY2" fmla="*/ 130874 h 130873"/>
              <a:gd name="connsiteX3" fmla="*/ 0 w 113157"/>
              <a:gd name="connsiteY3" fmla="*/ 0 h 130873"/>
            </a:gdLst>
            <a:ahLst/>
            <a:cxnLst>
              <a:cxn ang="0">
                <a:pos x="connsiteX0" y="connsiteY0"/>
              </a:cxn>
              <a:cxn ang="0">
                <a:pos x="connsiteX1" y="connsiteY1"/>
              </a:cxn>
              <a:cxn ang="0">
                <a:pos x="connsiteX2" y="connsiteY2"/>
              </a:cxn>
              <a:cxn ang="0">
                <a:pos x="connsiteX3" y="connsiteY3"/>
              </a:cxn>
            </a:cxnLst>
            <a:rect l="l" t="t" r="r" b="b"/>
            <a:pathLst>
              <a:path w="113157" h="130873">
                <a:moveTo>
                  <a:pt x="0" y="0"/>
                </a:moveTo>
                <a:lnTo>
                  <a:pt x="113157" y="65437"/>
                </a:lnTo>
                <a:lnTo>
                  <a:pt x="0" y="130874"/>
                </a:lnTo>
                <a:lnTo>
                  <a:pt x="0" y="0"/>
                </a:lnTo>
                <a:close/>
              </a:path>
            </a:pathLst>
          </a:custGeom>
          <a:solidFill>
            <a:srgbClr val="FFFFFF"/>
          </a:solidFill>
          <a:ln w="9525" cap="flat">
            <a:noFill/>
            <a:prstDash val="solid"/>
            <a:miter/>
          </a:ln>
        </p:spPr>
        <p:txBody>
          <a:bodyPr rtlCol="0" anchor="ctr"/>
          <a:lstStyle/>
          <a:p>
            <a:endParaRPr lang="ru-RU"/>
          </a:p>
        </p:txBody>
      </p:sp>
      <p:sp>
        <p:nvSpPr>
          <p:cNvPr id="1150" name="Полилиния: фигура 1149">
            <a:extLst>
              <a:ext uri="{FF2B5EF4-FFF2-40B4-BE49-F238E27FC236}">
                <a16:creationId xmlns:a16="http://schemas.microsoft.com/office/drawing/2014/main" id="{CDBEFE1B-8EDA-EC57-A36E-9629FA427A05}"/>
              </a:ext>
            </a:extLst>
          </p:cNvPr>
          <p:cNvSpPr/>
          <p:nvPr/>
        </p:nvSpPr>
        <p:spPr>
          <a:xfrm>
            <a:off x="3307845" y="3145551"/>
            <a:ext cx="113157" cy="130873"/>
          </a:xfrm>
          <a:custGeom>
            <a:avLst/>
            <a:gdLst>
              <a:gd name="connsiteX0" fmla="*/ 113157 w 113157"/>
              <a:gd name="connsiteY0" fmla="*/ 65437 h 130873"/>
              <a:gd name="connsiteX1" fmla="*/ 0 w 113157"/>
              <a:gd name="connsiteY1" fmla="*/ 130874 h 130873"/>
              <a:gd name="connsiteX2" fmla="*/ 0 w 113157"/>
              <a:gd name="connsiteY2" fmla="*/ 0 h 130873"/>
              <a:gd name="connsiteX3" fmla="*/ 113157 w 113157"/>
              <a:gd name="connsiteY3" fmla="*/ 65437 h 130873"/>
            </a:gdLst>
            <a:ahLst/>
            <a:cxnLst>
              <a:cxn ang="0">
                <a:pos x="connsiteX0" y="connsiteY0"/>
              </a:cxn>
              <a:cxn ang="0">
                <a:pos x="connsiteX1" y="connsiteY1"/>
              </a:cxn>
              <a:cxn ang="0">
                <a:pos x="connsiteX2" y="connsiteY2"/>
              </a:cxn>
              <a:cxn ang="0">
                <a:pos x="connsiteX3" y="connsiteY3"/>
              </a:cxn>
            </a:cxnLst>
            <a:rect l="l" t="t" r="r" b="b"/>
            <a:pathLst>
              <a:path w="113157" h="130873">
                <a:moveTo>
                  <a:pt x="113157" y="65437"/>
                </a:moveTo>
                <a:lnTo>
                  <a:pt x="0" y="130874"/>
                </a:lnTo>
                <a:lnTo>
                  <a:pt x="0" y="0"/>
                </a:lnTo>
                <a:lnTo>
                  <a:pt x="113157" y="65437"/>
                </a:lnTo>
                <a:close/>
              </a:path>
            </a:pathLst>
          </a:custGeom>
          <a:noFill/>
          <a:ln w="1270" cap="flat">
            <a:solidFill>
              <a:srgbClr val="000000">
                <a:alpha val="0"/>
              </a:srgbClr>
            </a:solidFill>
            <a:prstDash val="solid"/>
            <a:miter/>
          </a:ln>
        </p:spPr>
        <p:txBody>
          <a:bodyPr rtlCol="0" anchor="ctr"/>
          <a:lstStyle/>
          <a:p>
            <a:endParaRPr lang="ru-RU"/>
          </a:p>
        </p:txBody>
      </p:sp>
      <p:sp>
        <p:nvSpPr>
          <p:cNvPr id="1151" name="Полилиния: фигура 1150">
            <a:extLst>
              <a:ext uri="{FF2B5EF4-FFF2-40B4-BE49-F238E27FC236}">
                <a16:creationId xmlns:a16="http://schemas.microsoft.com/office/drawing/2014/main" id="{15380F39-8841-CDE5-8C8E-450105306988}"/>
              </a:ext>
            </a:extLst>
          </p:cNvPr>
          <p:cNvSpPr/>
          <p:nvPr/>
        </p:nvSpPr>
        <p:spPr>
          <a:xfrm>
            <a:off x="3307845" y="3210988"/>
            <a:ext cx="113157" cy="65436"/>
          </a:xfrm>
          <a:custGeom>
            <a:avLst/>
            <a:gdLst>
              <a:gd name="connsiteX0" fmla="*/ 113157 w 113157"/>
              <a:gd name="connsiteY0" fmla="*/ 0 h 65436"/>
              <a:gd name="connsiteX1" fmla="*/ 0 w 113157"/>
              <a:gd name="connsiteY1" fmla="*/ 0 h 65436"/>
              <a:gd name="connsiteX2" fmla="*/ 0 w 113157"/>
              <a:gd name="connsiteY2" fmla="*/ 65437 h 65436"/>
              <a:gd name="connsiteX3" fmla="*/ 113157 w 113157"/>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7" h="65436">
                <a:moveTo>
                  <a:pt x="113157" y="0"/>
                </a:moveTo>
                <a:lnTo>
                  <a:pt x="0" y="0"/>
                </a:lnTo>
                <a:lnTo>
                  <a:pt x="0" y="65437"/>
                </a:lnTo>
                <a:lnTo>
                  <a:pt x="113157" y="0"/>
                </a:lnTo>
                <a:close/>
              </a:path>
            </a:pathLst>
          </a:custGeom>
          <a:solidFill>
            <a:srgbClr val="E6E6E7"/>
          </a:solidFill>
          <a:ln w="9525" cap="flat">
            <a:noFill/>
            <a:prstDash val="solid"/>
            <a:miter/>
          </a:ln>
        </p:spPr>
        <p:txBody>
          <a:bodyPr rtlCol="0" anchor="ctr"/>
          <a:lstStyle/>
          <a:p>
            <a:endParaRPr lang="ru-RU"/>
          </a:p>
        </p:txBody>
      </p:sp>
      <p:sp>
        <p:nvSpPr>
          <p:cNvPr id="1152" name="Полилиния: фигура 1151">
            <a:extLst>
              <a:ext uri="{FF2B5EF4-FFF2-40B4-BE49-F238E27FC236}">
                <a16:creationId xmlns:a16="http://schemas.microsoft.com/office/drawing/2014/main" id="{E3ADA9D9-2BE4-8442-C86D-4774A2954642}"/>
              </a:ext>
            </a:extLst>
          </p:cNvPr>
          <p:cNvSpPr/>
          <p:nvPr/>
        </p:nvSpPr>
        <p:spPr>
          <a:xfrm>
            <a:off x="3307845" y="3210988"/>
            <a:ext cx="113157" cy="65436"/>
          </a:xfrm>
          <a:custGeom>
            <a:avLst/>
            <a:gdLst>
              <a:gd name="connsiteX0" fmla="*/ 0 w 113157"/>
              <a:gd name="connsiteY0" fmla="*/ 0 h 65436"/>
              <a:gd name="connsiteX1" fmla="*/ 0 w 113157"/>
              <a:gd name="connsiteY1" fmla="*/ 65437 h 65436"/>
              <a:gd name="connsiteX2" fmla="*/ 113157 w 113157"/>
              <a:gd name="connsiteY2" fmla="*/ 0 h 65436"/>
              <a:gd name="connsiteX3" fmla="*/ 0 w 113157"/>
              <a:gd name="connsiteY3" fmla="*/ 0 h 65436"/>
            </a:gdLst>
            <a:ahLst/>
            <a:cxnLst>
              <a:cxn ang="0">
                <a:pos x="connsiteX0" y="connsiteY0"/>
              </a:cxn>
              <a:cxn ang="0">
                <a:pos x="connsiteX1" y="connsiteY1"/>
              </a:cxn>
              <a:cxn ang="0">
                <a:pos x="connsiteX2" y="connsiteY2"/>
              </a:cxn>
              <a:cxn ang="0">
                <a:pos x="connsiteX3" y="connsiteY3"/>
              </a:cxn>
            </a:cxnLst>
            <a:rect l="l" t="t" r="r" b="b"/>
            <a:pathLst>
              <a:path w="113157" h="65436">
                <a:moveTo>
                  <a:pt x="0" y="0"/>
                </a:moveTo>
                <a:lnTo>
                  <a:pt x="0" y="65437"/>
                </a:lnTo>
                <a:lnTo>
                  <a:pt x="113157" y="0"/>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153" name="Полилиния: фигура 1152">
            <a:extLst>
              <a:ext uri="{FF2B5EF4-FFF2-40B4-BE49-F238E27FC236}">
                <a16:creationId xmlns:a16="http://schemas.microsoft.com/office/drawing/2014/main" id="{38A2130B-1C48-3643-056B-77B2B950263A}"/>
              </a:ext>
            </a:extLst>
          </p:cNvPr>
          <p:cNvSpPr/>
          <p:nvPr/>
        </p:nvSpPr>
        <p:spPr>
          <a:xfrm>
            <a:off x="3578069" y="4162917"/>
            <a:ext cx="130683" cy="113252"/>
          </a:xfrm>
          <a:custGeom>
            <a:avLst/>
            <a:gdLst>
              <a:gd name="connsiteX0" fmla="*/ 0 w 130683"/>
              <a:gd name="connsiteY0" fmla="*/ 0 h 113252"/>
              <a:gd name="connsiteX1" fmla="*/ 65341 w 130683"/>
              <a:gd name="connsiteY1" fmla="*/ 113252 h 113252"/>
              <a:gd name="connsiteX2" fmla="*/ 130683 w 130683"/>
              <a:gd name="connsiteY2" fmla="*/ 0 h 113252"/>
              <a:gd name="connsiteX3" fmla="*/ 0 w 130683"/>
              <a:gd name="connsiteY3" fmla="*/ 0 h 113252"/>
            </a:gdLst>
            <a:ahLst/>
            <a:cxnLst>
              <a:cxn ang="0">
                <a:pos x="connsiteX0" y="connsiteY0"/>
              </a:cxn>
              <a:cxn ang="0">
                <a:pos x="connsiteX1" y="connsiteY1"/>
              </a:cxn>
              <a:cxn ang="0">
                <a:pos x="connsiteX2" y="connsiteY2"/>
              </a:cxn>
              <a:cxn ang="0">
                <a:pos x="connsiteX3" y="connsiteY3"/>
              </a:cxn>
            </a:cxnLst>
            <a:rect l="l" t="t" r="r" b="b"/>
            <a:pathLst>
              <a:path w="130683" h="113252">
                <a:moveTo>
                  <a:pt x="0" y="0"/>
                </a:moveTo>
                <a:lnTo>
                  <a:pt x="65341" y="113252"/>
                </a:lnTo>
                <a:lnTo>
                  <a:pt x="130683" y="0"/>
                </a:lnTo>
                <a:lnTo>
                  <a:pt x="0" y="0"/>
                </a:lnTo>
                <a:close/>
              </a:path>
            </a:pathLst>
          </a:custGeom>
          <a:solidFill>
            <a:srgbClr val="FFFFFF"/>
          </a:solidFill>
          <a:ln w="9525" cap="flat">
            <a:noFill/>
            <a:prstDash val="solid"/>
            <a:miter/>
          </a:ln>
        </p:spPr>
        <p:txBody>
          <a:bodyPr rtlCol="0" anchor="ctr"/>
          <a:lstStyle/>
          <a:p>
            <a:endParaRPr lang="ru-RU"/>
          </a:p>
        </p:txBody>
      </p:sp>
      <p:sp>
        <p:nvSpPr>
          <p:cNvPr id="1154" name="Полилиния: фигура 1153">
            <a:extLst>
              <a:ext uri="{FF2B5EF4-FFF2-40B4-BE49-F238E27FC236}">
                <a16:creationId xmlns:a16="http://schemas.microsoft.com/office/drawing/2014/main" id="{019D0F1A-D32F-EF0E-72AA-7149B2ED5A6C}"/>
              </a:ext>
            </a:extLst>
          </p:cNvPr>
          <p:cNvSpPr/>
          <p:nvPr/>
        </p:nvSpPr>
        <p:spPr>
          <a:xfrm>
            <a:off x="3578069" y="4162917"/>
            <a:ext cx="130683" cy="113252"/>
          </a:xfrm>
          <a:custGeom>
            <a:avLst/>
            <a:gdLst>
              <a:gd name="connsiteX0" fmla="*/ 65341 w 130683"/>
              <a:gd name="connsiteY0" fmla="*/ 113252 h 113252"/>
              <a:gd name="connsiteX1" fmla="*/ 130683 w 130683"/>
              <a:gd name="connsiteY1" fmla="*/ 0 h 113252"/>
              <a:gd name="connsiteX2" fmla="*/ 0 w 130683"/>
              <a:gd name="connsiteY2" fmla="*/ 0 h 113252"/>
              <a:gd name="connsiteX3" fmla="*/ 65341 w 130683"/>
              <a:gd name="connsiteY3" fmla="*/ 113252 h 113252"/>
            </a:gdLst>
            <a:ahLst/>
            <a:cxnLst>
              <a:cxn ang="0">
                <a:pos x="connsiteX0" y="connsiteY0"/>
              </a:cxn>
              <a:cxn ang="0">
                <a:pos x="connsiteX1" y="connsiteY1"/>
              </a:cxn>
              <a:cxn ang="0">
                <a:pos x="connsiteX2" y="connsiteY2"/>
              </a:cxn>
              <a:cxn ang="0">
                <a:pos x="connsiteX3" y="connsiteY3"/>
              </a:cxn>
            </a:cxnLst>
            <a:rect l="l" t="t" r="r" b="b"/>
            <a:pathLst>
              <a:path w="130683" h="113252">
                <a:moveTo>
                  <a:pt x="65341" y="113252"/>
                </a:moveTo>
                <a:lnTo>
                  <a:pt x="130683" y="0"/>
                </a:lnTo>
                <a:lnTo>
                  <a:pt x="0" y="0"/>
                </a:lnTo>
                <a:lnTo>
                  <a:pt x="65341" y="113252"/>
                </a:lnTo>
                <a:close/>
              </a:path>
            </a:pathLst>
          </a:custGeom>
          <a:noFill/>
          <a:ln w="1270" cap="flat">
            <a:solidFill>
              <a:srgbClr val="000000">
                <a:alpha val="0"/>
              </a:srgbClr>
            </a:solidFill>
            <a:prstDash val="solid"/>
            <a:miter/>
          </a:ln>
        </p:spPr>
        <p:txBody>
          <a:bodyPr rtlCol="0" anchor="ctr"/>
          <a:lstStyle/>
          <a:p>
            <a:endParaRPr lang="ru-RU"/>
          </a:p>
        </p:txBody>
      </p:sp>
      <p:sp>
        <p:nvSpPr>
          <p:cNvPr id="1155" name="Полилиния: фигура 1154">
            <a:extLst>
              <a:ext uri="{FF2B5EF4-FFF2-40B4-BE49-F238E27FC236}">
                <a16:creationId xmlns:a16="http://schemas.microsoft.com/office/drawing/2014/main" id="{7433B8EF-43BC-04CE-C8EB-C294F17E6AF3}"/>
              </a:ext>
            </a:extLst>
          </p:cNvPr>
          <p:cNvSpPr/>
          <p:nvPr/>
        </p:nvSpPr>
        <p:spPr>
          <a:xfrm>
            <a:off x="3643410" y="4162917"/>
            <a:ext cx="65341" cy="113252"/>
          </a:xfrm>
          <a:custGeom>
            <a:avLst/>
            <a:gdLst>
              <a:gd name="connsiteX0" fmla="*/ 0 w 65341"/>
              <a:gd name="connsiteY0" fmla="*/ 113252 h 113252"/>
              <a:gd name="connsiteX1" fmla="*/ 0 w 65341"/>
              <a:gd name="connsiteY1" fmla="*/ 0 h 113252"/>
              <a:gd name="connsiteX2" fmla="*/ 65342 w 65341"/>
              <a:gd name="connsiteY2" fmla="*/ 0 h 113252"/>
              <a:gd name="connsiteX3" fmla="*/ 0 w 65341"/>
              <a:gd name="connsiteY3" fmla="*/ 113252 h 113252"/>
            </a:gdLst>
            <a:ahLst/>
            <a:cxnLst>
              <a:cxn ang="0">
                <a:pos x="connsiteX0" y="connsiteY0"/>
              </a:cxn>
              <a:cxn ang="0">
                <a:pos x="connsiteX1" y="connsiteY1"/>
              </a:cxn>
              <a:cxn ang="0">
                <a:pos x="connsiteX2" y="connsiteY2"/>
              </a:cxn>
              <a:cxn ang="0">
                <a:pos x="connsiteX3" y="connsiteY3"/>
              </a:cxn>
            </a:cxnLst>
            <a:rect l="l" t="t" r="r" b="b"/>
            <a:pathLst>
              <a:path w="65341" h="113252">
                <a:moveTo>
                  <a:pt x="0" y="113252"/>
                </a:moveTo>
                <a:lnTo>
                  <a:pt x="0" y="0"/>
                </a:lnTo>
                <a:lnTo>
                  <a:pt x="65342" y="0"/>
                </a:lnTo>
                <a:lnTo>
                  <a:pt x="0" y="113252"/>
                </a:lnTo>
                <a:close/>
              </a:path>
            </a:pathLst>
          </a:custGeom>
          <a:solidFill>
            <a:srgbClr val="E6E6E7"/>
          </a:solidFill>
          <a:ln w="9525" cap="flat">
            <a:noFill/>
            <a:prstDash val="solid"/>
            <a:miter/>
          </a:ln>
        </p:spPr>
        <p:txBody>
          <a:bodyPr rtlCol="0" anchor="ctr"/>
          <a:lstStyle/>
          <a:p>
            <a:endParaRPr lang="ru-RU"/>
          </a:p>
        </p:txBody>
      </p:sp>
      <p:sp>
        <p:nvSpPr>
          <p:cNvPr id="1156" name="Полилиния: фигура 1155">
            <a:extLst>
              <a:ext uri="{FF2B5EF4-FFF2-40B4-BE49-F238E27FC236}">
                <a16:creationId xmlns:a16="http://schemas.microsoft.com/office/drawing/2014/main" id="{E6635C8B-8235-53E7-C51A-3AA8C363DB31}"/>
              </a:ext>
            </a:extLst>
          </p:cNvPr>
          <p:cNvSpPr/>
          <p:nvPr/>
        </p:nvSpPr>
        <p:spPr>
          <a:xfrm>
            <a:off x="3643410" y="4162917"/>
            <a:ext cx="65341" cy="113252"/>
          </a:xfrm>
          <a:custGeom>
            <a:avLst/>
            <a:gdLst>
              <a:gd name="connsiteX0" fmla="*/ 0 w 65341"/>
              <a:gd name="connsiteY0" fmla="*/ 0 h 113252"/>
              <a:gd name="connsiteX1" fmla="*/ 65342 w 65341"/>
              <a:gd name="connsiteY1" fmla="*/ 0 h 113252"/>
              <a:gd name="connsiteX2" fmla="*/ 0 w 65341"/>
              <a:gd name="connsiteY2" fmla="*/ 113252 h 113252"/>
              <a:gd name="connsiteX3" fmla="*/ 0 w 65341"/>
              <a:gd name="connsiteY3" fmla="*/ 0 h 113252"/>
            </a:gdLst>
            <a:ahLst/>
            <a:cxnLst>
              <a:cxn ang="0">
                <a:pos x="connsiteX0" y="connsiteY0"/>
              </a:cxn>
              <a:cxn ang="0">
                <a:pos x="connsiteX1" y="connsiteY1"/>
              </a:cxn>
              <a:cxn ang="0">
                <a:pos x="connsiteX2" y="connsiteY2"/>
              </a:cxn>
              <a:cxn ang="0">
                <a:pos x="connsiteX3" y="connsiteY3"/>
              </a:cxn>
            </a:cxnLst>
            <a:rect l="l" t="t" r="r" b="b"/>
            <a:pathLst>
              <a:path w="65341" h="113252">
                <a:moveTo>
                  <a:pt x="0" y="0"/>
                </a:moveTo>
                <a:lnTo>
                  <a:pt x="65342" y="0"/>
                </a:lnTo>
                <a:lnTo>
                  <a:pt x="0" y="113252"/>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157" name="Полилиния: фигура 1156">
            <a:extLst>
              <a:ext uri="{FF2B5EF4-FFF2-40B4-BE49-F238E27FC236}">
                <a16:creationId xmlns:a16="http://schemas.microsoft.com/office/drawing/2014/main" id="{103B1567-DA26-6A87-9853-4B48AB4E048F}"/>
              </a:ext>
            </a:extLst>
          </p:cNvPr>
          <p:cNvSpPr/>
          <p:nvPr/>
        </p:nvSpPr>
        <p:spPr>
          <a:xfrm>
            <a:off x="1362173" y="4265501"/>
            <a:ext cx="130587" cy="113347"/>
          </a:xfrm>
          <a:custGeom>
            <a:avLst/>
            <a:gdLst>
              <a:gd name="connsiteX0" fmla="*/ 0 w 130587"/>
              <a:gd name="connsiteY0" fmla="*/ 0 h 113347"/>
              <a:gd name="connsiteX1" fmla="*/ 65342 w 130587"/>
              <a:gd name="connsiteY1" fmla="*/ 113347 h 113347"/>
              <a:gd name="connsiteX2" fmla="*/ 130588 w 130587"/>
              <a:gd name="connsiteY2" fmla="*/ 0 h 113347"/>
              <a:gd name="connsiteX3" fmla="*/ 0 w 130587"/>
              <a:gd name="connsiteY3" fmla="*/ 0 h 113347"/>
            </a:gdLst>
            <a:ahLst/>
            <a:cxnLst>
              <a:cxn ang="0">
                <a:pos x="connsiteX0" y="connsiteY0"/>
              </a:cxn>
              <a:cxn ang="0">
                <a:pos x="connsiteX1" y="connsiteY1"/>
              </a:cxn>
              <a:cxn ang="0">
                <a:pos x="connsiteX2" y="connsiteY2"/>
              </a:cxn>
              <a:cxn ang="0">
                <a:pos x="connsiteX3" y="connsiteY3"/>
              </a:cxn>
            </a:cxnLst>
            <a:rect l="l" t="t" r="r" b="b"/>
            <a:pathLst>
              <a:path w="130587" h="113347">
                <a:moveTo>
                  <a:pt x="0" y="0"/>
                </a:moveTo>
                <a:lnTo>
                  <a:pt x="65342" y="113347"/>
                </a:lnTo>
                <a:lnTo>
                  <a:pt x="130588" y="0"/>
                </a:lnTo>
                <a:lnTo>
                  <a:pt x="0" y="0"/>
                </a:lnTo>
                <a:close/>
              </a:path>
            </a:pathLst>
          </a:custGeom>
          <a:solidFill>
            <a:srgbClr val="FFFFFF"/>
          </a:solidFill>
          <a:ln w="9525" cap="flat">
            <a:noFill/>
            <a:prstDash val="solid"/>
            <a:miter/>
          </a:ln>
        </p:spPr>
        <p:txBody>
          <a:bodyPr rtlCol="0" anchor="ctr"/>
          <a:lstStyle/>
          <a:p>
            <a:endParaRPr lang="ru-RU"/>
          </a:p>
        </p:txBody>
      </p:sp>
      <p:sp>
        <p:nvSpPr>
          <p:cNvPr id="1158" name="Полилиния: фигура 1157">
            <a:extLst>
              <a:ext uri="{FF2B5EF4-FFF2-40B4-BE49-F238E27FC236}">
                <a16:creationId xmlns:a16="http://schemas.microsoft.com/office/drawing/2014/main" id="{20FCE84F-A60E-FBF9-F89E-64CFAE8557D9}"/>
              </a:ext>
            </a:extLst>
          </p:cNvPr>
          <p:cNvSpPr/>
          <p:nvPr/>
        </p:nvSpPr>
        <p:spPr>
          <a:xfrm>
            <a:off x="1362173" y="4265501"/>
            <a:ext cx="130587" cy="113347"/>
          </a:xfrm>
          <a:custGeom>
            <a:avLst/>
            <a:gdLst>
              <a:gd name="connsiteX0" fmla="*/ 65342 w 130587"/>
              <a:gd name="connsiteY0" fmla="*/ 113347 h 113347"/>
              <a:gd name="connsiteX1" fmla="*/ 130588 w 130587"/>
              <a:gd name="connsiteY1" fmla="*/ 0 h 113347"/>
              <a:gd name="connsiteX2" fmla="*/ 0 w 130587"/>
              <a:gd name="connsiteY2" fmla="*/ 0 h 113347"/>
              <a:gd name="connsiteX3" fmla="*/ 65342 w 130587"/>
              <a:gd name="connsiteY3" fmla="*/ 113347 h 113347"/>
            </a:gdLst>
            <a:ahLst/>
            <a:cxnLst>
              <a:cxn ang="0">
                <a:pos x="connsiteX0" y="connsiteY0"/>
              </a:cxn>
              <a:cxn ang="0">
                <a:pos x="connsiteX1" y="connsiteY1"/>
              </a:cxn>
              <a:cxn ang="0">
                <a:pos x="connsiteX2" y="connsiteY2"/>
              </a:cxn>
              <a:cxn ang="0">
                <a:pos x="connsiteX3" y="connsiteY3"/>
              </a:cxn>
            </a:cxnLst>
            <a:rect l="l" t="t" r="r" b="b"/>
            <a:pathLst>
              <a:path w="130587" h="113347">
                <a:moveTo>
                  <a:pt x="65342" y="113347"/>
                </a:moveTo>
                <a:lnTo>
                  <a:pt x="130588" y="0"/>
                </a:lnTo>
                <a:lnTo>
                  <a:pt x="0" y="0"/>
                </a:lnTo>
                <a:lnTo>
                  <a:pt x="65342" y="113347"/>
                </a:lnTo>
                <a:close/>
              </a:path>
            </a:pathLst>
          </a:custGeom>
          <a:noFill/>
          <a:ln w="1270" cap="flat">
            <a:solidFill>
              <a:srgbClr val="000000">
                <a:alpha val="0"/>
              </a:srgbClr>
            </a:solidFill>
            <a:prstDash val="solid"/>
            <a:miter/>
          </a:ln>
        </p:spPr>
        <p:txBody>
          <a:bodyPr rtlCol="0" anchor="ctr"/>
          <a:lstStyle/>
          <a:p>
            <a:endParaRPr lang="ru-RU"/>
          </a:p>
        </p:txBody>
      </p:sp>
      <p:sp>
        <p:nvSpPr>
          <p:cNvPr id="1159" name="Полилиния: фигура 1158">
            <a:extLst>
              <a:ext uri="{FF2B5EF4-FFF2-40B4-BE49-F238E27FC236}">
                <a16:creationId xmlns:a16="http://schemas.microsoft.com/office/drawing/2014/main" id="{1C5B0026-ECEA-DB5E-040E-4A83F514A8C7}"/>
              </a:ext>
            </a:extLst>
          </p:cNvPr>
          <p:cNvSpPr/>
          <p:nvPr/>
        </p:nvSpPr>
        <p:spPr>
          <a:xfrm>
            <a:off x="1427515" y="4265501"/>
            <a:ext cx="65246" cy="113347"/>
          </a:xfrm>
          <a:custGeom>
            <a:avLst/>
            <a:gdLst>
              <a:gd name="connsiteX0" fmla="*/ 0 w 65246"/>
              <a:gd name="connsiteY0" fmla="*/ 113347 h 113347"/>
              <a:gd name="connsiteX1" fmla="*/ 0 w 65246"/>
              <a:gd name="connsiteY1" fmla="*/ 0 h 113347"/>
              <a:gd name="connsiteX2" fmla="*/ 65246 w 65246"/>
              <a:gd name="connsiteY2" fmla="*/ 0 h 113347"/>
              <a:gd name="connsiteX3" fmla="*/ 0 w 65246"/>
              <a:gd name="connsiteY3" fmla="*/ 113347 h 113347"/>
            </a:gdLst>
            <a:ahLst/>
            <a:cxnLst>
              <a:cxn ang="0">
                <a:pos x="connsiteX0" y="connsiteY0"/>
              </a:cxn>
              <a:cxn ang="0">
                <a:pos x="connsiteX1" y="connsiteY1"/>
              </a:cxn>
              <a:cxn ang="0">
                <a:pos x="connsiteX2" y="connsiteY2"/>
              </a:cxn>
              <a:cxn ang="0">
                <a:pos x="connsiteX3" y="connsiteY3"/>
              </a:cxn>
            </a:cxnLst>
            <a:rect l="l" t="t" r="r" b="b"/>
            <a:pathLst>
              <a:path w="65246" h="113347">
                <a:moveTo>
                  <a:pt x="0" y="113347"/>
                </a:moveTo>
                <a:lnTo>
                  <a:pt x="0" y="0"/>
                </a:lnTo>
                <a:lnTo>
                  <a:pt x="65246" y="0"/>
                </a:lnTo>
                <a:lnTo>
                  <a:pt x="0" y="113347"/>
                </a:lnTo>
                <a:close/>
              </a:path>
            </a:pathLst>
          </a:custGeom>
          <a:solidFill>
            <a:srgbClr val="E6E6E7"/>
          </a:solidFill>
          <a:ln w="9525" cap="flat">
            <a:noFill/>
            <a:prstDash val="solid"/>
            <a:miter/>
          </a:ln>
        </p:spPr>
        <p:txBody>
          <a:bodyPr rtlCol="0" anchor="ctr"/>
          <a:lstStyle/>
          <a:p>
            <a:endParaRPr lang="ru-RU"/>
          </a:p>
        </p:txBody>
      </p:sp>
      <p:sp>
        <p:nvSpPr>
          <p:cNvPr id="1160" name="Полилиния: фигура 1159">
            <a:extLst>
              <a:ext uri="{FF2B5EF4-FFF2-40B4-BE49-F238E27FC236}">
                <a16:creationId xmlns:a16="http://schemas.microsoft.com/office/drawing/2014/main" id="{4EADDB11-E005-E12F-3D58-43BF25B20684}"/>
              </a:ext>
            </a:extLst>
          </p:cNvPr>
          <p:cNvSpPr/>
          <p:nvPr/>
        </p:nvSpPr>
        <p:spPr>
          <a:xfrm>
            <a:off x="1427515" y="4265501"/>
            <a:ext cx="65246" cy="113347"/>
          </a:xfrm>
          <a:custGeom>
            <a:avLst/>
            <a:gdLst>
              <a:gd name="connsiteX0" fmla="*/ 0 w 65246"/>
              <a:gd name="connsiteY0" fmla="*/ 0 h 113347"/>
              <a:gd name="connsiteX1" fmla="*/ 65246 w 65246"/>
              <a:gd name="connsiteY1" fmla="*/ 0 h 113347"/>
              <a:gd name="connsiteX2" fmla="*/ 0 w 65246"/>
              <a:gd name="connsiteY2" fmla="*/ 113347 h 113347"/>
              <a:gd name="connsiteX3" fmla="*/ 0 w 65246"/>
              <a:gd name="connsiteY3" fmla="*/ 0 h 113347"/>
            </a:gdLst>
            <a:ahLst/>
            <a:cxnLst>
              <a:cxn ang="0">
                <a:pos x="connsiteX0" y="connsiteY0"/>
              </a:cxn>
              <a:cxn ang="0">
                <a:pos x="connsiteX1" y="connsiteY1"/>
              </a:cxn>
              <a:cxn ang="0">
                <a:pos x="connsiteX2" y="connsiteY2"/>
              </a:cxn>
              <a:cxn ang="0">
                <a:pos x="connsiteX3" y="connsiteY3"/>
              </a:cxn>
            </a:cxnLst>
            <a:rect l="l" t="t" r="r" b="b"/>
            <a:pathLst>
              <a:path w="65246" h="113347">
                <a:moveTo>
                  <a:pt x="0" y="0"/>
                </a:moveTo>
                <a:lnTo>
                  <a:pt x="65246" y="0"/>
                </a:lnTo>
                <a:lnTo>
                  <a:pt x="0" y="113347"/>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161" name="Полилиния: фигура 1160">
            <a:extLst>
              <a:ext uri="{FF2B5EF4-FFF2-40B4-BE49-F238E27FC236}">
                <a16:creationId xmlns:a16="http://schemas.microsoft.com/office/drawing/2014/main" id="{6D146EDB-5CA9-8565-F14A-7B953060BA31}"/>
              </a:ext>
            </a:extLst>
          </p:cNvPr>
          <p:cNvSpPr/>
          <p:nvPr/>
        </p:nvSpPr>
        <p:spPr>
          <a:xfrm>
            <a:off x="900973" y="3848687"/>
            <a:ext cx="507015" cy="312420"/>
          </a:xfrm>
          <a:custGeom>
            <a:avLst/>
            <a:gdLst>
              <a:gd name="connsiteX0" fmla="*/ 413576 w 507015"/>
              <a:gd name="connsiteY0" fmla="*/ 141732 h 312420"/>
              <a:gd name="connsiteX1" fmla="*/ 413576 w 507015"/>
              <a:gd name="connsiteY1" fmla="*/ 125254 h 312420"/>
              <a:gd name="connsiteX2" fmla="*/ 408718 w 507015"/>
              <a:gd name="connsiteY2" fmla="*/ 125349 h 312420"/>
              <a:gd name="connsiteX3" fmla="*/ 409480 w 507015"/>
              <a:gd name="connsiteY3" fmla="*/ 141827 h 312420"/>
              <a:gd name="connsiteX4" fmla="*/ 425863 w 507015"/>
              <a:gd name="connsiteY4" fmla="*/ 142303 h 312420"/>
              <a:gd name="connsiteX5" fmla="*/ 425958 w 507015"/>
              <a:gd name="connsiteY5" fmla="*/ 140017 h 312420"/>
              <a:gd name="connsiteX6" fmla="*/ 322326 w 507015"/>
              <a:gd name="connsiteY6" fmla="*/ 36195 h 312420"/>
              <a:gd name="connsiteX7" fmla="*/ 280892 w 507015"/>
              <a:gd name="connsiteY7" fmla="*/ 44958 h 312420"/>
              <a:gd name="connsiteX8" fmla="*/ 287465 w 507015"/>
              <a:gd name="connsiteY8" fmla="*/ 60007 h 312420"/>
              <a:gd name="connsiteX9" fmla="*/ 300609 w 507015"/>
              <a:gd name="connsiteY9" fmla="*/ 50101 h 312420"/>
              <a:gd name="connsiteX10" fmla="*/ 200692 w 507015"/>
              <a:gd name="connsiteY10" fmla="*/ 0 h 312420"/>
              <a:gd name="connsiteX11" fmla="*/ 114490 w 507015"/>
              <a:gd name="connsiteY11" fmla="*/ 34671 h 312420"/>
              <a:gd name="connsiteX12" fmla="*/ 125825 w 507015"/>
              <a:gd name="connsiteY12" fmla="*/ 46577 h 312420"/>
              <a:gd name="connsiteX13" fmla="*/ 115062 w 507015"/>
              <a:gd name="connsiteY13" fmla="*/ 34195 h 312420"/>
              <a:gd name="connsiteX14" fmla="*/ 79629 w 507015"/>
              <a:gd name="connsiteY14" fmla="*/ 94964 h 312420"/>
              <a:gd name="connsiteX15" fmla="*/ 95726 w 507015"/>
              <a:gd name="connsiteY15" fmla="*/ 98203 h 312420"/>
              <a:gd name="connsiteX16" fmla="*/ 79724 w 507015"/>
              <a:gd name="connsiteY16" fmla="*/ 94107 h 312420"/>
              <a:gd name="connsiteX17" fmla="*/ 75914 w 507015"/>
              <a:gd name="connsiteY17" fmla="*/ 124968 h 312420"/>
              <a:gd name="connsiteX18" fmla="*/ 77438 w 507015"/>
              <a:gd name="connsiteY18" fmla="*/ 144304 h 312420"/>
              <a:gd name="connsiteX19" fmla="*/ 93631 w 507015"/>
              <a:gd name="connsiteY19" fmla="*/ 141732 h 312420"/>
              <a:gd name="connsiteX20" fmla="*/ 94583 w 507015"/>
              <a:gd name="connsiteY20" fmla="*/ 125349 h 312420"/>
              <a:gd name="connsiteX21" fmla="*/ 94298 w 507015"/>
              <a:gd name="connsiteY21" fmla="*/ 125254 h 312420"/>
              <a:gd name="connsiteX22" fmla="*/ 93916 w 507015"/>
              <a:gd name="connsiteY22" fmla="*/ 125254 h 312420"/>
              <a:gd name="connsiteX23" fmla="*/ 93440 w 507015"/>
              <a:gd name="connsiteY23" fmla="*/ 125254 h 312420"/>
              <a:gd name="connsiteX24" fmla="*/ 0 w 507015"/>
              <a:gd name="connsiteY24" fmla="*/ 218789 h 312420"/>
              <a:gd name="connsiteX25" fmla="*/ 93440 w 507015"/>
              <a:gd name="connsiteY25" fmla="*/ 312420 h 312420"/>
              <a:gd name="connsiteX26" fmla="*/ 413576 w 507015"/>
              <a:gd name="connsiteY26" fmla="*/ 312420 h 312420"/>
              <a:gd name="connsiteX27" fmla="*/ 507016 w 507015"/>
              <a:gd name="connsiteY27" fmla="*/ 218789 h 312420"/>
              <a:gd name="connsiteX28" fmla="*/ 413576 w 507015"/>
              <a:gd name="connsiteY28" fmla="*/ 125254 h 312420"/>
              <a:gd name="connsiteX29" fmla="*/ 413576 w 507015"/>
              <a:gd name="connsiteY29" fmla="*/ 141732 h 312420"/>
              <a:gd name="connsiteX30" fmla="*/ 413576 w 507015"/>
              <a:gd name="connsiteY30" fmla="*/ 158210 h 312420"/>
              <a:gd name="connsiteX31" fmla="*/ 456343 w 507015"/>
              <a:gd name="connsiteY31" fmla="*/ 175927 h 312420"/>
              <a:gd name="connsiteX32" fmla="*/ 474059 w 507015"/>
              <a:gd name="connsiteY32" fmla="*/ 218789 h 312420"/>
              <a:gd name="connsiteX33" fmla="*/ 456343 w 507015"/>
              <a:gd name="connsiteY33" fmla="*/ 261747 h 312420"/>
              <a:gd name="connsiteX34" fmla="*/ 413576 w 507015"/>
              <a:gd name="connsiteY34" fmla="*/ 279463 h 312420"/>
              <a:gd name="connsiteX35" fmla="*/ 93440 w 507015"/>
              <a:gd name="connsiteY35" fmla="*/ 279463 h 312420"/>
              <a:gd name="connsiteX36" fmla="*/ 50578 w 507015"/>
              <a:gd name="connsiteY36" fmla="*/ 261747 h 312420"/>
              <a:gd name="connsiteX37" fmla="*/ 32861 w 507015"/>
              <a:gd name="connsiteY37" fmla="*/ 218789 h 312420"/>
              <a:gd name="connsiteX38" fmla="*/ 50578 w 507015"/>
              <a:gd name="connsiteY38" fmla="*/ 175927 h 312420"/>
              <a:gd name="connsiteX39" fmla="*/ 93440 w 507015"/>
              <a:gd name="connsiteY39" fmla="*/ 158210 h 312420"/>
              <a:gd name="connsiteX40" fmla="*/ 93440 w 507015"/>
              <a:gd name="connsiteY40" fmla="*/ 141732 h 312420"/>
              <a:gd name="connsiteX41" fmla="*/ 92488 w 507015"/>
              <a:gd name="connsiteY41" fmla="*/ 158210 h 312420"/>
              <a:gd name="connsiteX42" fmla="*/ 92774 w 507015"/>
              <a:gd name="connsiteY42" fmla="*/ 158210 h 312420"/>
              <a:gd name="connsiteX43" fmla="*/ 113062 w 507015"/>
              <a:gd name="connsiteY43" fmla="*/ 159258 h 312420"/>
              <a:gd name="connsiteX44" fmla="*/ 109918 w 507015"/>
              <a:gd name="connsiteY44" fmla="*/ 139160 h 312420"/>
              <a:gd name="connsiteX45" fmla="*/ 108776 w 507015"/>
              <a:gd name="connsiteY45" fmla="*/ 124968 h 312420"/>
              <a:gd name="connsiteX46" fmla="*/ 111633 w 507015"/>
              <a:gd name="connsiteY46" fmla="*/ 102203 h 312420"/>
              <a:gd name="connsiteX47" fmla="*/ 111728 w 507015"/>
              <a:gd name="connsiteY47" fmla="*/ 101822 h 312420"/>
              <a:gd name="connsiteX48" fmla="*/ 111824 w 507015"/>
              <a:gd name="connsiteY48" fmla="*/ 101441 h 312420"/>
              <a:gd name="connsiteX49" fmla="*/ 136589 w 507015"/>
              <a:gd name="connsiteY49" fmla="*/ 59055 h 312420"/>
              <a:gd name="connsiteX50" fmla="*/ 136874 w 507015"/>
              <a:gd name="connsiteY50" fmla="*/ 58769 h 312420"/>
              <a:gd name="connsiteX51" fmla="*/ 137160 w 507015"/>
              <a:gd name="connsiteY51" fmla="*/ 58483 h 312420"/>
              <a:gd name="connsiteX52" fmla="*/ 200692 w 507015"/>
              <a:gd name="connsiteY52" fmla="*/ 32956 h 312420"/>
              <a:gd name="connsiteX53" fmla="*/ 274320 w 507015"/>
              <a:gd name="connsiteY53" fmla="*/ 69913 h 312420"/>
              <a:gd name="connsiteX54" fmla="*/ 282131 w 507015"/>
              <a:gd name="connsiteY54" fmla="*/ 80296 h 312420"/>
              <a:gd name="connsiteX55" fmla="*/ 294037 w 507015"/>
              <a:gd name="connsiteY55" fmla="*/ 75057 h 312420"/>
              <a:gd name="connsiteX56" fmla="*/ 322326 w 507015"/>
              <a:gd name="connsiteY56" fmla="*/ 69151 h 312420"/>
              <a:gd name="connsiteX57" fmla="*/ 372332 w 507015"/>
              <a:gd name="connsiteY57" fmla="*/ 89916 h 312420"/>
              <a:gd name="connsiteX58" fmla="*/ 393097 w 507015"/>
              <a:gd name="connsiteY58" fmla="*/ 140017 h 312420"/>
              <a:gd name="connsiteX59" fmla="*/ 393002 w 507015"/>
              <a:gd name="connsiteY59" fmla="*/ 141351 h 312420"/>
              <a:gd name="connsiteX60" fmla="*/ 392430 w 507015"/>
              <a:gd name="connsiteY60" fmla="*/ 159163 h 312420"/>
              <a:gd name="connsiteX61" fmla="*/ 410242 w 507015"/>
              <a:gd name="connsiteY61" fmla="*/ 158305 h 312420"/>
              <a:gd name="connsiteX62" fmla="*/ 413576 w 507015"/>
              <a:gd name="connsiteY62" fmla="*/ 158210 h 312420"/>
              <a:gd name="connsiteX63" fmla="*/ 413576 w 507015"/>
              <a:gd name="connsiteY63" fmla="*/ 141732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7015" h="312420">
                <a:moveTo>
                  <a:pt x="413576" y="141732"/>
                </a:moveTo>
                <a:lnTo>
                  <a:pt x="413576" y="125254"/>
                </a:lnTo>
                <a:cubicBezTo>
                  <a:pt x="411861" y="125254"/>
                  <a:pt x="410242" y="125349"/>
                  <a:pt x="408718" y="125349"/>
                </a:cubicBezTo>
                <a:lnTo>
                  <a:pt x="409480" y="141827"/>
                </a:lnTo>
                <a:lnTo>
                  <a:pt x="425863" y="142303"/>
                </a:lnTo>
                <a:cubicBezTo>
                  <a:pt x="425863" y="141827"/>
                  <a:pt x="425958" y="141065"/>
                  <a:pt x="425958" y="140017"/>
                </a:cubicBezTo>
                <a:cubicBezTo>
                  <a:pt x="425958" y="82677"/>
                  <a:pt x="379571" y="36195"/>
                  <a:pt x="322326" y="36195"/>
                </a:cubicBezTo>
                <a:cubicBezTo>
                  <a:pt x="307562" y="36195"/>
                  <a:pt x="293465" y="39338"/>
                  <a:pt x="280892" y="44958"/>
                </a:cubicBezTo>
                <a:lnTo>
                  <a:pt x="287465" y="60007"/>
                </a:lnTo>
                <a:lnTo>
                  <a:pt x="300609" y="50101"/>
                </a:lnTo>
                <a:cubicBezTo>
                  <a:pt x="277940" y="19717"/>
                  <a:pt x="241554" y="0"/>
                  <a:pt x="200692" y="0"/>
                </a:cubicBezTo>
                <a:cubicBezTo>
                  <a:pt x="167259" y="0"/>
                  <a:pt x="136779" y="13240"/>
                  <a:pt x="114490" y="34671"/>
                </a:cubicBezTo>
                <a:lnTo>
                  <a:pt x="125825" y="46577"/>
                </a:lnTo>
                <a:lnTo>
                  <a:pt x="115062" y="34195"/>
                </a:lnTo>
                <a:cubicBezTo>
                  <a:pt x="97250" y="49625"/>
                  <a:pt x="84487" y="70771"/>
                  <a:pt x="79629" y="94964"/>
                </a:cubicBezTo>
                <a:lnTo>
                  <a:pt x="95726" y="98203"/>
                </a:lnTo>
                <a:lnTo>
                  <a:pt x="79724" y="94107"/>
                </a:lnTo>
                <a:cubicBezTo>
                  <a:pt x="77248" y="104013"/>
                  <a:pt x="75914" y="114300"/>
                  <a:pt x="75914" y="124968"/>
                </a:cubicBezTo>
                <a:cubicBezTo>
                  <a:pt x="75914" y="131540"/>
                  <a:pt x="76486" y="137922"/>
                  <a:pt x="77438" y="144304"/>
                </a:cubicBezTo>
                <a:lnTo>
                  <a:pt x="93631" y="141732"/>
                </a:lnTo>
                <a:lnTo>
                  <a:pt x="94583" y="125349"/>
                </a:lnTo>
                <a:lnTo>
                  <a:pt x="94298" y="125254"/>
                </a:lnTo>
                <a:lnTo>
                  <a:pt x="93916" y="125254"/>
                </a:lnTo>
                <a:lnTo>
                  <a:pt x="93440" y="125254"/>
                </a:lnTo>
                <a:cubicBezTo>
                  <a:pt x="41815" y="125254"/>
                  <a:pt x="0" y="167164"/>
                  <a:pt x="0" y="218789"/>
                </a:cubicBezTo>
                <a:cubicBezTo>
                  <a:pt x="0" y="270510"/>
                  <a:pt x="41815" y="312420"/>
                  <a:pt x="93440" y="312420"/>
                </a:cubicBezTo>
                <a:lnTo>
                  <a:pt x="413576" y="312420"/>
                </a:lnTo>
                <a:cubicBezTo>
                  <a:pt x="465106" y="312420"/>
                  <a:pt x="506921" y="270510"/>
                  <a:pt x="507016" y="218789"/>
                </a:cubicBezTo>
                <a:cubicBezTo>
                  <a:pt x="506921" y="167164"/>
                  <a:pt x="465106" y="125254"/>
                  <a:pt x="413576" y="125254"/>
                </a:cubicBezTo>
                <a:lnTo>
                  <a:pt x="413576" y="141732"/>
                </a:lnTo>
                <a:lnTo>
                  <a:pt x="413576" y="158210"/>
                </a:lnTo>
                <a:cubicBezTo>
                  <a:pt x="430340" y="158210"/>
                  <a:pt x="445389" y="164973"/>
                  <a:pt x="456343" y="175927"/>
                </a:cubicBezTo>
                <a:cubicBezTo>
                  <a:pt x="467392" y="186976"/>
                  <a:pt x="474059" y="202025"/>
                  <a:pt x="474059" y="218789"/>
                </a:cubicBezTo>
                <a:cubicBezTo>
                  <a:pt x="474059" y="235649"/>
                  <a:pt x="467392" y="250698"/>
                  <a:pt x="456343" y="261747"/>
                </a:cubicBezTo>
                <a:cubicBezTo>
                  <a:pt x="445389" y="272701"/>
                  <a:pt x="430340" y="279463"/>
                  <a:pt x="413576" y="279463"/>
                </a:cubicBezTo>
                <a:lnTo>
                  <a:pt x="93440" y="279463"/>
                </a:lnTo>
                <a:cubicBezTo>
                  <a:pt x="76676" y="279463"/>
                  <a:pt x="61627" y="272701"/>
                  <a:pt x="50578" y="261747"/>
                </a:cubicBezTo>
                <a:cubicBezTo>
                  <a:pt x="39624" y="250698"/>
                  <a:pt x="32861" y="235649"/>
                  <a:pt x="32861" y="218789"/>
                </a:cubicBezTo>
                <a:cubicBezTo>
                  <a:pt x="32861" y="202025"/>
                  <a:pt x="39624" y="186976"/>
                  <a:pt x="50578" y="175927"/>
                </a:cubicBezTo>
                <a:cubicBezTo>
                  <a:pt x="61627" y="164973"/>
                  <a:pt x="76676" y="158210"/>
                  <a:pt x="93440" y="158210"/>
                </a:cubicBezTo>
                <a:lnTo>
                  <a:pt x="93440" y="141732"/>
                </a:lnTo>
                <a:lnTo>
                  <a:pt x="92488" y="158210"/>
                </a:lnTo>
                <a:lnTo>
                  <a:pt x="92774" y="158210"/>
                </a:lnTo>
                <a:lnTo>
                  <a:pt x="113062" y="159258"/>
                </a:lnTo>
                <a:lnTo>
                  <a:pt x="109918" y="139160"/>
                </a:lnTo>
                <a:cubicBezTo>
                  <a:pt x="109156" y="134588"/>
                  <a:pt x="108776" y="129826"/>
                  <a:pt x="108776" y="124968"/>
                </a:cubicBezTo>
                <a:cubicBezTo>
                  <a:pt x="108776" y="117062"/>
                  <a:pt x="109823" y="109537"/>
                  <a:pt x="111633" y="102203"/>
                </a:cubicBezTo>
                <a:lnTo>
                  <a:pt x="111728" y="101822"/>
                </a:lnTo>
                <a:lnTo>
                  <a:pt x="111824" y="101441"/>
                </a:lnTo>
                <a:cubicBezTo>
                  <a:pt x="115157" y="84677"/>
                  <a:pt x="124111" y="69913"/>
                  <a:pt x="136589" y="59055"/>
                </a:cubicBezTo>
                <a:lnTo>
                  <a:pt x="136874" y="58769"/>
                </a:lnTo>
                <a:lnTo>
                  <a:pt x="137160" y="58483"/>
                </a:lnTo>
                <a:cubicBezTo>
                  <a:pt x="153734" y="42672"/>
                  <a:pt x="176022" y="32956"/>
                  <a:pt x="200692" y="32956"/>
                </a:cubicBezTo>
                <a:cubicBezTo>
                  <a:pt x="230791" y="32956"/>
                  <a:pt x="257461" y="47434"/>
                  <a:pt x="274320" y="69913"/>
                </a:cubicBezTo>
                <a:lnTo>
                  <a:pt x="282131" y="80296"/>
                </a:lnTo>
                <a:lnTo>
                  <a:pt x="294037" y="75057"/>
                </a:lnTo>
                <a:cubicBezTo>
                  <a:pt x="302705" y="71247"/>
                  <a:pt x="312230" y="69151"/>
                  <a:pt x="322326" y="69151"/>
                </a:cubicBezTo>
                <a:cubicBezTo>
                  <a:pt x="341852" y="69151"/>
                  <a:pt x="359474" y="77057"/>
                  <a:pt x="372332" y="89916"/>
                </a:cubicBezTo>
                <a:cubicBezTo>
                  <a:pt x="385191" y="102775"/>
                  <a:pt x="393097" y="120396"/>
                  <a:pt x="393097" y="140017"/>
                </a:cubicBezTo>
                <a:cubicBezTo>
                  <a:pt x="393097" y="140113"/>
                  <a:pt x="393097" y="140589"/>
                  <a:pt x="393002" y="141351"/>
                </a:cubicBezTo>
                <a:lnTo>
                  <a:pt x="392430" y="159163"/>
                </a:lnTo>
                <a:lnTo>
                  <a:pt x="410242" y="158305"/>
                </a:lnTo>
                <a:cubicBezTo>
                  <a:pt x="411385" y="158210"/>
                  <a:pt x="412528" y="158210"/>
                  <a:pt x="413576" y="158210"/>
                </a:cubicBezTo>
                <a:lnTo>
                  <a:pt x="413576" y="141732"/>
                </a:lnTo>
                <a:close/>
              </a:path>
            </a:pathLst>
          </a:custGeom>
          <a:solidFill>
            <a:srgbClr val="FFFFFF"/>
          </a:solidFill>
          <a:ln w="9525" cap="flat">
            <a:noFill/>
            <a:prstDash val="solid"/>
            <a:miter/>
          </a:ln>
        </p:spPr>
        <p:txBody>
          <a:bodyPr rtlCol="0" anchor="ctr"/>
          <a:lstStyle/>
          <a:p>
            <a:endParaRPr lang="ru-RU"/>
          </a:p>
        </p:txBody>
      </p:sp>
      <p:sp>
        <p:nvSpPr>
          <p:cNvPr id="1162" name="Полилиния: фигура 1161">
            <a:extLst>
              <a:ext uri="{FF2B5EF4-FFF2-40B4-BE49-F238E27FC236}">
                <a16:creationId xmlns:a16="http://schemas.microsoft.com/office/drawing/2014/main" id="{920E538A-6641-F7E8-A31A-FBEAA7F38741}"/>
              </a:ext>
            </a:extLst>
          </p:cNvPr>
          <p:cNvSpPr/>
          <p:nvPr/>
        </p:nvSpPr>
        <p:spPr>
          <a:xfrm>
            <a:off x="900973" y="3848687"/>
            <a:ext cx="507015" cy="312420"/>
          </a:xfrm>
          <a:custGeom>
            <a:avLst/>
            <a:gdLst>
              <a:gd name="connsiteX0" fmla="*/ 413576 w 507015"/>
              <a:gd name="connsiteY0" fmla="*/ 158210 h 312420"/>
              <a:gd name="connsiteX1" fmla="*/ 413576 w 507015"/>
              <a:gd name="connsiteY1" fmla="*/ 141732 h 312420"/>
              <a:gd name="connsiteX2" fmla="*/ 413576 w 507015"/>
              <a:gd name="connsiteY2" fmla="*/ 125254 h 312420"/>
              <a:gd name="connsiteX3" fmla="*/ 408718 w 507015"/>
              <a:gd name="connsiteY3" fmla="*/ 125349 h 312420"/>
              <a:gd name="connsiteX4" fmla="*/ 409480 w 507015"/>
              <a:gd name="connsiteY4" fmla="*/ 141827 h 312420"/>
              <a:gd name="connsiteX5" fmla="*/ 425863 w 507015"/>
              <a:gd name="connsiteY5" fmla="*/ 142303 h 312420"/>
              <a:gd name="connsiteX6" fmla="*/ 425958 w 507015"/>
              <a:gd name="connsiteY6" fmla="*/ 140017 h 312420"/>
              <a:gd name="connsiteX7" fmla="*/ 322326 w 507015"/>
              <a:gd name="connsiteY7" fmla="*/ 36195 h 312420"/>
              <a:gd name="connsiteX8" fmla="*/ 280892 w 507015"/>
              <a:gd name="connsiteY8" fmla="*/ 44958 h 312420"/>
              <a:gd name="connsiteX9" fmla="*/ 287465 w 507015"/>
              <a:gd name="connsiteY9" fmla="*/ 60007 h 312420"/>
              <a:gd name="connsiteX10" fmla="*/ 300609 w 507015"/>
              <a:gd name="connsiteY10" fmla="*/ 50101 h 312420"/>
              <a:gd name="connsiteX11" fmla="*/ 200692 w 507015"/>
              <a:gd name="connsiteY11" fmla="*/ 0 h 312420"/>
              <a:gd name="connsiteX12" fmla="*/ 114490 w 507015"/>
              <a:gd name="connsiteY12" fmla="*/ 34671 h 312420"/>
              <a:gd name="connsiteX13" fmla="*/ 125825 w 507015"/>
              <a:gd name="connsiteY13" fmla="*/ 46577 h 312420"/>
              <a:gd name="connsiteX14" fmla="*/ 115062 w 507015"/>
              <a:gd name="connsiteY14" fmla="*/ 34195 h 312420"/>
              <a:gd name="connsiteX15" fmla="*/ 79629 w 507015"/>
              <a:gd name="connsiteY15" fmla="*/ 94964 h 312420"/>
              <a:gd name="connsiteX16" fmla="*/ 95726 w 507015"/>
              <a:gd name="connsiteY16" fmla="*/ 98203 h 312420"/>
              <a:gd name="connsiteX17" fmla="*/ 79724 w 507015"/>
              <a:gd name="connsiteY17" fmla="*/ 94107 h 312420"/>
              <a:gd name="connsiteX18" fmla="*/ 75914 w 507015"/>
              <a:gd name="connsiteY18" fmla="*/ 124968 h 312420"/>
              <a:gd name="connsiteX19" fmla="*/ 77438 w 507015"/>
              <a:gd name="connsiteY19" fmla="*/ 144304 h 312420"/>
              <a:gd name="connsiteX20" fmla="*/ 93631 w 507015"/>
              <a:gd name="connsiteY20" fmla="*/ 141732 h 312420"/>
              <a:gd name="connsiteX21" fmla="*/ 94583 w 507015"/>
              <a:gd name="connsiteY21" fmla="*/ 125349 h 312420"/>
              <a:gd name="connsiteX22" fmla="*/ 94298 w 507015"/>
              <a:gd name="connsiteY22" fmla="*/ 125254 h 312420"/>
              <a:gd name="connsiteX23" fmla="*/ 93916 w 507015"/>
              <a:gd name="connsiteY23" fmla="*/ 125254 h 312420"/>
              <a:gd name="connsiteX24" fmla="*/ 93440 w 507015"/>
              <a:gd name="connsiteY24" fmla="*/ 125254 h 312420"/>
              <a:gd name="connsiteX25" fmla="*/ 0 w 507015"/>
              <a:gd name="connsiteY25" fmla="*/ 218789 h 312420"/>
              <a:gd name="connsiteX26" fmla="*/ 93440 w 507015"/>
              <a:gd name="connsiteY26" fmla="*/ 312420 h 312420"/>
              <a:gd name="connsiteX27" fmla="*/ 413576 w 507015"/>
              <a:gd name="connsiteY27" fmla="*/ 312420 h 312420"/>
              <a:gd name="connsiteX28" fmla="*/ 507016 w 507015"/>
              <a:gd name="connsiteY28" fmla="*/ 218789 h 312420"/>
              <a:gd name="connsiteX29" fmla="*/ 413576 w 507015"/>
              <a:gd name="connsiteY29" fmla="*/ 125254 h 312420"/>
              <a:gd name="connsiteX30" fmla="*/ 408718 w 507015"/>
              <a:gd name="connsiteY30" fmla="*/ 125349 h 312420"/>
              <a:gd name="connsiteX31" fmla="*/ 456343 w 507015"/>
              <a:gd name="connsiteY31" fmla="*/ 175927 h 312420"/>
              <a:gd name="connsiteX32" fmla="*/ 474059 w 507015"/>
              <a:gd name="connsiteY32" fmla="*/ 218789 h 312420"/>
              <a:gd name="connsiteX33" fmla="*/ 456343 w 507015"/>
              <a:gd name="connsiteY33" fmla="*/ 261747 h 312420"/>
              <a:gd name="connsiteX34" fmla="*/ 413576 w 507015"/>
              <a:gd name="connsiteY34" fmla="*/ 279463 h 312420"/>
              <a:gd name="connsiteX35" fmla="*/ 93440 w 507015"/>
              <a:gd name="connsiteY35" fmla="*/ 279463 h 312420"/>
              <a:gd name="connsiteX36" fmla="*/ 50578 w 507015"/>
              <a:gd name="connsiteY36" fmla="*/ 261747 h 312420"/>
              <a:gd name="connsiteX37" fmla="*/ 32861 w 507015"/>
              <a:gd name="connsiteY37" fmla="*/ 218789 h 312420"/>
              <a:gd name="connsiteX38" fmla="*/ 50578 w 507015"/>
              <a:gd name="connsiteY38" fmla="*/ 175927 h 312420"/>
              <a:gd name="connsiteX39" fmla="*/ 93440 w 507015"/>
              <a:gd name="connsiteY39" fmla="*/ 158210 h 312420"/>
              <a:gd name="connsiteX40" fmla="*/ 93440 w 507015"/>
              <a:gd name="connsiteY40" fmla="*/ 141732 h 312420"/>
              <a:gd name="connsiteX41" fmla="*/ 92488 w 507015"/>
              <a:gd name="connsiteY41" fmla="*/ 158210 h 312420"/>
              <a:gd name="connsiteX42" fmla="*/ 92774 w 507015"/>
              <a:gd name="connsiteY42" fmla="*/ 158210 h 312420"/>
              <a:gd name="connsiteX43" fmla="*/ 113062 w 507015"/>
              <a:gd name="connsiteY43" fmla="*/ 159258 h 312420"/>
              <a:gd name="connsiteX44" fmla="*/ 109918 w 507015"/>
              <a:gd name="connsiteY44" fmla="*/ 139160 h 312420"/>
              <a:gd name="connsiteX45" fmla="*/ 108776 w 507015"/>
              <a:gd name="connsiteY45" fmla="*/ 124968 h 312420"/>
              <a:gd name="connsiteX46" fmla="*/ 111633 w 507015"/>
              <a:gd name="connsiteY46" fmla="*/ 102203 h 312420"/>
              <a:gd name="connsiteX47" fmla="*/ 111728 w 507015"/>
              <a:gd name="connsiteY47" fmla="*/ 101822 h 312420"/>
              <a:gd name="connsiteX48" fmla="*/ 111824 w 507015"/>
              <a:gd name="connsiteY48" fmla="*/ 101441 h 312420"/>
              <a:gd name="connsiteX49" fmla="*/ 136589 w 507015"/>
              <a:gd name="connsiteY49" fmla="*/ 59055 h 312420"/>
              <a:gd name="connsiteX50" fmla="*/ 136874 w 507015"/>
              <a:gd name="connsiteY50" fmla="*/ 58769 h 312420"/>
              <a:gd name="connsiteX51" fmla="*/ 137160 w 507015"/>
              <a:gd name="connsiteY51" fmla="*/ 58483 h 312420"/>
              <a:gd name="connsiteX52" fmla="*/ 200692 w 507015"/>
              <a:gd name="connsiteY52" fmla="*/ 32956 h 312420"/>
              <a:gd name="connsiteX53" fmla="*/ 274320 w 507015"/>
              <a:gd name="connsiteY53" fmla="*/ 69913 h 312420"/>
              <a:gd name="connsiteX54" fmla="*/ 282131 w 507015"/>
              <a:gd name="connsiteY54" fmla="*/ 80296 h 312420"/>
              <a:gd name="connsiteX55" fmla="*/ 294037 w 507015"/>
              <a:gd name="connsiteY55" fmla="*/ 75057 h 312420"/>
              <a:gd name="connsiteX56" fmla="*/ 322326 w 507015"/>
              <a:gd name="connsiteY56" fmla="*/ 69151 h 312420"/>
              <a:gd name="connsiteX57" fmla="*/ 372332 w 507015"/>
              <a:gd name="connsiteY57" fmla="*/ 89916 h 312420"/>
              <a:gd name="connsiteX58" fmla="*/ 393097 w 507015"/>
              <a:gd name="connsiteY58" fmla="*/ 140017 h 312420"/>
              <a:gd name="connsiteX59" fmla="*/ 393002 w 507015"/>
              <a:gd name="connsiteY59" fmla="*/ 141351 h 312420"/>
              <a:gd name="connsiteX60" fmla="*/ 392430 w 507015"/>
              <a:gd name="connsiteY60" fmla="*/ 159163 h 312420"/>
              <a:gd name="connsiteX61" fmla="*/ 410242 w 507015"/>
              <a:gd name="connsiteY61" fmla="*/ 158305 h 312420"/>
              <a:gd name="connsiteX62" fmla="*/ 413576 w 507015"/>
              <a:gd name="connsiteY62" fmla="*/ 158210 h 312420"/>
              <a:gd name="connsiteX63" fmla="*/ 456343 w 507015"/>
              <a:gd name="connsiteY63" fmla="*/ 175927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7015" h="312420">
                <a:moveTo>
                  <a:pt x="413576" y="158210"/>
                </a:moveTo>
                <a:lnTo>
                  <a:pt x="413576" y="141732"/>
                </a:lnTo>
                <a:lnTo>
                  <a:pt x="413576" y="125254"/>
                </a:lnTo>
                <a:moveTo>
                  <a:pt x="408718" y="125349"/>
                </a:moveTo>
                <a:lnTo>
                  <a:pt x="409480" y="141827"/>
                </a:lnTo>
                <a:lnTo>
                  <a:pt x="425863" y="142303"/>
                </a:lnTo>
                <a:cubicBezTo>
                  <a:pt x="425863" y="141827"/>
                  <a:pt x="425958" y="141065"/>
                  <a:pt x="425958" y="140017"/>
                </a:cubicBezTo>
                <a:cubicBezTo>
                  <a:pt x="425958" y="82677"/>
                  <a:pt x="379571" y="36195"/>
                  <a:pt x="322326" y="36195"/>
                </a:cubicBezTo>
                <a:cubicBezTo>
                  <a:pt x="307562" y="36195"/>
                  <a:pt x="293465" y="39338"/>
                  <a:pt x="280892" y="44958"/>
                </a:cubicBezTo>
                <a:lnTo>
                  <a:pt x="287465" y="60007"/>
                </a:lnTo>
                <a:lnTo>
                  <a:pt x="300609" y="50101"/>
                </a:lnTo>
                <a:cubicBezTo>
                  <a:pt x="277940" y="19717"/>
                  <a:pt x="241554" y="0"/>
                  <a:pt x="200692" y="0"/>
                </a:cubicBezTo>
                <a:cubicBezTo>
                  <a:pt x="167259" y="0"/>
                  <a:pt x="136779" y="13240"/>
                  <a:pt x="114490" y="34671"/>
                </a:cubicBezTo>
                <a:lnTo>
                  <a:pt x="125825" y="46577"/>
                </a:lnTo>
                <a:lnTo>
                  <a:pt x="115062" y="34195"/>
                </a:lnTo>
                <a:cubicBezTo>
                  <a:pt x="97250" y="49625"/>
                  <a:pt x="84487" y="70771"/>
                  <a:pt x="79629" y="94964"/>
                </a:cubicBezTo>
                <a:lnTo>
                  <a:pt x="95726" y="98203"/>
                </a:lnTo>
                <a:lnTo>
                  <a:pt x="79724" y="94107"/>
                </a:lnTo>
                <a:cubicBezTo>
                  <a:pt x="77248" y="104013"/>
                  <a:pt x="75914" y="114300"/>
                  <a:pt x="75914" y="124968"/>
                </a:cubicBezTo>
                <a:cubicBezTo>
                  <a:pt x="75914" y="131540"/>
                  <a:pt x="76486" y="137922"/>
                  <a:pt x="77438" y="144304"/>
                </a:cubicBezTo>
                <a:lnTo>
                  <a:pt x="93631" y="141732"/>
                </a:lnTo>
                <a:lnTo>
                  <a:pt x="94583" y="125349"/>
                </a:lnTo>
                <a:lnTo>
                  <a:pt x="94298" y="125254"/>
                </a:lnTo>
                <a:lnTo>
                  <a:pt x="93916" y="125254"/>
                </a:lnTo>
                <a:lnTo>
                  <a:pt x="93440" y="125254"/>
                </a:lnTo>
                <a:cubicBezTo>
                  <a:pt x="41815" y="125254"/>
                  <a:pt x="0" y="167164"/>
                  <a:pt x="0" y="218789"/>
                </a:cubicBezTo>
                <a:cubicBezTo>
                  <a:pt x="0" y="270510"/>
                  <a:pt x="41815" y="312420"/>
                  <a:pt x="93440" y="312420"/>
                </a:cubicBezTo>
                <a:lnTo>
                  <a:pt x="413576" y="312420"/>
                </a:lnTo>
                <a:cubicBezTo>
                  <a:pt x="465106" y="312420"/>
                  <a:pt x="506921" y="270510"/>
                  <a:pt x="507016" y="218789"/>
                </a:cubicBezTo>
                <a:cubicBezTo>
                  <a:pt x="506921" y="167164"/>
                  <a:pt x="465106" y="125254"/>
                  <a:pt x="413576" y="125254"/>
                </a:cubicBezTo>
                <a:cubicBezTo>
                  <a:pt x="411861" y="125254"/>
                  <a:pt x="410242" y="125349"/>
                  <a:pt x="408718" y="125349"/>
                </a:cubicBezTo>
                <a:close/>
                <a:moveTo>
                  <a:pt x="456343" y="175927"/>
                </a:moveTo>
                <a:cubicBezTo>
                  <a:pt x="467392" y="186976"/>
                  <a:pt x="474059" y="202025"/>
                  <a:pt x="474059" y="218789"/>
                </a:cubicBezTo>
                <a:cubicBezTo>
                  <a:pt x="474059" y="235649"/>
                  <a:pt x="467392" y="250698"/>
                  <a:pt x="456343" y="261747"/>
                </a:cubicBezTo>
                <a:cubicBezTo>
                  <a:pt x="445389" y="272701"/>
                  <a:pt x="430340" y="279463"/>
                  <a:pt x="413576" y="279463"/>
                </a:cubicBezTo>
                <a:lnTo>
                  <a:pt x="93440" y="279463"/>
                </a:lnTo>
                <a:cubicBezTo>
                  <a:pt x="76676" y="279463"/>
                  <a:pt x="61627" y="272701"/>
                  <a:pt x="50578" y="261747"/>
                </a:cubicBezTo>
                <a:cubicBezTo>
                  <a:pt x="39624" y="250698"/>
                  <a:pt x="32861" y="235649"/>
                  <a:pt x="32861" y="218789"/>
                </a:cubicBezTo>
                <a:cubicBezTo>
                  <a:pt x="32861" y="202025"/>
                  <a:pt x="39624" y="186976"/>
                  <a:pt x="50578" y="175927"/>
                </a:cubicBezTo>
                <a:cubicBezTo>
                  <a:pt x="61627" y="164973"/>
                  <a:pt x="76676" y="158210"/>
                  <a:pt x="93440" y="158210"/>
                </a:cubicBezTo>
                <a:lnTo>
                  <a:pt x="93440" y="141732"/>
                </a:lnTo>
                <a:lnTo>
                  <a:pt x="92488" y="158210"/>
                </a:lnTo>
                <a:lnTo>
                  <a:pt x="92774" y="158210"/>
                </a:lnTo>
                <a:lnTo>
                  <a:pt x="113062" y="159258"/>
                </a:lnTo>
                <a:lnTo>
                  <a:pt x="109918" y="139160"/>
                </a:lnTo>
                <a:cubicBezTo>
                  <a:pt x="109156" y="134588"/>
                  <a:pt x="108776" y="129826"/>
                  <a:pt x="108776" y="124968"/>
                </a:cubicBezTo>
                <a:cubicBezTo>
                  <a:pt x="108776" y="117062"/>
                  <a:pt x="109823" y="109537"/>
                  <a:pt x="111633" y="102203"/>
                </a:cubicBezTo>
                <a:lnTo>
                  <a:pt x="111728" y="101822"/>
                </a:lnTo>
                <a:lnTo>
                  <a:pt x="111824" y="101441"/>
                </a:lnTo>
                <a:cubicBezTo>
                  <a:pt x="115157" y="84677"/>
                  <a:pt x="124111" y="69913"/>
                  <a:pt x="136589" y="59055"/>
                </a:cubicBezTo>
                <a:lnTo>
                  <a:pt x="136874" y="58769"/>
                </a:lnTo>
                <a:lnTo>
                  <a:pt x="137160" y="58483"/>
                </a:lnTo>
                <a:cubicBezTo>
                  <a:pt x="153734" y="42672"/>
                  <a:pt x="176022" y="32956"/>
                  <a:pt x="200692" y="32956"/>
                </a:cubicBezTo>
                <a:cubicBezTo>
                  <a:pt x="230791" y="32956"/>
                  <a:pt x="257461" y="47434"/>
                  <a:pt x="274320" y="69913"/>
                </a:cubicBezTo>
                <a:lnTo>
                  <a:pt x="282131" y="80296"/>
                </a:lnTo>
                <a:lnTo>
                  <a:pt x="294037" y="75057"/>
                </a:lnTo>
                <a:cubicBezTo>
                  <a:pt x="302705" y="71247"/>
                  <a:pt x="312230" y="69151"/>
                  <a:pt x="322326" y="69151"/>
                </a:cubicBezTo>
                <a:cubicBezTo>
                  <a:pt x="341852" y="69151"/>
                  <a:pt x="359474" y="77057"/>
                  <a:pt x="372332" y="89916"/>
                </a:cubicBezTo>
                <a:cubicBezTo>
                  <a:pt x="385191" y="102775"/>
                  <a:pt x="393097" y="120396"/>
                  <a:pt x="393097" y="140017"/>
                </a:cubicBezTo>
                <a:cubicBezTo>
                  <a:pt x="393097" y="140113"/>
                  <a:pt x="393097" y="140589"/>
                  <a:pt x="393002" y="141351"/>
                </a:cubicBezTo>
                <a:lnTo>
                  <a:pt x="392430" y="159163"/>
                </a:lnTo>
                <a:lnTo>
                  <a:pt x="410242" y="158305"/>
                </a:lnTo>
                <a:cubicBezTo>
                  <a:pt x="411385" y="158210"/>
                  <a:pt x="412528" y="158210"/>
                  <a:pt x="413576" y="158210"/>
                </a:cubicBezTo>
                <a:cubicBezTo>
                  <a:pt x="430340" y="158210"/>
                  <a:pt x="445389" y="164973"/>
                  <a:pt x="456343" y="175927"/>
                </a:cubicBezTo>
                <a:close/>
              </a:path>
            </a:pathLst>
          </a:custGeom>
          <a:noFill/>
          <a:ln w="1270" cap="flat">
            <a:solidFill>
              <a:srgbClr val="000000">
                <a:alpha val="0"/>
              </a:srgbClr>
            </a:solidFill>
            <a:prstDash val="solid"/>
            <a:miter/>
          </a:ln>
        </p:spPr>
        <p:txBody>
          <a:bodyPr rtlCol="0" anchor="ctr"/>
          <a:lstStyle/>
          <a:p>
            <a:endParaRPr lang="ru-RU"/>
          </a:p>
        </p:txBody>
      </p:sp>
      <p:sp>
        <p:nvSpPr>
          <p:cNvPr id="1163" name="Полилиния: фигура 1162">
            <a:extLst>
              <a:ext uri="{FF2B5EF4-FFF2-40B4-BE49-F238E27FC236}">
                <a16:creationId xmlns:a16="http://schemas.microsoft.com/office/drawing/2014/main" id="{DFFA7AC1-0800-D30E-F0F0-3C5D837CA38C}"/>
              </a:ext>
            </a:extLst>
          </p:cNvPr>
          <p:cNvSpPr/>
          <p:nvPr/>
        </p:nvSpPr>
        <p:spPr>
          <a:xfrm>
            <a:off x="2894841" y="3356721"/>
            <a:ext cx="507015" cy="312324"/>
          </a:xfrm>
          <a:custGeom>
            <a:avLst/>
            <a:gdLst>
              <a:gd name="connsiteX0" fmla="*/ 413575 w 507015"/>
              <a:gd name="connsiteY0" fmla="*/ 141637 h 312324"/>
              <a:gd name="connsiteX1" fmla="*/ 413575 w 507015"/>
              <a:gd name="connsiteY1" fmla="*/ 125254 h 312324"/>
              <a:gd name="connsiteX2" fmla="*/ 408718 w 507015"/>
              <a:gd name="connsiteY2" fmla="*/ 125349 h 312324"/>
              <a:gd name="connsiteX3" fmla="*/ 409480 w 507015"/>
              <a:gd name="connsiteY3" fmla="*/ 141732 h 312324"/>
              <a:gd name="connsiteX4" fmla="*/ 425863 w 507015"/>
              <a:gd name="connsiteY4" fmla="*/ 142113 h 312324"/>
              <a:gd name="connsiteX5" fmla="*/ 425958 w 507015"/>
              <a:gd name="connsiteY5" fmla="*/ 139922 h 312324"/>
              <a:gd name="connsiteX6" fmla="*/ 395573 w 507015"/>
              <a:gd name="connsiteY6" fmla="*/ 66580 h 312324"/>
              <a:gd name="connsiteX7" fmla="*/ 322326 w 507015"/>
              <a:gd name="connsiteY7" fmla="*/ 36195 h 312324"/>
              <a:gd name="connsiteX8" fmla="*/ 280892 w 507015"/>
              <a:gd name="connsiteY8" fmla="*/ 44863 h 312324"/>
              <a:gd name="connsiteX9" fmla="*/ 287464 w 507015"/>
              <a:gd name="connsiteY9" fmla="*/ 59912 h 312324"/>
              <a:gd name="connsiteX10" fmla="*/ 300609 w 507015"/>
              <a:gd name="connsiteY10" fmla="*/ 50102 h 312324"/>
              <a:gd name="connsiteX11" fmla="*/ 200692 w 507015"/>
              <a:gd name="connsiteY11" fmla="*/ 0 h 312324"/>
              <a:gd name="connsiteX12" fmla="*/ 114490 w 507015"/>
              <a:gd name="connsiteY12" fmla="*/ 34671 h 312324"/>
              <a:gd name="connsiteX13" fmla="*/ 125825 w 507015"/>
              <a:gd name="connsiteY13" fmla="*/ 46482 h 312324"/>
              <a:gd name="connsiteX14" fmla="*/ 115062 w 507015"/>
              <a:gd name="connsiteY14" fmla="*/ 34100 h 312324"/>
              <a:gd name="connsiteX15" fmla="*/ 79629 w 507015"/>
              <a:gd name="connsiteY15" fmla="*/ 94869 h 312324"/>
              <a:gd name="connsiteX16" fmla="*/ 95726 w 507015"/>
              <a:gd name="connsiteY16" fmla="*/ 98108 h 312324"/>
              <a:gd name="connsiteX17" fmla="*/ 79819 w 507015"/>
              <a:gd name="connsiteY17" fmla="*/ 94107 h 312324"/>
              <a:gd name="connsiteX18" fmla="*/ 75914 w 507015"/>
              <a:gd name="connsiteY18" fmla="*/ 124873 h 312324"/>
              <a:gd name="connsiteX19" fmla="*/ 77438 w 507015"/>
              <a:gd name="connsiteY19" fmla="*/ 144209 h 312324"/>
              <a:gd name="connsiteX20" fmla="*/ 93631 w 507015"/>
              <a:gd name="connsiteY20" fmla="*/ 141637 h 312324"/>
              <a:gd name="connsiteX21" fmla="*/ 94393 w 507015"/>
              <a:gd name="connsiteY21" fmla="*/ 125254 h 312324"/>
              <a:gd name="connsiteX22" fmla="*/ 94107 w 507015"/>
              <a:gd name="connsiteY22" fmla="*/ 125254 h 312324"/>
              <a:gd name="connsiteX23" fmla="*/ 93821 w 507015"/>
              <a:gd name="connsiteY23" fmla="*/ 125254 h 312324"/>
              <a:gd name="connsiteX24" fmla="*/ 93440 w 507015"/>
              <a:gd name="connsiteY24" fmla="*/ 125254 h 312324"/>
              <a:gd name="connsiteX25" fmla="*/ 0 w 507015"/>
              <a:gd name="connsiteY25" fmla="*/ 218789 h 312324"/>
              <a:gd name="connsiteX26" fmla="*/ 93440 w 507015"/>
              <a:gd name="connsiteY26" fmla="*/ 312325 h 312324"/>
              <a:gd name="connsiteX27" fmla="*/ 413575 w 507015"/>
              <a:gd name="connsiteY27" fmla="*/ 312325 h 312324"/>
              <a:gd name="connsiteX28" fmla="*/ 479584 w 507015"/>
              <a:gd name="connsiteY28" fmla="*/ 284893 h 312324"/>
              <a:gd name="connsiteX29" fmla="*/ 507016 w 507015"/>
              <a:gd name="connsiteY29" fmla="*/ 218789 h 312324"/>
              <a:gd name="connsiteX30" fmla="*/ 479584 w 507015"/>
              <a:gd name="connsiteY30" fmla="*/ 152591 h 312324"/>
              <a:gd name="connsiteX31" fmla="*/ 413575 w 507015"/>
              <a:gd name="connsiteY31" fmla="*/ 125254 h 312324"/>
              <a:gd name="connsiteX32" fmla="*/ 413575 w 507015"/>
              <a:gd name="connsiteY32" fmla="*/ 141637 h 312324"/>
              <a:gd name="connsiteX33" fmla="*/ 413575 w 507015"/>
              <a:gd name="connsiteY33" fmla="*/ 158115 h 312324"/>
              <a:gd name="connsiteX34" fmla="*/ 456343 w 507015"/>
              <a:gd name="connsiteY34" fmla="*/ 175927 h 312324"/>
              <a:gd name="connsiteX35" fmla="*/ 474154 w 507015"/>
              <a:gd name="connsiteY35" fmla="*/ 218789 h 312324"/>
              <a:gd name="connsiteX36" fmla="*/ 456343 w 507015"/>
              <a:gd name="connsiteY36" fmla="*/ 261652 h 312324"/>
              <a:gd name="connsiteX37" fmla="*/ 413575 w 507015"/>
              <a:gd name="connsiteY37" fmla="*/ 279463 h 312324"/>
              <a:gd name="connsiteX38" fmla="*/ 93440 w 507015"/>
              <a:gd name="connsiteY38" fmla="*/ 279463 h 312324"/>
              <a:gd name="connsiteX39" fmla="*/ 50578 w 507015"/>
              <a:gd name="connsiteY39" fmla="*/ 261652 h 312324"/>
              <a:gd name="connsiteX40" fmla="*/ 32861 w 507015"/>
              <a:gd name="connsiteY40" fmla="*/ 218789 h 312324"/>
              <a:gd name="connsiteX41" fmla="*/ 50578 w 507015"/>
              <a:gd name="connsiteY41" fmla="*/ 175927 h 312324"/>
              <a:gd name="connsiteX42" fmla="*/ 93440 w 507015"/>
              <a:gd name="connsiteY42" fmla="*/ 158115 h 312324"/>
              <a:gd name="connsiteX43" fmla="*/ 93440 w 507015"/>
              <a:gd name="connsiteY43" fmla="*/ 141637 h 312324"/>
              <a:gd name="connsiteX44" fmla="*/ 92773 w 507015"/>
              <a:gd name="connsiteY44" fmla="*/ 158115 h 312324"/>
              <a:gd name="connsiteX45" fmla="*/ 92964 w 507015"/>
              <a:gd name="connsiteY45" fmla="*/ 158115 h 312324"/>
              <a:gd name="connsiteX46" fmla="*/ 112967 w 507015"/>
              <a:gd name="connsiteY46" fmla="*/ 158972 h 312324"/>
              <a:gd name="connsiteX47" fmla="*/ 109918 w 507015"/>
              <a:gd name="connsiteY47" fmla="*/ 139160 h 312324"/>
              <a:gd name="connsiteX48" fmla="*/ 108775 w 507015"/>
              <a:gd name="connsiteY48" fmla="*/ 124873 h 312324"/>
              <a:gd name="connsiteX49" fmla="*/ 111633 w 507015"/>
              <a:gd name="connsiteY49" fmla="*/ 102203 h 312324"/>
              <a:gd name="connsiteX50" fmla="*/ 111728 w 507015"/>
              <a:gd name="connsiteY50" fmla="*/ 101727 h 312324"/>
              <a:gd name="connsiteX51" fmla="*/ 111823 w 507015"/>
              <a:gd name="connsiteY51" fmla="*/ 101346 h 312324"/>
              <a:gd name="connsiteX52" fmla="*/ 136588 w 507015"/>
              <a:gd name="connsiteY52" fmla="*/ 58960 h 312324"/>
              <a:gd name="connsiteX53" fmla="*/ 136969 w 507015"/>
              <a:gd name="connsiteY53" fmla="*/ 58674 h 312324"/>
              <a:gd name="connsiteX54" fmla="*/ 137255 w 507015"/>
              <a:gd name="connsiteY54" fmla="*/ 58388 h 312324"/>
              <a:gd name="connsiteX55" fmla="*/ 200692 w 507015"/>
              <a:gd name="connsiteY55" fmla="*/ 32861 h 312324"/>
              <a:gd name="connsiteX56" fmla="*/ 274320 w 507015"/>
              <a:gd name="connsiteY56" fmla="*/ 69818 h 312324"/>
              <a:gd name="connsiteX57" fmla="*/ 282130 w 507015"/>
              <a:gd name="connsiteY57" fmla="*/ 80296 h 312324"/>
              <a:gd name="connsiteX58" fmla="*/ 294037 w 507015"/>
              <a:gd name="connsiteY58" fmla="*/ 75057 h 312324"/>
              <a:gd name="connsiteX59" fmla="*/ 322326 w 507015"/>
              <a:gd name="connsiteY59" fmla="*/ 69056 h 312324"/>
              <a:gd name="connsiteX60" fmla="*/ 372332 w 507015"/>
              <a:gd name="connsiteY60" fmla="*/ 89821 h 312324"/>
              <a:gd name="connsiteX61" fmla="*/ 393097 w 507015"/>
              <a:gd name="connsiteY61" fmla="*/ 139922 h 312324"/>
              <a:gd name="connsiteX62" fmla="*/ 393001 w 507015"/>
              <a:gd name="connsiteY62" fmla="*/ 141446 h 312324"/>
              <a:gd name="connsiteX63" fmla="*/ 392716 w 507015"/>
              <a:gd name="connsiteY63" fmla="*/ 159067 h 312324"/>
              <a:gd name="connsiteX64" fmla="*/ 410242 w 507015"/>
              <a:gd name="connsiteY64" fmla="*/ 158210 h 312324"/>
              <a:gd name="connsiteX65" fmla="*/ 413575 w 507015"/>
              <a:gd name="connsiteY65" fmla="*/ 158115 h 312324"/>
              <a:gd name="connsiteX66" fmla="*/ 413575 w 507015"/>
              <a:gd name="connsiteY66" fmla="*/ 141637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07015" h="312324">
                <a:moveTo>
                  <a:pt x="413575" y="141637"/>
                </a:moveTo>
                <a:lnTo>
                  <a:pt x="413575" y="125254"/>
                </a:lnTo>
                <a:cubicBezTo>
                  <a:pt x="411861" y="125254"/>
                  <a:pt x="410242" y="125254"/>
                  <a:pt x="408718" y="125349"/>
                </a:cubicBezTo>
                <a:lnTo>
                  <a:pt x="409480" y="141732"/>
                </a:lnTo>
                <a:lnTo>
                  <a:pt x="425863" y="142113"/>
                </a:lnTo>
                <a:cubicBezTo>
                  <a:pt x="425863" y="141827"/>
                  <a:pt x="425958" y="141065"/>
                  <a:pt x="425958" y="139922"/>
                </a:cubicBezTo>
                <a:cubicBezTo>
                  <a:pt x="425958" y="111347"/>
                  <a:pt x="414337" y="85249"/>
                  <a:pt x="395573" y="66580"/>
                </a:cubicBezTo>
                <a:cubicBezTo>
                  <a:pt x="376904" y="47816"/>
                  <a:pt x="350901" y="36195"/>
                  <a:pt x="322326" y="36195"/>
                </a:cubicBezTo>
                <a:cubicBezTo>
                  <a:pt x="307562" y="36195"/>
                  <a:pt x="293560" y="39338"/>
                  <a:pt x="280892" y="44863"/>
                </a:cubicBezTo>
                <a:lnTo>
                  <a:pt x="287464" y="59912"/>
                </a:lnTo>
                <a:lnTo>
                  <a:pt x="300609" y="50102"/>
                </a:lnTo>
                <a:cubicBezTo>
                  <a:pt x="277939" y="19717"/>
                  <a:pt x="241554" y="0"/>
                  <a:pt x="200692" y="0"/>
                </a:cubicBezTo>
                <a:cubicBezTo>
                  <a:pt x="167259" y="0"/>
                  <a:pt x="136779" y="13240"/>
                  <a:pt x="114490" y="34671"/>
                </a:cubicBezTo>
                <a:lnTo>
                  <a:pt x="125825" y="46482"/>
                </a:lnTo>
                <a:lnTo>
                  <a:pt x="115062" y="34100"/>
                </a:lnTo>
                <a:cubicBezTo>
                  <a:pt x="97250" y="49530"/>
                  <a:pt x="84487" y="70771"/>
                  <a:pt x="79629" y="94869"/>
                </a:cubicBezTo>
                <a:lnTo>
                  <a:pt x="95726" y="98108"/>
                </a:lnTo>
                <a:lnTo>
                  <a:pt x="79819" y="94107"/>
                </a:lnTo>
                <a:cubicBezTo>
                  <a:pt x="77248" y="103918"/>
                  <a:pt x="75914" y="114300"/>
                  <a:pt x="75914" y="124873"/>
                </a:cubicBezTo>
                <a:cubicBezTo>
                  <a:pt x="75914" y="131445"/>
                  <a:pt x="76486" y="137922"/>
                  <a:pt x="77438" y="144209"/>
                </a:cubicBezTo>
                <a:lnTo>
                  <a:pt x="93631" y="141637"/>
                </a:lnTo>
                <a:lnTo>
                  <a:pt x="94393" y="125254"/>
                </a:lnTo>
                <a:lnTo>
                  <a:pt x="94107" y="125254"/>
                </a:lnTo>
                <a:lnTo>
                  <a:pt x="93821" y="125254"/>
                </a:lnTo>
                <a:lnTo>
                  <a:pt x="93440" y="125254"/>
                </a:lnTo>
                <a:cubicBezTo>
                  <a:pt x="41815" y="125254"/>
                  <a:pt x="0" y="167069"/>
                  <a:pt x="0" y="218789"/>
                </a:cubicBezTo>
                <a:cubicBezTo>
                  <a:pt x="0" y="270415"/>
                  <a:pt x="41815" y="312325"/>
                  <a:pt x="93440" y="312325"/>
                </a:cubicBezTo>
                <a:lnTo>
                  <a:pt x="413575" y="312325"/>
                </a:lnTo>
                <a:cubicBezTo>
                  <a:pt x="439293" y="312325"/>
                  <a:pt x="462725" y="301847"/>
                  <a:pt x="479584" y="284893"/>
                </a:cubicBezTo>
                <a:cubicBezTo>
                  <a:pt x="496538" y="268034"/>
                  <a:pt x="507016" y="244507"/>
                  <a:pt x="507016" y="218789"/>
                </a:cubicBezTo>
                <a:cubicBezTo>
                  <a:pt x="507016" y="192977"/>
                  <a:pt x="496538" y="169450"/>
                  <a:pt x="479584" y="152591"/>
                </a:cubicBezTo>
                <a:cubicBezTo>
                  <a:pt x="462725" y="135731"/>
                  <a:pt x="439293" y="125158"/>
                  <a:pt x="413575" y="125254"/>
                </a:cubicBezTo>
                <a:lnTo>
                  <a:pt x="413575" y="141637"/>
                </a:lnTo>
                <a:lnTo>
                  <a:pt x="413575" y="158115"/>
                </a:lnTo>
                <a:cubicBezTo>
                  <a:pt x="430340" y="158115"/>
                  <a:pt x="445389" y="164878"/>
                  <a:pt x="456343" y="175927"/>
                </a:cubicBezTo>
                <a:cubicBezTo>
                  <a:pt x="467392" y="186881"/>
                  <a:pt x="474154" y="201930"/>
                  <a:pt x="474154" y="218789"/>
                </a:cubicBezTo>
                <a:cubicBezTo>
                  <a:pt x="474154" y="235553"/>
                  <a:pt x="467392" y="250603"/>
                  <a:pt x="456343" y="261652"/>
                </a:cubicBezTo>
                <a:cubicBezTo>
                  <a:pt x="445389" y="272701"/>
                  <a:pt x="430340" y="279368"/>
                  <a:pt x="413575" y="279463"/>
                </a:cubicBezTo>
                <a:lnTo>
                  <a:pt x="93440" y="279463"/>
                </a:lnTo>
                <a:cubicBezTo>
                  <a:pt x="76676" y="279368"/>
                  <a:pt x="61627" y="272606"/>
                  <a:pt x="50578" y="261652"/>
                </a:cubicBezTo>
                <a:cubicBezTo>
                  <a:pt x="39624" y="250603"/>
                  <a:pt x="32861" y="235553"/>
                  <a:pt x="32861" y="218789"/>
                </a:cubicBezTo>
                <a:cubicBezTo>
                  <a:pt x="32861" y="201930"/>
                  <a:pt x="39624" y="186881"/>
                  <a:pt x="50578" y="175927"/>
                </a:cubicBezTo>
                <a:cubicBezTo>
                  <a:pt x="61627" y="164878"/>
                  <a:pt x="76676" y="158115"/>
                  <a:pt x="93440" y="158115"/>
                </a:cubicBezTo>
                <a:lnTo>
                  <a:pt x="93440" y="141637"/>
                </a:lnTo>
                <a:lnTo>
                  <a:pt x="92773" y="158115"/>
                </a:lnTo>
                <a:lnTo>
                  <a:pt x="92964" y="158115"/>
                </a:lnTo>
                <a:lnTo>
                  <a:pt x="112967" y="158972"/>
                </a:lnTo>
                <a:lnTo>
                  <a:pt x="109918" y="139160"/>
                </a:lnTo>
                <a:cubicBezTo>
                  <a:pt x="109156" y="134493"/>
                  <a:pt x="108775" y="129731"/>
                  <a:pt x="108775" y="124873"/>
                </a:cubicBezTo>
                <a:cubicBezTo>
                  <a:pt x="108775" y="117062"/>
                  <a:pt x="109823" y="109442"/>
                  <a:pt x="111633" y="102203"/>
                </a:cubicBezTo>
                <a:lnTo>
                  <a:pt x="111728" y="101727"/>
                </a:lnTo>
                <a:lnTo>
                  <a:pt x="111823" y="101346"/>
                </a:lnTo>
                <a:cubicBezTo>
                  <a:pt x="115157" y="84582"/>
                  <a:pt x="124111" y="69818"/>
                  <a:pt x="136588" y="58960"/>
                </a:cubicBezTo>
                <a:lnTo>
                  <a:pt x="136969" y="58674"/>
                </a:lnTo>
                <a:lnTo>
                  <a:pt x="137255" y="58388"/>
                </a:lnTo>
                <a:cubicBezTo>
                  <a:pt x="153734" y="42577"/>
                  <a:pt x="176022" y="32861"/>
                  <a:pt x="200692" y="32861"/>
                </a:cubicBezTo>
                <a:cubicBezTo>
                  <a:pt x="230886" y="32861"/>
                  <a:pt x="257461" y="47339"/>
                  <a:pt x="274320" y="69818"/>
                </a:cubicBezTo>
                <a:lnTo>
                  <a:pt x="282130" y="80296"/>
                </a:lnTo>
                <a:lnTo>
                  <a:pt x="294037" y="75057"/>
                </a:lnTo>
                <a:cubicBezTo>
                  <a:pt x="302800" y="71247"/>
                  <a:pt x="312230" y="69056"/>
                  <a:pt x="322326" y="69056"/>
                </a:cubicBezTo>
                <a:cubicBezTo>
                  <a:pt x="341947" y="69056"/>
                  <a:pt x="359473" y="76962"/>
                  <a:pt x="372332" y="89821"/>
                </a:cubicBezTo>
                <a:cubicBezTo>
                  <a:pt x="385191" y="102679"/>
                  <a:pt x="393097" y="120301"/>
                  <a:pt x="393097" y="139922"/>
                </a:cubicBezTo>
                <a:cubicBezTo>
                  <a:pt x="393097" y="140017"/>
                  <a:pt x="393097" y="140494"/>
                  <a:pt x="393001" y="141446"/>
                </a:cubicBezTo>
                <a:lnTo>
                  <a:pt x="392716" y="159067"/>
                </a:lnTo>
                <a:lnTo>
                  <a:pt x="410242" y="158210"/>
                </a:lnTo>
                <a:cubicBezTo>
                  <a:pt x="411385" y="158115"/>
                  <a:pt x="412433" y="158115"/>
                  <a:pt x="413575" y="158115"/>
                </a:cubicBezTo>
                <a:lnTo>
                  <a:pt x="413575" y="141637"/>
                </a:lnTo>
                <a:close/>
              </a:path>
            </a:pathLst>
          </a:custGeom>
          <a:solidFill>
            <a:srgbClr val="FFFFFF"/>
          </a:solidFill>
          <a:ln w="9525" cap="flat">
            <a:noFill/>
            <a:prstDash val="solid"/>
            <a:miter/>
          </a:ln>
        </p:spPr>
        <p:txBody>
          <a:bodyPr rtlCol="0" anchor="ctr"/>
          <a:lstStyle/>
          <a:p>
            <a:endParaRPr lang="ru-RU"/>
          </a:p>
        </p:txBody>
      </p:sp>
      <p:sp>
        <p:nvSpPr>
          <p:cNvPr id="1164" name="Полилиния: фигура 1163">
            <a:extLst>
              <a:ext uri="{FF2B5EF4-FFF2-40B4-BE49-F238E27FC236}">
                <a16:creationId xmlns:a16="http://schemas.microsoft.com/office/drawing/2014/main" id="{799D3615-4BD1-AA46-9CE1-0B0439CEF12B}"/>
              </a:ext>
            </a:extLst>
          </p:cNvPr>
          <p:cNvSpPr/>
          <p:nvPr/>
        </p:nvSpPr>
        <p:spPr>
          <a:xfrm>
            <a:off x="2894841" y="3356721"/>
            <a:ext cx="507015" cy="312324"/>
          </a:xfrm>
          <a:custGeom>
            <a:avLst/>
            <a:gdLst>
              <a:gd name="connsiteX0" fmla="*/ 413575 w 507015"/>
              <a:gd name="connsiteY0" fmla="*/ 158115 h 312324"/>
              <a:gd name="connsiteX1" fmla="*/ 413575 w 507015"/>
              <a:gd name="connsiteY1" fmla="*/ 141637 h 312324"/>
              <a:gd name="connsiteX2" fmla="*/ 413575 w 507015"/>
              <a:gd name="connsiteY2" fmla="*/ 125254 h 312324"/>
              <a:gd name="connsiteX3" fmla="*/ 408718 w 507015"/>
              <a:gd name="connsiteY3" fmla="*/ 125349 h 312324"/>
              <a:gd name="connsiteX4" fmla="*/ 409480 w 507015"/>
              <a:gd name="connsiteY4" fmla="*/ 141732 h 312324"/>
              <a:gd name="connsiteX5" fmla="*/ 425863 w 507015"/>
              <a:gd name="connsiteY5" fmla="*/ 142113 h 312324"/>
              <a:gd name="connsiteX6" fmla="*/ 425958 w 507015"/>
              <a:gd name="connsiteY6" fmla="*/ 139922 h 312324"/>
              <a:gd name="connsiteX7" fmla="*/ 395573 w 507015"/>
              <a:gd name="connsiteY7" fmla="*/ 66580 h 312324"/>
              <a:gd name="connsiteX8" fmla="*/ 322326 w 507015"/>
              <a:gd name="connsiteY8" fmla="*/ 36195 h 312324"/>
              <a:gd name="connsiteX9" fmla="*/ 280892 w 507015"/>
              <a:gd name="connsiteY9" fmla="*/ 44863 h 312324"/>
              <a:gd name="connsiteX10" fmla="*/ 287464 w 507015"/>
              <a:gd name="connsiteY10" fmla="*/ 59912 h 312324"/>
              <a:gd name="connsiteX11" fmla="*/ 300609 w 507015"/>
              <a:gd name="connsiteY11" fmla="*/ 50102 h 312324"/>
              <a:gd name="connsiteX12" fmla="*/ 200692 w 507015"/>
              <a:gd name="connsiteY12" fmla="*/ 0 h 312324"/>
              <a:gd name="connsiteX13" fmla="*/ 114490 w 507015"/>
              <a:gd name="connsiteY13" fmla="*/ 34671 h 312324"/>
              <a:gd name="connsiteX14" fmla="*/ 125825 w 507015"/>
              <a:gd name="connsiteY14" fmla="*/ 46482 h 312324"/>
              <a:gd name="connsiteX15" fmla="*/ 115062 w 507015"/>
              <a:gd name="connsiteY15" fmla="*/ 34100 h 312324"/>
              <a:gd name="connsiteX16" fmla="*/ 79629 w 507015"/>
              <a:gd name="connsiteY16" fmla="*/ 94869 h 312324"/>
              <a:gd name="connsiteX17" fmla="*/ 95726 w 507015"/>
              <a:gd name="connsiteY17" fmla="*/ 98108 h 312324"/>
              <a:gd name="connsiteX18" fmla="*/ 79819 w 507015"/>
              <a:gd name="connsiteY18" fmla="*/ 94107 h 312324"/>
              <a:gd name="connsiteX19" fmla="*/ 75914 w 507015"/>
              <a:gd name="connsiteY19" fmla="*/ 124873 h 312324"/>
              <a:gd name="connsiteX20" fmla="*/ 77438 w 507015"/>
              <a:gd name="connsiteY20" fmla="*/ 144209 h 312324"/>
              <a:gd name="connsiteX21" fmla="*/ 93631 w 507015"/>
              <a:gd name="connsiteY21" fmla="*/ 141637 h 312324"/>
              <a:gd name="connsiteX22" fmla="*/ 94393 w 507015"/>
              <a:gd name="connsiteY22" fmla="*/ 125254 h 312324"/>
              <a:gd name="connsiteX23" fmla="*/ 94107 w 507015"/>
              <a:gd name="connsiteY23" fmla="*/ 125254 h 312324"/>
              <a:gd name="connsiteX24" fmla="*/ 93821 w 507015"/>
              <a:gd name="connsiteY24" fmla="*/ 125254 h 312324"/>
              <a:gd name="connsiteX25" fmla="*/ 93440 w 507015"/>
              <a:gd name="connsiteY25" fmla="*/ 125254 h 312324"/>
              <a:gd name="connsiteX26" fmla="*/ 0 w 507015"/>
              <a:gd name="connsiteY26" fmla="*/ 218789 h 312324"/>
              <a:gd name="connsiteX27" fmla="*/ 93440 w 507015"/>
              <a:gd name="connsiteY27" fmla="*/ 312325 h 312324"/>
              <a:gd name="connsiteX28" fmla="*/ 413575 w 507015"/>
              <a:gd name="connsiteY28" fmla="*/ 312325 h 312324"/>
              <a:gd name="connsiteX29" fmla="*/ 479584 w 507015"/>
              <a:gd name="connsiteY29" fmla="*/ 284893 h 312324"/>
              <a:gd name="connsiteX30" fmla="*/ 507016 w 507015"/>
              <a:gd name="connsiteY30" fmla="*/ 218789 h 312324"/>
              <a:gd name="connsiteX31" fmla="*/ 479584 w 507015"/>
              <a:gd name="connsiteY31" fmla="*/ 152591 h 312324"/>
              <a:gd name="connsiteX32" fmla="*/ 413575 w 507015"/>
              <a:gd name="connsiteY32" fmla="*/ 125254 h 312324"/>
              <a:gd name="connsiteX33" fmla="*/ 408718 w 507015"/>
              <a:gd name="connsiteY33" fmla="*/ 125349 h 312324"/>
              <a:gd name="connsiteX34" fmla="*/ 456343 w 507015"/>
              <a:gd name="connsiteY34" fmla="*/ 175927 h 312324"/>
              <a:gd name="connsiteX35" fmla="*/ 474154 w 507015"/>
              <a:gd name="connsiteY35" fmla="*/ 218789 h 312324"/>
              <a:gd name="connsiteX36" fmla="*/ 456343 w 507015"/>
              <a:gd name="connsiteY36" fmla="*/ 261652 h 312324"/>
              <a:gd name="connsiteX37" fmla="*/ 413575 w 507015"/>
              <a:gd name="connsiteY37" fmla="*/ 279463 h 312324"/>
              <a:gd name="connsiteX38" fmla="*/ 93440 w 507015"/>
              <a:gd name="connsiteY38" fmla="*/ 279463 h 312324"/>
              <a:gd name="connsiteX39" fmla="*/ 50578 w 507015"/>
              <a:gd name="connsiteY39" fmla="*/ 261652 h 312324"/>
              <a:gd name="connsiteX40" fmla="*/ 32861 w 507015"/>
              <a:gd name="connsiteY40" fmla="*/ 218789 h 312324"/>
              <a:gd name="connsiteX41" fmla="*/ 50578 w 507015"/>
              <a:gd name="connsiteY41" fmla="*/ 175927 h 312324"/>
              <a:gd name="connsiteX42" fmla="*/ 93440 w 507015"/>
              <a:gd name="connsiteY42" fmla="*/ 158115 h 312324"/>
              <a:gd name="connsiteX43" fmla="*/ 93440 w 507015"/>
              <a:gd name="connsiteY43" fmla="*/ 141637 h 312324"/>
              <a:gd name="connsiteX44" fmla="*/ 92773 w 507015"/>
              <a:gd name="connsiteY44" fmla="*/ 158115 h 312324"/>
              <a:gd name="connsiteX45" fmla="*/ 92964 w 507015"/>
              <a:gd name="connsiteY45" fmla="*/ 158115 h 312324"/>
              <a:gd name="connsiteX46" fmla="*/ 112967 w 507015"/>
              <a:gd name="connsiteY46" fmla="*/ 158972 h 312324"/>
              <a:gd name="connsiteX47" fmla="*/ 109918 w 507015"/>
              <a:gd name="connsiteY47" fmla="*/ 139160 h 312324"/>
              <a:gd name="connsiteX48" fmla="*/ 108775 w 507015"/>
              <a:gd name="connsiteY48" fmla="*/ 124873 h 312324"/>
              <a:gd name="connsiteX49" fmla="*/ 111633 w 507015"/>
              <a:gd name="connsiteY49" fmla="*/ 102203 h 312324"/>
              <a:gd name="connsiteX50" fmla="*/ 111728 w 507015"/>
              <a:gd name="connsiteY50" fmla="*/ 101727 h 312324"/>
              <a:gd name="connsiteX51" fmla="*/ 111823 w 507015"/>
              <a:gd name="connsiteY51" fmla="*/ 101346 h 312324"/>
              <a:gd name="connsiteX52" fmla="*/ 136588 w 507015"/>
              <a:gd name="connsiteY52" fmla="*/ 58960 h 312324"/>
              <a:gd name="connsiteX53" fmla="*/ 136969 w 507015"/>
              <a:gd name="connsiteY53" fmla="*/ 58674 h 312324"/>
              <a:gd name="connsiteX54" fmla="*/ 137255 w 507015"/>
              <a:gd name="connsiteY54" fmla="*/ 58388 h 312324"/>
              <a:gd name="connsiteX55" fmla="*/ 200692 w 507015"/>
              <a:gd name="connsiteY55" fmla="*/ 32861 h 312324"/>
              <a:gd name="connsiteX56" fmla="*/ 274320 w 507015"/>
              <a:gd name="connsiteY56" fmla="*/ 69818 h 312324"/>
              <a:gd name="connsiteX57" fmla="*/ 282130 w 507015"/>
              <a:gd name="connsiteY57" fmla="*/ 80296 h 312324"/>
              <a:gd name="connsiteX58" fmla="*/ 294037 w 507015"/>
              <a:gd name="connsiteY58" fmla="*/ 75057 h 312324"/>
              <a:gd name="connsiteX59" fmla="*/ 322326 w 507015"/>
              <a:gd name="connsiteY59" fmla="*/ 69056 h 312324"/>
              <a:gd name="connsiteX60" fmla="*/ 372332 w 507015"/>
              <a:gd name="connsiteY60" fmla="*/ 89821 h 312324"/>
              <a:gd name="connsiteX61" fmla="*/ 393097 w 507015"/>
              <a:gd name="connsiteY61" fmla="*/ 139922 h 312324"/>
              <a:gd name="connsiteX62" fmla="*/ 393001 w 507015"/>
              <a:gd name="connsiteY62" fmla="*/ 141446 h 312324"/>
              <a:gd name="connsiteX63" fmla="*/ 392716 w 507015"/>
              <a:gd name="connsiteY63" fmla="*/ 159067 h 312324"/>
              <a:gd name="connsiteX64" fmla="*/ 410242 w 507015"/>
              <a:gd name="connsiteY64" fmla="*/ 158210 h 312324"/>
              <a:gd name="connsiteX65" fmla="*/ 413575 w 507015"/>
              <a:gd name="connsiteY65" fmla="*/ 158115 h 312324"/>
              <a:gd name="connsiteX66" fmla="*/ 456343 w 507015"/>
              <a:gd name="connsiteY66" fmla="*/ 175927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07015" h="312324">
                <a:moveTo>
                  <a:pt x="413575" y="158115"/>
                </a:moveTo>
                <a:lnTo>
                  <a:pt x="413575" y="141637"/>
                </a:lnTo>
                <a:lnTo>
                  <a:pt x="413575" y="125254"/>
                </a:lnTo>
                <a:moveTo>
                  <a:pt x="408718" y="125349"/>
                </a:moveTo>
                <a:lnTo>
                  <a:pt x="409480" y="141732"/>
                </a:lnTo>
                <a:lnTo>
                  <a:pt x="425863" y="142113"/>
                </a:lnTo>
                <a:cubicBezTo>
                  <a:pt x="425863" y="141827"/>
                  <a:pt x="425958" y="141065"/>
                  <a:pt x="425958" y="139922"/>
                </a:cubicBezTo>
                <a:cubicBezTo>
                  <a:pt x="425958" y="111347"/>
                  <a:pt x="414337" y="85249"/>
                  <a:pt x="395573" y="66580"/>
                </a:cubicBezTo>
                <a:cubicBezTo>
                  <a:pt x="376904" y="47816"/>
                  <a:pt x="350901" y="36195"/>
                  <a:pt x="322326" y="36195"/>
                </a:cubicBezTo>
                <a:cubicBezTo>
                  <a:pt x="307562" y="36195"/>
                  <a:pt x="293560" y="39338"/>
                  <a:pt x="280892" y="44863"/>
                </a:cubicBezTo>
                <a:lnTo>
                  <a:pt x="287464" y="59912"/>
                </a:lnTo>
                <a:lnTo>
                  <a:pt x="300609" y="50102"/>
                </a:lnTo>
                <a:cubicBezTo>
                  <a:pt x="277939" y="19717"/>
                  <a:pt x="241554" y="0"/>
                  <a:pt x="200692" y="0"/>
                </a:cubicBezTo>
                <a:cubicBezTo>
                  <a:pt x="167259" y="0"/>
                  <a:pt x="136779" y="13240"/>
                  <a:pt x="114490" y="34671"/>
                </a:cubicBezTo>
                <a:lnTo>
                  <a:pt x="125825" y="46482"/>
                </a:lnTo>
                <a:lnTo>
                  <a:pt x="115062" y="34100"/>
                </a:lnTo>
                <a:cubicBezTo>
                  <a:pt x="97250" y="49530"/>
                  <a:pt x="84487" y="70771"/>
                  <a:pt x="79629" y="94869"/>
                </a:cubicBezTo>
                <a:lnTo>
                  <a:pt x="95726" y="98108"/>
                </a:lnTo>
                <a:lnTo>
                  <a:pt x="79819" y="94107"/>
                </a:lnTo>
                <a:cubicBezTo>
                  <a:pt x="77248" y="103918"/>
                  <a:pt x="75914" y="114300"/>
                  <a:pt x="75914" y="124873"/>
                </a:cubicBezTo>
                <a:cubicBezTo>
                  <a:pt x="75914" y="131445"/>
                  <a:pt x="76486" y="137922"/>
                  <a:pt x="77438" y="144209"/>
                </a:cubicBezTo>
                <a:lnTo>
                  <a:pt x="93631" y="141637"/>
                </a:lnTo>
                <a:lnTo>
                  <a:pt x="94393" y="125254"/>
                </a:lnTo>
                <a:lnTo>
                  <a:pt x="94107" y="125254"/>
                </a:lnTo>
                <a:lnTo>
                  <a:pt x="93821" y="125254"/>
                </a:lnTo>
                <a:lnTo>
                  <a:pt x="93440" y="125254"/>
                </a:lnTo>
                <a:cubicBezTo>
                  <a:pt x="41815" y="125254"/>
                  <a:pt x="0" y="167069"/>
                  <a:pt x="0" y="218789"/>
                </a:cubicBezTo>
                <a:cubicBezTo>
                  <a:pt x="0" y="270415"/>
                  <a:pt x="41815" y="312325"/>
                  <a:pt x="93440" y="312325"/>
                </a:cubicBezTo>
                <a:lnTo>
                  <a:pt x="413575" y="312325"/>
                </a:lnTo>
                <a:cubicBezTo>
                  <a:pt x="439293" y="312325"/>
                  <a:pt x="462725" y="301847"/>
                  <a:pt x="479584" y="284893"/>
                </a:cubicBezTo>
                <a:cubicBezTo>
                  <a:pt x="496538" y="268034"/>
                  <a:pt x="507016" y="244507"/>
                  <a:pt x="507016" y="218789"/>
                </a:cubicBezTo>
                <a:cubicBezTo>
                  <a:pt x="507016" y="192977"/>
                  <a:pt x="496538" y="169450"/>
                  <a:pt x="479584" y="152591"/>
                </a:cubicBezTo>
                <a:cubicBezTo>
                  <a:pt x="462725" y="135731"/>
                  <a:pt x="439293" y="125158"/>
                  <a:pt x="413575" y="125254"/>
                </a:cubicBezTo>
                <a:cubicBezTo>
                  <a:pt x="411861" y="125254"/>
                  <a:pt x="410242" y="125254"/>
                  <a:pt x="408718" y="125349"/>
                </a:cubicBezTo>
                <a:close/>
                <a:moveTo>
                  <a:pt x="456343" y="175927"/>
                </a:moveTo>
                <a:cubicBezTo>
                  <a:pt x="467392" y="186881"/>
                  <a:pt x="474154" y="201930"/>
                  <a:pt x="474154" y="218789"/>
                </a:cubicBezTo>
                <a:cubicBezTo>
                  <a:pt x="474154" y="235553"/>
                  <a:pt x="467392" y="250603"/>
                  <a:pt x="456343" y="261652"/>
                </a:cubicBezTo>
                <a:cubicBezTo>
                  <a:pt x="445389" y="272701"/>
                  <a:pt x="430340" y="279368"/>
                  <a:pt x="413575" y="279463"/>
                </a:cubicBezTo>
                <a:lnTo>
                  <a:pt x="93440" y="279463"/>
                </a:lnTo>
                <a:cubicBezTo>
                  <a:pt x="76676" y="279368"/>
                  <a:pt x="61627" y="272606"/>
                  <a:pt x="50578" y="261652"/>
                </a:cubicBezTo>
                <a:cubicBezTo>
                  <a:pt x="39624" y="250603"/>
                  <a:pt x="32861" y="235553"/>
                  <a:pt x="32861" y="218789"/>
                </a:cubicBezTo>
                <a:cubicBezTo>
                  <a:pt x="32861" y="201930"/>
                  <a:pt x="39624" y="186881"/>
                  <a:pt x="50578" y="175927"/>
                </a:cubicBezTo>
                <a:cubicBezTo>
                  <a:pt x="61627" y="164878"/>
                  <a:pt x="76676" y="158115"/>
                  <a:pt x="93440" y="158115"/>
                </a:cubicBezTo>
                <a:lnTo>
                  <a:pt x="93440" y="141637"/>
                </a:lnTo>
                <a:lnTo>
                  <a:pt x="92773" y="158115"/>
                </a:lnTo>
                <a:lnTo>
                  <a:pt x="92964" y="158115"/>
                </a:lnTo>
                <a:lnTo>
                  <a:pt x="112967" y="158972"/>
                </a:lnTo>
                <a:lnTo>
                  <a:pt x="109918" y="139160"/>
                </a:lnTo>
                <a:cubicBezTo>
                  <a:pt x="109156" y="134493"/>
                  <a:pt x="108775" y="129731"/>
                  <a:pt x="108775" y="124873"/>
                </a:cubicBezTo>
                <a:cubicBezTo>
                  <a:pt x="108775" y="117062"/>
                  <a:pt x="109823" y="109442"/>
                  <a:pt x="111633" y="102203"/>
                </a:cubicBezTo>
                <a:lnTo>
                  <a:pt x="111728" y="101727"/>
                </a:lnTo>
                <a:lnTo>
                  <a:pt x="111823" y="101346"/>
                </a:lnTo>
                <a:cubicBezTo>
                  <a:pt x="115157" y="84582"/>
                  <a:pt x="124111" y="69818"/>
                  <a:pt x="136588" y="58960"/>
                </a:cubicBezTo>
                <a:lnTo>
                  <a:pt x="136969" y="58674"/>
                </a:lnTo>
                <a:lnTo>
                  <a:pt x="137255" y="58388"/>
                </a:lnTo>
                <a:cubicBezTo>
                  <a:pt x="153734" y="42577"/>
                  <a:pt x="176022" y="32861"/>
                  <a:pt x="200692" y="32861"/>
                </a:cubicBezTo>
                <a:cubicBezTo>
                  <a:pt x="230886" y="32861"/>
                  <a:pt x="257461" y="47339"/>
                  <a:pt x="274320" y="69818"/>
                </a:cubicBezTo>
                <a:lnTo>
                  <a:pt x="282130" y="80296"/>
                </a:lnTo>
                <a:lnTo>
                  <a:pt x="294037" y="75057"/>
                </a:lnTo>
                <a:cubicBezTo>
                  <a:pt x="302800" y="71247"/>
                  <a:pt x="312230" y="69056"/>
                  <a:pt x="322326" y="69056"/>
                </a:cubicBezTo>
                <a:cubicBezTo>
                  <a:pt x="341947" y="69056"/>
                  <a:pt x="359473" y="76962"/>
                  <a:pt x="372332" y="89821"/>
                </a:cubicBezTo>
                <a:cubicBezTo>
                  <a:pt x="385191" y="102679"/>
                  <a:pt x="393097" y="120301"/>
                  <a:pt x="393097" y="139922"/>
                </a:cubicBezTo>
                <a:cubicBezTo>
                  <a:pt x="393097" y="140017"/>
                  <a:pt x="393097" y="140494"/>
                  <a:pt x="393001" y="141446"/>
                </a:cubicBezTo>
                <a:lnTo>
                  <a:pt x="392716" y="159067"/>
                </a:lnTo>
                <a:lnTo>
                  <a:pt x="410242" y="158210"/>
                </a:lnTo>
                <a:cubicBezTo>
                  <a:pt x="411385" y="158115"/>
                  <a:pt x="412433" y="158115"/>
                  <a:pt x="413575" y="158115"/>
                </a:cubicBezTo>
                <a:cubicBezTo>
                  <a:pt x="430340" y="158115"/>
                  <a:pt x="445389" y="164878"/>
                  <a:pt x="456343" y="175927"/>
                </a:cubicBezTo>
                <a:close/>
              </a:path>
            </a:pathLst>
          </a:custGeom>
          <a:noFill/>
          <a:ln w="1270" cap="flat">
            <a:solidFill>
              <a:srgbClr val="000000">
                <a:alpha val="0"/>
              </a:srgbClr>
            </a:solidFill>
            <a:prstDash val="solid"/>
            <a:miter/>
          </a:ln>
        </p:spPr>
        <p:txBody>
          <a:bodyPr rtlCol="0" anchor="ctr"/>
          <a:lstStyle/>
          <a:p>
            <a:endParaRPr lang="ru-RU"/>
          </a:p>
        </p:txBody>
      </p:sp>
      <p:sp>
        <p:nvSpPr>
          <p:cNvPr id="1165" name="Полилиния: фигура 1164">
            <a:extLst>
              <a:ext uri="{FF2B5EF4-FFF2-40B4-BE49-F238E27FC236}">
                <a16:creationId xmlns:a16="http://schemas.microsoft.com/office/drawing/2014/main" id="{1D902056-8E96-D10D-16C6-16EF988B1D35}"/>
              </a:ext>
            </a:extLst>
          </p:cNvPr>
          <p:cNvSpPr/>
          <p:nvPr/>
        </p:nvSpPr>
        <p:spPr>
          <a:xfrm>
            <a:off x="2098456" y="2832274"/>
            <a:ext cx="507015" cy="312324"/>
          </a:xfrm>
          <a:custGeom>
            <a:avLst/>
            <a:gdLst>
              <a:gd name="connsiteX0" fmla="*/ 413575 w 507015"/>
              <a:gd name="connsiteY0" fmla="*/ 141732 h 312324"/>
              <a:gd name="connsiteX1" fmla="*/ 413575 w 507015"/>
              <a:gd name="connsiteY1" fmla="*/ 125254 h 312324"/>
              <a:gd name="connsiteX2" fmla="*/ 408718 w 507015"/>
              <a:gd name="connsiteY2" fmla="*/ 125349 h 312324"/>
              <a:gd name="connsiteX3" fmla="*/ 409480 w 507015"/>
              <a:gd name="connsiteY3" fmla="*/ 141827 h 312324"/>
              <a:gd name="connsiteX4" fmla="*/ 425863 w 507015"/>
              <a:gd name="connsiteY4" fmla="*/ 142113 h 312324"/>
              <a:gd name="connsiteX5" fmla="*/ 425958 w 507015"/>
              <a:gd name="connsiteY5" fmla="*/ 139922 h 312324"/>
              <a:gd name="connsiteX6" fmla="*/ 395573 w 507015"/>
              <a:gd name="connsiteY6" fmla="*/ 66580 h 312324"/>
              <a:gd name="connsiteX7" fmla="*/ 322326 w 507015"/>
              <a:gd name="connsiteY7" fmla="*/ 36195 h 312324"/>
              <a:gd name="connsiteX8" fmla="*/ 280892 w 507015"/>
              <a:gd name="connsiteY8" fmla="*/ 44863 h 312324"/>
              <a:gd name="connsiteX9" fmla="*/ 287464 w 507015"/>
              <a:gd name="connsiteY9" fmla="*/ 60008 h 312324"/>
              <a:gd name="connsiteX10" fmla="*/ 300609 w 507015"/>
              <a:gd name="connsiteY10" fmla="*/ 50101 h 312324"/>
              <a:gd name="connsiteX11" fmla="*/ 200692 w 507015"/>
              <a:gd name="connsiteY11" fmla="*/ 0 h 312324"/>
              <a:gd name="connsiteX12" fmla="*/ 114490 w 507015"/>
              <a:gd name="connsiteY12" fmla="*/ 34671 h 312324"/>
              <a:gd name="connsiteX13" fmla="*/ 125825 w 507015"/>
              <a:gd name="connsiteY13" fmla="*/ 46577 h 312324"/>
              <a:gd name="connsiteX14" fmla="*/ 115062 w 507015"/>
              <a:gd name="connsiteY14" fmla="*/ 34100 h 312324"/>
              <a:gd name="connsiteX15" fmla="*/ 79629 w 507015"/>
              <a:gd name="connsiteY15" fmla="*/ 94869 h 312324"/>
              <a:gd name="connsiteX16" fmla="*/ 95726 w 507015"/>
              <a:gd name="connsiteY16" fmla="*/ 98108 h 312324"/>
              <a:gd name="connsiteX17" fmla="*/ 79819 w 507015"/>
              <a:gd name="connsiteY17" fmla="*/ 94107 h 312324"/>
              <a:gd name="connsiteX18" fmla="*/ 75914 w 507015"/>
              <a:gd name="connsiteY18" fmla="*/ 124873 h 312324"/>
              <a:gd name="connsiteX19" fmla="*/ 77438 w 507015"/>
              <a:gd name="connsiteY19" fmla="*/ 144209 h 312324"/>
              <a:gd name="connsiteX20" fmla="*/ 93631 w 507015"/>
              <a:gd name="connsiteY20" fmla="*/ 141732 h 312324"/>
              <a:gd name="connsiteX21" fmla="*/ 94393 w 507015"/>
              <a:gd name="connsiteY21" fmla="*/ 125254 h 312324"/>
              <a:gd name="connsiteX22" fmla="*/ 94107 w 507015"/>
              <a:gd name="connsiteY22" fmla="*/ 125254 h 312324"/>
              <a:gd name="connsiteX23" fmla="*/ 93726 w 507015"/>
              <a:gd name="connsiteY23" fmla="*/ 125254 h 312324"/>
              <a:gd name="connsiteX24" fmla="*/ 93440 w 507015"/>
              <a:gd name="connsiteY24" fmla="*/ 125254 h 312324"/>
              <a:gd name="connsiteX25" fmla="*/ 0 w 507015"/>
              <a:gd name="connsiteY25" fmla="*/ 218789 h 312324"/>
              <a:gd name="connsiteX26" fmla="*/ 93440 w 507015"/>
              <a:gd name="connsiteY26" fmla="*/ 312325 h 312324"/>
              <a:gd name="connsiteX27" fmla="*/ 413575 w 507015"/>
              <a:gd name="connsiteY27" fmla="*/ 312325 h 312324"/>
              <a:gd name="connsiteX28" fmla="*/ 507016 w 507015"/>
              <a:gd name="connsiteY28" fmla="*/ 218789 h 312324"/>
              <a:gd name="connsiteX29" fmla="*/ 479584 w 507015"/>
              <a:gd name="connsiteY29" fmla="*/ 152686 h 312324"/>
              <a:gd name="connsiteX30" fmla="*/ 413575 w 507015"/>
              <a:gd name="connsiteY30" fmla="*/ 125254 h 312324"/>
              <a:gd name="connsiteX31" fmla="*/ 413575 w 507015"/>
              <a:gd name="connsiteY31" fmla="*/ 141732 h 312324"/>
              <a:gd name="connsiteX32" fmla="*/ 413575 w 507015"/>
              <a:gd name="connsiteY32" fmla="*/ 158115 h 312324"/>
              <a:gd name="connsiteX33" fmla="*/ 456343 w 507015"/>
              <a:gd name="connsiteY33" fmla="*/ 175927 h 312324"/>
              <a:gd name="connsiteX34" fmla="*/ 474155 w 507015"/>
              <a:gd name="connsiteY34" fmla="*/ 218789 h 312324"/>
              <a:gd name="connsiteX35" fmla="*/ 456343 w 507015"/>
              <a:gd name="connsiteY35" fmla="*/ 261652 h 312324"/>
              <a:gd name="connsiteX36" fmla="*/ 413575 w 507015"/>
              <a:gd name="connsiteY36" fmla="*/ 279463 h 312324"/>
              <a:gd name="connsiteX37" fmla="*/ 93440 w 507015"/>
              <a:gd name="connsiteY37" fmla="*/ 279463 h 312324"/>
              <a:gd name="connsiteX38" fmla="*/ 50578 w 507015"/>
              <a:gd name="connsiteY38" fmla="*/ 261652 h 312324"/>
              <a:gd name="connsiteX39" fmla="*/ 32861 w 507015"/>
              <a:gd name="connsiteY39" fmla="*/ 218789 h 312324"/>
              <a:gd name="connsiteX40" fmla="*/ 50578 w 507015"/>
              <a:gd name="connsiteY40" fmla="*/ 175927 h 312324"/>
              <a:gd name="connsiteX41" fmla="*/ 93440 w 507015"/>
              <a:gd name="connsiteY41" fmla="*/ 158115 h 312324"/>
              <a:gd name="connsiteX42" fmla="*/ 93440 w 507015"/>
              <a:gd name="connsiteY42" fmla="*/ 141732 h 312324"/>
              <a:gd name="connsiteX43" fmla="*/ 92773 w 507015"/>
              <a:gd name="connsiteY43" fmla="*/ 158115 h 312324"/>
              <a:gd name="connsiteX44" fmla="*/ 92964 w 507015"/>
              <a:gd name="connsiteY44" fmla="*/ 158115 h 312324"/>
              <a:gd name="connsiteX45" fmla="*/ 112967 w 507015"/>
              <a:gd name="connsiteY45" fmla="*/ 158972 h 312324"/>
              <a:gd name="connsiteX46" fmla="*/ 109918 w 507015"/>
              <a:gd name="connsiteY46" fmla="*/ 139160 h 312324"/>
              <a:gd name="connsiteX47" fmla="*/ 108775 w 507015"/>
              <a:gd name="connsiteY47" fmla="*/ 124873 h 312324"/>
              <a:gd name="connsiteX48" fmla="*/ 111633 w 507015"/>
              <a:gd name="connsiteY48" fmla="*/ 102203 h 312324"/>
              <a:gd name="connsiteX49" fmla="*/ 111728 w 507015"/>
              <a:gd name="connsiteY49" fmla="*/ 101822 h 312324"/>
              <a:gd name="connsiteX50" fmla="*/ 111823 w 507015"/>
              <a:gd name="connsiteY50" fmla="*/ 101346 h 312324"/>
              <a:gd name="connsiteX51" fmla="*/ 136588 w 507015"/>
              <a:gd name="connsiteY51" fmla="*/ 58960 h 312324"/>
              <a:gd name="connsiteX52" fmla="*/ 136874 w 507015"/>
              <a:gd name="connsiteY52" fmla="*/ 58769 h 312324"/>
              <a:gd name="connsiteX53" fmla="*/ 137255 w 507015"/>
              <a:gd name="connsiteY53" fmla="*/ 58483 h 312324"/>
              <a:gd name="connsiteX54" fmla="*/ 200692 w 507015"/>
              <a:gd name="connsiteY54" fmla="*/ 32957 h 312324"/>
              <a:gd name="connsiteX55" fmla="*/ 274320 w 507015"/>
              <a:gd name="connsiteY55" fmla="*/ 69818 h 312324"/>
              <a:gd name="connsiteX56" fmla="*/ 282130 w 507015"/>
              <a:gd name="connsiteY56" fmla="*/ 80296 h 312324"/>
              <a:gd name="connsiteX57" fmla="*/ 294037 w 507015"/>
              <a:gd name="connsiteY57" fmla="*/ 75057 h 312324"/>
              <a:gd name="connsiteX58" fmla="*/ 322326 w 507015"/>
              <a:gd name="connsiteY58" fmla="*/ 69056 h 312324"/>
              <a:gd name="connsiteX59" fmla="*/ 372332 w 507015"/>
              <a:gd name="connsiteY59" fmla="*/ 89821 h 312324"/>
              <a:gd name="connsiteX60" fmla="*/ 393097 w 507015"/>
              <a:gd name="connsiteY60" fmla="*/ 139922 h 312324"/>
              <a:gd name="connsiteX61" fmla="*/ 393001 w 507015"/>
              <a:gd name="connsiteY61" fmla="*/ 141446 h 312324"/>
              <a:gd name="connsiteX62" fmla="*/ 392621 w 507015"/>
              <a:gd name="connsiteY62" fmla="*/ 159067 h 312324"/>
              <a:gd name="connsiteX63" fmla="*/ 410242 w 507015"/>
              <a:gd name="connsiteY63" fmla="*/ 158210 h 312324"/>
              <a:gd name="connsiteX64" fmla="*/ 413575 w 507015"/>
              <a:gd name="connsiteY64" fmla="*/ 158115 h 312324"/>
              <a:gd name="connsiteX65" fmla="*/ 413575 w 507015"/>
              <a:gd name="connsiteY65" fmla="*/ 141732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07015" h="312324">
                <a:moveTo>
                  <a:pt x="413575" y="141732"/>
                </a:moveTo>
                <a:lnTo>
                  <a:pt x="413575" y="125254"/>
                </a:lnTo>
                <a:cubicBezTo>
                  <a:pt x="411861" y="125254"/>
                  <a:pt x="410242" y="125254"/>
                  <a:pt x="408718" y="125349"/>
                </a:cubicBezTo>
                <a:lnTo>
                  <a:pt x="409480" y="141827"/>
                </a:lnTo>
                <a:lnTo>
                  <a:pt x="425863" y="142113"/>
                </a:lnTo>
                <a:cubicBezTo>
                  <a:pt x="425863" y="141827"/>
                  <a:pt x="425958" y="141161"/>
                  <a:pt x="425958" y="139922"/>
                </a:cubicBezTo>
                <a:cubicBezTo>
                  <a:pt x="425958" y="111347"/>
                  <a:pt x="414338" y="85344"/>
                  <a:pt x="395573" y="66580"/>
                </a:cubicBezTo>
                <a:cubicBezTo>
                  <a:pt x="376904" y="47816"/>
                  <a:pt x="350901" y="36195"/>
                  <a:pt x="322326" y="36195"/>
                </a:cubicBezTo>
                <a:cubicBezTo>
                  <a:pt x="307562" y="36195"/>
                  <a:pt x="293560" y="39338"/>
                  <a:pt x="280892" y="44863"/>
                </a:cubicBezTo>
                <a:lnTo>
                  <a:pt x="287464" y="60008"/>
                </a:lnTo>
                <a:lnTo>
                  <a:pt x="300609" y="50101"/>
                </a:lnTo>
                <a:cubicBezTo>
                  <a:pt x="277939" y="19717"/>
                  <a:pt x="241554" y="0"/>
                  <a:pt x="200692" y="0"/>
                </a:cubicBezTo>
                <a:cubicBezTo>
                  <a:pt x="167259" y="0"/>
                  <a:pt x="136779" y="13240"/>
                  <a:pt x="114490" y="34671"/>
                </a:cubicBezTo>
                <a:lnTo>
                  <a:pt x="125825" y="46577"/>
                </a:lnTo>
                <a:lnTo>
                  <a:pt x="115062" y="34100"/>
                </a:lnTo>
                <a:cubicBezTo>
                  <a:pt x="97250" y="49530"/>
                  <a:pt x="84487" y="70771"/>
                  <a:pt x="79629" y="94869"/>
                </a:cubicBezTo>
                <a:lnTo>
                  <a:pt x="95726" y="98108"/>
                </a:lnTo>
                <a:lnTo>
                  <a:pt x="79819" y="94107"/>
                </a:lnTo>
                <a:cubicBezTo>
                  <a:pt x="77248" y="103918"/>
                  <a:pt x="75914" y="114300"/>
                  <a:pt x="75914" y="124873"/>
                </a:cubicBezTo>
                <a:cubicBezTo>
                  <a:pt x="75914" y="131445"/>
                  <a:pt x="76486" y="137922"/>
                  <a:pt x="77438" y="144209"/>
                </a:cubicBezTo>
                <a:lnTo>
                  <a:pt x="93631" y="141732"/>
                </a:lnTo>
                <a:lnTo>
                  <a:pt x="94393" y="125254"/>
                </a:lnTo>
                <a:lnTo>
                  <a:pt x="94107" y="125254"/>
                </a:lnTo>
                <a:lnTo>
                  <a:pt x="93726" y="125254"/>
                </a:lnTo>
                <a:lnTo>
                  <a:pt x="93440" y="125254"/>
                </a:lnTo>
                <a:cubicBezTo>
                  <a:pt x="41815" y="125254"/>
                  <a:pt x="0" y="167164"/>
                  <a:pt x="0" y="218789"/>
                </a:cubicBezTo>
                <a:cubicBezTo>
                  <a:pt x="0" y="270510"/>
                  <a:pt x="41815" y="312325"/>
                  <a:pt x="93440" y="312325"/>
                </a:cubicBezTo>
                <a:lnTo>
                  <a:pt x="413575" y="312325"/>
                </a:lnTo>
                <a:cubicBezTo>
                  <a:pt x="465201" y="312325"/>
                  <a:pt x="507016" y="270510"/>
                  <a:pt x="507016" y="218789"/>
                </a:cubicBezTo>
                <a:cubicBezTo>
                  <a:pt x="507016" y="192976"/>
                  <a:pt x="496538" y="169545"/>
                  <a:pt x="479584" y="152686"/>
                </a:cubicBezTo>
                <a:cubicBezTo>
                  <a:pt x="462725" y="135731"/>
                  <a:pt x="439293" y="125254"/>
                  <a:pt x="413575" y="125254"/>
                </a:cubicBezTo>
                <a:lnTo>
                  <a:pt x="413575" y="141732"/>
                </a:lnTo>
                <a:lnTo>
                  <a:pt x="413575" y="158115"/>
                </a:lnTo>
                <a:cubicBezTo>
                  <a:pt x="430339" y="158210"/>
                  <a:pt x="445389" y="164878"/>
                  <a:pt x="456343" y="175927"/>
                </a:cubicBezTo>
                <a:cubicBezTo>
                  <a:pt x="467392" y="186976"/>
                  <a:pt x="474059" y="202025"/>
                  <a:pt x="474155" y="218789"/>
                </a:cubicBezTo>
                <a:cubicBezTo>
                  <a:pt x="474059" y="235649"/>
                  <a:pt x="467392" y="250698"/>
                  <a:pt x="456343" y="261652"/>
                </a:cubicBezTo>
                <a:cubicBezTo>
                  <a:pt x="445389" y="272701"/>
                  <a:pt x="430339" y="279463"/>
                  <a:pt x="413575" y="279463"/>
                </a:cubicBezTo>
                <a:lnTo>
                  <a:pt x="93440" y="279463"/>
                </a:lnTo>
                <a:cubicBezTo>
                  <a:pt x="76676" y="279463"/>
                  <a:pt x="61627" y="272701"/>
                  <a:pt x="50578" y="261652"/>
                </a:cubicBezTo>
                <a:cubicBezTo>
                  <a:pt x="39624" y="250698"/>
                  <a:pt x="32861" y="235649"/>
                  <a:pt x="32861" y="218789"/>
                </a:cubicBezTo>
                <a:cubicBezTo>
                  <a:pt x="32861" y="202025"/>
                  <a:pt x="39624" y="186976"/>
                  <a:pt x="50578" y="175927"/>
                </a:cubicBezTo>
                <a:cubicBezTo>
                  <a:pt x="61627" y="164878"/>
                  <a:pt x="76676" y="158210"/>
                  <a:pt x="93440" y="158115"/>
                </a:cubicBezTo>
                <a:lnTo>
                  <a:pt x="93440" y="141732"/>
                </a:lnTo>
                <a:lnTo>
                  <a:pt x="92773" y="158115"/>
                </a:lnTo>
                <a:lnTo>
                  <a:pt x="92964" y="158115"/>
                </a:lnTo>
                <a:lnTo>
                  <a:pt x="112967" y="158972"/>
                </a:lnTo>
                <a:lnTo>
                  <a:pt x="109918" y="139160"/>
                </a:lnTo>
                <a:cubicBezTo>
                  <a:pt x="109156" y="134493"/>
                  <a:pt x="108775" y="129730"/>
                  <a:pt x="108775" y="124873"/>
                </a:cubicBezTo>
                <a:cubicBezTo>
                  <a:pt x="108775" y="117062"/>
                  <a:pt x="109823" y="109442"/>
                  <a:pt x="111633" y="102203"/>
                </a:cubicBezTo>
                <a:lnTo>
                  <a:pt x="111728" y="101822"/>
                </a:lnTo>
                <a:lnTo>
                  <a:pt x="111823" y="101346"/>
                </a:lnTo>
                <a:cubicBezTo>
                  <a:pt x="115157" y="84677"/>
                  <a:pt x="124111" y="69818"/>
                  <a:pt x="136588" y="58960"/>
                </a:cubicBezTo>
                <a:lnTo>
                  <a:pt x="136874" y="58769"/>
                </a:lnTo>
                <a:lnTo>
                  <a:pt x="137255" y="58483"/>
                </a:lnTo>
                <a:cubicBezTo>
                  <a:pt x="153734" y="42577"/>
                  <a:pt x="176022" y="32957"/>
                  <a:pt x="200692" y="32957"/>
                </a:cubicBezTo>
                <a:cubicBezTo>
                  <a:pt x="230791" y="32957"/>
                  <a:pt x="257461" y="47339"/>
                  <a:pt x="274320" y="69818"/>
                </a:cubicBezTo>
                <a:lnTo>
                  <a:pt x="282130" y="80296"/>
                </a:lnTo>
                <a:lnTo>
                  <a:pt x="294037" y="75057"/>
                </a:lnTo>
                <a:cubicBezTo>
                  <a:pt x="302705" y="71247"/>
                  <a:pt x="312230" y="69056"/>
                  <a:pt x="322326" y="69056"/>
                </a:cubicBezTo>
                <a:cubicBezTo>
                  <a:pt x="341947" y="69151"/>
                  <a:pt x="359473" y="76962"/>
                  <a:pt x="372332" y="89821"/>
                </a:cubicBezTo>
                <a:cubicBezTo>
                  <a:pt x="385191" y="102775"/>
                  <a:pt x="393097" y="120301"/>
                  <a:pt x="393097" y="139922"/>
                </a:cubicBezTo>
                <a:cubicBezTo>
                  <a:pt x="393097" y="140017"/>
                  <a:pt x="393097" y="140494"/>
                  <a:pt x="393001" y="141446"/>
                </a:cubicBezTo>
                <a:lnTo>
                  <a:pt x="392621" y="159067"/>
                </a:lnTo>
                <a:lnTo>
                  <a:pt x="410242" y="158210"/>
                </a:lnTo>
                <a:cubicBezTo>
                  <a:pt x="411385" y="158210"/>
                  <a:pt x="412433" y="158115"/>
                  <a:pt x="413575" y="158115"/>
                </a:cubicBezTo>
                <a:lnTo>
                  <a:pt x="413575" y="141732"/>
                </a:lnTo>
                <a:close/>
              </a:path>
            </a:pathLst>
          </a:custGeom>
          <a:solidFill>
            <a:srgbClr val="FFFFFF"/>
          </a:solidFill>
          <a:ln w="9525" cap="flat">
            <a:noFill/>
            <a:prstDash val="solid"/>
            <a:miter/>
          </a:ln>
        </p:spPr>
        <p:txBody>
          <a:bodyPr rtlCol="0" anchor="ctr"/>
          <a:lstStyle/>
          <a:p>
            <a:endParaRPr lang="ru-RU"/>
          </a:p>
        </p:txBody>
      </p:sp>
      <p:sp>
        <p:nvSpPr>
          <p:cNvPr id="1166" name="Полилиния: фигура 1165">
            <a:extLst>
              <a:ext uri="{FF2B5EF4-FFF2-40B4-BE49-F238E27FC236}">
                <a16:creationId xmlns:a16="http://schemas.microsoft.com/office/drawing/2014/main" id="{DEE9766B-E84B-162F-D2E6-B565534CAA01}"/>
              </a:ext>
            </a:extLst>
          </p:cNvPr>
          <p:cNvSpPr/>
          <p:nvPr/>
        </p:nvSpPr>
        <p:spPr>
          <a:xfrm>
            <a:off x="2098456" y="2832274"/>
            <a:ext cx="507015" cy="312324"/>
          </a:xfrm>
          <a:custGeom>
            <a:avLst/>
            <a:gdLst>
              <a:gd name="connsiteX0" fmla="*/ 413575 w 507015"/>
              <a:gd name="connsiteY0" fmla="*/ 158115 h 312324"/>
              <a:gd name="connsiteX1" fmla="*/ 413575 w 507015"/>
              <a:gd name="connsiteY1" fmla="*/ 141732 h 312324"/>
              <a:gd name="connsiteX2" fmla="*/ 413575 w 507015"/>
              <a:gd name="connsiteY2" fmla="*/ 125254 h 312324"/>
              <a:gd name="connsiteX3" fmla="*/ 408718 w 507015"/>
              <a:gd name="connsiteY3" fmla="*/ 125349 h 312324"/>
              <a:gd name="connsiteX4" fmla="*/ 409480 w 507015"/>
              <a:gd name="connsiteY4" fmla="*/ 141827 h 312324"/>
              <a:gd name="connsiteX5" fmla="*/ 425863 w 507015"/>
              <a:gd name="connsiteY5" fmla="*/ 142113 h 312324"/>
              <a:gd name="connsiteX6" fmla="*/ 425958 w 507015"/>
              <a:gd name="connsiteY6" fmla="*/ 139922 h 312324"/>
              <a:gd name="connsiteX7" fmla="*/ 395573 w 507015"/>
              <a:gd name="connsiteY7" fmla="*/ 66580 h 312324"/>
              <a:gd name="connsiteX8" fmla="*/ 322326 w 507015"/>
              <a:gd name="connsiteY8" fmla="*/ 36195 h 312324"/>
              <a:gd name="connsiteX9" fmla="*/ 280892 w 507015"/>
              <a:gd name="connsiteY9" fmla="*/ 44863 h 312324"/>
              <a:gd name="connsiteX10" fmla="*/ 287464 w 507015"/>
              <a:gd name="connsiteY10" fmla="*/ 60008 h 312324"/>
              <a:gd name="connsiteX11" fmla="*/ 300609 w 507015"/>
              <a:gd name="connsiteY11" fmla="*/ 50101 h 312324"/>
              <a:gd name="connsiteX12" fmla="*/ 200692 w 507015"/>
              <a:gd name="connsiteY12" fmla="*/ 0 h 312324"/>
              <a:gd name="connsiteX13" fmla="*/ 114490 w 507015"/>
              <a:gd name="connsiteY13" fmla="*/ 34671 h 312324"/>
              <a:gd name="connsiteX14" fmla="*/ 125825 w 507015"/>
              <a:gd name="connsiteY14" fmla="*/ 46577 h 312324"/>
              <a:gd name="connsiteX15" fmla="*/ 115062 w 507015"/>
              <a:gd name="connsiteY15" fmla="*/ 34100 h 312324"/>
              <a:gd name="connsiteX16" fmla="*/ 79629 w 507015"/>
              <a:gd name="connsiteY16" fmla="*/ 94869 h 312324"/>
              <a:gd name="connsiteX17" fmla="*/ 95726 w 507015"/>
              <a:gd name="connsiteY17" fmla="*/ 98108 h 312324"/>
              <a:gd name="connsiteX18" fmla="*/ 79819 w 507015"/>
              <a:gd name="connsiteY18" fmla="*/ 94107 h 312324"/>
              <a:gd name="connsiteX19" fmla="*/ 75914 w 507015"/>
              <a:gd name="connsiteY19" fmla="*/ 124873 h 312324"/>
              <a:gd name="connsiteX20" fmla="*/ 77438 w 507015"/>
              <a:gd name="connsiteY20" fmla="*/ 144209 h 312324"/>
              <a:gd name="connsiteX21" fmla="*/ 93631 w 507015"/>
              <a:gd name="connsiteY21" fmla="*/ 141732 h 312324"/>
              <a:gd name="connsiteX22" fmla="*/ 94393 w 507015"/>
              <a:gd name="connsiteY22" fmla="*/ 125254 h 312324"/>
              <a:gd name="connsiteX23" fmla="*/ 94107 w 507015"/>
              <a:gd name="connsiteY23" fmla="*/ 125254 h 312324"/>
              <a:gd name="connsiteX24" fmla="*/ 93726 w 507015"/>
              <a:gd name="connsiteY24" fmla="*/ 125254 h 312324"/>
              <a:gd name="connsiteX25" fmla="*/ 93440 w 507015"/>
              <a:gd name="connsiteY25" fmla="*/ 125254 h 312324"/>
              <a:gd name="connsiteX26" fmla="*/ 0 w 507015"/>
              <a:gd name="connsiteY26" fmla="*/ 218789 h 312324"/>
              <a:gd name="connsiteX27" fmla="*/ 93440 w 507015"/>
              <a:gd name="connsiteY27" fmla="*/ 312325 h 312324"/>
              <a:gd name="connsiteX28" fmla="*/ 413575 w 507015"/>
              <a:gd name="connsiteY28" fmla="*/ 312325 h 312324"/>
              <a:gd name="connsiteX29" fmla="*/ 507016 w 507015"/>
              <a:gd name="connsiteY29" fmla="*/ 218789 h 312324"/>
              <a:gd name="connsiteX30" fmla="*/ 479584 w 507015"/>
              <a:gd name="connsiteY30" fmla="*/ 152686 h 312324"/>
              <a:gd name="connsiteX31" fmla="*/ 413575 w 507015"/>
              <a:gd name="connsiteY31" fmla="*/ 125254 h 312324"/>
              <a:gd name="connsiteX32" fmla="*/ 408718 w 507015"/>
              <a:gd name="connsiteY32" fmla="*/ 125349 h 312324"/>
              <a:gd name="connsiteX33" fmla="*/ 456343 w 507015"/>
              <a:gd name="connsiteY33" fmla="*/ 175927 h 312324"/>
              <a:gd name="connsiteX34" fmla="*/ 474155 w 507015"/>
              <a:gd name="connsiteY34" fmla="*/ 218789 h 312324"/>
              <a:gd name="connsiteX35" fmla="*/ 456343 w 507015"/>
              <a:gd name="connsiteY35" fmla="*/ 261652 h 312324"/>
              <a:gd name="connsiteX36" fmla="*/ 413575 w 507015"/>
              <a:gd name="connsiteY36" fmla="*/ 279463 h 312324"/>
              <a:gd name="connsiteX37" fmla="*/ 93440 w 507015"/>
              <a:gd name="connsiteY37" fmla="*/ 279463 h 312324"/>
              <a:gd name="connsiteX38" fmla="*/ 50578 w 507015"/>
              <a:gd name="connsiteY38" fmla="*/ 261652 h 312324"/>
              <a:gd name="connsiteX39" fmla="*/ 32861 w 507015"/>
              <a:gd name="connsiteY39" fmla="*/ 218789 h 312324"/>
              <a:gd name="connsiteX40" fmla="*/ 50578 w 507015"/>
              <a:gd name="connsiteY40" fmla="*/ 175927 h 312324"/>
              <a:gd name="connsiteX41" fmla="*/ 93440 w 507015"/>
              <a:gd name="connsiteY41" fmla="*/ 158115 h 312324"/>
              <a:gd name="connsiteX42" fmla="*/ 93440 w 507015"/>
              <a:gd name="connsiteY42" fmla="*/ 141732 h 312324"/>
              <a:gd name="connsiteX43" fmla="*/ 92773 w 507015"/>
              <a:gd name="connsiteY43" fmla="*/ 158115 h 312324"/>
              <a:gd name="connsiteX44" fmla="*/ 92964 w 507015"/>
              <a:gd name="connsiteY44" fmla="*/ 158115 h 312324"/>
              <a:gd name="connsiteX45" fmla="*/ 112967 w 507015"/>
              <a:gd name="connsiteY45" fmla="*/ 158972 h 312324"/>
              <a:gd name="connsiteX46" fmla="*/ 109918 w 507015"/>
              <a:gd name="connsiteY46" fmla="*/ 139160 h 312324"/>
              <a:gd name="connsiteX47" fmla="*/ 108775 w 507015"/>
              <a:gd name="connsiteY47" fmla="*/ 124873 h 312324"/>
              <a:gd name="connsiteX48" fmla="*/ 111633 w 507015"/>
              <a:gd name="connsiteY48" fmla="*/ 102203 h 312324"/>
              <a:gd name="connsiteX49" fmla="*/ 111728 w 507015"/>
              <a:gd name="connsiteY49" fmla="*/ 101822 h 312324"/>
              <a:gd name="connsiteX50" fmla="*/ 111823 w 507015"/>
              <a:gd name="connsiteY50" fmla="*/ 101346 h 312324"/>
              <a:gd name="connsiteX51" fmla="*/ 136588 w 507015"/>
              <a:gd name="connsiteY51" fmla="*/ 58960 h 312324"/>
              <a:gd name="connsiteX52" fmla="*/ 136874 w 507015"/>
              <a:gd name="connsiteY52" fmla="*/ 58769 h 312324"/>
              <a:gd name="connsiteX53" fmla="*/ 137255 w 507015"/>
              <a:gd name="connsiteY53" fmla="*/ 58483 h 312324"/>
              <a:gd name="connsiteX54" fmla="*/ 200692 w 507015"/>
              <a:gd name="connsiteY54" fmla="*/ 32957 h 312324"/>
              <a:gd name="connsiteX55" fmla="*/ 274320 w 507015"/>
              <a:gd name="connsiteY55" fmla="*/ 69818 h 312324"/>
              <a:gd name="connsiteX56" fmla="*/ 282130 w 507015"/>
              <a:gd name="connsiteY56" fmla="*/ 80296 h 312324"/>
              <a:gd name="connsiteX57" fmla="*/ 294037 w 507015"/>
              <a:gd name="connsiteY57" fmla="*/ 75057 h 312324"/>
              <a:gd name="connsiteX58" fmla="*/ 322326 w 507015"/>
              <a:gd name="connsiteY58" fmla="*/ 69056 h 312324"/>
              <a:gd name="connsiteX59" fmla="*/ 372332 w 507015"/>
              <a:gd name="connsiteY59" fmla="*/ 89821 h 312324"/>
              <a:gd name="connsiteX60" fmla="*/ 393097 w 507015"/>
              <a:gd name="connsiteY60" fmla="*/ 139922 h 312324"/>
              <a:gd name="connsiteX61" fmla="*/ 393001 w 507015"/>
              <a:gd name="connsiteY61" fmla="*/ 141446 h 312324"/>
              <a:gd name="connsiteX62" fmla="*/ 392621 w 507015"/>
              <a:gd name="connsiteY62" fmla="*/ 159067 h 312324"/>
              <a:gd name="connsiteX63" fmla="*/ 410242 w 507015"/>
              <a:gd name="connsiteY63" fmla="*/ 158210 h 312324"/>
              <a:gd name="connsiteX64" fmla="*/ 413575 w 507015"/>
              <a:gd name="connsiteY64" fmla="*/ 158115 h 312324"/>
              <a:gd name="connsiteX65" fmla="*/ 456343 w 507015"/>
              <a:gd name="connsiteY65" fmla="*/ 175927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07015" h="312324">
                <a:moveTo>
                  <a:pt x="413575" y="158115"/>
                </a:moveTo>
                <a:lnTo>
                  <a:pt x="413575" y="141732"/>
                </a:lnTo>
                <a:lnTo>
                  <a:pt x="413575" y="125254"/>
                </a:lnTo>
                <a:moveTo>
                  <a:pt x="408718" y="125349"/>
                </a:moveTo>
                <a:lnTo>
                  <a:pt x="409480" y="141827"/>
                </a:lnTo>
                <a:lnTo>
                  <a:pt x="425863" y="142113"/>
                </a:lnTo>
                <a:cubicBezTo>
                  <a:pt x="425863" y="141827"/>
                  <a:pt x="425958" y="141161"/>
                  <a:pt x="425958" y="139922"/>
                </a:cubicBezTo>
                <a:cubicBezTo>
                  <a:pt x="425958" y="111347"/>
                  <a:pt x="414338" y="85344"/>
                  <a:pt x="395573" y="66580"/>
                </a:cubicBezTo>
                <a:cubicBezTo>
                  <a:pt x="376904" y="47816"/>
                  <a:pt x="350901" y="36195"/>
                  <a:pt x="322326" y="36195"/>
                </a:cubicBezTo>
                <a:cubicBezTo>
                  <a:pt x="307562" y="36195"/>
                  <a:pt x="293560" y="39338"/>
                  <a:pt x="280892" y="44863"/>
                </a:cubicBezTo>
                <a:lnTo>
                  <a:pt x="287464" y="60008"/>
                </a:lnTo>
                <a:lnTo>
                  <a:pt x="300609" y="50101"/>
                </a:lnTo>
                <a:cubicBezTo>
                  <a:pt x="277939" y="19717"/>
                  <a:pt x="241554" y="0"/>
                  <a:pt x="200692" y="0"/>
                </a:cubicBezTo>
                <a:cubicBezTo>
                  <a:pt x="167259" y="0"/>
                  <a:pt x="136779" y="13240"/>
                  <a:pt x="114490" y="34671"/>
                </a:cubicBezTo>
                <a:lnTo>
                  <a:pt x="125825" y="46577"/>
                </a:lnTo>
                <a:lnTo>
                  <a:pt x="115062" y="34100"/>
                </a:lnTo>
                <a:cubicBezTo>
                  <a:pt x="97250" y="49530"/>
                  <a:pt x="84487" y="70771"/>
                  <a:pt x="79629" y="94869"/>
                </a:cubicBezTo>
                <a:lnTo>
                  <a:pt x="95726" y="98108"/>
                </a:lnTo>
                <a:lnTo>
                  <a:pt x="79819" y="94107"/>
                </a:lnTo>
                <a:cubicBezTo>
                  <a:pt x="77248" y="103918"/>
                  <a:pt x="75914" y="114300"/>
                  <a:pt x="75914" y="124873"/>
                </a:cubicBezTo>
                <a:cubicBezTo>
                  <a:pt x="75914" y="131445"/>
                  <a:pt x="76486" y="137922"/>
                  <a:pt x="77438" y="144209"/>
                </a:cubicBezTo>
                <a:lnTo>
                  <a:pt x="93631" y="141732"/>
                </a:lnTo>
                <a:lnTo>
                  <a:pt x="94393" y="125254"/>
                </a:lnTo>
                <a:lnTo>
                  <a:pt x="94107" y="125254"/>
                </a:lnTo>
                <a:lnTo>
                  <a:pt x="93726" y="125254"/>
                </a:lnTo>
                <a:lnTo>
                  <a:pt x="93440" y="125254"/>
                </a:lnTo>
                <a:cubicBezTo>
                  <a:pt x="41815" y="125254"/>
                  <a:pt x="0" y="167164"/>
                  <a:pt x="0" y="218789"/>
                </a:cubicBezTo>
                <a:cubicBezTo>
                  <a:pt x="0" y="270510"/>
                  <a:pt x="41815" y="312325"/>
                  <a:pt x="93440" y="312325"/>
                </a:cubicBezTo>
                <a:lnTo>
                  <a:pt x="413575" y="312325"/>
                </a:lnTo>
                <a:cubicBezTo>
                  <a:pt x="465201" y="312325"/>
                  <a:pt x="507016" y="270510"/>
                  <a:pt x="507016" y="218789"/>
                </a:cubicBezTo>
                <a:cubicBezTo>
                  <a:pt x="507016" y="192976"/>
                  <a:pt x="496538" y="169545"/>
                  <a:pt x="479584" y="152686"/>
                </a:cubicBezTo>
                <a:cubicBezTo>
                  <a:pt x="462725" y="135731"/>
                  <a:pt x="439293" y="125254"/>
                  <a:pt x="413575" y="125254"/>
                </a:cubicBezTo>
                <a:cubicBezTo>
                  <a:pt x="411861" y="125254"/>
                  <a:pt x="410242" y="125254"/>
                  <a:pt x="408718" y="125349"/>
                </a:cubicBezTo>
                <a:close/>
                <a:moveTo>
                  <a:pt x="456343" y="175927"/>
                </a:moveTo>
                <a:cubicBezTo>
                  <a:pt x="467392" y="186976"/>
                  <a:pt x="474059" y="202025"/>
                  <a:pt x="474155" y="218789"/>
                </a:cubicBezTo>
                <a:cubicBezTo>
                  <a:pt x="474059" y="235649"/>
                  <a:pt x="467392" y="250698"/>
                  <a:pt x="456343" y="261652"/>
                </a:cubicBezTo>
                <a:cubicBezTo>
                  <a:pt x="445389" y="272701"/>
                  <a:pt x="430339" y="279463"/>
                  <a:pt x="413575" y="279463"/>
                </a:cubicBezTo>
                <a:lnTo>
                  <a:pt x="93440" y="279463"/>
                </a:lnTo>
                <a:cubicBezTo>
                  <a:pt x="76676" y="279463"/>
                  <a:pt x="61627" y="272701"/>
                  <a:pt x="50578" y="261652"/>
                </a:cubicBezTo>
                <a:cubicBezTo>
                  <a:pt x="39624" y="250698"/>
                  <a:pt x="32861" y="235649"/>
                  <a:pt x="32861" y="218789"/>
                </a:cubicBezTo>
                <a:cubicBezTo>
                  <a:pt x="32861" y="202025"/>
                  <a:pt x="39624" y="186976"/>
                  <a:pt x="50578" y="175927"/>
                </a:cubicBezTo>
                <a:cubicBezTo>
                  <a:pt x="61627" y="164878"/>
                  <a:pt x="76676" y="158210"/>
                  <a:pt x="93440" y="158115"/>
                </a:cubicBezTo>
                <a:lnTo>
                  <a:pt x="93440" y="141732"/>
                </a:lnTo>
                <a:lnTo>
                  <a:pt x="92773" y="158115"/>
                </a:lnTo>
                <a:lnTo>
                  <a:pt x="92964" y="158115"/>
                </a:lnTo>
                <a:lnTo>
                  <a:pt x="112967" y="158972"/>
                </a:lnTo>
                <a:lnTo>
                  <a:pt x="109918" y="139160"/>
                </a:lnTo>
                <a:cubicBezTo>
                  <a:pt x="109156" y="134493"/>
                  <a:pt x="108775" y="129730"/>
                  <a:pt x="108775" y="124873"/>
                </a:cubicBezTo>
                <a:cubicBezTo>
                  <a:pt x="108775" y="117062"/>
                  <a:pt x="109823" y="109442"/>
                  <a:pt x="111633" y="102203"/>
                </a:cubicBezTo>
                <a:lnTo>
                  <a:pt x="111728" y="101822"/>
                </a:lnTo>
                <a:lnTo>
                  <a:pt x="111823" y="101346"/>
                </a:lnTo>
                <a:cubicBezTo>
                  <a:pt x="115157" y="84677"/>
                  <a:pt x="124111" y="69818"/>
                  <a:pt x="136588" y="58960"/>
                </a:cubicBezTo>
                <a:lnTo>
                  <a:pt x="136874" y="58769"/>
                </a:lnTo>
                <a:lnTo>
                  <a:pt x="137255" y="58483"/>
                </a:lnTo>
                <a:cubicBezTo>
                  <a:pt x="153734" y="42577"/>
                  <a:pt x="176022" y="32957"/>
                  <a:pt x="200692" y="32957"/>
                </a:cubicBezTo>
                <a:cubicBezTo>
                  <a:pt x="230791" y="32957"/>
                  <a:pt x="257461" y="47339"/>
                  <a:pt x="274320" y="69818"/>
                </a:cubicBezTo>
                <a:lnTo>
                  <a:pt x="282130" y="80296"/>
                </a:lnTo>
                <a:lnTo>
                  <a:pt x="294037" y="75057"/>
                </a:lnTo>
                <a:cubicBezTo>
                  <a:pt x="302705" y="71247"/>
                  <a:pt x="312230" y="69056"/>
                  <a:pt x="322326" y="69056"/>
                </a:cubicBezTo>
                <a:cubicBezTo>
                  <a:pt x="341947" y="69151"/>
                  <a:pt x="359473" y="76962"/>
                  <a:pt x="372332" y="89821"/>
                </a:cubicBezTo>
                <a:cubicBezTo>
                  <a:pt x="385191" y="102775"/>
                  <a:pt x="393097" y="120301"/>
                  <a:pt x="393097" y="139922"/>
                </a:cubicBezTo>
                <a:cubicBezTo>
                  <a:pt x="393097" y="140017"/>
                  <a:pt x="393097" y="140494"/>
                  <a:pt x="393001" y="141446"/>
                </a:cubicBezTo>
                <a:lnTo>
                  <a:pt x="392621" y="159067"/>
                </a:lnTo>
                <a:lnTo>
                  <a:pt x="410242" y="158210"/>
                </a:lnTo>
                <a:cubicBezTo>
                  <a:pt x="411385" y="158210"/>
                  <a:pt x="412433" y="158115"/>
                  <a:pt x="413575" y="158115"/>
                </a:cubicBezTo>
                <a:cubicBezTo>
                  <a:pt x="430339" y="158210"/>
                  <a:pt x="445389" y="164878"/>
                  <a:pt x="456343" y="175927"/>
                </a:cubicBezTo>
                <a:close/>
              </a:path>
            </a:pathLst>
          </a:custGeom>
          <a:noFill/>
          <a:ln w="1270" cap="flat">
            <a:solidFill>
              <a:srgbClr val="000000">
                <a:alpha val="0"/>
              </a:srgbClr>
            </a:solidFill>
            <a:prstDash val="solid"/>
            <a:miter/>
          </a:ln>
        </p:spPr>
        <p:txBody>
          <a:bodyPr rtlCol="0" anchor="ctr"/>
          <a:lstStyle/>
          <a:p>
            <a:endParaRPr lang="ru-RU"/>
          </a:p>
        </p:txBody>
      </p:sp>
      <p:sp>
        <p:nvSpPr>
          <p:cNvPr id="1167" name="Полилиния: фигура 1166">
            <a:extLst>
              <a:ext uri="{FF2B5EF4-FFF2-40B4-BE49-F238E27FC236}">
                <a16:creationId xmlns:a16="http://schemas.microsoft.com/office/drawing/2014/main" id="{C9D9EB19-DFC4-FEDF-B8B0-85FECF0D871F}"/>
              </a:ext>
            </a:extLst>
          </p:cNvPr>
          <p:cNvSpPr/>
          <p:nvPr/>
        </p:nvSpPr>
        <p:spPr>
          <a:xfrm>
            <a:off x="2335533" y="4658122"/>
            <a:ext cx="506921" cy="312324"/>
          </a:xfrm>
          <a:custGeom>
            <a:avLst/>
            <a:gdLst>
              <a:gd name="connsiteX0" fmla="*/ 413480 w 506921"/>
              <a:gd name="connsiteY0" fmla="*/ 141637 h 312324"/>
              <a:gd name="connsiteX1" fmla="*/ 413480 w 506921"/>
              <a:gd name="connsiteY1" fmla="*/ 125254 h 312324"/>
              <a:gd name="connsiteX2" fmla="*/ 408622 w 506921"/>
              <a:gd name="connsiteY2" fmla="*/ 125349 h 312324"/>
              <a:gd name="connsiteX3" fmla="*/ 409480 w 506921"/>
              <a:gd name="connsiteY3" fmla="*/ 141732 h 312324"/>
              <a:gd name="connsiteX4" fmla="*/ 425863 w 506921"/>
              <a:gd name="connsiteY4" fmla="*/ 142304 h 312324"/>
              <a:gd name="connsiteX5" fmla="*/ 425958 w 506921"/>
              <a:gd name="connsiteY5" fmla="*/ 139922 h 312324"/>
              <a:gd name="connsiteX6" fmla="*/ 395573 w 506921"/>
              <a:gd name="connsiteY6" fmla="*/ 66580 h 312324"/>
              <a:gd name="connsiteX7" fmla="*/ 322326 w 506921"/>
              <a:gd name="connsiteY7" fmla="*/ 36195 h 312324"/>
              <a:gd name="connsiteX8" fmla="*/ 280892 w 506921"/>
              <a:gd name="connsiteY8" fmla="*/ 44863 h 312324"/>
              <a:gd name="connsiteX9" fmla="*/ 287464 w 506921"/>
              <a:gd name="connsiteY9" fmla="*/ 59912 h 312324"/>
              <a:gd name="connsiteX10" fmla="*/ 300609 w 506921"/>
              <a:gd name="connsiteY10" fmla="*/ 50102 h 312324"/>
              <a:gd name="connsiteX11" fmla="*/ 200692 w 506921"/>
              <a:gd name="connsiteY11" fmla="*/ 0 h 312324"/>
              <a:gd name="connsiteX12" fmla="*/ 114491 w 506921"/>
              <a:gd name="connsiteY12" fmla="*/ 34671 h 312324"/>
              <a:gd name="connsiteX13" fmla="*/ 125825 w 506921"/>
              <a:gd name="connsiteY13" fmla="*/ 46482 h 312324"/>
              <a:gd name="connsiteX14" fmla="*/ 115062 w 506921"/>
              <a:gd name="connsiteY14" fmla="*/ 34099 h 312324"/>
              <a:gd name="connsiteX15" fmla="*/ 79629 w 506921"/>
              <a:gd name="connsiteY15" fmla="*/ 94869 h 312324"/>
              <a:gd name="connsiteX16" fmla="*/ 95726 w 506921"/>
              <a:gd name="connsiteY16" fmla="*/ 98107 h 312324"/>
              <a:gd name="connsiteX17" fmla="*/ 79724 w 506921"/>
              <a:gd name="connsiteY17" fmla="*/ 94012 h 312324"/>
              <a:gd name="connsiteX18" fmla="*/ 75914 w 506921"/>
              <a:gd name="connsiteY18" fmla="*/ 124873 h 312324"/>
              <a:gd name="connsiteX19" fmla="*/ 77438 w 506921"/>
              <a:gd name="connsiteY19" fmla="*/ 144208 h 312324"/>
              <a:gd name="connsiteX20" fmla="*/ 93631 w 506921"/>
              <a:gd name="connsiteY20" fmla="*/ 141637 h 312324"/>
              <a:gd name="connsiteX21" fmla="*/ 94107 w 506921"/>
              <a:gd name="connsiteY21" fmla="*/ 125254 h 312324"/>
              <a:gd name="connsiteX22" fmla="*/ 93917 w 506921"/>
              <a:gd name="connsiteY22" fmla="*/ 125254 h 312324"/>
              <a:gd name="connsiteX23" fmla="*/ 93631 w 506921"/>
              <a:gd name="connsiteY23" fmla="*/ 125254 h 312324"/>
              <a:gd name="connsiteX24" fmla="*/ 93440 w 506921"/>
              <a:gd name="connsiteY24" fmla="*/ 125254 h 312324"/>
              <a:gd name="connsiteX25" fmla="*/ 27337 w 506921"/>
              <a:gd name="connsiteY25" fmla="*/ 152590 h 312324"/>
              <a:gd name="connsiteX26" fmla="*/ 0 w 506921"/>
              <a:gd name="connsiteY26" fmla="*/ 218789 h 312324"/>
              <a:gd name="connsiteX27" fmla="*/ 93440 w 506921"/>
              <a:gd name="connsiteY27" fmla="*/ 312325 h 312324"/>
              <a:gd name="connsiteX28" fmla="*/ 413480 w 506921"/>
              <a:gd name="connsiteY28" fmla="*/ 312325 h 312324"/>
              <a:gd name="connsiteX29" fmla="*/ 479584 w 506921"/>
              <a:gd name="connsiteY29" fmla="*/ 284893 h 312324"/>
              <a:gd name="connsiteX30" fmla="*/ 506921 w 506921"/>
              <a:gd name="connsiteY30" fmla="*/ 218789 h 312324"/>
              <a:gd name="connsiteX31" fmla="*/ 479584 w 506921"/>
              <a:gd name="connsiteY31" fmla="*/ 152590 h 312324"/>
              <a:gd name="connsiteX32" fmla="*/ 413480 w 506921"/>
              <a:gd name="connsiteY32" fmla="*/ 125254 h 312324"/>
              <a:gd name="connsiteX33" fmla="*/ 413480 w 506921"/>
              <a:gd name="connsiteY33" fmla="*/ 141637 h 312324"/>
              <a:gd name="connsiteX34" fmla="*/ 413480 w 506921"/>
              <a:gd name="connsiteY34" fmla="*/ 158115 h 312324"/>
              <a:gd name="connsiteX35" fmla="*/ 456343 w 506921"/>
              <a:gd name="connsiteY35" fmla="*/ 175927 h 312324"/>
              <a:gd name="connsiteX36" fmla="*/ 474059 w 506921"/>
              <a:gd name="connsiteY36" fmla="*/ 218789 h 312324"/>
              <a:gd name="connsiteX37" fmla="*/ 456343 w 506921"/>
              <a:gd name="connsiteY37" fmla="*/ 261652 h 312324"/>
              <a:gd name="connsiteX38" fmla="*/ 413480 w 506921"/>
              <a:gd name="connsiteY38" fmla="*/ 279463 h 312324"/>
              <a:gd name="connsiteX39" fmla="*/ 93440 w 506921"/>
              <a:gd name="connsiteY39" fmla="*/ 279463 h 312324"/>
              <a:gd name="connsiteX40" fmla="*/ 50578 w 506921"/>
              <a:gd name="connsiteY40" fmla="*/ 261652 h 312324"/>
              <a:gd name="connsiteX41" fmla="*/ 32861 w 506921"/>
              <a:gd name="connsiteY41" fmla="*/ 218789 h 312324"/>
              <a:gd name="connsiteX42" fmla="*/ 50578 w 506921"/>
              <a:gd name="connsiteY42" fmla="*/ 175927 h 312324"/>
              <a:gd name="connsiteX43" fmla="*/ 93440 w 506921"/>
              <a:gd name="connsiteY43" fmla="*/ 158115 h 312324"/>
              <a:gd name="connsiteX44" fmla="*/ 93440 w 506921"/>
              <a:gd name="connsiteY44" fmla="*/ 141637 h 312324"/>
              <a:gd name="connsiteX45" fmla="*/ 92964 w 506921"/>
              <a:gd name="connsiteY45" fmla="*/ 158115 h 312324"/>
              <a:gd name="connsiteX46" fmla="*/ 93154 w 506921"/>
              <a:gd name="connsiteY46" fmla="*/ 158115 h 312324"/>
              <a:gd name="connsiteX47" fmla="*/ 112967 w 506921"/>
              <a:gd name="connsiteY47" fmla="*/ 158687 h 312324"/>
              <a:gd name="connsiteX48" fmla="*/ 109918 w 506921"/>
              <a:gd name="connsiteY48" fmla="*/ 139065 h 312324"/>
              <a:gd name="connsiteX49" fmla="*/ 108775 w 506921"/>
              <a:gd name="connsiteY49" fmla="*/ 124873 h 312324"/>
              <a:gd name="connsiteX50" fmla="*/ 111633 w 506921"/>
              <a:gd name="connsiteY50" fmla="*/ 102203 h 312324"/>
              <a:gd name="connsiteX51" fmla="*/ 111728 w 506921"/>
              <a:gd name="connsiteY51" fmla="*/ 101822 h 312324"/>
              <a:gd name="connsiteX52" fmla="*/ 111823 w 506921"/>
              <a:gd name="connsiteY52" fmla="*/ 101346 h 312324"/>
              <a:gd name="connsiteX53" fmla="*/ 136588 w 506921"/>
              <a:gd name="connsiteY53" fmla="*/ 58960 h 312324"/>
              <a:gd name="connsiteX54" fmla="*/ 136874 w 506921"/>
              <a:gd name="connsiteY54" fmla="*/ 58674 h 312324"/>
              <a:gd name="connsiteX55" fmla="*/ 137160 w 506921"/>
              <a:gd name="connsiteY55" fmla="*/ 58388 h 312324"/>
              <a:gd name="connsiteX56" fmla="*/ 200692 w 506921"/>
              <a:gd name="connsiteY56" fmla="*/ 32861 h 312324"/>
              <a:gd name="connsiteX57" fmla="*/ 274320 w 506921"/>
              <a:gd name="connsiteY57" fmla="*/ 69818 h 312324"/>
              <a:gd name="connsiteX58" fmla="*/ 282035 w 506921"/>
              <a:gd name="connsiteY58" fmla="*/ 80296 h 312324"/>
              <a:gd name="connsiteX59" fmla="*/ 294037 w 506921"/>
              <a:gd name="connsiteY59" fmla="*/ 75057 h 312324"/>
              <a:gd name="connsiteX60" fmla="*/ 322326 w 506921"/>
              <a:gd name="connsiteY60" fmla="*/ 69056 h 312324"/>
              <a:gd name="connsiteX61" fmla="*/ 372332 w 506921"/>
              <a:gd name="connsiteY61" fmla="*/ 89821 h 312324"/>
              <a:gd name="connsiteX62" fmla="*/ 393097 w 506921"/>
              <a:gd name="connsiteY62" fmla="*/ 139922 h 312324"/>
              <a:gd name="connsiteX63" fmla="*/ 393001 w 506921"/>
              <a:gd name="connsiteY63" fmla="*/ 141256 h 312324"/>
              <a:gd name="connsiteX64" fmla="*/ 392430 w 506921"/>
              <a:gd name="connsiteY64" fmla="*/ 159068 h 312324"/>
              <a:gd name="connsiteX65" fmla="*/ 410242 w 506921"/>
              <a:gd name="connsiteY65" fmla="*/ 158210 h 312324"/>
              <a:gd name="connsiteX66" fmla="*/ 413480 w 506921"/>
              <a:gd name="connsiteY66" fmla="*/ 158115 h 312324"/>
              <a:gd name="connsiteX67" fmla="*/ 413480 w 506921"/>
              <a:gd name="connsiteY67" fmla="*/ 141637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6921" h="312324">
                <a:moveTo>
                  <a:pt x="413480" y="141637"/>
                </a:moveTo>
                <a:lnTo>
                  <a:pt x="413480" y="125254"/>
                </a:lnTo>
                <a:cubicBezTo>
                  <a:pt x="411861" y="125254"/>
                  <a:pt x="410242" y="125254"/>
                  <a:pt x="408622" y="125349"/>
                </a:cubicBezTo>
                <a:lnTo>
                  <a:pt x="409480" y="141732"/>
                </a:lnTo>
                <a:lnTo>
                  <a:pt x="425863" y="142304"/>
                </a:lnTo>
                <a:cubicBezTo>
                  <a:pt x="425863" y="141922"/>
                  <a:pt x="425958" y="141065"/>
                  <a:pt x="425958" y="139922"/>
                </a:cubicBezTo>
                <a:cubicBezTo>
                  <a:pt x="425958" y="111347"/>
                  <a:pt x="414338" y="85249"/>
                  <a:pt x="395573" y="66580"/>
                </a:cubicBezTo>
                <a:cubicBezTo>
                  <a:pt x="376904" y="47815"/>
                  <a:pt x="350901" y="36195"/>
                  <a:pt x="322326" y="36195"/>
                </a:cubicBezTo>
                <a:cubicBezTo>
                  <a:pt x="307562" y="36195"/>
                  <a:pt x="293465" y="39338"/>
                  <a:pt x="280892" y="44863"/>
                </a:cubicBezTo>
                <a:lnTo>
                  <a:pt x="287464" y="59912"/>
                </a:lnTo>
                <a:lnTo>
                  <a:pt x="300609" y="50102"/>
                </a:lnTo>
                <a:cubicBezTo>
                  <a:pt x="277939" y="19717"/>
                  <a:pt x="241554" y="0"/>
                  <a:pt x="200692" y="0"/>
                </a:cubicBezTo>
                <a:cubicBezTo>
                  <a:pt x="167259" y="0"/>
                  <a:pt x="136779" y="13240"/>
                  <a:pt x="114491" y="34671"/>
                </a:cubicBezTo>
                <a:lnTo>
                  <a:pt x="125825" y="46482"/>
                </a:lnTo>
                <a:lnTo>
                  <a:pt x="115062" y="34099"/>
                </a:lnTo>
                <a:cubicBezTo>
                  <a:pt x="97250" y="49530"/>
                  <a:pt x="84392" y="70771"/>
                  <a:pt x="79629" y="94869"/>
                </a:cubicBezTo>
                <a:lnTo>
                  <a:pt x="95726" y="98107"/>
                </a:lnTo>
                <a:lnTo>
                  <a:pt x="79724" y="94012"/>
                </a:lnTo>
                <a:cubicBezTo>
                  <a:pt x="77248" y="103918"/>
                  <a:pt x="75914" y="114300"/>
                  <a:pt x="75914" y="124873"/>
                </a:cubicBezTo>
                <a:cubicBezTo>
                  <a:pt x="75914" y="131445"/>
                  <a:pt x="76391" y="137922"/>
                  <a:pt x="77438" y="144208"/>
                </a:cubicBezTo>
                <a:lnTo>
                  <a:pt x="93631" y="141637"/>
                </a:lnTo>
                <a:lnTo>
                  <a:pt x="94107" y="125254"/>
                </a:lnTo>
                <a:lnTo>
                  <a:pt x="93917" y="125254"/>
                </a:lnTo>
                <a:lnTo>
                  <a:pt x="93631" y="125254"/>
                </a:lnTo>
                <a:lnTo>
                  <a:pt x="93440" y="125254"/>
                </a:lnTo>
                <a:cubicBezTo>
                  <a:pt x="67627" y="125158"/>
                  <a:pt x="44196" y="135731"/>
                  <a:pt x="27337" y="152590"/>
                </a:cubicBezTo>
                <a:cubicBezTo>
                  <a:pt x="10477" y="169450"/>
                  <a:pt x="0" y="192977"/>
                  <a:pt x="0" y="218789"/>
                </a:cubicBezTo>
                <a:cubicBezTo>
                  <a:pt x="0" y="270415"/>
                  <a:pt x="41815" y="312325"/>
                  <a:pt x="93440" y="312325"/>
                </a:cubicBezTo>
                <a:lnTo>
                  <a:pt x="413480" y="312325"/>
                </a:lnTo>
                <a:cubicBezTo>
                  <a:pt x="439293" y="312325"/>
                  <a:pt x="462725" y="301847"/>
                  <a:pt x="479584" y="284893"/>
                </a:cubicBezTo>
                <a:cubicBezTo>
                  <a:pt x="496443" y="268033"/>
                  <a:pt x="507016" y="244602"/>
                  <a:pt x="506921" y="218789"/>
                </a:cubicBezTo>
                <a:cubicBezTo>
                  <a:pt x="507016" y="192977"/>
                  <a:pt x="496443" y="169450"/>
                  <a:pt x="479584" y="152590"/>
                </a:cubicBezTo>
                <a:cubicBezTo>
                  <a:pt x="462725" y="135731"/>
                  <a:pt x="439293" y="125158"/>
                  <a:pt x="413480" y="125254"/>
                </a:cubicBezTo>
                <a:lnTo>
                  <a:pt x="413480" y="141637"/>
                </a:lnTo>
                <a:lnTo>
                  <a:pt x="413480" y="158115"/>
                </a:lnTo>
                <a:cubicBezTo>
                  <a:pt x="430339" y="158115"/>
                  <a:pt x="445294" y="164878"/>
                  <a:pt x="456343" y="175927"/>
                </a:cubicBezTo>
                <a:cubicBezTo>
                  <a:pt x="467296" y="186880"/>
                  <a:pt x="474059" y="201930"/>
                  <a:pt x="474059" y="218789"/>
                </a:cubicBezTo>
                <a:cubicBezTo>
                  <a:pt x="474059" y="235553"/>
                  <a:pt x="467296" y="250603"/>
                  <a:pt x="456343" y="261652"/>
                </a:cubicBezTo>
                <a:cubicBezTo>
                  <a:pt x="445389" y="272605"/>
                  <a:pt x="430339" y="279368"/>
                  <a:pt x="413480" y="279463"/>
                </a:cubicBezTo>
                <a:lnTo>
                  <a:pt x="93440" y="279463"/>
                </a:lnTo>
                <a:cubicBezTo>
                  <a:pt x="76676" y="279368"/>
                  <a:pt x="61627" y="272605"/>
                  <a:pt x="50578" y="261652"/>
                </a:cubicBezTo>
                <a:cubicBezTo>
                  <a:pt x="39624" y="250603"/>
                  <a:pt x="32861" y="235553"/>
                  <a:pt x="32861" y="218789"/>
                </a:cubicBezTo>
                <a:cubicBezTo>
                  <a:pt x="32861" y="201930"/>
                  <a:pt x="39624" y="186880"/>
                  <a:pt x="50578" y="175927"/>
                </a:cubicBezTo>
                <a:cubicBezTo>
                  <a:pt x="61627" y="164878"/>
                  <a:pt x="76676" y="158115"/>
                  <a:pt x="93440" y="158115"/>
                </a:cubicBezTo>
                <a:lnTo>
                  <a:pt x="93440" y="141637"/>
                </a:lnTo>
                <a:lnTo>
                  <a:pt x="92964" y="158115"/>
                </a:lnTo>
                <a:lnTo>
                  <a:pt x="93154" y="158115"/>
                </a:lnTo>
                <a:lnTo>
                  <a:pt x="112967" y="158687"/>
                </a:lnTo>
                <a:lnTo>
                  <a:pt x="109918" y="139065"/>
                </a:lnTo>
                <a:cubicBezTo>
                  <a:pt x="109156" y="134493"/>
                  <a:pt x="108775" y="129730"/>
                  <a:pt x="108775" y="124873"/>
                </a:cubicBezTo>
                <a:cubicBezTo>
                  <a:pt x="108775" y="117062"/>
                  <a:pt x="109728" y="109442"/>
                  <a:pt x="111633" y="102203"/>
                </a:cubicBezTo>
                <a:lnTo>
                  <a:pt x="111728" y="101822"/>
                </a:lnTo>
                <a:lnTo>
                  <a:pt x="111823" y="101346"/>
                </a:lnTo>
                <a:cubicBezTo>
                  <a:pt x="115157" y="84582"/>
                  <a:pt x="124111" y="69818"/>
                  <a:pt x="136588" y="58960"/>
                </a:cubicBezTo>
                <a:lnTo>
                  <a:pt x="136874" y="58674"/>
                </a:lnTo>
                <a:lnTo>
                  <a:pt x="137160" y="58388"/>
                </a:lnTo>
                <a:cubicBezTo>
                  <a:pt x="153734" y="42577"/>
                  <a:pt x="176022" y="32861"/>
                  <a:pt x="200692" y="32861"/>
                </a:cubicBezTo>
                <a:cubicBezTo>
                  <a:pt x="230791" y="32861"/>
                  <a:pt x="257461" y="47339"/>
                  <a:pt x="274320" y="69818"/>
                </a:cubicBezTo>
                <a:lnTo>
                  <a:pt x="282035" y="80296"/>
                </a:lnTo>
                <a:lnTo>
                  <a:pt x="294037" y="75057"/>
                </a:lnTo>
                <a:cubicBezTo>
                  <a:pt x="302705" y="71247"/>
                  <a:pt x="312230" y="69056"/>
                  <a:pt x="322326" y="69056"/>
                </a:cubicBezTo>
                <a:cubicBezTo>
                  <a:pt x="341852" y="69056"/>
                  <a:pt x="359473" y="76962"/>
                  <a:pt x="372332" y="89821"/>
                </a:cubicBezTo>
                <a:cubicBezTo>
                  <a:pt x="385191" y="102679"/>
                  <a:pt x="393097" y="120301"/>
                  <a:pt x="393097" y="139922"/>
                </a:cubicBezTo>
                <a:cubicBezTo>
                  <a:pt x="393097" y="139922"/>
                  <a:pt x="393001" y="140398"/>
                  <a:pt x="393001" y="141256"/>
                </a:cubicBezTo>
                <a:lnTo>
                  <a:pt x="392430" y="159068"/>
                </a:lnTo>
                <a:lnTo>
                  <a:pt x="410242" y="158210"/>
                </a:lnTo>
                <a:cubicBezTo>
                  <a:pt x="411289" y="158115"/>
                  <a:pt x="412433" y="158115"/>
                  <a:pt x="413480" y="158115"/>
                </a:cubicBezTo>
                <a:lnTo>
                  <a:pt x="413480" y="141637"/>
                </a:lnTo>
                <a:close/>
              </a:path>
            </a:pathLst>
          </a:custGeom>
          <a:solidFill>
            <a:srgbClr val="FFFFFF"/>
          </a:solidFill>
          <a:ln w="9525" cap="flat">
            <a:noFill/>
            <a:prstDash val="solid"/>
            <a:miter/>
          </a:ln>
        </p:spPr>
        <p:txBody>
          <a:bodyPr rtlCol="0" anchor="ctr"/>
          <a:lstStyle/>
          <a:p>
            <a:endParaRPr lang="ru-RU"/>
          </a:p>
        </p:txBody>
      </p:sp>
      <p:sp>
        <p:nvSpPr>
          <p:cNvPr id="1168" name="Полилиния: фигура 1167">
            <a:extLst>
              <a:ext uri="{FF2B5EF4-FFF2-40B4-BE49-F238E27FC236}">
                <a16:creationId xmlns:a16="http://schemas.microsoft.com/office/drawing/2014/main" id="{51B72F1C-4623-CD51-E40B-CEF82978AA09}"/>
              </a:ext>
            </a:extLst>
          </p:cNvPr>
          <p:cNvSpPr/>
          <p:nvPr/>
        </p:nvSpPr>
        <p:spPr>
          <a:xfrm>
            <a:off x="2335533" y="4658122"/>
            <a:ext cx="506921" cy="312324"/>
          </a:xfrm>
          <a:custGeom>
            <a:avLst/>
            <a:gdLst>
              <a:gd name="connsiteX0" fmla="*/ 413480 w 506921"/>
              <a:gd name="connsiteY0" fmla="*/ 158115 h 312324"/>
              <a:gd name="connsiteX1" fmla="*/ 413480 w 506921"/>
              <a:gd name="connsiteY1" fmla="*/ 141637 h 312324"/>
              <a:gd name="connsiteX2" fmla="*/ 413480 w 506921"/>
              <a:gd name="connsiteY2" fmla="*/ 125254 h 312324"/>
              <a:gd name="connsiteX3" fmla="*/ 408622 w 506921"/>
              <a:gd name="connsiteY3" fmla="*/ 125349 h 312324"/>
              <a:gd name="connsiteX4" fmla="*/ 409480 w 506921"/>
              <a:gd name="connsiteY4" fmla="*/ 141732 h 312324"/>
              <a:gd name="connsiteX5" fmla="*/ 425863 w 506921"/>
              <a:gd name="connsiteY5" fmla="*/ 142304 h 312324"/>
              <a:gd name="connsiteX6" fmla="*/ 425958 w 506921"/>
              <a:gd name="connsiteY6" fmla="*/ 139922 h 312324"/>
              <a:gd name="connsiteX7" fmla="*/ 395573 w 506921"/>
              <a:gd name="connsiteY7" fmla="*/ 66580 h 312324"/>
              <a:gd name="connsiteX8" fmla="*/ 322326 w 506921"/>
              <a:gd name="connsiteY8" fmla="*/ 36195 h 312324"/>
              <a:gd name="connsiteX9" fmla="*/ 280892 w 506921"/>
              <a:gd name="connsiteY9" fmla="*/ 44863 h 312324"/>
              <a:gd name="connsiteX10" fmla="*/ 287464 w 506921"/>
              <a:gd name="connsiteY10" fmla="*/ 59912 h 312324"/>
              <a:gd name="connsiteX11" fmla="*/ 300609 w 506921"/>
              <a:gd name="connsiteY11" fmla="*/ 50102 h 312324"/>
              <a:gd name="connsiteX12" fmla="*/ 200692 w 506921"/>
              <a:gd name="connsiteY12" fmla="*/ 0 h 312324"/>
              <a:gd name="connsiteX13" fmla="*/ 114491 w 506921"/>
              <a:gd name="connsiteY13" fmla="*/ 34671 h 312324"/>
              <a:gd name="connsiteX14" fmla="*/ 125825 w 506921"/>
              <a:gd name="connsiteY14" fmla="*/ 46482 h 312324"/>
              <a:gd name="connsiteX15" fmla="*/ 115062 w 506921"/>
              <a:gd name="connsiteY15" fmla="*/ 34099 h 312324"/>
              <a:gd name="connsiteX16" fmla="*/ 79629 w 506921"/>
              <a:gd name="connsiteY16" fmla="*/ 94869 h 312324"/>
              <a:gd name="connsiteX17" fmla="*/ 95726 w 506921"/>
              <a:gd name="connsiteY17" fmla="*/ 98107 h 312324"/>
              <a:gd name="connsiteX18" fmla="*/ 79724 w 506921"/>
              <a:gd name="connsiteY18" fmla="*/ 94012 h 312324"/>
              <a:gd name="connsiteX19" fmla="*/ 75914 w 506921"/>
              <a:gd name="connsiteY19" fmla="*/ 124873 h 312324"/>
              <a:gd name="connsiteX20" fmla="*/ 77438 w 506921"/>
              <a:gd name="connsiteY20" fmla="*/ 144208 h 312324"/>
              <a:gd name="connsiteX21" fmla="*/ 93631 w 506921"/>
              <a:gd name="connsiteY21" fmla="*/ 141637 h 312324"/>
              <a:gd name="connsiteX22" fmla="*/ 94107 w 506921"/>
              <a:gd name="connsiteY22" fmla="*/ 125254 h 312324"/>
              <a:gd name="connsiteX23" fmla="*/ 93917 w 506921"/>
              <a:gd name="connsiteY23" fmla="*/ 125254 h 312324"/>
              <a:gd name="connsiteX24" fmla="*/ 93631 w 506921"/>
              <a:gd name="connsiteY24" fmla="*/ 125254 h 312324"/>
              <a:gd name="connsiteX25" fmla="*/ 93440 w 506921"/>
              <a:gd name="connsiteY25" fmla="*/ 125254 h 312324"/>
              <a:gd name="connsiteX26" fmla="*/ 27337 w 506921"/>
              <a:gd name="connsiteY26" fmla="*/ 152590 h 312324"/>
              <a:gd name="connsiteX27" fmla="*/ 0 w 506921"/>
              <a:gd name="connsiteY27" fmla="*/ 218789 h 312324"/>
              <a:gd name="connsiteX28" fmla="*/ 93440 w 506921"/>
              <a:gd name="connsiteY28" fmla="*/ 312325 h 312324"/>
              <a:gd name="connsiteX29" fmla="*/ 413480 w 506921"/>
              <a:gd name="connsiteY29" fmla="*/ 312325 h 312324"/>
              <a:gd name="connsiteX30" fmla="*/ 479584 w 506921"/>
              <a:gd name="connsiteY30" fmla="*/ 284893 h 312324"/>
              <a:gd name="connsiteX31" fmla="*/ 506921 w 506921"/>
              <a:gd name="connsiteY31" fmla="*/ 218789 h 312324"/>
              <a:gd name="connsiteX32" fmla="*/ 479584 w 506921"/>
              <a:gd name="connsiteY32" fmla="*/ 152590 h 312324"/>
              <a:gd name="connsiteX33" fmla="*/ 413480 w 506921"/>
              <a:gd name="connsiteY33" fmla="*/ 125254 h 312324"/>
              <a:gd name="connsiteX34" fmla="*/ 408622 w 506921"/>
              <a:gd name="connsiteY34" fmla="*/ 125349 h 312324"/>
              <a:gd name="connsiteX35" fmla="*/ 456343 w 506921"/>
              <a:gd name="connsiteY35" fmla="*/ 175927 h 312324"/>
              <a:gd name="connsiteX36" fmla="*/ 474059 w 506921"/>
              <a:gd name="connsiteY36" fmla="*/ 218789 h 312324"/>
              <a:gd name="connsiteX37" fmla="*/ 456343 w 506921"/>
              <a:gd name="connsiteY37" fmla="*/ 261652 h 312324"/>
              <a:gd name="connsiteX38" fmla="*/ 413480 w 506921"/>
              <a:gd name="connsiteY38" fmla="*/ 279463 h 312324"/>
              <a:gd name="connsiteX39" fmla="*/ 93440 w 506921"/>
              <a:gd name="connsiteY39" fmla="*/ 279463 h 312324"/>
              <a:gd name="connsiteX40" fmla="*/ 50578 w 506921"/>
              <a:gd name="connsiteY40" fmla="*/ 261652 h 312324"/>
              <a:gd name="connsiteX41" fmla="*/ 32861 w 506921"/>
              <a:gd name="connsiteY41" fmla="*/ 218789 h 312324"/>
              <a:gd name="connsiteX42" fmla="*/ 50578 w 506921"/>
              <a:gd name="connsiteY42" fmla="*/ 175927 h 312324"/>
              <a:gd name="connsiteX43" fmla="*/ 93440 w 506921"/>
              <a:gd name="connsiteY43" fmla="*/ 158115 h 312324"/>
              <a:gd name="connsiteX44" fmla="*/ 93440 w 506921"/>
              <a:gd name="connsiteY44" fmla="*/ 141637 h 312324"/>
              <a:gd name="connsiteX45" fmla="*/ 92964 w 506921"/>
              <a:gd name="connsiteY45" fmla="*/ 158115 h 312324"/>
              <a:gd name="connsiteX46" fmla="*/ 93154 w 506921"/>
              <a:gd name="connsiteY46" fmla="*/ 158115 h 312324"/>
              <a:gd name="connsiteX47" fmla="*/ 112967 w 506921"/>
              <a:gd name="connsiteY47" fmla="*/ 158687 h 312324"/>
              <a:gd name="connsiteX48" fmla="*/ 109918 w 506921"/>
              <a:gd name="connsiteY48" fmla="*/ 139065 h 312324"/>
              <a:gd name="connsiteX49" fmla="*/ 108775 w 506921"/>
              <a:gd name="connsiteY49" fmla="*/ 124873 h 312324"/>
              <a:gd name="connsiteX50" fmla="*/ 111633 w 506921"/>
              <a:gd name="connsiteY50" fmla="*/ 102203 h 312324"/>
              <a:gd name="connsiteX51" fmla="*/ 111728 w 506921"/>
              <a:gd name="connsiteY51" fmla="*/ 101822 h 312324"/>
              <a:gd name="connsiteX52" fmla="*/ 111823 w 506921"/>
              <a:gd name="connsiteY52" fmla="*/ 101346 h 312324"/>
              <a:gd name="connsiteX53" fmla="*/ 136588 w 506921"/>
              <a:gd name="connsiteY53" fmla="*/ 58960 h 312324"/>
              <a:gd name="connsiteX54" fmla="*/ 136874 w 506921"/>
              <a:gd name="connsiteY54" fmla="*/ 58674 h 312324"/>
              <a:gd name="connsiteX55" fmla="*/ 137160 w 506921"/>
              <a:gd name="connsiteY55" fmla="*/ 58388 h 312324"/>
              <a:gd name="connsiteX56" fmla="*/ 200692 w 506921"/>
              <a:gd name="connsiteY56" fmla="*/ 32861 h 312324"/>
              <a:gd name="connsiteX57" fmla="*/ 274320 w 506921"/>
              <a:gd name="connsiteY57" fmla="*/ 69818 h 312324"/>
              <a:gd name="connsiteX58" fmla="*/ 282035 w 506921"/>
              <a:gd name="connsiteY58" fmla="*/ 80296 h 312324"/>
              <a:gd name="connsiteX59" fmla="*/ 294037 w 506921"/>
              <a:gd name="connsiteY59" fmla="*/ 75057 h 312324"/>
              <a:gd name="connsiteX60" fmla="*/ 322326 w 506921"/>
              <a:gd name="connsiteY60" fmla="*/ 69056 h 312324"/>
              <a:gd name="connsiteX61" fmla="*/ 372332 w 506921"/>
              <a:gd name="connsiteY61" fmla="*/ 89821 h 312324"/>
              <a:gd name="connsiteX62" fmla="*/ 393097 w 506921"/>
              <a:gd name="connsiteY62" fmla="*/ 139922 h 312324"/>
              <a:gd name="connsiteX63" fmla="*/ 393001 w 506921"/>
              <a:gd name="connsiteY63" fmla="*/ 141256 h 312324"/>
              <a:gd name="connsiteX64" fmla="*/ 392430 w 506921"/>
              <a:gd name="connsiteY64" fmla="*/ 159068 h 312324"/>
              <a:gd name="connsiteX65" fmla="*/ 410242 w 506921"/>
              <a:gd name="connsiteY65" fmla="*/ 158210 h 312324"/>
              <a:gd name="connsiteX66" fmla="*/ 413480 w 506921"/>
              <a:gd name="connsiteY66" fmla="*/ 158115 h 312324"/>
              <a:gd name="connsiteX67" fmla="*/ 456343 w 506921"/>
              <a:gd name="connsiteY67" fmla="*/ 175927 h 3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06921" h="312324">
                <a:moveTo>
                  <a:pt x="413480" y="158115"/>
                </a:moveTo>
                <a:lnTo>
                  <a:pt x="413480" y="141637"/>
                </a:lnTo>
                <a:lnTo>
                  <a:pt x="413480" y="125254"/>
                </a:lnTo>
                <a:moveTo>
                  <a:pt x="408622" y="125349"/>
                </a:moveTo>
                <a:lnTo>
                  <a:pt x="409480" y="141732"/>
                </a:lnTo>
                <a:lnTo>
                  <a:pt x="425863" y="142304"/>
                </a:lnTo>
                <a:cubicBezTo>
                  <a:pt x="425863" y="141922"/>
                  <a:pt x="425958" y="141065"/>
                  <a:pt x="425958" y="139922"/>
                </a:cubicBezTo>
                <a:cubicBezTo>
                  <a:pt x="425958" y="111347"/>
                  <a:pt x="414338" y="85249"/>
                  <a:pt x="395573" y="66580"/>
                </a:cubicBezTo>
                <a:cubicBezTo>
                  <a:pt x="376904" y="47815"/>
                  <a:pt x="350901" y="36195"/>
                  <a:pt x="322326" y="36195"/>
                </a:cubicBezTo>
                <a:cubicBezTo>
                  <a:pt x="307562" y="36195"/>
                  <a:pt x="293465" y="39338"/>
                  <a:pt x="280892" y="44863"/>
                </a:cubicBezTo>
                <a:lnTo>
                  <a:pt x="287464" y="59912"/>
                </a:lnTo>
                <a:lnTo>
                  <a:pt x="300609" y="50102"/>
                </a:lnTo>
                <a:cubicBezTo>
                  <a:pt x="277939" y="19717"/>
                  <a:pt x="241554" y="0"/>
                  <a:pt x="200692" y="0"/>
                </a:cubicBezTo>
                <a:cubicBezTo>
                  <a:pt x="167259" y="0"/>
                  <a:pt x="136779" y="13240"/>
                  <a:pt x="114491" y="34671"/>
                </a:cubicBezTo>
                <a:lnTo>
                  <a:pt x="125825" y="46482"/>
                </a:lnTo>
                <a:lnTo>
                  <a:pt x="115062" y="34099"/>
                </a:lnTo>
                <a:cubicBezTo>
                  <a:pt x="97250" y="49530"/>
                  <a:pt x="84392" y="70771"/>
                  <a:pt x="79629" y="94869"/>
                </a:cubicBezTo>
                <a:lnTo>
                  <a:pt x="95726" y="98107"/>
                </a:lnTo>
                <a:lnTo>
                  <a:pt x="79724" y="94012"/>
                </a:lnTo>
                <a:cubicBezTo>
                  <a:pt x="77248" y="103918"/>
                  <a:pt x="75914" y="114300"/>
                  <a:pt x="75914" y="124873"/>
                </a:cubicBezTo>
                <a:cubicBezTo>
                  <a:pt x="75914" y="131445"/>
                  <a:pt x="76391" y="137922"/>
                  <a:pt x="77438" y="144208"/>
                </a:cubicBezTo>
                <a:lnTo>
                  <a:pt x="93631" y="141637"/>
                </a:lnTo>
                <a:lnTo>
                  <a:pt x="94107" y="125254"/>
                </a:lnTo>
                <a:lnTo>
                  <a:pt x="93917" y="125254"/>
                </a:lnTo>
                <a:lnTo>
                  <a:pt x="93631" y="125254"/>
                </a:lnTo>
                <a:lnTo>
                  <a:pt x="93440" y="125254"/>
                </a:lnTo>
                <a:cubicBezTo>
                  <a:pt x="67627" y="125158"/>
                  <a:pt x="44196" y="135731"/>
                  <a:pt x="27337" y="152590"/>
                </a:cubicBezTo>
                <a:cubicBezTo>
                  <a:pt x="10477" y="169450"/>
                  <a:pt x="0" y="192977"/>
                  <a:pt x="0" y="218789"/>
                </a:cubicBezTo>
                <a:cubicBezTo>
                  <a:pt x="0" y="270415"/>
                  <a:pt x="41815" y="312325"/>
                  <a:pt x="93440" y="312325"/>
                </a:cubicBezTo>
                <a:lnTo>
                  <a:pt x="413480" y="312325"/>
                </a:lnTo>
                <a:cubicBezTo>
                  <a:pt x="439293" y="312325"/>
                  <a:pt x="462725" y="301847"/>
                  <a:pt x="479584" y="284893"/>
                </a:cubicBezTo>
                <a:cubicBezTo>
                  <a:pt x="496443" y="268033"/>
                  <a:pt x="507016" y="244602"/>
                  <a:pt x="506921" y="218789"/>
                </a:cubicBezTo>
                <a:cubicBezTo>
                  <a:pt x="507016" y="192977"/>
                  <a:pt x="496443" y="169450"/>
                  <a:pt x="479584" y="152590"/>
                </a:cubicBezTo>
                <a:cubicBezTo>
                  <a:pt x="462725" y="135731"/>
                  <a:pt x="439293" y="125158"/>
                  <a:pt x="413480" y="125254"/>
                </a:cubicBezTo>
                <a:cubicBezTo>
                  <a:pt x="411861" y="125254"/>
                  <a:pt x="410242" y="125254"/>
                  <a:pt x="408622" y="125349"/>
                </a:cubicBezTo>
                <a:close/>
                <a:moveTo>
                  <a:pt x="456343" y="175927"/>
                </a:moveTo>
                <a:cubicBezTo>
                  <a:pt x="467296" y="186880"/>
                  <a:pt x="474059" y="201930"/>
                  <a:pt x="474059" y="218789"/>
                </a:cubicBezTo>
                <a:cubicBezTo>
                  <a:pt x="474059" y="235553"/>
                  <a:pt x="467296" y="250603"/>
                  <a:pt x="456343" y="261652"/>
                </a:cubicBezTo>
                <a:cubicBezTo>
                  <a:pt x="445389" y="272605"/>
                  <a:pt x="430339" y="279368"/>
                  <a:pt x="413480" y="279463"/>
                </a:cubicBezTo>
                <a:lnTo>
                  <a:pt x="93440" y="279463"/>
                </a:lnTo>
                <a:cubicBezTo>
                  <a:pt x="76676" y="279368"/>
                  <a:pt x="61627" y="272605"/>
                  <a:pt x="50578" y="261652"/>
                </a:cubicBezTo>
                <a:cubicBezTo>
                  <a:pt x="39624" y="250603"/>
                  <a:pt x="32861" y="235553"/>
                  <a:pt x="32861" y="218789"/>
                </a:cubicBezTo>
                <a:cubicBezTo>
                  <a:pt x="32861" y="201930"/>
                  <a:pt x="39624" y="186880"/>
                  <a:pt x="50578" y="175927"/>
                </a:cubicBezTo>
                <a:cubicBezTo>
                  <a:pt x="61627" y="164878"/>
                  <a:pt x="76676" y="158115"/>
                  <a:pt x="93440" y="158115"/>
                </a:cubicBezTo>
                <a:lnTo>
                  <a:pt x="93440" y="141637"/>
                </a:lnTo>
                <a:lnTo>
                  <a:pt x="92964" y="158115"/>
                </a:lnTo>
                <a:lnTo>
                  <a:pt x="93154" y="158115"/>
                </a:lnTo>
                <a:lnTo>
                  <a:pt x="112967" y="158687"/>
                </a:lnTo>
                <a:lnTo>
                  <a:pt x="109918" y="139065"/>
                </a:lnTo>
                <a:cubicBezTo>
                  <a:pt x="109156" y="134493"/>
                  <a:pt x="108775" y="129730"/>
                  <a:pt x="108775" y="124873"/>
                </a:cubicBezTo>
                <a:cubicBezTo>
                  <a:pt x="108775" y="117062"/>
                  <a:pt x="109728" y="109442"/>
                  <a:pt x="111633" y="102203"/>
                </a:cubicBezTo>
                <a:lnTo>
                  <a:pt x="111728" y="101822"/>
                </a:lnTo>
                <a:lnTo>
                  <a:pt x="111823" y="101346"/>
                </a:lnTo>
                <a:cubicBezTo>
                  <a:pt x="115157" y="84582"/>
                  <a:pt x="124111" y="69818"/>
                  <a:pt x="136588" y="58960"/>
                </a:cubicBezTo>
                <a:lnTo>
                  <a:pt x="136874" y="58674"/>
                </a:lnTo>
                <a:lnTo>
                  <a:pt x="137160" y="58388"/>
                </a:lnTo>
                <a:cubicBezTo>
                  <a:pt x="153734" y="42577"/>
                  <a:pt x="176022" y="32861"/>
                  <a:pt x="200692" y="32861"/>
                </a:cubicBezTo>
                <a:cubicBezTo>
                  <a:pt x="230791" y="32861"/>
                  <a:pt x="257461" y="47339"/>
                  <a:pt x="274320" y="69818"/>
                </a:cubicBezTo>
                <a:lnTo>
                  <a:pt x="282035" y="80296"/>
                </a:lnTo>
                <a:lnTo>
                  <a:pt x="294037" y="75057"/>
                </a:lnTo>
                <a:cubicBezTo>
                  <a:pt x="302705" y="71247"/>
                  <a:pt x="312230" y="69056"/>
                  <a:pt x="322326" y="69056"/>
                </a:cubicBezTo>
                <a:cubicBezTo>
                  <a:pt x="341852" y="69056"/>
                  <a:pt x="359473" y="76962"/>
                  <a:pt x="372332" y="89821"/>
                </a:cubicBezTo>
                <a:cubicBezTo>
                  <a:pt x="385191" y="102679"/>
                  <a:pt x="393097" y="120301"/>
                  <a:pt x="393097" y="139922"/>
                </a:cubicBezTo>
                <a:cubicBezTo>
                  <a:pt x="393097" y="139922"/>
                  <a:pt x="393001" y="140398"/>
                  <a:pt x="393001" y="141256"/>
                </a:cubicBezTo>
                <a:lnTo>
                  <a:pt x="392430" y="159068"/>
                </a:lnTo>
                <a:lnTo>
                  <a:pt x="410242" y="158210"/>
                </a:lnTo>
                <a:cubicBezTo>
                  <a:pt x="411289" y="158115"/>
                  <a:pt x="412433" y="158115"/>
                  <a:pt x="413480" y="158115"/>
                </a:cubicBezTo>
                <a:cubicBezTo>
                  <a:pt x="430339" y="158115"/>
                  <a:pt x="445294" y="164878"/>
                  <a:pt x="456343" y="175927"/>
                </a:cubicBezTo>
                <a:close/>
              </a:path>
            </a:pathLst>
          </a:custGeom>
          <a:noFill/>
          <a:ln w="1270" cap="flat">
            <a:solidFill>
              <a:srgbClr val="000000">
                <a:alpha val="0"/>
              </a:srgbClr>
            </a:solidFill>
            <a:prstDash val="solid"/>
            <a:miter/>
          </a:ln>
        </p:spPr>
        <p:txBody>
          <a:bodyPr rtlCol="0" anchor="ctr"/>
          <a:lstStyle/>
          <a:p>
            <a:endParaRPr lang="ru-RU"/>
          </a:p>
        </p:txBody>
      </p:sp>
      <p:sp>
        <p:nvSpPr>
          <p:cNvPr id="1169" name="Полилиния: фигура 1168">
            <a:extLst>
              <a:ext uri="{FF2B5EF4-FFF2-40B4-BE49-F238E27FC236}">
                <a16:creationId xmlns:a16="http://schemas.microsoft.com/office/drawing/2014/main" id="{3EA433BC-2811-22CB-0EB0-4261FE7B2888}"/>
              </a:ext>
            </a:extLst>
          </p:cNvPr>
          <p:cNvSpPr/>
          <p:nvPr/>
        </p:nvSpPr>
        <p:spPr>
          <a:xfrm>
            <a:off x="1834042" y="4253976"/>
            <a:ext cx="336041" cy="206216"/>
          </a:xfrm>
          <a:custGeom>
            <a:avLst/>
            <a:gdLst>
              <a:gd name="connsiteX0" fmla="*/ 274796 w 336041"/>
              <a:gd name="connsiteY0" fmla="*/ 93440 h 206216"/>
              <a:gd name="connsiteX1" fmla="*/ 274796 w 336041"/>
              <a:gd name="connsiteY1" fmla="*/ 83534 h 206216"/>
              <a:gd name="connsiteX2" fmla="*/ 271653 w 336041"/>
              <a:gd name="connsiteY2" fmla="*/ 83629 h 206216"/>
              <a:gd name="connsiteX3" fmla="*/ 272034 w 336041"/>
              <a:gd name="connsiteY3" fmla="*/ 93535 h 206216"/>
              <a:gd name="connsiteX4" fmla="*/ 281940 w 336041"/>
              <a:gd name="connsiteY4" fmla="*/ 93726 h 206216"/>
              <a:gd name="connsiteX5" fmla="*/ 281940 w 336041"/>
              <a:gd name="connsiteY5" fmla="*/ 92583 h 206216"/>
              <a:gd name="connsiteX6" fmla="*/ 281940 w 336041"/>
              <a:gd name="connsiteY6" fmla="*/ 92392 h 206216"/>
              <a:gd name="connsiteX7" fmla="*/ 281940 w 336041"/>
              <a:gd name="connsiteY7" fmla="*/ 92297 h 206216"/>
              <a:gd name="connsiteX8" fmla="*/ 213931 w 336041"/>
              <a:gd name="connsiteY8" fmla="*/ 24193 h 206216"/>
              <a:gd name="connsiteX9" fmla="*/ 186690 w 336041"/>
              <a:gd name="connsiteY9" fmla="*/ 29908 h 206216"/>
              <a:gd name="connsiteX10" fmla="*/ 190690 w 336041"/>
              <a:gd name="connsiteY10" fmla="*/ 38957 h 206216"/>
              <a:gd name="connsiteX11" fmla="*/ 198596 w 336041"/>
              <a:gd name="connsiteY11" fmla="*/ 33052 h 206216"/>
              <a:gd name="connsiteX12" fmla="*/ 132778 w 336041"/>
              <a:gd name="connsiteY12" fmla="*/ 0 h 206216"/>
              <a:gd name="connsiteX13" fmla="*/ 76009 w 336041"/>
              <a:gd name="connsiteY13" fmla="*/ 22860 h 206216"/>
              <a:gd name="connsiteX14" fmla="*/ 82867 w 336041"/>
              <a:gd name="connsiteY14" fmla="*/ 30004 h 206216"/>
              <a:gd name="connsiteX15" fmla="*/ 76390 w 336041"/>
              <a:gd name="connsiteY15" fmla="*/ 22479 h 206216"/>
              <a:gd name="connsiteX16" fmla="*/ 53054 w 336041"/>
              <a:gd name="connsiteY16" fmla="*/ 62484 h 206216"/>
              <a:gd name="connsiteX17" fmla="*/ 62770 w 336041"/>
              <a:gd name="connsiteY17" fmla="*/ 64389 h 206216"/>
              <a:gd name="connsiteX18" fmla="*/ 53150 w 336041"/>
              <a:gd name="connsiteY18" fmla="*/ 61913 h 206216"/>
              <a:gd name="connsiteX19" fmla="*/ 50673 w 336041"/>
              <a:gd name="connsiteY19" fmla="*/ 82296 h 206216"/>
              <a:gd name="connsiteX20" fmla="*/ 51625 w 336041"/>
              <a:gd name="connsiteY20" fmla="*/ 94964 h 206216"/>
              <a:gd name="connsiteX21" fmla="*/ 61341 w 336041"/>
              <a:gd name="connsiteY21" fmla="*/ 93440 h 206216"/>
              <a:gd name="connsiteX22" fmla="*/ 61817 w 336041"/>
              <a:gd name="connsiteY22" fmla="*/ 83629 h 206216"/>
              <a:gd name="connsiteX23" fmla="*/ 61627 w 336041"/>
              <a:gd name="connsiteY23" fmla="*/ 83534 h 206216"/>
              <a:gd name="connsiteX24" fmla="*/ 61436 w 336041"/>
              <a:gd name="connsiteY24" fmla="*/ 83534 h 206216"/>
              <a:gd name="connsiteX25" fmla="*/ 61246 w 336041"/>
              <a:gd name="connsiteY25" fmla="*/ 83534 h 206216"/>
              <a:gd name="connsiteX26" fmla="*/ 0 w 336041"/>
              <a:gd name="connsiteY26" fmla="*/ 144875 h 206216"/>
              <a:gd name="connsiteX27" fmla="*/ 61246 w 336041"/>
              <a:gd name="connsiteY27" fmla="*/ 206216 h 206216"/>
              <a:gd name="connsiteX28" fmla="*/ 274796 w 336041"/>
              <a:gd name="connsiteY28" fmla="*/ 206216 h 206216"/>
              <a:gd name="connsiteX29" fmla="*/ 336042 w 336041"/>
              <a:gd name="connsiteY29" fmla="*/ 144875 h 206216"/>
              <a:gd name="connsiteX30" fmla="*/ 274796 w 336041"/>
              <a:gd name="connsiteY30" fmla="*/ 83534 h 206216"/>
              <a:gd name="connsiteX31" fmla="*/ 274796 w 336041"/>
              <a:gd name="connsiteY31" fmla="*/ 93440 h 206216"/>
              <a:gd name="connsiteX32" fmla="*/ 274796 w 336041"/>
              <a:gd name="connsiteY32" fmla="*/ 103346 h 206216"/>
              <a:gd name="connsiteX33" fmla="*/ 304133 w 336041"/>
              <a:gd name="connsiteY33" fmla="*/ 115538 h 206216"/>
              <a:gd name="connsiteX34" fmla="*/ 316325 w 336041"/>
              <a:gd name="connsiteY34" fmla="*/ 144875 h 206216"/>
              <a:gd name="connsiteX35" fmla="*/ 304133 w 336041"/>
              <a:gd name="connsiteY35" fmla="*/ 174307 h 206216"/>
              <a:gd name="connsiteX36" fmla="*/ 274796 w 336041"/>
              <a:gd name="connsiteY36" fmla="*/ 186499 h 206216"/>
              <a:gd name="connsiteX37" fmla="*/ 61246 w 336041"/>
              <a:gd name="connsiteY37" fmla="*/ 186499 h 206216"/>
              <a:gd name="connsiteX38" fmla="*/ 31909 w 336041"/>
              <a:gd name="connsiteY38" fmla="*/ 174307 h 206216"/>
              <a:gd name="connsiteX39" fmla="*/ 19717 w 336041"/>
              <a:gd name="connsiteY39" fmla="*/ 144875 h 206216"/>
              <a:gd name="connsiteX40" fmla="*/ 31909 w 336041"/>
              <a:gd name="connsiteY40" fmla="*/ 115538 h 206216"/>
              <a:gd name="connsiteX41" fmla="*/ 61246 w 336041"/>
              <a:gd name="connsiteY41" fmla="*/ 103346 h 206216"/>
              <a:gd name="connsiteX42" fmla="*/ 61246 w 336041"/>
              <a:gd name="connsiteY42" fmla="*/ 93440 h 206216"/>
              <a:gd name="connsiteX43" fmla="*/ 60769 w 336041"/>
              <a:gd name="connsiteY43" fmla="*/ 103346 h 206216"/>
              <a:gd name="connsiteX44" fmla="*/ 60960 w 336041"/>
              <a:gd name="connsiteY44" fmla="*/ 103346 h 206216"/>
              <a:gd name="connsiteX45" fmla="*/ 72961 w 336041"/>
              <a:gd name="connsiteY45" fmla="*/ 103822 h 206216"/>
              <a:gd name="connsiteX46" fmla="*/ 71152 w 336041"/>
              <a:gd name="connsiteY46" fmla="*/ 91916 h 206216"/>
              <a:gd name="connsiteX47" fmla="*/ 70390 w 336041"/>
              <a:gd name="connsiteY47" fmla="*/ 82296 h 206216"/>
              <a:gd name="connsiteX48" fmla="*/ 72295 w 336041"/>
              <a:gd name="connsiteY48" fmla="*/ 66865 h 206216"/>
              <a:gd name="connsiteX49" fmla="*/ 72390 w 336041"/>
              <a:gd name="connsiteY49" fmla="*/ 66580 h 206216"/>
              <a:gd name="connsiteX50" fmla="*/ 72390 w 336041"/>
              <a:gd name="connsiteY50" fmla="*/ 66294 h 206216"/>
              <a:gd name="connsiteX51" fmla="*/ 89344 w 336041"/>
              <a:gd name="connsiteY51" fmla="*/ 37433 h 206216"/>
              <a:gd name="connsiteX52" fmla="*/ 89440 w 336041"/>
              <a:gd name="connsiteY52" fmla="*/ 37243 h 206216"/>
              <a:gd name="connsiteX53" fmla="*/ 89630 w 336041"/>
              <a:gd name="connsiteY53" fmla="*/ 37147 h 206216"/>
              <a:gd name="connsiteX54" fmla="*/ 132778 w 336041"/>
              <a:gd name="connsiteY54" fmla="*/ 19812 h 206216"/>
              <a:gd name="connsiteX55" fmla="*/ 182785 w 336041"/>
              <a:gd name="connsiteY55" fmla="*/ 44863 h 206216"/>
              <a:gd name="connsiteX56" fmla="*/ 187452 w 336041"/>
              <a:gd name="connsiteY56" fmla="*/ 51054 h 206216"/>
              <a:gd name="connsiteX57" fmla="*/ 194596 w 336041"/>
              <a:gd name="connsiteY57" fmla="*/ 47911 h 206216"/>
              <a:gd name="connsiteX58" fmla="*/ 213931 w 336041"/>
              <a:gd name="connsiteY58" fmla="*/ 43910 h 206216"/>
              <a:gd name="connsiteX59" fmla="*/ 248126 w 336041"/>
              <a:gd name="connsiteY59" fmla="*/ 58103 h 206216"/>
              <a:gd name="connsiteX60" fmla="*/ 262223 w 336041"/>
              <a:gd name="connsiteY60" fmla="*/ 92297 h 206216"/>
              <a:gd name="connsiteX61" fmla="*/ 272129 w 336041"/>
              <a:gd name="connsiteY61" fmla="*/ 92297 h 206216"/>
              <a:gd name="connsiteX62" fmla="*/ 262223 w 336041"/>
              <a:gd name="connsiteY62" fmla="*/ 92012 h 206216"/>
              <a:gd name="connsiteX63" fmla="*/ 262223 w 336041"/>
              <a:gd name="connsiteY63" fmla="*/ 93250 h 206216"/>
              <a:gd name="connsiteX64" fmla="*/ 261937 w 336041"/>
              <a:gd name="connsiteY64" fmla="*/ 103822 h 206216"/>
              <a:gd name="connsiteX65" fmla="*/ 272510 w 336041"/>
              <a:gd name="connsiteY65" fmla="*/ 103346 h 206216"/>
              <a:gd name="connsiteX66" fmla="*/ 274796 w 336041"/>
              <a:gd name="connsiteY66" fmla="*/ 103346 h 206216"/>
              <a:gd name="connsiteX67" fmla="*/ 274796 w 336041"/>
              <a:gd name="connsiteY67" fmla="*/ 93440 h 20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216">
                <a:moveTo>
                  <a:pt x="274796" y="93440"/>
                </a:moveTo>
                <a:lnTo>
                  <a:pt x="274796" y="83534"/>
                </a:lnTo>
                <a:cubicBezTo>
                  <a:pt x="273653" y="83534"/>
                  <a:pt x="272701" y="83629"/>
                  <a:pt x="271653" y="83629"/>
                </a:cubicBezTo>
                <a:lnTo>
                  <a:pt x="272034" y="93535"/>
                </a:lnTo>
                <a:lnTo>
                  <a:pt x="281940" y="93726"/>
                </a:lnTo>
                <a:lnTo>
                  <a:pt x="281940" y="92583"/>
                </a:lnTo>
                <a:lnTo>
                  <a:pt x="281940" y="92392"/>
                </a:lnTo>
                <a:lnTo>
                  <a:pt x="281940" y="92297"/>
                </a:lnTo>
                <a:cubicBezTo>
                  <a:pt x="281940" y="54673"/>
                  <a:pt x="251555" y="24193"/>
                  <a:pt x="213931" y="24193"/>
                </a:cubicBezTo>
                <a:cubicBezTo>
                  <a:pt x="204216" y="24193"/>
                  <a:pt x="195072" y="26194"/>
                  <a:pt x="186690" y="29908"/>
                </a:cubicBezTo>
                <a:lnTo>
                  <a:pt x="190690" y="38957"/>
                </a:lnTo>
                <a:lnTo>
                  <a:pt x="198596" y="33052"/>
                </a:lnTo>
                <a:cubicBezTo>
                  <a:pt x="183642" y="12954"/>
                  <a:pt x="159639" y="0"/>
                  <a:pt x="132778" y="0"/>
                </a:cubicBezTo>
                <a:cubicBezTo>
                  <a:pt x="110776" y="0"/>
                  <a:pt x="90773" y="8763"/>
                  <a:pt x="76009" y="22860"/>
                </a:cubicBezTo>
                <a:lnTo>
                  <a:pt x="82867" y="30004"/>
                </a:lnTo>
                <a:lnTo>
                  <a:pt x="76390" y="22479"/>
                </a:lnTo>
                <a:cubicBezTo>
                  <a:pt x="64675" y="32671"/>
                  <a:pt x="56293" y="46577"/>
                  <a:pt x="53054" y="62484"/>
                </a:cubicBezTo>
                <a:lnTo>
                  <a:pt x="62770" y="64389"/>
                </a:lnTo>
                <a:lnTo>
                  <a:pt x="53150" y="61913"/>
                </a:lnTo>
                <a:cubicBezTo>
                  <a:pt x="51530" y="68485"/>
                  <a:pt x="50673" y="75247"/>
                  <a:pt x="50673" y="82296"/>
                </a:cubicBezTo>
                <a:cubicBezTo>
                  <a:pt x="50673" y="86582"/>
                  <a:pt x="50959" y="90773"/>
                  <a:pt x="51625" y="94964"/>
                </a:cubicBezTo>
                <a:lnTo>
                  <a:pt x="61341" y="93440"/>
                </a:lnTo>
                <a:lnTo>
                  <a:pt x="61817" y="83629"/>
                </a:lnTo>
                <a:lnTo>
                  <a:pt x="61627" y="83534"/>
                </a:lnTo>
                <a:lnTo>
                  <a:pt x="61436" y="83534"/>
                </a:lnTo>
                <a:lnTo>
                  <a:pt x="61246" y="83534"/>
                </a:lnTo>
                <a:cubicBezTo>
                  <a:pt x="27432" y="83534"/>
                  <a:pt x="0" y="111062"/>
                  <a:pt x="0" y="144875"/>
                </a:cubicBezTo>
                <a:cubicBezTo>
                  <a:pt x="0" y="178784"/>
                  <a:pt x="27432" y="206216"/>
                  <a:pt x="61246" y="206216"/>
                </a:cubicBezTo>
                <a:lnTo>
                  <a:pt x="274796" y="206216"/>
                </a:lnTo>
                <a:cubicBezTo>
                  <a:pt x="308610" y="206216"/>
                  <a:pt x="336042" y="178784"/>
                  <a:pt x="336042" y="144875"/>
                </a:cubicBezTo>
                <a:cubicBezTo>
                  <a:pt x="336042" y="111062"/>
                  <a:pt x="308610" y="83534"/>
                  <a:pt x="274796" y="83534"/>
                </a:cubicBezTo>
                <a:lnTo>
                  <a:pt x="274796" y="93440"/>
                </a:lnTo>
                <a:lnTo>
                  <a:pt x="274796" y="103346"/>
                </a:lnTo>
                <a:cubicBezTo>
                  <a:pt x="286322" y="103346"/>
                  <a:pt x="296608" y="107918"/>
                  <a:pt x="304133" y="115538"/>
                </a:cubicBezTo>
                <a:cubicBezTo>
                  <a:pt x="311658" y="123063"/>
                  <a:pt x="316325" y="133350"/>
                  <a:pt x="316325" y="144875"/>
                </a:cubicBezTo>
                <a:cubicBezTo>
                  <a:pt x="316325" y="156400"/>
                  <a:pt x="311658" y="166688"/>
                  <a:pt x="304133" y="174307"/>
                </a:cubicBezTo>
                <a:cubicBezTo>
                  <a:pt x="296608" y="181832"/>
                  <a:pt x="286322" y="186499"/>
                  <a:pt x="274796" y="186499"/>
                </a:cubicBezTo>
                <a:lnTo>
                  <a:pt x="61246" y="186499"/>
                </a:lnTo>
                <a:cubicBezTo>
                  <a:pt x="49721" y="186499"/>
                  <a:pt x="39433" y="181832"/>
                  <a:pt x="31909" y="174307"/>
                </a:cubicBezTo>
                <a:cubicBezTo>
                  <a:pt x="24289" y="166688"/>
                  <a:pt x="19717" y="156400"/>
                  <a:pt x="19717" y="144875"/>
                </a:cubicBezTo>
                <a:cubicBezTo>
                  <a:pt x="19717" y="133350"/>
                  <a:pt x="24289" y="123063"/>
                  <a:pt x="31909" y="115538"/>
                </a:cubicBezTo>
                <a:cubicBezTo>
                  <a:pt x="39433" y="107918"/>
                  <a:pt x="49721" y="103346"/>
                  <a:pt x="61246" y="103346"/>
                </a:cubicBezTo>
                <a:lnTo>
                  <a:pt x="61246" y="93440"/>
                </a:lnTo>
                <a:lnTo>
                  <a:pt x="60769" y="103346"/>
                </a:lnTo>
                <a:lnTo>
                  <a:pt x="60960" y="103346"/>
                </a:lnTo>
                <a:lnTo>
                  <a:pt x="72961" y="103822"/>
                </a:lnTo>
                <a:lnTo>
                  <a:pt x="71152" y="91916"/>
                </a:lnTo>
                <a:cubicBezTo>
                  <a:pt x="70675" y="88773"/>
                  <a:pt x="70390" y="85534"/>
                  <a:pt x="70390" y="82296"/>
                </a:cubicBezTo>
                <a:cubicBezTo>
                  <a:pt x="70390" y="76962"/>
                  <a:pt x="71056" y="71723"/>
                  <a:pt x="72295" y="66865"/>
                </a:cubicBezTo>
                <a:lnTo>
                  <a:pt x="72390" y="66580"/>
                </a:lnTo>
                <a:lnTo>
                  <a:pt x="72390" y="66294"/>
                </a:lnTo>
                <a:cubicBezTo>
                  <a:pt x="74676" y="54864"/>
                  <a:pt x="80772" y="44863"/>
                  <a:pt x="89344" y="37433"/>
                </a:cubicBezTo>
                <a:lnTo>
                  <a:pt x="89440" y="37243"/>
                </a:lnTo>
                <a:lnTo>
                  <a:pt x="89630" y="37147"/>
                </a:lnTo>
                <a:cubicBezTo>
                  <a:pt x="100870" y="26384"/>
                  <a:pt x="116015" y="19812"/>
                  <a:pt x="132778" y="19812"/>
                </a:cubicBezTo>
                <a:cubicBezTo>
                  <a:pt x="153257" y="19812"/>
                  <a:pt x="171355" y="29623"/>
                  <a:pt x="182785" y="44863"/>
                </a:cubicBezTo>
                <a:lnTo>
                  <a:pt x="187452" y="51054"/>
                </a:lnTo>
                <a:lnTo>
                  <a:pt x="194596" y="47911"/>
                </a:lnTo>
                <a:cubicBezTo>
                  <a:pt x="200596" y="45339"/>
                  <a:pt x="207073" y="43910"/>
                  <a:pt x="213931" y="43910"/>
                </a:cubicBezTo>
                <a:cubicBezTo>
                  <a:pt x="227266" y="43910"/>
                  <a:pt x="239363" y="49339"/>
                  <a:pt x="248126" y="58103"/>
                </a:cubicBezTo>
                <a:cubicBezTo>
                  <a:pt x="256889" y="66865"/>
                  <a:pt x="262223" y="78867"/>
                  <a:pt x="262223" y="92297"/>
                </a:cubicBezTo>
                <a:lnTo>
                  <a:pt x="272129" y="92297"/>
                </a:lnTo>
                <a:lnTo>
                  <a:pt x="262223" y="92012"/>
                </a:lnTo>
                <a:lnTo>
                  <a:pt x="262223" y="93250"/>
                </a:lnTo>
                <a:lnTo>
                  <a:pt x="261937" y="103822"/>
                </a:lnTo>
                <a:lnTo>
                  <a:pt x="272510" y="103346"/>
                </a:lnTo>
                <a:cubicBezTo>
                  <a:pt x="273272" y="103346"/>
                  <a:pt x="274034" y="103346"/>
                  <a:pt x="274796" y="103346"/>
                </a:cubicBezTo>
                <a:lnTo>
                  <a:pt x="274796" y="93440"/>
                </a:lnTo>
                <a:close/>
              </a:path>
            </a:pathLst>
          </a:custGeom>
          <a:solidFill>
            <a:srgbClr val="FFFFFF"/>
          </a:solidFill>
          <a:ln w="9525" cap="flat">
            <a:noFill/>
            <a:prstDash val="solid"/>
            <a:miter/>
          </a:ln>
        </p:spPr>
        <p:txBody>
          <a:bodyPr rtlCol="0" anchor="ctr"/>
          <a:lstStyle/>
          <a:p>
            <a:endParaRPr lang="ru-RU"/>
          </a:p>
        </p:txBody>
      </p:sp>
      <p:sp>
        <p:nvSpPr>
          <p:cNvPr id="1170" name="Полилиния: фигура 1169">
            <a:extLst>
              <a:ext uri="{FF2B5EF4-FFF2-40B4-BE49-F238E27FC236}">
                <a16:creationId xmlns:a16="http://schemas.microsoft.com/office/drawing/2014/main" id="{C3B1433F-F470-67F7-58F0-065261980C82}"/>
              </a:ext>
            </a:extLst>
          </p:cNvPr>
          <p:cNvSpPr/>
          <p:nvPr/>
        </p:nvSpPr>
        <p:spPr>
          <a:xfrm>
            <a:off x="1834042" y="4253976"/>
            <a:ext cx="336041" cy="206216"/>
          </a:xfrm>
          <a:custGeom>
            <a:avLst/>
            <a:gdLst>
              <a:gd name="connsiteX0" fmla="*/ 274796 w 336041"/>
              <a:gd name="connsiteY0" fmla="*/ 103346 h 206216"/>
              <a:gd name="connsiteX1" fmla="*/ 274796 w 336041"/>
              <a:gd name="connsiteY1" fmla="*/ 93440 h 206216"/>
              <a:gd name="connsiteX2" fmla="*/ 274796 w 336041"/>
              <a:gd name="connsiteY2" fmla="*/ 83534 h 206216"/>
              <a:gd name="connsiteX3" fmla="*/ 271653 w 336041"/>
              <a:gd name="connsiteY3" fmla="*/ 83629 h 206216"/>
              <a:gd name="connsiteX4" fmla="*/ 272034 w 336041"/>
              <a:gd name="connsiteY4" fmla="*/ 93535 h 206216"/>
              <a:gd name="connsiteX5" fmla="*/ 281940 w 336041"/>
              <a:gd name="connsiteY5" fmla="*/ 93726 h 206216"/>
              <a:gd name="connsiteX6" fmla="*/ 281940 w 336041"/>
              <a:gd name="connsiteY6" fmla="*/ 92583 h 206216"/>
              <a:gd name="connsiteX7" fmla="*/ 281940 w 336041"/>
              <a:gd name="connsiteY7" fmla="*/ 92392 h 206216"/>
              <a:gd name="connsiteX8" fmla="*/ 281940 w 336041"/>
              <a:gd name="connsiteY8" fmla="*/ 92297 h 206216"/>
              <a:gd name="connsiteX9" fmla="*/ 213931 w 336041"/>
              <a:gd name="connsiteY9" fmla="*/ 24193 h 206216"/>
              <a:gd name="connsiteX10" fmla="*/ 186690 w 336041"/>
              <a:gd name="connsiteY10" fmla="*/ 29908 h 206216"/>
              <a:gd name="connsiteX11" fmla="*/ 190690 w 336041"/>
              <a:gd name="connsiteY11" fmla="*/ 38957 h 206216"/>
              <a:gd name="connsiteX12" fmla="*/ 198596 w 336041"/>
              <a:gd name="connsiteY12" fmla="*/ 33052 h 206216"/>
              <a:gd name="connsiteX13" fmla="*/ 132778 w 336041"/>
              <a:gd name="connsiteY13" fmla="*/ 0 h 206216"/>
              <a:gd name="connsiteX14" fmla="*/ 76009 w 336041"/>
              <a:gd name="connsiteY14" fmla="*/ 22860 h 206216"/>
              <a:gd name="connsiteX15" fmla="*/ 82867 w 336041"/>
              <a:gd name="connsiteY15" fmla="*/ 30004 h 206216"/>
              <a:gd name="connsiteX16" fmla="*/ 76390 w 336041"/>
              <a:gd name="connsiteY16" fmla="*/ 22479 h 206216"/>
              <a:gd name="connsiteX17" fmla="*/ 53054 w 336041"/>
              <a:gd name="connsiteY17" fmla="*/ 62484 h 206216"/>
              <a:gd name="connsiteX18" fmla="*/ 62770 w 336041"/>
              <a:gd name="connsiteY18" fmla="*/ 64389 h 206216"/>
              <a:gd name="connsiteX19" fmla="*/ 53150 w 336041"/>
              <a:gd name="connsiteY19" fmla="*/ 61913 h 206216"/>
              <a:gd name="connsiteX20" fmla="*/ 50673 w 336041"/>
              <a:gd name="connsiteY20" fmla="*/ 82296 h 206216"/>
              <a:gd name="connsiteX21" fmla="*/ 51625 w 336041"/>
              <a:gd name="connsiteY21" fmla="*/ 94964 h 206216"/>
              <a:gd name="connsiteX22" fmla="*/ 61341 w 336041"/>
              <a:gd name="connsiteY22" fmla="*/ 93440 h 206216"/>
              <a:gd name="connsiteX23" fmla="*/ 61817 w 336041"/>
              <a:gd name="connsiteY23" fmla="*/ 83629 h 206216"/>
              <a:gd name="connsiteX24" fmla="*/ 61627 w 336041"/>
              <a:gd name="connsiteY24" fmla="*/ 83534 h 206216"/>
              <a:gd name="connsiteX25" fmla="*/ 61436 w 336041"/>
              <a:gd name="connsiteY25" fmla="*/ 83534 h 206216"/>
              <a:gd name="connsiteX26" fmla="*/ 61246 w 336041"/>
              <a:gd name="connsiteY26" fmla="*/ 83534 h 206216"/>
              <a:gd name="connsiteX27" fmla="*/ 0 w 336041"/>
              <a:gd name="connsiteY27" fmla="*/ 144875 h 206216"/>
              <a:gd name="connsiteX28" fmla="*/ 61246 w 336041"/>
              <a:gd name="connsiteY28" fmla="*/ 206216 h 206216"/>
              <a:gd name="connsiteX29" fmla="*/ 274796 w 336041"/>
              <a:gd name="connsiteY29" fmla="*/ 206216 h 206216"/>
              <a:gd name="connsiteX30" fmla="*/ 336042 w 336041"/>
              <a:gd name="connsiteY30" fmla="*/ 144875 h 206216"/>
              <a:gd name="connsiteX31" fmla="*/ 274796 w 336041"/>
              <a:gd name="connsiteY31" fmla="*/ 83534 h 206216"/>
              <a:gd name="connsiteX32" fmla="*/ 271653 w 336041"/>
              <a:gd name="connsiteY32" fmla="*/ 83629 h 206216"/>
              <a:gd name="connsiteX33" fmla="*/ 304133 w 336041"/>
              <a:gd name="connsiteY33" fmla="*/ 115538 h 206216"/>
              <a:gd name="connsiteX34" fmla="*/ 316325 w 336041"/>
              <a:gd name="connsiteY34" fmla="*/ 144875 h 206216"/>
              <a:gd name="connsiteX35" fmla="*/ 304133 w 336041"/>
              <a:gd name="connsiteY35" fmla="*/ 174307 h 206216"/>
              <a:gd name="connsiteX36" fmla="*/ 274796 w 336041"/>
              <a:gd name="connsiteY36" fmla="*/ 186499 h 206216"/>
              <a:gd name="connsiteX37" fmla="*/ 61246 w 336041"/>
              <a:gd name="connsiteY37" fmla="*/ 186499 h 206216"/>
              <a:gd name="connsiteX38" fmla="*/ 31909 w 336041"/>
              <a:gd name="connsiteY38" fmla="*/ 174307 h 206216"/>
              <a:gd name="connsiteX39" fmla="*/ 19717 w 336041"/>
              <a:gd name="connsiteY39" fmla="*/ 144875 h 206216"/>
              <a:gd name="connsiteX40" fmla="*/ 31909 w 336041"/>
              <a:gd name="connsiteY40" fmla="*/ 115538 h 206216"/>
              <a:gd name="connsiteX41" fmla="*/ 61246 w 336041"/>
              <a:gd name="connsiteY41" fmla="*/ 103346 h 206216"/>
              <a:gd name="connsiteX42" fmla="*/ 61246 w 336041"/>
              <a:gd name="connsiteY42" fmla="*/ 93440 h 206216"/>
              <a:gd name="connsiteX43" fmla="*/ 60769 w 336041"/>
              <a:gd name="connsiteY43" fmla="*/ 103346 h 206216"/>
              <a:gd name="connsiteX44" fmla="*/ 60960 w 336041"/>
              <a:gd name="connsiteY44" fmla="*/ 103346 h 206216"/>
              <a:gd name="connsiteX45" fmla="*/ 72961 w 336041"/>
              <a:gd name="connsiteY45" fmla="*/ 103822 h 206216"/>
              <a:gd name="connsiteX46" fmla="*/ 71152 w 336041"/>
              <a:gd name="connsiteY46" fmla="*/ 91916 h 206216"/>
              <a:gd name="connsiteX47" fmla="*/ 70390 w 336041"/>
              <a:gd name="connsiteY47" fmla="*/ 82296 h 206216"/>
              <a:gd name="connsiteX48" fmla="*/ 72295 w 336041"/>
              <a:gd name="connsiteY48" fmla="*/ 66865 h 206216"/>
              <a:gd name="connsiteX49" fmla="*/ 72390 w 336041"/>
              <a:gd name="connsiteY49" fmla="*/ 66580 h 206216"/>
              <a:gd name="connsiteX50" fmla="*/ 72390 w 336041"/>
              <a:gd name="connsiteY50" fmla="*/ 66294 h 206216"/>
              <a:gd name="connsiteX51" fmla="*/ 89344 w 336041"/>
              <a:gd name="connsiteY51" fmla="*/ 37433 h 206216"/>
              <a:gd name="connsiteX52" fmla="*/ 89440 w 336041"/>
              <a:gd name="connsiteY52" fmla="*/ 37243 h 206216"/>
              <a:gd name="connsiteX53" fmla="*/ 89630 w 336041"/>
              <a:gd name="connsiteY53" fmla="*/ 37147 h 206216"/>
              <a:gd name="connsiteX54" fmla="*/ 132778 w 336041"/>
              <a:gd name="connsiteY54" fmla="*/ 19812 h 206216"/>
              <a:gd name="connsiteX55" fmla="*/ 182785 w 336041"/>
              <a:gd name="connsiteY55" fmla="*/ 44863 h 206216"/>
              <a:gd name="connsiteX56" fmla="*/ 187452 w 336041"/>
              <a:gd name="connsiteY56" fmla="*/ 51054 h 206216"/>
              <a:gd name="connsiteX57" fmla="*/ 194596 w 336041"/>
              <a:gd name="connsiteY57" fmla="*/ 47911 h 206216"/>
              <a:gd name="connsiteX58" fmla="*/ 213931 w 336041"/>
              <a:gd name="connsiteY58" fmla="*/ 43910 h 206216"/>
              <a:gd name="connsiteX59" fmla="*/ 248126 w 336041"/>
              <a:gd name="connsiteY59" fmla="*/ 58103 h 206216"/>
              <a:gd name="connsiteX60" fmla="*/ 262223 w 336041"/>
              <a:gd name="connsiteY60" fmla="*/ 92297 h 206216"/>
              <a:gd name="connsiteX61" fmla="*/ 272129 w 336041"/>
              <a:gd name="connsiteY61" fmla="*/ 92297 h 206216"/>
              <a:gd name="connsiteX62" fmla="*/ 262223 w 336041"/>
              <a:gd name="connsiteY62" fmla="*/ 92012 h 206216"/>
              <a:gd name="connsiteX63" fmla="*/ 262223 w 336041"/>
              <a:gd name="connsiteY63" fmla="*/ 93250 h 206216"/>
              <a:gd name="connsiteX64" fmla="*/ 261937 w 336041"/>
              <a:gd name="connsiteY64" fmla="*/ 103822 h 206216"/>
              <a:gd name="connsiteX65" fmla="*/ 272510 w 336041"/>
              <a:gd name="connsiteY65" fmla="*/ 103346 h 206216"/>
              <a:gd name="connsiteX66" fmla="*/ 274796 w 336041"/>
              <a:gd name="connsiteY66" fmla="*/ 103346 h 206216"/>
              <a:gd name="connsiteX67" fmla="*/ 304133 w 336041"/>
              <a:gd name="connsiteY67" fmla="*/ 115538 h 20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216">
                <a:moveTo>
                  <a:pt x="274796" y="103346"/>
                </a:moveTo>
                <a:lnTo>
                  <a:pt x="274796" y="93440"/>
                </a:lnTo>
                <a:lnTo>
                  <a:pt x="274796" y="83534"/>
                </a:lnTo>
                <a:moveTo>
                  <a:pt x="271653" y="83629"/>
                </a:moveTo>
                <a:lnTo>
                  <a:pt x="272034" y="93535"/>
                </a:lnTo>
                <a:lnTo>
                  <a:pt x="281940" y="93726"/>
                </a:lnTo>
                <a:lnTo>
                  <a:pt x="281940" y="92583"/>
                </a:lnTo>
                <a:lnTo>
                  <a:pt x="281940" y="92392"/>
                </a:lnTo>
                <a:lnTo>
                  <a:pt x="281940" y="92297"/>
                </a:lnTo>
                <a:cubicBezTo>
                  <a:pt x="281940" y="54673"/>
                  <a:pt x="251555" y="24193"/>
                  <a:pt x="213931" y="24193"/>
                </a:cubicBezTo>
                <a:cubicBezTo>
                  <a:pt x="204216" y="24193"/>
                  <a:pt x="195072" y="26194"/>
                  <a:pt x="186690" y="29908"/>
                </a:cubicBezTo>
                <a:lnTo>
                  <a:pt x="190690" y="38957"/>
                </a:lnTo>
                <a:lnTo>
                  <a:pt x="198596" y="33052"/>
                </a:lnTo>
                <a:cubicBezTo>
                  <a:pt x="183642" y="12954"/>
                  <a:pt x="159639" y="0"/>
                  <a:pt x="132778" y="0"/>
                </a:cubicBezTo>
                <a:cubicBezTo>
                  <a:pt x="110776" y="0"/>
                  <a:pt x="90773" y="8763"/>
                  <a:pt x="76009" y="22860"/>
                </a:cubicBezTo>
                <a:lnTo>
                  <a:pt x="82867" y="30004"/>
                </a:lnTo>
                <a:lnTo>
                  <a:pt x="76390" y="22479"/>
                </a:lnTo>
                <a:cubicBezTo>
                  <a:pt x="64675" y="32671"/>
                  <a:pt x="56293" y="46577"/>
                  <a:pt x="53054" y="62484"/>
                </a:cubicBezTo>
                <a:lnTo>
                  <a:pt x="62770" y="64389"/>
                </a:lnTo>
                <a:lnTo>
                  <a:pt x="53150" y="61913"/>
                </a:lnTo>
                <a:cubicBezTo>
                  <a:pt x="51530" y="68485"/>
                  <a:pt x="50673" y="75247"/>
                  <a:pt x="50673" y="82296"/>
                </a:cubicBezTo>
                <a:cubicBezTo>
                  <a:pt x="50673" y="86582"/>
                  <a:pt x="50959" y="90773"/>
                  <a:pt x="51625" y="94964"/>
                </a:cubicBezTo>
                <a:lnTo>
                  <a:pt x="61341" y="93440"/>
                </a:lnTo>
                <a:lnTo>
                  <a:pt x="61817" y="83629"/>
                </a:lnTo>
                <a:lnTo>
                  <a:pt x="61627" y="83534"/>
                </a:lnTo>
                <a:lnTo>
                  <a:pt x="61436" y="83534"/>
                </a:lnTo>
                <a:lnTo>
                  <a:pt x="61246" y="83534"/>
                </a:lnTo>
                <a:cubicBezTo>
                  <a:pt x="27432" y="83534"/>
                  <a:pt x="0" y="111062"/>
                  <a:pt x="0" y="144875"/>
                </a:cubicBezTo>
                <a:cubicBezTo>
                  <a:pt x="0" y="178784"/>
                  <a:pt x="27432" y="206216"/>
                  <a:pt x="61246" y="206216"/>
                </a:cubicBezTo>
                <a:lnTo>
                  <a:pt x="274796" y="206216"/>
                </a:lnTo>
                <a:cubicBezTo>
                  <a:pt x="308610" y="206216"/>
                  <a:pt x="336042" y="178784"/>
                  <a:pt x="336042" y="144875"/>
                </a:cubicBezTo>
                <a:cubicBezTo>
                  <a:pt x="336042" y="111062"/>
                  <a:pt x="308610" y="83534"/>
                  <a:pt x="274796" y="83534"/>
                </a:cubicBezTo>
                <a:cubicBezTo>
                  <a:pt x="273653" y="83534"/>
                  <a:pt x="272701" y="83629"/>
                  <a:pt x="271653" y="83629"/>
                </a:cubicBezTo>
                <a:close/>
                <a:moveTo>
                  <a:pt x="304133" y="115538"/>
                </a:moveTo>
                <a:cubicBezTo>
                  <a:pt x="311658" y="123063"/>
                  <a:pt x="316325" y="133350"/>
                  <a:pt x="316325" y="144875"/>
                </a:cubicBezTo>
                <a:cubicBezTo>
                  <a:pt x="316325" y="156400"/>
                  <a:pt x="311658" y="166688"/>
                  <a:pt x="304133" y="174307"/>
                </a:cubicBezTo>
                <a:cubicBezTo>
                  <a:pt x="296608" y="181832"/>
                  <a:pt x="286322" y="186499"/>
                  <a:pt x="274796" y="186499"/>
                </a:cubicBezTo>
                <a:lnTo>
                  <a:pt x="61246" y="186499"/>
                </a:lnTo>
                <a:cubicBezTo>
                  <a:pt x="49721" y="186499"/>
                  <a:pt x="39433" y="181832"/>
                  <a:pt x="31909" y="174307"/>
                </a:cubicBezTo>
                <a:cubicBezTo>
                  <a:pt x="24289" y="166688"/>
                  <a:pt x="19717" y="156400"/>
                  <a:pt x="19717" y="144875"/>
                </a:cubicBezTo>
                <a:cubicBezTo>
                  <a:pt x="19717" y="133350"/>
                  <a:pt x="24289" y="123063"/>
                  <a:pt x="31909" y="115538"/>
                </a:cubicBezTo>
                <a:cubicBezTo>
                  <a:pt x="39433" y="107918"/>
                  <a:pt x="49721" y="103346"/>
                  <a:pt x="61246" y="103346"/>
                </a:cubicBezTo>
                <a:lnTo>
                  <a:pt x="61246" y="93440"/>
                </a:lnTo>
                <a:lnTo>
                  <a:pt x="60769" y="103346"/>
                </a:lnTo>
                <a:lnTo>
                  <a:pt x="60960" y="103346"/>
                </a:lnTo>
                <a:lnTo>
                  <a:pt x="72961" y="103822"/>
                </a:lnTo>
                <a:lnTo>
                  <a:pt x="71152" y="91916"/>
                </a:lnTo>
                <a:cubicBezTo>
                  <a:pt x="70675" y="88773"/>
                  <a:pt x="70390" y="85534"/>
                  <a:pt x="70390" y="82296"/>
                </a:cubicBezTo>
                <a:cubicBezTo>
                  <a:pt x="70390" y="76962"/>
                  <a:pt x="71056" y="71723"/>
                  <a:pt x="72295" y="66865"/>
                </a:cubicBezTo>
                <a:lnTo>
                  <a:pt x="72390" y="66580"/>
                </a:lnTo>
                <a:lnTo>
                  <a:pt x="72390" y="66294"/>
                </a:lnTo>
                <a:cubicBezTo>
                  <a:pt x="74676" y="54864"/>
                  <a:pt x="80772" y="44863"/>
                  <a:pt x="89344" y="37433"/>
                </a:cubicBezTo>
                <a:lnTo>
                  <a:pt x="89440" y="37243"/>
                </a:lnTo>
                <a:lnTo>
                  <a:pt x="89630" y="37147"/>
                </a:lnTo>
                <a:cubicBezTo>
                  <a:pt x="100870" y="26384"/>
                  <a:pt x="116015" y="19812"/>
                  <a:pt x="132778" y="19812"/>
                </a:cubicBezTo>
                <a:cubicBezTo>
                  <a:pt x="153257" y="19812"/>
                  <a:pt x="171355" y="29623"/>
                  <a:pt x="182785" y="44863"/>
                </a:cubicBezTo>
                <a:lnTo>
                  <a:pt x="187452" y="51054"/>
                </a:lnTo>
                <a:lnTo>
                  <a:pt x="194596" y="47911"/>
                </a:lnTo>
                <a:cubicBezTo>
                  <a:pt x="200596" y="45339"/>
                  <a:pt x="207073" y="43910"/>
                  <a:pt x="213931" y="43910"/>
                </a:cubicBezTo>
                <a:cubicBezTo>
                  <a:pt x="227266" y="43910"/>
                  <a:pt x="239363" y="49339"/>
                  <a:pt x="248126" y="58103"/>
                </a:cubicBezTo>
                <a:cubicBezTo>
                  <a:pt x="256889" y="66865"/>
                  <a:pt x="262223" y="78867"/>
                  <a:pt x="262223" y="92297"/>
                </a:cubicBezTo>
                <a:lnTo>
                  <a:pt x="272129" y="92297"/>
                </a:lnTo>
                <a:lnTo>
                  <a:pt x="262223" y="92012"/>
                </a:lnTo>
                <a:lnTo>
                  <a:pt x="262223" y="93250"/>
                </a:lnTo>
                <a:lnTo>
                  <a:pt x="261937" y="103822"/>
                </a:lnTo>
                <a:lnTo>
                  <a:pt x="272510" y="103346"/>
                </a:lnTo>
                <a:cubicBezTo>
                  <a:pt x="273272" y="103346"/>
                  <a:pt x="274034" y="103346"/>
                  <a:pt x="274796" y="103346"/>
                </a:cubicBezTo>
                <a:cubicBezTo>
                  <a:pt x="286322" y="103346"/>
                  <a:pt x="296608" y="107918"/>
                  <a:pt x="304133" y="115538"/>
                </a:cubicBezTo>
                <a:close/>
              </a:path>
            </a:pathLst>
          </a:custGeom>
          <a:noFill/>
          <a:ln w="1270" cap="flat">
            <a:solidFill>
              <a:srgbClr val="000000">
                <a:alpha val="0"/>
              </a:srgbClr>
            </a:solidFill>
            <a:prstDash val="solid"/>
            <a:miter/>
          </a:ln>
        </p:spPr>
        <p:txBody>
          <a:bodyPr rtlCol="0" anchor="ctr"/>
          <a:lstStyle/>
          <a:p>
            <a:endParaRPr lang="ru-RU"/>
          </a:p>
        </p:txBody>
      </p:sp>
      <p:sp>
        <p:nvSpPr>
          <p:cNvPr id="1171" name="Полилиния: фигура 1170">
            <a:extLst>
              <a:ext uri="{FF2B5EF4-FFF2-40B4-BE49-F238E27FC236}">
                <a16:creationId xmlns:a16="http://schemas.microsoft.com/office/drawing/2014/main" id="{E3639479-EA11-3493-7D41-6A8426E64BC6}"/>
              </a:ext>
            </a:extLst>
          </p:cNvPr>
          <p:cNvSpPr/>
          <p:nvPr/>
        </p:nvSpPr>
        <p:spPr>
          <a:xfrm>
            <a:off x="3731422" y="4015184"/>
            <a:ext cx="336041" cy="206216"/>
          </a:xfrm>
          <a:custGeom>
            <a:avLst/>
            <a:gdLst>
              <a:gd name="connsiteX0" fmla="*/ 274796 w 336041"/>
              <a:gd name="connsiteY0" fmla="*/ 93440 h 206216"/>
              <a:gd name="connsiteX1" fmla="*/ 274796 w 336041"/>
              <a:gd name="connsiteY1" fmla="*/ 83534 h 206216"/>
              <a:gd name="connsiteX2" fmla="*/ 271653 w 336041"/>
              <a:gd name="connsiteY2" fmla="*/ 83629 h 206216"/>
              <a:gd name="connsiteX3" fmla="*/ 272129 w 336041"/>
              <a:gd name="connsiteY3" fmla="*/ 93536 h 206216"/>
              <a:gd name="connsiteX4" fmla="*/ 281940 w 336041"/>
              <a:gd name="connsiteY4" fmla="*/ 93726 h 206216"/>
              <a:gd name="connsiteX5" fmla="*/ 282035 w 336041"/>
              <a:gd name="connsiteY5" fmla="*/ 92488 h 206216"/>
              <a:gd name="connsiteX6" fmla="*/ 282035 w 336041"/>
              <a:gd name="connsiteY6" fmla="*/ 92393 h 206216"/>
              <a:gd name="connsiteX7" fmla="*/ 282035 w 336041"/>
              <a:gd name="connsiteY7" fmla="*/ 92297 h 206216"/>
              <a:gd name="connsiteX8" fmla="*/ 213931 w 336041"/>
              <a:gd name="connsiteY8" fmla="*/ 24194 h 206216"/>
              <a:gd name="connsiteX9" fmla="*/ 186785 w 336041"/>
              <a:gd name="connsiteY9" fmla="*/ 29908 h 206216"/>
              <a:gd name="connsiteX10" fmla="*/ 190690 w 336041"/>
              <a:gd name="connsiteY10" fmla="*/ 38957 h 206216"/>
              <a:gd name="connsiteX11" fmla="*/ 198596 w 336041"/>
              <a:gd name="connsiteY11" fmla="*/ 32956 h 206216"/>
              <a:gd name="connsiteX12" fmla="*/ 132779 w 336041"/>
              <a:gd name="connsiteY12" fmla="*/ 0 h 206216"/>
              <a:gd name="connsiteX13" fmla="*/ 76009 w 336041"/>
              <a:gd name="connsiteY13" fmla="*/ 22860 h 206216"/>
              <a:gd name="connsiteX14" fmla="*/ 82867 w 336041"/>
              <a:gd name="connsiteY14" fmla="*/ 30004 h 206216"/>
              <a:gd name="connsiteX15" fmla="*/ 76390 w 336041"/>
              <a:gd name="connsiteY15" fmla="*/ 22479 h 206216"/>
              <a:gd name="connsiteX16" fmla="*/ 53054 w 336041"/>
              <a:gd name="connsiteY16" fmla="*/ 62484 h 206216"/>
              <a:gd name="connsiteX17" fmla="*/ 62770 w 336041"/>
              <a:gd name="connsiteY17" fmla="*/ 64389 h 206216"/>
              <a:gd name="connsiteX18" fmla="*/ 53245 w 336041"/>
              <a:gd name="connsiteY18" fmla="*/ 61913 h 206216"/>
              <a:gd name="connsiteX19" fmla="*/ 50673 w 336041"/>
              <a:gd name="connsiteY19" fmla="*/ 82201 h 206216"/>
              <a:gd name="connsiteX20" fmla="*/ 51625 w 336041"/>
              <a:gd name="connsiteY20" fmla="*/ 94964 h 206216"/>
              <a:gd name="connsiteX21" fmla="*/ 61436 w 336041"/>
              <a:gd name="connsiteY21" fmla="*/ 93440 h 206216"/>
              <a:gd name="connsiteX22" fmla="*/ 62579 w 336041"/>
              <a:gd name="connsiteY22" fmla="*/ 83629 h 206216"/>
              <a:gd name="connsiteX23" fmla="*/ 62484 w 336041"/>
              <a:gd name="connsiteY23" fmla="*/ 83629 h 206216"/>
              <a:gd name="connsiteX24" fmla="*/ 61913 w 336041"/>
              <a:gd name="connsiteY24" fmla="*/ 83534 h 206216"/>
              <a:gd name="connsiteX25" fmla="*/ 61341 w 336041"/>
              <a:gd name="connsiteY25" fmla="*/ 83534 h 206216"/>
              <a:gd name="connsiteX26" fmla="*/ 0 w 336041"/>
              <a:gd name="connsiteY26" fmla="*/ 144875 h 206216"/>
              <a:gd name="connsiteX27" fmla="*/ 61246 w 336041"/>
              <a:gd name="connsiteY27" fmla="*/ 206216 h 206216"/>
              <a:gd name="connsiteX28" fmla="*/ 274796 w 336041"/>
              <a:gd name="connsiteY28" fmla="*/ 206216 h 206216"/>
              <a:gd name="connsiteX29" fmla="*/ 336042 w 336041"/>
              <a:gd name="connsiteY29" fmla="*/ 144875 h 206216"/>
              <a:gd name="connsiteX30" fmla="*/ 274796 w 336041"/>
              <a:gd name="connsiteY30" fmla="*/ 83534 h 206216"/>
              <a:gd name="connsiteX31" fmla="*/ 274796 w 336041"/>
              <a:gd name="connsiteY31" fmla="*/ 93440 h 206216"/>
              <a:gd name="connsiteX32" fmla="*/ 274796 w 336041"/>
              <a:gd name="connsiteY32" fmla="*/ 103346 h 206216"/>
              <a:gd name="connsiteX33" fmla="*/ 304229 w 336041"/>
              <a:gd name="connsiteY33" fmla="*/ 115538 h 206216"/>
              <a:gd name="connsiteX34" fmla="*/ 316325 w 336041"/>
              <a:gd name="connsiteY34" fmla="*/ 144875 h 206216"/>
              <a:gd name="connsiteX35" fmla="*/ 304229 w 336041"/>
              <a:gd name="connsiteY35" fmla="*/ 174307 h 206216"/>
              <a:gd name="connsiteX36" fmla="*/ 274796 w 336041"/>
              <a:gd name="connsiteY36" fmla="*/ 186404 h 206216"/>
              <a:gd name="connsiteX37" fmla="*/ 61246 w 336041"/>
              <a:gd name="connsiteY37" fmla="*/ 186404 h 206216"/>
              <a:gd name="connsiteX38" fmla="*/ 31909 w 336041"/>
              <a:gd name="connsiteY38" fmla="*/ 174307 h 206216"/>
              <a:gd name="connsiteX39" fmla="*/ 19717 w 336041"/>
              <a:gd name="connsiteY39" fmla="*/ 144875 h 206216"/>
              <a:gd name="connsiteX40" fmla="*/ 31909 w 336041"/>
              <a:gd name="connsiteY40" fmla="*/ 115538 h 206216"/>
              <a:gd name="connsiteX41" fmla="*/ 61341 w 336041"/>
              <a:gd name="connsiteY41" fmla="*/ 103346 h 206216"/>
              <a:gd name="connsiteX42" fmla="*/ 61341 w 336041"/>
              <a:gd name="connsiteY42" fmla="*/ 93440 h 206216"/>
              <a:gd name="connsiteX43" fmla="*/ 60103 w 336041"/>
              <a:gd name="connsiteY43" fmla="*/ 103251 h 206216"/>
              <a:gd name="connsiteX44" fmla="*/ 60198 w 336041"/>
              <a:gd name="connsiteY44" fmla="*/ 103251 h 206216"/>
              <a:gd name="connsiteX45" fmla="*/ 73152 w 336041"/>
              <a:gd name="connsiteY45" fmla="*/ 104870 h 206216"/>
              <a:gd name="connsiteX46" fmla="*/ 71152 w 336041"/>
              <a:gd name="connsiteY46" fmla="*/ 91916 h 206216"/>
              <a:gd name="connsiteX47" fmla="*/ 70390 w 336041"/>
              <a:gd name="connsiteY47" fmla="*/ 82201 h 206216"/>
              <a:gd name="connsiteX48" fmla="*/ 72295 w 336041"/>
              <a:gd name="connsiteY48" fmla="*/ 66865 h 206216"/>
              <a:gd name="connsiteX49" fmla="*/ 72390 w 336041"/>
              <a:gd name="connsiteY49" fmla="*/ 66580 h 206216"/>
              <a:gd name="connsiteX50" fmla="*/ 72390 w 336041"/>
              <a:gd name="connsiteY50" fmla="*/ 66294 h 206216"/>
              <a:gd name="connsiteX51" fmla="*/ 89345 w 336041"/>
              <a:gd name="connsiteY51" fmla="*/ 37433 h 206216"/>
              <a:gd name="connsiteX52" fmla="*/ 89535 w 336041"/>
              <a:gd name="connsiteY52" fmla="*/ 37243 h 206216"/>
              <a:gd name="connsiteX53" fmla="*/ 89725 w 336041"/>
              <a:gd name="connsiteY53" fmla="*/ 37147 h 206216"/>
              <a:gd name="connsiteX54" fmla="*/ 132779 w 336041"/>
              <a:gd name="connsiteY54" fmla="*/ 19717 h 206216"/>
              <a:gd name="connsiteX55" fmla="*/ 182785 w 336041"/>
              <a:gd name="connsiteY55" fmla="*/ 44863 h 206216"/>
              <a:gd name="connsiteX56" fmla="*/ 187452 w 336041"/>
              <a:gd name="connsiteY56" fmla="*/ 51054 h 206216"/>
              <a:gd name="connsiteX57" fmla="*/ 194596 w 336041"/>
              <a:gd name="connsiteY57" fmla="*/ 48006 h 206216"/>
              <a:gd name="connsiteX58" fmla="*/ 213931 w 336041"/>
              <a:gd name="connsiteY58" fmla="*/ 43910 h 206216"/>
              <a:gd name="connsiteX59" fmla="*/ 248126 w 336041"/>
              <a:gd name="connsiteY59" fmla="*/ 58103 h 206216"/>
              <a:gd name="connsiteX60" fmla="*/ 262319 w 336041"/>
              <a:gd name="connsiteY60" fmla="*/ 92297 h 206216"/>
              <a:gd name="connsiteX61" fmla="*/ 272129 w 336041"/>
              <a:gd name="connsiteY61" fmla="*/ 92297 h 206216"/>
              <a:gd name="connsiteX62" fmla="*/ 262319 w 336041"/>
              <a:gd name="connsiteY62" fmla="*/ 92107 h 206216"/>
              <a:gd name="connsiteX63" fmla="*/ 262223 w 336041"/>
              <a:gd name="connsiteY63" fmla="*/ 93250 h 206216"/>
              <a:gd name="connsiteX64" fmla="*/ 262033 w 336041"/>
              <a:gd name="connsiteY64" fmla="*/ 103822 h 206216"/>
              <a:gd name="connsiteX65" fmla="*/ 272510 w 336041"/>
              <a:gd name="connsiteY65" fmla="*/ 103346 h 206216"/>
              <a:gd name="connsiteX66" fmla="*/ 274796 w 336041"/>
              <a:gd name="connsiteY66" fmla="*/ 103346 h 206216"/>
              <a:gd name="connsiteX67" fmla="*/ 274796 w 336041"/>
              <a:gd name="connsiteY67" fmla="*/ 93440 h 20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216">
                <a:moveTo>
                  <a:pt x="274796" y="93440"/>
                </a:moveTo>
                <a:lnTo>
                  <a:pt x="274796" y="83534"/>
                </a:lnTo>
                <a:cubicBezTo>
                  <a:pt x="273748" y="83534"/>
                  <a:pt x="272701" y="83629"/>
                  <a:pt x="271653" y="83629"/>
                </a:cubicBezTo>
                <a:lnTo>
                  <a:pt x="272129" y="93536"/>
                </a:lnTo>
                <a:lnTo>
                  <a:pt x="281940" y="93726"/>
                </a:lnTo>
                <a:lnTo>
                  <a:pt x="282035" y="92488"/>
                </a:lnTo>
                <a:lnTo>
                  <a:pt x="282035" y="92393"/>
                </a:lnTo>
                <a:lnTo>
                  <a:pt x="282035" y="92297"/>
                </a:lnTo>
                <a:cubicBezTo>
                  <a:pt x="281940" y="54673"/>
                  <a:pt x="251555" y="24194"/>
                  <a:pt x="213931" y="24194"/>
                </a:cubicBezTo>
                <a:cubicBezTo>
                  <a:pt x="204216" y="24194"/>
                  <a:pt x="195072" y="26194"/>
                  <a:pt x="186785" y="29908"/>
                </a:cubicBezTo>
                <a:lnTo>
                  <a:pt x="190690" y="38957"/>
                </a:lnTo>
                <a:lnTo>
                  <a:pt x="198596" y="32956"/>
                </a:lnTo>
                <a:cubicBezTo>
                  <a:pt x="183642" y="12954"/>
                  <a:pt x="159734" y="0"/>
                  <a:pt x="132779" y="0"/>
                </a:cubicBezTo>
                <a:cubicBezTo>
                  <a:pt x="110776" y="0"/>
                  <a:pt x="90773" y="8763"/>
                  <a:pt x="76009" y="22860"/>
                </a:cubicBezTo>
                <a:lnTo>
                  <a:pt x="82867" y="30004"/>
                </a:lnTo>
                <a:lnTo>
                  <a:pt x="76390" y="22479"/>
                </a:lnTo>
                <a:cubicBezTo>
                  <a:pt x="64675" y="32671"/>
                  <a:pt x="56293" y="46577"/>
                  <a:pt x="53054" y="62484"/>
                </a:cubicBezTo>
                <a:lnTo>
                  <a:pt x="62770" y="64389"/>
                </a:lnTo>
                <a:lnTo>
                  <a:pt x="53245" y="61913"/>
                </a:lnTo>
                <a:cubicBezTo>
                  <a:pt x="51530" y="68485"/>
                  <a:pt x="50673" y="75247"/>
                  <a:pt x="50673" y="82201"/>
                </a:cubicBezTo>
                <a:cubicBezTo>
                  <a:pt x="50673" y="86582"/>
                  <a:pt x="51054" y="90773"/>
                  <a:pt x="51625" y="94964"/>
                </a:cubicBezTo>
                <a:lnTo>
                  <a:pt x="61436" y="93440"/>
                </a:lnTo>
                <a:lnTo>
                  <a:pt x="62579" y="83629"/>
                </a:lnTo>
                <a:lnTo>
                  <a:pt x="62484" y="83629"/>
                </a:lnTo>
                <a:lnTo>
                  <a:pt x="61913" y="83534"/>
                </a:lnTo>
                <a:lnTo>
                  <a:pt x="61341" y="83534"/>
                </a:lnTo>
                <a:cubicBezTo>
                  <a:pt x="27432" y="83534"/>
                  <a:pt x="0" y="111062"/>
                  <a:pt x="0" y="144875"/>
                </a:cubicBezTo>
                <a:cubicBezTo>
                  <a:pt x="0" y="178784"/>
                  <a:pt x="27432" y="206216"/>
                  <a:pt x="61246" y="206216"/>
                </a:cubicBezTo>
                <a:lnTo>
                  <a:pt x="274796" y="206216"/>
                </a:lnTo>
                <a:cubicBezTo>
                  <a:pt x="308610" y="206216"/>
                  <a:pt x="336042" y="178784"/>
                  <a:pt x="336042" y="144875"/>
                </a:cubicBezTo>
                <a:cubicBezTo>
                  <a:pt x="336042" y="111062"/>
                  <a:pt x="308610" y="83534"/>
                  <a:pt x="274796" y="83534"/>
                </a:cubicBezTo>
                <a:lnTo>
                  <a:pt x="274796" y="93440"/>
                </a:lnTo>
                <a:lnTo>
                  <a:pt x="274796" y="103346"/>
                </a:lnTo>
                <a:cubicBezTo>
                  <a:pt x="286321" y="103346"/>
                  <a:pt x="296608" y="107918"/>
                  <a:pt x="304229" y="115538"/>
                </a:cubicBezTo>
                <a:cubicBezTo>
                  <a:pt x="311753" y="123063"/>
                  <a:pt x="316325" y="133350"/>
                  <a:pt x="316325" y="144875"/>
                </a:cubicBezTo>
                <a:cubicBezTo>
                  <a:pt x="316325" y="156401"/>
                  <a:pt x="311753" y="166688"/>
                  <a:pt x="304229" y="174307"/>
                </a:cubicBezTo>
                <a:cubicBezTo>
                  <a:pt x="296608" y="181832"/>
                  <a:pt x="286321" y="186404"/>
                  <a:pt x="274796" y="186404"/>
                </a:cubicBezTo>
                <a:lnTo>
                  <a:pt x="61246" y="186404"/>
                </a:lnTo>
                <a:cubicBezTo>
                  <a:pt x="49721" y="186404"/>
                  <a:pt x="39433" y="181832"/>
                  <a:pt x="31909" y="174307"/>
                </a:cubicBezTo>
                <a:cubicBezTo>
                  <a:pt x="24384" y="166688"/>
                  <a:pt x="19717" y="156401"/>
                  <a:pt x="19717" y="144875"/>
                </a:cubicBezTo>
                <a:cubicBezTo>
                  <a:pt x="19717" y="133350"/>
                  <a:pt x="24384" y="123063"/>
                  <a:pt x="31909" y="115538"/>
                </a:cubicBezTo>
                <a:cubicBezTo>
                  <a:pt x="39433" y="107918"/>
                  <a:pt x="49721" y="103346"/>
                  <a:pt x="61341" y="103346"/>
                </a:cubicBezTo>
                <a:lnTo>
                  <a:pt x="61341" y="93440"/>
                </a:lnTo>
                <a:lnTo>
                  <a:pt x="60103" y="103251"/>
                </a:lnTo>
                <a:lnTo>
                  <a:pt x="60198" y="103251"/>
                </a:lnTo>
                <a:lnTo>
                  <a:pt x="73152" y="104870"/>
                </a:lnTo>
                <a:lnTo>
                  <a:pt x="71152" y="91916"/>
                </a:lnTo>
                <a:cubicBezTo>
                  <a:pt x="70675" y="88773"/>
                  <a:pt x="70390" y="85535"/>
                  <a:pt x="70390" y="82201"/>
                </a:cubicBezTo>
                <a:cubicBezTo>
                  <a:pt x="70390" y="76867"/>
                  <a:pt x="71056" y="71723"/>
                  <a:pt x="72295" y="66865"/>
                </a:cubicBezTo>
                <a:lnTo>
                  <a:pt x="72390" y="66580"/>
                </a:lnTo>
                <a:lnTo>
                  <a:pt x="72390" y="66294"/>
                </a:lnTo>
                <a:cubicBezTo>
                  <a:pt x="74771" y="54864"/>
                  <a:pt x="80772" y="44863"/>
                  <a:pt x="89345" y="37433"/>
                </a:cubicBezTo>
                <a:lnTo>
                  <a:pt x="89535" y="37243"/>
                </a:lnTo>
                <a:lnTo>
                  <a:pt x="89725" y="37147"/>
                </a:lnTo>
                <a:cubicBezTo>
                  <a:pt x="100965" y="26384"/>
                  <a:pt x="116014" y="19717"/>
                  <a:pt x="132779" y="19717"/>
                </a:cubicBezTo>
                <a:cubicBezTo>
                  <a:pt x="153257" y="19717"/>
                  <a:pt x="171355" y="29623"/>
                  <a:pt x="182785" y="44863"/>
                </a:cubicBezTo>
                <a:lnTo>
                  <a:pt x="187452" y="51054"/>
                </a:lnTo>
                <a:lnTo>
                  <a:pt x="194596" y="48006"/>
                </a:lnTo>
                <a:cubicBezTo>
                  <a:pt x="200596" y="45339"/>
                  <a:pt x="207073" y="43910"/>
                  <a:pt x="213931" y="43910"/>
                </a:cubicBezTo>
                <a:cubicBezTo>
                  <a:pt x="227362" y="43910"/>
                  <a:pt x="239363" y="49339"/>
                  <a:pt x="248126" y="58103"/>
                </a:cubicBezTo>
                <a:cubicBezTo>
                  <a:pt x="256889" y="66865"/>
                  <a:pt x="262223" y="78867"/>
                  <a:pt x="262319" y="92297"/>
                </a:cubicBezTo>
                <a:lnTo>
                  <a:pt x="272129" y="92297"/>
                </a:lnTo>
                <a:lnTo>
                  <a:pt x="262319" y="92107"/>
                </a:lnTo>
                <a:lnTo>
                  <a:pt x="262223" y="93250"/>
                </a:lnTo>
                <a:lnTo>
                  <a:pt x="262033" y="103822"/>
                </a:lnTo>
                <a:lnTo>
                  <a:pt x="272510" y="103346"/>
                </a:lnTo>
                <a:cubicBezTo>
                  <a:pt x="273367" y="103346"/>
                  <a:pt x="274130" y="103346"/>
                  <a:pt x="274796" y="103346"/>
                </a:cubicBezTo>
                <a:lnTo>
                  <a:pt x="274796" y="93440"/>
                </a:lnTo>
                <a:close/>
              </a:path>
            </a:pathLst>
          </a:custGeom>
          <a:solidFill>
            <a:srgbClr val="FFFFFF"/>
          </a:solidFill>
          <a:ln w="9525" cap="flat">
            <a:noFill/>
            <a:prstDash val="solid"/>
            <a:miter/>
          </a:ln>
        </p:spPr>
        <p:txBody>
          <a:bodyPr rtlCol="0" anchor="ctr"/>
          <a:lstStyle/>
          <a:p>
            <a:endParaRPr lang="ru-RU"/>
          </a:p>
        </p:txBody>
      </p:sp>
      <p:sp>
        <p:nvSpPr>
          <p:cNvPr id="1172" name="Полилиния: фигура 1171">
            <a:extLst>
              <a:ext uri="{FF2B5EF4-FFF2-40B4-BE49-F238E27FC236}">
                <a16:creationId xmlns:a16="http://schemas.microsoft.com/office/drawing/2014/main" id="{48984AA6-DAAB-2D60-6079-811F933C25FC}"/>
              </a:ext>
            </a:extLst>
          </p:cNvPr>
          <p:cNvSpPr/>
          <p:nvPr/>
        </p:nvSpPr>
        <p:spPr>
          <a:xfrm>
            <a:off x="3731422" y="4015184"/>
            <a:ext cx="336041" cy="206216"/>
          </a:xfrm>
          <a:custGeom>
            <a:avLst/>
            <a:gdLst>
              <a:gd name="connsiteX0" fmla="*/ 274796 w 336041"/>
              <a:gd name="connsiteY0" fmla="*/ 103346 h 206216"/>
              <a:gd name="connsiteX1" fmla="*/ 274796 w 336041"/>
              <a:gd name="connsiteY1" fmla="*/ 93440 h 206216"/>
              <a:gd name="connsiteX2" fmla="*/ 274796 w 336041"/>
              <a:gd name="connsiteY2" fmla="*/ 83534 h 206216"/>
              <a:gd name="connsiteX3" fmla="*/ 271653 w 336041"/>
              <a:gd name="connsiteY3" fmla="*/ 83629 h 206216"/>
              <a:gd name="connsiteX4" fmla="*/ 272129 w 336041"/>
              <a:gd name="connsiteY4" fmla="*/ 93536 h 206216"/>
              <a:gd name="connsiteX5" fmla="*/ 281940 w 336041"/>
              <a:gd name="connsiteY5" fmla="*/ 93726 h 206216"/>
              <a:gd name="connsiteX6" fmla="*/ 282035 w 336041"/>
              <a:gd name="connsiteY6" fmla="*/ 92488 h 206216"/>
              <a:gd name="connsiteX7" fmla="*/ 282035 w 336041"/>
              <a:gd name="connsiteY7" fmla="*/ 92393 h 206216"/>
              <a:gd name="connsiteX8" fmla="*/ 282035 w 336041"/>
              <a:gd name="connsiteY8" fmla="*/ 92297 h 206216"/>
              <a:gd name="connsiteX9" fmla="*/ 213931 w 336041"/>
              <a:gd name="connsiteY9" fmla="*/ 24194 h 206216"/>
              <a:gd name="connsiteX10" fmla="*/ 186785 w 336041"/>
              <a:gd name="connsiteY10" fmla="*/ 29908 h 206216"/>
              <a:gd name="connsiteX11" fmla="*/ 190690 w 336041"/>
              <a:gd name="connsiteY11" fmla="*/ 38957 h 206216"/>
              <a:gd name="connsiteX12" fmla="*/ 198596 w 336041"/>
              <a:gd name="connsiteY12" fmla="*/ 32956 h 206216"/>
              <a:gd name="connsiteX13" fmla="*/ 132779 w 336041"/>
              <a:gd name="connsiteY13" fmla="*/ 0 h 206216"/>
              <a:gd name="connsiteX14" fmla="*/ 76009 w 336041"/>
              <a:gd name="connsiteY14" fmla="*/ 22860 h 206216"/>
              <a:gd name="connsiteX15" fmla="*/ 82867 w 336041"/>
              <a:gd name="connsiteY15" fmla="*/ 30004 h 206216"/>
              <a:gd name="connsiteX16" fmla="*/ 76390 w 336041"/>
              <a:gd name="connsiteY16" fmla="*/ 22479 h 206216"/>
              <a:gd name="connsiteX17" fmla="*/ 53054 w 336041"/>
              <a:gd name="connsiteY17" fmla="*/ 62484 h 206216"/>
              <a:gd name="connsiteX18" fmla="*/ 62770 w 336041"/>
              <a:gd name="connsiteY18" fmla="*/ 64389 h 206216"/>
              <a:gd name="connsiteX19" fmla="*/ 53245 w 336041"/>
              <a:gd name="connsiteY19" fmla="*/ 61913 h 206216"/>
              <a:gd name="connsiteX20" fmla="*/ 50673 w 336041"/>
              <a:gd name="connsiteY20" fmla="*/ 82201 h 206216"/>
              <a:gd name="connsiteX21" fmla="*/ 51625 w 336041"/>
              <a:gd name="connsiteY21" fmla="*/ 94964 h 206216"/>
              <a:gd name="connsiteX22" fmla="*/ 61436 w 336041"/>
              <a:gd name="connsiteY22" fmla="*/ 93440 h 206216"/>
              <a:gd name="connsiteX23" fmla="*/ 62579 w 336041"/>
              <a:gd name="connsiteY23" fmla="*/ 83629 h 206216"/>
              <a:gd name="connsiteX24" fmla="*/ 62484 w 336041"/>
              <a:gd name="connsiteY24" fmla="*/ 83629 h 206216"/>
              <a:gd name="connsiteX25" fmla="*/ 61913 w 336041"/>
              <a:gd name="connsiteY25" fmla="*/ 83534 h 206216"/>
              <a:gd name="connsiteX26" fmla="*/ 61341 w 336041"/>
              <a:gd name="connsiteY26" fmla="*/ 83534 h 206216"/>
              <a:gd name="connsiteX27" fmla="*/ 0 w 336041"/>
              <a:gd name="connsiteY27" fmla="*/ 144875 h 206216"/>
              <a:gd name="connsiteX28" fmla="*/ 61246 w 336041"/>
              <a:gd name="connsiteY28" fmla="*/ 206216 h 206216"/>
              <a:gd name="connsiteX29" fmla="*/ 274796 w 336041"/>
              <a:gd name="connsiteY29" fmla="*/ 206216 h 206216"/>
              <a:gd name="connsiteX30" fmla="*/ 336042 w 336041"/>
              <a:gd name="connsiteY30" fmla="*/ 144875 h 206216"/>
              <a:gd name="connsiteX31" fmla="*/ 274796 w 336041"/>
              <a:gd name="connsiteY31" fmla="*/ 83534 h 206216"/>
              <a:gd name="connsiteX32" fmla="*/ 271653 w 336041"/>
              <a:gd name="connsiteY32" fmla="*/ 83629 h 206216"/>
              <a:gd name="connsiteX33" fmla="*/ 304229 w 336041"/>
              <a:gd name="connsiteY33" fmla="*/ 115538 h 206216"/>
              <a:gd name="connsiteX34" fmla="*/ 316325 w 336041"/>
              <a:gd name="connsiteY34" fmla="*/ 144875 h 206216"/>
              <a:gd name="connsiteX35" fmla="*/ 304229 w 336041"/>
              <a:gd name="connsiteY35" fmla="*/ 174307 h 206216"/>
              <a:gd name="connsiteX36" fmla="*/ 274796 w 336041"/>
              <a:gd name="connsiteY36" fmla="*/ 186404 h 206216"/>
              <a:gd name="connsiteX37" fmla="*/ 61246 w 336041"/>
              <a:gd name="connsiteY37" fmla="*/ 186404 h 206216"/>
              <a:gd name="connsiteX38" fmla="*/ 31909 w 336041"/>
              <a:gd name="connsiteY38" fmla="*/ 174307 h 206216"/>
              <a:gd name="connsiteX39" fmla="*/ 19717 w 336041"/>
              <a:gd name="connsiteY39" fmla="*/ 144875 h 206216"/>
              <a:gd name="connsiteX40" fmla="*/ 31909 w 336041"/>
              <a:gd name="connsiteY40" fmla="*/ 115538 h 206216"/>
              <a:gd name="connsiteX41" fmla="*/ 61341 w 336041"/>
              <a:gd name="connsiteY41" fmla="*/ 103346 h 206216"/>
              <a:gd name="connsiteX42" fmla="*/ 61341 w 336041"/>
              <a:gd name="connsiteY42" fmla="*/ 93440 h 206216"/>
              <a:gd name="connsiteX43" fmla="*/ 60103 w 336041"/>
              <a:gd name="connsiteY43" fmla="*/ 103251 h 206216"/>
              <a:gd name="connsiteX44" fmla="*/ 60198 w 336041"/>
              <a:gd name="connsiteY44" fmla="*/ 103251 h 206216"/>
              <a:gd name="connsiteX45" fmla="*/ 73152 w 336041"/>
              <a:gd name="connsiteY45" fmla="*/ 104870 h 206216"/>
              <a:gd name="connsiteX46" fmla="*/ 71152 w 336041"/>
              <a:gd name="connsiteY46" fmla="*/ 91916 h 206216"/>
              <a:gd name="connsiteX47" fmla="*/ 70390 w 336041"/>
              <a:gd name="connsiteY47" fmla="*/ 82201 h 206216"/>
              <a:gd name="connsiteX48" fmla="*/ 72295 w 336041"/>
              <a:gd name="connsiteY48" fmla="*/ 66865 h 206216"/>
              <a:gd name="connsiteX49" fmla="*/ 72390 w 336041"/>
              <a:gd name="connsiteY49" fmla="*/ 66580 h 206216"/>
              <a:gd name="connsiteX50" fmla="*/ 72390 w 336041"/>
              <a:gd name="connsiteY50" fmla="*/ 66294 h 206216"/>
              <a:gd name="connsiteX51" fmla="*/ 89345 w 336041"/>
              <a:gd name="connsiteY51" fmla="*/ 37433 h 206216"/>
              <a:gd name="connsiteX52" fmla="*/ 89535 w 336041"/>
              <a:gd name="connsiteY52" fmla="*/ 37243 h 206216"/>
              <a:gd name="connsiteX53" fmla="*/ 89725 w 336041"/>
              <a:gd name="connsiteY53" fmla="*/ 37147 h 206216"/>
              <a:gd name="connsiteX54" fmla="*/ 132779 w 336041"/>
              <a:gd name="connsiteY54" fmla="*/ 19717 h 206216"/>
              <a:gd name="connsiteX55" fmla="*/ 182785 w 336041"/>
              <a:gd name="connsiteY55" fmla="*/ 44863 h 206216"/>
              <a:gd name="connsiteX56" fmla="*/ 187452 w 336041"/>
              <a:gd name="connsiteY56" fmla="*/ 51054 h 206216"/>
              <a:gd name="connsiteX57" fmla="*/ 194596 w 336041"/>
              <a:gd name="connsiteY57" fmla="*/ 48006 h 206216"/>
              <a:gd name="connsiteX58" fmla="*/ 213931 w 336041"/>
              <a:gd name="connsiteY58" fmla="*/ 43910 h 206216"/>
              <a:gd name="connsiteX59" fmla="*/ 248126 w 336041"/>
              <a:gd name="connsiteY59" fmla="*/ 58103 h 206216"/>
              <a:gd name="connsiteX60" fmla="*/ 262319 w 336041"/>
              <a:gd name="connsiteY60" fmla="*/ 92297 h 206216"/>
              <a:gd name="connsiteX61" fmla="*/ 272129 w 336041"/>
              <a:gd name="connsiteY61" fmla="*/ 92297 h 206216"/>
              <a:gd name="connsiteX62" fmla="*/ 262319 w 336041"/>
              <a:gd name="connsiteY62" fmla="*/ 92107 h 206216"/>
              <a:gd name="connsiteX63" fmla="*/ 262223 w 336041"/>
              <a:gd name="connsiteY63" fmla="*/ 93250 h 206216"/>
              <a:gd name="connsiteX64" fmla="*/ 262033 w 336041"/>
              <a:gd name="connsiteY64" fmla="*/ 103822 h 206216"/>
              <a:gd name="connsiteX65" fmla="*/ 272510 w 336041"/>
              <a:gd name="connsiteY65" fmla="*/ 103346 h 206216"/>
              <a:gd name="connsiteX66" fmla="*/ 274796 w 336041"/>
              <a:gd name="connsiteY66" fmla="*/ 103346 h 206216"/>
              <a:gd name="connsiteX67" fmla="*/ 304229 w 336041"/>
              <a:gd name="connsiteY67" fmla="*/ 115538 h 20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216">
                <a:moveTo>
                  <a:pt x="274796" y="103346"/>
                </a:moveTo>
                <a:lnTo>
                  <a:pt x="274796" y="93440"/>
                </a:lnTo>
                <a:lnTo>
                  <a:pt x="274796" y="83534"/>
                </a:lnTo>
                <a:moveTo>
                  <a:pt x="271653" y="83629"/>
                </a:moveTo>
                <a:lnTo>
                  <a:pt x="272129" y="93536"/>
                </a:lnTo>
                <a:lnTo>
                  <a:pt x="281940" y="93726"/>
                </a:lnTo>
                <a:lnTo>
                  <a:pt x="282035" y="92488"/>
                </a:lnTo>
                <a:lnTo>
                  <a:pt x="282035" y="92393"/>
                </a:lnTo>
                <a:lnTo>
                  <a:pt x="282035" y="92297"/>
                </a:lnTo>
                <a:cubicBezTo>
                  <a:pt x="281940" y="54673"/>
                  <a:pt x="251555" y="24194"/>
                  <a:pt x="213931" y="24194"/>
                </a:cubicBezTo>
                <a:cubicBezTo>
                  <a:pt x="204216" y="24194"/>
                  <a:pt x="195072" y="26194"/>
                  <a:pt x="186785" y="29908"/>
                </a:cubicBezTo>
                <a:lnTo>
                  <a:pt x="190690" y="38957"/>
                </a:lnTo>
                <a:lnTo>
                  <a:pt x="198596" y="32956"/>
                </a:lnTo>
                <a:cubicBezTo>
                  <a:pt x="183642" y="12954"/>
                  <a:pt x="159734" y="0"/>
                  <a:pt x="132779" y="0"/>
                </a:cubicBezTo>
                <a:cubicBezTo>
                  <a:pt x="110776" y="0"/>
                  <a:pt x="90773" y="8763"/>
                  <a:pt x="76009" y="22860"/>
                </a:cubicBezTo>
                <a:lnTo>
                  <a:pt x="82867" y="30004"/>
                </a:lnTo>
                <a:lnTo>
                  <a:pt x="76390" y="22479"/>
                </a:lnTo>
                <a:cubicBezTo>
                  <a:pt x="64675" y="32671"/>
                  <a:pt x="56293" y="46577"/>
                  <a:pt x="53054" y="62484"/>
                </a:cubicBezTo>
                <a:lnTo>
                  <a:pt x="62770" y="64389"/>
                </a:lnTo>
                <a:lnTo>
                  <a:pt x="53245" y="61913"/>
                </a:lnTo>
                <a:cubicBezTo>
                  <a:pt x="51530" y="68485"/>
                  <a:pt x="50673" y="75247"/>
                  <a:pt x="50673" y="82201"/>
                </a:cubicBezTo>
                <a:cubicBezTo>
                  <a:pt x="50673" y="86582"/>
                  <a:pt x="51054" y="90773"/>
                  <a:pt x="51625" y="94964"/>
                </a:cubicBezTo>
                <a:lnTo>
                  <a:pt x="61436" y="93440"/>
                </a:lnTo>
                <a:lnTo>
                  <a:pt x="62579" y="83629"/>
                </a:lnTo>
                <a:lnTo>
                  <a:pt x="62484" y="83629"/>
                </a:lnTo>
                <a:lnTo>
                  <a:pt x="61913" y="83534"/>
                </a:lnTo>
                <a:lnTo>
                  <a:pt x="61341" y="83534"/>
                </a:lnTo>
                <a:cubicBezTo>
                  <a:pt x="27432" y="83534"/>
                  <a:pt x="0" y="111062"/>
                  <a:pt x="0" y="144875"/>
                </a:cubicBezTo>
                <a:cubicBezTo>
                  <a:pt x="0" y="178784"/>
                  <a:pt x="27432" y="206216"/>
                  <a:pt x="61246" y="206216"/>
                </a:cubicBezTo>
                <a:lnTo>
                  <a:pt x="274796" y="206216"/>
                </a:lnTo>
                <a:cubicBezTo>
                  <a:pt x="308610" y="206216"/>
                  <a:pt x="336042" y="178784"/>
                  <a:pt x="336042" y="144875"/>
                </a:cubicBezTo>
                <a:cubicBezTo>
                  <a:pt x="336042" y="111062"/>
                  <a:pt x="308610" y="83534"/>
                  <a:pt x="274796" y="83534"/>
                </a:cubicBezTo>
                <a:cubicBezTo>
                  <a:pt x="273748" y="83534"/>
                  <a:pt x="272701" y="83629"/>
                  <a:pt x="271653" y="83629"/>
                </a:cubicBezTo>
                <a:close/>
                <a:moveTo>
                  <a:pt x="304229" y="115538"/>
                </a:moveTo>
                <a:cubicBezTo>
                  <a:pt x="311753" y="123063"/>
                  <a:pt x="316325" y="133350"/>
                  <a:pt x="316325" y="144875"/>
                </a:cubicBezTo>
                <a:cubicBezTo>
                  <a:pt x="316325" y="156401"/>
                  <a:pt x="311753" y="166688"/>
                  <a:pt x="304229" y="174307"/>
                </a:cubicBezTo>
                <a:cubicBezTo>
                  <a:pt x="296608" y="181832"/>
                  <a:pt x="286321" y="186404"/>
                  <a:pt x="274796" y="186404"/>
                </a:cubicBezTo>
                <a:lnTo>
                  <a:pt x="61246" y="186404"/>
                </a:lnTo>
                <a:cubicBezTo>
                  <a:pt x="49721" y="186404"/>
                  <a:pt x="39433" y="181832"/>
                  <a:pt x="31909" y="174307"/>
                </a:cubicBezTo>
                <a:cubicBezTo>
                  <a:pt x="24384" y="166688"/>
                  <a:pt x="19717" y="156401"/>
                  <a:pt x="19717" y="144875"/>
                </a:cubicBezTo>
                <a:cubicBezTo>
                  <a:pt x="19717" y="133350"/>
                  <a:pt x="24384" y="123063"/>
                  <a:pt x="31909" y="115538"/>
                </a:cubicBezTo>
                <a:cubicBezTo>
                  <a:pt x="39433" y="107918"/>
                  <a:pt x="49721" y="103346"/>
                  <a:pt x="61341" y="103346"/>
                </a:cubicBezTo>
                <a:lnTo>
                  <a:pt x="61341" y="93440"/>
                </a:lnTo>
                <a:lnTo>
                  <a:pt x="60103" y="103251"/>
                </a:lnTo>
                <a:lnTo>
                  <a:pt x="60198" y="103251"/>
                </a:lnTo>
                <a:lnTo>
                  <a:pt x="73152" y="104870"/>
                </a:lnTo>
                <a:lnTo>
                  <a:pt x="71152" y="91916"/>
                </a:lnTo>
                <a:cubicBezTo>
                  <a:pt x="70675" y="88773"/>
                  <a:pt x="70390" y="85535"/>
                  <a:pt x="70390" y="82201"/>
                </a:cubicBezTo>
                <a:cubicBezTo>
                  <a:pt x="70390" y="76867"/>
                  <a:pt x="71056" y="71723"/>
                  <a:pt x="72295" y="66865"/>
                </a:cubicBezTo>
                <a:lnTo>
                  <a:pt x="72390" y="66580"/>
                </a:lnTo>
                <a:lnTo>
                  <a:pt x="72390" y="66294"/>
                </a:lnTo>
                <a:cubicBezTo>
                  <a:pt x="74771" y="54864"/>
                  <a:pt x="80772" y="44863"/>
                  <a:pt x="89345" y="37433"/>
                </a:cubicBezTo>
                <a:lnTo>
                  <a:pt x="89535" y="37243"/>
                </a:lnTo>
                <a:lnTo>
                  <a:pt x="89725" y="37147"/>
                </a:lnTo>
                <a:cubicBezTo>
                  <a:pt x="100965" y="26384"/>
                  <a:pt x="116014" y="19717"/>
                  <a:pt x="132779" y="19717"/>
                </a:cubicBezTo>
                <a:cubicBezTo>
                  <a:pt x="153257" y="19717"/>
                  <a:pt x="171355" y="29623"/>
                  <a:pt x="182785" y="44863"/>
                </a:cubicBezTo>
                <a:lnTo>
                  <a:pt x="187452" y="51054"/>
                </a:lnTo>
                <a:lnTo>
                  <a:pt x="194596" y="48006"/>
                </a:lnTo>
                <a:cubicBezTo>
                  <a:pt x="200596" y="45339"/>
                  <a:pt x="207073" y="43910"/>
                  <a:pt x="213931" y="43910"/>
                </a:cubicBezTo>
                <a:cubicBezTo>
                  <a:pt x="227362" y="43910"/>
                  <a:pt x="239363" y="49339"/>
                  <a:pt x="248126" y="58103"/>
                </a:cubicBezTo>
                <a:cubicBezTo>
                  <a:pt x="256889" y="66865"/>
                  <a:pt x="262223" y="78867"/>
                  <a:pt x="262319" y="92297"/>
                </a:cubicBezTo>
                <a:lnTo>
                  <a:pt x="272129" y="92297"/>
                </a:lnTo>
                <a:lnTo>
                  <a:pt x="262319" y="92107"/>
                </a:lnTo>
                <a:lnTo>
                  <a:pt x="262223" y="93250"/>
                </a:lnTo>
                <a:lnTo>
                  <a:pt x="262033" y="103822"/>
                </a:lnTo>
                <a:lnTo>
                  <a:pt x="272510" y="103346"/>
                </a:lnTo>
                <a:cubicBezTo>
                  <a:pt x="273367" y="103346"/>
                  <a:pt x="274130" y="103346"/>
                  <a:pt x="274796" y="103346"/>
                </a:cubicBezTo>
                <a:cubicBezTo>
                  <a:pt x="286321" y="103346"/>
                  <a:pt x="296608" y="107918"/>
                  <a:pt x="304229" y="115538"/>
                </a:cubicBezTo>
                <a:close/>
              </a:path>
            </a:pathLst>
          </a:custGeom>
          <a:noFill/>
          <a:ln w="1270" cap="flat">
            <a:solidFill>
              <a:srgbClr val="000000">
                <a:alpha val="0"/>
              </a:srgbClr>
            </a:solidFill>
            <a:prstDash val="solid"/>
            <a:miter/>
          </a:ln>
        </p:spPr>
        <p:txBody>
          <a:bodyPr rtlCol="0" anchor="ctr"/>
          <a:lstStyle/>
          <a:p>
            <a:endParaRPr lang="ru-RU"/>
          </a:p>
        </p:txBody>
      </p:sp>
      <p:sp>
        <p:nvSpPr>
          <p:cNvPr id="1173" name="Полилиния: фигура 1172">
            <a:extLst>
              <a:ext uri="{FF2B5EF4-FFF2-40B4-BE49-F238E27FC236}">
                <a16:creationId xmlns:a16="http://schemas.microsoft.com/office/drawing/2014/main" id="{478ABBFA-6D86-CA02-789C-1737E91B1DF7}"/>
              </a:ext>
            </a:extLst>
          </p:cNvPr>
          <p:cNvSpPr/>
          <p:nvPr/>
        </p:nvSpPr>
        <p:spPr>
          <a:xfrm>
            <a:off x="2859598" y="2942383"/>
            <a:ext cx="336041" cy="206120"/>
          </a:xfrm>
          <a:custGeom>
            <a:avLst/>
            <a:gdLst>
              <a:gd name="connsiteX0" fmla="*/ 274891 w 336041"/>
              <a:gd name="connsiteY0" fmla="*/ 93440 h 206120"/>
              <a:gd name="connsiteX1" fmla="*/ 274891 w 336041"/>
              <a:gd name="connsiteY1" fmla="*/ 83534 h 206120"/>
              <a:gd name="connsiteX2" fmla="*/ 271653 w 336041"/>
              <a:gd name="connsiteY2" fmla="*/ 83629 h 206120"/>
              <a:gd name="connsiteX3" fmla="*/ 272129 w 336041"/>
              <a:gd name="connsiteY3" fmla="*/ 93440 h 206120"/>
              <a:gd name="connsiteX4" fmla="*/ 282035 w 336041"/>
              <a:gd name="connsiteY4" fmla="*/ 93631 h 206120"/>
              <a:gd name="connsiteX5" fmla="*/ 282035 w 336041"/>
              <a:gd name="connsiteY5" fmla="*/ 92488 h 206120"/>
              <a:gd name="connsiteX6" fmla="*/ 282035 w 336041"/>
              <a:gd name="connsiteY6" fmla="*/ 92297 h 206120"/>
              <a:gd name="connsiteX7" fmla="*/ 282035 w 336041"/>
              <a:gd name="connsiteY7" fmla="*/ 92202 h 206120"/>
              <a:gd name="connsiteX8" fmla="*/ 214027 w 336041"/>
              <a:gd name="connsiteY8" fmla="*/ 24098 h 206120"/>
              <a:gd name="connsiteX9" fmla="*/ 186785 w 336041"/>
              <a:gd name="connsiteY9" fmla="*/ 29813 h 206120"/>
              <a:gd name="connsiteX10" fmla="*/ 190690 w 336041"/>
              <a:gd name="connsiteY10" fmla="*/ 38862 h 206120"/>
              <a:gd name="connsiteX11" fmla="*/ 198596 w 336041"/>
              <a:gd name="connsiteY11" fmla="*/ 32957 h 206120"/>
              <a:gd name="connsiteX12" fmla="*/ 132874 w 336041"/>
              <a:gd name="connsiteY12" fmla="*/ 0 h 206120"/>
              <a:gd name="connsiteX13" fmla="*/ 76105 w 336041"/>
              <a:gd name="connsiteY13" fmla="*/ 22765 h 206120"/>
              <a:gd name="connsiteX14" fmla="*/ 82867 w 336041"/>
              <a:gd name="connsiteY14" fmla="*/ 29908 h 206120"/>
              <a:gd name="connsiteX15" fmla="*/ 76486 w 336041"/>
              <a:gd name="connsiteY15" fmla="*/ 22479 h 206120"/>
              <a:gd name="connsiteX16" fmla="*/ 53149 w 336041"/>
              <a:gd name="connsiteY16" fmla="*/ 62389 h 206120"/>
              <a:gd name="connsiteX17" fmla="*/ 62770 w 336041"/>
              <a:gd name="connsiteY17" fmla="*/ 64389 h 206120"/>
              <a:gd name="connsiteX18" fmla="*/ 53245 w 336041"/>
              <a:gd name="connsiteY18" fmla="*/ 61913 h 206120"/>
              <a:gd name="connsiteX19" fmla="*/ 50673 w 336041"/>
              <a:gd name="connsiteY19" fmla="*/ 82201 h 206120"/>
              <a:gd name="connsiteX20" fmla="*/ 51721 w 336041"/>
              <a:gd name="connsiteY20" fmla="*/ 94964 h 206120"/>
              <a:gd name="connsiteX21" fmla="*/ 61436 w 336041"/>
              <a:gd name="connsiteY21" fmla="*/ 93440 h 206120"/>
              <a:gd name="connsiteX22" fmla="*/ 62008 w 336041"/>
              <a:gd name="connsiteY22" fmla="*/ 83534 h 206120"/>
              <a:gd name="connsiteX23" fmla="*/ 61913 w 336041"/>
              <a:gd name="connsiteY23" fmla="*/ 83534 h 206120"/>
              <a:gd name="connsiteX24" fmla="*/ 61627 w 336041"/>
              <a:gd name="connsiteY24" fmla="*/ 83534 h 206120"/>
              <a:gd name="connsiteX25" fmla="*/ 61341 w 336041"/>
              <a:gd name="connsiteY25" fmla="*/ 83534 h 206120"/>
              <a:gd name="connsiteX26" fmla="*/ 0 w 336041"/>
              <a:gd name="connsiteY26" fmla="*/ 144875 h 206120"/>
              <a:gd name="connsiteX27" fmla="*/ 61246 w 336041"/>
              <a:gd name="connsiteY27" fmla="*/ 206121 h 206120"/>
              <a:gd name="connsiteX28" fmla="*/ 274891 w 336041"/>
              <a:gd name="connsiteY28" fmla="*/ 206121 h 206120"/>
              <a:gd name="connsiteX29" fmla="*/ 336042 w 336041"/>
              <a:gd name="connsiteY29" fmla="*/ 144875 h 206120"/>
              <a:gd name="connsiteX30" fmla="*/ 274891 w 336041"/>
              <a:gd name="connsiteY30" fmla="*/ 83534 h 206120"/>
              <a:gd name="connsiteX31" fmla="*/ 274891 w 336041"/>
              <a:gd name="connsiteY31" fmla="*/ 93440 h 206120"/>
              <a:gd name="connsiteX32" fmla="*/ 274891 w 336041"/>
              <a:gd name="connsiteY32" fmla="*/ 103251 h 206120"/>
              <a:gd name="connsiteX33" fmla="*/ 304228 w 336041"/>
              <a:gd name="connsiteY33" fmla="*/ 115443 h 206120"/>
              <a:gd name="connsiteX34" fmla="*/ 316325 w 336041"/>
              <a:gd name="connsiteY34" fmla="*/ 144875 h 206120"/>
              <a:gd name="connsiteX35" fmla="*/ 304228 w 336041"/>
              <a:gd name="connsiteY35" fmla="*/ 174212 h 206120"/>
              <a:gd name="connsiteX36" fmla="*/ 274891 w 336041"/>
              <a:gd name="connsiteY36" fmla="*/ 186404 h 206120"/>
              <a:gd name="connsiteX37" fmla="*/ 61246 w 336041"/>
              <a:gd name="connsiteY37" fmla="*/ 186404 h 206120"/>
              <a:gd name="connsiteX38" fmla="*/ 31909 w 336041"/>
              <a:gd name="connsiteY38" fmla="*/ 174212 h 206120"/>
              <a:gd name="connsiteX39" fmla="*/ 19717 w 336041"/>
              <a:gd name="connsiteY39" fmla="*/ 144875 h 206120"/>
              <a:gd name="connsiteX40" fmla="*/ 31909 w 336041"/>
              <a:gd name="connsiteY40" fmla="*/ 115443 h 206120"/>
              <a:gd name="connsiteX41" fmla="*/ 61341 w 336041"/>
              <a:gd name="connsiteY41" fmla="*/ 103251 h 206120"/>
              <a:gd name="connsiteX42" fmla="*/ 61341 w 336041"/>
              <a:gd name="connsiteY42" fmla="*/ 93440 h 206120"/>
              <a:gd name="connsiteX43" fmla="*/ 60674 w 336041"/>
              <a:gd name="connsiteY43" fmla="*/ 103251 h 206120"/>
              <a:gd name="connsiteX44" fmla="*/ 60769 w 336041"/>
              <a:gd name="connsiteY44" fmla="*/ 103251 h 206120"/>
              <a:gd name="connsiteX45" fmla="*/ 73057 w 336041"/>
              <a:gd name="connsiteY45" fmla="*/ 104013 h 206120"/>
              <a:gd name="connsiteX46" fmla="*/ 71152 w 336041"/>
              <a:gd name="connsiteY46" fmla="*/ 91916 h 206120"/>
              <a:gd name="connsiteX47" fmla="*/ 70390 w 336041"/>
              <a:gd name="connsiteY47" fmla="*/ 82201 h 206120"/>
              <a:gd name="connsiteX48" fmla="*/ 72390 w 336041"/>
              <a:gd name="connsiteY48" fmla="*/ 66770 h 206120"/>
              <a:gd name="connsiteX49" fmla="*/ 72390 w 336041"/>
              <a:gd name="connsiteY49" fmla="*/ 66580 h 206120"/>
              <a:gd name="connsiteX50" fmla="*/ 72485 w 336041"/>
              <a:gd name="connsiteY50" fmla="*/ 66294 h 206120"/>
              <a:gd name="connsiteX51" fmla="*/ 89344 w 336041"/>
              <a:gd name="connsiteY51" fmla="*/ 37433 h 206120"/>
              <a:gd name="connsiteX52" fmla="*/ 89535 w 336041"/>
              <a:gd name="connsiteY52" fmla="*/ 37243 h 206120"/>
              <a:gd name="connsiteX53" fmla="*/ 89725 w 336041"/>
              <a:gd name="connsiteY53" fmla="*/ 37052 h 206120"/>
              <a:gd name="connsiteX54" fmla="*/ 132874 w 336041"/>
              <a:gd name="connsiteY54" fmla="*/ 19717 h 206120"/>
              <a:gd name="connsiteX55" fmla="*/ 182785 w 336041"/>
              <a:gd name="connsiteY55" fmla="*/ 44767 h 206120"/>
              <a:gd name="connsiteX56" fmla="*/ 187547 w 336041"/>
              <a:gd name="connsiteY56" fmla="*/ 51054 h 206120"/>
              <a:gd name="connsiteX57" fmla="*/ 194691 w 336041"/>
              <a:gd name="connsiteY57" fmla="*/ 47911 h 206120"/>
              <a:gd name="connsiteX58" fmla="*/ 214027 w 336041"/>
              <a:gd name="connsiteY58" fmla="*/ 43910 h 206120"/>
              <a:gd name="connsiteX59" fmla="*/ 248126 w 336041"/>
              <a:gd name="connsiteY59" fmla="*/ 58007 h 206120"/>
              <a:gd name="connsiteX60" fmla="*/ 262318 w 336041"/>
              <a:gd name="connsiteY60" fmla="*/ 92202 h 206120"/>
              <a:gd name="connsiteX61" fmla="*/ 272129 w 336041"/>
              <a:gd name="connsiteY61" fmla="*/ 92202 h 206120"/>
              <a:gd name="connsiteX62" fmla="*/ 262318 w 336041"/>
              <a:gd name="connsiteY62" fmla="*/ 92012 h 206120"/>
              <a:gd name="connsiteX63" fmla="*/ 262318 w 336041"/>
              <a:gd name="connsiteY63" fmla="*/ 93250 h 206120"/>
              <a:gd name="connsiteX64" fmla="*/ 262033 w 336041"/>
              <a:gd name="connsiteY64" fmla="*/ 103823 h 206120"/>
              <a:gd name="connsiteX65" fmla="*/ 272605 w 336041"/>
              <a:gd name="connsiteY65" fmla="*/ 103346 h 206120"/>
              <a:gd name="connsiteX66" fmla="*/ 274891 w 336041"/>
              <a:gd name="connsiteY66" fmla="*/ 103251 h 206120"/>
              <a:gd name="connsiteX67" fmla="*/ 274891 w 336041"/>
              <a:gd name="connsiteY67" fmla="*/ 93440 h 20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120">
                <a:moveTo>
                  <a:pt x="274891" y="93440"/>
                </a:moveTo>
                <a:lnTo>
                  <a:pt x="274891" y="83534"/>
                </a:lnTo>
                <a:cubicBezTo>
                  <a:pt x="273748" y="83534"/>
                  <a:pt x="272701" y="83534"/>
                  <a:pt x="271653" y="83629"/>
                </a:cubicBezTo>
                <a:lnTo>
                  <a:pt x="272129" y="93440"/>
                </a:lnTo>
                <a:lnTo>
                  <a:pt x="282035" y="93631"/>
                </a:lnTo>
                <a:lnTo>
                  <a:pt x="282035" y="92488"/>
                </a:lnTo>
                <a:lnTo>
                  <a:pt x="282035" y="92297"/>
                </a:lnTo>
                <a:lnTo>
                  <a:pt x="282035" y="92202"/>
                </a:lnTo>
                <a:cubicBezTo>
                  <a:pt x="282035" y="54578"/>
                  <a:pt x="251555" y="24098"/>
                  <a:pt x="214027" y="24098"/>
                </a:cubicBezTo>
                <a:cubicBezTo>
                  <a:pt x="204311" y="24098"/>
                  <a:pt x="195072" y="26194"/>
                  <a:pt x="186785" y="29813"/>
                </a:cubicBezTo>
                <a:lnTo>
                  <a:pt x="190690" y="38862"/>
                </a:lnTo>
                <a:lnTo>
                  <a:pt x="198596" y="32957"/>
                </a:lnTo>
                <a:cubicBezTo>
                  <a:pt x="183642" y="12954"/>
                  <a:pt x="159734" y="0"/>
                  <a:pt x="132874" y="0"/>
                </a:cubicBezTo>
                <a:cubicBezTo>
                  <a:pt x="110871" y="0"/>
                  <a:pt x="90773" y="8668"/>
                  <a:pt x="76105" y="22765"/>
                </a:cubicBezTo>
                <a:lnTo>
                  <a:pt x="82867" y="29908"/>
                </a:lnTo>
                <a:lnTo>
                  <a:pt x="76486" y="22479"/>
                </a:lnTo>
                <a:cubicBezTo>
                  <a:pt x="64675" y="32575"/>
                  <a:pt x="56293" y="46577"/>
                  <a:pt x="53149" y="62389"/>
                </a:cubicBezTo>
                <a:lnTo>
                  <a:pt x="62770" y="64389"/>
                </a:lnTo>
                <a:lnTo>
                  <a:pt x="53245" y="61913"/>
                </a:lnTo>
                <a:cubicBezTo>
                  <a:pt x="51530" y="68390"/>
                  <a:pt x="50673" y="75248"/>
                  <a:pt x="50673" y="82201"/>
                </a:cubicBezTo>
                <a:cubicBezTo>
                  <a:pt x="50673" y="86487"/>
                  <a:pt x="51054" y="90773"/>
                  <a:pt x="51721" y="94964"/>
                </a:cubicBezTo>
                <a:lnTo>
                  <a:pt x="61436" y="93440"/>
                </a:lnTo>
                <a:lnTo>
                  <a:pt x="62008" y="83534"/>
                </a:lnTo>
                <a:lnTo>
                  <a:pt x="61913" y="83534"/>
                </a:lnTo>
                <a:lnTo>
                  <a:pt x="61627" y="83534"/>
                </a:lnTo>
                <a:lnTo>
                  <a:pt x="61341" y="83534"/>
                </a:lnTo>
                <a:cubicBezTo>
                  <a:pt x="27432" y="83534"/>
                  <a:pt x="0" y="110966"/>
                  <a:pt x="0" y="144875"/>
                </a:cubicBezTo>
                <a:cubicBezTo>
                  <a:pt x="0" y="178689"/>
                  <a:pt x="27432" y="206121"/>
                  <a:pt x="61246" y="206121"/>
                </a:cubicBezTo>
                <a:lnTo>
                  <a:pt x="274891" y="206121"/>
                </a:lnTo>
                <a:cubicBezTo>
                  <a:pt x="308705" y="206121"/>
                  <a:pt x="336042" y="178689"/>
                  <a:pt x="336042" y="144875"/>
                </a:cubicBezTo>
                <a:cubicBezTo>
                  <a:pt x="336042" y="110966"/>
                  <a:pt x="308705" y="83534"/>
                  <a:pt x="274891" y="83534"/>
                </a:cubicBezTo>
                <a:lnTo>
                  <a:pt x="274891" y="93440"/>
                </a:lnTo>
                <a:lnTo>
                  <a:pt x="274891" y="103251"/>
                </a:lnTo>
                <a:cubicBezTo>
                  <a:pt x="286321" y="103251"/>
                  <a:pt x="296704" y="107918"/>
                  <a:pt x="304228" y="115443"/>
                </a:cubicBezTo>
                <a:cubicBezTo>
                  <a:pt x="311753" y="122968"/>
                  <a:pt x="316325" y="133350"/>
                  <a:pt x="316325" y="144875"/>
                </a:cubicBezTo>
                <a:cubicBezTo>
                  <a:pt x="316325" y="156400"/>
                  <a:pt x="311753" y="166688"/>
                  <a:pt x="304228" y="174212"/>
                </a:cubicBezTo>
                <a:cubicBezTo>
                  <a:pt x="296704" y="181737"/>
                  <a:pt x="286321" y="186404"/>
                  <a:pt x="274891" y="186404"/>
                </a:cubicBezTo>
                <a:lnTo>
                  <a:pt x="61246" y="186404"/>
                </a:lnTo>
                <a:cubicBezTo>
                  <a:pt x="49816" y="186404"/>
                  <a:pt x="39433" y="181737"/>
                  <a:pt x="31909" y="174212"/>
                </a:cubicBezTo>
                <a:cubicBezTo>
                  <a:pt x="24384" y="166688"/>
                  <a:pt x="19717" y="156400"/>
                  <a:pt x="19717" y="144875"/>
                </a:cubicBezTo>
                <a:cubicBezTo>
                  <a:pt x="19717" y="133350"/>
                  <a:pt x="24384" y="122968"/>
                  <a:pt x="31909" y="115443"/>
                </a:cubicBezTo>
                <a:cubicBezTo>
                  <a:pt x="39433" y="107918"/>
                  <a:pt x="49816" y="103251"/>
                  <a:pt x="61341" y="103251"/>
                </a:cubicBezTo>
                <a:lnTo>
                  <a:pt x="61341" y="93440"/>
                </a:lnTo>
                <a:lnTo>
                  <a:pt x="60674" y="103251"/>
                </a:lnTo>
                <a:lnTo>
                  <a:pt x="60769" y="103251"/>
                </a:lnTo>
                <a:lnTo>
                  <a:pt x="73057" y="104013"/>
                </a:lnTo>
                <a:lnTo>
                  <a:pt x="71152" y="91916"/>
                </a:lnTo>
                <a:cubicBezTo>
                  <a:pt x="70675" y="88773"/>
                  <a:pt x="70390" y="85535"/>
                  <a:pt x="70390" y="82201"/>
                </a:cubicBezTo>
                <a:cubicBezTo>
                  <a:pt x="70390" y="76867"/>
                  <a:pt x="71056" y="71723"/>
                  <a:pt x="72390" y="66770"/>
                </a:cubicBezTo>
                <a:lnTo>
                  <a:pt x="72390" y="66580"/>
                </a:lnTo>
                <a:lnTo>
                  <a:pt x="72485" y="66294"/>
                </a:lnTo>
                <a:cubicBezTo>
                  <a:pt x="74771" y="54864"/>
                  <a:pt x="80867" y="44767"/>
                  <a:pt x="89344" y="37433"/>
                </a:cubicBezTo>
                <a:lnTo>
                  <a:pt x="89535" y="37243"/>
                </a:lnTo>
                <a:lnTo>
                  <a:pt x="89725" y="37052"/>
                </a:lnTo>
                <a:cubicBezTo>
                  <a:pt x="100965" y="26289"/>
                  <a:pt x="116110" y="19717"/>
                  <a:pt x="132874" y="19717"/>
                </a:cubicBezTo>
                <a:cubicBezTo>
                  <a:pt x="153352" y="19717"/>
                  <a:pt x="171450" y="29528"/>
                  <a:pt x="182785" y="44767"/>
                </a:cubicBezTo>
                <a:lnTo>
                  <a:pt x="187547" y="51054"/>
                </a:lnTo>
                <a:lnTo>
                  <a:pt x="194691" y="47911"/>
                </a:lnTo>
                <a:cubicBezTo>
                  <a:pt x="200596" y="45339"/>
                  <a:pt x="207073" y="43910"/>
                  <a:pt x="214027" y="43910"/>
                </a:cubicBezTo>
                <a:cubicBezTo>
                  <a:pt x="227362" y="43910"/>
                  <a:pt x="239363" y="49244"/>
                  <a:pt x="248126" y="58007"/>
                </a:cubicBezTo>
                <a:cubicBezTo>
                  <a:pt x="256889" y="66866"/>
                  <a:pt x="262318" y="78867"/>
                  <a:pt x="262318" y="92202"/>
                </a:cubicBezTo>
                <a:lnTo>
                  <a:pt x="272129" y="92202"/>
                </a:lnTo>
                <a:lnTo>
                  <a:pt x="262318" y="92012"/>
                </a:lnTo>
                <a:lnTo>
                  <a:pt x="262318" y="93250"/>
                </a:lnTo>
                <a:lnTo>
                  <a:pt x="262033" y="103823"/>
                </a:lnTo>
                <a:lnTo>
                  <a:pt x="272605" y="103346"/>
                </a:lnTo>
                <a:cubicBezTo>
                  <a:pt x="273367" y="103251"/>
                  <a:pt x="274130" y="103251"/>
                  <a:pt x="274891" y="103251"/>
                </a:cubicBezTo>
                <a:lnTo>
                  <a:pt x="274891" y="93440"/>
                </a:lnTo>
                <a:close/>
              </a:path>
            </a:pathLst>
          </a:custGeom>
          <a:solidFill>
            <a:srgbClr val="FFFFFF"/>
          </a:solidFill>
          <a:ln w="9525" cap="flat">
            <a:noFill/>
            <a:prstDash val="solid"/>
            <a:miter/>
          </a:ln>
        </p:spPr>
        <p:txBody>
          <a:bodyPr rtlCol="0" anchor="ctr"/>
          <a:lstStyle/>
          <a:p>
            <a:endParaRPr lang="ru-RU"/>
          </a:p>
        </p:txBody>
      </p:sp>
      <p:sp>
        <p:nvSpPr>
          <p:cNvPr id="1174" name="Полилиния: фигура 1173">
            <a:extLst>
              <a:ext uri="{FF2B5EF4-FFF2-40B4-BE49-F238E27FC236}">
                <a16:creationId xmlns:a16="http://schemas.microsoft.com/office/drawing/2014/main" id="{D8658827-1BED-13B3-8EC3-1411F812C1C9}"/>
              </a:ext>
            </a:extLst>
          </p:cNvPr>
          <p:cNvSpPr/>
          <p:nvPr/>
        </p:nvSpPr>
        <p:spPr>
          <a:xfrm>
            <a:off x="2859598" y="2942383"/>
            <a:ext cx="336041" cy="206120"/>
          </a:xfrm>
          <a:custGeom>
            <a:avLst/>
            <a:gdLst>
              <a:gd name="connsiteX0" fmla="*/ 274891 w 336041"/>
              <a:gd name="connsiteY0" fmla="*/ 103251 h 206120"/>
              <a:gd name="connsiteX1" fmla="*/ 274891 w 336041"/>
              <a:gd name="connsiteY1" fmla="*/ 93440 h 206120"/>
              <a:gd name="connsiteX2" fmla="*/ 274891 w 336041"/>
              <a:gd name="connsiteY2" fmla="*/ 83534 h 206120"/>
              <a:gd name="connsiteX3" fmla="*/ 271653 w 336041"/>
              <a:gd name="connsiteY3" fmla="*/ 83629 h 206120"/>
              <a:gd name="connsiteX4" fmla="*/ 272129 w 336041"/>
              <a:gd name="connsiteY4" fmla="*/ 93440 h 206120"/>
              <a:gd name="connsiteX5" fmla="*/ 282035 w 336041"/>
              <a:gd name="connsiteY5" fmla="*/ 93631 h 206120"/>
              <a:gd name="connsiteX6" fmla="*/ 282035 w 336041"/>
              <a:gd name="connsiteY6" fmla="*/ 92488 h 206120"/>
              <a:gd name="connsiteX7" fmla="*/ 282035 w 336041"/>
              <a:gd name="connsiteY7" fmla="*/ 92297 h 206120"/>
              <a:gd name="connsiteX8" fmla="*/ 282035 w 336041"/>
              <a:gd name="connsiteY8" fmla="*/ 92202 h 206120"/>
              <a:gd name="connsiteX9" fmla="*/ 214027 w 336041"/>
              <a:gd name="connsiteY9" fmla="*/ 24098 h 206120"/>
              <a:gd name="connsiteX10" fmla="*/ 186785 w 336041"/>
              <a:gd name="connsiteY10" fmla="*/ 29813 h 206120"/>
              <a:gd name="connsiteX11" fmla="*/ 190690 w 336041"/>
              <a:gd name="connsiteY11" fmla="*/ 38862 h 206120"/>
              <a:gd name="connsiteX12" fmla="*/ 198596 w 336041"/>
              <a:gd name="connsiteY12" fmla="*/ 32957 h 206120"/>
              <a:gd name="connsiteX13" fmla="*/ 132874 w 336041"/>
              <a:gd name="connsiteY13" fmla="*/ 0 h 206120"/>
              <a:gd name="connsiteX14" fmla="*/ 76105 w 336041"/>
              <a:gd name="connsiteY14" fmla="*/ 22765 h 206120"/>
              <a:gd name="connsiteX15" fmla="*/ 82867 w 336041"/>
              <a:gd name="connsiteY15" fmla="*/ 29908 h 206120"/>
              <a:gd name="connsiteX16" fmla="*/ 76486 w 336041"/>
              <a:gd name="connsiteY16" fmla="*/ 22479 h 206120"/>
              <a:gd name="connsiteX17" fmla="*/ 53149 w 336041"/>
              <a:gd name="connsiteY17" fmla="*/ 62389 h 206120"/>
              <a:gd name="connsiteX18" fmla="*/ 62770 w 336041"/>
              <a:gd name="connsiteY18" fmla="*/ 64389 h 206120"/>
              <a:gd name="connsiteX19" fmla="*/ 53245 w 336041"/>
              <a:gd name="connsiteY19" fmla="*/ 61913 h 206120"/>
              <a:gd name="connsiteX20" fmla="*/ 50673 w 336041"/>
              <a:gd name="connsiteY20" fmla="*/ 82201 h 206120"/>
              <a:gd name="connsiteX21" fmla="*/ 51721 w 336041"/>
              <a:gd name="connsiteY21" fmla="*/ 94964 h 206120"/>
              <a:gd name="connsiteX22" fmla="*/ 61436 w 336041"/>
              <a:gd name="connsiteY22" fmla="*/ 93440 h 206120"/>
              <a:gd name="connsiteX23" fmla="*/ 62008 w 336041"/>
              <a:gd name="connsiteY23" fmla="*/ 83534 h 206120"/>
              <a:gd name="connsiteX24" fmla="*/ 61913 w 336041"/>
              <a:gd name="connsiteY24" fmla="*/ 83534 h 206120"/>
              <a:gd name="connsiteX25" fmla="*/ 61627 w 336041"/>
              <a:gd name="connsiteY25" fmla="*/ 83534 h 206120"/>
              <a:gd name="connsiteX26" fmla="*/ 61341 w 336041"/>
              <a:gd name="connsiteY26" fmla="*/ 83534 h 206120"/>
              <a:gd name="connsiteX27" fmla="*/ 0 w 336041"/>
              <a:gd name="connsiteY27" fmla="*/ 144875 h 206120"/>
              <a:gd name="connsiteX28" fmla="*/ 61246 w 336041"/>
              <a:gd name="connsiteY28" fmla="*/ 206121 h 206120"/>
              <a:gd name="connsiteX29" fmla="*/ 274891 w 336041"/>
              <a:gd name="connsiteY29" fmla="*/ 206121 h 206120"/>
              <a:gd name="connsiteX30" fmla="*/ 336042 w 336041"/>
              <a:gd name="connsiteY30" fmla="*/ 144875 h 206120"/>
              <a:gd name="connsiteX31" fmla="*/ 274891 w 336041"/>
              <a:gd name="connsiteY31" fmla="*/ 83534 h 206120"/>
              <a:gd name="connsiteX32" fmla="*/ 271653 w 336041"/>
              <a:gd name="connsiteY32" fmla="*/ 83629 h 206120"/>
              <a:gd name="connsiteX33" fmla="*/ 304228 w 336041"/>
              <a:gd name="connsiteY33" fmla="*/ 115443 h 206120"/>
              <a:gd name="connsiteX34" fmla="*/ 316325 w 336041"/>
              <a:gd name="connsiteY34" fmla="*/ 144875 h 206120"/>
              <a:gd name="connsiteX35" fmla="*/ 304228 w 336041"/>
              <a:gd name="connsiteY35" fmla="*/ 174212 h 206120"/>
              <a:gd name="connsiteX36" fmla="*/ 274891 w 336041"/>
              <a:gd name="connsiteY36" fmla="*/ 186404 h 206120"/>
              <a:gd name="connsiteX37" fmla="*/ 61246 w 336041"/>
              <a:gd name="connsiteY37" fmla="*/ 186404 h 206120"/>
              <a:gd name="connsiteX38" fmla="*/ 31909 w 336041"/>
              <a:gd name="connsiteY38" fmla="*/ 174212 h 206120"/>
              <a:gd name="connsiteX39" fmla="*/ 19717 w 336041"/>
              <a:gd name="connsiteY39" fmla="*/ 144875 h 206120"/>
              <a:gd name="connsiteX40" fmla="*/ 31909 w 336041"/>
              <a:gd name="connsiteY40" fmla="*/ 115443 h 206120"/>
              <a:gd name="connsiteX41" fmla="*/ 61341 w 336041"/>
              <a:gd name="connsiteY41" fmla="*/ 103251 h 206120"/>
              <a:gd name="connsiteX42" fmla="*/ 61341 w 336041"/>
              <a:gd name="connsiteY42" fmla="*/ 93440 h 206120"/>
              <a:gd name="connsiteX43" fmla="*/ 60674 w 336041"/>
              <a:gd name="connsiteY43" fmla="*/ 103251 h 206120"/>
              <a:gd name="connsiteX44" fmla="*/ 60769 w 336041"/>
              <a:gd name="connsiteY44" fmla="*/ 103251 h 206120"/>
              <a:gd name="connsiteX45" fmla="*/ 73057 w 336041"/>
              <a:gd name="connsiteY45" fmla="*/ 104013 h 206120"/>
              <a:gd name="connsiteX46" fmla="*/ 71152 w 336041"/>
              <a:gd name="connsiteY46" fmla="*/ 91916 h 206120"/>
              <a:gd name="connsiteX47" fmla="*/ 70390 w 336041"/>
              <a:gd name="connsiteY47" fmla="*/ 82201 h 206120"/>
              <a:gd name="connsiteX48" fmla="*/ 72390 w 336041"/>
              <a:gd name="connsiteY48" fmla="*/ 66770 h 206120"/>
              <a:gd name="connsiteX49" fmla="*/ 72390 w 336041"/>
              <a:gd name="connsiteY49" fmla="*/ 66580 h 206120"/>
              <a:gd name="connsiteX50" fmla="*/ 72485 w 336041"/>
              <a:gd name="connsiteY50" fmla="*/ 66294 h 206120"/>
              <a:gd name="connsiteX51" fmla="*/ 89344 w 336041"/>
              <a:gd name="connsiteY51" fmla="*/ 37433 h 206120"/>
              <a:gd name="connsiteX52" fmla="*/ 89535 w 336041"/>
              <a:gd name="connsiteY52" fmla="*/ 37243 h 206120"/>
              <a:gd name="connsiteX53" fmla="*/ 89725 w 336041"/>
              <a:gd name="connsiteY53" fmla="*/ 37052 h 206120"/>
              <a:gd name="connsiteX54" fmla="*/ 132874 w 336041"/>
              <a:gd name="connsiteY54" fmla="*/ 19717 h 206120"/>
              <a:gd name="connsiteX55" fmla="*/ 182785 w 336041"/>
              <a:gd name="connsiteY55" fmla="*/ 44767 h 206120"/>
              <a:gd name="connsiteX56" fmla="*/ 187547 w 336041"/>
              <a:gd name="connsiteY56" fmla="*/ 51054 h 206120"/>
              <a:gd name="connsiteX57" fmla="*/ 194691 w 336041"/>
              <a:gd name="connsiteY57" fmla="*/ 47911 h 206120"/>
              <a:gd name="connsiteX58" fmla="*/ 214027 w 336041"/>
              <a:gd name="connsiteY58" fmla="*/ 43910 h 206120"/>
              <a:gd name="connsiteX59" fmla="*/ 248126 w 336041"/>
              <a:gd name="connsiteY59" fmla="*/ 58007 h 206120"/>
              <a:gd name="connsiteX60" fmla="*/ 262318 w 336041"/>
              <a:gd name="connsiteY60" fmla="*/ 92202 h 206120"/>
              <a:gd name="connsiteX61" fmla="*/ 272129 w 336041"/>
              <a:gd name="connsiteY61" fmla="*/ 92202 h 206120"/>
              <a:gd name="connsiteX62" fmla="*/ 262318 w 336041"/>
              <a:gd name="connsiteY62" fmla="*/ 92012 h 206120"/>
              <a:gd name="connsiteX63" fmla="*/ 262318 w 336041"/>
              <a:gd name="connsiteY63" fmla="*/ 93250 h 206120"/>
              <a:gd name="connsiteX64" fmla="*/ 262033 w 336041"/>
              <a:gd name="connsiteY64" fmla="*/ 103823 h 206120"/>
              <a:gd name="connsiteX65" fmla="*/ 272605 w 336041"/>
              <a:gd name="connsiteY65" fmla="*/ 103346 h 206120"/>
              <a:gd name="connsiteX66" fmla="*/ 274891 w 336041"/>
              <a:gd name="connsiteY66" fmla="*/ 103251 h 206120"/>
              <a:gd name="connsiteX67" fmla="*/ 304228 w 336041"/>
              <a:gd name="connsiteY67" fmla="*/ 115443 h 20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6041" h="206120">
                <a:moveTo>
                  <a:pt x="274891" y="103251"/>
                </a:moveTo>
                <a:lnTo>
                  <a:pt x="274891" y="93440"/>
                </a:lnTo>
                <a:lnTo>
                  <a:pt x="274891" y="83534"/>
                </a:lnTo>
                <a:moveTo>
                  <a:pt x="271653" y="83629"/>
                </a:moveTo>
                <a:lnTo>
                  <a:pt x="272129" y="93440"/>
                </a:lnTo>
                <a:lnTo>
                  <a:pt x="282035" y="93631"/>
                </a:lnTo>
                <a:lnTo>
                  <a:pt x="282035" y="92488"/>
                </a:lnTo>
                <a:lnTo>
                  <a:pt x="282035" y="92297"/>
                </a:lnTo>
                <a:lnTo>
                  <a:pt x="282035" y="92202"/>
                </a:lnTo>
                <a:cubicBezTo>
                  <a:pt x="282035" y="54578"/>
                  <a:pt x="251555" y="24098"/>
                  <a:pt x="214027" y="24098"/>
                </a:cubicBezTo>
                <a:cubicBezTo>
                  <a:pt x="204311" y="24098"/>
                  <a:pt x="195072" y="26194"/>
                  <a:pt x="186785" y="29813"/>
                </a:cubicBezTo>
                <a:lnTo>
                  <a:pt x="190690" y="38862"/>
                </a:lnTo>
                <a:lnTo>
                  <a:pt x="198596" y="32957"/>
                </a:lnTo>
                <a:cubicBezTo>
                  <a:pt x="183642" y="12954"/>
                  <a:pt x="159734" y="0"/>
                  <a:pt x="132874" y="0"/>
                </a:cubicBezTo>
                <a:cubicBezTo>
                  <a:pt x="110871" y="0"/>
                  <a:pt x="90773" y="8668"/>
                  <a:pt x="76105" y="22765"/>
                </a:cubicBezTo>
                <a:lnTo>
                  <a:pt x="82867" y="29908"/>
                </a:lnTo>
                <a:lnTo>
                  <a:pt x="76486" y="22479"/>
                </a:lnTo>
                <a:cubicBezTo>
                  <a:pt x="64675" y="32575"/>
                  <a:pt x="56293" y="46577"/>
                  <a:pt x="53149" y="62389"/>
                </a:cubicBezTo>
                <a:lnTo>
                  <a:pt x="62770" y="64389"/>
                </a:lnTo>
                <a:lnTo>
                  <a:pt x="53245" y="61913"/>
                </a:lnTo>
                <a:cubicBezTo>
                  <a:pt x="51530" y="68390"/>
                  <a:pt x="50673" y="75248"/>
                  <a:pt x="50673" y="82201"/>
                </a:cubicBezTo>
                <a:cubicBezTo>
                  <a:pt x="50673" y="86487"/>
                  <a:pt x="51054" y="90773"/>
                  <a:pt x="51721" y="94964"/>
                </a:cubicBezTo>
                <a:lnTo>
                  <a:pt x="61436" y="93440"/>
                </a:lnTo>
                <a:lnTo>
                  <a:pt x="62008" y="83534"/>
                </a:lnTo>
                <a:lnTo>
                  <a:pt x="61913" y="83534"/>
                </a:lnTo>
                <a:lnTo>
                  <a:pt x="61627" y="83534"/>
                </a:lnTo>
                <a:lnTo>
                  <a:pt x="61341" y="83534"/>
                </a:lnTo>
                <a:cubicBezTo>
                  <a:pt x="27432" y="83534"/>
                  <a:pt x="0" y="110966"/>
                  <a:pt x="0" y="144875"/>
                </a:cubicBezTo>
                <a:cubicBezTo>
                  <a:pt x="0" y="178689"/>
                  <a:pt x="27432" y="206121"/>
                  <a:pt x="61246" y="206121"/>
                </a:cubicBezTo>
                <a:lnTo>
                  <a:pt x="274891" y="206121"/>
                </a:lnTo>
                <a:cubicBezTo>
                  <a:pt x="308705" y="206121"/>
                  <a:pt x="336042" y="178689"/>
                  <a:pt x="336042" y="144875"/>
                </a:cubicBezTo>
                <a:cubicBezTo>
                  <a:pt x="336042" y="110966"/>
                  <a:pt x="308705" y="83534"/>
                  <a:pt x="274891" y="83534"/>
                </a:cubicBezTo>
                <a:cubicBezTo>
                  <a:pt x="273748" y="83534"/>
                  <a:pt x="272701" y="83534"/>
                  <a:pt x="271653" y="83629"/>
                </a:cubicBezTo>
                <a:close/>
                <a:moveTo>
                  <a:pt x="304228" y="115443"/>
                </a:moveTo>
                <a:cubicBezTo>
                  <a:pt x="311753" y="122968"/>
                  <a:pt x="316325" y="133350"/>
                  <a:pt x="316325" y="144875"/>
                </a:cubicBezTo>
                <a:cubicBezTo>
                  <a:pt x="316325" y="156400"/>
                  <a:pt x="311753" y="166688"/>
                  <a:pt x="304228" y="174212"/>
                </a:cubicBezTo>
                <a:cubicBezTo>
                  <a:pt x="296704" y="181737"/>
                  <a:pt x="286321" y="186404"/>
                  <a:pt x="274891" y="186404"/>
                </a:cubicBezTo>
                <a:lnTo>
                  <a:pt x="61246" y="186404"/>
                </a:lnTo>
                <a:cubicBezTo>
                  <a:pt x="49816" y="186404"/>
                  <a:pt x="39433" y="181737"/>
                  <a:pt x="31909" y="174212"/>
                </a:cubicBezTo>
                <a:cubicBezTo>
                  <a:pt x="24384" y="166688"/>
                  <a:pt x="19717" y="156400"/>
                  <a:pt x="19717" y="144875"/>
                </a:cubicBezTo>
                <a:cubicBezTo>
                  <a:pt x="19717" y="133350"/>
                  <a:pt x="24384" y="122968"/>
                  <a:pt x="31909" y="115443"/>
                </a:cubicBezTo>
                <a:cubicBezTo>
                  <a:pt x="39433" y="107918"/>
                  <a:pt x="49816" y="103251"/>
                  <a:pt x="61341" y="103251"/>
                </a:cubicBezTo>
                <a:lnTo>
                  <a:pt x="61341" y="93440"/>
                </a:lnTo>
                <a:lnTo>
                  <a:pt x="60674" y="103251"/>
                </a:lnTo>
                <a:lnTo>
                  <a:pt x="60769" y="103251"/>
                </a:lnTo>
                <a:lnTo>
                  <a:pt x="73057" y="104013"/>
                </a:lnTo>
                <a:lnTo>
                  <a:pt x="71152" y="91916"/>
                </a:lnTo>
                <a:cubicBezTo>
                  <a:pt x="70675" y="88773"/>
                  <a:pt x="70390" y="85535"/>
                  <a:pt x="70390" y="82201"/>
                </a:cubicBezTo>
                <a:cubicBezTo>
                  <a:pt x="70390" y="76867"/>
                  <a:pt x="71056" y="71723"/>
                  <a:pt x="72390" y="66770"/>
                </a:cubicBezTo>
                <a:lnTo>
                  <a:pt x="72390" y="66580"/>
                </a:lnTo>
                <a:lnTo>
                  <a:pt x="72485" y="66294"/>
                </a:lnTo>
                <a:cubicBezTo>
                  <a:pt x="74771" y="54864"/>
                  <a:pt x="80867" y="44767"/>
                  <a:pt x="89344" y="37433"/>
                </a:cubicBezTo>
                <a:lnTo>
                  <a:pt x="89535" y="37243"/>
                </a:lnTo>
                <a:lnTo>
                  <a:pt x="89725" y="37052"/>
                </a:lnTo>
                <a:cubicBezTo>
                  <a:pt x="100965" y="26289"/>
                  <a:pt x="116110" y="19717"/>
                  <a:pt x="132874" y="19717"/>
                </a:cubicBezTo>
                <a:cubicBezTo>
                  <a:pt x="153352" y="19717"/>
                  <a:pt x="171450" y="29528"/>
                  <a:pt x="182785" y="44767"/>
                </a:cubicBezTo>
                <a:lnTo>
                  <a:pt x="187547" y="51054"/>
                </a:lnTo>
                <a:lnTo>
                  <a:pt x="194691" y="47911"/>
                </a:lnTo>
                <a:cubicBezTo>
                  <a:pt x="200596" y="45339"/>
                  <a:pt x="207073" y="43910"/>
                  <a:pt x="214027" y="43910"/>
                </a:cubicBezTo>
                <a:cubicBezTo>
                  <a:pt x="227362" y="43910"/>
                  <a:pt x="239363" y="49244"/>
                  <a:pt x="248126" y="58007"/>
                </a:cubicBezTo>
                <a:cubicBezTo>
                  <a:pt x="256889" y="66866"/>
                  <a:pt x="262318" y="78867"/>
                  <a:pt x="262318" y="92202"/>
                </a:cubicBezTo>
                <a:lnTo>
                  <a:pt x="272129" y="92202"/>
                </a:lnTo>
                <a:lnTo>
                  <a:pt x="262318" y="92012"/>
                </a:lnTo>
                <a:lnTo>
                  <a:pt x="262318" y="93250"/>
                </a:lnTo>
                <a:lnTo>
                  <a:pt x="262033" y="103823"/>
                </a:lnTo>
                <a:lnTo>
                  <a:pt x="272605" y="103346"/>
                </a:lnTo>
                <a:cubicBezTo>
                  <a:pt x="273367" y="103251"/>
                  <a:pt x="274130" y="103251"/>
                  <a:pt x="274891" y="103251"/>
                </a:cubicBezTo>
                <a:cubicBezTo>
                  <a:pt x="286321" y="103251"/>
                  <a:pt x="296704" y="107918"/>
                  <a:pt x="304228" y="115443"/>
                </a:cubicBezTo>
                <a:close/>
              </a:path>
            </a:pathLst>
          </a:custGeom>
          <a:noFill/>
          <a:ln w="1270" cap="flat">
            <a:solidFill>
              <a:srgbClr val="000000">
                <a:alpha val="0"/>
              </a:srgbClr>
            </a:solidFill>
            <a:prstDash val="solid"/>
            <a:miter/>
          </a:ln>
        </p:spPr>
        <p:txBody>
          <a:bodyPr rtlCol="0" anchor="ctr"/>
          <a:lstStyle/>
          <a:p>
            <a:endParaRPr lang="ru-RU"/>
          </a:p>
        </p:txBody>
      </p:sp>
      <p:sp>
        <p:nvSpPr>
          <p:cNvPr id="1175" name="Полилиния: фигура 1174">
            <a:extLst>
              <a:ext uri="{FF2B5EF4-FFF2-40B4-BE49-F238E27FC236}">
                <a16:creationId xmlns:a16="http://schemas.microsoft.com/office/drawing/2014/main" id="{3D57144E-C801-23E7-AC69-454FABDF77E7}"/>
              </a:ext>
            </a:extLst>
          </p:cNvPr>
          <p:cNvSpPr/>
          <p:nvPr/>
        </p:nvSpPr>
        <p:spPr>
          <a:xfrm>
            <a:off x="8537165" y="3229943"/>
            <a:ext cx="7333" cy="6191"/>
          </a:xfrm>
          <a:custGeom>
            <a:avLst/>
            <a:gdLst>
              <a:gd name="connsiteX0" fmla="*/ 5715 w 7333"/>
              <a:gd name="connsiteY0" fmla="*/ 6191 h 6191"/>
              <a:gd name="connsiteX1" fmla="*/ 0 w 7333"/>
              <a:gd name="connsiteY1" fmla="*/ 2858 h 6191"/>
              <a:gd name="connsiteX2" fmla="*/ 1619 w 7333"/>
              <a:gd name="connsiteY2" fmla="*/ 0 h 6191"/>
              <a:gd name="connsiteX3" fmla="*/ 7334 w 7333"/>
              <a:gd name="connsiteY3" fmla="*/ 3334 h 6191"/>
              <a:gd name="connsiteX4" fmla="*/ 5715 w 7333"/>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5715" y="6191"/>
                </a:moveTo>
                <a:lnTo>
                  <a:pt x="0" y="2858"/>
                </a:lnTo>
                <a:lnTo>
                  <a:pt x="1619"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1176" name="Полилиния: фигура 1175">
            <a:extLst>
              <a:ext uri="{FF2B5EF4-FFF2-40B4-BE49-F238E27FC236}">
                <a16:creationId xmlns:a16="http://schemas.microsoft.com/office/drawing/2014/main" id="{DEA4171A-0265-EF6F-4DD6-5158BA717BD2}"/>
              </a:ext>
            </a:extLst>
          </p:cNvPr>
          <p:cNvSpPr/>
          <p:nvPr/>
        </p:nvSpPr>
        <p:spPr>
          <a:xfrm>
            <a:off x="8537165" y="3229943"/>
            <a:ext cx="7333" cy="6191"/>
          </a:xfrm>
          <a:custGeom>
            <a:avLst/>
            <a:gdLst>
              <a:gd name="connsiteX0" fmla="*/ 0 w 7333"/>
              <a:gd name="connsiteY0" fmla="*/ 2858 h 6191"/>
              <a:gd name="connsiteX1" fmla="*/ 1619 w 7333"/>
              <a:gd name="connsiteY1" fmla="*/ 0 h 6191"/>
              <a:gd name="connsiteX2" fmla="*/ 7334 w 7333"/>
              <a:gd name="connsiteY2" fmla="*/ 3334 h 6191"/>
              <a:gd name="connsiteX3" fmla="*/ 5715 w 7333"/>
              <a:gd name="connsiteY3" fmla="*/ 6191 h 6191"/>
              <a:gd name="connsiteX4" fmla="*/ 0 w 7333"/>
              <a:gd name="connsiteY4" fmla="*/ 2858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0" y="2858"/>
                </a:moveTo>
                <a:lnTo>
                  <a:pt x="1619" y="0"/>
                </a:lnTo>
                <a:lnTo>
                  <a:pt x="7334" y="3334"/>
                </a:lnTo>
                <a:lnTo>
                  <a:pt x="5715" y="6191"/>
                </a:lnTo>
                <a:lnTo>
                  <a:pt x="0" y="2858"/>
                </a:lnTo>
                <a:close/>
              </a:path>
            </a:pathLst>
          </a:custGeom>
          <a:noFill/>
          <a:ln w="1270" cap="flat">
            <a:solidFill>
              <a:srgbClr val="000000">
                <a:alpha val="0"/>
              </a:srgbClr>
            </a:solidFill>
            <a:prstDash val="solid"/>
            <a:miter/>
          </a:ln>
        </p:spPr>
        <p:txBody>
          <a:bodyPr rtlCol="0" anchor="ctr"/>
          <a:lstStyle/>
          <a:p>
            <a:endParaRPr lang="ru-RU"/>
          </a:p>
        </p:txBody>
      </p:sp>
      <p:sp>
        <p:nvSpPr>
          <p:cNvPr id="1177" name="Полилиния: фигура 1176">
            <a:extLst>
              <a:ext uri="{FF2B5EF4-FFF2-40B4-BE49-F238E27FC236}">
                <a16:creationId xmlns:a16="http://schemas.microsoft.com/office/drawing/2014/main" id="{707D9261-7A1E-1605-3384-1AD15ED9BFE6}"/>
              </a:ext>
            </a:extLst>
          </p:cNvPr>
          <p:cNvSpPr/>
          <p:nvPr/>
        </p:nvSpPr>
        <p:spPr>
          <a:xfrm>
            <a:off x="8618889" y="2685589"/>
            <a:ext cx="2191" cy="4000"/>
          </a:xfrm>
          <a:custGeom>
            <a:avLst/>
            <a:gdLst>
              <a:gd name="connsiteX0" fmla="*/ 0 w 2191"/>
              <a:gd name="connsiteY0" fmla="*/ 4001 h 4000"/>
              <a:gd name="connsiteX1" fmla="*/ 286 w 2191"/>
              <a:gd name="connsiteY1" fmla="*/ 3715 h 4000"/>
              <a:gd name="connsiteX2" fmla="*/ 0 w 2191"/>
              <a:gd name="connsiteY2" fmla="*/ 4001 h 4000"/>
              <a:gd name="connsiteX3" fmla="*/ 2191 w 2191"/>
              <a:gd name="connsiteY3" fmla="*/ 381 h 4000"/>
              <a:gd name="connsiteX4" fmla="*/ 2191 w 2191"/>
              <a:gd name="connsiteY4" fmla="*/ 0 h 4000"/>
              <a:gd name="connsiteX5" fmla="*/ 2191 w 2191"/>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 h="4000">
                <a:moveTo>
                  <a:pt x="0" y="4001"/>
                </a:moveTo>
                <a:lnTo>
                  <a:pt x="286" y="3715"/>
                </a:lnTo>
                <a:lnTo>
                  <a:pt x="0" y="4001"/>
                </a:lnTo>
                <a:close/>
                <a:moveTo>
                  <a:pt x="2191" y="381"/>
                </a:moveTo>
                <a:lnTo>
                  <a:pt x="2191" y="0"/>
                </a:lnTo>
                <a:lnTo>
                  <a:pt x="2191" y="381"/>
                </a:lnTo>
                <a:close/>
              </a:path>
            </a:pathLst>
          </a:custGeom>
          <a:solidFill>
            <a:srgbClr val="D4D8DC"/>
          </a:solidFill>
          <a:ln w="9525" cap="flat">
            <a:noFill/>
            <a:prstDash val="solid"/>
            <a:miter/>
          </a:ln>
        </p:spPr>
        <p:txBody>
          <a:bodyPr rtlCol="0" anchor="ctr"/>
          <a:lstStyle/>
          <a:p>
            <a:endParaRPr lang="ru-RU"/>
          </a:p>
        </p:txBody>
      </p:sp>
      <p:sp>
        <p:nvSpPr>
          <p:cNvPr id="1178" name="Полилиния: фигура 1177">
            <a:extLst>
              <a:ext uri="{FF2B5EF4-FFF2-40B4-BE49-F238E27FC236}">
                <a16:creationId xmlns:a16="http://schemas.microsoft.com/office/drawing/2014/main" id="{A60BD442-7E54-25A0-A87F-8BD98B39DCF0}"/>
              </a:ext>
            </a:extLst>
          </p:cNvPr>
          <p:cNvSpPr/>
          <p:nvPr/>
        </p:nvSpPr>
        <p:spPr>
          <a:xfrm>
            <a:off x="8618889" y="2685589"/>
            <a:ext cx="2191" cy="4000"/>
          </a:xfrm>
          <a:custGeom>
            <a:avLst/>
            <a:gdLst>
              <a:gd name="connsiteX0" fmla="*/ 0 w 2191"/>
              <a:gd name="connsiteY0" fmla="*/ 4001 h 4000"/>
              <a:gd name="connsiteX1" fmla="*/ 286 w 2191"/>
              <a:gd name="connsiteY1" fmla="*/ 3715 h 4000"/>
              <a:gd name="connsiteX2" fmla="*/ 2191 w 2191"/>
              <a:gd name="connsiteY2" fmla="*/ 381 h 4000"/>
              <a:gd name="connsiteX3" fmla="*/ 2191 w 2191"/>
              <a:gd name="connsiteY3" fmla="*/ 0 h 4000"/>
            </a:gdLst>
            <a:ahLst/>
            <a:cxnLst>
              <a:cxn ang="0">
                <a:pos x="connsiteX0" y="connsiteY0"/>
              </a:cxn>
              <a:cxn ang="0">
                <a:pos x="connsiteX1" y="connsiteY1"/>
              </a:cxn>
              <a:cxn ang="0">
                <a:pos x="connsiteX2" y="connsiteY2"/>
              </a:cxn>
              <a:cxn ang="0">
                <a:pos x="connsiteX3" y="connsiteY3"/>
              </a:cxn>
            </a:cxnLst>
            <a:rect l="l" t="t" r="r" b="b"/>
            <a:pathLst>
              <a:path w="2191" h="4000">
                <a:moveTo>
                  <a:pt x="0" y="4001"/>
                </a:moveTo>
                <a:lnTo>
                  <a:pt x="286" y="3715"/>
                </a:lnTo>
                <a:moveTo>
                  <a:pt x="2191" y="381"/>
                </a:moveTo>
                <a:lnTo>
                  <a:pt x="2191" y="0"/>
                </a:lnTo>
              </a:path>
            </a:pathLst>
          </a:custGeom>
          <a:noFill/>
          <a:ln w="1270" cap="flat">
            <a:solidFill>
              <a:srgbClr val="000000">
                <a:alpha val="0"/>
              </a:srgbClr>
            </a:solidFill>
            <a:prstDash val="solid"/>
            <a:miter/>
          </a:ln>
        </p:spPr>
        <p:txBody>
          <a:bodyPr rtlCol="0" anchor="ctr"/>
          <a:lstStyle/>
          <a:p>
            <a:endParaRPr lang="ru-RU"/>
          </a:p>
        </p:txBody>
      </p:sp>
      <p:sp>
        <p:nvSpPr>
          <p:cNvPr id="1179" name="Полилиния: фигура 1178">
            <a:extLst>
              <a:ext uri="{FF2B5EF4-FFF2-40B4-BE49-F238E27FC236}">
                <a16:creationId xmlns:a16="http://schemas.microsoft.com/office/drawing/2014/main" id="{937FACFA-C40B-623F-1859-BD09230BF45B}"/>
              </a:ext>
            </a:extLst>
          </p:cNvPr>
          <p:cNvSpPr/>
          <p:nvPr/>
        </p:nvSpPr>
        <p:spPr>
          <a:xfrm>
            <a:off x="8614699" y="2684541"/>
            <a:ext cx="6571" cy="515969"/>
          </a:xfrm>
          <a:custGeom>
            <a:avLst/>
            <a:gdLst>
              <a:gd name="connsiteX0" fmla="*/ 6572 w 6571"/>
              <a:gd name="connsiteY0" fmla="*/ 0 h 515969"/>
              <a:gd name="connsiteX1" fmla="*/ 5143 w 6571"/>
              <a:gd name="connsiteY1" fmla="*/ 508826 h 515969"/>
              <a:gd name="connsiteX2" fmla="*/ 0 w 6571"/>
              <a:gd name="connsiteY2" fmla="*/ 515969 h 515969"/>
              <a:gd name="connsiteX3" fmla="*/ 1428 w 6571"/>
              <a:gd name="connsiteY3" fmla="*/ 7144 h 515969"/>
              <a:gd name="connsiteX4" fmla="*/ 6572 w 6571"/>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6572" y="0"/>
                </a:moveTo>
                <a:lnTo>
                  <a:pt x="5143" y="508826"/>
                </a:lnTo>
                <a:cubicBezTo>
                  <a:pt x="5048" y="511397"/>
                  <a:pt x="3429" y="513969"/>
                  <a:pt x="0" y="515969"/>
                </a:cubicBezTo>
                <a:lnTo>
                  <a:pt x="1428" y="7144"/>
                </a:lnTo>
                <a:cubicBezTo>
                  <a:pt x="4857" y="5144"/>
                  <a:pt x="6572" y="2572"/>
                  <a:pt x="6572" y="0"/>
                </a:cubicBezTo>
                <a:close/>
              </a:path>
            </a:pathLst>
          </a:custGeom>
          <a:solidFill>
            <a:srgbClr val="C6D5FA"/>
          </a:solidFill>
          <a:ln w="9525" cap="flat">
            <a:noFill/>
            <a:prstDash val="solid"/>
            <a:miter/>
          </a:ln>
        </p:spPr>
        <p:txBody>
          <a:bodyPr rtlCol="0" anchor="ctr"/>
          <a:lstStyle/>
          <a:p>
            <a:endParaRPr lang="ru-RU"/>
          </a:p>
        </p:txBody>
      </p:sp>
      <p:sp>
        <p:nvSpPr>
          <p:cNvPr id="1180" name="Полилиния: фигура 1179">
            <a:extLst>
              <a:ext uri="{FF2B5EF4-FFF2-40B4-BE49-F238E27FC236}">
                <a16:creationId xmlns:a16="http://schemas.microsoft.com/office/drawing/2014/main" id="{3444DDD9-A41F-D9DE-7D99-68301ADB0BE7}"/>
              </a:ext>
            </a:extLst>
          </p:cNvPr>
          <p:cNvSpPr/>
          <p:nvPr/>
        </p:nvSpPr>
        <p:spPr>
          <a:xfrm>
            <a:off x="8614699" y="2684541"/>
            <a:ext cx="6571" cy="515969"/>
          </a:xfrm>
          <a:custGeom>
            <a:avLst/>
            <a:gdLst>
              <a:gd name="connsiteX0" fmla="*/ 5143 w 6571"/>
              <a:gd name="connsiteY0" fmla="*/ 508826 h 515969"/>
              <a:gd name="connsiteX1" fmla="*/ 0 w 6571"/>
              <a:gd name="connsiteY1" fmla="*/ 515969 h 515969"/>
              <a:gd name="connsiteX2" fmla="*/ 1428 w 6571"/>
              <a:gd name="connsiteY2" fmla="*/ 7144 h 515969"/>
              <a:gd name="connsiteX3" fmla="*/ 6572 w 6571"/>
              <a:gd name="connsiteY3" fmla="*/ 0 h 515969"/>
              <a:gd name="connsiteX4" fmla="*/ 5143 w 6571"/>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5143" y="508826"/>
                </a:moveTo>
                <a:cubicBezTo>
                  <a:pt x="5048" y="511397"/>
                  <a:pt x="3429" y="513969"/>
                  <a:pt x="0" y="515969"/>
                </a:cubicBezTo>
                <a:lnTo>
                  <a:pt x="1428" y="7144"/>
                </a:lnTo>
                <a:cubicBezTo>
                  <a:pt x="4857" y="5144"/>
                  <a:pt x="6572" y="2572"/>
                  <a:pt x="6572" y="0"/>
                </a:cubicBezTo>
                <a:lnTo>
                  <a:pt x="5143"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1181" name="Рисунок 25">
            <a:extLst>
              <a:ext uri="{FF2B5EF4-FFF2-40B4-BE49-F238E27FC236}">
                <a16:creationId xmlns:a16="http://schemas.microsoft.com/office/drawing/2014/main" id="{940931C3-E26D-D0FA-6D41-53A9383BA369}"/>
              </a:ext>
            </a:extLst>
          </p:cNvPr>
          <p:cNvGrpSpPr/>
          <p:nvPr/>
        </p:nvGrpSpPr>
        <p:grpSpPr>
          <a:xfrm>
            <a:off x="8614699" y="2684541"/>
            <a:ext cx="6571" cy="515969"/>
            <a:chOff x="8614699" y="2684541"/>
            <a:chExt cx="6571" cy="515969"/>
          </a:xfrm>
        </p:grpSpPr>
        <p:sp>
          <p:nvSpPr>
            <p:cNvPr id="1182" name="Полилиния: фигура 1181">
              <a:extLst>
                <a:ext uri="{FF2B5EF4-FFF2-40B4-BE49-F238E27FC236}">
                  <a16:creationId xmlns:a16="http://schemas.microsoft.com/office/drawing/2014/main" id="{83103B37-C6E9-6396-97D9-D341AB9B1ADF}"/>
                </a:ext>
              </a:extLst>
            </p:cNvPr>
            <p:cNvSpPr/>
            <p:nvPr/>
          </p:nvSpPr>
          <p:spPr>
            <a:xfrm>
              <a:off x="8619271" y="2684541"/>
              <a:ext cx="1999" cy="511206"/>
            </a:xfrm>
            <a:custGeom>
              <a:avLst/>
              <a:gdLst>
                <a:gd name="connsiteX0" fmla="*/ 2000 w 1999"/>
                <a:gd name="connsiteY0" fmla="*/ 0 h 511206"/>
                <a:gd name="connsiteX1" fmla="*/ 571 w 1999"/>
                <a:gd name="connsiteY1" fmla="*/ 508826 h 511206"/>
                <a:gd name="connsiteX2" fmla="*/ 0 w 1999"/>
                <a:gd name="connsiteY2" fmla="*/ 511207 h 511206"/>
                <a:gd name="connsiteX3" fmla="*/ 1428 w 1999"/>
                <a:gd name="connsiteY3" fmla="*/ 2381 h 511206"/>
                <a:gd name="connsiteX4" fmla="*/ 2000 w 1999"/>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2000" y="0"/>
                  </a:moveTo>
                  <a:lnTo>
                    <a:pt x="571" y="508826"/>
                  </a:lnTo>
                  <a:cubicBezTo>
                    <a:pt x="476" y="509588"/>
                    <a:pt x="381" y="510445"/>
                    <a:pt x="0" y="511207"/>
                  </a:cubicBezTo>
                  <a:lnTo>
                    <a:pt x="1428" y="2381"/>
                  </a:lnTo>
                  <a:cubicBezTo>
                    <a:pt x="1810" y="1619"/>
                    <a:pt x="2000" y="762"/>
                    <a:pt x="2000" y="0"/>
                  </a:cubicBezTo>
                  <a:close/>
                </a:path>
              </a:pathLst>
            </a:custGeom>
            <a:solidFill>
              <a:srgbClr val="C6D5FA"/>
            </a:solidFill>
            <a:ln w="9525" cap="flat">
              <a:noFill/>
              <a:prstDash val="solid"/>
              <a:miter/>
            </a:ln>
          </p:spPr>
          <p:txBody>
            <a:bodyPr rtlCol="0" anchor="ctr"/>
            <a:lstStyle/>
            <a:p>
              <a:endParaRPr lang="ru-RU"/>
            </a:p>
          </p:txBody>
        </p:sp>
        <p:sp>
          <p:nvSpPr>
            <p:cNvPr id="1183" name="Полилиния: фигура 1182">
              <a:extLst>
                <a:ext uri="{FF2B5EF4-FFF2-40B4-BE49-F238E27FC236}">
                  <a16:creationId xmlns:a16="http://schemas.microsoft.com/office/drawing/2014/main" id="{2520AAC8-2E55-0861-46B6-ECD5C60D6086}"/>
                </a:ext>
              </a:extLst>
            </p:cNvPr>
            <p:cNvSpPr/>
            <p:nvPr/>
          </p:nvSpPr>
          <p:spPr>
            <a:xfrm>
              <a:off x="8619271" y="2684541"/>
              <a:ext cx="1999" cy="511206"/>
            </a:xfrm>
            <a:custGeom>
              <a:avLst/>
              <a:gdLst>
                <a:gd name="connsiteX0" fmla="*/ 571 w 1999"/>
                <a:gd name="connsiteY0" fmla="*/ 508826 h 511206"/>
                <a:gd name="connsiteX1" fmla="*/ 0 w 1999"/>
                <a:gd name="connsiteY1" fmla="*/ 511207 h 511206"/>
                <a:gd name="connsiteX2" fmla="*/ 1428 w 1999"/>
                <a:gd name="connsiteY2" fmla="*/ 2381 h 511206"/>
                <a:gd name="connsiteX3" fmla="*/ 2000 w 1999"/>
                <a:gd name="connsiteY3" fmla="*/ 0 h 511206"/>
                <a:gd name="connsiteX4" fmla="*/ 571 w 1999"/>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571" y="508826"/>
                  </a:moveTo>
                  <a:cubicBezTo>
                    <a:pt x="476" y="509588"/>
                    <a:pt x="381" y="510445"/>
                    <a:pt x="0" y="511207"/>
                  </a:cubicBezTo>
                  <a:lnTo>
                    <a:pt x="1428" y="2381"/>
                  </a:lnTo>
                  <a:cubicBezTo>
                    <a:pt x="1810" y="1619"/>
                    <a:pt x="2000" y="762"/>
                    <a:pt x="2000" y="0"/>
                  </a:cubicBezTo>
                  <a:lnTo>
                    <a:pt x="571" y="508826"/>
                  </a:lnTo>
                  <a:close/>
                </a:path>
              </a:pathLst>
            </a:custGeom>
            <a:noFill/>
            <a:ln w="1270" cap="flat">
              <a:solidFill>
                <a:srgbClr val="000000">
                  <a:alpha val="0"/>
                </a:srgbClr>
              </a:solidFill>
              <a:prstDash val="solid"/>
              <a:miter/>
            </a:ln>
          </p:spPr>
          <p:txBody>
            <a:bodyPr rtlCol="0" anchor="ctr"/>
            <a:lstStyle/>
            <a:p>
              <a:endParaRPr lang="ru-RU"/>
            </a:p>
          </p:txBody>
        </p:sp>
        <p:sp>
          <p:nvSpPr>
            <p:cNvPr id="1184" name="Полилиния: фигура 1183">
              <a:extLst>
                <a:ext uri="{FF2B5EF4-FFF2-40B4-BE49-F238E27FC236}">
                  <a16:creationId xmlns:a16="http://schemas.microsoft.com/office/drawing/2014/main" id="{45E42B1E-4D0D-513D-5265-F6AEF5F09FD8}"/>
                </a:ext>
              </a:extLst>
            </p:cNvPr>
            <p:cNvSpPr/>
            <p:nvPr/>
          </p:nvSpPr>
          <p:spPr>
            <a:xfrm>
              <a:off x="8614699" y="2686923"/>
              <a:ext cx="6000" cy="513588"/>
            </a:xfrm>
            <a:custGeom>
              <a:avLst/>
              <a:gdLst>
                <a:gd name="connsiteX0" fmla="*/ 6000 w 6000"/>
                <a:gd name="connsiteY0" fmla="*/ 0 h 513588"/>
                <a:gd name="connsiteX1" fmla="*/ 4572 w 6000"/>
                <a:gd name="connsiteY1" fmla="*/ 508826 h 513588"/>
                <a:gd name="connsiteX2" fmla="*/ 0 w 6000"/>
                <a:gd name="connsiteY2" fmla="*/ 513588 h 513588"/>
                <a:gd name="connsiteX3" fmla="*/ 1428 w 6000"/>
                <a:gd name="connsiteY3" fmla="*/ 4763 h 513588"/>
                <a:gd name="connsiteX4" fmla="*/ 6000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0" y="0"/>
                  </a:moveTo>
                  <a:lnTo>
                    <a:pt x="4572" y="508826"/>
                  </a:lnTo>
                  <a:cubicBezTo>
                    <a:pt x="3905" y="510540"/>
                    <a:pt x="2381" y="512159"/>
                    <a:pt x="0" y="513588"/>
                  </a:cubicBezTo>
                  <a:lnTo>
                    <a:pt x="1428" y="4763"/>
                  </a:lnTo>
                  <a:cubicBezTo>
                    <a:pt x="3810" y="3429"/>
                    <a:pt x="5334" y="1715"/>
                    <a:pt x="6000" y="0"/>
                  </a:cubicBezTo>
                  <a:close/>
                </a:path>
              </a:pathLst>
            </a:custGeom>
            <a:solidFill>
              <a:srgbClr val="C6D5FA"/>
            </a:solidFill>
            <a:ln w="9525" cap="flat">
              <a:noFill/>
              <a:prstDash val="solid"/>
              <a:miter/>
            </a:ln>
          </p:spPr>
          <p:txBody>
            <a:bodyPr rtlCol="0" anchor="ctr"/>
            <a:lstStyle/>
            <a:p>
              <a:endParaRPr lang="ru-RU"/>
            </a:p>
          </p:txBody>
        </p:sp>
        <p:sp>
          <p:nvSpPr>
            <p:cNvPr id="1185" name="Полилиния: фигура 1184">
              <a:extLst>
                <a:ext uri="{FF2B5EF4-FFF2-40B4-BE49-F238E27FC236}">
                  <a16:creationId xmlns:a16="http://schemas.microsoft.com/office/drawing/2014/main" id="{4E209B7F-BA71-9A4A-D4D7-80624D122B9C}"/>
                </a:ext>
              </a:extLst>
            </p:cNvPr>
            <p:cNvSpPr/>
            <p:nvPr/>
          </p:nvSpPr>
          <p:spPr>
            <a:xfrm>
              <a:off x="8614699" y="2686923"/>
              <a:ext cx="6000" cy="513588"/>
            </a:xfrm>
            <a:custGeom>
              <a:avLst/>
              <a:gdLst>
                <a:gd name="connsiteX0" fmla="*/ 4572 w 6000"/>
                <a:gd name="connsiteY0" fmla="*/ 508826 h 513588"/>
                <a:gd name="connsiteX1" fmla="*/ 0 w 6000"/>
                <a:gd name="connsiteY1" fmla="*/ 513588 h 513588"/>
                <a:gd name="connsiteX2" fmla="*/ 1428 w 6000"/>
                <a:gd name="connsiteY2" fmla="*/ 4763 h 513588"/>
                <a:gd name="connsiteX3" fmla="*/ 6000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905" y="510540"/>
                    <a:pt x="2381" y="512159"/>
                    <a:pt x="0" y="513588"/>
                  </a:cubicBezTo>
                  <a:lnTo>
                    <a:pt x="1428" y="4763"/>
                  </a:lnTo>
                  <a:cubicBezTo>
                    <a:pt x="3810" y="3429"/>
                    <a:pt x="5334" y="1715"/>
                    <a:pt x="6000"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1186" name="Полилиния: фигура 1185">
            <a:extLst>
              <a:ext uri="{FF2B5EF4-FFF2-40B4-BE49-F238E27FC236}">
                <a16:creationId xmlns:a16="http://schemas.microsoft.com/office/drawing/2014/main" id="{81CFE9A0-BFB2-C563-788C-44FA83F71D73}"/>
              </a:ext>
            </a:extLst>
          </p:cNvPr>
          <p:cNvSpPr/>
          <p:nvPr/>
        </p:nvSpPr>
        <p:spPr>
          <a:xfrm>
            <a:off x="8221503" y="2684446"/>
            <a:ext cx="6575" cy="516064"/>
          </a:xfrm>
          <a:custGeom>
            <a:avLst/>
            <a:gdLst>
              <a:gd name="connsiteX0" fmla="*/ 4 w 6575"/>
              <a:gd name="connsiteY0" fmla="*/ 508825 h 516064"/>
              <a:gd name="connsiteX1" fmla="*/ 1433 w 6575"/>
              <a:gd name="connsiteY1" fmla="*/ 0 h 516064"/>
              <a:gd name="connsiteX2" fmla="*/ 6576 w 6575"/>
              <a:gd name="connsiteY2" fmla="*/ 7239 h 516064"/>
              <a:gd name="connsiteX3" fmla="*/ 5147 w 6575"/>
              <a:gd name="connsiteY3" fmla="*/ 516065 h 516064"/>
              <a:gd name="connsiteX4" fmla="*/ 4 w 6575"/>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5" h="516064">
                <a:moveTo>
                  <a:pt x="4" y="508825"/>
                </a:moveTo>
                <a:lnTo>
                  <a:pt x="1433" y="0"/>
                </a:lnTo>
                <a:cubicBezTo>
                  <a:pt x="1433" y="2572"/>
                  <a:pt x="3147" y="5239"/>
                  <a:pt x="6576" y="7239"/>
                </a:cubicBezTo>
                <a:lnTo>
                  <a:pt x="5147" y="516065"/>
                </a:lnTo>
                <a:cubicBezTo>
                  <a:pt x="1718" y="514064"/>
                  <a:pt x="-92" y="511397"/>
                  <a:pt x="4" y="508825"/>
                </a:cubicBezTo>
                <a:close/>
              </a:path>
            </a:pathLst>
          </a:custGeom>
          <a:solidFill>
            <a:srgbClr val="DAE8FD"/>
          </a:solidFill>
          <a:ln w="9525" cap="flat">
            <a:noFill/>
            <a:prstDash val="solid"/>
            <a:miter/>
          </a:ln>
        </p:spPr>
        <p:txBody>
          <a:bodyPr rtlCol="0" anchor="ctr"/>
          <a:lstStyle/>
          <a:p>
            <a:endParaRPr lang="ru-RU"/>
          </a:p>
        </p:txBody>
      </p:sp>
      <p:sp>
        <p:nvSpPr>
          <p:cNvPr id="1187" name="Полилиния: фигура 1186">
            <a:extLst>
              <a:ext uri="{FF2B5EF4-FFF2-40B4-BE49-F238E27FC236}">
                <a16:creationId xmlns:a16="http://schemas.microsoft.com/office/drawing/2014/main" id="{9A5C6A51-6F7B-1DCB-94B8-F28DD8AFE092}"/>
              </a:ext>
            </a:extLst>
          </p:cNvPr>
          <p:cNvSpPr/>
          <p:nvPr/>
        </p:nvSpPr>
        <p:spPr>
          <a:xfrm>
            <a:off x="8221503" y="2684446"/>
            <a:ext cx="6575" cy="516064"/>
          </a:xfrm>
          <a:custGeom>
            <a:avLst/>
            <a:gdLst>
              <a:gd name="connsiteX0" fmla="*/ 1433 w 6575"/>
              <a:gd name="connsiteY0" fmla="*/ 0 h 516064"/>
              <a:gd name="connsiteX1" fmla="*/ 6576 w 6575"/>
              <a:gd name="connsiteY1" fmla="*/ 7239 h 516064"/>
              <a:gd name="connsiteX2" fmla="*/ 5147 w 6575"/>
              <a:gd name="connsiteY2" fmla="*/ 516065 h 516064"/>
              <a:gd name="connsiteX3" fmla="*/ 4 w 6575"/>
              <a:gd name="connsiteY3" fmla="*/ 508825 h 516064"/>
              <a:gd name="connsiteX4" fmla="*/ 1433 w 6575"/>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5" h="516064">
                <a:moveTo>
                  <a:pt x="1433" y="0"/>
                </a:moveTo>
                <a:cubicBezTo>
                  <a:pt x="1433" y="2572"/>
                  <a:pt x="3147" y="5239"/>
                  <a:pt x="6576" y="7239"/>
                </a:cubicBezTo>
                <a:lnTo>
                  <a:pt x="5147" y="516065"/>
                </a:lnTo>
                <a:cubicBezTo>
                  <a:pt x="1718" y="514064"/>
                  <a:pt x="-92" y="511397"/>
                  <a:pt x="4" y="508825"/>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1188" name="Рисунок 25">
            <a:extLst>
              <a:ext uri="{FF2B5EF4-FFF2-40B4-BE49-F238E27FC236}">
                <a16:creationId xmlns:a16="http://schemas.microsoft.com/office/drawing/2014/main" id="{0DF17259-BC66-0F7E-1F68-06684895ACB2}"/>
              </a:ext>
            </a:extLst>
          </p:cNvPr>
          <p:cNvGrpSpPr/>
          <p:nvPr/>
        </p:nvGrpSpPr>
        <p:grpSpPr>
          <a:xfrm>
            <a:off x="8221503" y="2684446"/>
            <a:ext cx="6575" cy="516064"/>
            <a:chOff x="8221503" y="2684446"/>
            <a:chExt cx="6575" cy="516064"/>
          </a:xfrm>
        </p:grpSpPr>
        <p:sp>
          <p:nvSpPr>
            <p:cNvPr id="1189" name="Полилиния: фигура 1188">
              <a:extLst>
                <a:ext uri="{FF2B5EF4-FFF2-40B4-BE49-F238E27FC236}">
                  <a16:creationId xmlns:a16="http://schemas.microsoft.com/office/drawing/2014/main" id="{999EE933-B2AB-ECED-C857-2316A2FF4C0E}"/>
                </a:ext>
              </a:extLst>
            </p:cNvPr>
            <p:cNvSpPr/>
            <p:nvPr/>
          </p:nvSpPr>
          <p:spPr>
            <a:xfrm>
              <a:off x="8221503" y="2684446"/>
              <a:ext cx="6575" cy="516064"/>
            </a:xfrm>
            <a:custGeom>
              <a:avLst/>
              <a:gdLst>
                <a:gd name="connsiteX0" fmla="*/ 6576 w 6575"/>
                <a:gd name="connsiteY0" fmla="*/ 7239 h 516064"/>
                <a:gd name="connsiteX1" fmla="*/ 5147 w 6575"/>
                <a:gd name="connsiteY1" fmla="*/ 516065 h 516064"/>
                <a:gd name="connsiteX2" fmla="*/ 4 w 6575"/>
                <a:gd name="connsiteY2" fmla="*/ 508825 h 516064"/>
                <a:gd name="connsiteX3" fmla="*/ 1433 w 6575"/>
                <a:gd name="connsiteY3" fmla="*/ 0 h 516064"/>
                <a:gd name="connsiteX4" fmla="*/ 6576 w 6575"/>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5" h="516064">
                  <a:moveTo>
                    <a:pt x="6576" y="7239"/>
                  </a:moveTo>
                  <a:lnTo>
                    <a:pt x="5147" y="516065"/>
                  </a:lnTo>
                  <a:cubicBezTo>
                    <a:pt x="1718" y="514064"/>
                    <a:pt x="-92" y="511397"/>
                    <a:pt x="4" y="508825"/>
                  </a:cubicBezTo>
                  <a:lnTo>
                    <a:pt x="1433" y="0"/>
                  </a:lnTo>
                  <a:cubicBezTo>
                    <a:pt x="1433" y="2572"/>
                    <a:pt x="3147" y="5239"/>
                    <a:pt x="6576" y="7239"/>
                  </a:cubicBezTo>
                  <a:close/>
                </a:path>
              </a:pathLst>
            </a:custGeom>
            <a:solidFill>
              <a:srgbClr val="DAE8FD"/>
            </a:solidFill>
            <a:ln w="9525" cap="flat">
              <a:noFill/>
              <a:prstDash val="solid"/>
              <a:miter/>
            </a:ln>
          </p:spPr>
          <p:txBody>
            <a:bodyPr rtlCol="0" anchor="ctr"/>
            <a:lstStyle/>
            <a:p>
              <a:endParaRPr lang="ru-RU"/>
            </a:p>
          </p:txBody>
        </p:sp>
        <p:sp>
          <p:nvSpPr>
            <p:cNvPr id="1190" name="Полилиния: фигура 1189">
              <a:extLst>
                <a:ext uri="{FF2B5EF4-FFF2-40B4-BE49-F238E27FC236}">
                  <a16:creationId xmlns:a16="http://schemas.microsoft.com/office/drawing/2014/main" id="{E7068C3B-E6FB-871C-D492-DDA4D9212E44}"/>
                </a:ext>
              </a:extLst>
            </p:cNvPr>
            <p:cNvSpPr/>
            <p:nvPr/>
          </p:nvSpPr>
          <p:spPr>
            <a:xfrm>
              <a:off x="8221503" y="2684446"/>
              <a:ext cx="6575" cy="516064"/>
            </a:xfrm>
            <a:custGeom>
              <a:avLst/>
              <a:gdLst>
                <a:gd name="connsiteX0" fmla="*/ 5147 w 6575"/>
                <a:gd name="connsiteY0" fmla="*/ 516065 h 516064"/>
                <a:gd name="connsiteX1" fmla="*/ 4 w 6575"/>
                <a:gd name="connsiteY1" fmla="*/ 508825 h 516064"/>
                <a:gd name="connsiteX2" fmla="*/ 1433 w 6575"/>
                <a:gd name="connsiteY2" fmla="*/ 0 h 516064"/>
                <a:gd name="connsiteX3" fmla="*/ 6576 w 6575"/>
                <a:gd name="connsiteY3" fmla="*/ 7239 h 516064"/>
                <a:gd name="connsiteX4" fmla="*/ 5147 w 6575"/>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5" h="516064">
                  <a:moveTo>
                    <a:pt x="5147" y="516065"/>
                  </a:moveTo>
                  <a:cubicBezTo>
                    <a:pt x="1718" y="514064"/>
                    <a:pt x="-92" y="511397"/>
                    <a:pt x="4" y="508825"/>
                  </a:cubicBezTo>
                  <a:lnTo>
                    <a:pt x="1433" y="0"/>
                  </a:lnTo>
                  <a:cubicBezTo>
                    <a:pt x="1433" y="2572"/>
                    <a:pt x="3147"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1191" name="Полилиния: фигура 1190">
            <a:extLst>
              <a:ext uri="{FF2B5EF4-FFF2-40B4-BE49-F238E27FC236}">
                <a16:creationId xmlns:a16="http://schemas.microsoft.com/office/drawing/2014/main" id="{FE1260E0-6FD3-5B21-EEC8-E8FABF1D85D7}"/>
              </a:ext>
            </a:extLst>
          </p:cNvPr>
          <p:cNvSpPr/>
          <p:nvPr/>
        </p:nvSpPr>
        <p:spPr>
          <a:xfrm>
            <a:off x="8433628" y="2691685"/>
            <a:ext cx="182498" cy="614648"/>
          </a:xfrm>
          <a:custGeom>
            <a:avLst/>
            <a:gdLst>
              <a:gd name="connsiteX0" fmla="*/ 182499 w 182498"/>
              <a:gd name="connsiteY0" fmla="*/ 0 h 614648"/>
              <a:gd name="connsiteX1" fmla="*/ 181070 w 182498"/>
              <a:gd name="connsiteY1" fmla="*/ 508826 h 614648"/>
              <a:gd name="connsiteX2" fmla="*/ 0 w 182498"/>
              <a:gd name="connsiteY2" fmla="*/ 614648 h 614648"/>
              <a:gd name="connsiteX3" fmla="*/ 1428 w 182498"/>
              <a:gd name="connsiteY3" fmla="*/ 105918 h 614648"/>
              <a:gd name="connsiteX4" fmla="*/ 182499 w 182498"/>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8" h="614648">
                <a:moveTo>
                  <a:pt x="182499" y="0"/>
                </a:moveTo>
                <a:lnTo>
                  <a:pt x="181070" y="508826"/>
                </a:lnTo>
                <a:lnTo>
                  <a:pt x="0" y="614648"/>
                </a:lnTo>
                <a:lnTo>
                  <a:pt x="1428" y="105918"/>
                </a:lnTo>
                <a:lnTo>
                  <a:pt x="182499" y="0"/>
                </a:lnTo>
                <a:close/>
              </a:path>
            </a:pathLst>
          </a:custGeom>
          <a:solidFill>
            <a:srgbClr val="C6D5FA"/>
          </a:solidFill>
          <a:ln w="9525" cap="flat">
            <a:noFill/>
            <a:prstDash val="solid"/>
            <a:miter/>
          </a:ln>
        </p:spPr>
        <p:txBody>
          <a:bodyPr rtlCol="0" anchor="ctr"/>
          <a:lstStyle/>
          <a:p>
            <a:endParaRPr lang="ru-RU"/>
          </a:p>
        </p:txBody>
      </p:sp>
      <p:sp>
        <p:nvSpPr>
          <p:cNvPr id="1192" name="Полилиния: фигура 1191">
            <a:extLst>
              <a:ext uri="{FF2B5EF4-FFF2-40B4-BE49-F238E27FC236}">
                <a16:creationId xmlns:a16="http://schemas.microsoft.com/office/drawing/2014/main" id="{7A9D9BAB-CEF1-DBCE-6989-289DFB815E2D}"/>
              </a:ext>
            </a:extLst>
          </p:cNvPr>
          <p:cNvSpPr/>
          <p:nvPr/>
        </p:nvSpPr>
        <p:spPr>
          <a:xfrm>
            <a:off x="8433628" y="2691685"/>
            <a:ext cx="182498" cy="614648"/>
          </a:xfrm>
          <a:custGeom>
            <a:avLst/>
            <a:gdLst>
              <a:gd name="connsiteX0" fmla="*/ 181070 w 182498"/>
              <a:gd name="connsiteY0" fmla="*/ 508826 h 614648"/>
              <a:gd name="connsiteX1" fmla="*/ 0 w 182498"/>
              <a:gd name="connsiteY1" fmla="*/ 614648 h 614648"/>
              <a:gd name="connsiteX2" fmla="*/ 1428 w 182498"/>
              <a:gd name="connsiteY2" fmla="*/ 105918 h 614648"/>
              <a:gd name="connsiteX3" fmla="*/ 182499 w 182498"/>
              <a:gd name="connsiteY3" fmla="*/ 0 h 614648"/>
              <a:gd name="connsiteX4" fmla="*/ 181070 w 182498"/>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8" h="614648">
                <a:moveTo>
                  <a:pt x="181070" y="508826"/>
                </a:moveTo>
                <a:lnTo>
                  <a:pt x="0" y="614648"/>
                </a:lnTo>
                <a:lnTo>
                  <a:pt x="1428" y="105918"/>
                </a:lnTo>
                <a:lnTo>
                  <a:pt x="182499" y="0"/>
                </a:lnTo>
                <a:lnTo>
                  <a:pt x="181070" y="508826"/>
                </a:lnTo>
                <a:close/>
              </a:path>
            </a:pathLst>
          </a:custGeom>
          <a:noFill/>
          <a:ln w="1270" cap="flat">
            <a:solidFill>
              <a:srgbClr val="000000">
                <a:alpha val="0"/>
              </a:srgbClr>
            </a:solidFill>
            <a:prstDash val="solid"/>
            <a:miter/>
          </a:ln>
        </p:spPr>
        <p:txBody>
          <a:bodyPr rtlCol="0" anchor="ctr"/>
          <a:lstStyle/>
          <a:p>
            <a:endParaRPr lang="ru-RU"/>
          </a:p>
        </p:txBody>
      </p:sp>
      <p:sp>
        <p:nvSpPr>
          <p:cNvPr id="1193" name="Полилиния: фигура 1192">
            <a:extLst>
              <a:ext uri="{FF2B5EF4-FFF2-40B4-BE49-F238E27FC236}">
                <a16:creationId xmlns:a16="http://schemas.microsoft.com/office/drawing/2014/main" id="{75A7FCDD-ECFD-1EFD-5EAE-10A7B6D7B809}"/>
              </a:ext>
            </a:extLst>
          </p:cNvPr>
          <p:cNvSpPr/>
          <p:nvPr/>
        </p:nvSpPr>
        <p:spPr>
          <a:xfrm>
            <a:off x="8440486" y="2703687"/>
            <a:ext cx="168783" cy="590645"/>
          </a:xfrm>
          <a:custGeom>
            <a:avLst/>
            <a:gdLst>
              <a:gd name="connsiteX0" fmla="*/ 1429 w 168783"/>
              <a:gd name="connsiteY0" fmla="*/ 97917 h 590645"/>
              <a:gd name="connsiteX1" fmla="*/ 168783 w 168783"/>
              <a:gd name="connsiteY1" fmla="*/ 0 h 590645"/>
              <a:gd name="connsiteX2" fmla="*/ 167354 w 168783"/>
              <a:gd name="connsiteY2" fmla="*/ 492824 h 590645"/>
              <a:gd name="connsiteX3" fmla="*/ 0 w 168783"/>
              <a:gd name="connsiteY3" fmla="*/ 590645 h 590645"/>
              <a:gd name="connsiteX4" fmla="*/ 1429 w 168783"/>
              <a:gd name="connsiteY4" fmla="*/ 97917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917"/>
                </a:moveTo>
                <a:lnTo>
                  <a:pt x="168783" y="0"/>
                </a:lnTo>
                <a:lnTo>
                  <a:pt x="167354" y="492824"/>
                </a:lnTo>
                <a:lnTo>
                  <a:pt x="0" y="590645"/>
                </a:lnTo>
                <a:lnTo>
                  <a:pt x="1429" y="97917"/>
                </a:lnTo>
                <a:close/>
              </a:path>
            </a:pathLst>
          </a:custGeom>
          <a:solidFill>
            <a:srgbClr val="1499FC"/>
          </a:solidFill>
          <a:ln w="9525" cap="flat">
            <a:noFill/>
            <a:prstDash val="solid"/>
            <a:miter/>
          </a:ln>
        </p:spPr>
        <p:txBody>
          <a:bodyPr rtlCol="0" anchor="ctr"/>
          <a:lstStyle/>
          <a:p>
            <a:endParaRPr lang="ru-RU"/>
          </a:p>
        </p:txBody>
      </p:sp>
      <p:sp>
        <p:nvSpPr>
          <p:cNvPr id="1194" name="Полилиния: фигура 1193">
            <a:extLst>
              <a:ext uri="{FF2B5EF4-FFF2-40B4-BE49-F238E27FC236}">
                <a16:creationId xmlns:a16="http://schemas.microsoft.com/office/drawing/2014/main" id="{53ACEE2E-A370-5F8E-9FCD-A41CA2CCD9C7}"/>
              </a:ext>
            </a:extLst>
          </p:cNvPr>
          <p:cNvSpPr/>
          <p:nvPr/>
        </p:nvSpPr>
        <p:spPr>
          <a:xfrm>
            <a:off x="8440486" y="2703687"/>
            <a:ext cx="168783" cy="590645"/>
          </a:xfrm>
          <a:custGeom>
            <a:avLst/>
            <a:gdLst>
              <a:gd name="connsiteX0" fmla="*/ 168783 w 168783"/>
              <a:gd name="connsiteY0" fmla="*/ 0 h 590645"/>
              <a:gd name="connsiteX1" fmla="*/ 167354 w 168783"/>
              <a:gd name="connsiteY1" fmla="*/ 492824 h 590645"/>
              <a:gd name="connsiteX2" fmla="*/ 0 w 168783"/>
              <a:gd name="connsiteY2" fmla="*/ 590645 h 590645"/>
              <a:gd name="connsiteX3" fmla="*/ 1429 w 168783"/>
              <a:gd name="connsiteY3" fmla="*/ 97917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354" y="492824"/>
                </a:lnTo>
                <a:lnTo>
                  <a:pt x="0" y="590645"/>
                </a:lnTo>
                <a:lnTo>
                  <a:pt x="1429" y="97917"/>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1195" name="Полилиния: фигура 1194">
            <a:extLst>
              <a:ext uri="{FF2B5EF4-FFF2-40B4-BE49-F238E27FC236}">
                <a16:creationId xmlns:a16="http://schemas.microsoft.com/office/drawing/2014/main" id="{8969FC97-5797-0ACA-6007-C923C5C06D5C}"/>
              </a:ext>
            </a:extLst>
          </p:cNvPr>
          <p:cNvSpPr/>
          <p:nvPr/>
        </p:nvSpPr>
        <p:spPr>
          <a:xfrm>
            <a:off x="8226650" y="2691685"/>
            <a:ext cx="183737" cy="614648"/>
          </a:xfrm>
          <a:custGeom>
            <a:avLst/>
            <a:gdLst>
              <a:gd name="connsiteX0" fmla="*/ 183738 w 183737"/>
              <a:gd name="connsiteY0" fmla="*/ 105918 h 614648"/>
              <a:gd name="connsiteX1" fmla="*/ 182309 w 183737"/>
              <a:gd name="connsiteY1" fmla="*/ 614648 h 614648"/>
              <a:gd name="connsiteX2" fmla="*/ 0 w 183737"/>
              <a:gd name="connsiteY2" fmla="*/ 508826 h 614648"/>
              <a:gd name="connsiteX3" fmla="*/ 1429 w 183737"/>
              <a:gd name="connsiteY3" fmla="*/ 0 h 614648"/>
              <a:gd name="connsiteX4" fmla="*/ 183738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8" y="105918"/>
                </a:moveTo>
                <a:lnTo>
                  <a:pt x="182309" y="614648"/>
                </a:lnTo>
                <a:lnTo>
                  <a:pt x="0" y="508826"/>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1196" name="Полилиния: фигура 1195">
            <a:extLst>
              <a:ext uri="{FF2B5EF4-FFF2-40B4-BE49-F238E27FC236}">
                <a16:creationId xmlns:a16="http://schemas.microsoft.com/office/drawing/2014/main" id="{C9F8FD07-E29A-E5BC-99B5-C1D3F1C66B63}"/>
              </a:ext>
            </a:extLst>
          </p:cNvPr>
          <p:cNvSpPr/>
          <p:nvPr/>
        </p:nvSpPr>
        <p:spPr>
          <a:xfrm>
            <a:off x="8226650" y="2691685"/>
            <a:ext cx="183737" cy="614648"/>
          </a:xfrm>
          <a:custGeom>
            <a:avLst/>
            <a:gdLst>
              <a:gd name="connsiteX0" fmla="*/ 182309 w 183737"/>
              <a:gd name="connsiteY0" fmla="*/ 614648 h 614648"/>
              <a:gd name="connsiteX1" fmla="*/ 0 w 183737"/>
              <a:gd name="connsiteY1" fmla="*/ 508826 h 614648"/>
              <a:gd name="connsiteX2" fmla="*/ 1429 w 183737"/>
              <a:gd name="connsiteY2" fmla="*/ 0 h 614648"/>
              <a:gd name="connsiteX3" fmla="*/ 183738 w 183737"/>
              <a:gd name="connsiteY3" fmla="*/ 105918 h 614648"/>
              <a:gd name="connsiteX4" fmla="*/ 182309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9" y="614648"/>
                </a:moveTo>
                <a:lnTo>
                  <a:pt x="0" y="508826"/>
                </a:lnTo>
                <a:lnTo>
                  <a:pt x="1429" y="0"/>
                </a:lnTo>
                <a:lnTo>
                  <a:pt x="183738" y="105918"/>
                </a:lnTo>
                <a:lnTo>
                  <a:pt x="182309"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1197" name="Рисунок 25">
            <a:extLst>
              <a:ext uri="{FF2B5EF4-FFF2-40B4-BE49-F238E27FC236}">
                <a16:creationId xmlns:a16="http://schemas.microsoft.com/office/drawing/2014/main" id="{4DBFA577-09A3-DD4B-A166-3E3D30A2C0B5}"/>
              </a:ext>
            </a:extLst>
          </p:cNvPr>
          <p:cNvGrpSpPr/>
          <p:nvPr/>
        </p:nvGrpSpPr>
        <p:grpSpPr>
          <a:xfrm>
            <a:off x="8408958" y="2797603"/>
            <a:ext cx="26098" cy="511778"/>
            <a:chOff x="8408958" y="2797603"/>
            <a:chExt cx="26098" cy="511778"/>
          </a:xfrm>
        </p:grpSpPr>
        <p:sp>
          <p:nvSpPr>
            <p:cNvPr id="1198" name="Полилиния: фигура 1197">
              <a:extLst>
                <a:ext uri="{FF2B5EF4-FFF2-40B4-BE49-F238E27FC236}">
                  <a16:creationId xmlns:a16="http://schemas.microsoft.com/office/drawing/2014/main" id="{A76380C1-00CF-DC17-E834-B31D345738A9}"/>
                </a:ext>
              </a:extLst>
            </p:cNvPr>
            <p:cNvSpPr/>
            <p:nvPr/>
          </p:nvSpPr>
          <p:spPr>
            <a:xfrm>
              <a:off x="8420960" y="2797603"/>
              <a:ext cx="14096" cy="511778"/>
            </a:xfrm>
            <a:custGeom>
              <a:avLst/>
              <a:gdLst>
                <a:gd name="connsiteX0" fmla="*/ 14097 w 14096"/>
                <a:gd name="connsiteY0" fmla="*/ 0 h 511778"/>
                <a:gd name="connsiteX1" fmla="*/ 12668 w 14096"/>
                <a:gd name="connsiteY1" fmla="*/ 508730 h 511778"/>
                <a:gd name="connsiteX2" fmla="*/ 0 w 14096"/>
                <a:gd name="connsiteY2" fmla="*/ 511778 h 511778"/>
                <a:gd name="connsiteX3" fmla="*/ 1429 w 14096"/>
                <a:gd name="connsiteY3" fmla="*/ 2953 h 511778"/>
                <a:gd name="connsiteX4" fmla="*/ 14097 w 14096"/>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4097" y="0"/>
                  </a:moveTo>
                  <a:lnTo>
                    <a:pt x="12668" y="508730"/>
                  </a:lnTo>
                  <a:cubicBezTo>
                    <a:pt x="9144" y="510826"/>
                    <a:pt x="4572" y="511778"/>
                    <a:pt x="0" y="511778"/>
                  </a:cubicBezTo>
                  <a:lnTo>
                    <a:pt x="1429"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1199" name="Полилиния: фигура 1198">
              <a:extLst>
                <a:ext uri="{FF2B5EF4-FFF2-40B4-BE49-F238E27FC236}">
                  <a16:creationId xmlns:a16="http://schemas.microsoft.com/office/drawing/2014/main" id="{D293EC32-5D71-2AFA-CFB2-E6F75012BB80}"/>
                </a:ext>
              </a:extLst>
            </p:cNvPr>
            <p:cNvSpPr/>
            <p:nvPr/>
          </p:nvSpPr>
          <p:spPr>
            <a:xfrm>
              <a:off x="8420960" y="2797603"/>
              <a:ext cx="14096" cy="511778"/>
            </a:xfrm>
            <a:custGeom>
              <a:avLst/>
              <a:gdLst>
                <a:gd name="connsiteX0" fmla="*/ 12668 w 14096"/>
                <a:gd name="connsiteY0" fmla="*/ 508730 h 511778"/>
                <a:gd name="connsiteX1" fmla="*/ 0 w 14096"/>
                <a:gd name="connsiteY1" fmla="*/ 511778 h 511778"/>
                <a:gd name="connsiteX2" fmla="*/ 1429 w 14096"/>
                <a:gd name="connsiteY2" fmla="*/ 2953 h 511778"/>
                <a:gd name="connsiteX3" fmla="*/ 14097 w 14096"/>
                <a:gd name="connsiteY3" fmla="*/ 0 h 511778"/>
                <a:gd name="connsiteX4" fmla="*/ 12668 w 14096"/>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2668" y="508730"/>
                  </a:moveTo>
                  <a:cubicBezTo>
                    <a:pt x="9144" y="510826"/>
                    <a:pt x="4572" y="511778"/>
                    <a:pt x="0" y="511778"/>
                  </a:cubicBezTo>
                  <a:lnTo>
                    <a:pt x="1429" y="2953"/>
                  </a:lnTo>
                  <a:cubicBezTo>
                    <a:pt x="6001" y="2953"/>
                    <a:pt x="10573" y="2000"/>
                    <a:pt x="14097" y="0"/>
                  </a:cubicBezTo>
                  <a:lnTo>
                    <a:pt x="12668" y="508730"/>
                  </a:lnTo>
                  <a:close/>
                </a:path>
              </a:pathLst>
            </a:custGeom>
            <a:noFill/>
            <a:ln w="1270" cap="flat">
              <a:solidFill>
                <a:srgbClr val="000000">
                  <a:alpha val="0"/>
                </a:srgbClr>
              </a:solidFill>
              <a:prstDash val="solid"/>
              <a:miter/>
            </a:ln>
          </p:spPr>
          <p:txBody>
            <a:bodyPr rtlCol="0" anchor="ctr"/>
            <a:lstStyle/>
            <a:p>
              <a:endParaRPr lang="ru-RU"/>
            </a:p>
          </p:txBody>
        </p:sp>
        <p:sp>
          <p:nvSpPr>
            <p:cNvPr id="1200" name="Полилиния: фигура 1199">
              <a:extLst>
                <a:ext uri="{FF2B5EF4-FFF2-40B4-BE49-F238E27FC236}">
                  <a16:creationId xmlns:a16="http://schemas.microsoft.com/office/drawing/2014/main" id="{6FE4574A-499E-215A-A0E1-C142C4A8A788}"/>
                </a:ext>
              </a:extLst>
            </p:cNvPr>
            <p:cNvSpPr/>
            <p:nvPr/>
          </p:nvSpPr>
          <p:spPr>
            <a:xfrm>
              <a:off x="8408958" y="2797603"/>
              <a:ext cx="13430" cy="511778"/>
            </a:xfrm>
            <a:custGeom>
              <a:avLst/>
              <a:gdLst>
                <a:gd name="connsiteX0" fmla="*/ 13431 w 13430"/>
                <a:gd name="connsiteY0" fmla="*/ 2953 h 511778"/>
                <a:gd name="connsiteX1" fmla="*/ 12002 w 13430"/>
                <a:gd name="connsiteY1" fmla="*/ 511778 h 511778"/>
                <a:gd name="connsiteX2" fmla="*/ 0 w 13430"/>
                <a:gd name="connsiteY2" fmla="*/ 508730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620" y="511683"/>
                    <a:pt x="3334" y="510730"/>
                    <a:pt x="0" y="508730"/>
                  </a:cubicBezTo>
                  <a:lnTo>
                    <a:pt x="1429" y="0"/>
                  </a:lnTo>
                  <a:cubicBezTo>
                    <a:pt x="4763" y="1905"/>
                    <a:pt x="9049" y="2858"/>
                    <a:pt x="13431" y="2953"/>
                  </a:cubicBezTo>
                  <a:close/>
                </a:path>
              </a:pathLst>
            </a:custGeom>
            <a:solidFill>
              <a:srgbClr val="D4E2FC"/>
            </a:solidFill>
            <a:ln w="9525" cap="flat">
              <a:noFill/>
              <a:prstDash val="solid"/>
              <a:miter/>
            </a:ln>
          </p:spPr>
          <p:txBody>
            <a:bodyPr rtlCol="0" anchor="ctr"/>
            <a:lstStyle/>
            <a:p>
              <a:endParaRPr lang="ru-RU"/>
            </a:p>
          </p:txBody>
        </p:sp>
        <p:sp>
          <p:nvSpPr>
            <p:cNvPr id="1201" name="Полилиния: фигура 1200">
              <a:extLst>
                <a:ext uri="{FF2B5EF4-FFF2-40B4-BE49-F238E27FC236}">
                  <a16:creationId xmlns:a16="http://schemas.microsoft.com/office/drawing/2014/main" id="{AB39BAF7-3577-974D-FD41-456079115F48}"/>
                </a:ext>
              </a:extLst>
            </p:cNvPr>
            <p:cNvSpPr/>
            <p:nvPr/>
          </p:nvSpPr>
          <p:spPr>
            <a:xfrm>
              <a:off x="8408958" y="2797603"/>
              <a:ext cx="13430" cy="511778"/>
            </a:xfrm>
            <a:custGeom>
              <a:avLst/>
              <a:gdLst>
                <a:gd name="connsiteX0" fmla="*/ 12002 w 13430"/>
                <a:gd name="connsiteY0" fmla="*/ 511778 h 511778"/>
                <a:gd name="connsiteX1" fmla="*/ 0 w 13430"/>
                <a:gd name="connsiteY1" fmla="*/ 508730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620" y="511683"/>
                    <a:pt x="3334" y="510730"/>
                    <a:pt x="0" y="508730"/>
                  </a:cubicBezTo>
                  <a:lnTo>
                    <a:pt x="1429" y="0"/>
                  </a:lnTo>
                  <a:cubicBezTo>
                    <a:pt x="4763" y="1905"/>
                    <a:pt x="9049" y="2858"/>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1202" name="Полилиния: фигура 1201">
            <a:extLst>
              <a:ext uri="{FF2B5EF4-FFF2-40B4-BE49-F238E27FC236}">
                <a16:creationId xmlns:a16="http://schemas.microsoft.com/office/drawing/2014/main" id="{4D5D67A0-960A-4F93-2542-E68A50A17532}"/>
              </a:ext>
            </a:extLst>
          </p:cNvPr>
          <p:cNvSpPr/>
          <p:nvPr/>
        </p:nvSpPr>
        <p:spPr>
          <a:xfrm>
            <a:off x="8452774" y="2797032"/>
            <a:ext cx="21335" cy="29527"/>
          </a:xfrm>
          <a:custGeom>
            <a:avLst/>
            <a:gdLst>
              <a:gd name="connsiteX0" fmla="*/ 21336 w 21335"/>
              <a:gd name="connsiteY0" fmla="*/ 0 h 29527"/>
              <a:gd name="connsiteX1" fmla="*/ 0 w 21335"/>
              <a:gd name="connsiteY1" fmla="*/ 12478 h 29527"/>
              <a:gd name="connsiteX2" fmla="*/ 0 w 21335"/>
              <a:gd name="connsiteY2" fmla="*/ 29527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7"/>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203" name="Полилиния: фигура 1202">
            <a:extLst>
              <a:ext uri="{FF2B5EF4-FFF2-40B4-BE49-F238E27FC236}">
                <a16:creationId xmlns:a16="http://schemas.microsoft.com/office/drawing/2014/main" id="{E650E541-C96F-2E67-0E8D-9CD8809875E5}"/>
              </a:ext>
            </a:extLst>
          </p:cNvPr>
          <p:cNvSpPr/>
          <p:nvPr/>
        </p:nvSpPr>
        <p:spPr>
          <a:xfrm>
            <a:off x="8452774" y="2797032"/>
            <a:ext cx="21335" cy="29527"/>
          </a:xfrm>
          <a:custGeom>
            <a:avLst/>
            <a:gdLst>
              <a:gd name="connsiteX0" fmla="*/ 0 w 21335"/>
              <a:gd name="connsiteY0" fmla="*/ 12478 h 29527"/>
              <a:gd name="connsiteX1" fmla="*/ 0 w 21335"/>
              <a:gd name="connsiteY1" fmla="*/ 29527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7"/>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204" name="Полилиния: фигура 1203">
            <a:extLst>
              <a:ext uri="{FF2B5EF4-FFF2-40B4-BE49-F238E27FC236}">
                <a16:creationId xmlns:a16="http://schemas.microsoft.com/office/drawing/2014/main" id="{B84779C2-90E3-1050-FC35-E5FAB706F7A6}"/>
              </a:ext>
            </a:extLst>
          </p:cNvPr>
          <p:cNvSpPr/>
          <p:nvPr/>
        </p:nvSpPr>
        <p:spPr>
          <a:xfrm>
            <a:off x="8550595" y="2725689"/>
            <a:ext cx="46386" cy="44005"/>
          </a:xfrm>
          <a:custGeom>
            <a:avLst/>
            <a:gdLst>
              <a:gd name="connsiteX0" fmla="*/ 0 w 46386"/>
              <a:gd name="connsiteY0" fmla="*/ 44006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6"/>
                </a:moveTo>
                <a:lnTo>
                  <a:pt x="46387" y="17050"/>
                </a:lnTo>
                <a:lnTo>
                  <a:pt x="46387"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1205" name="Полилиния: фигура 1204">
            <a:extLst>
              <a:ext uri="{FF2B5EF4-FFF2-40B4-BE49-F238E27FC236}">
                <a16:creationId xmlns:a16="http://schemas.microsoft.com/office/drawing/2014/main" id="{7B9F899E-01A7-60C5-A7DA-FDA3C0BC1D38}"/>
              </a:ext>
            </a:extLst>
          </p:cNvPr>
          <p:cNvSpPr/>
          <p:nvPr/>
        </p:nvSpPr>
        <p:spPr>
          <a:xfrm>
            <a:off x="8550595" y="2725689"/>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6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6"/>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206" name="Полилиния: фигура 1205">
            <a:extLst>
              <a:ext uri="{FF2B5EF4-FFF2-40B4-BE49-F238E27FC236}">
                <a16:creationId xmlns:a16="http://schemas.microsoft.com/office/drawing/2014/main" id="{A8022332-96EB-5DBB-7756-7413A26E5932}"/>
              </a:ext>
            </a:extLst>
          </p:cNvPr>
          <p:cNvSpPr/>
          <p:nvPr/>
        </p:nvSpPr>
        <p:spPr>
          <a:xfrm>
            <a:off x="8482968" y="2758646"/>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207" name="Полилиния: фигура 1206">
            <a:extLst>
              <a:ext uri="{FF2B5EF4-FFF2-40B4-BE49-F238E27FC236}">
                <a16:creationId xmlns:a16="http://schemas.microsoft.com/office/drawing/2014/main" id="{0B1E69DE-6E2A-5678-A7C5-C2A7F7AEA4AF}"/>
              </a:ext>
            </a:extLst>
          </p:cNvPr>
          <p:cNvSpPr/>
          <p:nvPr/>
        </p:nvSpPr>
        <p:spPr>
          <a:xfrm>
            <a:off x="8482968" y="2758646"/>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208" name="Полилиния: фигура 1207">
            <a:extLst>
              <a:ext uri="{FF2B5EF4-FFF2-40B4-BE49-F238E27FC236}">
                <a16:creationId xmlns:a16="http://schemas.microsoft.com/office/drawing/2014/main" id="{911001FC-0295-B1D1-5D1B-9BC70BA08192}"/>
              </a:ext>
            </a:extLst>
          </p:cNvPr>
          <p:cNvSpPr/>
          <p:nvPr/>
        </p:nvSpPr>
        <p:spPr>
          <a:xfrm>
            <a:off x="8515258" y="279303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09" name="Полилиния: фигура 1208">
            <a:extLst>
              <a:ext uri="{FF2B5EF4-FFF2-40B4-BE49-F238E27FC236}">
                <a16:creationId xmlns:a16="http://schemas.microsoft.com/office/drawing/2014/main" id="{D2445BC0-5349-083B-3F4C-056C3F705B4E}"/>
              </a:ext>
            </a:extLst>
          </p:cNvPr>
          <p:cNvSpPr/>
          <p:nvPr/>
        </p:nvSpPr>
        <p:spPr>
          <a:xfrm>
            <a:off x="8515258" y="279303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10" name="Полилиния: фигура 1209">
            <a:extLst>
              <a:ext uri="{FF2B5EF4-FFF2-40B4-BE49-F238E27FC236}">
                <a16:creationId xmlns:a16="http://schemas.microsoft.com/office/drawing/2014/main" id="{486D9B91-72F5-8287-820C-5E9303C9BD59}"/>
              </a:ext>
            </a:extLst>
          </p:cNvPr>
          <p:cNvSpPr/>
          <p:nvPr/>
        </p:nvSpPr>
        <p:spPr>
          <a:xfrm>
            <a:off x="8585362" y="2752264"/>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11" name="Полилиния: фигура 1210">
            <a:extLst>
              <a:ext uri="{FF2B5EF4-FFF2-40B4-BE49-F238E27FC236}">
                <a16:creationId xmlns:a16="http://schemas.microsoft.com/office/drawing/2014/main" id="{DE4DBF05-8CAB-58A2-B045-5752BD534557}"/>
              </a:ext>
            </a:extLst>
          </p:cNvPr>
          <p:cNvSpPr/>
          <p:nvPr/>
        </p:nvSpPr>
        <p:spPr>
          <a:xfrm>
            <a:off x="8585362" y="2752264"/>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12" name="Полилиния: фигура 1211">
            <a:extLst>
              <a:ext uri="{FF2B5EF4-FFF2-40B4-BE49-F238E27FC236}">
                <a16:creationId xmlns:a16="http://schemas.microsoft.com/office/drawing/2014/main" id="{6078ECAF-BB5C-4370-3A3F-6B92CB49739C}"/>
              </a:ext>
            </a:extLst>
          </p:cNvPr>
          <p:cNvSpPr/>
          <p:nvPr/>
        </p:nvSpPr>
        <p:spPr>
          <a:xfrm>
            <a:off x="8534117" y="2763789"/>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13" name="Полилиния: фигура 1212">
            <a:extLst>
              <a:ext uri="{FF2B5EF4-FFF2-40B4-BE49-F238E27FC236}">
                <a16:creationId xmlns:a16="http://schemas.microsoft.com/office/drawing/2014/main" id="{A60C2AEF-182D-66E8-70D1-04295C8AEE6B}"/>
              </a:ext>
            </a:extLst>
          </p:cNvPr>
          <p:cNvSpPr/>
          <p:nvPr/>
        </p:nvSpPr>
        <p:spPr>
          <a:xfrm>
            <a:off x="8534117" y="2763789"/>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14" name="Полилиния: фигура 1213">
            <a:extLst>
              <a:ext uri="{FF2B5EF4-FFF2-40B4-BE49-F238E27FC236}">
                <a16:creationId xmlns:a16="http://schemas.microsoft.com/office/drawing/2014/main" id="{F3D8DCED-92B6-0781-01B9-E16DC9DDC0DD}"/>
              </a:ext>
            </a:extLst>
          </p:cNvPr>
          <p:cNvSpPr/>
          <p:nvPr/>
        </p:nvSpPr>
        <p:spPr>
          <a:xfrm>
            <a:off x="8534117" y="2812272"/>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15" name="Полилиния: фигура 1214">
            <a:extLst>
              <a:ext uri="{FF2B5EF4-FFF2-40B4-BE49-F238E27FC236}">
                <a16:creationId xmlns:a16="http://schemas.microsoft.com/office/drawing/2014/main" id="{35917760-3C04-4958-FC7D-441413E799D4}"/>
              </a:ext>
            </a:extLst>
          </p:cNvPr>
          <p:cNvSpPr/>
          <p:nvPr/>
        </p:nvSpPr>
        <p:spPr>
          <a:xfrm>
            <a:off x="8534117" y="2812272"/>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16" name="Полилиния: фигура 1215">
            <a:extLst>
              <a:ext uri="{FF2B5EF4-FFF2-40B4-BE49-F238E27FC236}">
                <a16:creationId xmlns:a16="http://schemas.microsoft.com/office/drawing/2014/main" id="{02DE10C7-F78E-3179-0CFA-9ED01426F8DB}"/>
              </a:ext>
            </a:extLst>
          </p:cNvPr>
          <p:cNvSpPr/>
          <p:nvPr/>
        </p:nvSpPr>
        <p:spPr>
          <a:xfrm>
            <a:off x="8452774" y="280446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217" name="Полилиния: фигура 1216">
            <a:extLst>
              <a:ext uri="{FF2B5EF4-FFF2-40B4-BE49-F238E27FC236}">
                <a16:creationId xmlns:a16="http://schemas.microsoft.com/office/drawing/2014/main" id="{429E0B88-0746-45A6-EAEA-CFE1DCAABC38}"/>
              </a:ext>
            </a:extLst>
          </p:cNvPr>
          <p:cNvSpPr/>
          <p:nvPr/>
        </p:nvSpPr>
        <p:spPr>
          <a:xfrm>
            <a:off x="8452774" y="280446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218" name="Полилиния: фигура 1217">
            <a:extLst>
              <a:ext uri="{FF2B5EF4-FFF2-40B4-BE49-F238E27FC236}">
                <a16:creationId xmlns:a16="http://schemas.microsoft.com/office/drawing/2014/main" id="{31A02354-ECD5-8748-BFDF-CA91B36BAA1B}"/>
              </a:ext>
            </a:extLst>
          </p:cNvPr>
          <p:cNvSpPr/>
          <p:nvPr/>
        </p:nvSpPr>
        <p:spPr>
          <a:xfrm>
            <a:off x="8452774" y="2833036"/>
            <a:ext cx="45433" cy="43910"/>
          </a:xfrm>
          <a:custGeom>
            <a:avLst/>
            <a:gdLst>
              <a:gd name="connsiteX0" fmla="*/ 45434 w 45433"/>
              <a:gd name="connsiteY0" fmla="*/ 0 h 43910"/>
              <a:gd name="connsiteX1" fmla="*/ 0 w 45433"/>
              <a:gd name="connsiteY1" fmla="*/ 26860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0"/>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219" name="Полилиния: фигура 1218">
            <a:extLst>
              <a:ext uri="{FF2B5EF4-FFF2-40B4-BE49-F238E27FC236}">
                <a16:creationId xmlns:a16="http://schemas.microsoft.com/office/drawing/2014/main" id="{C7A4C96E-5E72-F54E-482F-0854FED50718}"/>
              </a:ext>
            </a:extLst>
          </p:cNvPr>
          <p:cNvSpPr/>
          <p:nvPr/>
        </p:nvSpPr>
        <p:spPr>
          <a:xfrm>
            <a:off x="8452774" y="2833036"/>
            <a:ext cx="45433" cy="43910"/>
          </a:xfrm>
          <a:custGeom>
            <a:avLst/>
            <a:gdLst>
              <a:gd name="connsiteX0" fmla="*/ 0 w 45433"/>
              <a:gd name="connsiteY0" fmla="*/ 26860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0"/>
                </a:moveTo>
                <a:lnTo>
                  <a:pt x="0" y="43910"/>
                </a:lnTo>
                <a:lnTo>
                  <a:pt x="45434" y="17050"/>
                </a:lnTo>
                <a:lnTo>
                  <a:pt x="45434"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220" name="Полилиния: фигура 1219">
            <a:extLst>
              <a:ext uri="{FF2B5EF4-FFF2-40B4-BE49-F238E27FC236}">
                <a16:creationId xmlns:a16="http://schemas.microsoft.com/office/drawing/2014/main" id="{46780EEB-5467-B002-6F69-B7E8A1CDB092}"/>
              </a:ext>
            </a:extLst>
          </p:cNvPr>
          <p:cNvSpPr/>
          <p:nvPr/>
        </p:nvSpPr>
        <p:spPr>
          <a:xfrm>
            <a:off x="8575932" y="2776077"/>
            <a:ext cx="21049" cy="29337"/>
          </a:xfrm>
          <a:custGeom>
            <a:avLst/>
            <a:gdLst>
              <a:gd name="connsiteX0" fmla="*/ 0 w 21049"/>
              <a:gd name="connsiteY0" fmla="*/ 12287 h 29337"/>
              <a:gd name="connsiteX1" fmla="*/ 0 w 21049"/>
              <a:gd name="connsiteY1" fmla="*/ 29337 h 29337"/>
              <a:gd name="connsiteX2" fmla="*/ 21050 w 21049"/>
              <a:gd name="connsiteY2" fmla="*/ 17050 h 29337"/>
              <a:gd name="connsiteX3" fmla="*/ 21050 w 21049"/>
              <a:gd name="connsiteY3" fmla="*/ 0 h 29337"/>
              <a:gd name="connsiteX4" fmla="*/ 0 w 21049"/>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1221" name="Полилиния: фигура 1220">
            <a:extLst>
              <a:ext uri="{FF2B5EF4-FFF2-40B4-BE49-F238E27FC236}">
                <a16:creationId xmlns:a16="http://schemas.microsoft.com/office/drawing/2014/main" id="{7185A202-EB4C-DEE5-1A2D-958F53F60211}"/>
              </a:ext>
            </a:extLst>
          </p:cNvPr>
          <p:cNvSpPr/>
          <p:nvPr/>
        </p:nvSpPr>
        <p:spPr>
          <a:xfrm>
            <a:off x="8575932" y="2776077"/>
            <a:ext cx="21049" cy="29337"/>
          </a:xfrm>
          <a:custGeom>
            <a:avLst/>
            <a:gdLst>
              <a:gd name="connsiteX0" fmla="*/ 0 w 21049"/>
              <a:gd name="connsiteY0" fmla="*/ 29337 h 29337"/>
              <a:gd name="connsiteX1" fmla="*/ 21050 w 21049"/>
              <a:gd name="connsiteY1" fmla="*/ 17050 h 29337"/>
              <a:gd name="connsiteX2" fmla="*/ 21050 w 21049"/>
              <a:gd name="connsiteY2" fmla="*/ 0 h 29337"/>
              <a:gd name="connsiteX3" fmla="*/ 0 w 21049"/>
              <a:gd name="connsiteY3" fmla="*/ 12287 h 29337"/>
              <a:gd name="connsiteX4" fmla="*/ 0 w 21049"/>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1222" name="Полилиния: фигура 1221">
            <a:extLst>
              <a:ext uri="{FF2B5EF4-FFF2-40B4-BE49-F238E27FC236}">
                <a16:creationId xmlns:a16="http://schemas.microsoft.com/office/drawing/2014/main" id="{6B7DC3ED-28FA-34AF-9ACC-AC9FB6725F55}"/>
              </a:ext>
            </a:extLst>
          </p:cNvPr>
          <p:cNvSpPr/>
          <p:nvPr/>
        </p:nvSpPr>
        <p:spPr>
          <a:xfrm>
            <a:off x="8515639" y="2809033"/>
            <a:ext cx="24669" cy="31432"/>
          </a:xfrm>
          <a:custGeom>
            <a:avLst/>
            <a:gdLst>
              <a:gd name="connsiteX0" fmla="*/ 0 w 24669"/>
              <a:gd name="connsiteY0" fmla="*/ 14383 h 31432"/>
              <a:gd name="connsiteX1" fmla="*/ 0 w 24669"/>
              <a:gd name="connsiteY1" fmla="*/ 31433 h 31432"/>
              <a:gd name="connsiteX2" fmla="*/ 24669 w 24669"/>
              <a:gd name="connsiteY2" fmla="*/ 17050 h 31432"/>
              <a:gd name="connsiteX3" fmla="*/ 24669 w 24669"/>
              <a:gd name="connsiteY3" fmla="*/ 0 h 31432"/>
              <a:gd name="connsiteX4" fmla="*/ 0 w 24669"/>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432">
                <a:moveTo>
                  <a:pt x="0" y="14383"/>
                </a:moveTo>
                <a:lnTo>
                  <a:pt x="0" y="31433"/>
                </a:lnTo>
                <a:lnTo>
                  <a:pt x="24669" y="17050"/>
                </a:lnTo>
                <a:lnTo>
                  <a:pt x="24669" y="0"/>
                </a:lnTo>
                <a:lnTo>
                  <a:pt x="0" y="14383"/>
                </a:lnTo>
                <a:close/>
              </a:path>
            </a:pathLst>
          </a:custGeom>
          <a:solidFill>
            <a:srgbClr val="EFF6FE"/>
          </a:solidFill>
          <a:ln w="9525" cap="flat">
            <a:noFill/>
            <a:prstDash val="solid"/>
            <a:miter/>
          </a:ln>
        </p:spPr>
        <p:txBody>
          <a:bodyPr rtlCol="0" anchor="ctr"/>
          <a:lstStyle/>
          <a:p>
            <a:endParaRPr lang="ru-RU"/>
          </a:p>
        </p:txBody>
      </p:sp>
      <p:sp>
        <p:nvSpPr>
          <p:cNvPr id="1223" name="Полилиния: фигура 1222">
            <a:extLst>
              <a:ext uri="{FF2B5EF4-FFF2-40B4-BE49-F238E27FC236}">
                <a16:creationId xmlns:a16="http://schemas.microsoft.com/office/drawing/2014/main" id="{26C1F0E7-2973-EC4B-75B8-E725AE37DA3A}"/>
              </a:ext>
            </a:extLst>
          </p:cNvPr>
          <p:cNvSpPr/>
          <p:nvPr/>
        </p:nvSpPr>
        <p:spPr>
          <a:xfrm>
            <a:off x="8515639" y="2809033"/>
            <a:ext cx="24669" cy="31432"/>
          </a:xfrm>
          <a:custGeom>
            <a:avLst/>
            <a:gdLst>
              <a:gd name="connsiteX0" fmla="*/ 0 w 24669"/>
              <a:gd name="connsiteY0" fmla="*/ 31433 h 31432"/>
              <a:gd name="connsiteX1" fmla="*/ 24669 w 24669"/>
              <a:gd name="connsiteY1" fmla="*/ 17050 h 31432"/>
              <a:gd name="connsiteX2" fmla="*/ 24669 w 24669"/>
              <a:gd name="connsiteY2" fmla="*/ 0 h 31432"/>
              <a:gd name="connsiteX3" fmla="*/ 0 w 24669"/>
              <a:gd name="connsiteY3" fmla="*/ 14383 h 31432"/>
              <a:gd name="connsiteX4" fmla="*/ 0 w 24669"/>
              <a:gd name="connsiteY4" fmla="*/ 3143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432">
                <a:moveTo>
                  <a:pt x="0" y="31433"/>
                </a:moveTo>
                <a:lnTo>
                  <a:pt x="24669" y="17050"/>
                </a:lnTo>
                <a:lnTo>
                  <a:pt x="24669" y="0"/>
                </a:lnTo>
                <a:lnTo>
                  <a:pt x="0" y="14383"/>
                </a:lnTo>
                <a:lnTo>
                  <a:pt x="0" y="31433"/>
                </a:lnTo>
                <a:close/>
              </a:path>
            </a:pathLst>
          </a:custGeom>
          <a:noFill/>
          <a:ln w="1270" cap="flat">
            <a:solidFill>
              <a:srgbClr val="000000">
                <a:alpha val="0"/>
              </a:srgbClr>
            </a:solidFill>
            <a:prstDash val="solid"/>
            <a:miter/>
          </a:ln>
        </p:spPr>
        <p:txBody>
          <a:bodyPr rtlCol="0" anchor="ctr"/>
          <a:lstStyle/>
          <a:p>
            <a:endParaRPr lang="ru-RU"/>
          </a:p>
        </p:txBody>
      </p:sp>
      <p:sp>
        <p:nvSpPr>
          <p:cNvPr id="1224" name="Полилиния: фигура 1223">
            <a:extLst>
              <a:ext uri="{FF2B5EF4-FFF2-40B4-BE49-F238E27FC236}">
                <a16:creationId xmlns:a16="http://schemas.microsoft.com/office/drawing/2014/main" id="{1A35C756-7CA3-1EDE-04F3-A0D02849263E}"/>
              </a:ext>
            </a:extLst>
          </p:cNvPr>
          <p:cNvSpPr/>
          <p:nvPr/>
        </p:nvSpPr>
        <p:spPr>
          <a:xfrm>
            <a:off x="8585362" y="2801223"/>
            <a:ext cx="11620" cy="23812"/>
          </a:xfrm>
          <a:custGeom>
            <a:avLst/>
            <a:gdLst>
              <a:gd name="connsiteX0" fmla="*/ 11620 w 11620"/>
              <a:gd name="connsiteY0" fmla="*/ 16954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6954"/>
                </a:moveTo>
                <a:lnTo>
                  <a:pt x="0" y="23813"/>
                </a:lnTo>
                <a:lnTo>
                  <a:pt x="0" y="6763"/>
                </a:lnTo>
                <a:lnTo>
                  <a:pt x="11620" y="0"/>
                </a:lnTo>
                <a:lnTo>
                  <a:pt x="11620" y="16954"/>
                </a:lnTo>
                <a:close/>
              </a:path>
            </a:pathLst>
          </a:custGeom>
          <a:solidFill>
            <a:srgbClr val="EFF6FE"/>
          </a:solidFill>
          <a:ln w="9525" cap="flat">
            <a:noFill/>
            <a:prstDash val="solid"/>
            <a:miter/>
          </a:ln>
        </p:spPr>
        <p:txBody>
          <a:bodyPr rtlCol="0" anchor="ctr"/>
          <a:lstStyle/>
          <a:p>
            <a:endParaRPr lang="ru-RU"/>
          </a:p>
        </p:txBody>
      </p:sp>
      <p:sp>
        <p:nvSpPr>
          <p:cNvPr id="1225" name="Полилиния: фигура 1224">
            <a:extLst>
              <a:ext uri="{FF2B5EF4-FFF2-40B4-BE49-F238E27FC236}">
                <a16:creationId xmlns:a16="http://schemas.microsoft.com/office/drawing/2014/main" id="{CEBBF6A3-92D3-682D-6E77-AE8FEA9A64C2}"/>
              </a:ext>
            </a:extLst>
          </p:cNvPr>
          <p:cNvSpPr/>
          <p:nvPr/>
        </p:nvSpPr>
        <p:spPr>
          <a:xfrm>
            <a:off x="8585362" y="2801223"/>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6954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26" name="Полилиния: фигура 1225">
            <a:extLst>
              <a:ext uri="{FF2B5EF4-FFF2-40B4-BE49-F238E27FC236}">
                <a16:creationId xmlns:a16="http://schemas.microsoft.com/office/drawing/2014/main" id="{550A68AF-7C4E-54F1-4868-D9D748AEF2BD}"/>
              </a:ext>
            </a:extLst>
          </p:cNvPr>
          <p:cNvSpPr/>
          <p:nvPr/>
        </p:nvSpPr>
        <p:spPr>
          <a:xfrm>
            <a:off x="8452774" y="2841323"/>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227" name="Полилиния: фигура 1226">
            <a:extLst>
              <a:ext uri="{FF2B5EF4-FFF2-40B4-BE49-F238E27FC236}">
                <a16:creationId xmlns:a16="http://schemas.microsoft.com/office/drawing/2014/main" id="{9636D7B4-F90D-EFF0-25BD-3978AF816089}"/>
              </a:ext>
            </a:extLst>
          </p:cNvPr>
          <p:cNvSpPr/>
          <p:nvPr/>
        </p:nvSpPr>
        <p:spPr>
          <a:xfrm>
            <a:off x="8452774" y="2841323"/>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228" name="Полилиния: фигура 1227">
            <a:extLst>
              <a:ext uri="{FF2B5EF4-FFF2-40B4-BE49-F238E27FC236}">
                <a16:creationId xmlns:a16="http://schemas.microsoft.com/office/drawing/2014/main" id="{22D02644-9266-B18C-CC88-2092C2ED98AC}"/>
              </a:ext>
            </a:extLst>
          </p:cNvPr>
          <p:cNvSpPr/>
          <p:nvPr/>
        </p:nvSpPr>
        <p:spPr>
          <a:xfrm>
            <a:off x="8452774" y="3096688"/>
            <a:ext cx="21335" cy="29432"/>
          </a:xfrm>
          <a:custGeom>
            <a:avLst/>
            <a:gdLst>
              <a:gd name="connsiteX0" fmla="*/ 21336 w 21335"/>
              <a:gd name="connsiteY0" fmla="*/ 0 h 29432"/>
              <a:gd name="connsiteX1" fmla="*/ 0 w 21335"/>
              <a:gd name="connsiteY1" fmla="*/ 12383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3"/>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229" name="Полилиния: фигура 1228">
            <a:extLst>
              <a:ext uri="{FF2B5EF4-FFF2-40B4-BE49-F238E27FC236}">
                <a16:creationId xmlns:a16="http://schemas.microsoft.com/office/drawing/2014/main" id="{07B86734-1FA8-9929-0AA0-E31E2ACFEF06}"/>
              </a:ext>
            </a:extLst>
          </p:cNvPr>
          <p:cNvSpPr/>
          <p:nvPr/>
        </p:nvSpPr>
        <p:spPr>
          <a:xfrm>
            <a:off x="8452774" y="3096688"/>
            <a:ext cx="21335" cy="29432"/>
          </a:xfrm>
          <a:custGeom>
            <a:avLst/>
            <a:gdLst>
              <a:gd name="connsiteX0" fmla="*/ 0 w 21335"/>
              <a:gd name="connsiteY0" fmla="*/ 12383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3"/>
                </a:moveTo>
                <a:lnTo>
                  <a:pt x="0" y="29432"/>
                </a:lnTo>
                <a:lnTo>
                  <a:pt x="21336" y="17050"/>
                </a:lnTo>
                <a:lnTo>
                  <a:pt x="21336"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1230" name="Полилиния: фигура 1229">
            <a:extLst>
              <a:ext uri="{FF2B5EF4-FFF2-40B4-BE49-F238E27FC236}">
                <a16:creationId xmlns:a16="http://schemas.microsoft.com/office/drawing/2014/main" id="{5638D780-329A-50FA-B4DC-1C397848C649}"/>
              </a:ext>
            </a:extLst>
          </p:cNvPr>
          <p:cNvSpPr/>
          <p:nvPr/>
        </p:nvSpPr>
        <p:spPr>
          <a:xfrm>
            <a:off x="8550595" y="3025251"/>
            <a:ext cx="46386" cy="44100"/>
          </a:xfrm>
          <a:custGeom>
            <a:avLst/>
            <a:gdLst>
              <a:gd name="connsiteX0" fmla="*/ 0 w 46386"/>
              <a:gd name="connsiteY0" fmla="*/ 44101 h 44100"/>
              <a:gd name="connsiteX1" fmla="*/ 46387 w 46386"/>
              <a:gd name="connsiteY1" fmla="*/ 17050 h 44100"/>
              <a:gd name="connsiteX2" fmla="*/ 46387 w 46386"/>
              <a:gd name="connsiteY2" fmla="*/ 0 h 44100"/>
              <a:gd name="connsiteX3" fmla="*/ 0 w 46386"/>
              <a:gd name="connsiteY3" fmla="*/ 27051 h 44100"/>
              <a:gd name="connsiteX4" fmla="*/ 0 w 46386"/>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0" y="44101"/>
                </a:moveTo>
                <a:lnTo>
                  <a:pt x="46387" y="17050"/>
                </a:lnTo>
                <a:lnTo>
                  <a:pt x="46387"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1231" name="Полилиния: фигура 1230">
            <a:extLst>
              <a:ext uri="{FF2B5EF4-FFF2-40B4-BE49-F238E27FC236}">
                <a16:creationId xmlns:a16="http://schemas.microsoft.com/office/drawing/2014/main" id="{307F945D-A378-3A44-F9C0-B7E2CE4A12AE}"/>
              </a:ext>
            </a:extLst>
          </p:cNvPr>
          <p:cNvSpPr/>
          <p:nvPr/>
        </p:nvSpPr>
        <p:spPr>
          <a:xfrm>
            <a:off x="8550595" y="3025251"/>
            <a:ext cx="46386" cy="44100"/>
          </a:xfrm>
          <a:custGeom>
            <a:avLst/>
            <a:gdLst>
              <a:gd name="connsiteX0" fmla="*/ 46387 w 46386"/>
              <a:gd name="connsiteY0" fmla="*/ 17050 h 44100"/>
              <a:gd name="connsiteX1" fmla="*/ 46387 w 46386"/>
              <a:gd name="connsiteY1" fmla="*/ 0 h 44100"/>
              <a:gd name="connsiteX2" fmla="*/ 0 w 46386"/>
              <a:gd name="connsiteY2" fmla="*/ 27051 h 44100"/>
              <a:gd name="connsiteX3" fmla="*/ 0 w 46386"/>
              <a:gd name="connsiteY3" fmla="*/ 44101 h 44100"/>
              <a:gd name="connsiteX4" fmla="*/ 46387 w 46386"/>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46387" y="17050"/>
                </a:moveTo>
                <a:lnTo>
                  <a:pt x="46387" y="0"/>
                </a:lnTo>
                <a:lnTo>
                  <a:pt x="0" y="27051"/>
                </a:lnTo>
                <a:lnTo>
                  <a:pt x="0" y="44101"/>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232" name="Полилиния: фигура 1231">
            <a:extLst>
              <a:ext uri="{FF2B5EF4-FFF2-40B4-BE49-F238E27FC236}">
                <a16:creationId xmlns:a16="http://schemas.microsoft.com/office/drawing/2014/main" id="{8F3C4EF7-EA43-2172-7714-79E1F0C2E305}"/>
              </a:ext>
            </a:extLst>
          </p:cNvPr>
          <p:cNvSpPr/>
          <p:nvPr/>
        </p:nvSpPr>
        <p:spPr>
          <a:xfrm>
            <a:off x="8515258" y="3092593"/>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33" name="Полилиния: фигура 1232">
            <a:extLst>
              <a:ext uri="{FF2B5EF4-FFF2-40B4-BE49-F238E27FC236}">
                <a16:creationId xmlns:a16="http://schemas.microsoft.com/office/drawing/2014/main" id="{D6E7A923-97AE-87A5-9381-3C60C5A52560}"/>
              </a:ext>
            </a:extLst>
          </p:cNvPr>
          <p:cNvSpPr/>
          <p:nvPr/>
        </p:nvSpPr>
        <p:spPr>
          <a:xfrm>
            <a:off x="8515258" y="3092593"/>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34" name="Полилиния: фигура 1233">
            <a:extLst>
              <a:ext uri="{FF2B5EF4-FFF2-40B4-BE49-F238E27FC236}">
                <a16:creationId xmlns:a16="http://schemas.microsoft.com/office/drawing/2014/main" id="{B8CE8629-272A-A502-EF9A-1C7DF2560626}"/>
              </a:ext>
            </a:extLst>
          </p:cNvPr>
          <p:cNvSpPr/>
          <p:nvPr/>
        </p:nvSpPr>
        <p:spPr>
          <a:xfrm>
            <a:off x="8585362" y="305192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35" name="Полилиния: фигура 1234">
            <a:extLst>
              <a:ext uri="{FF2B5EF4-FFF2-40B4-BE49-F238E27FC236}">
                <a16:creationId xmlns:a16="http://schemas.microsoft.com/office/drawing/2014/main" id="{90144FC5-5F0D-613D-9960-ABC606901F0B}"/>
              </a:ext>
            </a:extLst>
          </p:cNvPr>
          <p:cNvSpPr/>
          <p:nvPr/>
        </p:nvSpPr>
        <p:spPr>
          <a:xfrm>
            <a:off x="8585362" y="305192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36" name="Полилиния: фигура 1235">
            <a:extLst>
              <a:ext uri="{FF2B5EF4-FFF2-40B4-BE49-F238E27FC236}">
                <a16:creationId xmlns:a16="http://schemas.microsoft.com/office/drawing/2014/main" id="{27FC1B70-F71F-6B68-0851-466F087CB679}"/>
              </a:ext>
            </a:extLst>
          </p:cNvPr>
          <p:cNvSpPr/>
          <p:nvPr/>
        </p:nvSpPr>
        <p:spPr>
          <a:xfrm>
            <a:off x="8534117" y="3063351"/>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37" name="Полилиния: фигура 1236">
            <a:extLst>
              <a:ext uri="{FF2B5EF4-FFF2-40B4-BE49-F238E27FC236}">
                <a16:creationId xmlns:a16="http://schemas.microsoft.com/office/drawing/2014/main" id="{927BD1CB-9E9A-6B42-1FB5-1A55356D5475}"/>
              </a:ext>
            </a:extLst>
          </p:cNvPr>
          <p:cNvSpPr/>
          <p:nvPr/>
        </p:nvSpPr>
        <p:spPr>
          <a:xfrm>
            <a:off x="8534117" y="3063351"/>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38" name="Полилиния: фигура 1237">
            <a:extLst>
              <a:ext uri="{FF2B5EF4-FFF2-40B4-BE49-F238E27FC236}">
                <a16:creationId xmlns:a16="http://schemas.microsoft.com/office/drawing/2014/main" id="{E3203197-7646-8CF7-7915-FC0A786C0171}"/>
              </a:ext>
            </a:extLst>
          </p:cNvPr>
          <p:cNvSpPr/>
          <p:nvPr/>
        </p:nvSpPr>
        <p:spPr>
          <a:xfrm>
            <a:off x="8534117" y="3111833"/>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39" name="Полилиния: фигура 1238">
            <a:extLst>
              <a:ext uri="{FF2B5EF4-FFF2-40B4-BE49-F238E27FC236}">
                <a16:creationId xmlns:a16="http://schemas.microsoft.com/office/drawing/2014/main" id="{1EBFC475-6317-27AB-3E5F-E06A40F2B855}"/>
              </a:ext>
            </a:extLst>
          </p:cNvPr>
          <p:cNvSpPr/>
          <p:nvPr/>
        </p:nvSpPr>
        <p:spPr>
          <a:xfrm>
            <a:off x="8534117" y="3111833"/>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240" name="Полилиния: фигура 1239">
            <a:extLst>
              <a:ext uri="{FF2B5EF4-FFF2-40B4-BE49-F238E27FC236}">
                <a16:creationId xmlns:a16="http://schemas.microsoft.com/office/drawing/2014/main" id="{DC5B594D-C62E-FC94-B154-D0FD2CA9C43C}"/>
              </a:ext>
            </a:extLst>
          </p:cNvPr>
          <p:cNvSpPr/>
          <p:nvPr/>
        </p:nvSpPr>
        <p:spPr>
          <a:xfrm>
            <a:off x="8452774" y="3104022"/>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241" name="Полилиния: фигура 1240">
            <a:extLst>
              <a:ext uri="{FF2B5EF4-FFF2-40B4-BE49-F238E27FC236}">
                <a16:creationId xmlns:a16="http://schemas.microsoft.com/office/drawing/2014/main" id="{43F022CE-32E8-4A3A-FD41-4D45C5BFE7CE}"/>
              </a:ext>
            </a:extLst>
          </p:cNvPr>
          <p:cNvSpPr/>
          <p:nvPr/>
        </p:nvSpPr>
        <p:spPr>
          <a:xfrm>
            <a:off x="8452774" y="3104022"/>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242" name="Полилиния: фигура 1241">
            <a:extLst>
              <a:ext uri="{FF2B5EF4-FFF2-40B4-BE49-F238E27FC236}">
                <a16:creationId xmlns:a16="http://schemas.microsoft.com/office/drawing/2014/main" id="{2F0A3643-4B72-0668-B405-E4867281EB76}"/>
              </a:ext>
            </a:extLst>
          </p:cNvPr>
          <p:cNvSpPr/>
          <p:nvPr/>
        </p:nvSpPr>
        <p:spPr>
          <a:xfrm>
            <a:off x="8575932" y="3075733"/>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1243" name="Полилиния: фигура 1242">
            <a:extLst>
              <a:ext uri="{FF2B5EF4-FFF2-40B4-BE49-F238E27FC236}">
                <a16:creationId xmlns:a16="http://schemas.microsoft.com/office/drawing/2014/main" id="{C212D180-0AFD-8034-BB56-5625E749AFCE}"/>
              </a:ext>
            </a:extLst>
          </p:cNvPr>
          <p:cNvSpPr/>
          <p:nvPr/>
        </p:nvSpPr>
        <p:spPr>
          <a:xfrm>
            <a:off x="8575932" y="3075733"/>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1244" name="Полилиния: фигура 1243">
            <a:extLst>
              <a:ext uri="{FF2B5EF4-FFF2-40B4-BE49-F238E27FC236}">
                <a16:creationId xmlns:a16="http://schemas.microsoft.com/office/drawing/2014/main" id="{C14F00EA-4B26-8F2E-0EDC-29C9ACE2E72F}"/>
              </a:ext>
            </a:extLst>
          </p:cNvPr>
          <p:cNvSpPr/>
          <p:nvPr/>
        </p:nvSpPr>
        <p:spPr>
          <a:xfrm>
            <a:off x="8515639" y="3108690"/>
            <a:ext cx="24669" cy="31337"/>
          </a:xfrm>
          <a:custGeom>
            <a:avLst/>
            <a:gdLst>
              <a:gd name="connsiteX0" fmla="*/ 0 w 24669"/>
              <a:gd name="connsiteY0" fmla="*/ 14288 h 31337"/>
              <a:gd name="connsiteX1" fmla="*/ 0 w 24669"/>
              <a:gd name="connsiteY1" fmla="*/ 31337 h 31337"/>
              <a:gd name="connsiteX2" fmla="*/ 24669 w 24669"/>
              <a:gd name="connsiteY2" fmla="*/ 17050 h 31337"/>
              <a:gd name="connsiteX3" fmla="*/ 24669 w 24669"/>
              <a:gd name="connsiteY3" fmla="*/ 0 h 31337"/>
              <a:gd name="connsiteX4" fmla="*/ 0 w 24669"/>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14288"/>
                </a:moveTo>
                <a:lnTo>
                  <a:pt x="0" y="31337"/>
                </a:lnTo>
                <a:lnTo>
                  <a:pt x="24669" y="17050"/>
                </a:lnTo>
                <a:lnTo>
                  <a:pt x="24669" y="0"/>
                </a:lnTo>
                <a:lnTo>
                  <a:pt x="0" y="14288"/>
                </a:lnTo>
                <a:close/>
              </a:path>
            </a:pathLst>
          </a:custGeom>
          <a:solidFill>
            <a:srgbClr val="EFF6FE"/>
          </a:solidFill>
          <a:ln w="9525" cap="flat">
            <a:noFill/>
            <a:prstDash val="solid"/>
            <a:miter/>
          </a:ln>
        </p:spPr>
        <p:txBody>
          <a:bodyPr rtlCol="0" anchor="ctr"/>
          <a:lstStyle/>
          <a:p>
            <a:endParaRPr lang="ru-RU"/>
          </a:p>
        </p:txBody>
      </p:sp>
      <p:sp>
        <p:nvSpPr>
          <p:cNvPr id="1245" name="Полилиния: фигура 1244">
            <a:extLst>
              <a:ext uri="{FF2B5EF4-FFF2-40B4-BE49-F238E27FC236}">
                <a16:creationId xmlns:a16="http://schemas.microsoft.com/office/drawing/2014/main" id="{CFCA91D4-F628-5F4F-B724-B20F736A7E26}"/>
              </a:ext>
            </a:extLst>
          </p:cNvPr>
          <p:cNvSpPr/>
          <p:nvPr/>
        </p:nvSpPr>
        <p:spPr>
          <a:xfrm>
            <a:off x="8515639" y="3108690"/>
            <a:ext cx="24669" cy="31337"/>
          </a:xfrm>
          <a:custGeom>
            <a:avLst/>
            <a:gdLst>
              <a:gd name="connsiteX0" fmla="*/ 0 w 24669"/>
              <a:gd name="connsiteY0" fmla="*/ 31337 h 31337"/>
              <a:gd name="connsiteX1" fmla="*/ 24669 w 24669"/>
              <a:gd name="connsiteY1" fmla="*/ 17050 h 31337"/>
              <a:gd name="connsiteX2" fmla="*/ 24669 w 24669"/>
              <a:gd name="connsiteY2" fmla="*/ 0 h 31337"/>
              <a:gd name="connsiteX3" fmla="*/ 0 w 24669"/>
              <a:gd name="connsiteY3" fmla="*/ 14288 h 31337"/>
              <a:gd name="connsiteX4" fmla="*/ 0 w 24669"/>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31337"/>
                </a:moveTo>
                <a:lnTo>
                  <a:pt x="24669" y="17050"/>
                </a:lnTo>
                <a:lnTo>
                  <a:pt x="24669"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1246" name="Полилиния: фигура 1245">
            <a:extLst>
              <a:ext uri="{FF2B5EF4-FFF2-40B4-BE49-F238E27FC236}">
                <a16:creationId xmlns:a16="http://schemas.microsoft.com/office/drawing/2014/main" id="{ED9D7DC1-B8D6-0D57-5DA0-538144B31376}"/>
              </a:ext>
            </a:extLst>
          </p:cNvPr>
          <p:cNvSpPr/>
          <p:nvPr/>
        </p:nvSpPr>
        <p:spPr>
          <a:xfrm>
            <a:off x="8585362" y="3100784"/>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47" name="Полилиния: фигура 1246">
            <a:extLst>
              <a:ext uri="{FF2B5EF4-FFF2-40B4-BE49-F238E27FC236}">
                <a16:creationId xmlns:a16="http://schemas.microsoft.com/office/drawing/2014/main" id="{3FCB6A54-CB14-A63B-1DE0-68288441BF00}"/>
              </a:ext>
            </a:extLst>
          </p:cNvPr>
          <p:cNvSpPr/>
          <p:nvPr/>
        </p:nvSpPr>
        <p:spPr>
          <a:xfrm>
            <a:off x="8585362" y="3100784"/>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48" name="Полилиния: фигура 1247">
            <a:extLst>
              <a:ext uri="{FF2B5EF4-FFF2-40B4-BE49-F238E27FC236}">
                <a16:creationId xmlns:a16="http://schemas.microsoft.com/office/drawing/2014/main" id="{6359B519-F8BF-A1C4-1A95-F8336BB4E3F1}"/>
              </a:ext>
            </a:extLst>
          </p:cNvPr>
          <p:cNvSpPr/>
          <p:nvPr/>
        </p:nvSpPr>
        <p:spPr>
          <a:xfrm>
            <a:off x="8452774" y="3140884"/>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249" name="Полилиния: фигура 1248">
            <a:extLst>
              <a:ext uri="{FF2B5EF4-FFF2-40B4-BE49-F238E27FC236}">
                <a16:creationId xmlns:a16="http://schemas.microsoft.com/office/drawing/2014/main" id="{611068E9-EDA6-5059-771A-0B159C91B200}"/>
              </a:ext>
            </a:extLst>
          </p:cNvPr>
          <p:cNvSpPr/>
          <p:nvPr/>
        </p:nvSpPr>
        <p:spPr>
          <a:xfrm>
            <a:off x="8452774" y="3140884"/>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250" name="Полилиния: фигура 1249">
            <a:extLst>
              <a:ext uri="{FF2B5EF4-FFF2-40B4-BE49-F238E27FC236}">
                <a16:creationId xmlns:a16="http://schemas.microsoft.com/office/drawing/2014/main" id="{FF6A6A75-203D-187C-F69C-9654BFB4CB2E}"/>
              </a:ext>
            </a:extLst>
          </p:cNvPr>
          <p:cNvSpPr/>
          <p:nvPr/>
        </p:nvSpPr>
        <p:spPr>
          <a:xfrm>
            <a:off x="8452774" y="2996771"/>
            <a:ext cx="21335" cy="29527"/>
          </a:xfrm>
          <a:custGeom>
            <a:avLst/>
            <a:gdLst>
              <a:gd name="connsiteX0" fmla="*/ 21336 w 21335"/>
              <a:gd name="connsiteY0" fmla="*/ 0 h 29527"/>
              <a:gd name="connsiteX1" fmla="*/ 0 w 21335"/>
              <a:gd name="connsiteY1" fmla="*/ 12478 h 29527"/>
              <a:gd name="connsiteX2" fmla="*/ 0 w 21335"/>
              <a:gd name="connsiteY2" fmla="*/ 29527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7"/>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251" name="Полилиния: фигура 1250">
            <a:extLst>
              <a:ext uri="{FF2B5EF4-FFF2-40B4-BE49-F238E27FC236}">
                <a16:creationId xmlns:a16="http://schemas.microsoft.com/office/drawing/2014/main" id="{BA6CC35D-F265-BDA6-894C-8A68DFBA64F3}"/>
              </a:ext>
            </a:extLst>
          </p:cNvPr>
          <p:cNvSpPr/>
          <p:nvPr/>
        </p:nvSpPr>
        <p:spPr>
          <a:xfrm>
            <a:off x="8452774" y="2996771"/>
            <a:ext cx="21335" cy="29527"/>
          </a:xfrm>
          <a:custGeom>
            <a:avLst/>
            <a:gdLst>
              <a:gd name="connsiteX0" fmla="*/ 0 w 21335"/>
              <a:gd name="connsiteY0" fmla="*/ 12478 h 29527"/>
              <a:gd name="connsiteX1" fmla="*/ 0 w 21335"/>
              <a:gd name="connsiteY1" fmla="*/ 29527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7"/>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252" name="Полилиния: фигура 1251">
            <a:extLst>
              <a:ext uri="{FF2B5EF4-FFF2-40B4-BE49-F238E27FC236}">
                <a16:creationId xmlns:a16="http://schemas.microsoft.com/office/drawing/2014/main" id="{F1A58266-50EE-08F4-350E-9D592BD6617E}"/>
              </a:ext>
            </a:extLst>
          </p:cNvPr>
          <p:cNvSpPr/>
          <p:nvPr/>
        </p:nvSpPr>
        <p:spPr>
          <a:xfrm>
            <a:off x="8550595" y="2925429"/>
            <a:ext cx="46386" cy="44005"/>
          </a:xfrm>
          <a:custGeom>
            <a:avLst/>
            <a:gdLst>
              <a:gd name="connsiteX0" fmla="*/ 0 w 46386"/>
              <a:gd name="connsiteY0" fmla="*/ 44005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7050"/>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253" name="Полилиния: фигура 1252">
            <a:extLst>
              <a:ext uri="{FF2B5EF4-FFF2-40B4-BE49-F238E27FC236}">
                <a16:creationId xmlns:a16="http://schemas.microsoft.com/office/drawing/2014/main" id="{6F65F140-D301-739E-132A-8AED6B955E13}"/>
              </a:ext>
            </a:extLst>
          </p:cNvPr>
          <p:cNvSpPr/>
          <p:nvPr/>
        </p:nvSpPr>
        <p:spPr>
          <a:xfrm>
            <a:off x="8550595" y="2925429"/>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5"/>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254" name="Полилиния: фигура 1253">
            <a:extLst>
              <a:ext uri="{FF2B5EF4-FFF2-40B4-BE49-F238E27FC236}">
                <a16:creationId xmlns:a16="http://schemas.microsoft.com/office/drawing/2014/main" id="{DF7D8EAA-E034-553D-9833-B0BF74C3E645}"/>
              </a:ext>
            </a:extLst>
          </p:cNvPr>
          <p:cNvSpPr/>
          <p:nvPr/>
        </p:nvSpPr>
        <p:spPr>
          <a:xfrm>
            <a:off x="8482968" y="2958385"/>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255" name="Полилиния: фигура 1254">
            <a:extLst>
              <a:ext uri="{FF2B5EF4-FFF2-40B4-BE49-F238E27FC236}">
                <a16:creationId xmlns:a16="http://schemas.microsoft.com/office/drawing/2014/main" id="{0A193740-8E25-888B-1B94-F63BB6968012}"/>
              </a:ext>
            </a:extLst>
          </p:cNvPr>
          <p:cNvSpPr/>
          <p:nvPr/>
        </p:nvSpPr>
        <p:spPr>
          <a:xfrm>
            <a:off x="8482968" y="2958385"/>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256" name="Полилиния: фигура 1255">
            <a:extLst>
              <a:ext uri="{FF2B5EF4-FFF2-40B4-BE49-F238E27FC236}">
                <a16:creationId xmlns:a16="http://schemas.microsoft.com/office/drawing/2014/main" id="{CDD44906-CA28-2FC5-7C18-B1BD463AD184}"/>
              </a:ext>
            </a:extLst>
          </p:cNvPr>
          <p:cNvSpPr/>
          <p:nvPr/>
        </p:nvSpPr>
        <p:spPr>
          <a:xfrm>
            <a:off x="8515258" y="299277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57" name="Полилиния: фигура 1256">
            <a:extLst>
              <a:ext uri="{FF2B5EF4-FFF2-40B4-BE49-F238E27FC236}">
                <a16:creationId xmlns:a16="http://schemas.microsoft.com/office/drawing/2014/main" id="{A431C9DA-4554-18B8-8822-13C078D285DE}"/>
              </a:ext>
            </a:extLst>
          </p:cNvPr>
          <p:cNvSpPr/>
          <p:nvPr/>
        </p:nvSpPr>
        <p:spPr>
          <a:xfrm>
            <a:off x="8515258" y="299277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58" name="Полилиния: фигура 1257">
            <a:extLst>
              <a:ext uri="{FF2B5EF4-FFF2-40B4-BE49-F238E27FC236}">
                <a16:creationId xmlns:a16="http://schemas.microsoft.com/office/drawing/2014/main" id="{966ABE83-BF2D-243F-610B-5EF3576FABD8}"/>
              </a:ext>
            </a:extLst>
          </p:cNvPr>
          <p:cNvSpPr/>
          <p:nvPr/>
        </p:nvSpPr>
        <p:spPr>
          <a:xfrm>
            <a:off x="8585362" y="2952004"/>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59" name="Полилиния: фигура 1258">
            <a:extLst>
              <a:ext uri="{FF2B5EF4-FFF2-40B4-BE49-F238E27FC236}">
                <a16:creationId xmlns:a16="http://schemas.microsoft.com/office/drawing/2014/main" id="{026ED0F9-51E1-CE26-0040-4A3C8C85D73E}"/>
              </a:ext>
            </a:extLst>
          </p:cNvPr>
          <p:cNvSpPr/>
          <p:nvPr/>
        </p:nvSpPr>
        <p:spPr>
          <a:xfrm>
            <a:off x="8585362" y="2952004"/>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60" name="Полилиния: фигура 1259">
            <a:extLst>
              <a:ext uri="{FF2B5EF4-FFF2-40B4-BE49-F238E27FC236}">
                <a16:creationId xmlns:a16="http://schemas.microsoft.com/office/drawing/2014/main" id="{A72922DE-589E-1E0E-C50B-F32515A48DEF}"/>
              </a:ext>
            </a:extLst>
          </p:cNvPr>
          <p:cNvSpPr/>
          <p:nvPr/>
        </p:nvSpPr>
        <p:spPr>
          <a:xfrm>
            <a:off x="8534117" y="2963529"/>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61" name="Полилиния: фигура 1260">
            <a:extLst>
              <a:ext uri="{FF2B5EF4-FFF2-40B4-BE49-F238E27FC236}">
                <a16:creationId xmlns:a16="http://schemas.microsoft.com/office/drawing/2014/main" id="{A76E2B3D-444A-3E5F-0038-460FFA2FF980}"/>
              </a:ext>
            </a:extLst>
          </p:cNvPr>
          <p:cNvSpPr/>
          <p:nvPr/>
        </p:nvSpPr>
        <p:spPr>
          <a:xfrm>
            <a:off x="8534117" y="2963529"/>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62" name="Полилиния: фигура 1261">
            <a:extLst>
              <a:ext uri="{FF2B5EF4-FFF2-40B4-BE49-F238E27FC236}">
                <a16:creationId xmlns:a16="http://schemas.microsoft.com/office/drawing/2014/main" id="{A67A4F14-3423-29C6-493E-AE108FBC02A6}"/>
              </a:ext>
            </a:extLst>
          </p:cNvPr>
          <p:cNvSpPr/>
          <p:nvPr/>
        </p:nvSpPr>
        <p:spPr>
          <a:xfrm>
            <a:off x="8534117" y="3012011"/>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63" name="Полилиния: фигура 1262">
            <a:extLst>
              <a:ext uri="{FF2B5EF4-FFF2-40B4-BE49-F238E27FC236}">
                <a16:creationId xmlns:a16="http://schemas.microsoft.com/office/drawing/2014/main" id="{E5447BF8-73BB-58E8-A74F-9A809D72951E}"/>
              </a:ext>
            </a:extLst>
          </p:cNvPr>
          <p:cNvSpPr/>
          <p:nvPr/>
        </p:nvSpPr>
        <p:spPr>
          <a:xfrm>
            <a:off x="8534117" y="3012011"/>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64" name="Полилиния: фигура 1263">
            <a:extLst>
              <a:ext uri="{FF2B5EF4-FFF2-40B4-BE49-F238E27FC236}">
                <a16:creationId xmlns:a16="http://schemas.microsoft.com/office/drawing/2014/main" id="{973216B6-215D-C35A-19BB-C211EDF76961}"/>
              </a:ext>
            </a:extLst>
          </p:cNvPr>
          <p:cNvSpPr/>
          <p:nvPr/>
        </p:nvSpPr>
        <p:spPr>
          <a:xfrm>
            <a:off x="8452774" y="300420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265" name="Полилиния: фигура 1264">
            <a:extLst>
              <a:ext uri="{FF2B5EF4-FFF2-40B4-BE49-F238E27FC236}">
                <a16:creationId xmlns:a16="http://schemas.microsoft.com/office/drawing/2014/main" id="{A28E2D29-B1EF-AC54-D919-BAE15B7A3E2B}"/>
              </a:ext>
            </a:extLst>
          </p:cNvPr>
          <p:cNvSpPr/>
          <p:nvPr/>
        </p:nvSpPr>
        <p:spPr>
          <a:xfrm>
            <a:off x="8452774" y="300420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266" name="Полилиния: фигура 1265">
            <a:extLst>
              <a:ext uri="{FF2B5EF4-FFF2-40B4-BE49-F238E27FC236}">
                <a16:creationId xmlns:a16="http://schemas.microsoft.com/office/drawing/2014/main" id="{FFF1C14D-8159-0411-1CA7-39D5C6A0C964}"/>
              </a:ext>
            </a:extLst>
          </p:cNvPr>
          <p:cNvSpPr/>
          <p:nvPr/>
        </p:nvSpPr>
        <p:spPr>
          <a:xfrm>
            <a:off x="8452774" y="3032776"/>
            <a:ext cx="45433" cy="43910"/>
          </a:xfrm>
          <a:custGeom>
            <a:avLst/>
            <a:gdLst>
              <a:gd name="connsiteX0" fmla="*/ 45434 w 45433"/>
              <a:gd name="connsiteY0" fmla="*/ 0 h 43910"/>
              <a:gd name="connsiteX1" fmla="*/ 0 w 45433"/>
              <a:gd name="connsiteY1" fmla="*/ 26860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0"/>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267" name="Полилиния: фигура 1266">
            <a:extLst>
              <a:ext uri="{FF2B5EF4-FFF2-40B4-BE49-F238E27FC236}">
                <a16:creationId xmlns:a16="http://schemas.microsoft.com/office/drawing/2014/main" id="{ADA3F5AA-0A84-4BF8-685D-84400865A9E6}"/>
              </a:ext>
            </a:extLst>
          </p:cNvPr>
          <p:cNvSpPr/>
          <p:nvPr/>
        </p:nvSpPr>
        <p:spPr>
          <a:xfrm>
            <a:off x="8452774" y="3032776"/>
            <a:ext cx="45433" cy="43910"/>
          </a:xfrm>
          <a:custGeom>
            <a:avLst/>
            <a:gdLst>
              <a:gd name="connsiteX0" fmla="*/ 0 w 45433"/>
              <a:gd name="connsiteY0" fmla="*/ 26860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0"/>
                </a:moveTo>
                <a:lnTo>
                  <a:pt x="0" y="43910"/>
                </a:lnTo>
                <a:lnTo>
                  <a:pt x="45434" y="17050"/>
                </a:lnTo>
                <a:lnTo>
                  <a:pt x="45434"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268" name="Полилиния: фигура 1267">
            <a:extLst>
              <a:ext uri="{FF2B5EF4-FFF2-40B4-BE49-F238E27FC236}">
                <a16:creationId xmlns:a16="http://schemas.microsoft.com/office/drawing/2014/main" id="{61AD2B89-C4F2-12C2-AFE3-54525D0FA125}"/>
              </a:ext>
            </a:extLst>
          </p:cNvPr>
          <p:cNvSpPr/>
          <p:nvPr/>
        </p:nvSpPr>
        <p:spPr>
          <a:xfrm>
            <a:off x="8550595" y="2994580"/>
            <a:ext cx="14192" cy="25336"/>
          </a:xfrm>
          <a:custGeom>
            <a:avLst/>
            <a:gdLst>
              <a:gd name="connsiteX0" fmla="*/ 14192 w 14192"/>
              <a:gd name="connsiteY0" fmla="*/ 0 h 25336"/>
              <a:gd name="connsiteX1" fmla="*/ 0 w 14192"/>
              <a:gd name="connsiteY1" fmla="*/ 8287 h 25336"/>
              <a:gd name="connsiteX2" fmla="*/ 0 w 14192"/>
              <a:gd name="connsiteY2" fmla="*/ 25336 h 25336"/>
              <a:gd name="connsiteX3" fmla="*/ 14192 w 14192"/>
              <a:gd name="connsiteY3" fmla="*/ 17050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6"/>
                </a:lnTo>
                <a:lnTo>
                  <a:pt x="14192" y="17050"/>
                </a:lnTo>
                <a:lnTo>
                  <a:pt x="14192" y="0"/>
                </a:lnTo>
                <a:close/>
              </a:path>
            </a:pathLst>
          </a:custGeom>
          <a:solidFill>
            <a:srgbClr val="EFF6FE"/>
          </a:solidFill>
          <a:ln w="9525" cap="flat">
            <a:noFill/>
            <a:prstDash val="solid"/>
            <a:miter/>
          </a:ln>
        </p:spPr>
        <p:txBody>
          <a:bodyPr rtlCol="0" anchor="ctr"/>
          <a:lstStyle/>
          <a:p>
            <a:endParaRPr lang="ru-RU"/>
          </a:p>
        </p:txBody>
      </p:sp>
      <p:sp>
        <p:nvSpPr>
          <p:cNvPr id="1269" name="Полилиния: фигура 1268">
            <a:extLst>
              <a:ext uri="{FF2B5EF4-FFF2-40B4-BE49-F238E27FC236}">
                <a16:creationId xmlns:a16="http://schemas.microsoft.com/office/drawing/2014/main" id="{3188C794-4EF5-8575-D448-4FD94BE29102}"/>
              </a:ext>
            </a:extLst>
          </p:cNvPr>
          <p:cNvSpPr/>
          <p:nvPr/>
        </p:nvSpPr>
        <p:spPr>
          <a:xfrm>
            <a:off x="8550595" y="2994580"/>
            <a:ext cx="14192" cy="25336"/>
          </a:xfrm>
          <a:custGeom>
            <a:avLst/>
            <a:gdLst>
              <a:gd name="connsiteX0" fmla="*/ 0 w 14192"/>
              <a:gd name="connsiteY0" fmla="*/ 8287 h 25336"/>
              <a:gd name="connsiteX1" fmla="*/ 0 w 14192"/>
              <a:gd name="connsiteY1" fmla="*/ 25336 h 25336"/>
              <a:gd name="connsiteX2" fmla="*/ 14192 w 14192"/>
              <a:gd name="connsiteY2" fmla="*/ 17050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6"/>
                </a:lnTo>
                <a:lnTo>
                  <a:pt x="14192" y="17050"/>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1270" name="Полилиния: фигура 1269">
            <a:extLst>
              <a:ext uri="{FF2B5EF4-FFF2-40B4-BE49-F238E27FC236}">
                <a16:creationId xmlns:a16="http://schemas.microsoft.com/office/drawing/2014/main" id="{0CB78BBE-81EB-EF40-F33F-56BC5090E9B7}"/>
              </a:ext>
            </a:extLst>
          </p:cNvPr>
          <p:cNvSpPr/>
          <p:nvPr/>
        </p:nvSpPr>
        <p:spPr>
          <a:xfrm>
            <a:off x="8585362" y="3000867"/>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71" name="Полилиния: фигура 1270">
            <a:extLst>
              <a:ext uri="{FF2B5EF4-FFF2-40B4-BE49-F238E27FC236}">
                <a16:creationId xmlns:a16="http://schemas.microsoft.com/office/drawing/2014/main" id="{CF6EF2A4-906C-34B4-D738-F52E456C6E55}"/>
              </a:ext>
            </a:extLst>
          </p:cNvPr>
          <p:cNvSpPr/>
          <p:nvPr/>
        </p:nvSpPr>
        <p:spPr>
          <a:xfrm>
            <a:off x="8585362" y="3000867"/>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272" name="Полилиния: фигура 1271">
            <a:extLst>
              <a:ext uri="{FF2B5EF4-FFF2-40B4-BE49-F238E27FC236}">
                <a16:creationId xmlns:a16="http://schemas.microsoft.com/office/drawing/2014/main" id="{B3F271A9-609B-565E-36AB-7352F0FDDC6D}"/>
              </a:ext>
            </a:extLst>
          </p:cNvPr>
          <p:cNvSpPr/>
          <p:nvPr/>
        </p:nvSpPr>
        <p:spPr>
          <a:xfrm>
            <a:off x="8452774" y="3041062"/>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273" name="Полилиния: фигура 1272">
            <a:extLst>
              <a:ext uri="{FF2B5EF4-FFF2-40B4-BE49-F238E27FC236}">
                <a16:creationId xmlns:a16="http://schemas.microsoft.com/office/drawing/2014/main" id="{48F7AC30-84FA-0C5B-2A8A-9A64B8111DC4}"/>
              </a:ext>
            </a:extLst>
          </p:cNvPr>
          <p:cNvSpPr/>
          <p:nvPr/>
        </p:nvSpPr>
        <p:spPr>
          <a:xfrm>
            <a:off x="8452774" y="3041062"/>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274" name="Полилиния: фигура 1273">
            <a:extLst>
              <a:ext uri="{FF2B5EF4-FFF2-40B4-BE49-F238E27FC236}">
                <a16:creationId xmlns:a16="http://schemas.microsoft.com/office/drawing/2014/main" id="{097436E4-2AA4-2FB5-B425-05AFA80A9A40}"/>
              </a:ext>
            </a:extLst>
          </p:cNvPr>
          <p:cNvSpPr/>
          <p:nvPr/>
        </p:nvSpPr>
        <p:spPr>
          <a:xfrm>
            <a:off x="8550595" y="2825607"/>
            <a:ext cx="46386" cy="44005"/>
          </a:xfrm>
          <a:custGeom>
            <a:avLst/>
            <a:gdLst>
              <a:gd name="connsiteX0" fmla="*/ 0 w 46386"/>
              <a:gd name="connsiteY0" fmla="*/ 44005 h 44005"/>
              <a:gd name="connsiteX1" fmla="*/ 46387 w 46386"/>
              <a:gd name="connsiteY1" fmla="*/ 16954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6954"/>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275" name="Полилиния: фигура 1274">
            <a:extLst>
              <a:ext uri="{FF2B5EF4-FFF2-40B4-BE49-F238E27FC236}">
                <a16:creationId xmlns:a16="http://schemas.microsoft.com/office/drawing/2014/main" id="{17C1F5AA-31F4-E35D-CBC1-882DC39FBA12}"/>
              </a:ext>
            </a:extLst>
          </p:cNvPr>
          <p:cNvSpPr/>
          <p:nvPr/>
        </p:nvSpPr>
        <p:spPr>
          <a:xfrm>
            <a:off x="8550595" y="2825607"/>
            <a:ext cx="46386" cy="44005"/>
          </a:xfrm>
          <a:custGeom>
            <a:avLst/>
            <a:gdLst>
              <a:gd name="connsiteX0" fmla="*/ 46387 w 46386"/>
              <a:gd name="connsiteY0" fmla="*/ 16954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6954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6954"/>
                </a:moveTo>
                <a:lnTo>
                  <a:pt x="46387" y="0"/>
                </a:lnTo>
                <a:lnTo>
                  <a:pt x="0" y="26956"/>
                </a:lnTo>
                <a:lnTo>
                  <a:pt x="0" y="44005"/>
                </a:lnTo>
                <a:lnTo>
                  <a:pt x="46387" y="16954"/>
                </a:lnTo>
                <a:close/>
              </a:path>
            </a:pathLst>
          </a:custGeom>
          <a:noFill/>
          <a:ln w="1270" cap="flat">
            <a:solidFill>
              <a:srgbClr val="000000">
                <a:alpha val="0"/>
              </a:srgbClr>
            </a:solidFill>
            <a:prstDash val="solid"/>
            <a:miter/>
          </a:ln>
        </p:spPr>
        <p:txBody>
          <a:bodyPr rtlCol="0" anchor="ctr"/>
          <a:lstStyle/>
          <a:p>
            <a:endParaRPr lang="ru-RU"/>
          </a:p>
        </p:txBody>
      </p:sp>
      <p:sp>
        <p:nvSpPr>
          <p:cNvPr id="1276" name="Полилиния: фигура 1275">
            <a:extLst>
              <a:ext uri="{FF2B5EF4-FFF2-40B4-BE49-F238E27FC236}">
                <a16:creationId xmlns:a16="http://schemas.microsoft.com/office/drawing/2014/main" id="{D3FE83C6-07E1-8BDC-E09C-46854D815D57}"/>
              </a:ext>
            </a:extLst>
          </p:cNvPr>
          <p:cNvSpPr/>
          <p:nvPr/>
        </p:nvSpPr>
        <p:spPr>
          <a:xfrm>
            <a:off x="8482968" y="2858468"/>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277" name="Полилиния: фигура 1276">
            <a:extLst>
              <a:ext uri="{FF2B5EF4-FFF2-40B4-BE49-F238E27FC236}">
                <a16:creationId xmlns:a16="http://schemas.microsoft.com/office/drawing/2014/main" id="{7AD16DC8-A5F2-49F8-106B-2FC1198248F4}"/>
              </a:ext>
            </a:extLst>
          </p:cNvPr>
          <p:cNvSpPr/>
          <p:nvPr/>
        </p:nvSpPr>
        <p:spPr>
          <a:xfrm>
            <a:off x="8482968" y="2858468"/>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278" name="Полилиния: фигура 1277">
            <a:extLst>
              <a:ext uri="{FF2B5EF4-FFF2-40B4-BE49-F238E27FC236}">
                <a16:creationId xmlns:a16="http://schemas.microsoft.com/office/drawing/2014/main" id="{4600DC76-5500-B904-1AA3-2B3925B22174}"/>
              </a:ext>
            </a:extLst>
          </p:cNvPr>
          <p:cNvSpPr/>
          <p:nvPr/>
        </p:nvSpPr>
        <p:spPr>
          <a:xfrm>
            <a:off x="8515258" y="2892853"/>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79" name="Полилиния: фигура 1278">
            <a:extLst>
              <a:ext uri="{FF2B5EF4-FFF2-40B4-BE49-F238E27FC236}">
                <a16:creationId xmlns:a16="http://schemas.microsoft.com/office/drawing/2014/main" id="{49D20D0F-5A86-6235-0CAC-BA5638C12BC5}"/>
              </a:ext>
            </a:extLst>
          </p:cNvPr>
          <p:cNvSpPr/>
          <p:nvPr/>
        </p:nvSpPr>
        <p:spPr>
          <a:xfrm>
            <a:off x="8515258" y="2892853"/>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280" name="Полилиния: фигура 1279">
            <a:extLst>
              <a:ext uri="{FF2B5EF4-FFF2-40B4-BE49-F238E27FC236}">
                <a16:creationId xmlns:a16="http://schemas.microsoft.com/office/drawing/2014/main" id="{FD5C350C-9144-A183-EB5D-872DEFFA58AF}"/>
              </a:ext>
            </a:extLst>
          </p:cNvPr>
          <p:cNvSpPr/>
          <p:nvPr/>
        </p:nvSpPr>
        <p:spPr>
          <a:xfrm>
            <a:off x="8585362" y="285218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81" name="Полилиния: фигура 1280">
            <a:extLst>
              <a:ext uri="{FF2B5EF4-FFF2-40B4-BE49-F238E27FC236}">
                <a16:creationId xmlns:a16="http://schemas.microsoft.com/office/drawing/2014/main" id="{31B8055B-6EF2-E250-0BD1-3D6CBBF41FFB}"/>
              </a:ext>
            </a:extLst>
          </p:cNvPr>
          <p:cNvSpPr/>
          <p:nvPr/>
        </p:nvSpPr>
        <p:spPr>
          <a:xfrm>
            <a:off x="8585362" y="285218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82" name="Полилиния: фигура 1281">
            <a:extLst>
              <a:ext uri="{FF2B5EF4-FFF2-40B4-BE49-F238E27FC236}">
                <a16:creationId xmlns:a16="http://schemas.microsoft.com/office/drawing/2014/main" id="{89C7179B-353C-A950-AD91-51DACEEA0B94}"/>
              </a:ext>
            </a:extLst>
          </p:cNvPr>
          <p:cNvSpPr/>
          <p:nvPr/>
        </p:nvSpPr>
        <p:spPr>
          <a:xfrm>
            <a:off x="8534117" y="2863612"/>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83" name="Полилиния: фигура 1282">
            <a:extLst>
              <a:ext uri="{FF2B5EF4-FFF2-40B4-BE49-F238E27FC236}">
                <a16:creationId xmlns:a16="http://schemas.microsoft.com/office/drawing/2014/main" id="{52DF1D33-BD68-717D-1FB0-26D7A1B91F3C}"/>
              </a:ext>
            </a:extLst>
          </p:cNvPr>
          <p:cNvSpPr/>
          <p:nvPr/>
        </p:nvSpPr>
        <p:spPr>
          <a:xfrm>
            <a:off x="8534117" y="2863612"/>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84" name="Полилиния: фигура 1283">
            <a:extLst>
              <a:ext uri="{FF2B5EF4-FFF2-40B4-BE49-F238E27FC236}">
                <a16:creationId xmlns:a16="http://schemas.microsoft.com/office/drawing/2014/main" id="{DD3747FB-311A-A8FA-9F42-2E191B09A026}"/>
              </a:ext>
            </a:extLst>
          </p:cNvPr>
          <p:cNvSpPr/>
          <p:nvPr/>
        </p:nvSpPr>
        <p:spPr>
          <a:xfrm>
            <a:off x="8534117" y="2912094"/>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85" name="Полилиния: фигура 1284">
            <a:extLst>
              <a:ext uri="{FF2B5EF4-FFF2-40B4-BE49-F238E27FC236}">
                <a16:creationId xmlns:a16="http://schemas.microsoft.com/office/drawing/2014/main" id="{91591AA6-FF53-2DA5-E72F-8D37DAF5DCF8}"/>
              </a:ext>
            </a:extLst>
          </p:cNvPr>
          <p:cNvSpPr/>
          <p:nvPr/>
        </p:nvSpPr>
        <p:spPr>
          <a:xfrm>
            <a:off x="8534117" y="2912094"/>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286" name="Полилиния: фигура 1285">
            <a:extLst>
              <a:ext uri="{FF2B5EF4-FFF2-40B4-BE49-F238E27FC236}">
                <a16:creationId xmlns:a16="http://schemas.microsoft.com/office/drawing/2014/main" id="{F2202182-F838-39F7-5FA0-0F0529678211}"/>
              </a:ext>
            </a:extLst>
          </p:cNvPr>
          <p:cNvSpPr/>
          <p:nvPr/>
        </p:nvSpPr>
        <p:spPr>
          <a:xfrm>
            <a:off x="8452774" y="2904283"/>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287" name="Полилиния: фигура 1286">
            <a:extLst>
              <a:ext uri="{FF2B5EF4-FFF2-40B4-BE49-F238E27FC236}">
                <a16:creationId xmlns:a16="http://schemas.microsoft.com/office/drawing/2014/main" id="{B7F22898-824A-503F-6CC9-ADD009F2383A}"/>
              </a:ext>
            </a:extLst>
          </p:cNvPr>
          <p:cNvSpPr/>
          <p:nvPr/>
        </p:nvSpPr>
        <p:spPr>
          <a:xfrm>
            <a:off x="8452774" y="2904283"/>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288" name="Полилиния: фигура 1287">
            <a:extLst>
              <a:ext uri="{FF2B5EF4-FFF2-40B4-BE49-F238E27FC236}">
                <a16:creationId xmlns:a16="http://schemas.microsoft.com/office/drawing/2014/main" id="{FE0B5ED9-AE54-BB9E-4456-67539061C43E}"/>
              </a:ext>
            </a:extLst>
          </p:cNvPr>
          <p:cNvSpPr/>
          <p:nvPr/>
        </p:nvSpPr>
        <p:spPr>
          <a:xfrm>
            <a:off x="8452774" y="2932858"/>
            <a:ext cx="45433" cy="44005"/>
          </a:xfrm>
          <a:custGeom>
            <a:avLst/>
            <a:gdLst>
              <a:gd name="connsiteX0" fmla="*/ 45434 w 45433"/>
              <a:gd name="connsiteY0" fmla="*/ 0 h 44005"/>
              <a:gd name="connsiteX1" fmla="*/ 0 w 45433"/>
              <a:gd name="connsiteY1" fmla="*/ 26956 h 44005"/>
              <a:gd name="connsiteX2" fmla="*/ 0 w 45433"/>
              <a:gd name="connsiteY2" fmla="*/ 44006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6"/>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289" name="Полилиния: фигура 1288">
            <a:extLst>
              <a:ext uri="{FF2B5EF4-FFF2-40B4-BE49-F238E27FC236}">
                <a16:creationId xmlns:a16="http://schemas.microsoft.com/office/drawing/2014/main" id="{9CF9EDBA-8CA0-ABD7-7DFB-D2FCB59F3404}"/>
              </a:ext>
            </a:extLst>
          </p:cNvPr>
          <p:cNvSpPr/>
          <p:nvPr/>
        </p:nvSpPr>
        <p:spPr>
          <a:xfrm>
            <a:off x="8452774" y="2932858"/>
            <a:ext cx="45433" cy="44005"/>
          </a:xfrm>
          <a:custGeom>
            <a:avLst/>
            <a:gdLst>
              <a:gd name="connsiteX0" fmla="*/ 0 w 45433"/>
              <a:gd name="connsiteY0" fmla="*/ 26956 h 44005"/>
              <a:gd name="connsiteX1" fmla="*/ 0 w 45433"/>
              <a:gd name="connsiteY1" fmla="*/ 44006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6"/>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290" name="Полилиния: фигура 1289">
            <a:extLst>
              <a:ext uri="{FF2B5EF4-FFF2-40B4-BE49-F238E27FC236}">
                <a16:creationId xmlns:a16="http://schemas.microsoft.com/office/drawing/2014/main" id="{5B7BF6AA-AE39-1E62-D202-298424A1AD0D}"/>
              </a:ext>
            </a:extLst>
          </p:cNvPr>
          <p:cNvSpPr/>
          <p:nvPr/>
        </p:nvSpPr>
        <p:spPr>
          <a:xfrm>
            <a:off x="8585362" y="2901045"/>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91" name="Полилиния: фигура 1290">
            <a:extLst>
              <a:ext uri="{FF2B5EF4-FFF2-40B4-BE49-F238E27FC236}">
                <a16:creationId xmlns:a16="http://schemas.microsoft.com/office/drawing/2014/main" id="{D1BE2B53-A094-8B75-84C1-78C67C6300D0}"/>
              </a:ext>
            </a:extLst>
          </p:cNvPr>
          <p:cNvSpPr/>
          <p:nvPr/>
        </p:nvSpPr>
        <p:spPr>
          <a:xfrm>
            <a:off x="8585362" y="2901045"/>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292" name="Полилиния: фигура 1291">
            <a:extLst>
              <a:ext uri="{FF2B5EF4-FFF2-40B4-BE49-F238E27FC236}">
                <a16:creationId xmlns:a16="http://schemas.microsoft.com/office/drawing/2014/main" id="{E751A697-1345-E25F-7267-E8DF2AC655FB}"/>
              </a:ext>
            </a:extLst>
          </p:cNvPr>
          <p:cNvSpPr/>
          <p:nvPr/>
        </p:nvSpPr>
        <p:spPr>
          <a:xfrm>
            <a:off x="8452774" y="2941145"/>
            <a:ext cx="74104" cy="60769"/>
          </a:xfrm>
          <a:custGeom>
            <a:avLst/>
            <a:gdLst>
              <a:gd name="connsiteX0" fmla="*/ 74104 w 74104"/>
              <a:gd name="connsiteY0" fmla="*/ 0 h 60769"/>
              <a:gd name="connsiteX1" fmla="*/ 0 w 74104"/>
              <a:gd name="connsiteY1" fmla="*/ 43720 h 60769"/>
              <a:gd name="connsiteX2" fmla="*/ 0 w 74104"/>
              <a:gd name="connsiteY2" fmla="*/ 60769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69"/>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293" name="Полилиния: фигура 1292">
            <a:extLst>
              <a:ext uri="{FF2B5EF4-FFF2-40B4-BE49-F238E27FC236}">
                <a16:creationId xmlns:a16="http://schemas.microsoft.com/office/drawing/2014/main" id="{06FAA4BA-49DD-3DE0-DFC4-E4AF498D019D}"/>
              </a:ext>
            </a:extLst>
          </p:cNvPr>
          <p:cNvSpPr/>
          <p:nvPr/>
        </p:nvSpPr>
        <p:spPr>
          <a:xfrm>
            <a:off x="8452774" y="2941145"/>
            <a:ext cx="74104" cy="60769"/>
          </a:xfrm>
          <a:custGeom>
            <a:avLst/>
            <a:gdLst>
              <a:gd name="connsiteX0" fmla="*/ 0 w 74104"/>
              <a:gd name="connsiteY0" fmla="*/ 43720 h 60769"/>
              <a:gd name="connsiteX1" fmla="*/ 0 w 74104"/>
              <a:gd name="connsiteY1" fmla="*/ 60769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294" name="Полилиния: фигура 1293">
            <a:extLst>
              <a:ext uri="{FF2B5EF4-FFF2-40B4-BE49-F238E27FC236}">
                <a16:creationId xmlns:a16="http://schemas.microsoft.com/office/drawing/2014/main" id="{1B1A4E8C-CFE3-D60D-B5CB-51986D12CACD}"/>
              </a:ext>
            </a:extLst>
          </p:cNvPr>
          <p:cNvSpPr/>
          <p:nvPr/>
        </p:nvSpPr>
        <p:spPr>
          <a:xfrm>
            <a:off x="8534117" y="3163744"/>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295" name="Полилиния: фигура 1294">
            <a:extLst>
              <a:ext uri="{FF2B5EF4-FFF2-40B4-BE49-F238E27FC236}">
                <a16:creationId xmlns:a16="http://schemas.microsoft.com/office/drawing/2014/main" id="{6F2D33DD-BA99-D884-2599-4FA81FA4BF3B}"/>
              </a:ext>
            </a:extLst>
          </p:cNvPr>
          <p:cNvSpPr/>
          <p:nvPr/>
        </p:nvSpPr>
        <p:spPr>
          <a:xfrm>
            <a:off x="8534117" y="3163744"/>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296" name="Полилиния: фигура 1295">
            <a:extLst>
              <a:ext uri="{FF2B5EF4-FFF2-40B4-BE49-F238E27FC236}">
                <a16:creationId xmlns:a16="http://schemas.microsoft.com/office/drawing/2014/main" id="{EF067199-8DC8-0F49-B06A-A80567538999}"/>
              </a:ext>
            </a:extLst>
          </p:cNvPr>
          <p:cNvSpPr/>
          <p:nvPr/>
        </p:nvSpPr>
        <p:spPr>
          <a:xfrm>
            <a:off x="8452774" y="3184414"/>
            <a:ext cx="45433" cy="44005"/>
          </a:xfrm>
          <a:custGeom>
            <a:avLst/>
            <a:gdLst>
              <a:gd name="connsiteX0" fmla="*/ 45434 w 45433"/>
              <a:gd name="connsiteY0" fmla="*/ 0 h 44005"/>
              <a:gd name="connsiteX1" fmla="*/ 0 w 45433"/>
              <a:gd name="connsiteY1" fmla="*/ 26956 h 44005"/>
              <a:gd name="connsiteX2" fmla="*/ 0 w 45433"/>
              <a:gd name="connsiteY2" fmla="*/ 44005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5"/>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297" name="Полилиния: фигура 1296">
            <a:extLst>
              <a:ext uri="{FF2B5EF4-FFF2-40B4-BE49-F238E27FC236}">
                <a16:creationId xmlns:a16="http://schemas.microsoft.com/office/drawing/2014/main" id="{3ED3D9D6-F0AF-C794-BF41-F9725463F444}"/>
              </a:ext>
            </a:extLst>
          </p:cNvPr>
          <p:cNvSpPr/>
          <p:nvPr/>
        </p:nvSpPr>
        <p:spPr>
          <a:xfrm>
            <a:off x="8452774" y="3184414"/>
            <a:ext cx="45433" cy="44005"/>
          </a:xfrm>
          <a:custGeom>
            <a:avLst/>
            <a:gdLst>
              <a:gd name="connsiteX0" fmla="*/ 0 w 45433"/>
              <a:gd name="connsiteY0" fmla="*/ 26956 h 44005"/>
              <a:gd name="connsiteX1" fmla="*/ 0 w 45433"/>
              <a:gd name="connsiteY1" fmla="*/ 44005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5"/>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298" name="Полилиния: фигура 1297">
            <a:extLst>
              <a:ext uri="{FF2B5EF4-FFF2-40B4-BE49-F238E27FC236}">
                <a16:creationId xmlns:a16="http://schemas.microsoft.com/office/drawing/2014/main" id="{48830EA4-06AE-FF50-A8A1-4FA8367A4098}"/>
              </a:ext>
            </a:extLst>
          </p:cNvPr>
          <p:cNvSpPr/>
          <p:nvPr/>
        </p:nvSpPr>
        <p:spPr>
          <a:xfrm>
            <a:off x="8585362" y="3152600"/>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299" name="Полилиния: фигура 1298">
            <a:extLst>
              <a:ext uri="{FF2B5EF4-FFF2-40B4-BE49-F238E27FC236}">
                <a16:creationId xmlns:a16="http://schemas.microsoft.com/office/drawing/2014/main" id="{5C4AEB03-1667-40E9-2C3B-F87A554DC8EC}"/>
              </a:ext>
            </a:extLst>
          </p:cNvPr>
          <p:cNvSpPr/>
          <p:nvPr/>
        </p:nvSpPr>
        <p:spPr>
          <a:xfrm>
            <a:off x="8585362" y="3152600"/>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300" name="Полилиния: фигура 1299">
            <a:extLst>
              <a:ext uri="{FF2B5EF4-FFF2-40B4-BE49-F238E27FC236}">
                <a16:creationId xmlns:a16="http://schemas.microsoft.com/office/drawing/2014/main" id="{E8FDD0F4-2F12-C985-8455-7FB69446787F}"/>
              </a:ext>
            </a:extLst>
          </p:cNvPr>
          <p:cNvSpPr/>
          <p:nvPr/>
        </p:nvSpPr>
        <p:spPr>
          <a:xfrm>
            <a:off x="8452774" y="3192796"/>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301" name="Полилиния: фигура 1300">
            <a:extLst>
              <a:ext uri="{FF2B5EF4-FFF2-40B4-BE49-F238E27FC236}">
                <a16:creationId xmlns:a16="http://schemas.microsoft.com/office/drawing/2014/main" id="{D69E1126-F430-8E41-65C5-BA9123031D33}"/>
              </a:ext>
            </a:extLst>
          </p:cNvPr>
          <p:cNvSpPr/>
          <p:nvPr/>
        </p:nvSpPr>
        <p:spPr>
          <a:xfrm>
            <a:off x="8452774" y="3192796"/>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302" name="Полилиния: фигура 1301">
            <a:extLst>
              <a:ext uri="{FF2B5EF4-FFF2-40B4-BE49-F238E27FC236}">
                <a16:creationId xmlns:a16="http://schemas.microsoft.com/office/drawing/2014/main" id="{2889ABF5-FFBF-0610-3C01-7F92B9BCA03E}"/>
              </a:ext>
            </a:extLst>
          </p:cNvPr>
          <p:cNvSpPr/>
          <p:nvPr/>
        </p:nvSpPr>
        <p:spPr>
          <a:xfrm>
            <a:off x="8241223" y="2782935"/>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303" name="Полилиния: фигура 1302">
            <a:extLst>
              <a:ext uri="{FF2B5EF4-FFF2-40B4-BE49-F238E27FC236}">
                <a16:creationId xmlns:a16="http://schemas.microsoft.com/office/drawing/2014/main" id="{79FF77E8-D8AF-F5E4-6DF5-4C1444A33F00}"/>
              </a:ext>
            </a:extLst>
          </p:cNvPr>
          <p:cNvSpPr/>
          <p:nvPr/>
        </p:nvSpPr>
        <p:spPr>
          <a:xfrm>
            <a:off x="8241223" y="2782935"/>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04" name="Полилиния: фигура 1303">
            <a:extLst>
              <a:ext uri="{FF2B5EF4-FFF2-40B4-BE49-F238E27FC236}">
                <a16:creationId xmlns:a16="http://schemas.microsoft.com/office/drawing/2014/main" id="{D646AF87-4BB7-CEE7-66E4-C832A858E1C4}"/>
              </a:ext>
            </a:extLst>
          </p:cNvPr>
          <p:cNvSpPr/>
          <p:nvPr/>
        </p:nvSpPr>
        <p:spPr>
          <a:xfrm>
            <a:off x="8241223" y="2819034"/>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1305" name="Полилиния: фигура 1304">
            <a:extLst>
              <a:ext uri="{FF2B5EF4-FFF2-40B4-BE49-F238E27FC236}">
                <a16:creationId xmlns:a16="http://schemas.microsoft.com/office/drawing/2014/main" id="{268AFD4A-9F62-C604-073C-48E141456743}"/>
              </a:ext>
            </a:extLst>
          </p:cNvPr>
          <p:cNvSpPr/>
          <p:nvPr/>
        </p:nvSpPr>
        <p:spPr>
          <a:xfrm>
            <a:off x="8241223" y="2819034"/>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06" name="Полилиния: фигура 1305">
            <a:extLst>
              <a:ext uri="{FF2B5EF4-FFF2-40B4-BE49-F238E27FC236}">
                <a16:creationId xmlns:a16="http://schemas.microsoft.com/office/drawing/2014/main" id="{173BEB1D-6E50-1D75-1188-18B15E3AF861}"/>
              </a:ext>
            </a:extLst>
          </p:cNvPr>
          <p:cNvSpPr/>
          <p:nvPr/>
        </p:nvSpPr>
        <p:spPr>
          <a:xfrm>
            <a:off x="8241223" y="2907236"/>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307" name="Полилиния: фигура 1306">
            <a:extLst>
              <a:ext uri="{FF2B5EF4-FFF2-40B4-BE49-F238E27FC236}">
                <a16:creationId xmlns:a16="http://schemas.microsoft.com/office/drawing/2014/main" id="{3FFE9E2A-824C-4FA0-4AD2-867380C2D01A}"/>
              </a:ext>
            </a:extLst>
          </p:cNvPr>
          <p:cNvSpPr/>
          <p:nvPr/>
        </p:nvSpPr>
        <p:spPr>
          <a:xfrm>
            <a:off x="8241223" y="2907236"/>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08" name="Полилиния: фигура 1307">
            <a:extLst>
              <a:ext uri="{FF2B5EF4-FFF2-40B4-BE49-F238E27FC236}">
                <a16:creationId xmlns:a16="http://schemas.microsoft.com/office/drawing/2014/main" id="{EB6EDEC8-40D5-585E-41B9-B50304850A56}"/>
              </a:ext>
            </a:extLst>
          </p:cNvPr>
          <p:cNvSpPr/>
          <p:nvPr/>
        </p:nvSpPr>
        <p:spPr>
          <a:xfrm>
            <a:off x="8241223" y="2961529"/>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1309" name="Полилиния: фигура 1308">
            <a:extLst>
              <a:ext uri="{FF2B5EF4-FFF2-40B4-BE49-F238E27FC236}">
                <a16:creationId xmlns:a16="http://schemas.microsoft.com/office/drawing/2014/main" id="{06EA9967-77E0-FEF3-8FDA-A489DEB2F185}"/>
              </a:ext>
            </a:extLst>
          </p:cNvPr>
          <p:cNvSpPr/>
          <p:nvPr/>
        </p:nvSpPr>
        <p:spPr>
          <a:xfrm>
            <a:off x="8241223" y="2961529"/>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10" name="Полилиния: фигура 1309">
            <a:extLst>
              <a:ext uri="{FF2B5EF4-FFF2-40B4-BE49-F238E27FC236}">
                <a16:creationId xmlns:a16="http://schemas.microsoft.com/office/drawing/2014/main" id="{9B846141-F5FA-AC1B-77F8-E0167051F93D}"/>
              </a:ext>
            </a:extLst>
          </p:cNvPr>
          <p:cNvSpPr/>
          <p:nvPr/>
        </p:nvSpPr>
        <p:spPr>
          <a:xfrm>
            <a:off x="8241223" y="2995533"/>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311" name="Полилиния: фигура 1310">
            <a:extLst>
              <a:ext uri="{FF2B5EF4-FFF2-40B4-BE49-F238E27FC236}">
                <a16:creationId xmlns:a16="http://schemas.microsoft.com/office/drawing/2014/main" id="{524098EB-6F10-A3DA-ACB5-8E1A9B22CE30}"/>
              </a:ext>
            </a:extLst>
          </p:cNvPr>
          <p:cNvSpPr/>
          <p:nvPr/>
        </p:nvSpPr>
        <p:spPr>
          <a:xfrm>
            <a:off x="8241223" y="2995533"/>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12" name="Полилиния: фигура 1311">
            <a:extLst>
              <a:ext uri="{FF2B5EF4-FFF2-40B4-BE49-F238E27FC236}">
                <a16:creationId xmlns:a16="http://schemas.microsoft.com/office/drawing/2014/main" id="{8E7547B4-E54A-B8A2-A204-05A857522B72}"/>
              </a:ext>
            </a:extLst>
          </p:cNvPr>
          <p:cNvSpPr/>
          <p:nvPr/>
        </p:nvSpPr>
        <p:spPr>
          <a:xfrm>
            <a:off x="8241223" y="3083830"/>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313" name="Полилиния: фигура 1312">
            <a:extLst>
              <a:ext uri="{FF2B5EF4-FFF2-40B4-BE49-F238E27FC236}">
                <a16:creationId xmlns:a16="http://schemas.microsoft.com/office/drawing/2014/main" id="{66DCFFDB-7013-8600-ABFB-4020292C7172}"/>
              </a:ext>
            </a:extLst>
          </p:cNvPr>
          <p:cNvSpPr/>
          <p:nvPr/>
        </p:nvSpPr>
        <p:spPr>
          <a:xfrm>
            <a:off x="8241223" y="3083830"/>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14" name="Полилиния: фигура 1313">
            <a:extLst>
              <a:ext uri="{FF2B5EF4-FFF2-40B4-BE49-F238E27FC236}">
                <a16:creationId xmlns:a16="http://schemas.microsoft.com/office/drawing/2014/main" id="{1C82B007-0E31-DC19-11F5-49282CC8E348}"/>
              </a:ext>
            </a:extLst>
          </p:cNvPr>
          <p:cNvSpPr/>
          <p:nvPr/>
        </p:nvSpPr>
        <p:spPr>
          <a:xfrm>
            <a:off x="8241223" y="3134693"/>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315" name="Полилиния: фигура 1314">
            <a:extLst>
              <a:ext uri="{FF2B5EF4-FFF2-40B4-BE49-F238E27FC236}">
                <a16:creationId xmlns:a16="http://schemas.microsoft.com/office/drawing/2014/main" id="{6D5CE591-EB49-0AD1-095B-A1AEE4A78526}"/>
              </a:ext>
            </a:extLst>
          </p:cNvPr>
          <p:cNvSpPr/>
          <p:nvPr/>
        </p:nvSpPr>
        <p:spPr>
          <a:xfrm>
            <a:off x="8241223" y="3134693"/>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316" name="Полилиния: фигура 1315">
            <a:extLst>
              <a:ext uri="{FF2B5EF4-FFF2-40B4-BE49-F238E27FC236}">
                <a16:creationId xmlns:a16="http://schemas.microsoft.com/office/drawing/2014/main" id="{D80FCEED-9704-6337-FF7F-38381827268C}"/>
              </a:ext>
            </a:extLst>
          </p:cNvPr>
          <p:cNvSpPr/>
          <p:nvPr/>
        </p:nvSpPr>
        <p:spPr>
          <a:xfrm>
            <a:off x="8252463" y="2574790"/>
            <a:ext cx="339185" cy="213002"/>
          </a:xfrm>
          <a:custGeom>
            <a:avLst/>
            <a:gdLst>
              <a:gd name="connsiteX0" fmla="*/ 336709 w 339185"/>
              <a:gd name="connsiteY0" fmla="*/ 103465 h 213002"/>
              <a:gd name="connsiteX1" fmla="*/ 337090 w 339185"/>
              <a:gd name="connsiteY1" fmla="*/ 103180 h 213002"/>
              <a:gd name="connsiteX2" fmla="*/ 336709 w 339185"/>
              <a:gd name="connsiteY2" fmla="*/ 103465 h 213002"/>
              <a:gd name="connsiteX3" fmla="*/ 335852 w 339185"/>
              <a:gd name="connsiteY3" fmla="*/ 104132 h 213002"/>
              <a:gd name="connsiteX4" fmla="*/ 336137 w 339185"/>
              <a:gd name="connsiteY4" fmla="*/ 103942 h 213002"/>
              <a:gd name="connsiteX5" fmla="*/ 335852 w 339185"/>
              <a:gd name="connsiteY5" fmla="*/ 104132 h 213002"/>
              <a:gd name="connsiteX6" fmla="*/ 338042 w 339185"/>
              <a:gd name="connsiteY6" fmla="*/ 101941 h 213002"/>
              <a:gd name="connsiteX7" fmla="*/ 338328 w 339185"/>
              <a:gd name="connsiteY7" fmla="*/ 101656 h 213002"/>
              <a:gd name="connsiteX8" fmla="*/ 338042 w 339185"/>
              <a:gd name="connsiteY8" fmla="*/ 101941 h 213002"/>
              <a:gd name="connsiteX9" fmla="*/ 337471 w 339185"/>
              <a:gd name="connsiteY9" fmla="*/ 102703 h 213002"/>
              <a:gd name="connsiteX10" fmla="*/ 337757 w 339185"/>
              <a:gd name="connsiteY10" fmla="*/ 102418 h 213002"/>
              <a:gd name="connsiteX11" fmla="*/ 337471 w 339185"/>
              <a:gd name="connsiteY11" fmla="*/ 102703 h 213002"/>
              <a:gd name="connsiteX12" fmla="*/ 338900 w 339185"/>
              <a:gd name="connsiteY12" fmla="*/ 100322 h 213002"/>
              <a:gd name="connsiteX13" fmla="*/ 338995 w 339185"/>
              <a:gd name="connsiteY13" fmla="*/ 99941 h 213002"/>
              <a:gd name="connsiteX14" fmla="*/ 338900 w 339185"/>
              <a:gd name="connsiteY14" fmla="*/ 100322 h 213002"/>
              <a:gd name="connsiteX15" fmla="*/ 339090 w 339185"/>
              <a:gd name="connsiteY15" fmla="*/ 99560 h 213002"/>
              <a:gd name="connsiteX16" fmla="*/ 339185 w 339185"/>
              <a:gd name="connsiteY16" fmla="*/ 99179 h 213002"/>
              <a:gd name="connsiteX17" fmla="*/ 339090 w 339185"/>
              <a:gd name="connsiteY17" fmla="*/ 99560 h 213002"/>
              <a:gd name="connsiteX18" fmla="*/ 338518 w 339185"/>
              <a:gd name="connsiteY18" fmla="*/ 101179 h 213002"/>
              <a:gd name="connsiteX19" fmla="*/ 338709 w 339185"/>
              <a:gd name="connsiteY19" fmla="*/ 100798 h 213002"/>
              <a:gd name="connsiteX20" fmla="*/ 338518 w 339185"/>
              <a:gd name="connsiteY20" fmla="*/ 101179 h 213002"/>
              <a:gd name="connsiteX21" fmla="*/ 667 w 339185"/>
              <a:gd name="connsiteY21" fmla="*/ 100608 h 213002"/>
              <a:gd name="connsiteX22" fmla="*/ 667 w 339185"/>
              <a:gd name="connsiteY22" fmla="*/ 100798 h 213002"/>
              <a:gd name="connsiteX23" fmla="*/ 667 w 339185"/>
              <a:gd name="connsiteY23" fmla="*/ 100608 h 213002"/>
              <a:gd name="connsiteX24" fmla="*/ 3048 w 339185"/>
              <a:gd name="connsiteY24" fmla="*/ 103751 h 213002"/>
              <a:gd name="connsiteX25" fmla="*/ 3239 w 339185"/>
              <a:gd name="connsiteY25" fmla="*/ 103942 h 213002"/>
              <a:gd name="connsiteX26" fmla="*/ 3048 w 339185"/>
              <a:gd name="connsiteY26" fmla="*/ 103751 h 213002"/>
              <a:gd name="connsiteX27" fmla="*/ 2000 w 339185"/>
              <a:gd name="connsiteY27" fmla="*/ 102894 h 213002"/>
              <a:gd name="connsiteX28" fmla="*/ 2286 w 339185"/>
              <a:gd name="connsiteY28" fmla="*/ 103084 h 213002"/>
              <a:gd name="connsiteX29" fmla="*/ 2000 w 339185"/>
              <a:gd name="connsiteY29" fmla="*/ 102894 h 213002"/>
              <a:gd name="connsiteX30" fmla="*/ 381 w 339185"/>
              <a:gd name="connsiteY30" fmla="*/ 99751 h 213002"/>
              <a:gd name="connsiteX31" fmla="*/ 381 w 339185"/>
              <a:gd name="connsiteY31" fmla="*/ 100036 h 213002"/>
              <a:gd name="connsiteX32" fmla="*/ 381 w 339185"/>
              <a:gd name="connsiteY32" fmla="*/ 99751 h 213002"/>
              <a:gd name="connsiteX33" fmla="*/ 286 w 339185"/>
              <a:gd name="connsiteY33" fmla="*/ 98893 h 213002"/>
              <a:gd name="connsiteX34" fmla="*/ 286 w 339185"/>
              <a:gd name="connsiteY34" fmla="*/ 98798 h 213002"/>
              <a:gd name="connsiteX35" fmla="*/ 0 w 339185"/>
              <a:gd name="connsiteY35" fmla="*/ 114324 h 213002"/>
              <a:gd name="connsiteX36" fmla="*/ 95 w 339185"/>
              <a:gd name="connsiteY36" fmla="*/ 115276 h 213002"/>
              <a:gd name="connsiteX37" fmla="*/ 191 w 339185"/>
              <a:gd name="connsiteY37" fmla="*/ 115562 h 213002"/>
              <a:gd name="connsiteX38" fmla="*/ 381 w 339185"/>
              <a:gd name="connsiteY38" fmla="*/ 116134 h 213002"/>
              <a:gd name="connsiteX39" fmla="*/ 476 w 339185"/>
              <a:gd name="connsiteY39" fmla="*/ 116324 h 213002"/>
              <a:gd name="connsiteX40" fmla="*/ 571 w 339185"/>
              <a:gd name="connsiteY40" fmla="*/ 116515 h 213002"/>
              <a:gd name="connsiteX41" fmla="*/ 952 w 339185"/>
              <a:gd name="connsiteY41" fmla="*/ 117277 h 213002"/>
              <a:gd name="connsiteX42" fmla="*/ 1048 w 339185"/>
              <a:gd name="connsiteY42" fmla="*/ 117467 h 213002"/>
              <a:gd name="connsiteX43" fmla="*/ 1810 w 339185"/>
              <a:gd name="connsiteY43" fmla="*/ 118420 h 213002"/>
              <a:gd name="connsiteX44" fmla="*/ 2000 w 339185"/>
              <a:gd name="connsiteY44" fmla="*/ 118610 h 213002"/>
              <a:gd name="connsiteX45" fmla="*/ 2857 w 339185"/>
              <a:gd name="connsiteY45" fmla="*/ 119277 h 213002"/>
              <a:gd name="connsiteX46" fmla="*/ 3143 w 339185"/>
              <a:gd name="connsiteY46" fmla="*/ 119563 h 213002"/>
              <a:gd name="connsiteX47" fmla="*/ 4286 w 339185"/>
              <a:gd name="connsiteY47" fmla="*/ 120325 h 213002"/>
              <a:gd name="connsiteX48" fmla="*/ 158496 w 339185"/>
              <a:gd name="connsiteY48" fmla="*/ 210526 h 213002"/>
              <a:gd name="connsiteX49" fmla="*/ 160782 w 339185"/>
              <a:gd name="connsiteY49" fmla="*/ 211574 h 213002"/>
              <a:gd name="connsiteX50" fmla="*/ 161734 w 339185"/>
              <a:gd name="connsiteY50" fmla="*/ 211860 h 213002"/>
              <a:gd name="connsiteX51" fmla="*/ 163449 w 339185"/>
              <a:gd name="connsiteY51" fmla="*/ 212431 h 213002"/>
              <a:gd name="connsiteX52" fmla="*/ 164497 w 339185"/>
              <a:gd name="connsiteY52" fmla="*/ 212622 h 213002"/>
              <a:gd name="connsiteX53" fmla="*/ 166211 w 339185"/>
              <a:gd name="connsiteY53" fmla="*/ 212812 h 213002"/>
              <a:gd name="connsiteX54" fmla="*/ 167450 w 339185"/>
              <a:gd name="connsiteY54" fmla="*/ 212908 h 213002"/>
              <a:gd name="connsiteX55" fmla="*/ 169069 w 339185"/>
              <a:gd name="connsiteY55" fmla="*/ 213003 h 213002"/>
              <a:gd name="connsiteX56" fmla="*/ 169164 w 339185"/>
              <a:gd name="connsiteY56" fmla="*/ 213003 h 213002"/>
              <a:gd name="connsiteX57" fmla="*/ 170688 w 339185"/>
              <a:gd name="connsiteY57" fmla="*/ 212908 h 213002"/>
              <a:gd name="connsiteX58" fmla="*/ 171831 w 339185"/>
              <a:gd name="connsiteY58" fmla="*/ 212812 h 213002"/>
              <a:gd name="connsiteX59" fmla="*/ 173450 w 339185"/>
              <a:gd name="connsiteY59" fmla="*/ 212527 h 213002"/>
              <a:gd name="connsiteX60" fmla="*/ 174593 w 339185"/>
              <a:gd name="connsiteY60" fmla="*/ 212336 h 213002"/>
              <a:gd name="connsiteX61" fmla="*/ 176308 w 339185"/>
              <a:gd name="connsiteY61" fmla="*/ 211860 h 213002"/>
              <a:gd name="connsiteX62" fmla="*/ 177165 w 339185"/>
              <a:gd name="connsiteY62" fmla="*/ 211574 h 213002"/>
              <a:gd name="connsiteX63" fmla="*/ 179451 w 339185"/>
              <a:gd name="connsiteY63" fmla="*/ 210526 h 213002"/>
              <a:gd name="connsiteX64" fmla="*/ 334613 w 339185"/>
              <a:gd name="connsiteY64" fmla="*/ 120325 h 213002"/>
              <a:gd name="connsiteX65" fmla="*/ 338995 w 339185"/>
              <a:gd name="connsiteY65" fmla="*/ 114229 h 213002"/>
              <a:gd name="connsiteX66" fmla="*/ 339185 w 339185"/>
              <a:gd name="connsiteY66" fmla="*/ 98703 h 213002"/>
              <a:gd name="connsiteX67" fmla="*/ 334899 w 339185"/>
              <a:gd name="connsiteY67" fmla="*/ 92607 h 213002"/>
              <a:gd name="connsiteX68" fmla="*/ 180689 w 339185"/>
              <a:gd name="connsiteY68" fmla="*/ 2500 h 213002"/>
              <a:gd name="connsiteX69" fmla="*/ 159734 w 339185"/>
              <a:gd name="connsiteY69" fmla="*/ 2500 h 213002"/>
              <a:gd name="connsiteX70" fmla="*/ 4667 w 339185"/>
              <a:gd name="connsiteY70" fmla="*/ 92607 h 213002"/>
              <a:gd name="connsiteX71" fmla="*/ 286 w 339185"/>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02">
                <a:moveTo>
                  <a:pt x="336709" y="103465"/>
                </a:moveTo>
                <a:lnTo>
                  <a:pt x="337090" y="103180"/>
                </a:lnTo>
                <a:lnTo>
                  <a:pt x="336709" y="103465"/>
                </a:lnTo>
                <a:close/>
                <a:moveTo>
                  <a:pt x="335852" y="104132"/>
                </a:moveTo>
                <a:lnTo>
                  <a:pt x="336137" y="103942"/>
                </a:lnTo>
                <a:lnTo>
                  <a:pt x="335852" y="104132"/>
                </a:lnTo>
                <a:close/>
                <a:moveTo>
                  <a:pt x="338042" y="101941"/>
                </a:moveTo>
                <a:lnTo>
                  <a:pt x="338328" y="101656"/>
                </a:lnTo>
                <a:lnTo>
                  <a:pt x="338042" y="101941"/>
                </a:lnTo>
                <a:close/>
                <a:moveTo>
                  <a:pt x="337471" y="102703"/>
                </a:moveTo>
                <a:lnTo>
                  <a:pt x="337757" y="102418"/>
                </a:lnTo>
                <a:lnTo>
                  <a:pt x="337471" y="102703"/>
                </a:lnTo>
                <a:close/>
                <a:moveTo>
                  <a:pt x="338900" y="100322"/>
                </a:moveTo>
                <a:lnTo>
                  <a:pt x="338995" y="99941"/>
                </a:lnTo>
                <a:lnTo>
                  <a:pt x="338900" y="100322"/>
                </a:lnTo>
                <a:close/>
                <a:moveTo>
                  <a:pt x="339090" y="99560"/>
                </a:moveTo>
                <a:lnTo>
                  <a:pt x="339185" y="99179"/>
                </a:lnTo>
                <a:lnTo>
                  <a:pt x="339090" y="99560"/>
                </a:lnTo>
                <a:close/>
                <a:moveTo>
                  <a:pt x="338518" y="101179"/>
                </a:moveTo>
                <a:lnTo>
                  <a:pt x="338709" y="100798"/>
                </a:lnTo>
                <a:lnTo>
                  <a:pt x="338518" y="101179"/>
                </a:lnTo>
                <a:close/>
                <a:moveTo>
                  <a:pt x="667" y="100608"/>
                </a:moveTo>
                <a:lnTo>
                  <a:pt x="667" y="100798"/>
                </a:lnTo>
                <a:lnTo>
                  <a:pt x="667" y="100608"/>
                </a:lnTo>
                <a:close/>
                <a:moveTo>
                  <a:pt x="3048" y="103751"/>
                </a:moveTo>
                <a:lnTo>
                  <a:pt x="3239" y="103942"/>
                </a:lnTo>
                <a:lnTo>
                  <a:pt x="3048" y="103751"/>
                </a:lnTo>
                <a:close/>
                <a:moveTo>
                  <a:pt x="2000" y="102894"/>
                </a:moveTo>
                <a:lnTo>
                  <a:pt x="2286" y="103084"/>
                </a:lnTo>
                <a:lnTo>
                  <a:pt x="2000" y="102894"/>
                </a:lnTo>
                <a:close/>
                <a:moveTo>
                  <a:pt x="381" y="99751"/>
                </a:moveTo>
                <a:lnTo>
                  <a:pt x="381" y="100036"/>
                </a:lnTo>
                <a:lnTo>
                  <a:pt x="381" y="99751"/>
                </a:lnTo>
                <a:close/>
                <a:moveTo>
                  <a:pt x="286" y="98893"/>
                </a:moveTo>
                <a:lnTo>
                  <a:pt x="286" y="98798"/>
                </a:lnTo>
                <a:lnTo>
                  <a:pt x="0" y="114324"/>
                </a:lnTo>
                <a:lnTo>
                  <a:pt x="95" y="115276"/>
                </a:lnTo>
                <a:lnTo>
                  <a:pt x="191" y="115562"/>
                </a:lnTo>
                <a:lnTo>
                  <a:pt x="381" y="116134"/>
                </a:lnTo>
                <a:lnTo>
                  <a:pt x="476" y="116324"/>
                </a:lnTo>
                <a:lnTo>
                  <a:pt x="571" y="116515"/>
                </a:lnTo>
                <a:lnTo>
                  <a:pt x="952" y="117277"/>
                </a:lnTo>
                <a:lnTo>
                  <a:pt x="1048" y="117467"/>
                </a:lnTo>
                <a:lnTo>
                  <a:pt x="1810" y="118420"/>
                </a:lnTo>
                <a:lnTo>
                  <a:pt x="2000" y="118610"/>
                </a:lnTo>
                <a:lnTo>
                  <a:pt x="2857" y="119277"/>
                </a:lnTo>
                <a:lnTo>
                  <a:pt x="3143" y="119563"/>
                </a:lnTo>
                <a:cubicBezTo>
                  <a:pt x="3524" y="119848"/>
                  <a:pt x="3905" y="120134"/>
                  <a:pt x="4286" y="120325"/>
                </a:cubicBezTo>
                <a:lnTo>
                  <a:pt x="158496" y="210526"/>
                </a:lnTo>
                <a:cubicBezTo>
                  <a:pt x="159163" y="210907"/>
                  <a:pt x="160020" y="211288"/>
                  <a:pt x="160782" y="211574"/>
                </a:cubicBezTo>
                <a:lnTo>
                  <a:pt x="161734" y="211860"/>
                </a:lnTo>
                <a:cubicBezTo>
                  <a:pt x="162306" y="212050"/>
                  <a:pt x="162877" y="212241"/>
                  <a:pt x="163449" y="212431"/>
                </a:cubicBezTo>
                <a:lnTo>
                  <a:pt x="164497" y="212622"/>
                </a:lnTo>
                <a:cubicBezTo>
                  <a:pt x="165068" y="212717"/>
                  <a:pt x="165640" y="212812"/>
                  <a:pt x="166211" y="212812"/>
                </a:cubicBezTo>
                <a:lnTo>
                  <a:pt x="167450" y="212908"/>
                </a:lnTo>
                <a:cubicBezTo>
                  <a:pt x="168021" y="213003"/>
                  <a:pt x="168497" y="213003"/>
                  <a:pt x="169069" y="213003"/>
                </a:cubicBezTo>
                <a:lnTo>
                  <a:pt x="169164" y="213003"/>
                </a:lnTo>
                <a:cubicBezTo>
                  <a:pt x="169736" y="213003"/>
                  <a:pt x="170212" y="212908"/>
                  <a:pt x="170688" y="212908"/>
                </a:cubicBezTo>
                <a:lnTo>
                  <a:pt x="171831" y="212812"/>
                </a:lnTo>
                <a:cubicBezTo>
                  <a:pt x="172402" y="212812"/>
                  <a:pt x="172974" y="212622"/>
                  <a:pt x="173450" y="212527"/>
                </a:cubicBezTo>
                <a:lnTo>
                  <a:pt x="174593" y="212336"/>
                </a:lnTo>
                <a:cubicBezTo>
                  <a:pt x="175165" y="212241"/>
                  <a:pt x="175736" y="212050"/>
                  <a:pt x="176308" y="211860"/>
                </a:cubicBezTo>
                <a:lnTo>
                  <a:pt x="177165" y="211574"/>
                </a:lnTo>
                <a:cubicBezTo>
                  <a:pt x="177927" y="211288"/>
                  <a:pt x="178689" y="210907"/>
                  <a:pt x="179451" y="210526"/>
                </a:cubicBezTo>
                <a:lnTo>
                  <a:pt x="334613" y="120325"/>
                </a:lnTo>
                <a:cubicBezTo>
                  <a:pt x="337471" y="118705"/>
                  <a:pt x="338995" y="116419"/>
                  <a:pt x="338995" y="114229"/>
                </a:cubicBezTo>
                <a:lnTo>
                  <a:pt x="339185" y="98703"/>
                </a:lnTo>
                <a:cubicBezTo>
                  <a:pt x="339185" y="96512"/>
                  <a:pt x="337757" y="94321"/>
                  <a:pt x="334899" y="92607"/>
                </a:cubicBezTo>
                <a:lnTo>
                  <a:pt x="180689" y="2500"/>
                </a:lnTo>
                <a:cubicBezTo>
                  <a:pt x="174974" y="-833"/>
                  <a:pt x="165545" y="-833"/>
                  <a:pt x="159734" y="2500"/>
                </a:cubicBezTo>
                <a:lnTo>
                  <a:pt x="4667" y="92607"/>
                </a:lnTo>
                <a:cubicBezTo>
                  <a:pt x="1619" y="94321"/>
                  <a:pt x="191" y="96607"/>
                  <a:pt x="286" y="98893"/>
                </a:cubicBezTo>
                <a:close/>
              </a:path>
            </a:pathLst>
          </a:custGeom>
          <a:solidFill>
            <a:srgbClr val="98A4E0"/>
          </a:solidFill>
          <a:ln w="9525" cap="flat">
            <a:noFill/>
            <a:prstDash val="solid"/>
            <a:miter/>
          </a:ln>
        </p:spPr>
        <p:txBody>
          <a:bodyPr rtlCol="0" anchor="ctr"/>
          <a:lstStyle/>
          <a:p>
            <a:endParaRPr lang="ru-RU"/>
          </a:p>
        </p:txBody>
      </p:sp>
      <p:sp>
        <p:nvSpPr>
          <p:cNvPr id="1317" name="Полилиния: фигура 1316">
            <a:extLst>
              <a:ext uri="{FF2B5EF4-FFF2-40B4-BE49-F238E27FC236}">
                <a16:creationId xmlns:a16="http://schemas.microsoft.com/office/drawing/2014/main" id="{CD34EDA8-AC74-50BA-A18F-C37593EF1C85}"/>
              </a:ext>
            </a:extLst>
          </p:cNvPr>
          <p:cNvSpPr/>
          <p:nvPr/>
        </p:nvSpPr>
        <p:spPr>
          <a:xfrm>
            <a:off x="8252463" y="2574790"/>
            <a:ext cx="339185" cy="213002"/>
          </a:xfrm>
          <a:custGeom>
            <a:avLst/>
            <a:gdLst>
              <a:gd name="connsiteX0" fmla="*/ 336709 w 339185"/>
              <a:gd name="connsiteY0" fmla="*/ 103465 h 213002"/>
              <a:gd name="connsiteX1" fmla="*/ 337090 w 339185"/>
              <a:gd name="connsiteY1" fmla="*/ 103180 h 213002"/>
              <a:gd name="connsiteX2" fmla="*/ 335852 w 339185"/>
              <a:gd name="connsiteY2" fmla="*/ 104132 h 213002"/>
              <a:gd name="connsiteX3" fmla="*/ 336137 w 339185"/>
              <a:gd name="connsiteY3" fmla="*/ 103942 h 213002"/>
              <a:gd name="connsiteX4" fmla="*/ 338042 w 339185"/>
              <a:gd name="connsiteY4" fmla="*/ 101941 h 213002"/>
              <a:gd name="connsiteX5" fmla="*/ 338328 w 339185"/>
              <a:gd name="connsiteY5" fmla="*/ 101656 h 213002"/>
              <a:gd name="connsiteX6" fmla="*/ 337471 w 339185"/>
              <a:gd name="connsiteY6" fmla="*/ 102703 h 213002"/>
              <a:gd name="connsiteX7" fmla="*/ 337757 w 339185"/>
              <a:gd name="connsiteY7" fmla="*/ 102418 h 213002"/>
              <a:gd name="connsiteX8" fmla="*/ 338900 w 339185"/>
              <a:gd name="connsiteY8" fmla="*/ 100322 h 213002"/>
              <a:gd name="connsiteX9" fmla="*/ 338995 w 339185"/>
              <a:gd name="connsiteY9" fmla="*/ 99941 h 213002"/>
              <a:gd name="connsiteX10" fmla="*/ 339090 w 339185"/>
              <a:gd name="connsiteY10" fmla="*/ 99560 h 213002"/>
              <a:gd name="connsiteX11" fmla="*/ 339185 w 339185"/>
              <a:gd name="connsiteY11" fmla="*/ 99179 h 213002"/>
              <a:gd name="connsiteX12" fmla="*/ 338518 w 339185"/>
              <a:gd name="connsiteY12" fmla="*/ 101179 h 213002"/>
              <a:gd name="connsiteX13" fmla="*/ 338709 w 339185"/>
              <a:gd name="connsiteY13" fmla="*/ 100798 h 213002"/>
              <a:gd name="connsiteX14" fmla="*/ 667 w 339185"/>
              <a:gd name="connsiteY14" fmla="*/ 100608 h 213002"/>
              <a:gd name="connsiteX15" fmla="*/ 667 w 339185"/>
              <a:gd name="connsiteY15" fmla="*/ 100798 h 213002"/>
              <a:gd name="connsiteX16" fmla="*/ 3048 w 339185"/>
              <a:gd name="connsiteY16" fmla="*/ 103751 h 213002"/>
              <a:gd name="connsiteX17" fmla="*/ 3239 w 339185"/>
              <a:gd name="connsiteY17" fmla="*/ 103942 h 213002"/>
              <a:gd name="connsiteX18" fmla="*/ 2000 w 339185"/>
              <a:gd name="connsiteY18" fmla="*/ 102894 h 213002"/>
              <a:gd name="connsiteX19" fmla="*/ 2286 w 339185"/>
              <a:gd name="connsiteY19" fmla="*/ 103084 h 213002"/>
              <a:gd name="connsiteX20" fmla="*/ 381 w 339185"/>
              <a:gd name="connsiteY20" fmla="*/ 99751 h 213002"/>
              <a:gd name="connsiteX21" fmla="*/ 381 w 339185"/>
              <a:gd name="connsiteY21" fmla="*/ 100036 h 213002"/>
              <a:gd name="connsiteX22" fmla="*/ 286 w 339185"/>
              <a:gd name="connsiteY22" fmla="*/ 98798 h 213002"/>
              <a:gd name="connsiteX23" fmla="*/ 0 w 339185"/>
              <a:gd name="connsiteY23" fmla="*/ 114324 h 213002"/>
              <a:gd name="connsiteX24" fmla="*/ 95 w 339185"/>
              <a:gd name="connsiteY24" fmla="*/ 115276 h 213002"/>
              <a:gd name="connsiteX25" fmla="*/ 191 w 339185"/>
              <a:gd name="connsiteY25" fmla="*/ 115562 h 213002"/>
              <a:gd name="connsiteX26" fmla="*/ 381 w 339185"/>
              <a:gd name="connsiteY26" fmla="*/ 116134 h 213002"/>
              <a:gd name="connsiteX27" fmla="*/ 476 w 339185"/>
              <a:gd name="connsiteY27" fmla="*/ 116324 h 213002"/>
              <a:gd name="connsiteX28" fmla="*/ 571 w 339185"/>
              <a:gd name="connsiteY28" fmla="*/ 116515 h 213002"/>
              <a:gd name="connsiteX29" fmla="*/ 952 w 339185"/>
              <a:gd name="connsiteY29" fmla="*/ 117277 h 213002"/>
              <a:gd name="connsiteX30" fmla="*/ 1048 w 339185"/>
              <a:gd name="connsiteY30" fmla="*/ 117467 h 213002"/>
              <a:gd name="connsiteX31" fmla="*/ 1810 w 339185"/>
              <a:gd name="connsiteY31" fmla="*/ 118420 h 213002"/>
              <a:gd name="connsiteX32" fmla="*/ 2000 w 339185"/>
              <a:gd name="connsiteY32" fmla="*/ 118610 h 213002"/>
              <a:gd name="connsiteX33" fmla="*/ 2857 w 339185"/>
              <a:gd name="connsiteY33" fmla="*/ 119277 h 213002"/>
              <a:gd name="connsiteX34" fmla="*/ 3143 w 339185"/>
              <a:gd name="connsiteY34" fmla="*/ 119563 h 213002"/>
              <a:gd name="connsiteX35" fmla="*/ 4286 w 339185"/>
              <a:gd name="connsiteY35" fmla="*/ 120325 h 213002"/>
              <a:gd name="connsiteX36" fmla="*/ 158496 w 339185"/>
              <a:gd name="connsiteY36" fmla="*/ 210526 h 213002"/>
              <a:gd name="connsiteX37" fmla="*/ 160782 w 339185"/>
              <a:gd name="connsiteY37" fmla="*/ 211574 h 213002"/>
              <a:gd name="connsiteX38" fmla="*/ 161734 w 339185"/>
              <a:gd name="connsiteY38" fmla="*/ 211860 h 213002"/>
              <a:gd name="connsiteX39" fmla="*/ 163449 w 339185"/>
              <a:gd name="connsiteY39" fmla="*/ 212431 h 213002"/>
              <a:gd name="connsiteX40" fmla="*/ 164497 w 339185"/>
              <a:gd name="connsiteY40" fmla="*/ 212622 h 213002"/>
              <a:gd name="connsiteX41" fmla="*/ 166211 w 339185"/>
              <a:gd name="connsiteY41" fmla="*/ 212812 h 213002"/>
              <a:gd name="connsiteX42" fmla="*/ 167450 w 339185"/>
              <a:gd name="connsiteY42" fmla="*/ 212908 h 213002"/>
              <a:gd name="connsiteX43" fmla="*/ 169069 w 339185"/>
              <a:gd name="connsiteY43" fmla="*/ 213003 h 213002"/>
              <a:gd name="connsiteX44" fmla="*/ 169164 w 339185"/>
              <a:gd name="connsiteY44" fmla="*/ 213003 h 213002"/>
              <a:gd name="connsiteX45" fmla="*/ 170688 w 339185"/>
              <a:gd name="connsiteY45" fmla="*/ 212908 h 213002"/>
              <a:gd name="connsiteX46" fmla="*/ 171831 w 339185"/>
              <a:gd name="connsiteY46" fmla="*/ 212812 h 213002"/>
              <a:gd name="connsiteX47" fmla="*/ 173450 w 339185"/>
              <a:gd name="connsiteY47" fmla="*/ 212527 h 213002"/>
              <a:gd name="connsiteX48" fmla="*/ 174593 w 339185"/>
              <a:gd name="connsiteY48" fmla="*/ 212336 h 213002"/>
              <a:gd name="connsiteX49" fmla="*/ 176308 w 339185"/>
              <a:gd name="connsiteY49" fmla="*/ 211860 h 213002"/>
              <a:gd name="connsiteX50" fmla="*/ 177165 w 339185"/>
              <a:gd name="connsiteY50" fmla="*/ 211574 h 213002"/>
              <a:gd name="connsiteX51" fmla="*/ 179451 w 339185"/>
              <a:gd name="connsiteY51" fmla="*/ 210526 h 213002"/>
              <a:gd name="connsiteX52" fmla="*/ 334613 w 339185"/>
              <a:gd name="connsiteY52" fmla="*/ 120325 h 213002"/>
              <a:gd name="connsiteX53" fmla="*/ 338995 w 339185"/>
              <a:gd name="connsiteY53" fmla="*/ 114229 h 213002"/>
              <a:gd name="connsiteX54" fmla="*/ 339185 w 339185"/>
              <a:gd name="connsiteY54" fmla="*/ 98703 h 213002"/>
              <a:gd name="connsiteX55" fmla="*/ 334899 w 339185"/>
              <a:gd name="connsiteY55" fmla="*/ 92607 h 213002"/>
              <a:gd name="connsiteX56" fmla="*/ 180689 w 339185"/>
              <a:gd name="connsiteY56" fmla="*/ 2500 h 213002"/>
              <a:gd name="connsiteX57" fmla="*/ 159734 w 339185"/>
              <a:gd name="connsiteY57" fmla="*/ 2500 h 213002"/>
              <a:gd name="connsiteX58" fmla="*/ 4667 w 339185"/>
              <a:gd name="connsiteY58" fmla="*/ 92607 h 213002"/>
              <a:gd name="connsiteX59" fmla="*/ 286 w 339185"/>
              <a:gd name="connsiteY59" fmla="*/ 98893 h 213002"/>
              <a:gd name="connsiteX60" fmla="*/ 286 w 339185"/>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02">
                <a:moveTo>
                  <a:pt x="336709" y="103465"/>
                </a:moveTo>
                <a:lnTo>
                  <a:pt x="337090" y="103180"/>
                </a:lnTo>
                <a:moveTo>
                  <a:pt x="335852" y="104132"/>
                </a:moveTo>
                <a:lnTo>
                  <a:pt x="336137" y="103942"/>
                </a:lnTo>
                <a:moveTo>
                  <a:pt x="338042" y="101941"/>
                </a:moveTo>
                <a:lnTo>
                  <a:pt x="338328" y="101656"/>
                </a:lnTo>
                <a:moveTo>
                  <a:pt x="337471" y="102703"/>
                </a:moveTo>
                <a:lnTo>
                  <a:pt x="337757" y="102418"/>
                </a:lnTo>
                <a:moveTo>
                  <a:pt x="338900" y="100322"/>
                </a:moveTo>
                <a:lnTo>
                  <a:pt x="338995" y="99941"/>
                </a:lnTo>
                <a:moveTo>
                  <a:pt x="339090" y="99560"/>
                </a:moveTo>
                <a:lnTo>
                  <a:pt x="339185" y="99179"/>
                </a:lnTo>
                <a:moveTo>
                  <a:pt x="338518" y="101179"/>
                </a:moveTo>
                <a:lnTo>
                  <a:pt x="338709" y="100798"/>
                </a:lnTo>
                <a:moveTo>
                  <a:pt x="667" y="100608"/>
                </a:moveTo>
                <a:lnTo>
                  <a:pt x="667" y="100798"/>
                </a:lnTo>
                <a:moveTo>
                  <a:pt x="3048" y="103751"/>
                </a:moveTo>
                <a:lnTo>
                  <a:pt x="3239" y="103942"/>
                </a:lnTo>
                <a:moveTo>
                  <a:pt x="2000" y="102894"/>
                </a:moveTo>
                <a:lnTo>
                  <a:pt x="2286" y="103084"/>
                </a:lnTo>
                <a:moveTo>
                  <a:pt x="381" y="99751"/>
                </a:moveTo>
                <a:lnTo>
                  <a:pt x="381" y="100036"/>
                </a:lnTo>
                <a:moveTo>
                  <a:pt x="286" y="98798"/>
                </a:moveTo>
                <a:lnTo>
                  <a:pt x="0" y="114324"/>
                </a:lnTo>
                <a:lnTo>
                  <a:pt x="95" y="115276"/>
                </a:lnTo>
                <a:lnTo>
                  <a:pt x="191" y="115562"/>
                </a:lnTo>
                <a:lnTo>
                  <a:pt x="381" y="116134"/>
                </a:lnTo>
                <a:lnTo>
                  <a:pt x="476" y="116324"/>
                </a:lnTo>
                <a:lnTo>
                  <a:pt x="571" y="116515"/>
                </a:lnTo>
                <a:lnTo>
                  <a:pt x="952" y="117277"/>
                </a:lnTo>
                <a:lnTo>
                  <a:pt x="1048" y="117467"/>
                </a:lnTo>
                <a:lnTo>
                  <a:pt x="1810" y="118420"/>
                </a:lnTo>
                <a:lnTo>
                  <a:pt x="2000" y="118610"/>
                </a:lnTo>
                <a:lnTo>
                  <a:pt x="2857" y="119277"/>
                </a:lnTo>
                <a:lnTo>
                  <a:pt x="3143" y="119563"/>
                </a:lnTo>
                <a:cubicBezTo>
                  <a:pt x="3524" y="119848"/>
                  <a:pt x="3905" y="120134"/>
                  <a:pt x="4286" y="120325"/>
                </a:cubicBezTo>
                <a:lnTo>
                  <a:pt x="158496" y="210526"/>
                </a:lnTo>
                <a:cubicBezTo>
                  <a:pt x="159163" y="210907"/>
                  <a:pt x="160020" y="211288"/>
                  <a:pt x="160782" y="211574"/>
                </a:cubicBezTo>
                <a:lnTo>
                  <a:pt x="161734" y="211860"/>
                </a:lnTo>
                <a:cubicBezTo>
                  <a:pt x="162306" y="212050"/>
                  <a:pt x="162877" y="212241"/>
                  <a:pt x="163449" y="212431"/>
                </a:cubicBezTo>
                <a:lnTo>
                  <a:pt x="164497" y="212622"/>
                </a:lnTo>
                <a:cubicBezTo>
                  <a:pt x="165068" y="212717"/>
                  <a:pt x="165640" y="212812"/>
                  <a:pt x="166211" y="212812"/>
                </a:cubicBezTo>
                <a:lnTo>
                  <a:pt x="167450" y="212908"/>
                </a:lnTo>
                <a:cubicBezTo>
                  <a:pt x="168021" y="213003"/>
                  <a:pt x="168497" y="213003"/>
                  <a:pt x="169069" y="213003"/>
                </a:cubicBezTo>
                <a:lnTo>
                  <a:pt x="169164" y="213003"/>
                </a:lnTo>
                <a:cubicBezTo>
                  <a:pt x="169736" y="213003"/>
                  <a:pt x="170212" y="212908"/>
                  <a:pt x="170688" y="212908"/>
                </a:cubicBezTo>
                <a:lnTo>
                  <a:pt x="171831" y="212812"/>
                </a:lnTo>
                <a:cubicBezTo>
                  <a:pt x="172402" y="212812"/>
                  <a:pt x="172974" y="212622"/>
                  <a:pt x="173450" y="212527"/>
                </a:cubicBezTo>
                <a:lnTo>
                  <a:pt x="174593" y="212336"/>
                </a:lnTo>
                <a:cubicBezTo>
                  <a:pt x="175165" y="212241"/>
                  <a:pt x="175736" y="212050"/>
                  <a:pt x="176308" y="211860"/>
                </a:cubicBezTo>
                <a:lnTo>
                  <a:pt x="177165" y="211574"/>
                </a:lnTo>
                <a:cubicBezTo>
                  <a:pt x="177927" y="211288"/>
                  <a:pt x="178689" y="210907"/>
                  <a:pt x="179451" y="210526"/>
                </a:cubicBezTo>
                <a:lnTo>
                  <a:pt x="334613" y="120325"/>
                </a:lnTo>
                <a:cubicBezTo>
                  <a:pt x="337471" y="118705"/>
                  <a:pt x="338995" y="116419"/>
                  <a:pt x="338995" y="114229"/>
                </a:cubicBezTo>
                <a:lnTo>
                  <a:pt x="339185" y="98703"/>
                </a:lnTo>
                <a:cubicBezTo>
                  <a:pt x="339185" y="96512"/>
                  <a:pt x="337757" y="94321"/>
                  <a:pt x="334899" y="92607"/>
                </a:cubicBezTo>
                <a:lnTo>
                  <a:pt x="180689" y="2500"/>
                </a:lnTo>
                <a:cubicBezTo>
                  <a:pt x="174974" y="-833"/>
                  <a:pt x="165545" y="-833"/>
                  <a:pt x="159734" y="2500"/>
                </a:cubicBezTo>
                <a:lnTo>
                  <a:pt x="4667" y="92607"/>
                </a:lnTo>
                <a:cubicBezTo>
                  <a:pt x="1619" y="94321"/>
                  <a:pt x="191" y="96607"/>
                  <a:pt x="286" y="98893"/>
                </a:cubicBezTo>
                <a:lnTo>
                  <a:pt x="286" y="98798"/>
                </a:lnTo>
                <a:close/>
              </a:path>
            </a:pathLst>
          </a:custGeom>
          <a:noFill/>
          <a:ln w="1270" cap="flat">
            <a:solidFill>
              <a:srgbClr val="000000">
                <a:alpha val="0"/>
              </a:srgbClr>
            </a:solidFill>
            <a:prstDash val="solid"/>
            <a:miter/>
          </a:ln>
        </p:spPr>
        <p:txBody>
          <a:bodyPr rtlCol="0" anchor="ctr"/>
          <a:lstStyle/>
          <a:p>
            <a:endParaRPr lang="ru-RU"/>
          </a:p>
        </p:txBody>
      </p:sp>
      <p:sp>
        <p:nvSpPr>
          <p:cNvPr id="1318" name="Полилиния: фигура 1317">
            <a:extLst>
              <a:ext uri="{FF2B5EF4-FFF2-40B4-BE49-F238E27FC236}">
                <a16:creationId xmlns:a16="http://schemas.microsoft.com/office/drawing/2014/main" id="{36B7B8FB-0CDD-A2BA-AA2E-637E41283FC1}"/>
              </a:ext>
            </a:extLst>
          </p:cNvPr>
          <p:cNvSpPr/>
          <p:nvPr/>
        </p:nvSpPr>
        <p:spPr>
          <a:xfrm>
            <a:off x="8252463" y="2673588"/>
            <a:ext cx="4571" cy="21526"/>
          </a:xfrm>
          <a:custGeom>
            <a:avLst/>
            <a:gdLst>
              <a:gd name="connsiteX0" fmla="*/ 286 w 4571"/>
              <a:gd name="connsiteY0" fmla="*/ 0 h 21526"/>
              <a:gd name="connsiteX1" fmla="*/ 0 w 4571"/>
              <a:gd name="connsiteY1" fmla="*/ 15526 h 21526"/>
              <a:gd name="connsiteX2" fmla="*/ 4286 w 4571"/>
              <a:gd name="connsiteY2" fmla="*/ 21526 h 21526"/>
              <a:gd name="connsiteX3" fmla="*/ 4572 w 4571"/>
              <a:gd name="connsiteY3" fmla="*/ 6001 h 21526"/>
              <a:gd name="connsiteX4" fmla="*/ 286 w 4571"/>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286" y="0"/>
                </a:moveTo>
                <a:lnTo>
                  <a:pt x="0" y="15526"/>
                </a:lnTo>
                <a:cubicBezTo>
                  <a:pt x="0" y="17717"/>
                  <a:pt x="1429" y="19907"/>
                  <a:pt x="4286" y="21526"/>
                </a:cubicBezTo>
                <a:lnTo>
                  <a:pt x="4572" y="6001"/>
                </a:lnTo>
                <a:cubicBezTo>
                  <a:pt x="1714" y="4381"/>
                  <a:pt x="286" y="2191"/>
                  <a:pt x="286" y="0"/>
                </a:cubicBezTo>
                <a:close/>
              </a:path>
            </a:pathLst>
          </a:custGeom>
          <a:solidFill>
            <a:srgbClr val="C6D5FA"/>
          </a:solidFill>
          <a:ln w="9525" cap="flat">
            <a:noFill/>
            <a:prstDash val="solid"/>
            <a:miter/>
          </a:ln>
        </p:spPr>
        <p:txBody>
          <a:bodyPr rtlCol="0" anchor="ctr"/>
          <a:lstStyle/>
          <a:p>
            <a:endParaRPr lang="ru-RU"/>
          </a:p>
        </p:txBody>
      </p:sp>
      <p:sp>
        <p:nvSpPr>
          <p:cNvPr id="1319" name="Полилиния: фигура 1318">
            <a:extLst>
              <a:ext uri="{FF2B5EF4-FFF2-40B4-BE49-F238E27FC236}">
                <a16:creationId xmlns:a16="http://schemas.microsoft.com/office/drawing/2014/main" id="{CAEF5E04-E4CF-DF5A-FEB5-7582D7D24249}"/>
              </a:ext>
            </a:extLst>
          </p:cNvPr>
          <p:cNvSpPr/>
          <p:nvPr/>
        </p:nvSpPr>
        <p:spPr>
          <a:xfrm>
            <a:off x="8252463" y="2673588"/>
            <a:ext cx="4571" cy="21526"/>
          </a:xfrm>
          <a:custGeom>
            <a:avLst/>
            <a:gdLst>
              <a:gd name="connsiteX0" fmla="*/ 0 w 4571"/>
              <a:gd name="connsiteY0" fmla="*/ 15526 h 21526"/>
              <a:gd name="connsiteX1" fmla="*/ 4286 w 4571"/>
              <a:gd name="connsiteY1" fmla="*/ 21526 h 21526"/>
              <a:gd name="connsiteX2" fmla="*/ 4572 w 4571"/>
              <a:gd name="connsiteY2" fmla="*/ 6001 h 21526"/>
              <a:gd name="connsiteX3" fmla="*/ 286 w 4571"/>
              <a:gd name="connsiteY3" fmla="*/ 0 h 21526"/>
              <a:gd name="connsiteX4" fmla="*/ 0 w 4571"/>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0" y="15526"/>
                </a:moveTo>
                <a:cubicBezTo>
                  <a:pt x="0" y="17717"/>
                  <a:pt x="1429" y="19907"/>
                  <a:pt x="4286" y="21526"/>
                </a:cubicBezTo>
                <a:lnTo>
                  <a:pt x="4572" y="6001"/>
                </a:lnTo>
                <a:cubicBezTo>
                  <a:pt x="1714" y="4381"/>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1320" name="Рисунок 25">
            <a:extLst>
              <a:ext uri="{FF2B5EF4-FFF2-40B4-BE49-F238E27FC236}">
                <a16:creationId xmlns:a16="http://schemas.microsoft.com/office/drawing/2014/main" id="{D8BDB444-890F-1806-642F-24FF7554D51D}"/>
              </a:ext>
            </a:extLst>
          </p:cNvPr>
          <p:cNvGrpSpPr/>
          <p:nvPr/>
        </p:nvGrpSpPr>
        <p:grpSpPr>
          <a:xfrm>
            <a:off x="8252463" y="2673588"/>
            <a:ext cx="4571" cy="21526"/>
            <a:chOff x="8252463" y="2673588"/>
            <a:chExt cx="4571" cy="21526"/>
          </a:xfrm>
        </p:grpSpPr>
        <p:sp>
          <p:nvSpPr>
            <p:cNvPr id="1321" name="Полилиния: фигура 1320">
              <a:extLst>
                <a:ext uri="{FF2B5EF4-FFF2-40B4-BE49-F238E27FC236}">
                  <a16:creationId xmlns:a16="http://schemas.microsoft.com/office/drawing/2014/main" id="{3A751634-7421-A896-6A3A-F73E3A9B30B9}"/>
                </a:ext>
              </a:extLst>
            </p:cNvPr>
            <p:cNvSpPr/>
            <p:nvPr/>
          </p:nvSpPr>
          <p:spPr>
            <a:xfrm>
              <a:off x="8252463" y="2673588"/>
              <a:ext cx="666" cy="17525"/>
            </a:xfrm>
            <a:custGeom>
              <a:avLst/>
              <a:gdLst>
                <a:gd name="connsiteX0" fmla="*/ 286 w 666"/>
                <a:gd name="connsiteY0" fmla="*/ 0 h 17525"/>
                <a:gd name="connsiteX1" fmla="*/ 0 w 666"/>
                <a:gd name="connsiteY1" fmla="*/ 15526 h 17525"/>
                <a:gd name="connsiteX2" fmla="*/ 476 w 666"/>
                <a:gd name="connsiteY2" fmla="*/ 17526 h 17525"/>
                <a:gd name="connsiteX3" fmla="*/ 667 w 666"/>
                <a:gd name="connsiteY3" fmla="*/ 2000 h 17525"/>
                <a:gd name="connsiteX4" fmla="*/ 286 w 666"/>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525">
                  <a:moveTo>
                    <a:pt x="286" y="0"/>
                  </a:moveTo>
                  <a:lnTo>
                    <a:pt x="0" y="15526"/>
                  </a:lnTo>
                  <a:cubicBezTo>
                    <a:pt x="0" y="16192"/>
                    <a:pt x="191" y="16859"/>
                    <a:pt x="476" y="17526"/>
                  </a:cubicBezTo>
                  <a:lnTo>
                    <a:pt x="667" y="2000"/>
                  </a:lnTo>
                  <a:cubicBezTo>
                    <a:pt x="381" y="1333"/>
                    <a:pt x="286" y="667"/>
                    <a:pt x="286" y="0"/>
                  </a:cubicBezTo>
                  <a:close/>
                </a:path>
              </a:pathLst>
            </a:custGeom>
            <a:solidFill>
              <a:srgbClr val="C6D5FA"/>
            </a:solidFill>
            <a:ln w="9525" cap="flat">
              <a:noFill/>
              <a:prstDash val="solid"/>
              <a:miter/>
            </a:ln>
          </p:spPr>
          <p:txBody>
            <a:bodyPr rtlCol="0" anchor="ctr"/>
            <a:lstStyle/>
            <a:p>
              <a:endParaRPr lang="ru-RU"/>
            </a:p>
          </p:txBody>
        </p:sp>
        <p:sp>
          <p:nvSpPr>
            <p:cNvPr id="1322" name="Полилиния: фигура 1321">
              <a:extLst>
                <a:ext uri="{FF2B5EF4-FFF2-40B4-BE49-F238E27FC236}">
                  <a16:creationId xmlns:a16="http://schemas.microsoft.com/office/drawing/2014/main" id="{AAF1CB3D-4487-48CB-78ED-56ADEAF3A603}"/>
                </a:ext>
              </a:extLst>
            </p:cNvPr>
            <p:cNvSpPr/>
            <p:nvPr/>
          </p:nvSpPr>
          <p:spPr>
            <a:xfrm>
              <a:off x="8252463" y="2673588"/>
              <a:ext cx="666" cy="17525"/>
            </a:xfrm>
            <a:custGeom>
              <a:avLst/>
              <a:gdLst>
                <a:gd name="connsiteX0" fmla="*/ 0 w 666"/>
                <a:gd name="connsiteY0" fmla="*/ 15526 h 17525"/>
                <a:gd name="connsiteX1" fmla="*/ 476 w 666"/>
                <a:gd name="connsiteY1" fmla="*/ 17526 h 17525"/>
                <a:gd name="connsiteX2" fmla="*/ 667 w 666"/>
                <a:gd name="connsiteY2" fmla="*/ 2000 h 17525"/>
                <a:gd name="connsiteX3" fmla="*/ 286 w 666"/>
                <a:gd name="connsiteY3" fmla="*/ 0 h 17525"/>
                <a:gd name="connsiteX4" fmla="*/ 0 w 666"/>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525">
                  <a:moveTo>
                    <a:pt x="0" y="15526"/>
                  </a:moveTo>
                  <a:cubicBezTo>
                    <a:pt x="0" y="16192"/>
                    <a:pt x="191" y="16859"/>
                    <a:pt x="476" y="17526"/>
                  </a:cubicBezTo>
                  <a:lnTo>
                    <a:pt x="667" y="2000"/>
                  </a:lnTo>
                  <a:cubicBezTo>
                    <a:pt x="381" y="1333"/>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323" name="Полилиния: фигура 1322">
              <a:extLst>
                <a:ext uri="{FF2B5EF4-FFF2-40B4-BE49-F238E27FC236}">
                  <a16:creationId xmlns:a16="http://schemas.microsoft.com/office/drawing/2014/main" id="{B6E0AFEA-3153-CD39-4A72-C6956A59B7CF}"/>
                </a:ext>
              </a:extLst>
            </p:cNvPr>
            <p:cNvSpPr/>
            <p:nvPr/>
          </p:nvSpPr>
          <p:spPr>
            <a:xfrm>
              <a:off x="8252939" y="2675588"/>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6 w 4095"/>
                <a:gd name="connsiteY3" fmla="*/ 4000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7050"/>
                    <a:pt x="1905" y="18383"/>
                    <a:pt x="3810" y="19526"/>
                  </a:cubicBezTo>
                  <a:lnTo>
                    <a:pt x="4096" y="4000"/>
                  </a:lnTo>
                  <a:cubicBezTo>
                    <a:pt x="2096" y="2857"/>
                    <a:pt x="858" y="1524"/>
                    <a:pt x="191" y="0"/>
                  </a:cubicBezTo>
                  <a:close/>
                </a:path>
              </a:pathLst>
            </a:custGeom>
            <a:solidFill>
              <a:srgbClr val="C6D5FA"/>
            </a:solidFill>
            <a:ln w="9525" cap="flat">
              <a:noFill/>
              <a:prstDash val="solid"/>
              <a:miter/>
            </a:ln>
          </p:spPr>
          <p:txBody>
            <a:bodyPr rtlCol="0" anchor="ctr"/>
            <a:lstStyle/>
            <a:p>
              <a:endParaRPr lang="ru-RU"/>
            </a:p>
          </p:txBody>
        </p:sp>
        <p:sp>
          <p:nvSpPr>
            <p:cNvPr id="1324" name="Полилиния: фигура 1323">
              <a:extLst>
                <a:ext uri="{FF2B5EF4-FFF2-40B4-BE49-F238E27FC236}">
                  <a16:creationId xmlns:a16="http://schemas.microsoft.com/office/drawing/2014/main" id="{822351E9-B0F7-060A-3C55-766A9839CD01}"/>
                </a:ext>
              </a:extLst>
            </p:cNvPr>
            <p:cNvSpPr/>
            <p:nvPr/>
          </p:nvSpPr>
          <p:spPr>
            <a:xfrm>
              <a:off x="8252939" y="2675588"/>
              <a:ext cx="4095" cy="19526"/>
            </a:xfrm>
            <a:custGeom>
              <a:avLst/>
              <a:gdLst>
                <a:gd name="connsiteX0" fmla="*/ 0 w 4095"/>
                <a:gd name="connsiteY0" fmla="*/ 15526 h 19526"/>
                <a:gd name="connsiteX1" fmla="*/ 3810 w 4095"/>
                <a:gd name="connsiteY1" fmla="*/ 19526 h 19526"/>
                <a:gd name="connsiteX2" fmla="*/ 4096 w 4095"/>
                <a:gd name="connsiteY2" fmla="*/ 4000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7050"/>
                    <a:pt x="1905" y="18383"/>
                    <a:pt x="3810" y="19526"/>
                  </a:cubicBezTo>
                  <a:lnTo>
                    <a:pt x="4096" y="4000"/>
                  </a:lnTo>
                  <a:cubicBezTo>
                    <a:pt x="2096" y="2857"/>
                    <a:pt x="858"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1325" name="Полилиния: фигура 1324">
            <a:extLst>
              <a:ext uri="{FF2B5EF4-FFF2-40B4-BE49-F238E27FC236}">
                <a16:creationId xmlns:a16="http://schemas.microsoft.com/office/drawing/2014/main" id="{51DFD009-CBEE-CF8A-6DB4-FFD2D66C574D}"/>
              </a:ext>
            </a:extLst>
          </p:cNvPr>
          <p:cNvSpPr/>
          <p:nvPr/>
        </p:nvSpPr>
        <p:spPr>
          <a:xfrm>
            <a:off x="8587076" y="2673493"/>
            <a:ext cx="4571" cy="21621"/>
          </a:xfrm>
          <a:custGeom>
            <a:avLst/>
            <a:gdLst>
              <a:gd name="connsiteX0" fmla="*/ 4382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382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382" y="15526"/>
                </a:moveTo>
                <a:lnTo>
                  <a:pt x="4572" y="0"/>
                </a:lnTo>
                <a:cubicBezTo>
                  <a:pt x="4572" y="2191"/>
                  <a:pt x="3143" y="4477"/>
                  <a:pt x="191" y="6096"/>
                </a:cubicBezTo>
                <a:lnTo>
                  <a:pt x="0" y="21622"/>
                </a:lnTo>
                <a:cubicBezTo>
                  <a:pt x="2857" y="20002"/>
                  <a:pt x="4382" y="17717"/>
                  <a:pt x="4382" y="15526"/>
                </a:cubicBezTo>
                <a:close/>
              </a:path>
            </a:pathLst>
          </a:custGeom>
          <a:solidFill>
            <a:srgbClr val="DAE8FD"/>
          </a:solidFill>
          <a:ln w="9525" cap="flat">
            <a:noFill/>
            <a:prstDash val="solid"/>
            <a:miter/>
          </a:ln>
        </p:spPr>
        <p:txBody>
          <a:bodyPr rtlCol="0" anchor="ctr"/>
          <a:lstStyle/>
          <a:p>
            <a:endParaRPr lang="ru-RU"/>
          </a:p>
        </p:txBody>
      </p:sp>
      <p:sp>
        <p:nvSpPr>
          <p:cNvPr id="1326" name="Полилиния: фигура 1325">
            <a:extLst>
              <a:ext uri="{FF2B5EF4-FFF2-40B4-BE49-F238E27FC236}">
                <a16:creationId xmlns:a16="http://schemas.microsoft.com/office/drawing/2014/main" id="{B57D5C74-C5F4-17C4-ACEB-8FF9789D8F0E}"/>
              </a:ext>
            </a:extLst>
          </p:cNvPr>
          <p:cNvSpPr/>
          <p:nvPr/>
        </p:nvSpPr>
        <p:spPr>
          <a:xfrm>
            <a:off x="8587076" y="2673493"/>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382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143" y="4477"/>
                  <a:pt x="191" y="6096"/>
                </a:cubicBezTo>
                <a:lnTo>
                  <a:pt x="0" y="21622"/>
                </a:lnTo>
                <a:cubicBezTo>
                  <a:pt x="2857" y="20002"/>
                  <a:pt x="4382" y="17717"/>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1327" name="Рисунок 25">
            <a:extLst>
              <a:ext uri="{FF2B5EF4-FFF2-40B4-BE49-F238E27FC236}">
                <a16:creationId xmlns:a16="http://schemas.microsoft.com/office/drawing/2014/main" id="{3CA0747E-D6E4-9B10-3330-E7B43FD7DBC6}"/>
              </a:ext>
            </a:extLst>
          </p:cNvPr>
          <p:cNvGrpSpPr/>
          <p:nvPr/>
        </p:nvGrpSpPr>
        <p:grpSpPr>
          <a:xfrm>
            <a:off x="8587076" y="2673493"/>
            <a:ext cx="4571" cy="21621"/>
            <a:chOff x="8587076" y="2673493"/>
            <a:chExt cx="4571" cy="21621"/>
          </a:xfrm>
        </p:grpSpPr>
        <p:sp>
          <p:nvSpPr>
            <p:cNvPr id="1328" name="Полилиния: фигура 1327">
              <a:extLst>
                <a:ext uri="{FF2B5EF4-FFF2-40B4-BE49-F238E27FC236}">
                  <a16:creationId xmlns:a16="http://schemas.microsoft.com/office/drawing/2014/main" id="{7D84C5BE-819C-45E3-275F-8D878A1A849A}"/>
                </a:ext>
              </a:extLst>
            </p:cNvPr>
            <p:cNvSpPr/>
            <p:nvPr/>
          </p:nvSpPr>
          <p:spPr>
            <a:xfrm>
              <a:off x="8587076" y="2673493"/>
              <a:ext cx="4571" cy="21621"/>
            </a:xfrm>
            <a:custGeom>
              <a:avLst/>
              <a:gdLst>
                <a:gd name="connsiteX0" fmla="*/ 191 w 4571"/>
                <a:gd name="connsiteY0" fmla="*/ 6096 h 21621"/>
                <a:gd name="connsiteX1" fmla="*/ 0 w 4571"/>
                <a:gd name="connsiteY1" fmla="*/ 21622 h 21621"/>
                <a:gd name="connsiteX2" fmla="*/ 4382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857" y="20002"/>
                    <a:pt x="4382" y="17717"/>
                    <a:pt x="4382" y="15526"/>
                  </a:cubicBezTo>
                  <a:lnTo>
                    <a:pt x="4572" y="0"/>
                  </a:lnTo>
                  <a:cubicBezTo>
                    <a:pt x="4572" y="2191"/>
                    <a:pt x="3143" y="4477"/>
                    <a:pt x="191" y="6096"/>
                  </a:cubicBezTo>
                  <a:close/>
                </a:path>
              </a:pathLst>
            </a:custGeom>
            <a:solidFill>
              <a:srgbClr val="DAE8FD"/>
            </a:solidFill>
            <a:ln w="9525" cap="flat">
              <a:noFill/>
              <a:prstDash val="solid"/>
              <a:miter/>
            </a:ln>
          </p:spPr>
          <p:txBody>
            <a:bodyPr rtlCol="0" anchor="ctr"/>
            <a:lstStyle/>
            <a:p>
              <a:endParaRPr lang="ru-RU"/>
            </a:p>
          </p:txBody>
        </p:sp>
        <p:sp>
          <p:nvSpPr>
            <p:cNvPr id="1329" name="Полилиния: фигура 1328">
              <a:extLst>
                <a:ext uri="{FF2B5EF4-FFF2-40B4-BE49-F238E27FC236}">
                  <a16:creationId xmlns:a16="http://schemas.microsoft.com/office/drawing/2014/main" id="{4C3D8FCC-6715-26B5-A311-C72A37E16CD7}"/>
                </a:ext>
              </a:extLst>
            </p:cNvPr>
            <p:cNvSpPr/>
            <p:nvPr/>
          </p:nvSpPr>
          <p:spPr>
            <a:xfrm>
              <a:off x="8587076" y="2673493"/>
              <a:ext cx="4571" cy="21621"/>
            </a:xfrm>
            <a:custGeom>
              <a:avLst/>
              <a:gdLst>
                <a:gd name="connsiteX0" fmla="*/ 0 w 4571"/>
                <a:gd name="connsiteY0" fmla="*/ 21622 h 21621"/>
                <a:gd name="connsiteX1" fmla="*/ 4382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857" y="20002"/>
                    <a:pt x="4382" y="17717"/>
                    <a:pt x="4382" y="15526"/>
                  </a:cubicBezTo>
                  <a:lnTo>
                    <a:pt x="4572" y="0"/>
                  </a:lnTo>
                  <a:cubicBezTo>
                    <a:pt x="4572" y="2191"/>
                    <a:pt x="3143"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1330" name="Полилиния: фигура 1329">
            <a:extLst>
              <a:ext uri="{FF2B5EF4-FFF2-40B4-BE49-F238E27FC236}">
                <a16:creationId xmlns:a16="http://schemas.microsoft.com/office/drawing/2014/main" id="{17202C4A-F5DA-9BC1-0237-D786A84BF372}"/>
              </a:ext>
            </a:extLst>
          </p:cNvPr>
          <p:cNvSpPr/>
          <p:nvPr/>
        </p:nvSpPr>
        <p:spPr>
          <a:xfrm>
            <a:off x="8256749" y="2679589"/>
            <a:ext cx="154399" cy="105632"/>
          </a:xfrm>
          <a:custGeom>
            <a:avLst/>
            <a:gdLst>
              <a:gd name="connsiteX0" fmla="*/ 285 w 154399"/>
              <a:gd name="connsiteY0" fmla="*/ 0 h 105632"/>
              <a:gd name="connsiteX1" fmla="*/ 0 w 154399"/>
              <a:gd name="connsiteY1" fmla="*/ 15526 h 105632"/>
              <a:gd name="connsiteX2" fmla="*/ 154210 w 154399"/>
              <a:gd name="connsiteY2" fmla="*/ 105632 h 105632"/>
              <a:gd name="connsiteX3" fmla="*/ 154400 w 154399"/>
              <a:gd name="connsiteY3" fmla="*/ 90107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10" y="105632"/>
                </a:lnTo>
                <a:lnTo>
                  <a:pt x="154400" y="90107"/>
                </a:lnTo>
                <a:lnTo>
                  <a:pt x="285" y="0"/>
                </a:lnTo>
                <a:close/>
              </a:path>
            </a:pathLst>
          </a:custGeom>
          <a:solidFill>
            <a:srgbClr val="C6D5FA"/>
          </a:solidFill>
          <a:ln w="9525" cap="flat">
            <a:noFill/>
            <a:prstDash val="solid"/>
            <a:miter/>
          </a:ln>
        </p:spPr>
        <p:txBody>
          <a:bodyPr rtlCol="0" anchor="ctr"/>
          <a:lstStyle/>
          <a:p>
            <a:endParaRPr lang="ru-RU"/>
          </a:p>
        </p:txBody>
      </p:sp>
      <p:sp>
        <p:nvSpPr>
          <p:cNvPr id="1331" name="Полилиния: фигура 1330">
            <a:extLst>
              <a:ext uri="{FF2B5EF4-FFF2-40B4-BE49-F238E27FC236}">
                <a16:creationId xmlns:a16="http://schemas.microsoft.com/office/drawing/2014/main" id="{7E688DDB-EA7D-2730-A627-966DD5683237}"/>
              </a:ext>
            </a:extLst>
          </p:cNvPr>
          <p:cNvSpPr/>
          <p:nvPr/>
        </p:nvSpPr>
        <p:spPr>
          <a:xfrm>
            <a:off x="8256749" y="2679589"/>
            <a:ext cx="154399" cy="105632"/>
          </a:xfrm>
          <a:custGeom>
            <a:avLst/>
            <a:gdLst>
              <a:gd name="connsiteX0" fmla="*/ 0 w 154399"/>
              <a:gd name="connsiteY0" fmla="*/ 15526 h 105632"/>
              <a:gd name="connsiteX1" fmla="*/ 154210 w 154399"/>
              <a:gd name="connsiteY1" fmla="*/ 105632 h 105632"/>
              <a:gd name="connsiteX2" fmla="*/ 154400 w 154399"/>
              <a:gd name="connsiteY2" fmla="*/ 90107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10" y="105632"/>
                </a:lnTo>
                <a:lnTo>
                  <a:pt x="154400" y="90107"/>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332" name="Полилиния: фигура 1331">
            <a:extLst>
              <a:ext uri="{FF2B5EF4-FFF2-40B4-BE49-F238E27FC236}">
                <a16:creationId xmlns:a16="http://schemas.microsoft.com/office/drawing/2014/main" id="{9F9E534B-7C7F-8557-55AA-021C73399BA5}"/>
              </a:ext>
            </a:extLst>
          </p:cNvPr>
          <p:cNvSpPr/>
          <p:nvPr/>
        </p:nvSpPr>
        <p:spPr>
          <a:xfrm>
            <a:off x="8431914" y="2679589"/>
            <a:ext cx="155352" cy="105632"/>
          </a:xfrm>
          <a:custGeom>
            <a:avLst/>
            <a:gdLst>
              <a:gd name="connsiteX0" fmla="*/ 190 w 155352"/>
              <a:gd name="connsiteY0" fmla="*/ 90107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7"/>
                </a:moveTo>
                <a:lnTo>
                  <a:pt x="0" y="105632"/>
                </a:lnTo>
                <a:lnTo>
                  <a:pt x="155162" y="15526"/>
                </a:lnTo>
                <a:lnTo>
                  <a:pt x="155353" y="0"/>
                </a:lnTo>
                <a:lnTo>
                  <a:pt x="190" y="90107"/>
                </a:lnTo>
                <a:close/>
              </a:path>
            </a:pathLst>
          </a:custGeom>
          <a:solidFill>
            <a:srgbClr val="DAE8FD"/>
          </a:solidFill>
          <a:ln w="9525" cap="flat">
            <a:noFill/>
            <a:prstDash val="solid"/>
            <a:miter/>
          </a:ln>
        </p:spPr>
        <p:txBody>
          <a:bodyPr rtlCol="0" anchor="ctr"/>
          <a:lstStyle/>
          <a:p>
            <a:endParaRPr lang="ru-RU"/>
          </a:p>
        </p:txBody>
      </p:sp>
      <p:sp>
        <p:nvSpPr>
          <p:cNvPr id="1333" name="Полилиния: фигура 1332">
            <a:extLst>
              <a:ext uri="{FF2B5EF4-FFF2-40B4-BE49-F238E27FC236}">
                <a16:creationId xmlns:a16="http://schemas.microsoft.com/office/drawing/2014/main" id="{D5B3B4C3-171F-BF0B-9043-EB22C07D9B11}"/>
              </a:ext>
            </a:extLst>
          </p:cNvPr>
          <p:cNvSpPr/>
          <p:nvPr/>
        </p:nvSpPr>
        <p:spPr>
          <a:xfrm>
            <a:off x="8431914" y="2679589"/>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7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1334" name="Рисунок 25">
            <a:extLst>
              <a:ext uri="{FF2B5EF4-FFF2-40B4-BE49-F238E27FC236}">
                <a16:creationId xmlns:a16="http://schemas.microsoft.com/office/drawing/2014/main" id="{18F0098D-5E1F-4E4F-5504-FA1BD67EDCAF}"/>
              </a:ext>
            </a:extLst>
          </p:cNvPr>
          <p:cNvGrpSpPr/>
          <p:nvPr/>
        </p:nvGrpSpPr>
        <p:grpSpPr>
          <a:xfrm>
            <a:off x="8410959" y="2769695"/>
            <a:ext cx="21145" cy="18104"/>
            <a:chOff x="8410959" y="2769695"/>
            <a:chExt cx="21145" cy="18104"/>
          </a:xfrm>
        </p:grpSpPr>
        <p:sp>
          <p:nvSpPr>
            <p:cNvPr id="1335" name="Полилиния: фигура 1334">
              <a:extLst>
                <a:ext uri="{FF2B5EF4-FFF2-40B4-BE49-F238E27FC236}">
                  <a16:creationId xmlns:a16="http://schemas.microsoft.com/office/drawing/2014/main" id="{D9ACD5F6-C15A-E1B3-406F-E983BC9B657D}"/>
                </a:ext>
              </a:extLst>
            </p:cNvPr>
            <p:cNvSpPr/>
            <p:nvPr/>
          </p:nvSpPr>
          <p:spPr>
            <a:xfrm>
              <a:off x="8410959" y="2769695"/>
              <a:ext cx="10953" cy="18104"/>
            </a:xfrm>
            <a:custGeom>
              <a:avLst/>
              <a:gdLst>
                <a:gd name="connsiteX0" fmla="*/ 190 w 10953"/>
                <a:gd name="connsiteY0" fmla="*/ 0 h 18104"/>
                <a:gd name="connsiteX1" fmla="*/ 0 w 10953"/>
                <a:gd name="connsiteY1" fmla="*/ 15621 h 18104"/>
                <a:gd name="connsiteX2" fmla="*/ 10668 w 10953"/>
                <a:gd name="connsiteY2" fmla="*/ 18097 h 18104"/>
                <a:gd name="connsiteX3" fmla="*/ 10953 w 10953"/>
                <a:gd name="connsiteY3" fmla="*/ 2572 h 18104"/>
                <a:gd name="connsiteX4" fmla="*/ 190 w 10953"/>
                <a:gd name="connsiteY4" fmla="*/ 0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190" y="0"/>
                  </a:moveTo>
                  <a:lnTo>
                    <a:pt x="0" y="15621"/>
                  </a:lnTo>
                  <a:cubicBezTo>
                    <a:pt x="2953" y="17335"/>
                    <a:pt x="6858" y="18193"/>
                    <a:pt x="10668" y="18097"/>
                  </a:cubicBezTo>
                  <a:lnTo>
                    <a:pt x="10953" y="2572"/>
                  </a:lnTo>
                  <a:cubicBezTo>
                    <a:pt x="7048" y="2572"/>
                    <a:pt x="3143" y="1810"/>
                    <a:pt x="190" y="0"/>
                  </a:cubicBezTo>
                  <a:close/>
                </a:path>
              </a:pathLst>
            </a:custGeom>
            <a:solidFill>
              <a:srgbClr val="CDDCFB"/>
            </a:solidFill>
            <a:ln w="9525" cap="flat">
              <a:noFill/>
              <a:prstDash val="solid"/>
              <a:miter/>
            </a:ln>
          </p:spPr>
          <p:txBody>
            <a:bodyPr rtlCol="0" anchor="ctr"/>
            <a:lstStyle/>
            <a:p>
              <a:endParaRPr lang="ru-RU"/>
            </a:p>
          </p:txBody>
        </p:sp>
        <p:sp>
          <p:nvSpPr>
            <p:cNvPr id="1336" name="Полилиния: фигура 1335">
              <a:extLst>
                <a:ext uri="{FF2B5EF4-FFF2-40B4-BE49-F238E27FC236}">
                  <a16:creationId xmlns:a16="http://schemas.microsoft.com/office/drawing/2014/main" id="{010E15DE-9426-4193-BA2F-D53641CCEA11}"/>
                </a:ext>
              </a:extLst>
            </p:cNvPr>
            <p:cNvSpPr/>
            <p:nvPr/>
          </p:nvSpPr>
          <p:spPr>
            <a:xfrm>
              <a:off x="8410959" y="2769695"/>
              <a:ext cx="10953" cy="18104"/>
            </a:xfrm>
            <a:custGeom>
              <a:avLst/>
              <a:gdLst>
                <a:gd name="connsiteX0" fmla="*/ 0 w 10953"/>
                <a:gd name="connsiteY0" fmla="*/ 15621 h 18104"/>
                <a:gd name="connsiteX1" fmla="*/ 10668 w 10953"/>
                <a:gd name="connsiteY1" fmla="*/ 18097 h 18104"/>
                <a:gd name="connsiteX2" fmla="*/ 10953 w 10953"/>
                <a:gd name="connsiteY2" fmla="*/ 2572 h 18104"/>
                <a:gd name="connsiteX3" fmla="*/ 190 w 10953"/>
                <a:gd name="connsiteY3" fmla="*/ 0 h 18104"/>
                <a:gd name="connsiteX4" fmla="*/ 0 w 10953"/>
                <a:gd name="connsiteY4" fmla="*/ 15621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0" y="15621"/>
                  </a:moveTo>
                  <a:cubicBezTo>
                    <a:pt x="2953" y="17335"/>
                    <a:pt x="6858" y="18193"/>
                    <a:pt x="10668" y="18097"/>
                  </a:cubicBezTo>
                  <a:lnTo>
                    <a:pt x="10953" y="2572"/>
                  </a:lnTo>
                  <a:cubicBezTo>
                    <a:pt x="7048" y="2572"/>
                    <a:pt x="3143" y="1810"/>
                    <a:pt x="190" y="0"/>
                  </a:cubicBezTo>
                  <a:lnTo>
                    <a:pt x="0" y="15621"/>
                  </a:lnTo>
                  <a:close/>
                </a:path>
              </a:pathLst>
            </a:custGeom>
            <a:noFill/>
            <a:ln w="1270" cap="flat">
              <a:solidFill>
                <a:srgbClr val="000000">
                  <a:alpha val="0"/>
                </a:srgbClr>
              </a:solidFill>
              <a:prstDash val="solid"/>
              <a:miter/>
            </a:ln>
          </p:spPr>
          <p:txBody>
            <a:bodyPr rtlCol="0" anchor="ctr"/>
            <a:lstStyle/>
            <a:p>
              <a:endParaRPr lang="ru-RU"/>
            </a:p>
          </p:txBody>
        </p:sp>
        <p:sp>
          <p:nvSpPr>
            <p:cNvPr id="1337" name="Полилиния: фигура 1336">
              <a:extLst>
                <a:ext uri="{FF2B5EF4-FFF2-40B4-BE49-F238E27FC236}">
                  <a16:creationId xmlns:a16="http://schemas.microsoft.com/office/drawing/2014/main" id="{C9EFE385-82F8-3AB4-E0C3-7C71FC6246F3}"/>
                </a:ext>
              </a:extLst>
            </p:cNvPr>
            <p:cNvSpPr/>
            <p:nvPr/>
          </p:nvSpPr>
          <p:spPr>
            <a:xfrm>
              <a:off x="8421627" y="2769695"/>
              <a:ext cx="10477" cy="18097"/>
            </a:xfrm>
            <a:custGeom>
              <a:avLst/>
              <a:gdLst>
                <a:gd name="connsiteX0" fmla="*/ 285 w 10477"/>
                <a:gd name="connsiteY0" fmla="*/ 2572 h 18097"/>
                <a:gd name="connsiteX1" fmla="*/ 0 w 10477"/>
                <a:gd name="connsiteY1" fmla="*/ 18097 h 18097"/>
                <a:gd name="connsiteX2" fmla="*/ 10287 w 10477"/>
                <a:gd name="connsiteY2" fmla="*/ 15621 h 18097"/>
                <a:gd name="connsiteX3" fmla="*/ 10477 w 10477"/>
                <a:gd name="connsiteY3" fmla="*/ 0 h 18097"/>
                <a:gd name="connsiteX4" fmla="*/ 285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5" y="2572"/>
                  </a:moveTo>
                  <a:lnTo>
                    <a:pt x="0" y="18097"/>
                  </a:lnTo>
                  <a:cubicBezTo>
                    <a:pt x="3715" y="18097"/>
                    <a:pt x="7429" y="17240"/>
                    <a:pt x="10287" y="15621"/>
                  </a:cubicBezTo>
                  <a:lnTo>
                    <a:pt x="10477" y="0"/>
                  </a:lnTo>
                  <a:cubicBezTo>
                    <a:pt x="7620" y="1714"/>
                    <a:pt x="4000" y="2572"/>
                    <a:pt x="285" y="2572"/>
                  </a:cubicBezTo>
                  <a:close/>
                </a:path>
              </a:pathLst>
            </a:custGeom>
            <a:solidFill>
              <a:srgbClr val="D4E2FC"/>
            </a:solidFill>
            <a:ln w="9525" cap="flat">
              <a:noFill/>
              <a:prstDash val="solid"/>
              <a:miter/>
            </a:ln>
          </p:spPr>
          <p:txBody>
            <a:bodyPr rtlCol="0" anchor="ctr"/>
            <a:lstStyle/>
            <a:p>
              <a:endParaRPr lang="ru-RU"/>
            </a:p>
          </p:txBody>
        </p:sp>
        <p:sp>
          <p:nvSpPr>
            <p:cNvPr id="1338" name="Полилиния: фигура 1337">
              <a:extLst>
                <a:ext uri="{FF2B5EF4-FFF2-40B4-BE49-F238E27FC236}">
                  <a16:creationId xmlns:a16="http://schemas.microsoft.com/office/drawing/2014/main" id="{F5B7FCD2-73CA-4F54-2FA4-EF26F14F516A}"/>
                </a:ext>
              </a:extLst>
            </p:cNvPr>
            <p:cNvSpPr/>
            <p:nvPr/>
          </p:nvSpPr>
          <p:spPr>
            <a:xfrm>
              <a:off x="8421627" y="2769695"/>
              <a:ext cx="10477" cy="18097"/>
            </a:xfrm>
            <a:custGeom>
              <a:avLst/>
              <a:gdLst>
                <a:gd name="connsiteX0" fmla="*/ 0 w 10477"/>
                <a:gd name="connsiteY0" fmla="*/ 18097 h 18097"/>
                <a:gd name="connsiteX1" fmla="*/ 10287 w 10477"/>
                <a:gd name="connsiteY1" fmla="*/ 15621 h 18097"/>
                <a:gd name="connsiteX2" fmla="*/ 10477 w 10477"/>
                <a:gd name="connsiteY2" fmla="*/ 0 h 18097"/>
                <a:gd name="connsiteX3" fmla="*/ 285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97"/>
                    <a:pt x="7429" y="17240"/>
                    <a:pt x="10287" y="15621"/>
                  </a:cubicBezTo>
                  <a:lnTo>
                    <a:pt x="10477" y="0"/>
                  </a:lnTo>
                  <a:cubicBezTo>
                    <a:pt x="7620" y="1714"/>
                    <a:pt x="4000" y="2572"/>
                    <a:pt x="285"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1339" name="Полилиния: фигура 1338">
            <a:extLst>
              <a:ext uri="{FF2B5EF4-FFF2-40B4-BE49-F238E27FC236}">
                <a16:creationId xmlns:a16="http://schemas.microsoft.com/office/drawing/2014/main" id="{33CA590E-FCC7-65A9-2958-F58B2CDED97E}"/>
              </a:ext>
            </a:extLst>
          </p:cNvPr>
          <p:cNvSpPr/>
          <p:nvPr/>
        </p:nvSpPr>
        <p:spPr>
          <a:xfrm>
            <a:off x="8252724" y="2574790"/>
            <a:ext cx="338911" cy="197477"/>
          </a:xfrm>
          <a:custGeom>
            <a:avLst/>
            <a:gdLst>
              <a:gd name="connsiteX0" fmla="*/ 4406 w 338911"/>
              <a:gd name="connsiteY0" fmla="*/ 92607 h 197477"/>
              <a:gd name="connsiteX1" fmla="*/ 4310 w 338911"/>
              <a:gd name="connsiteY1" fmla="*/ 104799 h 197477"/>
              <a:gd name="connsiteX2" fmla="*/ 158425 w 338911"/>
              <a:gd name="connsiteY2" fmla="*/ 194905 h 197477"/>
              <a:gd name="connsiteX3" fmla="*/ 179380 w 338911"/>
              <a:gd name="connsiteY3" fmla="*/ 194905 h 197477"/>
              <a:gd name="connsiteX4" fmla="*/ 334542 w 338911"/>
              <a:gd name="connsiteY4" fmla="*/ 104799 h 197477"/>
              <a:gd name="connsiteX5" fmla="*/ 334637 w 338911"/>
              <a:gd name="connsiteY5" fmla="*/ 92607 h 197477"/>
              <a:gd name="connsiteX6" fmla="*/ 180427 w 338911"/>
              <a:gd name="connsiteY6" fmla="*/ 2500 h 197477"/>
              <a:gd name="connsiteX7" fmla="*/ 159473 w 338911"/>
              <a:gd name="connsiteY7" fmla="*/ 2500 h 197477"/>
              <a:gd name="connsiteX8" fmla="*/ 4406 w 338911"/>
              <a:gd name="connsiteY8" fmla="*/ 92607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406" y="92607"/>
                </a:moveTo>
                <a:cubicBezTo>
                  <a:pt x="-1405" y="96036"/>
                  <a:pt x="-1500" y="101465"/>
                  <a:pt x="4310" y="104799"/>
                </a:cubicBezTo>
                <a:lnTo>
                  <a:pt x="158425" y="194905"/>
                </a:lnTo>
                <a:cubicBezTo>
                  <a:pt x="164235" y="198334"/>
                  <a:pt x="173570" y="198334"/>
                  <a:pt x="179380" y="194905"/>
                </a:cubicBezTo>
                <a:lnTo>
                  <a:pt x="334542" y="104799"/>
                </a:lnTo>
                <a:cubicBezTo>
                  <a:pt x="340352" y="101465"/>
                  <a:pt x="340352" y="96036"/>
                  <a:pt x="334637" y="92607"/>
                </a:cubicBezTo>
                <a:lnTo>
                  <a:pt x="180427" y="2500"/>
                </a:lnTo>
                <a:cubicBezTo>
                  <a:pt x="174713" y="-833"/>
                  <a:pt x="165283" y="-833"/>
                  <a:pt x="159473" y="2500"/>
                </a:cubicBezTo>
                <a:lnTo>
                  <a:pt x="4406" y="92607"/>
                </a:lnTo>
                <a:close/>
              </a:path>
            </a:pathLst>
          </a:custGeom>
          <a:solidFill>
            <a:srgbClr val="EFF6FE"/>
          </a:solidFill>
          <a:ln w="9525" cap="flat">
            <a:noFill/>
            <a:prstDash val="solid"/>
            <a:miter/>
          </a:ln>
        </p:spPr>
        <p:txBody>
          <a:bodyPr rtlCol="0" anchor="ctr"/>
          <a:lstStyle/>
          <a:p>
            <a:endParaRPr lang="ru-RU"/>
          </a:p>
        </p:txBody>
      </p:sp>
      <p:sp>
        <p:nvSpPr>
          <p:cNvPr id="1340" name="Полилиния: фигура 1339">
            <a:extLst>
              <a:ext uri="{FF2B5EF4-FFF2-40B4-BE49-F238E27FC236}">
                <a16:creationId xmlns:a16="http://schemas.microsoft.com/office/drawing/2014/main" id="{BAC8CB32-6467-CF61-C117-4B9FF3D95C0B}"/>
              </a:ext>
            </a:extLst>
          </p:cNvPr>
          <p:cNvSpPr/>
          <p:nvPr/>
        </p:nvSpPr>
        <p:spPr>
          <a:xfrm>
            <a:off x="8252724" y="2574790"/>
            <a:ext cx="338911" cy="197477"/>
          </a:xfrm>
          <a:custGeom>
            <a:avLst/>
            <a:gdLst>
              <a:gd name="connsiteX0" fmla="*/ 4310 w 338911"/>
              <a:gd name="connsiteY0" fmla="*/ 104799 h 197477"/>
              <a:gd name="connsiteX1" fmla="*/ 158425 w 338911"/>
              <a:gd name="connsiteY1" fmla="*/ 194905 h 197477"/>
              <a:gd name="connsiteX2" fmla="*/ 179380 w 338911"/>
              <a:gd name="connsiteY2" fmla="*/ 194905 h 197477"/>
              <a:gd name="connsiteX3" fmla="*/ 334542 w 338911"/>
              <a:gd name="connsiteY3" fmla="*/ 104799 h 197477"/>
              <a:gd name="connsiteX4" fmla="*/ 334637 w 338911"/>
              <a:gd name="connsiteY4" fmla="*/ 92607 h 197477"/>
              <a:gd name="connsiteX5" fmla="*/ 180427 w 338911"/>
              <a:gd name="connsiteY5" fmla="*/ 2500 h 197477"/>
              <a:gd name="connsiteX6" fmla="*/ 159473 w 338911"/>
              <a:gd name="connsiteY6" fmla="*/ 2500 h 197477"/>
              <a:gd name="connsiteX7" fmla="*/ 4406 w 338911"/>
              <a:gd name="connsiteY7" fmla="*/ 92607 h 197477"/>
              <a:gd name="connsiteX8" fmla="*/ 4310 w 338911"/>
              <a:gd name="connsiteY8" fmla="*/ 104799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10" y="104799"/>
                </a:moveTo>
                <a:lnTo>
                  <a:pt x="158425" y="194905"/>
                </a:lnTo>
                <a:cubicBezTo>
                  <a:pt x="164235" y="198334"/>
                  <a:pt x="173570" y="198334"/>
                  <a:pt x="179380" y="194905"/>
                </a:cubicBezTo>
                <a:lnTo>
                  <a:pt x="334542" y="104799"/>
                </a:lnTo>
                <a:cubicBezTo>
                  <a:pt x="340352" y="101465"/>
                  <a:pt x="340352" y="96036"/>
                  <a:pt x="334637" y="92607"/>
                </a:cubicBezTo>
                <a:lnTo>
                  <a:pt x="180427" y="2500"/>
                </a:lnTo>
                <a:cubicBezTo>
                  <a:pt x="174713" y="-833"/>
                  <a:pt x="165283" y="-833"/>
                  <a:pt x="159473" y="2500"/>
                </a:cubicBezTo>
                <a:lnTo>
                  <a:pt x="4406" y="92607"/>
                </a:lnTo>
                <a:cubicBezTo>
                  <a:pt x="-1405" y="96036"/>
                  <a:pt x="-1500" y="101465"/>
                  <a:pt x="4310"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1341" name="Полилиния: фигура 1340">
            <a:extLst>
              <a:ext uri="{FF2B5EF4-FFF2-40B4-BE49-F238E27FC236}">
                <a16:creationId xmlns:a16="http://schemas.microsoft.com/office/drawing/2014/main" id="{E30E2FCE-94A7-7E5C-80CB-75D5CB1B01AA}"/>
              </a:ext>
            </a:extLst>
          </p:cNvPr>
          <p:cNvSpPr/>
          <p:nvPr/>
        </p:nvSpPr>
        <p:spPr>
          <a:xfrm>
            <a:off x="8298945" y="2601722"/>
            <a:ext cx="246494" cy="143637"/>
          </a:xfrm>
          <a:custGeom>
            <a:avLst/>
            <a:gdLst>
              <a:gd name="connsiteX0" fmla="*/ 243268 w 246494"/>
              <a:gd name="connsiteY0" fmla="*/ 76248 h 143637"/>
              <a:gd name="connsiteX1" fmla="*/ 236124 w 246494"/>
              <a:gd name="connsiteY1" fmla="*/ 80439 h 143637"/>
              <a:gd name="connsiteX2" fmla="*/ 130492 w 246494"/>
              <a:gd name="connsiteY2" fmla="*/ 141780 h 143637"/>
              <a:gd name="connsiteX3" fmla="*/ 115252 w 246494"/>
              <a:gd name="connsiteY3" fmla="*/ 141780 h 143637"/>
              <a:gd name="connsiteX4" fmla="*/ 10382 w 246494"/>
              <a:gd name="connsiteY4" fmla="*/ 80439 h 143637"/>
              <a:gd name="connsiteX5" fmla="*/ 3143 w 246494"/>
              <a:gd name="connsiteY5" fmla="*/ 76248 h 143637"/>
              <a:gd name="connsiteX6" fmla="*/ 3143 w 246494"/>
              <a:gd name="connsiteY6" fmla="*/ 67389 h 143637"/>
              <a:gd name="connsiteX7" fmla="*/ 116014 w 246494"/>
              <a:gd name="connsiteY7" fmla="*/ 1857 h 143637"/>
              <a:gd name="connsiteX8" fmla="*/ 131254 w 246494"/>
              <a:gd name="connsiteY8" fmla="*/ 1857 h 143637"/>
              <a:gd name="connsiteX9" fmla="*/ 243363 w 246494"/>
              <a:gd name="connsiteY9" fmla="*/ 67389 h 143637"/>
              <a:gd name="connsiteX10" fmla="*/ 243268 w 246494"/>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37">
                <a:moveTo>
                  <a:pt x="243268" y="76248"/>
                </a:moveTo>
                <a:lnTo>
                  <a:pt x="236124" y="80439"/>
                </a:lnTo>
                <a:lnTo>
                  <a:pt x="130492" y="141780"/>
                </a:lnTo>
                <a:cubicBezTo>
                  <a:pt x="126206" y="144256"/>
                  <a:pt x="119443" y="144256"/>
                  <a:pt x="115252" y="141780"/>
                </a:cubicBezTo>
                <a:lnTo>
                  <a:pt x="10382" y="80439"/>
                </a:lnTo>
                <a:lnTo>
                  <a:pt x="3143" y="76248"/>
                </a:lnTo>
                <a:cubicBezTo>
                  <a:pt x="-1048" y="73771"/>
                  <a:pt x="-1048" y="69771"/>
                  <a:pt x="3143" y="67389"/>
                </a:cubicBezTo>
                <a:lnTo>
                  <a:pt x="116014" y="1857"/>
                </a:lnTo>
                <a:cubicBezTo>
                  <a:pt x="120205" y="-619"/>
                  <a:pt x="127063" y="-619"/>
                  <a:pt x="131254" y="1857"/>
                </a:cubicBezTo>
                <a:lnTo>
                  <a:pt x="243363" y="67389"/>
                </a:lnTo>
                <a:cubicBezTo>
                  <a:pt x="247555" y="69771"/>
                  <a:pt x="247555" y="73771"/>
                  <a:pt x="243268" y="76248"/>
                </a:cubicBezTo>
                <a:close/>
              </a:path>
            </a:pathLst>
          </a:custGeom>
          <a:solidFill>
            <a:srgbClr val="DAE8FD"/>
          </a:solidFill>
          <a:ln w="9525" cap="flat">
            <a:noFill/>
            <a:prstDash val="solid"/>
            <a:miter/>
          </a:ln>
        </p:spPr>
        <p:txBody>
          <a:bodyPr rtlCol="0" anchor="ctr"/>
          <a:lstStyle/>
          <a:p>
            <a:endParaRPr lang="ru-RU"/>
          </a:p>
        </p:txBody>
      </p:sp>
      <p:sp>
        <p:nvSpPr>
          <p:cNvPr id="1342" name="Полилиния: фигура 1341">
            <a:extLst>
              <a:ext uri="{FF2B5EF4-FFF2-40B4-BE49-F238E27FC236}">
                <a16:creationId xmlns:a16="http://schemas.microsoft.com/office/drawing/2014/main" id="{37F21245-C609-5591-7C61-1E11B1F7C036}"/>
              </a:ext>
            </a:extLst>
          </p:cNvPr>
          <p:cNvSpPr/>
          <p:nvPr/>
        </p:nvSpPr>
        <p:spPr>
          <a:xfrm>
            <a:off x="8298945" y="2601722"/>
            <a:ext cx="246494" cy="143637"/>
          </a:xfrm>
          <a:custGeom>
            <a:avLst/>
            <a:gdLst>
              <a:gd name="connsiteX0" fmla="*/ 236124 w 246494"/>
              <a:gd name="connsiteY0" fmla="*/ 80439 h 143637"/>
              <a:gd name="connsiteX1" fmla="*/ 130492 w 246494"/>
              <a:gd name="connsiteY1" fmla="*/ 141780 h 143637"/>
              <a:gd name="connsiteX2" fmla="*/ 115252 w 246494"/>
              <a:gd name="connsiteY2" fmla="*/ 141780 h 143637"/>
              <a:gd name="connsiteX3" fmla="*/ 10382 w 246494"/>
              <a:gd name="connsiteY3" fmla="*/ 80439 h 143637"/>
              <a:gd name="connsiteX4" fmla="*/ 3143 w 246494"/>
              <a:gd name="connsiteY4" fmla="*/ 76248 h 143637"/>
              <a:gd name="connsiteX5" fmla="*/ 3143 w 246494"/>
              <a:gd name="connsiteY5" fmla="*/ 67389 h 143637"/>
              <a:gd name="connsiteX6" fmla="*/ 116014 w 246494"/>
              <a:gd name="connsiteY6" fmla="*/ 1857 h 143637"/>
              <a:gd name="connsiteX7" fmla="*/ 131254 w 246494"/>
              <a:gd name="connsiteY7" fmla="*/ 1857 h 143637"/>
              <a:gd name="connsiteX8" fmla="*/ 243363 w 246494"/>
              <a:gd name="connsiteY8" fmla="*/ 67389 h 143637"/>
              <a:gd name="connsiteX9" fmla="*/ 243268 w 246494"/>
              <a:gd name="connsiteY9" fmla="*/ 76248 h 143637"/>
              <a:gd name="connsiteX10" fmla="*/ 236124 w 246494"/>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37">
                <a:moveTo>
                  <a:pt x="236124" y="80439"/>
                </a:moveTo>
                <a:lnTo>
                  <a:pt x="130492" y="141780"/>
                </a:lnTo>
                <a:cubicBezTo>
                  <a:pt x="126206" y="144256"/>
                  <a:pt x="119443" y="144256"/>
                  <a:pt x="115252" y="141780"/>
                </a:cubicBezTo>
                <a:lnTo>
                  <a:pt x="10382" y="80439"/>
                </a:lnTo>
                <a:lnTo>
                  <a:pt x="3143" y="76248"/>
                </a:lnTo>
                <a:cubicBezTo>
                  <a:pt x="-1048" y="73771"/>
                  <a:pt x="-1048" y="69771"/>
                  <a:pt x="3143" y="67389"/>
                </a:cubicBezTo>
                <a:lnTo>
                  <a:pt x="116014" y="1857"/>
                </a:lnTo>
                <a:cubicBezTo>
                  <a:pt x="120205" y="-619"/>
                  <a:pt x="127063" y="-619"/>
                  <a:pt x="131254" y="1857"/>
                </a:cubicBezTo>
                <a:lnTo>
                  <a:pt x="243363" y="67389"/>
                </a:lnTo>
                <a:cubicBezTo>
                  <a:pt x="247555" y="69771"/>
                  <a:pt x="247555" y="73771"/>
                  <a:pt x="243268" y="76248"/>
                </a:cubicBezTo>
                <a:lnTo>
                  <a:pt x="236124" y="80439"/>
                </a:lnTo>
                <a:close/>
              </a:path>
            </a:pathLst>
          </a:custGeom>
          <a:noFill/>
          <a:ln w="1270" cap="flat">
            <a:solidFill>
              <a:srgbClr val="000000">
                <a:alpha val="0"/>
              </a:srgbClr>
            </a:solidFill>
            <a:prstDash val="solid"/>
            <a:miter/>
          </a:ln>
        </p:spPr>
        <p:txBody>
          <a:bodyPr rtlCol="0" anchor="ctr"/>
          <a:lstStyle/>
          <a:p>
            <a:endParaRPr lang="ru-RU"/>
          </a:p>
        </p:txBody>
      </p:sp>
      <p:sp>
        <p:nvSpPr>
          <p:cNvPr id="1343" name="Полилиния: фигура 1342">
            <a:extLst>
              <a:ext uri="{FF2B5EF4-FFF2-40B4-BE49-F238E27FC236}">
                <a16:creationId xmlns:a16="http://schemas.microsoft.com/office/drawing/2014/main" id="{0B63A86C-C275-1532-7D1C-0E9C5892425C}"/>
              </a:ext>
            </a:extLst>
          </p:cNvPr>
          <p:cNvSpPr/>
          <p:nvPr/>
        </p:nvSpPr>
        <p:spPr>
          <a:xfrm>
            <a:off x="8309327" y="2618962"/>
            <a:ext cx="225742" cy="126396"/>
          </a:xfrm>
          <a:custGeom>
            <a:avLst/>
            <a:gdLst>
              <a:gd name="connsiteX0" fmla="*/ 225743 w 225742"/>
              <a:gd name="connsiteY0" fmla="*/ 63198 h 126396"/>
              <a:gd name="connsiteX1" fmla="*/ 120111 w 225742"/>
              <a:gd name="connsiteY1" fmla="*/ 124539 h 126396"/>
              <a:gd name="connsiteX2" fmla="*/ 104870 w 225742"/>
              <a:gd name="connsiteY2" fmla="*/ 124539 h 126396"/>
              <a:gd name="connsiteX3" fmla="*/ 0 w 225742"/>
              <a:gd name="connsiteY3" fmla="*/ 63198 h 126396"/>
              <a:gd name="connsiteX4" fmla="*/ 105633 w 225742"/>
              <a:gd name="connsiteY4" fmla="*/ 1857 h 126396"/>
              <a:gd name="connsiteX5" fmla="*/ 120872 w 225742"/>
              <a:gd name="connsiteY5" fmla="*/ 1857 h 126396"/>
              <a:gd name="connsiteX6" fmla="*/ 225743 w 225742"/>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225743" y="63198"/>
                </a:moveTo>
                <a:lnTo>
                  <a:pt x="120111" y="124539"/>
                </a:lnTo>
                <a:cubicBezTo>
                  <a:pt x="115824" y="127016"/>
                  <a:pt x="109061" y="127016"/>
                  <a:pt x="104870" y="124539"/>
                </a:cubicBezTo>
                <a:lnTo>
                  <a:pt x="0" y="63198"/>
                </a:lnTo>
                <a:lnTo>
                  <a:pt x="105633" y="1857"/>
                </a:lnTo>
                <a:cubicBezTo>
                  <a:pt x="109824" y="-619"/>
                  <a:pt x="116681" y="-619"/>
                  <a:pt x="120872" y="1857"/>
                </a:cubicBezTo>
                <a:lnTo>
                  <a:pt x="225743" y="63198"/>
                </a:lnTo>
                <a:close/>
              </a:path>
            </a:pathLst>
          </a:custGeom>
          <a:solidFill>
            <a:srgbClr val="C6D5FA"/>
          </a:solidFill>
          <a:ln w="9525" cap="flat">
            <a:noFill/>
            <a:prstDash val="solid"/>
            <a:miter/>
          </a:ln>
        </p:spPr>
        <p:txBody>
          <a:bodyPr rtlCol="0" anchor="ctr"/>
          <a:lstStyle/>
          <a:p>
            <a:endParaRPr lang="ru-RU"/>
          </a:p>
        </p:txBody>
      </p:sp>
      <p:sp>
        <p:nvSpPr>
          <p:cNvPr id="1344" name="Полилиния: фигура 1343">
            <a:extLst>
              <a:ext uri="{FF2B5EF4-FFF2-40B4-BE49-F238E27FC236}">
                <a16:creationId xmlns:a16="http://schemas.microsoft.com/office/drawing/2014/main" id="{F1525BC3-C341-2B5B-8D6E-E5C83E44C977}"/>
              </a:ext>
            </a:extLst>
          </p:cNvPr>
          <p:cNvSpPr/>
          <p:nvPr/>
        </p:nvSpPr>
        <p:spPr>
          <a:xfrm>
            <a:off x="8309327" y="2618962"/>
            <a:ext cx="225742" cy="126396"/>
          </a:xfrm>
          <a:custGeom>
            <a:avLst/>
            <a:gdLst>
              <a:gd name="connsiteX0" fmla="*/ 120111 w 225742"/>
              <a:gd name="connsiteY0" fmla="*/ 124539 h 126396"/>
              <a:gd name="connsiteX1" fmla="*/ 104870 w 225742"/>
              <a:gd name="connsiteY1" fmla="*/ 124539 h 126396"/>
              <a:gd name="connsiteX2" fmla="*/ 0 w 225742"/>
              <a:gd name="connsiteY2" fmla="*/ 63198 h 126396"/>
              <a:gd name="connsiteX3" fmla="*/ 105633 w 225742"/>
              <a:gd name="connsiteY3" fmla="*/ 1857 h 126396"/>
              <a:gd name="connsiteX4" fmla="*/ 120872 w 225742"/>
              <a:gd name="connsiteY4" fmla="*/ 1857 h 126396"/>
              <a:gd name="connsiteX5" fmla="*/ 225743 w 225742"/>
              <a:gd name="connsiteY5" fmla="*/ 63198 h 126396"/>
              <a:gd name="connsiteX6" fmla="*/ 120111 w 225742"/>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120111" y="124539"/>
                </a:moveTo>
                <a:cubicBezTo>
                  <a:pt x="115824" y="127016"/>
                  <a:pt x="109061" y="127016"/>
                  <a:pt x="104870" y="124539"/>
                </a:cubicBezTo>
                <a:lnTo>
                  <a:pt x="0" y="63198"/>
                </a:lnTo>
                <a:lnTo>
                  <a:pt x="105633" y="1857"/>
                </a:lnTo>
                <a:cubicBezTo>
                  <a:pt x="109824" y="-619"/>
                  <a:pt x="116681" y="-619"/>
                  <a:pt x="120872" y="1857"/>
                </a:cubicBezTo>
                <a:lnTo>
                  <a:pt x="225743" y="63198"/>
                </a:lnTo>
                <a:lnTo>
                  <a:pt x="120111" y="124539"/>
                </a:lnTo>
                <a:close/>
              </a:path>
            </a:pathLst>
          </a:custGeom>
          <a:noFill/>
          <a:ln w="1270" cap="flat">
            <a:solidFill>
              <a:srgbClr val="000000">
                <a:alpha val="0"/>
              </a:srgbClr>
            </a:solidFill>
            <a:prstDash val="solid"/>
            <a:miter/>
          </a:ln>
        </p:spPr>
        <p:txBody>
          <a:bodyPr rtlCol="0" anchor="ctr"/>
          <a:lstStyle/>
          <a:p>
            <a:endParaRPr lang="ru-RU"/>
          </a:p>
        </p:txBody>
      </p:sp>
      <p:sp>
        <p:nvSpPr>
          <p:cNvPr id="1345" name="Полилиния: фигура 1344">
            <a:extLst>
              <a:ext uri="{FF2B5EF4-FFF2-40B4-BE49-F238E27FC236}">
                <a16:creationId xmlns:a16="http://schemas.microsoft.com/office/drawing/2014/main" id="{819803FE-3EB6-C5CD-328B-E2A2D8FD6556}"/>
              </a:ext>
            </a:extLst>
          </p:cNvPr>
          <p:cNvSpPr/>
          <p:nvPr/>
        </p:nvSpPr>
        <p:spPr>
          <a:xfrm>
            <a:off x="8398171" y="2670897"/>
            <a:ext cx="46339" cy="26812"/>
          </a:xfrm>
          <a:custGeom>
            <a:avLst/>
            <a:gdLst>
              <a:gd name="connsiteX0" fmla="*/ 39553 w 46339"/>
              <a:gd name="connsiteY0" fmla="*/ 3929 h 26812"/>
              <a:gd name="connsiteX1" fmla="*/ 6787 w 46339"/>
              <a:gd name="connsiteY1" fmla="*/ 3929 h 26812"/>
              <a:gd name="connsiteX2" fmla="*/ 6787 w 46339"/>
              <a:gd name="connsiteY2" fmla="*/ 22884 h 26812"/>
              <a:gd name="connsiteX3" fmla="*/ 39553 w 46339"/>
              <a:gd name="connsiteY3" fmla="*/ 22884 h 26812"/>
              <a:gd name="connsiteX4" fmla="*/ 39553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39553" y="3929"/>
                </a:moveTo>
                <a:cubicBezTo>
                  <a:pt x="30504" y="-1310"/>
                  <a:pt x="15836" y="-1310"/>
                  <a:pt x="6787" y="3929"/>
                </a:cubicBezTo>
                <a:cubicBezTo>
                  <a:pt x="-2262" y="9168"/>
                  <a:pt x="-2262" y="17645"/>
                  <a:pt x="6787" y="22884"/>
                </a:cubicBezTo>
                <a:cubicBezTo>
                  <a:pt x="15836" y="28123"/>
                  <a:pt x="30504" y="28123"/>
                  <a:pt x="39553" y="22884"/>
                </a:cubicBezTo>
                <a:cubicBezTo>
                  <a:pt x="48602" y="17645"/>
                  <a:pt x="48602" y="9168"/>
                  <a:pt x="39553" y="3929"/>
                </a:cubicBezTo>
                <a:close/>
              </a:path>
            </a:pathLst>
          </a:custGeom>
          <a:solidFill>
            <a:srgbClr val="50CEF5"/>
          </a:solidFill>
          <a:ln w="9525" cap="flat">
            <a:noFill/>
            <a:prstDash val="solid"/>
            <a:miter/>
          </a:ln>
        </p:spPr>
        <p:txBody>
          <a:bodyPr rtlCol="0" anchor="ctr"/>
          <a:lstStyle/>
          <a:p>
            <a:endParaRPr lang="ru-RU"/>
          </a:p>
        </p:txBody>
      </p:sp>
      <p:sp>
        <p:nvSpPr>
          <p:cNvPr id="1346" name="Полилиния: фигура 1345">
            <a:extLst>
              <a:ext uri="{FF2B5EF4-FFF2-40B4-BE49-F238E27FC236}">
                <a16:creationId xmlns:a16="http://schemas.microsoft.com/office/drawing/2014/main" id="{E446BAB9-4219-EF4F-71F9-9C663F391EE8}"/>
              </a:ext>
            </a:extLst>
          </p:cNvPr>
          <p:cNvSpPr/>
          <p:nvPr/>
        </p:nvSpPr>
        <p:spPr>
          <a:xfrm>
            <a:off x="8398171" y="2670897"/>
            <a:ext cx="46339" cy="26812"/>
          </a:xfrm>
          <a:custGeom>
            <a:avLst/>
            <a:gdLst>
              <a:gd name="connsiteX0" fmla="*/ 6787 w 46339"/>
              <a:gd name="connsiteY0" fmla="*/ 3929 h 26812"/>
              <a:gd name="connsiteX1" fmla="*/ 6787 w 46339"/>
              <a:gd name="connsiteY1" fmla="*/ 22884 h 26812"/>
              <a:gd name="connsiteX2" fmla="*/ 39553 w 46339"/>
              <a:gd name="connsiteY2" fmla="*/ 22884 h 26812"/>
              <a:gd name="connsiteX3" fmla="*/ 39553 w 46339"/>
              <a:gd name="connsiteY3" fmla="*/ 3929 h 26812"/>
              <a:gd name="connsiteX4" fmla="*/ 6787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6787" y="3929"/>
                </a:moveTo>
                <a:cubicBezTo>
                  <a:pt x="-2262" y="9168"/>
                  <a:pt x="-2262" y="17645"/>
                  <a:pt x="6787" y="22884"/>
                </a:cubicBezTo>
                <a:cubicBezTo>
                  <a:pt x="15836" y="28123"/>
                  <a:pt x="30504" y="28123"/>
                  <a:pt x="39553" y="22884"/>
                </a:cubicBezTo>
                <a:cubicBezTo>
                  <a:pt x="48602" y="17645"/>
                  <a:pt x="48602" y="9168"/>
                  <a:pt x="39553" y="3929"/>
                </a:cubicBezTo>
                <a:cubicBezTo>
                  <a:pt x="30504" y="-1310"/>
                  <a:pt x="15836"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1347" name="Полилиния: фигура 1346">
            <a:extLst>
              <a:ext uri="{FF2B5EF4-FFF2-40B4-BE49-F238E27FC236}">
                <a16:creationId xmlns:a16="http://schemas.microsoft.com/office/drawing/2014/main" id="{DDDE47B7-E94B-420F-012A-B493246DF88A}"/>
              </a:ext>
            </a:extLst>
          </p:cNvPr>
          <p:cNvSpPr/>
          <p:nvPr/>
        </p:nvSpPr>
        <p:spPr>
          <a:xfrm>
            <a:off x="8492207" y="2625201"/>
            <a:ext cx="1048" cy="12096"/>
          </a:xfrm>
          <a:custGeom>
            <a:avLst/>
            <a:gdLst>
              <a:gd name="connsiteX0" fmla="*/ 0 w 1048"/>
              <a:gd name="connsiteY0" fmla="*/ 0 h 12096"/>
              <a:gd name="connsiteX1" fmla="*/ 1048 w 1048"/>
              <a:gd name="connsiteY1" fmla="*/ 12097 h 12096"/>
              <a:gd name="connsiteX2" fmla="*/ 0 w 1048"/>
              <a:gd name="connsiteY2" fmla="*/ 0 h 12096"/>
            </a:gdLst>
            <a:ahLst/>
            <a:cxnLst>
              <a:cxn ang="0">
                <a:pos x="connsiteX0" y="connsiteY0"/>
              </a:cxn>
              <a:cxn ang="0">
                <a:pos x="connsiteX1" y="connsiteY1"/>
              </a:cxn>
              <a:cxn ang="0">
                <a:pos x="connsiteX2" y="connsiteY2"/>
              </a:cxn>
            </a:cxnLst>
            <a:rect l="l" t="t" r="r" b="b"/>
            <a:pathLst>
              <a:path w="1048" h="12096">
                <a:moveTo>
                  <a:pt x="0" y="0"/>
                </a:moveTo>
                <a:cubicBezTo>
                  <a:pt x="571" y="4000"/>
                  <a:pt x="953" y="8096"/>
                  <a:pt x="1048" y="12097"/>
                </a:cubicBezTo>
                <a:cubicBezTo>
                  <a:pt x="858" y="8096"/>
                  <a:pt x="571" y="4000"/>
                  <a:pt x="0" y="0"/>
                </a:cubicBezTo>
                <a:close/>
              </a:path>
            </a:pathLst>
          </a:custGeom>
          <a:solidFill>
            <a:srgbClr val="F3A984"/>
          </a:solidFill>
          <a:ln w="9525" cap="flat">
            <a:noFill/>
            <a:prstDash val="solid"/>
            <a:miter/>
          </a:ln>
        </p:spPr>
        <p:txBody>
          <a:bodyPr rtlCol="0" anchor="ctr"/>
          <a:lstStyle/>
          <a:p>
            <a:endParaRPr lang="ru-RU"/>
          </a:p>
        </p:txBody>
      </p:sp>
      <p:sp>
        <p:nvSpPr>
          <p:cNvPr id="1348" name="Полилиния: фигура 1347">
            <a:extLst>
              <a:ext uri="{FF2B5EF4-FFF2-40B4-BE49-F238E27FC236}">
                <a16:creationId xmlns:a16="http://schemas.microsoft.com/office/drawing/2014/main" id="{2C47DDDA-C54C-6450-6343-F7DB5CB2A969}"/>
              </a:ext>
            </a:extLst>
          </p:cNvPr>
          <p:cNvSpPr/>
          <p:nvPr/>
        </p:nvSpPr>
        <p:spPr>
          <a:xfrm>
            <a:off x="8492207" y="2625201"/>
            <a:ext cx="1048" cy="12096"/>
          </a:xfrm>
          <a:custGeom>
            <a:avLst/>
            <a:gdLst>
              <a:gd name="connsiteX0" fmla="*/ 1048 w 1048"/>
              <a:gd name="connsiteY0" fmla="*/ 12097 h 12096"/>
              <a:gd name="connsiteX1" fmla="*/ 0 w 1048"/>
              <a:gd name="connsiteY1" fmla="*/ 0 h 12096"/>
              <a:gd name="connsiteX2" fmla="*/ 1048 w 1048"/>
              <a:gd name="connsiteY2" fmla="*/ 12097 h 12096"/>
            </a:gdLst>
            <a:ahLst/>
            <a:cxnLst>
              <a:cxn ang="0">
                <a:pos x="connsiteX0" y="connsiteY0"/>
              </a:cxn>
              <a:cxn ang="0">
                <a:pos x="connsiteX1" y="connsiteY1"/>
              </a:cxn>
              <a:cxn ang="0">
                <a:pos x="connsiteX2" y="connsiteY2"/>
              </a:cxn>
            </a:cxnLst>
            <a:rect l="l" t="t" r="r" b="b"/>
            <a:pathLst>
              <a:path w="1048" h="12096">
                <a:moveTo>
                  <a:pt x="1048" y="12097"/>
                </a:moveTo>
                <a:cubicBezTo>
                  <a:pt x="858" y="8096"/>
                  <a:pt x="571" y="4000"/>
                  <a:pt x="0" y="0"/>
                </a:cubicBezTo>
                <a:cubicBezTo>
                  <a:pt x="571" y="4000"/>
                  <a:pt x="953" y="8096"/>
                  <a:pt x="1048" y="12097"/>
                </a:cubicBezTo>
                <a:close/>
              </a:path>
            </a:pathLst>
          </a:custGeom>
          <a:noFill/>
          <a:ln w="1270" cap="flat">
            <a:solidFill>
              <a:srgbClr val="000000">
                <a:alpha val="0"/>
              </a:srgbClr>
            </a:solidFill>
            <a:prstDash val="solid"/>
            <a:miter/>
          </a:ln>
        </p:spPr>
        <p:txBody>
          <a:bodyPr rtlCol="0" anchor="ctr"/>
          <a:lstStyle/>
          <a:p>
            <a:endParaRPr lang="ru-RU"/>
          </a:p>
        </p:txBody>
      </p:sp>
      <p:sp>
        <p:nvSpPr>
          <p:cNvPr id="1349" name="Полилиния: фигура 1348">
            <a:extLst>
              <a:ext uri="{FF2B5EF4-FFF2-40B4-BE49-F238E27FC236}">
                <a16:creationId xmlns:a16="http://schemas.microsoft.com/office/drawing/2014/main" id="{29225E4D-86B6-B941-2E33-90CEE155ABAB}"/>
              </a:ext>
            </a:extLst>
          </p:cNvPr>
          <p:cNvSpPr/>
          <p:nvPr/>
        </p:nvSpPr>
        <p:spPr>
          <a:xfrm>
            <a:off x="8493255" y="2637297"/>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7"/>
                  <a:pt x="190" y="4953"/>
                  <a:pt x="190" y="7429"/>
                </a:cubicBezTo>
                <a:lnTo>
                  <a:pt x="95" y="7334"/>
                </a:lnTo>
                <a:cubicBezTo>
                  <a:pt x="95" y="4953"/>
                  <a:pt x="95" y="2477"/>
                  <a:pt x="0" y="0"/>
                </a:cubicBezTo>
                <a:close/>
              </a:path>
            </a:pathLst>
          </a:custGeom>
          <a:solidFill>
            <a:srgbClr val="F3A984"/>
          </a:solidFill>
          <a:ln w="9525" cap="flat">
            <a:noFill/>
            <a:prstDash val="solid"/>
            <a:miter/>
          </a:ln>
        </p:spPr>
        <p:txBody>
          <a:bodyPr rtlCol="0" anchor="ctr"/>
          <a:lstStyle/>
          <a:p>
            <a:endParaRPr lang="ru-RU"/>
          </a:p>
        </p:txBody>
      </p:sp>
      <p:sp>
        <p:nvSpPr>
          <p:cNvPr id="1350" name="Полилиния: фигура 1349">
            <a:extLst>
              <a:ext uri="{FF2B5EF4-FFF2-40B4-BE49-F238E27FC236}">
                <a16:creationId xmlns:a16="http://schemas.microsoft.com/office/drawing/2014/main" id="{63A2B0C1-EA2E-8163-93B4-FD8DF4EE7C41}"/>
              </a:ext>
            </a:extLst>
          </p:cNvPr>
          <p:cNvSpPr/>
          <p:nvPr/>
        </p:nvSpPr>
        <p:spPr>
          <a:xfrm>
            <a:off x="8493255" y="2637297"/>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95" y="4953"/>
                  <a:pt x="95" y="2477"/>
                  <a:pt x="0" y="0"/>
                </a:cubicBezTo>
                <a:cubicBezTo>
                  <a:pt x="95" y="2477"/>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351" name="Полилиния: фигура 1350">
            <a:extLst>
              <a:ext uri="{FF2B5EF4-FFF2-40B4-BE49-F238E27FC236}">
                <a16:creationId xmlns:a16="http://schemas.microsoft.com/office/drawing/2014/main" id="{6DB693B3-75E3-0A7D-BF65-944A30A85ABF}"/>
              </a:ext>
            </a:extLst>
          </p:cNvPr>
          <p:cNvSpPr/>
          <p:nvPr/>
        </p:nvSpPr>
        <p:spPr>
          <a:xfrm>
            <a:off x="8480682" y="2978673"/>
            <a:ext cx="11620" cy="8667"/>
          </a:xfrm>
          <a:custGeom>
            <a:avLst/>
            <a:gdLst>
              <a:gd name="connsiteX0" fmla="*/ 4667 w 11620"/>
              <a:gd name="connsiteY0" fmla="*/ 8668 h 8667"/>
              <a:gd name="connsiteX1" fmla="*/ 0 w 11620"/>
              <a:gd name="connsiteY1" fmla="*/ 6763 h 8667"/>
              <a:gd name="connsiteX2" fmla="*/ 11430 w 11620"/>
              <a:gd name="connsiteY2" fmla="*/ 0 h 8667"/>
              <a:gd name="connsiteX3" fmla="*/ 11620 w 11620"/>
              <a:gd name="connsiteY3" fmla="*/ 1619 h 8667"/>
              <a:gd name="connsiteX4" fmla="*/ 4667 w 11620"/>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4667" y="8668"/>
                </a:moveTo>
                <a:cubicBezTo>
                  <a:pt x="2857" y="8668"/>
                  <a:pt x="1238" y="7906"/>
                  <a:pt x="0" y="6763"/>
                </a:cubicBezTo>
                <a:lnTo>
                  <a:pt x="11430" y="0"/>
                </a:lnTo>
                <a:cubicBezTo>
                  <a:pt x="11525" y="572"/>
                  <a:pt x="11620" y="1048"/>
                  <a:pt x="11620" y="1619"/>
                </a:cubicBezTo>
                <a:cubicBezTo>
                  <a:pt x="11620" y="5525"/>
                  <a:pt x="8477" y="8668"/>
                  <a:pt x="4667" y="8668"/>
                </a:cubicBezTo>
                <a:close/>
              </a:path>
            </a:pathLst>
          </a:custGeom>
          <a:solidFill>
            <a:srgbClr val="1499FC"/>
          </a:solidFill>
          <a:ln w="9525" cap="flat">
            <a:noFill/>
            <a:prstDash val="solid"/>
            <a:miter/>
          </a:ln>
        </p:spPr>
        <p:txBody>
          <a:bodyPr rtlCol="0" anchor="ctr"/>
          <a:lstStyle/>
          <a:p>
            <a:endParaRPr lang="ru-RU"/>
          </a:p>
        </p:txBody>
      </p:sp>
      <p:sp>
        <p:nvSpPr>
          <p:cNvPr id="1352" name="Полилиния: фигура 1351">
            <a:extLst>
              <a:ext uri="{FF2B5EF4-FFF2-40B4-BE49-F238E27FC236}">
                <a16:creationId xmlns:a16="http://schemas.microsoft.com/office/drawing/2014/main" id="{8363374B-DD4C-7143-5806-BB8B630638C1}"/>
              </a:ext>
            </a:extLst>
          </p:cNvPr>
          <p:cNvSpPr/>
          <p:nvPr/>
        </p:nvSpPr>
        <p:spPr>
          <a:xfrm>
            <a:off x="8480682" y="2978673"/>
            <a:ext cx="11620" cy="8667"/>
          </a:xfrm>
          <a:custGeom>
            <a:avLst/>
            <a:gdLst>
              <a:gd name="connsiteX0" fmla="*/ 0 w 11620"/>
              <a:gd name="connsiteY0" fmla="*/ 6763 h 8667"/>
              <a:gd name="connsiteX1" fmla="*/ 11430 w 11620"/>
              <a:gd name="connsiteY1" fmla="*/ 0 h 8667"/>
              <a:gd name="connsiteX2" fmla="*/ 11620 w 11620"/>
              <a:gd name="connsiteY2" fmla="*/ 1619 h 8667"/>
              <a:gd name="connsiteX3" fmla="*/ 4667 w 11620"/>
              <a:gd name="connsiteY3" fmla="*/ 8668 h 8667"/>
              <a:gd name="connsiteX4" fmla="*/ 0 w 11620"/>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0" y="6763"/>
                </a:moveTo>
                <a:lnTo>
                  <a:pt x="11430" y="0"/>
                </a:lnTo>
                <a:cubicBezTo>
                  <a:pt x="11525" y="572"/>
                  <a:pt x="11620" y="1048"/>
                  <a:pt x="11620" y="1619"/>
                </a:cubicBezTo>
                <a:cubicBezTo>
                  <a:pt x="11620" y="5525"/>
                  <a:pt x="8477" y="8668"/>
                  <a:pt x="4667" y="8668"/>
                </a:cubicBezTo>
                <a:cubicBezTo>
                  <a:pt x="2857" y="8668"/>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1353" name="Полилиния: фигура 1352">
            <a:extLst>
              <a:ext uri="{FF2B5EF4-FFF2-40B4-BE49-F238E27FC236}">
                <a16:creationId xmlns:a16="http://schemas.microsoft.com/office/drawing/2014/main" id="{9333E63D-F118-3921-CBF1-40A3001F3F31}"/>
              </a:ext>
            </a:extLst>
          </p:cNvPr>
          <p:cNvSpPr/>
          <p:nvPr/>
        </p:nvSpPr>
        <p:spPr>
          <a:xfrm>
            <a:off x="8478395" y="2973339"/>
            <a:ext cx="13716" cy="12096"/>
          </a:xfrm>
          <a:custGeom>
            <a:avLst/>
            <a:gdLst>
              <a:gd name="connsiteX0" fmla="*/ 2286 w 13716"/>
              <a:gd name="connsiteY0" fmla="*/ 12097 h 12096"/>
              <a:gd name="connsiteX1" fmla="*/ 0 w 13716"/>
              <a:gd name="connsiteY1" fmla="*/ 6953 h 12096"/>
              <a:gd name="connsiteX2" fmla="*/ 6954 w 13716"/>
              <a:gd name="connsiteY2" fmla="*/ 0 h 12096"/>
              <a:gd name="connsiteX3" fmla="*/ 13716 w 13716"/>
              <a:gd name="connsiteY3" fmla="*/ 5334 h 12096"/>
              <a:gd name="connsiteX4" fmla="*/ 2286 w 13716"/>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2286" y="12097"/>
                </a:moveTo>
                <a:cubicBezTo>
                  <a:pt x="858" y="10858"/>
                  <a:pt x="0" y="9049"/>
                  <a:pt x="0" y="6953"/>
                </a:cubicBezTo>
                <a:cubicBezTo>
                  <a:pt x="0" y="3143"/>
                  <a:pt x="3143" y="0"/>
                  <a:pt x="6954" y="0"/>
                </a:cubicBezTo>
                <a:cubicBezTo>
                  <a:pt x="10287" y="0"/>
                  <a:pt x="13050" y="2286"/>
                  <a:pt x="13716" y="5334"/>
                </a:cubicBezTo>
                <a:lnTo>
                  <a:pt x="2286" y="12097"/>
                </a:lnTo>
                <a:close/>
              </a:path>
            </a:pathLst>
          </a:custGeom>
          <a:solidFill>
            <a:srgbClr val="EFF6FE"/>
          </a:solidFill>
          <a:ln w="9525" cap="flat">
            <a:noFill/>
            <a:prstDash val="solid"/>
            <a:miter/>
          </a:ln>
        </p:spPr>
        <p:txBody>
          <a:bodyPr rtlCol="0" anchor="ctr"/>
          <a:lstStyle/>
          <a:p>
            <a:endParaRPr lang="ru-RU"/>
          </a:p>
        </p:txBody>
      </p:sp>
      <p:sp>
        <p:nvSpPr>
          <p:cNvPr id="1354" name="Полилиния: фигура 1353">
            <a:extLst>
              <a:ext uri="{FF2B5EF4-FFF2-40B4-BE49-F238E27FC236}">
                <a16:creationId xmlns:a16="http://schemas.microsoft.com/office/drawing/2014/main" id="{A7C1CB58-4260-FA61-EEC2-DF2AF29FF536}"/>
              </a:ext>
            </a:extLst>
          </p:cNvPr>
          <p:cNvSpPr/>
          <p:nvPr/>
        </p:nvSpPr>
        <p:spPr>
          <a:xfrm>
            <a:off x="8478395" y="2973339"/>
            <a:ext cx="13716" cy="12096"/>
          </a:xfrm>
          <a:custGeom>
            <a:avLst/>
            <a:gdLst>
              <a:gd name="connsiteX0" fmla="*/ 0 w 13716"/>
              <a:gd name="connsiteY0" fmla="*/ 6953 h 12096"/>
              <a:gd name="connsiteX1" fmla="*/ 6954 w 13716"/>
              <a:gd name="connsiteY1" fmla="*/ 0 h 12096"/>
              <a:gd name="connsiteX2" fmla="*/ 13716 w 13716"/>
              <a:gd name="connsiteY2" fmla="*/ 5334 h 12096"/>
              <a:gd name="connsiteX3" fmla="*/ 2286 w 13716"/>
              <a:gd name="connsiteY3" fmla="*/ 12097 h 12096"/>
              <a:gd name="connsiteX4" fmla="*/ 0 w 13716"/>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0" y="6953"/>
                </a:moveTo>
                <a:cubicBezTo>
                  <a:pt x="0" y="3143"/>
                  <a:pt x="3143" y="0"/>
                  <a:pt x="6954" y="0"/>
                </a:cubicBezTo>
                <a:cubicBezTo>
                  <a:pt x="10287" y="0"/>
                  <a:pt x="13050" y="2286"/>
                  <a:pt x="13716" y="5334"/>
                </a:cubicBezTo>
                <a:lnTo>
                  <a:pt x="2286" y="12097"/>
                </a:lnTo>
                <a:cubicBezTo>
                  <a:pt x="858"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1355" name="Полилиния: фигура 1354">
            <a:extLst>
              <a:ext uri="{FF2B5EF4-FFF2-40B4-BE49-F238E27FC236}">
                <a16:creationId xmlns:a16="http://schemas.microsoft.com/office/drawing/2014/main" id="{1BD7F64D-E282-68B6-3881-C06BCF8743BE}"/>
              </a:ext>
            </a:extLst>
          </p:cNvPr>
          <p:cNvSpPr/>
          <p:nvPr/>
        </p:nvSpPr>
        <p:spPr>
          <a:xfrm>
            <a:off x="8486873" y="3030871"/>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143"/>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1356" name="Полилиния: фигура 1355">
            <a:extLst>
              <a:ext uri="{FF2B5EF4-FFF2-40B4-BE49-F238E27FC236}">
                <a16:creationId xmlns:a16="http://schemas.microsoft.com/office/drawing/2014/main" id="{BC7EA615-1C0A-FFB7-EFBF-30D87A03C2DC}"/>
              </a:ext>
            </a:extLst>
          </p:cNvPr>
          <p:cNvSpPr/>
          <p:nvPr/>
        </p:nvSpPr>
        <p:spPr>
          <a:xfrm>
            <a:off x="8486873" y="3030871"/>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143"/>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1357" name="Полилиния: фигура 1356">
            <a:extLst>
              <a:ext uri="{FF2B5EF4-FFF2-40B4-BE49-F238E27FC236}">
                <a16:creationId xmlns:a16="http://schemas.microsoft.com/office/drawing/2014/main" id="{3AF83755-CE52-8E2A-C326-1BDDAA094424}"/>
              </a:ext>
            </a:extLst>
          </p:cNvPr>
          <p:cNvSpPr/>
          <p:nvPr/>
        </p:nvSpPr>
        <p:spPr>
          <a:xfrm>
            <a:off x="8478301" y="3018964"/>
            <a:ext cx="14096" cy="14287"/>
          </a:xfrm>
          <a:custGeom>
            <a:avLst/>
            <a:gdLst>
              <a:gd name="connsiteX0" fmla="*/ 7048 w 14096"/>
              <a:gd name="connsiteY0" fmla="*/ 14288 h 14287"/>
              <a:gd name="connsiteX1" fmla="*/ 0 w 14096"/>
              <a:gd name="connsiteY1" fmla="*/ 7144 h 14287"/>
              <a:gd name="connsiteX2" fmla="*/ 7048 w 14096"/>
              <a:gd name="connsiteY2" fmla="*/ 0 h 14287"/>
              <a:gd name="connsiteX3" fmla="*/ 14097 w 14096"/>
              <a:gd name="connsiteY3" fmla="*/ 7144 h 14287"/>
              <a:gd name="connsiteX4" fmla="*/ 12287 w 14096"/>
              <a:gd name="connsiteY4" fmla="*/ 11906 h 14287"/>
              <a:gd name="connsiteX5" fmla="*/ 8572 w 14096"/>
              <a:gd name="connsiteY5" fmla="*/ 14097 h 14287"/>
              <a:gd name="connsiteX6" fmla="*/ 7048 w 14096"/>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287">
                <a:moveTo>
                  <a:pt x="7048" y="14288"/>
                </a:moveTo>
                <a:cubicBezTo>
                  <a:pt x="3143" y="14288"/>
                  <a:pt x="0" y="11049"/>
                  <a:pt x="0" y="7144"/>
                </a:cubicBezTo>
                <a:cubicBezTo>
                  <a:pt x="0" y="3238"/>
                  <a:pt x="3143" y="0"/>
                  <a:pt x="7048" y="0"/>
                </a:cubicBezTo>
                <a:cubicBezTo>
                  <a:pt x="10953" y="0"/>
                  <a:pt x="14097" y="3238"/>
                  <a:pt x="14097" y="7144"/>
                </a:cubicBezTo>
                <a:cubicBezTo>
                  <a:pt x="14097" y="8954"/>
                  <a:pt x="13430" y="10668"/>
                  <a:pt x="12287" y="11906"/>
                </a:cubicBezTo>
                <a:lnTo>
                  <a:pt x="8572" y="14097"/>
                </a:lnTo>
                <a:cubicBezTo>
                  <a:pt x="8096" y="14192"/>
                  <a:pt x="7525" y="14288"/>
                  <a:pt x="7048" y="14288"/>
                </a:cubicBezTo>
                <a:close/>
              </a:path>
            </a:pathLst>
          </a:custGeom>
          <a:solidFill>
            <a:srgbClr val="F0F6FE"/>
          </a:solidFill>
          <a:ln w="9525" cap="flat">
            <a:noFill/>
            <a:prstDash val="solid"/>
            <a:miter/>
          </a:ln>
        </p:spPr>
        <p:txBody>
          <a:bodyPr rtlCol="0" anchor="ctr"/>
          <a:lstStyle/>
          <a:p>
            <a:endParaRPr lang="ru-RU"/>
          </a:p>
        </p:txBody>
      </p:sp>
      <p:sp>
        <p:nvSpPr>
          <p:cNvPr id="1358" name="Полилиния: фигура 1357">
            <a:extLst>
              <a:ext uri="{FF2B5EF4-FFF2-40B4-BE49-F238E27FC236}">
                <a16:creationId xmlns:a16="http://schemas.microsoft.com/office/drawing/2014/main" id="{5CA8BE6A-B88E-10C7-1509-533C8152FFF2}"/>
              </a:ext>
            </a:extLst>
          </p:cNvPr>
          <p:cNvSpPr/>
          <p:nvPr/>
        </p:nvSpPr>
        <p:spPr>
          <a:xfrm>
            <a:off x="8478301" y="3018964"/>
            <a:ext cx="14096" cy="14287"/>
          </a:xfrm>
          <a:custGeom>
            <a:avLst/>
            <a:gdLst>
              <a:gd name="connsiteX0" fmla="*/ 0 w 14096"/>
              <a:gd name="connsiteY0" fmla="*/ 7144 h 14287"/>
              <a:gd name="connsiteX1" fmla="*/ 7048 w 14096"/>
              <a:gd name="connsiteY1" fmla="*/ 0 h 14287"/>
              <a:gd name="connsiteX2" fmla="*/ 14097 w 14096"/>
              <a:gd name="connsiteY2" fmla="*/ 7144 h 14287"/>
              <a:gd name="connsiteX3" fmla="*/ 12287 w 14096"/>
              <a:gd name="connsiteY3" fmla="*/ 11906 h 14287"/>
              <a:gd name="connsiteX4" fmla="*/ 8572 w 14096"/>
              <a:gd name="connsiteY4" fmla="*/ 14097 h 14287"/>
              <a:gd name="connsiteX5" fmla="*/ 7048 w 14096"/>
              <a:gd name="connsiteY5" fmla="*/ 14288 h 14287"/>
              <a:gd name="connsiteX6" fmla="*/ 0 w 14096"/>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287">
                <a:moveTo>
                  <a:pt x="0" y="7144"/>
                </a:moveTo>
                <a:cubicBezTo>
                  <a:pt x="0" y="3238"/>
                  <a:pt x="3143" y="0"/>
                  <a:pt x="7048" y="0"/>
                </a:cubicBezTo>
                <a:cubicBezTo>
                  <a:pt x="10953" y="0"/>
                  <a:pt x="14097" y="3238"/>
                  <a:pt x="14097" y="7144"/>
                </a:cubicBezTo>
                <a:cubicBezTo>
                  <a:pt x="14097" y="8954"/>
                  <a:pt x="13430" y="10668"/>
                  <a:pt x="12287" y="11906"/>
                </a:cubicBezTo>
                <a:lnTo>
                  <a:pt x="8572" y="14097"/>
                </a:lnTo>
                <a:cubicBezTo>
                  <a:pt x="8096" y="14192"/>
                  <a:pt x="7525" y="14288"/>
                  <a:pt x="7048" y="14288"/>
                </a:cubicBezTo>
                <a:cubicBezTo>
                  <a:pt x="3143"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359" name="Полилиния: фигура 1358">
            <a:extLst>
              <a:ext uri="{FF2B5EF4-FFF2-40B4-BE49-F238E27FC236}">
                <a16:creationId xmlns:a16="http://schemas.microsoft.com/office/drawing/2014/main" id="{6C099F96-7559-28B1-F8FB-E6EAC573B5ED}"/>
              </a:ext>
            </a:extLst>
          </p:cNvPr>
          <p:cNvSpPr/>
          <p:nvPr/>
        </p:nvSpPr>
        <p:spPr>
          <a:xfrm>
            <a:off x="8478586" y="3064684"/>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2000"/>
                  <a:pt x="3620" y="0"/>
                  <a:pt x="6763" y="0"/>
                </a:cubicBezTo>
                <a:cubicBezTo>
                  <a:pt x="7144"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1360" name="Полилиния: фигура 1359">
            <a:extLst>
              <a:ext uri="{FF2B5EF4-FFF2-40B4-BE49-F238E27FC236}">
                <a16:creationId xmlns:a16="http://schemas.microsoft.com/office/drawing/2014/main" id="{FBC15222-4A2C-D05B-2A91-9B048A1DB1BA}"/>
              </a:ext>
            </a:extLst>
          </p:cNvPr>
          <p:cNvSpPr/>
          <p:nvPr/>
        </p:nvSpPr>
        <p:spPr>
          <a:xfrm>
            <a:off x="8478586" y="3064684"/>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144" y="0"/>
                  <a:pt x="7620" y="0"/>
                  <a:pt x="8001" y="95"/>
                </a:cubicBezTo>
                <a:lnTo>
                  <a:pt x="0" y="4763"/>
                </a:lnTo>
                <a:cubicBezTo>
                  <a:pt x="1048" y="2000"/>
                  <a:pt x="3620"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1361" name="Полилиния: фигура 1360">
            <a:extLst>
              <a:ext uri="{FF2B5EF4-FFF2-40B4-BE49-F238E27FC236}">
                <a16:creationId xmlns:a16="http://schemas.microsoft.com/office/drawing/2014/main" id="{E36762A0-8D72-A416-2FF2-ABC8916F5C47}"/>
              </a:ext>
            </a:extLst>
          </p:cNvPr>
          <p:cNvSpPr/>
          <p:nvPr/>
        </p:nvSpPr>
        <p:spPr>
          <a:xfrm>
            <a:off x="8478205" y="3064780"/>
            <a:ext cx="14287" cy="14382"/>
          </a:xfrm>
          <a:custGeom>
            <a:avLst/>
            <a:gdLst>
              <a:gd name="connsiteX0" fmla="*/ 7144 w 14287"/>
              <a:gd name="connsiteY0" fmla="*/ 14383 h 14382"/>
              <a:gd name="connsiteX1" fmla="*/ 0 w 14287"/>
              <a:gd name="connsiteY1" fmla="*/ 7144 h 14382"/>
              <a:gd name="connsiteX2" fmla="*/ 381 w 14287"/>
              <a:gd name="connsiteY2" fmla="*/ 4667 h 14382"/>
              <a:gd name="connsiteX3" fmla="*/ 8382 w 14287"/>
              <a:gd name="connsiteY3" fmla="*/ 0 h 14382"/>
              <a:gd name="connsiteX4" fmla="*/ 14288 w 14287"/>
              <a:gd name="connsiteY4" fmla="*/ 7144 h 14382"/>
              <a:gd name="connsiteX5" fmla="*/ 7144 w 14287"/>
              <a:gd name="connsiteY5" fmla="*/ 14383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382">
                <a:moveTo>
                  <a:pt x="7144" y="14383"/>
                </a:moveTo>
                <a:cubicBezTo>
                  <a:pt x="3238" y="14383"/>
                  <a:pt x="0" y="11144"/>
                  <a:pt x="0" y="7144"/>
                </a:cubicBezTo>
                <a:cubicBezTo>
                  <a:pt x="0" y="6287"/>
                  <a:pt x="95" y="5429"/>
                  <a:pt x="381" y="4667"/>
                </a:cubicBezTo>
                <a:lnTo>
                  <a:pt x="8382" y="0"/>
                </a:lnTo>
                <a:cubicBezTo>
                  <a:pt x="11716" y="571"/>
                  <a:pt x="14288" y="3524"/>
                  <a:pt x="14288" y="7144"/>
                </a:cubicBezTo>
                <a:cubicBezTo>
                  <a:pt x="14288" y="11144"/>
                  <a:pt x="11144" y="14383"/>
                  <a:pt x="7144" y="14383"/>
                </a:cubicBezTo>
                <a:close/>
              </a:path>
            </a:pathLst>
          </a:custGeom>
          <a:solidFill>
            <a:srgbClr val="F1F7FE"/>
          </a:solidFill>
          <a:ln w="9525" cap="flat">
            <a:noFill/>
            <a:prstDash val="solid"/>
            <a:miter/>
          </a:ln>
        </p:spPr>
        <p:txBody>
          <a:bodyPr rtlCol="0" anchor="ctr"/>
          <a:lstStyle/>
          <a:p>
            <a:endParaRPr lang="ru-RU"/>
          </a:p>
        </p:txBody>
      </p:sp>
      <p:sp>
        <p:nvSpPr>
          <p:cNvPr id="1362" name="Полилиния: фигура 1361">
            <a:extLst>
              <a:ext uri="{FF2B5EF4-FFF2-40B4-BE49-F238E27FC236}">
                <a16:creationId xmlns:a16="http://schemas.microsoft.com/office/drawing/2014/main" id="{E3115DE2-79C9-D845-287F-F9D7581F1665}"/>
              </a:ext>
            </a:extLst>
          </p:cNvPr>
          <p:cNvSpPr/>
          <p:nvPr/>
        </p:nvSpPr>
        <p:spPr>
          <a:xfrm>
            <a:off x="8478205" y="3064780"/>
            <a:ext cx="14287" cy="14382"/>
          </a:xfrm>
          <a:custGeom>
            <a:avLst/>
            <a:gdLst>
              <a:gd name="connsiteX0" fmla="*/ 0 w 14287"/>
              <a:gd name="connsiteY0" fmla="*/ 7144 h 14382"/>
              <a:gd name="connsiteX1" fmla="*/ 381 w 14287"/>
              <a:gd name="connsiteY1" fmla="*/ 4667 h 14382"/>
              <a:gd name="connsiteX2" fmla="*/ 8382 w 14287"/>
              <a:gd name="connsiteY2" fmla="*/ 0 h 14382"/>
              <a:gd name="connsiteX3" fmla="*/ 14288 w 14287"/>
              <a:gd name="connsiteY3" fmla="*/ 7144 h 14382"/>
              <a:gd name="connsiteX4" fmla="*/ 7144 w 14287"/>
              <a:gd name="connsiteY4" fmla="*/ 14383 h 14382"/>
              <a:gd name="connsiteX5" fmla="*/ 0 w 14287"/>
              <a:gd name="connsiteY5" fmla="*/ 7144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382">
                <a:moveTo>
                  <a:pt x="0" y="7144"/>
                </a:moveTo>
                <a:cubicBezTo>
                  <a:pt x="0" y="6287"/>
                  <a:pt x="95" y="5429"/>
                  <a:pt x="381" y="4667"/>
                </a:cubicBezTo>
                <a:lnTo>
                  <a:pt x="8382" y="0"/>
                </a:lnTo>
                <a:cubicBezTo>
                  <a:pt x="11716" y="571"/>
                  <a:pt x="14288" y="3524"/>
                  <a:pt x="14288" y="7144"/>
                </a:cubicBezTo>
                <a:cubicBezTo>
                  <a:pt x="14288" y="11144"/>
                  <a:pt x="11144" y="14383"/>
                  <a:pt x="7144" y="14383"/>
                </a:cubicBezTo>
                <a:cubicBezTo>
                  <a:pt x="3238" y="14383"/>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363" name="Полилиния: фигура 1362">
            <a:extLst>
              <a:ext uri="{FF2B5EF4-FFF2-40B4-BE49-F238E27FC236}">
                <a16:creationId xmlns:a16="http://schemas.microsoft.com/office/drawing/2014/main" id="{60567C41-80AE-316D-B295-C6A0695EA389}"/>
              </a:ext>
            </a:extLst>
          </p:cNvPr>
          <p:cNvSpPr/>
          <p:nvPr/>
        </p:nvSpPr>
        <p:spPr>
          <a:xfrm>
            <a:off x="8478110" y="3110404"/>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191" y="9335"/>
                  <a:pt x="0" y="8287"/>
                  <a:pt x="0" y="7239"/>
                </a:cubicBezTo>
                <a:cubicBezTo>
                  <a:pt x="0" y="3239"/>
                  <a:pt x="3239" y="0"/>
                  <a:pt x="7239" y="0"/>
                </a:cubicBezTo>
                <a:cubicBezTo>
                  <a:pt x="9620"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1364" name="Полилиния: фигура 1363">
            <a:extLst>
              <a:ext uri="{FF2B5EF4-FFF2-40B4-BE49-F238E27FC236}">
                <a16:creationId xmlns:a16="http://schemas.microsoft.com/office/drawing/2014/main" id="{DEF20A0D-804D-0BE3-4788-432EE0D05B81}"/>
              </a:ext>
            </a:extLst>
          </p:cNvPr>
          <p:cNvSpPr/>
          <p:nvPr/>
        </p:nvSpPr>
        <p:spPr>
          <a:xfrm>
            <a:off x="8478110" y="3110404"/>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9"/>
                  <a:pt x="3239" y="0"/>
                  <a:pt x="7239" y="0"/>
                </a:cubicBezTo>
                <a:cubicBezTo>
                  <a:pt x="9620" y="0"/>
                  <a:pt x="11811" y="1143"/>
                  <a:pt x="13145" y="2953"/>
                </a:cubicBezTo>
                <a:lnTo>
                  <a:pt x="571" y="10192"/>
                </a:lnTo>
                <a:cubicBezTo>
                  <a:pt x="191"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365" name="Полилиния: фигура 1364">
            <a:extLst>
              <a:ext uri="{FF2B5EF4-FFF2-40B4-BE49-F238E27FC236}">
                <a16:creationId xmlns:a16="http://schemas.microsoft.com/office/drawing/2014/main" id="{5C167625-3292-560B-2A72-287D288B9F50}"/>
              </a:ext>
            </a:extLst>
          </p:cNvPr>
          <p:cNvSpPr/>
          <p:nvPr/>
        </p:nvSpPr>
        <p:spPr>
          <a:xfrm>
            <a:off x="8478682" y="3113357"/>
            <a:ext cx="14001" cy="11620"/>
          </a:xfrm>
          <a:custGeom>
            <a:avLst/>
            <a:gdLst>
              <a:gd name="connsiteX0" fmla="*/ 6668 w 14001"/>
              <a:gd name="connsiteY0" fmla="*/ 11621 h 11620"/>
              <a:gd name="connsiteX1" fmla="*/ 0 w 14001"/>
              <a:gd name="connsiteY1" fmla="*/ 7239 h 11620"/>
              <a:gd name="connsiteX2" fmla="*/ 12573 w 14001"/>
              <a:gd name="connsiteY2" fmla="*/ 0 h 11620"/>
              <a:gd name="connsiteX3" fmla="*/ 14001 w 14001"/>
              <a:gd name="connsiteY3" fmla="*/ 4286 h 11620"/>
              <a:gd name="connsiteX4" fmla="*/ 6668 w 14001"/>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620">
                <a:moveTo>
                  <a:pt x="6668" y="11621"/>
                </a:moveTo>
                <a:cubicBezTo>
                  <a:pt x="3715" y="11621"/>
                  <a:pt x="1143" y="9811"/>
                  <a:pt x="0" y="7239"/>
                </a:cubicBezTo>
                <a:lnTo>
                  <a:pt x="12573" y="0"/>
                </a:lnTo>
                <a:cubicBezTo>
                  <a:pt x="13430" y="1238"/>
                  <a:pt x="14001" y="2667"/>
                  <a:pt x="14001" y="4286"/>
                </a:cubicBezTo>
                <a:cubicBezTo>
                  <a:pt x="14001" y="8382"/>
                  <a:pt x="10668" y="11621"/>
                  <a:pt x="6668" y="11621"/>
                </a:cubicBezTo>
                <a:close/>
              </a:path>
            </a:pathLst>
          </a:custGeom>
          <a:solidFill>
            <a:srgbClr val="F3F9FF"/>
          </a:solidFill>
          <a:ln w="9525" cap="flat">
            <a:noFill/>
            <a:prstDash val="solid"/>
            <a:miter/>
          </a:ln>
        </p:spPr>
        <p:txBody>
          <a:bodyPr rtlCol="0" anchor="ctr"/>
          <a:lstStyle/>
          <a:p>
            <a:endParaRPr lang="ru-RU"/>
          </a:p>
        </p:txBody>
      </p:sp>
      <p:sp>
        <p:nvSpPr>
          <p:cNvPr id="1366" name="Полилиния: фигура 1365">
            <a:extLst>
              <a:ext uri="{FF2B5EF4-FFF2-40B4-BE49-F238E27FC236}">
                <a16:creationId xmlns:a16="http://schemas.microsoft.com/office/drawing/2014/main" id="{2DADA9B1-0A04-BB0A-CF18-16B90310E4B5}"/>
              </a:ext>
            </a:extLst>
          </p:cNvPr>
          <p:cNvSpPr/>
          <p:nvPr/>
        </p:nvSpPr>
        <p:spPr>
          <a:xfrm>
            <a:off x="8478682" y="3113357"/>
            <a:ext cx="14001" cy="11620"/>
          </a:xfrm>
          <a:custGeom>
            <a:avLst/>
            <a:gdLst>
              <a:gd name="connsiteX0" fmla="*/ 0 w 14001"/>
              <a:gd name="connsiteY0" fmla="*/ 7239 h 11620"/>
              <a:gd name="connsiteX1" fmla="*/ 12573 w 14001"/>
              <a:gd name="connsiteY1" fmla="*/ 0 h 11620"/>
              <a:gd name="connsiteX2" fmla="*/ 14001 w 14001"/>
              <a:gd name="connsiteY2" fmla="*/ 4286 h 11620"/>
              <a:gd name="connsiteX3" fmla="*/ 6668 w 14001"/>
              <a:gd name="connsiteY3" fmla="*/ 11621 h 11620"/>
              <a:gd name="connsiteX4" fmla="*/ 0 w 14001"/>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620">
                <a:moveTo>
                  <a:pt x="0" y="7239"/>
                </a:moveTo>
                <a:lnTo>
                  <a:pt x="12573" y="0"/>
                </a:lnTo>
                <a:cubicBezTo>
                  <a:pt x="13430" y="1238"/>
                  <a:pt x="14001" y="2667"/>
                  <a:pt x="14001" y="4286"/>
                </a:cubicBezTo>
                <a:cubicBezTo>
                  <a:pt x="14001" y="8382"/>
                  <a:pt x="10668"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367" name="Полилиния: фигура 1366">
            <a:extLst>
              <a:ext uri="{FF2B5EF4-FFF2-40B4-BE49-F238E27FC236}">
                <a16:creationId xmlns:a16="http://schemas.microsoft.com/office/drawing/2014/main" id="{83294EDF-67EE-B117-A373-1EAFBE1EF8CC}"/>
              </a:ext>
            </a:extLst>
          </p:cNvPr>
          <p:cNvSpPr/>
          <p:nvPr/>
        </p:nvSpPr>
        <p:spPr>
          <a:xfrm>
            <a:off x="8478015" y="3156029"/>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239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239"/>
                  <a:pt x="0" y="9430"/>
                  <a:pt x="0" y="7429"/>
                </a:cubicBezTo>
                <a:cubicBezTo>
                  <a:pt x="0" y="3334"/>
                  <a:pt x="3239" y="0"/>
                  <a:pt x="7334" y="0"/>
                </a:cubicBezTo>
                <a:cubicBezTo>
                  <a:pt x="10668" y="0"/>
                  <a:pt x="13431" y="2191"/>
                  <a:pt x="14383" y="5239"/>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1368" name="Полилиния: фигура 1367">
            <a:extLst>
              <a:ext uri="{FF2B5EF4-FFF2-40B4-BE49-F238E27FC236}">
                <a16:creationId xmlns:a16="http://schemas.microsoft.com/office/drawing/2014/main" id="{469ACF03-7455-4457-61EA-09E1F4470A83}"/>
              </a:ext>
            </a:extLst>
          </p:cNvPr>
          <p:cNvSpPr/>
          <p:nvPr/>
        </p:nvSpPr>
        <p:spPr>
          <a:xfrm>
            <a:off x="8478015" y="3156029"/>
            <a:ext cx="14382" cy="12477"/>
          </a:xfrm>
          <a:custGeom>
            <a:avLst/>
            <a:gdLst>
              <a:gd name="connsiteX0" fmla="*/ 0 w 14382"/>
              <a:gd name="connsiteY0" fmla="*/ 7429 h 12477"/>
              <a:gd name="connsiteX1" fmla="*/ 7334 w 14382"/>
              <a:gd name="connsiteY1" fmla="*/ 0 h 12477"/>
              <a:gd name="connsiteX2" fmla="*/ 14383 w 14382"/>
              <a:gd name="connsiteY2" fmla="*/ 5239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9" y="0"/>
                  <a:pt x="7334" y="0"/>
                </a:cubicBezTo>
                <a:cubicBezTo>
                  <a:pt x="10668" y="0"/>
                  <a:pt x="13431" y="2191"/>
                  <a:pt x="14383" y="5239"/>
                </a:cubicBezTo>
                <a:lnTo>
                  <a:pt x="1905" y="12478"/>
                </a:lnTo>
                <a:cubicBezTo>
                  <a:pt x="762" y="11239"/>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369" name="Полилиния: фигура 1368">
            <a:extLst>
              <a:ext uri="{FF2B5EF4-FFF2-40B4-BE49-F238E27FC236}">
                <a16:creationId xmlns:a16="http://schemas.microsoft.com/office/drawing/2014/main" id="{74D68F15-22E1-0A9E-61C0-BB275AFA1824}"/>
              </a:ext>
            </a:extLst>
          </p:cNvPr>
          <p:cNvSpPr/>
          <p:nvPr/>
        </p:nvSpPr>
        <p:spPr>
          <a:xfrm>
            <a:off x="8479920" y="3161268"/>
            <a:ext cx="12858" cy="9620"/>
          </a:xfrm>
          <a:custGeom>
            <a:avLst/>
            <a:gdLst>
              <a:gd name="connsiteX0" fmla="*/ 5429 w 12858"/>
              <a:gd name="connsiteY0" fmla="*/ 9620 h 9620"/>
              <a:gd name="connsiteX1" fmla="*/ 0 w 12858"/>
              <a:gd name="connsiteY1" fmla="*/ 7239 h 9620"/>
              <a:gd name="connsiteX2" fmla="*/ 12478 w 12858"/>
              <a:gd name="connsiteY2" fmla="*/ 0 h 9620"/>
              <a:gd name="connsiteX3" fmla="*/ 12859 w 12858"/>
              <a:gd name="connsiteY3" fmla="*/ 2191 h 9620"/>
              <a:gd name="connsiteX4" fmla="*/ 5429 w 12858"/>
              <a:gd name="connsiteY4" fmla="*/ 9620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620">
                <a:moveTo>
                  <a:pt x="5429" y="9620"/>
                </a:moveTo>
                <a:cubicBezTo>
                  <a:pt x="3334" y="9620"/>
                  <a:pt x="1429" y="8763"/>
                  <a:pt x="0" y="7239"/>
                </a:cubicBezTo>
                <a:lnTo>
                  <a:pt x="12478" y="0"/>
                </a:lnTo>
                <a:cubicBezTo>
                  <a:pt x="12668" y="667"/>
                  <a:pt x="12859" y="1429"/>
                  <a:pt x="12859" y="2191"/>
                </a:cubicBezTo>
                <a:cubicBezTo>
                  <a:pt x="12859" y="6286"/>
                  <a:pt x="9525" y="9620"/>
                  <a:pt x="5429" y="9620"/>
                </a:cubicBezTo>
                <a:close/>
              </a:path>
            </a:pathLst>
          </a:custGeom>
          <a:solidFill>
            <a:srgbClr val="F6FAFF"/>
          </a:solidFill>
          <a:ln w="9525" cap="flat">
            <a:noFill/>
            <a:prstDash val="solid"/>
            <a:miter/>
          </a:ln>
        </p:spPr>
        <p:txBody>
          <a:bodyPr rtlCol="0" anchor="ctr"/>
          <a:lstStyle/>
          <a:p>
            <a:endParaRPr lang="ru-RU"/>
          </a:p>
        </p:txBody>
      </p:sp>
      <p:sp>
        <p:nvSpPr>
          <p:cNvPr id="1370" name="Полилиния: фигура 1369">
            <a:extLst>
              <a:ext uri="{FF2B5EF4-FFF2-40B4-BE49-F238E27FC236}">
                <a16:creationId xmlns:a16="http://schemas.microsoft.com/office/drawing/2014/main" id="{C6CD2F34-BB5D-805B-07FF-E3DDC4FA6B17}"/>
              </a:ext>
            </a:extLst>
          </p:cNvPr>
          <p:cNvSpPr/>
          <p:nvPr/>
        </p:nvSpPr>
        <p:spPr>
          <a:xfrm>
            <a:off x="8479920" y="3161268"/>
            <a:ext cx="12858" cy="9620"/>
          </a:xfrm>
          <a:custGeom>
            <a:avLst/>
            <a:gdLst>
              <a:gd name="connsiteX0" fmla="*/ 0 w 12858"/>
              <a:gd name="connsiteY0" fmla="*/ 7239 h 9620"/>
              <a:gd name="connsiteX1" fmla="*/ 12478 w 12858"/>
              <a:gd name="connsiteY1" fmla="*/ 0 h 9620"/>
              <a:gd name="connsiteX2" fmla="*/ 12859 w 12858"/>
              <a:gd name="connsiteY2" fmla="*/ 2191 h 9620"/>
              <a:gd name="connsiteX3" fmla="*/ 5429 w 12858"/>
              <a:gd name="connsiteY3" fmla="*/ 9620 h 9620"/>
              <a:gd name="connsiteX4" fmla="*/ 0 w 12858"/>
              <a:gd name="connsiteY4" fmla="*/ 7239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620">
                <a:moveTo>
                  <a:pt x="0" y="7239"/>
                </a:moveTo>
                <a:lnTo>
                  <a:pt x="12478" y="0"/>
                </a:lnTo>
                <a:cubicBezTo>
                  <a:pt x="12668" y="667"/>
                  <a:pt x="12859" y="1429"/>
                  <a:pt x="12859" y="2191"/>
                </a:cubicBezTo>
                <a:cubicBezTo>
                  <a:pt x="12859" y="6286"/>
                  <a:pt x="9525" y="9620"/>
                  <a:pt x="5429" y="9620"/>
                </a:cubicBezTo>
                <a:cubicBezTo>
                  <a:pt x="3334" y="9620"/>
                  <a:pt x="1429" y="8763"/>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371" name="Полилиния: фигура 1370">
            <a:extLst>
              <a:ext uri="{FF2B5EF4-FFF2-40B4-BE49-F238E27FC236}">
                <a16:creationId xmlns:a16="http://schemas.microsoft.com/office/drawing/2014/main" id="{AE4CD7EB-0CA3-D6B2-F307-543D31A030BB}"/>
              </a:ext>
            </a:extLst>
          </p:cNvPr>
          <p:cNvSpPr/>
          <p:nvPr/>
        </p:nvSpPr>
        <p:spPr>
          <a:xfrm>
            <a:off x="8478872" y="3205368"/>
            <a:ext cx="14001" cy="11429"/>
          </a:xfrm>
          <a:custGeom>
            <a:avLst/>
            <a:gdLst>
              <a:gd name="connsiteX0" fmla="*/ 6477 w 14001"/>
              <a:gd name="connsiteY0" fmla="*/ 11430 h 11429"/>
              <a:gd name="connsiteX1" fmla="*/ 0 w 14001"/>
              <a:gd name="connsiteY1" fmla="*/ 7620 h 11429"/>
              <a:gd name="connsiteX2" fmla="*/ 12859 w 14001"/>
              <a:gd name="connsiteY2" fmla="*/ 0 h 11429"/>
              <a:gd name="connsiteX3" fmla="*/ 14001 w 14001"/>
              <a:gd name="connsiteY3" fmla="*/ 3905 h 11429"/>
              <a:gd name="connsiteX4" fmla="*/ 12668 w 14001"/>
              <a:gd name="connsiteY4" fmla="*/ 8192 h 11429"/>
              <a:gd name="connsiteX5" fmla="*/ 7239 w 14001"/>
              <a:gd name="connsiteY5" fmla="*/ 11430 h 11429"/>
              <a:gd name="connsiteX6" fmla="*/ 6477 w 14001"/>
              <a:gd name="connsiteY6" fmla="*/ 1143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6477" y="11430"/>
                </a:moveTo>
                <a:cubicBezTo>
                  <a:pt x="3714" y="11430"/>
                  <a:pt x="1238" y="9906"/>
                  <a:pt x="0" y="7620"/>
                </a:cubicBezTo>
                <a:lnTo>
                  <a:pt x="12859" y="0"/>
                </a:lnTo>
                <a:cubicBezTo>
                  <a:pt x="13621" y="1143"/>
                  <a:pt x="14001" y="2477"/>
                  <a:pt x="14001" y="3905"/>
                </a:cubicBezTo>
                <a:cubicBezTo>
                  <a:pt x="14001" y="5525"/>
                  <a:pt x="13430" y="7049"/>
                  <a:pt x="12668" y="8192"/>
                </a:cubicBezTo>
                <a:lnTo>
                  <a:pt x="7239" y="11430"/>
                </a:lnTo>
                <a:cubicBezTo>
                  <a:pt x="6953" y="11430"/>
                  <a:pt x="6762" y="11430"/>
                  <a:pt x="6477" y="11430"/>
                </a:cubicBezTo>
                <a:close/>
              </a:path>
            </a:pathLst>
          </a:custGeom>
          <a:solidFill>
            <a:srgbClr val="20DBFE"/>
          </a:solidFill>
          <a:ln w="9525" cap="flat">
            <a:noFill/>
            <a:prstDash val="solid"/>
            <a:miter/>
          </a:ln>
        </p:spPr>
        <p:txBody>
          <a:bodyPr rtlCol="0" anchor="ctr"/>
          <a:lstStyle/>
          <a:p>
            <a:endParaRPr lang="ru-RU"/>
          </a:p>
        </p:txBody>
      </p:sp>
      <p:sp>
        <p:nvSpPr>
          <p:cNvPr id="1372" name="Полилиния: фигура 1371">
            <a:extLst>
              <a:ext uri="{FF2B5EF4-FFF2-40B4-BE49-F238E27FC236}">
                <a16:creationId xmlns:a16="http://schemas.microsoft.com/office/drawing/2014/main" id="{26DAA0D9-0A07-2FEA-BF39-9C6E385F9F94}"/>
              </a:ext>
            </a:extLst>
          </p:cNvPr>
          <p:cNvSpPr/>
          <p:nvPr/>
        </p:nvSpPr>
        <p:spPr>
          <a:xfrm>
            <a:off x="8478872" y="3205368"/>
            <a:ext cx="14001" cy="11429"/>
          </a:xfrm>
          <a:custGeom>
            <a:avLst/>
            <a:gdLst>
              <a:gd name="connsiteX0" fmla="*/ 0 w 14001"/>
              <a:gd name="connsiteY0" fmla="*/ 7620 h 11429"/>
              <a:gd name="connsiteX1" fmla="*/ 12859 w 14001"/>
              <a:gd name="connsiteY1" fmla="*/ 0 h 11429"/>
              <a:gd name="connsiteX2" fmla="*/ 14001 w 14001"/>
              <a:gd name="connsiteY2" fmla="*/ 3905 h 11429"/>
              <a:gd name="connsiteX3" fmla="*/ 12668 w 14001"/>
              <a:gd name="connsiteY3" fmla="*/ 8192 h 11429"/>
              <a:gd name="connsiteX4" fmla="*/ 7239 w 14001"/>
              <a:gd name="connsiteY4" fmla="*/ 11430 h 11429"/>
              <a:gd name="connsiteX5" fmla="*/ 6477 w 14001"/>
              <a:gd name="connsiteY5" fmla="*/ 11430 h 11429"/>
              <a:gd name="connsiteX6" fmla="*/ 0 w 14001"/>
              <a:gd name="connsiteY6" fmla="*/ 762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0" y="7620"/>
                </a:moveTo>
                <a:lnTo>
                  <a:pt x="12859" y="0"/>
                </a:lnTo>
                <a:cubicBezTo>
                  <a:pt x="13621" y="1143"/>
                  <a:pt x="14001" y="2477"/>
                  <a:pt x="14001" y="3905"/>
                </a:cubicBezTo>
                <a:cubicBezTo>
                  <a:pt x="14001" y="5525"/>
                  <a:pt x="13430" y="7049"/>
                  <a:pt x="12668" y="8192"/>
                </a:cubicBezTo>
                <a:lnTo>
                  <a:pt x="7239" y="11430"/>
                </a:lnTo>
                <a:cubicBezTo>
                  <a:pt x="6953" y="11430"/>
                  <a:pt x="6762" y="11430"/>
                  <a:pt x="6477" y="11430"/>
                </a:cubicBezTo>
                <a:cubicBezTo>
                  <a:pt x="3714"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1373" name="Полилиния: фигура 1372">
            <a:extLst>
              <a:ext uri="{FF2B5EF4-FFF2-40B4-BE49-F238E27FC236}">
                <a16:creationId xmlns:a16="http://schemas.microsoft.com/office/drawing/2014/main" id="{4DD70BA4-6A97-EDF8-93E9-F573E7AF7F7C}"/>
              </a:ext>
            </a:extLst>
          </p:cNvPr>
          <p:cNvSpPr/>
          <p:nvPr/>
        </p:nvSpPr>
        <p:spPr>
          <a:xfrm>
            <a:off x="8477824" y="3201749"/>
            <a:ext cx="13906" cy="11239"/>
          </a:xfrm>
          <a:custGeom>
            <a:avLst/>
            <a:gdLst>
              <a:gd name="connsiteX0" fmla="*/ 1048 w 13906"/>
              <a:gd name="connsiteY0" fmla="*/ 11239 h 11239"/>
              <a:gd name="connsiteX1" fmla="*/ 0 w 13906"/>
              <a:gd name="connsiteY1" fmla="*/ 7525 h 11239"/>
              <a:gd name="connsiteX2" fmla="*/ 7525 w 13906"/>
              <a:gd name="connsiteY2" fmla="*/ 0 h 11239"/>
              <a:gd name="connsiteX3" fmla="*/ 13907 w 13906"/>
              <a:gd name="connsiteY3" fmla="*/ 3619 h 11239"/>
              <a:gd name="connsiteX4" fmla="*/ 1048 w 13906"/>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1048" y="11239"/>
                </a:moveTo>
                <a:cubicBezTo>
                  <a:pt x="381" y="10096"/>
                  <a:pt x="0" y="8858"/>
                  <a:pt x="0" y="7525"/>
                </a:cubicBezTo>
                <a:cubicBezTo>
                  <a:pt x="0" y="3334"/>
                  <a:pt x="3429" y="0"/>
                  <a:pt x="7525" y="0"/>
                </a:cubicBezTo>
                <a:cubicBezTo>
                  <a:pt x="10287" y="0"/>
                  <a:pt x="12573" y="1429"/>
                  <a:pt x="13907" y="3619"/>
                </a:cubicBezTo>
                <a:lnTo>
                  <a:pt x="1048" y="11239"/>
                </a:lnTo>
                <a:close/>
              </a:path>
            </a:pathLst>
          </a:custGeom>
          <a:solidFill>
            <a:srgbClr val="F9FCFF"/>
          </a:solidFill>
          <a:ln w="9525" cap="flat">
            <a:noFill/>
            <a:prstDash val="solid"/>
            <a:miter/>
          </a:ln>
        </p:spPr>
        <p:txBody>
          <a:bodyPr rtlCol="0" anchor="ctr"/>
          <a:lstStyle/>
          <a:p>
            <a:endParaRPr lang="ru-RU"/>
          </a:p>
        </p:txBody>
      </p:sp>
      <p:sp>
        <p:nvSpPr>
          <p:cNvPr id="1374" name="Полилиния: фигура 1373">
            <a:extLst>
              <a:ext uri="{FF2B5EF4-FFF2-40B4-BE49-F238E27FC236}">
                <a16:creationId xmlns:a16="http://schemas.microsoft.com/office/drawing/2014/main" id="{840876B0-4A7C-365C-4BC6-A58A817D5805}"/>
              </a:ext>
            </a:extLst>
          </p:cNvPr>
          <p:cNvSpPr/>
          <p:nvPr/>
        </p:nvSpPr>
        <p:spPr>
          <a:xfrm>
            <a:off x="8477824" y="3201749"/>
            <a:ext cx="13906" cy="11239"/>
          </a:xfrm>
          <a:custGeom>
            <a:avLst/>
            <a:gdLst>
              <a:gd name="connsiteX0" fmla="*/ 0 w 13906"/>
              <a:gd name="connsiteY0" fmla="*/ 7525 h 11239"/>
              <a:gd name="connsiteX1" fmla="*/ 7525 w 13906"/>
              <a:gd name="connsiteY1" fmla="*/ 0 h 11239"/>
              <a:gd name="connsiteX2" fmla="*/ 13907 w 13906"/>
              <a:gd name="connsiteY2" fmla="*/ 3619 h 11239"/>
              <a:gd name="connsiteX3" fmla="*/ 1048 w 13906"/>
              <a:gd name="connsiteY3" fmla="*/ 11239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334"/>
                  <a:pt x="3429" y="0"/>
                  <a:pt x="7525" y="0"/>
                </a:cubicBezTo>
                <a:cubicBezTo>
                  <a:pt x="10287" y="0"/>
                  <a:pt x="12573" y="1429"/>
                  <a:pt x="13907" y="3619"/>
                </a:cubicBezTo>
                <a:lnTo>
                  <a:pt x="1048" y="11239"/>
                </a:lnTo>
                <a:cubicBezTo>
                  <a:pt x="381" y="10096"/>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1375" name="Полилиния: фигура 1374">
            <a:extLst>
              <a:ext uri="{FF2B5EF4-FFF2-40B4-BE49-F238E27FC236}">
                <a16:creationId xmlns:a16="http://schemas.microsoft.com/office/drawing/2014/main" id="{A12AE047-6B13-FA9E-1ECB-AB7490C40ED8}"/>
              </a:ext>
            </a:extLst>
          </p:cNvPr>
          <p:cNvSpPr/>
          <p:nvPr/>
        </p:nvSpPr>
        <p:spPr>
          <a:xfrm>
            <a:off x="8486111" y="3213560"/>
            <a:ext cx="5428" cy="3238"/>
          </a:xfrm>
          <a:custGeom>
            <a:avLst/>
            <a:gdLst>
              <a:gd name="connsiteX0" fmla="*/ 0 w 5428"/>
              <a:gd name="connsiteY0" fmla="*/ 3238 h 3238"/>
              <a:gd name="connsiteX1" fmla="*/ 5429 w 5428"/>
              <a:gd name="connsiteY1" fmla="*/ 0 h 3238"/>
              <a:gd name="connsiteX2" fmla="*/ 0 w 5428"/>
              <a:gd name="connsiteY2" fmla="*/ 3238 h 3238"/>
            </a:gdLst>
            <a:ahLst/>
            <a:cxnLst>
              <a:cxn ang="0">
                <a:pos x="connsiteX0" y="connsiteY0"/>
              </a:cxn>
              <a:cxn ang="0">
                <a:pos x="connsiteX1" y="connsiteY1"/>
              </a:cxn>
              <a:cxn ang="0">
                <a:pos x="connsiteX2" y="connsiteY2"/>
              </a:cxn>
            </a:cxnLst>
            <a:rect l="l" t="t" r="r" b="b"/>
            <a:pathLst>
              <a:path w="5428" h="3238">
                <a:moveTo>
                  <a:pt x="0" y="3238"/>
                </a:moveTo>
                <a:lnTo>
                  <a:pt x="5429" y="0"/>
                </a:lnTo>
                <a:cubicBezTo>
                  <a:pt x="4190" y="1810"/>
                  <a:pt x="2191" y="2953"/>
                  <a:pt x="0" y="3238"/>
                </a:cubicBezTo>
                <a:close/>
              </a:path>
            </a:pathLst>
          </a:custGeom>
          <a:solidFill>
            <a:srgbClr val="F9FCFF"/>
          </a:solidFill>
          <a:ln w="9525" cap="flat">
            <a:noFill/>
            <a:prstDash val="solid"/>
            <a:miter/>
          </a:ln>
        </p:spPr>
        <p:txBody>
          <a:bodyPr rtlCol="0" anchor="ctr"/>
          <a:lstStyle/>
          <a:p>
            <a:endParaRPr lang="ru-RU"/>
          </a:p>
        </p:txBody>
      </p:sp>
      <p:sp>
        <p:nvSpPr>
          <p:cNvPr id="1376" name="Полилиния: фигура 1375">
            <a:extLst>
              <a:ext uri="{FF2B5EF4-FFF2-40B4-BE49-F238E27FC236}">
                <a16:creationId xmlns:a16="http://schemas.microsoft.com/office/drawing/2014/main" id="{FC847A40-0AB9-FD4F-489A-3057F659FF2E}"/>
              </a:ext>
            </a:extLst>
          </p:cNvPr>
          <p:cNvSpPr/>
          <p:nvPr/>
        </p:nvSpPr>
        <p:spPr>
          <a:xfrm>
            <a:off x="8486111" y="3213560"/>
            <a:ext cx="5428" cy="3238"/>
          </a:xfrm>
          <a:custGeom>
            <a:avLst/>
            <a:gdLst>
              <a:gd name="connsiteX0" fmla="*/ 5429 w 5428"/>
              <a:gd name="connsiteY0" fmla="*/ 0 h 3238"/>
              <a:gd name="connsiteX1" fmla="*/ 0 w 5428"/>
              <a:gd name="connsiteY1" fmla="*/ 3238 h 3238"/>
              <a:gd name="connsiteX2" fmla="*/ 5429 w 5428"/>
              <a:gd name="connsiteY2" fmla="*/ 0 h 3238"/>
            </a:gdLst>
            <a:ahLst/>
            <a:cxnLst>
              <a:cxn ang="0">
                <a:pos x="connsiteX0" y="connsiteY0"/>
              </a:cxn>
              <a:cxn ang="0">
                <a:pos x="connsiteX1" y="connsiteY1"/>
              </a:cxn>
              <a:cxn ang="0">
                <a:pos x="connsiteX2" y="connsiteY2"/>
              </a:cxn>
            </a:cxnLst>
            <a:rect l="l" t="t" r="r" b="b"/>
            <a:pathLst>
              <a:path w="5428" h="3238">
                <a:moveTo>
                  <a:pt x="5429" y="0"/>
                </a:moveTo>
                <a:cubicBezTo>
                  <a:pt x="4190" y="1810"/>
                  <a:pt x="2191" y="2953"/>
                  <a:pt x="0" y="3238"/>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1377" name="Полилиния: фигура 1376">
            <a:extLst>
              <a:ext uri="{FF2B5EF4-FFF2-40B4-BE49-F238E27FC236}">
                <a16:creationId xmlns:a16="http://schemas.microsoft.com/office/drawing/2014/main" id="{445C2DF1-6A3A-4754-8E60-F7683E658605}"/>
              </a:ext>
            </a:extLst>
          </p:cNvPr>
          <p:cNvSpPr/>
          <p:nvPr/>
        </p:nvSpPr>
        <p:spPr>
          <a:xfrm>
            <a:off x="8477729" y="3247374"/>
            <a:ext cx="15239" cy="15335"/>
          </a:xfrm>
          <a:custGeom>
            <a:avLst/>
            <a:gdLst>
              <a:gd name="connsiteX0" fmla="*/ 7620 w 15239"/>
              <a:gd name="connsiteY0" fmla="*/ 15335 h 15335"/>
              <a:gd name="connsiteX1" fmla="*/ 0 w 15239"/>
              <a:gd name="connsiteY1" fmla="*/ 7715 h 15335"/>
              <a:gd name="connsiteX2" fmla="*/ 7620 w 15239"/>
              <a:gd name="connsiteY2" fmla="*/ 0 h 15335"/>
              <a:gd name="connsiteX3" fmla="*/ 15240 w 15239"/>
              <a:gd name="connsiteY3" fmla="*/ 7715 h 15335"/>
              <a:gd name="connsiteX4" fmla="*/ 7620 w 15239"/>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7620" y="15335"/>
                </a:moveTo>
                <a:cubicBezTo>
                  <a:pt x="3429" y="15335"/>
                  <a:pt x="0" y="11906"/>
                  <a:pt x="0" y="7715"/>
                </a:cubicBezTo>
                <a:cubicBezTo>
                  <a:pt x="0" y="3429"/>
                  <a:pt x="3429" y="0"/>
                  <a:pt x="7620" y="0"/>
                </a:cubicBezTo>
                <a:cubicBezTo>
                  <a:pt x="11811" y="0"/>
                  <a:pt x="15240" y="3429"/>
                  <a:pt x="15240" y="7715"/>
                </a:cubicBezTo>
                <a:cubicBezTo>
                  <a:pt x="15240" y="11906"/>
                  <a:pt x="11811" y="15335"/>
                  <a:pt x="7620" y="15335"/>
                </a:cubicBezTo>
                <a:close/>
              </a:path>
            </a:pathLst>
          </a:custGeom>
          <a:solidFill>
            <a:srgbClr val="25F8FF"/>
          </a:solidFill>
          <a:ln w="9525" cap="flat">
            <a:noFill/>
            <a:prstDash val="solid"/>
            <a:miter/>
          </a:ln>
        </p:spPr>
        <p:txBody>
          <a:bodyPr rtlCol="0" anchor="ctr"/>
          <a:lstStyle/>
          <a:p>
            <a:endParaRPr lang="ru-RU"/>
          </a:p>
        </p:txBody>
      </p:sp>
      <p:sp>
        <p:nvSpPr>
          <p:cNvPr id="1378" name="Полилиния: фигура 1377">
            <a:extLst>
              <a:ext uri="{FF2B5EF4-FFF2-40B4-BE49-F238E27FC236}">
                <a16:creationId xmlns:a16="http://schemas.microsoft.com/office/drawing/2014/main" id="{09E9FE65-A45F-C3B1-C30B-C78E9C73C744}"/>
              </a:ext>
            </a:extLst>
          </p:cNvPr>
          <p:cNvSpPr/>
          <p:nvPr/>
        </p:nvSpPr>
        <p:spPr>
          <a:xfrm>
            <a:off x="8477729" y="3247374"/>
            <a:ext cx="15239" cy="15335"/>
          </a:xfrm>
          <a:custGeom>
            <a:avLst/>
            <a:gdLst>
              <a:gd name="connsiteX0" fmla="*/ 0 w 15239"/>
              <a:gd name="connsiteY0" fmla="*/ 7715 h 15335"/>
              <a:gd name="connsiteX1" fmla="*/ 7620 w 15239"/>
              <a:gd name="connsiteY1" fmla="*/ 0 h 15335"/>
              <a:gd name="connsiteX2" fmla="*/ 15240 w 15239"/>
              <a:gd name="connsiteY2" fmla="*/ 7715 h 15335"/>
              <a:gd name="connsiteX3" fmla="*/ 7620 w 15239"/>
              <a:gd name="connsiteY3" fmla="*/ 15335 h 15335"/>
              <a:gd name="connsiteX4" fmla="*/ 0 w 15239"/>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0" y="7715"/>
                </a:moveTo>
                <a:cubicBezTo>
                  <a:pt x="0" y="3429"/>
                  <a:pt x="3429" y="0"/>
                  <a:pt x="7620" y="0"/>
                </a:cubicBezTo>
                <a:cubicBezTo>
                  <a:pt x="11811" y="0"/>
                  <a:pt x="15240" y="3429"/>
                  <a:pt x="15240" y="7715"/>
                </a:cubicBezTo>
                <a:cubicBezTo>
                  <a:pt x="15240" y="11906"/>
                  <a:pt x="11811" y="15335"/>
                  <a:pt x="7620" y="15335"/>
                </a:cubicBezTo>
                <a:cubicBezTo>
                  <a:pt x="3429"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1379" name="Полилиния: фигура 1378">
            <a:extLst>
              <a:ext uri="{FF2B5EF4-FFF2-40B4-BE49-F238E27FC236}">
                <a16:creationId xmlns:a16="http://schemas.microsoft.com/office/drawing/2014/main" id="{E2A53A1C-9438-C5E6-57CF-963563A2B7EB}"/>
              </a:ext>
            </a:extLst>
          </p:cNvPr>
          <p:cNvSpPr/>
          <p:nvPr/>
        </p:nvSpPr>
        <p:spPr>
          <a:xfrm>
            <a:off x="9759889" y="3229943"/>
            <a:ext cx="7334" cy="6191"/>
          </a:xfrm>
          <a:custGeom>
            <a:avLst/>
            <a:gdLst>
              <a:gd name="connsiteX0" fmla="*/ 5619 w 7334"/>
              <a:gd name="connsiteY0" fmla="*/ 6191 h 6191"/>
              <a:gd name="connsiteX1" fmla="*/ 0 w 7334"/>
              <a:gd name="connsiteY1" fmla="*/ 2858 h 6191"/>
              <a:gd name="connsiteX2" fmla="*/ 1619 w 7334"/>
              <a:gd name="connsiteY2" fmla="*/ 0 h 6191"/>
              <a:gd name="connsiteX3" fmla="*/ 7334 w 7334"/>
              <a:gd name="connsiteY3" fmla="*/ 3334 h 6191"/>
              <a:gd name="connsiteX4" fmla="*/ 5619 w 7334"/>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5619" y="6191"/>
                </a:moveTo>
                <a:lnTo>
                  <a:pt x="0" y="2858"/>
                </a:lnTo>
                <a:lnTo>
                  <a:pt x="1619" y="0"/>
                </a:lnTo>
                <a:lnTo>
                  <a:pt x="7334" y="3334"/>
                </a:lnTo>
                <a:lnTo>
                  <a:pt x="5619" y="6191"/>
                </a:lnTo>
                <a:close/>
              </a:path>
            </a:pathLst>
          </a:custGeom>
          <a:solidFill>
            <a:srgbClr val="50CEF5"/>
          </a:solidFill>
          <a:ln w="9525" cap="flat">
            <a:noFill/>
            <a:prstDash val="solid"/>
            <a:miter/>
          </a:ln>
        </p:spPr>
        <p:txBody>
          <a:bodyPr rtlCol="0" anchor="ctr"/>
          <a:lstStyle/>
          <a:p>
            <a:endParaRPr lang="ru-RU"/>
          </a:p>
        </p:txBody>
      </p:sp>
      <p:sp>
        <p:nvSpPr>
          <p:cNvPr id="1380" name="Полилиния: фигура 1379">
            <a:extLst>
              <a:ext uri="{FF2B5EF4-FFF2-40B4-BE49-F238E27FC236}">
                <a16:creationId xmlns:a16="http://schemas.microsoft.com/office/drawing/2014/main" id="{75110899-284B-40DE-EB31-7E5FDB80346B}"/>
              </a:ext>
            </a:extLst>
          </p:cNvPr>
          <p:cNvSpPr/>
          <p:nvPr/>
        </p:nvSpPr>
        <p:spPr>
          <a:xfrm>
            <a:off x="9759889" y="3229943"/>
            <a:ext cx="7334" cy="6191"/>
          </a:xfrm>
          <a:custGeom>
            <a:avLst/>
            <a:gdLst>
              <a:gd name="connsiteX0" fmla="*/ 0 w 7334"/>
              <a:gd name="connsiteY0" fmla="*/ 2858 h 6191"/>
              <a:gd name="connsiteX1" fmla="*/ 1619 w 7334"/>
              <a:gd name="connsiteY1" fmla="*/ 0 h 6191"/>
              <a:gd name="connsiteX2" fmla="*/ 7334 w 7334"/>
              <a:gd name="connsiteY2" fmla="*/ 3334 h 6191"/>
              <a:gd name="connsiteX3" fmla="*/ 5619 w 7334"/>
              <a:gd name="connsiteY3" fmla="*/ 6191 h 6191"/>
              <a:gd name="connsiteX4" fmla="*/ 0 w 7334"/>
              <a:gd name="connsiteY4" fmla="*/ 2858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0" y="2858"/>
                </a:moveTo>
                <a:lnTo>
                  <a:pt x="1619" y="0"/>
                </a:lnTo>
                <a:lnTo>
                  <a:pt x="7334" y="3334"/>
                </a:lnTo>
                <a:lnTo>
                  <a:pt x="5619" y="6191"/>
                </a:lnTo>
                <a:lnTo>
                  <a:pt x="0" y="2858"/>
                </a:lnTo>
                <a:close/>
              </a:path>
            </a:pathLst>
          </a:custGeom>
          <a:noFill/>
          <a:ln w="1270" cap="flat">
            <a:solidFill>
              <a:srgbClr val="000000">
                <a:alpha val="0"/>
              </a:srgbClr>
            </a:solidFill>
            <a:prstDash val="solid"/>
            <a:miter/>
          </a:ln>
        </p:spPr>
        <p:txBody>
          <a:bodyPr rtlCol="0" anchor="ctr"/>
          <a:lstStyle/>
          <a:p>
            <a:endParaRPr lang="ru-RU"/>
          </a:p>
        </p:txBody>
      </p:sp>
      <p:sp>
        <p:nvSpPr>
          <p:cNvPr id="1381" name="Полилиния: фигура 1380">
            <a:extLst>
              <a:ext uri="{FF2B5EF4-FFF2-40B4-BE49-F238E27FC236}">
                <a16:creationId xmlns:a16="http://schemas.microsoft.com/office/drawing/2014/main" id="{180A5B68-D9B1-ED60-FDB1-9AA7B772E849}"/>
              </a:ext>
            </a:extLst>
          </p:cNvPr>
          <p:cNvSpPr/>
          <p:nvPr/>
        </p:nvSpPr>
        <p:spPr>
          <a:xfrm>
            <a:off x="9841519" y="2685589"/>
            <a:ext cx="2285" cy="4000"/>
          </a:xfrm>
          <a:custGeom>
            <a:avLst/>
            <a:gdLst>
              <a:gd name="connsiteX0" fmla="*/ 0 w 2285"/>
              <a:gd name="connsiteY0" fmla="*/ 4001 h 4000"/>
              <a:gd name="connsiteX1" fmla="*/ 285 w 2285"/>
              <a:gd name="connsiteY1" fmla="*/ 3715 h 4000"/>
              <a:gd name="connsiteX2" fmla="*/ 0 w 2285"/>
              <a:gd name="connsiteY2" fmla="*/ 4001 h 4000"/>
              <a:gd name="connsiteX3" fmla="*/ 2191 w 2285"/>
              <a:gd name="connsiteY3" fmla="*/ 381 h 4000"/>
              <a:gd name="connsiteX4" fmla="*/ 2286 w 2285"/>
              <a:gd name="connsiteY4" fmla="*/ 0 h 4000"/>
              <a:gd name="connsiteX5" fmla="*/ 2191 w 2285"/>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 h="4000">
                <a:moveTo>
                  <a:pt x="0" y="4001"/>
                </a:moveTo>
                <a:lnTo>
                  <a:pt x="285" y="3715"/>
                </a:lnTo>
                <a:lnTo>
                  <a:pt x="0" y="4001"/>
                </a:lnTo>
                <a:close/>
                <a:moveTo>
                  <a:pt x="2191" y="381"/>
                </a:moveTo>
                <a:lnTo>
                  <a:pt x="2286" y="0"/>
                </a:lnTo>
                <a:lnTo>
                  <a:pt x="2191" y="381"/>
                </a:lnTo>
                <a:close/>
              </a:path>
            </a:pathLst>
          </a:custGeom>
          <a:solidFill>
            <a:srgbClr val="D4D8DC"/>
          </a:solidFill>
          <a:ln w="9525" cap="flat">
            <a:noFill/>
            <a:prstDash val="solid"/>
            <a:miter/>
          </a:ln>
        </p:spPr>
        <p:txBody>
          <a:bodyPr rtlCol="0" anchor="ctr"/>
          <a:lstStyle/>
          <a:p>
            <a:endParaRPr lang="ru-RU"/>
          </a:p>
        </p:txBody>
      </p:sp>
      <p:sp>
        <p:nvSpPr>
          <p:cNvPr id="1382" name="Полилиния: фигура 1381">
            <a:extLst>
              <a:ext uri="{FF2B5EF4-FFF2-40B4-BE49-F238E27FC236}">
                <a16:creationId xmlns:a16="http://schemas.microsoft.com/office/drawing/2014/main" id="{465FABD5-9AF6-DD83-6DF4-3DA2AB777919}"/>
              </a:ext>
            </a:extLst>
          </p:cNvPr>
          <p:cNvSpPr/>
          <p:nvPr/>
        </p:nvSpPr>
        <p:spPr>
          <a:xfrm>
            <a:off x="9841519" y="2685589"/>
            <a:ext cx="2285" cy="4000"/>
          </a:xfrm>
          <a:custGeom>
            <a:avLst/>
            <a:gdLst>
              <a:gd name="connsiteX0" fmla="*/ 0 w 2285"/>
              <a:gd name="connsiteY0" fmla="*/ 4001 h 4000"/>
              <a:gd name="connsiteX1" fmla="*/ 285 w 2285"/>
              <a:gd name="connsiteY1" fmla="*/ 3715 h 4000"/>
              <a:gd name="connsiteX2" fmla="*/ 2191 w 2285"/>
              <a:gd name="connsiteY2" fmla="*/ 381 h 4000"/>
              <a:gd name="connsiteX3" fmla="*/ 2286 w 2285"/>
              <a:gd name="connsiteY3" fmla="*/ 0 h 4000"/>
            </a:gdLst>
            <a:ahLst/>
            <a:cxnLst>
              <a:cxn ang="0">
                <a:pos x="connsiteX0" y="connsiteY0"/>
              </a:cxn>
              <a:cxn ang="0">
                <a:pos x="connsiteX1" y="connsiteY1"/>
              </a:cxn>
              <a:cxn ang="0">
                <a:pos x="connsiteX2" y="connsiteY2"/>
              </a:cxn>
              <a:cxn ang="0">
                <a:pos x="connsiteX3" y="connsiteY3"/>
              </a:cxn>
            </a:cxnLst>
            <a:rect l="l" t="t" r="r" b="b"/>
            <a:pathLst>
              <a:path w="2285" h="4000">
                <a:moveTo>
                  <a:pt x="0" y="4001"/>
                </a:moveTo>
                <a:lnTo>
                  <a:pt x="285" y="3715"/>
                </a:lnTo>
                <a:moveTo>
                  <a:pt x="2191" y="381"/>
                </a:moveTo>
                <a:lnTo>
                  <a:pt x="2286" y="0"/>
                </a:lnTo>
              </a:path>
            </a:pathLst>
          </a:custGeom>
          <a:noFill/>
          <a:ln w="1270" cap="flat">
            <a:solidFill>
              <a:srgbClr val="000000">
                <a:alpha val="0"/>
              </a:srgbClr>
            </a:solidFill>
            <a:prstDash val="solid"/>
            <a:miter/>
          </a:ln>
        </p:spPr>
        <p:txBody>
          <a:bodyPr rtlCol="0" anchor="ctr"/>
          <a:lstStyle/>
          <a:p>
            <a:endParaRPr lang="ru-RU"/>
          </a:p>
        </p:txBody>
      </p:sp>
      <p:sp>
        <p:nvSpPr>
          <p:cNvPr id="1383" name="Полилиния: фигура 1382">
            <a:extLst>
              <a:ext uri="{FF2B5EF4-FFF2-40B4-BE49-F238E27FC236}">
                <a16:creationId xmlns:a16="http://schemas.microsoft.com/office/drawing/2014/main" id="{3F368625-E889-60C5-7B56-FFA38D54E9D9}"/>
              </a:ext>
            </a:extLst>
          </p:cNvPr>
          <p:cNvSpPr/>
          <p:nvPr/>
        </p:nvSpPr>
        <p:spPr>
          <a:xfrm>
            <a:off x="9837423" y="2684541"/>
            <a:ext cx="6476" cy="515969"/>
          </a:xfrm>
          <a:custGeom>
            <a:avLst/>
            <a:gdLst>
              <a:gd name="connsiteX0" fmla="*/ 6477 w 6476"/>
              <a:gd name="connsiteY0" fmla="*/ 0 h 515969"/>
              <a:gd name="connsiteX1" fmla="*/ 5048 w 6476"/>
              <a:gd name="connsiteY1" fmla="*/ 508826 h 515969"/>
              <a:gd name="connsiteX2" fmla="*/ 0 w 6476"/>
              <a:gd name="connsiteY2" fmla="*/ 515969 h 515969"/>
              <a:gd name="connsiteX3" fmla="*/ 1428 w 6476"/>
              <a:gd name="connsiteY3" fmla="*/ 7144 h 515969"/>
              <a:gd name="connsiteX4" fmla="*/ 6477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7" y="0"/>
                </a:moveTo>
                <a:lnTo>
                  <a:pt x="5048" y="508826"/>
                </a:lnTo>
                <a:cubicBezTo>
                  <a:pt x="5048" y="511397"/>
                  <a:pt x="3334" y="513969"/>
                  <a:pt x="0" y="515969"/>
                </a:cubicBezTo>
                <a:lnTo>
                  <a:pt x="1428" y="7144"/>
                </a:lnTo>
                <a:cubicBezTo>
                  <a:pt x="4763" y="5144"/>
                  <a:pt x="6477" y="2572"/>
                  <a:pt x="6477" y="0"/>
                </a:cubicBezTo>
                <a:close/>
              </a:path>
            </a:pathLst>
          </a:custGeom>
          <a:solidFill>
            <a:srgbClr val="C6D5FA"/>
          </a:solidFill>
          <a:ln w="9525" cap="flat">
            <a:noFill/>
            <a:prstDash val="solid"/>
            <a:miter/>
          </a:ln>
        </p:spPr>
        <p:txBody>
          <a:bodyPr rtlCol="0" anchor="ctr"/>
          <a:lstStyle/>
          <a:p>
            <a:endParaRPr lang="ru-RU"/>
          </a:p>
        </p:txBody>
      </p:sp>
      <p:sp>
        <p:nvSpPr>
          <p:cNvPr id="1384" name="Полилиния: фигура 1383">
            <a:extLst>
              <a:ext uri="{FF2B5EF4-FFF2-40B4-BE49-F238E27FC236}">
                <a16:creationId xmlns:a16="http://schemas.microsoft.com/office/drawing/2014/main" id="{F6D96CB7-7A43-6EDF-D0E0-6D0391B1EF43}"/>
              </a:ext>
            </a:extLst>
          </p:cNvPr>
          <p:cNvSpPr/>
          <p:nvPr/>
        </p:nvSpPr>
        <p:spPr>
          <a:xfrm>
            <a:off x="9837423" y="2684541"/>
            <a:ext cx="6476" cy="515969"/>
          </a:xfrm>
          <a:custGeom>
            <a:avLst/>
            <a:gdLst>
              <a:gd name="connsiteX0" fmla="*/ 5048 w 6476"/>
              <a:gd name="connsiteY0" fmla="*/ 508826 h 515969"/>
              <a:gd name="connsiteX1" fmla="*/ 0 w 6476"/>
              <a:gd name="connsiteY1" fmla="*/ 515969 h 515969"/>
              <a:gd name="connsiteX2" fmla="*/ 1428 w 6476"/>
              <a:gd name="connsiteY2" fmla="*/ 7144 h 515969"/>
              <a:gd name="connsiteX3" fmla="*/ 6477 w 6476"/>
              <a:gd name="connsiteY3" fmla="*/ 0 h 515969"/>
              <a:gd name="connsiteX4" fmla="*/ 5048 w 6476"/>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048" y="508826"/>
                </a:moveTo>
                <a:cubicBezTo>
                  <a:pt x="5048" y="511397"/>
                  <a:pt x="3334" y="513969"/>
                  <a:pt x="0" y="515969"/>
                </a:cubicBezTo>
                <a:lnTo>
                  <a:pt x="1428" y="7144"/>
                </a:lnTo>
                <a:cubicBezTo>
                  <a:pt x="4763" y="5144"/>
                  <a:pt x="6477" y="2572"/>
                  <a:pt x="6477" y="0"/>
                </a:cubicBezTo>
                <a:lnTo>
                  <a:pt x="5048"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1385" name="Рисунок 25">
            <a:extLst>
              <a:ext uri="{FF2B5EF4-FFF2-40B4-BE49-F238E27FC236}">
                <a16:creationId xmlns:a16="http://schemas.microsoft.com/office/drawing/2014/main" id="{66004C1A-51C2-EDF2-AFBC-0957C390C64B}"/>
              </a:ext>
            </a:extLst>
          </p:cNvPr>
          <p:cNvGrpSpPr/>
          <p:nvPr/>
        </p:nvGrpSpPr>
        <p:grpSpPr>
          <a:xfrm>
            <a:off x="9837423" y="2684541"/>
            <a:ext cx="6476" cy="515969"/>
            <a:chOff x="9837423" y="2684541"/>
            <a:chExt cx="6476" cy="515969"/>
          </a:xfrm>
        </p:grpSpPr>
        <p:sp>
          <p:nvSpPr>
            <p:cNvPr id="1386" name="Полилиния: фигура 1385">
              <a:extLst>
                <a:ext uri="{FF2B5EF4-FFF2-40B4-BE49-F238E27FC236}">
                  <a16:creationId xmlns:a16="http://schemas.microsoft.com/office/drawing/2014/main" id="{177E9B9F-A798-1013-CD77-42D3FC6DC2BC}"/>
                </a:ext>
              </a:extLst>
            </p:cNvPr>
            <p:cNvSpPr/>
            <p:nvPr/>
          </p:nvSpPr>
          <p:spPr>
            <a:xfrm>
              <a:off x="9841995" y="2684541"/>
              <a:ext cx="1905" cy="511206"/>
            </a:xfrm>
            <a:custGeom>
              <a:avLst/>
              <a:gdLst>
                <a:gd name="connsiteX0" fmla="*/ 1905 w 1905"/>
                <a:gd name="connsiteY0" fmla="*/ 0 h 511206"/>
                <a:gd name="connsiteX1" fmla="*/ 476 w 1905"/>
                <a:gd name="connsiteY1" fmla="*/ 508826 h 511206"/>
                <a:gd name="connsiteX2" fmla="*/ 0 w 1905"/>
                <a:gd name="connsiteY2" fmla="*/ 511207 h 511206"/>
                <a:gd name="connsiteX3" fmla="*/ 1429 w 1905"/>
                <a:gd name="connsiteY3" fmla="*/ 2381 h 511206"/>
                <a:gd name="connsiteX4" fmla="*/ 1905 w 1905"/>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1905" y="0"/>
                  </a:moveTo>
                  <a:lnTo>
                    <a:pt x="476" y="508826"/>
                  </a:lnTo>
                  <a:cubicBezTo>
                    <a:pt x="476" y="509588"/>
                    <a:pt x="285" y="510445"/>
                    <a:pt x="0" y="511207"/>
                  </a:cubicBezTo>
                  <a:lnTo>
                    <a:pt x="1429" y="2381"/>
                  </a:lnTo>
                  <a:cubicBezTo>
                    <a:pt x="1714" y="1619"/>
                    <a:pt x="1905" y="762"/>
                    <a:pt x="1905" y="0"/>
                  </a:cubicBezTo>
                  <a:close/>
                </a:path>
              </a:pathLst>
            </a:custGeom>
            <a:solidFill>
              <a:srgbClr val="C6D5FA"/>
            </a:solidFill>
            <a:ln w="9525" cap="flat">
              <a:noFill/>
              <a:prstDash val="solid"/>
              <a:miter/>
            </a:ln>
          </p:spPr>
          <p:txBody>
            <a:bodyPr rtlCol="0" anchor="ctr"/>
            <a:lstStyle/>
            <a:p>
              <a:endParaRPr lang="ru-RU"/>
            </a:p>
          </p:txBody>
        </p:sp>
        <p:sp>
          <p:nvSpPr>
            <p:cNvPr id="1387" name="Полилиния: фигура 1386">
              <a:extLst>
                <a:ext uri="{FF2B5EF4-FFF2-40B4-BE49-F238E27FC236}">
                  <a16:creationId xmlns:a16="http://schemas.microsoft.com/office/drawing/2014/main" id="{83DF5781-319B-6718-9872-1A0781D14748}"/>
                </a:ext>
              </a:extLst>
            </p:cNvPr>
            <p:cNvSpPr/>
            <p:nvPr/>
          </p:nvSpPr>
          <p:spPr>
            <a:xfrm>
              <a:off x="9841995" y="2684541"/>
              <a:ext cx="1905" cy="511206"/>
            </a:xfrm>
            <a:custGeom>
              <a:avLst/>
              <a:gdLst>
                <a:gd name="connsiteX0" fmla="*/ 476 w 1905"/>
                <a:gd name="connsiteY0" fmla="*/ 508826 h 511206"/>
                <a:gd name="connsiteX1" fmla="*/ 0 w 1905"/>
                <a:gd name="connsiteY1" fmla="*/ 511207 h 511206"/>
                <a:gd name="connsiteX2" fmla="*/ 1429 w 1905"/>
                <a:gd name="connsiteY2" fmla="*/ 2381 h 511206"/>
                <a:gd name="connsiteX3" fmla="*/ 1905 w 1905"/>
                <a:gd name="connsiteY3" fmla="*/ 0 h 511206"/>
                <a:gd name="connsiteX4" fmla="*/ 476 w 1905"/>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476" y="508826"/>
                  </a:moveTo>
                  <a:cubicBezTo>
                    <a:pt x="476" y="509588"/>
                    <a:pt x="285" y="510445"/>
                    <a:pt x="0" y="511207"/>
                  </a:cubicBezTo>
                  <a:lnTo>
                    <a:pt x="1429" y="2381"/>
                  </a:lnTo>
                  <a:cubicBezTo>
                    <a:pt x="1714" y="1619"/>
                    <a:pt x="1905" y="762"/>
                    <a:pt x="1905" y="0"/>
                  </a:cubicBezTo>
                  <a:lnTo>
                    <a:pt x="476" y="508826"/>
                  </a:lnTo>
                  <a:close/>
                </a:path>
              </a:pathLst>
            </a:custGeom>
            <a:noFill/>
            <a:ln w="1270" cap="flat">
              <a:solidFill>
                <a:srgbClr val="000000">
                  <a:alpha val="0"/>
                </a:srgbClr>
              </a:solidFill>
              <a:prstDash val="solid"/>
              <a:miter/>
            </a:ln>
          </p:spPr>
          <p:txBody>
            <a:bodyPr rtlCol="0" anchor="ctr"/>
            <a:lstStyle/>
            <a:p>
              <a:endParaRPr lang="ru-RU"/>
            </a:p>
          </p:txBody>
        </p:sp>
        <p:sp>
          <p:nvSpPr>
            <p:cNvPr id="1388" name="Полилиния: фигура 1387">
              <a:extLst>
                <a:ext uri="{FF2B5EF4-FFF2-40B4-BE49-F238E27FC236}">
                  <a16:creationId xmlns:a16="http://schemas.microsoft.com/office/drawing/2014/main" id="{6BAF4D4A-4ED0-2C99-98A2-D4025FEE7D9E}"/>
                </a:ext>
              </a:extLst>
            </p:cNvPr>
            <p:cNvSpPr/>
            <p:nvPr/>
          </p:nvSpPr>
          <p:spPr>
            <a:xfrm>
              <a:off x="9837423" y="2686923"/>
              <a:ext cx="6000" cy="513588"/>
            </a:xfrm>
            <a:custGeom>
              <a:avLst/>
              <a:gdLst>
                <a:gd name="connsiteX0" fmla="*/ 6001 w 6000"/>
                <a:gd name="connsiteY0" fmla="*/ 0 h 513588"/>
                <a:gd name="connsiteX1" fmla="*/ 4572 w 6000"/>
                <a:gd name="connsiteY1" fmla="*/ 508826 h 513588"/>
                <a:gd name="connsiteX2" fmla="*/ 0 w 6000"/>
                <a:gd name="connsiteY2" fmla="*/ 513588 h 513588"/>
                <a:gd name="connsiteX3" fmla="*/ 1428 w 6000"/>
                <a:gd name="connsiteY3" fmla="*/ 4763 h 513588"/>
                <a:gd name="connsiteX4" fmla="*/ 6001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1" y="0"/>
                  </a:moveTo>
                  <a:lnTo>
                    <a:pt x="4572" y="508826"/>
                  </a:lnTo>
                  <a:cubicBezTo>
                    <a:pt x="3810" y="510540"/>
                    <a:pt x="2286" y="512159"/>
                    <a:pt x="0" y="513588"/>
                  </a:cubicBezTo>
                  <a:lnTo>
                    <a:pt x="1428" y="4763"/>
                  </a:lnTo>
                  <a:cubicBezTo>
                    <a:pt x="3714" y="3429"/>
                    <a:pt x="5239" y="1715"/>
                    <a:pt x="6001" y="0"/>
                  </a:cubicBezTo>
                  <a:close/>
                </a:path>
              </a:pathLst>
            </a:custGeom>
            <a:solidFill>
              <a:srgbClr val="C6D5FA"/>
            </a:solidFill>
            <a:ln w="9525" cap="flat">
              <a:noFill/>
              <a:prstDash val="solid"/>
              <a:miter/>
            </a:ln>
          </p:spPr>
          <p:txBody>
            <a:bodyPr rtlCol="0" anchor="ctr"/>
            <a:lstStyle/>
            <a:p>
              <a:endParaRPr lang="ru-RU"/>
            </a:p>
          </p:txBody>
        </p:sp>
        <p:sp>
          <p:nvSpPr>
            <p:cNvPr id="1389" name="Полилиния: фигура 1388">
              <a:extLst>
                <a:ext uri="{FF2B5EF4-FFF2-40B4-BE49-F238E27FC236}">
                  <a16:creationId xmlns:a16="http://schemas.microsoft.com/office/drawing/2014/main" id="{E5C85E0A-A5CA-1A70-93C1-1DE47D9A60E7}"/>
                </a:ext>
              </a:extLst>
            </p:cNvPr>
            <p:cNvSpPr/>
            <p:nvPr/>
          </p:nvSpPr>
          <p:spPr>
            <a:xfrm>
              <a:off x="9837423" y="2686923"/>
              <a:ext cx="6000" cy="513588"/>
            </a:xfrm>
            <a:custGeom>
              <a:avLst/>
              <a:gdLst>
                <a:gd name="connsiteX0" fmla="*/ 4572 w 6000"/>
                <a:gd name="connsiteY0" fmla="*/ 508826 h 513588"/>
                <a:gd name="connsiteX1" fmla="*/ 0 w 6000"/>
                <a:gd name="connsiteY1" fmla="*/ 513588 h 513588"/>
                <a:gd name="connsiteX2" fmla="*/ 1428 w 6000"/>
                <a:gd name="connsiteY2" fmla="*/ 4763 h 513588"/>
                <a:gd name="connsiteX3" fmla="*/ 6001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810" y="510540"/>
                    <a:pt x="2286" y="512159"/>
                    <a:pt x="0" y="513588"/>
                  </a:cubicBezTo>
                  <a:lnTo>
                    <a:pt x="1428" y="4763"/>
                  </a:lnTo>
                  <a:cubicBezTo>
                    <a:pt x="3714" y="3429"/>
                    <a:pt x="5239" y="1715"/>
                    <a:pt x="6001"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1390" name="Полилиния: фигура 1389">
            <a:extLst>
              <a:ext uri="{FF2B5EF4-FFF2-40B4-BE49-F238E27FC236}">
                <a16:creationId xmlns:a16="http://schemas.microsoft.com/office/drawing/2014/main" id="{4D984227-E310-2B19-BBA9-950684ED7F84}"/>
              </a:ext>
            </a:extLst>
          </p:cNvPr>
          <p:cNvSpPr/>
          <p:nvPr/>
        </p:nvSpPr>
        <p:spPr>
          <a:xfrm>
            <a:off x="9444135" y="2684446"/>
            <a:ext cx="6572" cy="516064"/>
          </a:xfrm>
          <a:custGeom>
            <a:avLst/>
            <a:gdLst>
              <a:gd name="connsiteX0" fmla="*/ 0 w 6572"/>
              <a:gd name="connsiteY0" fmla="*/ 508825 h 516064"/>
              <a:gd name="connsiteX1" fmla="*/ 1429 w 6572"/>
              <a:gd name="connsiteY1" fmla="*/ 0 h 516064"/>
              <a:gd name="connsiteX2" fmla="*/ 6572 w 6572"/>
              <a:gd name="connsiteY2" fmla="*/ 7239 h 516064"/>
              <a:gd name="connsiteX3" fmla="*/ 5144 w 6572"/>
              <a:gd name="connsiteY3" fmla="*/ 516065 h 516064"/>
              <a:gd name="connsiteX4" fmla="*/ 0 w 6572"/>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0" y="508825"/>
                </a:moveTo>
                <a:lnTo>
                  <a:pt x="1429" y="0"/>
                </a:lnTo>
                <a:cubicBezTo>
                  <a:pt x="1429" y="2572"/>
                  <a:pt x="3143" y="5239"/>
                  <a:pt x="6572" y="7239"/>
                </a:cubicBezTo>
                <a:lnTo>
                  <a:pt x="5144" y="516065"/>
                </a:lnTo>
                <a:cubicBezTo>
                  <a:pt x="1714" y="514064"/>
                  <a:pt x="0" y="511397"/>
                  <a:pt x="0" y="508825"/>
                </a:cubicBezTo>
                <a:close/>
              </a:path>
            </a:pathLst>
          </a:custGeom>
          <a:solidFill>
            <a:srgbClr val="DAE8FD"/>
          </a:solidFill>
          <a:ln w="9525" cap="flat">
            <a:noFill/>
            <a:prstDash val="solid"/>
            <a:miter/>
          </a:ln>
        </p:spPr>
        <p:txBody>
          <a:bodyPr rtlCol="0" anchor="ctr"/>
          <a:lstStyle/>
          <a:p>
            <a:endParaRPr lang="ru-RU"/>
          </a:p>
        </p:txBody>
      </p:sp>
      <p:sp>
        <p:nvSpPr>
          <p:cNvPr id="1391" name="Полилиния: фигура 1390">
            <a:extLst>
              <a:ext uri="{FF2B5EF4-FFF2-40B4-BE49-F238E27FC236}">
                <a16:creationId xmlns:a16="http://schemas.microsoft.com/office/drawing/2014/main" id="{3BFCB668-86BD-FF9C-A019-5DB659A164B3}"/>
              </a:ext>
            </a:extLst>
          </p:cNvPr>
          <p:cNvSpPr/>
          <p:nvPr/>
        </p:nvSpPr>
        <p:spPr>
          <a:xfrm>
            <a:off x="9444135" y="2684446"/>
            <a:ext cx="6572" cy="516064"/>
          </a:xfrm>
          <a:custGeom>
            <a:avLst/>
            <a:gdLst>
              <a:gd name="connsiteX0" fmla="*/ 1429 w 6572"/>
              <a:gd name="connsiteY0" fmla="*/ 0 h 516064"/>
              <a:gd name="connsiteX1" fmla="*/ 6572 w 6572"/>
              <a:gd name="connsiteY1" fmla="*/ 7239 h 516064"/>
              <a:gd name="connsiteX2" fmla="*/ 5144 w 6572"/>
              <a:gd name="connsiteY2" fmla="*/ 516065 h 516064"/>
              <a:gd name="connsiteX3" fmla="*/ 0 w 6572"/>
              <a:gd name="connsiteY3" fmla="*/ 508825 h 516064"/>
              <a:gd name="connsiteX4" fmla="*/ 1429 w 6572"/>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1429" y="0"/>
                </a:moveTo>
                <a:cubicBezTo>
                  <a:pt x="1429" y="2572"/>
                  <a:pt x="3143" y="5239"/>
                  <a:pt x="6572" y="7239"/>
                </a:cubicBezTo>
                <a:lnTo>
                  <a:pt x="5144" y="516065"/>
                </a:lnTo>
                <a:cubicBezTo>
                  <a:pt x="1714" y="514064"/>
                  <a:pt x="0" y="511397"/>
                  <a:pt x="0" y="508825"/>
                </a:cubicBezTo>
                <a:lnTo>
                  <a:pt x="1429" y="0"/>
                </a:lnTo>
                <a:close/>
              </a:path>
            </a:pathLst>
          </a:custGeom>
          <a:noFill/>
          <a:ln w="1270" cap="flat">
            <a:solidFill>
              <a:srgbClr val="000000">
                <a:alpha val="0"/>
              </a:srgbClr>
            </a:solidFill>
            <a:prstDash val="solid"/>
            <a:miter/>
          </a:ln>
        </p:spPr>
        <p:txBody>
          <a:bodyPr rtlCol="0" anchor="ctr"/>
          <a:lstStyle/>
          <a:p>
            <a:endParaRPr lang="ru-RU"/>
          </a:p>
        </p:txBody>
      </p:sp>
      <p:grpSp>
        <p:nvGrpSpPr>
          <p:cNvPr id="1392" name="Рисунок 25">
            <a:extLst>
              <a:ext uri="{FF2B5EF4-FFF2-40B4-BE49-F238E27FC236}">
                <a16:creationId xmlns:a16="http://schemas.microsoft.com/office/drawing/2014/main" id="{34AB7ED4-36E8-B07B-2EB1-FE8811F3A703}"/>
              </a:ext>
            </a:extLst>
          </p:cNvPr>
          <p:cNvGrpSpPr/>
          <p:nvPr/>
        </p:nvGrpSpPr>
        <p:grpSpPr>
          <a:xfrm>
            <a:off x="9444135" y="2684446"/>
            <a:ext cx="6572" cy="516064"/>
            <a:chOff x="9444135" y="2684446"/>
            <a:chExt cx="6572" cy="516064"/>
          </a:xfrm>
        </p:grpSpPr>
        <p:sp>
          <p:nvSpPr>
            <p:cNvPr id="1393" name="Полилиния: фигура 1392">
              <a:extLst>
                <a:ext uri="{FF2B5EF4-FFF2-40B4-BE49-F238E27FC236}">
                  <a16:creationId xmlns:a16="http://schemas.microsoft.com/office/drawing/2014/main" id="{D29A92ED-83C7-AE8C-43C1-59E293C54298}"/>
                </a:ext>
              </a:extLst>
            </p:cNvPr>
            <p:cNvSpPr/>
            <p:nvPr/>
          </p:nvSpPr>
          <p:spPr>
            <a:xfrm>
              <a:off x="9444135" y="2684446"/>
              <a:ext cx="6572" cy="516064"/>
            </a:xfrm>
            <a:custGeom>
              <a:avLst/>
              <a:gdLst>
                <a:gd name="connsiteX0" fmla="*/ 6572 w 6572"/>
                <a:gd name="connsiteY0" fmla="*/ 7239 h 516064"/>
                <a:gd name="connsiteX1" fmla="*/ 5144 w 6572"/>
                <a:gd name="connsiteY1" fmla="*/ 516065 h 516064"/>
                <a:gd name="connsiteX2" fmla="*/ 0 w 6572"/>
                <a:gd name="connsiteY2" fmla="*/ 508825 h 516064"/>
                <a:gd name="connsiteX3" fmla="*/ 1429 w 6572"/>
                <a:gd name="connsiteY3" fmla="*/ 0 h 516064"/>
                <a:gd name="connsiteX4" fmla="*/ 6572 w 6572"/>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6572" y="7239"/>
                  </a:moveTo>
                  <a:lnTo>
                    <a:pt x="5144" y="516065"/>
                  </a:lnTo>
                  <a:cubicBezTo>
                    <a:pt x="1714" y="514064"/>
                    <a:pt x="0" y="511397"/>
                    <a:pt x="0" y="508825"/>
                  </a:cubicBezTo>
                  <a:lnTo>
                    <a:pt x="1429" y="0"/>
                  </a:lnTo>
                  <a:cubicBezTo>
                    <a:pt x="1429" y="2572"/>
                    <a:pt x="3143" y="5239"/>
                    <a:pt x="6572" y="7239"/>
                  </a:cubicBezTo>
                  <a:close/>
                </a:path>
              </a:pathLst>
            </a:custGeom>
            <a:solidFill>
              <a:srgbClr val="DAE8FD"/>
            </a:solidFill>
            <a:ln w="9525" cap="flat">
              <a:noFill/>
              <a:prstDash val="solid"/>
              <a:miter/>
            </a:ln>
          </p:spPr>
          <p:txBody>
            <a:bodyPr rtlCol="0" anchor="ctr"/>
            <a:lstStyle/>
            <a:p>
              <a:endParaRPr lang="ru-RU"/>
            </a:p>
          </p:txBody>
        </p:sp>
        <p:sp>
          <p:nvSpPr>
            <p:cNvPr id="1394" name="Полилиния: фигура 1393">
              <a:extLst>
                <a:ext uri="{FF2B5EF4-FFF2-40B4-BE49-F238E27FC236}">
                  <a16:creationId xmlns:a16="http://schemas.microsoft.com/office/drawing/2014/main" id="{FFB84A0D-0BCC-3D1E-A408-A93C1A8A49EC}"/>
                </a:ext>
              </a:extLst>
            </p:cNvPr>
            <p:cNvSpPr/>
            <p:nvPr/>
          </p:nvSpPr>
          <p:spPr>
            <a:xfrm>
              <a:off x="9444135" y="2684446"/>
              <a:ext cx="6572" cy="516064"/>
            </a:xfrm>
            <a:custGeom>
              <a:avLst/>
              <a:gdLst>
                <a:gd name="connsiteX0" fmla="*/ 5144 w 6572"/>
                <a:gd name="connsiteY0" fmla="*/ 516065 h 516064"/>
                <a:gd name="connsiteX1" fmla="*/ 0 w 6572"/>
                <a:gd name="connsiteY1" fmla="*/ 508825 h 516064"/>
                <a:gd name="connsiteX2" fmla="*/ 1429 w 6572"/>
                <a:gd name="connsiteY2" fmla="*/ 0 h 516064"/>
                <a:gd name="connsiteX3" fmla="*/ 6572 w 6572"/>
                <a:gd name="connsiteY3" fmla="*/ 7239 h 516064"/>
                <a:gd name="connsiteX4" fmla="*/ 5144 w 6572"/>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5144" y="516065"/>
                  </a:moveTo>
                  <a:cubicBezTo>
                    <a:pt x="1714" y="514064"/>
                    <a:pt x="0" y="511397"/>
                    <a:pt x="0" y="508825"/>
                  </a:cubicBezTo>
                  <a:lnTo>
                    <a:pt x="1429" y="0"/>
                  </a:lnTo>
                  <a:cubicBezTo>
                    <a:pt x="1429" y="2572"/>
                    <a:pt x="3143" y="5239"/>
                    <a:pt x="6572" y="7239"/>
                  </a:cubicBezTo>
                  <a:lnTo>
                    <a:pt x="5144"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1395" name="Полилиния: фигура 1394">
            <a:extLst>
              <a:ext uri="{FF2B5EF4-FFF2-40B4-BE49-F238E27FC236}">
                <a16:creationId xmlns:a16="http://schemas.microsoft.com/office/drawing/2014/main" id="{A521A30E-219D-96B3-09EE-693C22B9E472}"/>
              </a:ext>
            </a:extLst>
          </p:cNvPr>
          <p:cNvSpPr/>
          <p:nvPr/>
        </p:nvSpPr>
        <p:spPr>
          <a:xfrm>
            <a:off x="9656257" y="2691685"/>
            <a:ext cx="182594" cy="614648"/>
          </a:xfrm>
          <a:custGeom>
            <a:avLst/>
            <a:gdLst>
              <a:gd name="connsiteX0" fmla="*/ 182594 w 182594"/>
              <a:gd name="connsiteY0" fmla="*/ 0 h 614648"/>
              <a:gd name="connsiteX1" fmla="*/ 181166 w 182594"/>
              <a:gd name="connsiteY1" fmla="*/ 508826 h 614648"/>
              <a:gd name="connsiteX2" fmla="*/ 0 w 182594"/>
              <a:gd name="connsiteY2" fmla="*/ 614648 h 614648"/>
              <a:gd name="connsiteX3" fmla="*/ 1429 w 182594"/>
              <a:gd name="connsiteY3" fmla="*/ 105918 h 614648"/>
              <a:gd name="connsiteX4" fmla="*/ 182594 w 182594"/>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2594" y="0"/>
                </a:moveTo>
                <a:lnTo>
                  <a:pt x="181166" y="508826"/>
                </a:lnTo>
                <a:lnTo>
                  <a:pt x="0" y="614648"/>
                </a:lnTo>
                <a:lnTo>
                  <a:pt x="1429" y="105918"/>
                </a:lnTo>
                <a:lnTo>
                  <a:pt x="182594" y="0"/>
                </a:lnTo>
                <a:close/>
              </a:path>
            </a:pathLst>
          </a:custGeom>
          <a:solidFill>
            <a:srgbClr val="C6D5FA"/>
          </a:solidFill>
          <a:ln w="9525" cap="flat">
            <a:noFill/>
            <a:prstDash val="solid"/>
            <a:miter/>
          </a:ln>
        </p:spPr>
        <p:txBody>
          <a:bodyPr rtlCol="0" anchor="ctr"/>
          <a:lstStyle/>
          <a:p>
            <a:endParaRPr lang="ru-RU"/>
          </a:p>
        </p:txBody>
      </p:sp>
      <p:sp>
        <p:nvSpPr>
          <p:cNvPr id="1396" name="Полилиния: фигура 1395">
            <a:extLst>
              <a:ext uri="{FF2B5EF4-FFF2-40B4-BE49-F238E27FC236}">
                <a16:creationId xmlns:a16="http://schemas.microsoft.com/office/drawing/2014/main" id="{C1918E81-7FF5-0477-F8AF-C327FDA9A3A7}"/>
              </a:ext>
            </a:extLst>
          </p:cNvPr>
          <p:cNvSpPr/>
          <p:nvPr/>
        </p:nvSpPr>
        <p:spPr>
          <a:xfrm>
            <a:off x="9656257" y="2691685"/>
            <a:ext cx="182594" cy="614648"/>
          </a:xfrm>
          <a:custGeom>
            <a:avLst/>
            <a:gdLst>
              <a:gd name="connsiteX0" fmla="*/ 181166 w 182594"/>
              <a:gd name="connsiteY0" fmla="*/ 508826 h 614648"/>
              <a:gd name="connsiteX1" fmla="*/ 0 w 182594"/>
              <a:gd name="connsiteY1" fmla="*/ 614648 h 614648"/>
              <a:gd name="connsiteX2" fmla="*/ 1429 w 182594"/>
              <a:gd name="connsiteY2" fmla="*/ 105918 h 614648"/>
              <a:gd name="connsiteX3" fmla="*/ 182594 w 182594"/>
              <a:gd name="connsiteY3" fmla="*/ 0 h 614648"/>
              <a:gd name="connsiteX4" fmla="*/ 181166 w 182594"/>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1166" y="508826"/>
                </a:moveTo>
                <a:lnTo>
                  <a:pt x="0" y="614648"/>
                </a:lnTo>
                <a:lnTo>
                  <a:pt x="1429" y="105918"/>
                </a:lnTo>
                <a:lnTo>
                  <a:pt x="182594" y="0"/>
                </a:lnTo>
                <a:lnTo>
                  <a:pt x="181166" y="508826"/>
                </a:lnTo>
                <a:close/>
              </a:path>
            </a:pathLst>
          </a:custGeom>
          <a:noFill/>
          <a:ln w="1270" cap="flat">
            <a:solidFill>
              <a:srgbClr val="000000">
                <a:alpha val="0"/>
              </a:srgbClr>
            </a:solidFill>
            <a:prstDash val="solid"/>
            <a:miter/>
          </a:ln>
        </p:spPr>
        <p:txBody>
          <a:bodyPr rtlCol="0" anchor="ctr"/>
          <a:lstStyle/>
          <a:p>
            <a:endParaRPr lang="ru-RU"/>
          </a:p>
        </p:txBody>
      </p:sp>
      <p:sp>
        <p:nvSpPr>
          <p:cNvPr id="1397" name="Полилиния: фигура 1396">
            <a:extLst>
              <a:ext uri="{FF2B5EF4-FFF2-40B4-BE49-F238E27FC236}">
                <a16:creationId xmlns:a16="http://schemas.microsoft.com/office/drawing/2014/main" id="{9D99C115-DCBF-EE03-2228-77449B7DA12D}"/>
              </a:ext>
            </a:extLst>
          </p:cNvPr>
          <p:cNvSpPr/>
          <p:nvPr/>
        </p:nvSpPr>
        <p:spPr>
          <a:xfrm>
            <a:off x="9663115" y="2703687"/>
            <a:ext cx="168783" cy="590645"/>
          </a:xfrm>
          <a:custGeom>
            <a:avLst/>
            <a:gdLst>
              <a:gd name="connsiteX0" fmla="*/ 1429 w 168783"/>
              <a:gd name="connsiteY0" fmla="*/ 97917 h 590645"/>
              <a:gd name="connsiteX1" fmla="*/ 168783 w 168783"/>
              <a:gd name="connsiteY1" fmla="*/ 0 h 590645"/>
              <a:gd name="connsiteX2" fmla="*/ 167450 w 168783"/>
              <a:gd name="connsiteY2" fmla="*/ 492824 h 590645"/>
              <a:gd name="connsiteX3" fmla="*/ 0 w 168783"/>
              <a:gd name="connsiteY3" fmla="*/ 590645 h 590645"/>
              <a:gd name="connsiteX4" fmla="*/ 1429 w 168783"/>
              <a:gd name="connsiteY4" fmla="*/ 97917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917"/>
                </a:moveTo>
                <a:lnTo>
                  <a:pt x="168783" y="0"/>
                </a:lnTo>
                <a:lnTo>
                  <a:pt x="167450" y="492824"/>
                </a:lnTo>
                <a:lnTo>
                  <a:pt x="0" y="590645"/>
                </a:lnTo>
                <a:lnTo>
                  <a:pt x="1429" y="97917"/>
                </a:lnTo>
                <a:close/>
              </a:path>
            </a:pathLst>
          </a:custGeom>
          <a:solidFill>
            <a:srgbClr val="1499FC"/>
          </a:solidFill>
          <a:ln w="9525" cap="flat">
            <a:noFill/>
            <a:prstDash val="solid"/>
            <a:miter/>
          </a:ln>
        </p:spPr>
        <p:txBody>
          <a:bodyPr rtlCol="0" anchor="ctr"/>
          <a:lstStyle/>
          <a:p>
            <a:endParaRPr lang="ru-RU"/>
          </a:p>
        </p:txBody>
      </p:sp>
      <p:sp>
        <p:nvSpPr>
          <p:cNvPr id="1398" name="Полилиния: фигура 1397">
            <a:extLst>
              <a:ext uri="{FF2B5EF4-FFF2-40B4-BE49-F238E27FC236}">
                <a16:creationId xmlns:a16="http://schemas.microsoft.com/office/drawing/2014/main" id="{C66EE10C-3670-7554-0E1A-EA25DF01079E}"/>
              </a:ext>
            </a:extLst>
          </p:cNvPr>
          <p:cNvSpPr/>
          <p:nvPr/>
        </p:nvSpPr>
        <p:spPr>
          <a:xfrm>
            <a:off x="9663115" y="2703687"/>
            <a:ext cx="168783" cy="590645"/>
          </a:xfrm>
          <a:custGeom>
            <a:avLst/>
            <a:gdLst>
              <a:gd name="connsiteX0" fmla="*/ 168783 w 168783"/>
              <a:gd name="connsiteY0" fmla="*/ 0 h 590645"/>
              <a:gd name="connsiteX1" fmla="*/ 167450 w 168783"/>
              <a:gd name="connsiteY1" fmla="*/ 492824 h 590645"/>
              <a:gd name="connsiteX2" fmla="*/ 0 w 168783"/>
              <a:gd name="connsiteY2" fmla="*/ 590645 h 590645"/>
              <a:gd name="connsiteX3" fmla="*/ 1429 w 168783"/>
              <a:gd name="connsiteY3" fmla="*/ 97917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450" y="492824"/>
                </a:lnTo>
                <a:lnTo>
                  <a:pt x="0" y="590645"/>
                </a:lnTo>
                <a:lnTo>
                  <a:pt x="1429" y="97917"/>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1399" name="Полилиния: фигура 1398">
            <a:extLst>
              <a:ext uri="{FF2B5EF4-FFF2-40B4-BE49-F238E27FC236}">
                <a16:creationId xmlns:a16="http://schemas.microsoft.com/office/drawing/2014/main" id="{5246E13C-492E-7381-D427-77991BFB98E0}"/>
              </a:ext>
            </a:extLst>
          </p:cNvPr>
          <p:cNvSpPr/>
          <p:nvPr/>
        </p:nvSpPr>
        <p:spPr>
          <a:xfrm>
            <a:off x="9449279" y="2691685"/>
            <a:ext cx="183737" cy="614648"/>
          </a:xfrm>
          <a:custGeom>
            <a:avLst/>
            <a:gdLst>
              <a:gd name="connsiteX0" fmla="*/ 183737 w 183737"/>
              <a:gd name="connsiteY0" fmla="*/ 105918 h 614648"/>
              <a:gd name="connsiteX1" fmla="*/ 182308 w 183737"/>
              <a:gd name="connsiteY1" fmla="*/ 614648 h 614648"/>
              <a:gd name="connsiteX2" fmla="*/ 0 w 183737"/>
              <a:gd name="connsiteY2" fmla="*/ 508826 h 614648"/>
              <a:gd name="connsiteX3" fmla="*/ 1428 w 183737"/>
              <a:gd name="connsiteY3" fmla="*/ 0 h 614648"/>
              <a:gd name="connsiteX4" fmla="*/ 183737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7" y="105918"/>
                </a:moveTo>
                <a:lnTo>
                  <a:pt x="182308" y="614648"/>
                </a:lnTo>
                <a:lnTo>
                  <a:pt x="0" y="508826"/>
                </a:lnTo>
                <a:lnTo>
                  <a:pt x="1428" y="0"/>
                </a:lnTo>
                <a:lnTo>
                  <a:pt x="183737" y="105918"/>
                </a:lnTo>
                <a:close/>
              </a:path>
            </a:pathLst>
          </a:custGeom>
          <a:solidFill>
            <a:srgbClr val="DAE8FD"/>
          </a:solidFill>
          <a:ln w="9525" cap="flat">
            <a:noFill/>
            <a:prstDash val="solid"/>
            <a:miter/>
          </a:ln>
        </p:spPr>
        <p:txBody>
          <a:bodyPr rtlCol="0" anchor="ctr"/>
          <a:lstStyle/>
          <a:p>
            <a:endParaRPr lang="ru-RU"/>
          </a:p>
        </p:txBody>
      </p:sp>
      <p:sp>
        <p:nvSpPr>
          <p:cNvPr id="1400" name="Полилиния: фигура 1399">
            <a:extLst>
              <a:ext uri="{FF2B5EF4-FFF2-40B4-BE49-F238E27FC236}">
                <a16:creationId xmlns:a16="http://schemas.microsoft.com/office/drawing/2014/main" id="{A745BDEE-7FCD-893A-11B8-3265CA94B31B}"/>
              </a:ext>
            </a:extLst>
          </p:cNvPr>
          <p:cNvSpPr/>
          <p:nvPr/>
        </p:nvSpPr>
        <p:spPr>
          <a:xfrm>
            <a:off x="9449279" y="2691685"/>
            <a:ext cx="183737" cy="614648"/>
          </a:xfrm>
          <a:custGeom>
            <a:avLst/>
            <a:gdLst>
              <a:gd name="connsiteX0" fmla="*/ 182308 w 183737"/>
              <a:gd name="connsiteY0" fmla="*/ 614648 h 614648"/>
              <a:gd name="connsiteX1" fmla="*/ 0 w 183737"/>
              <a:gd name="connsiteY1" fmla="*/ 508826 h 614648"/>
              <a:gd name="connsiteX2" fmla="*/ 1428 w 183737"/>
              <a:gd name="connsiteY2" fmla="*/ 0 h 614648"/>
              <a:gd name="connsiteX3" fmla="*/ 183737 w 183737"/>
              <a:gd name="connsiteY3" fmla="*/ 105918 h 614648"/>
              <a:gd name="connsiteX4" fmla="*/ 182308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8" y="614648"/>
                </a:moveTo>
                <a:lnTo>
                  <a:pt x="0" y="508826"/>
                </a:lnTo>
                <a:lnTo>
                  <a:pt x="1428" y="0"/>
                </a:lnTo>
                <a:lnTo>
                  <a:pt x="183737" y="105918"/>
                </a:lnTo>
                <a:lnTo>
                  <a:pt x="182308"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1401" name="Рисунок 25">
            <a:extLst>
              <a:ext uri="{FF2B5EF4-FFF2-40B4-BE49-F238E27FC236}">
                <a16:creationId xmlns:a16="http://schemas.microsoft.com/office/drawing/2014/main" id="{12D91B44-31C3-CC04-1CD7-D72DB972D24F}"/>
              </a:ext>
            </a:extLst>
          </p:cNvPr>
          <p:cNvGrpSpPr/>
          <p:nvPr/>
        </p:nvGrpSpPr>
        <p:grpSpPr>
          <a:xfrm>
            <a:off x="9631587" y="2797603"/>
            <a:ext cx="26098" cy="511778"/>
            <a:chOff x="9631587" y="2797603"/>
            <a:chExt cx="26098" cy="511778"/>
          </a:xfrm>
        </p:grpSpPr>
        <p:sp>
          <p:nvSpPr>
            <p:cNvPr id="1402" name="Полилиния: фигура 1401">
              <a:extLst>
                <a:ext uri="{FF2B5EF4-FFF2-40B4-BE49-F238E27FC236}">
                  <a16:creationId xmlns:a16="http://schemas.microsoft.com/office/drawing/2014/main" id="{EC7E5131-EDFB-8CE4-D40F-4662D8C6857C}"/>
                </a:ext>
              </a:extLst>
            </p:cNvPr>
            <p:cNvSpPr/>
            <p:nvPr/>
          </p:nvSpPr>
          <p:spPr>
            <a:xfrm>
              <a:off x="9643589" y="2797603"/>
              <a:ext cx="14097" cy="511778"/>
            </a:xfrm>
            <a:custGeom>
              <a:avLst/>
              <a:gdLst>
                <a:gd name="connsiteX0" fmla="*/ 14097 w 14097"/>
                <a:gd name="connsiteY0" fmla="*/ 0 h 511778"/>
                <a:gd name="connsiteX1" fmla="*/ 12668 w 14097"/>
                <a:gd name="connsiteY1" fmla="*/ 508730 h 511778"/>
                <a:gd name="connsiteX2" fmla="*/ 0 w 14097"/>
                <a:gd name="connsiteY2" fmla="*/ 511778 h 511778"/>
                <a:gd name="connsiteX3" fmla="*/ 1429 w 14097"/>
                <a:gd name="connsiteY3" fmla="*/ 2953 h 511778"/>
                <a:gd name="connsiteX4" fmla="*/ 14097 w 14097"/>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78">
                  <a:moveTo>
                    <a:pt x="14097" y="0"/>
                  </a:moveTo>
                  <a:lnTo>
                    <a:pt x="12668" y="508730"/>
                  </a:lnTo>
                  <a:cubicBezTo>
                    <a:pt x="9144" y="510826"/>
                    <a:pt x="4572" y="511778"/>
                    <a:pt x="0" y="511778"/>
                  </a:cubicBezTo>
                  <a:lnTo>
                    <a:pt x="1429"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1403" name="Полилиния: фигура 1402">
              <a:extLst>
                <a:ext uri="{FF2B5EF4-FFF2-40B4-BE49-F238E27FC236}">
                  <a16:creationId xmlns:a16="http://schemas.microsoft.com/office/drawing/2014/main" id="{DEE5347F-3E57-2A5E-8444-DEB41AF8DBC9}"/>
                </a:ext>
              </a:extLst>
            </p:cNvPr>
            <p:cNvSpPr/>
            <p:nvPr/>
          </p:nvSpPr>
          <p:spPr>
            <a:xfrm>
              <a:off x="9643589" y="2797603"/>
              <a:ext cx="14097" cy="511778"/>
            </a:xfrm>
            <a:custGeom>
              <a:avLst/>
              <a:gdLst>
                <a:gd name="connsiteX0" fmla="*/ 12668 w 14097"/>
                <a:gd name="connsiteY0" fmla="*/ 508730 h 511778"/>
                <a:gd name="connsiteX1" fmla="*/ 0 w 14097"/>
                <a:gd name="connsiteY1" fmla="*/ 511778 h 511778"/>
                <a:gd name="connsiteX2" fmla="*/ 1429 w 14097"/>
                <a:gd name="connsiteY2" fmla="*/ 2953 h 511778"/>
                <a:gd name="connsiteX3" fmla="*/ 14097 w 14097"/>
                <a:gd name="connsiteY3" fmla="*/ 0 h 511778"/>
                <a:gd name="connsiteX4" fmla="*/ 12668 w 14097"/>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78">
                  <a:moveTo>
                    <a:pt x="12668" y="508730"/>
                  </a:moveTo>
                  <a:cubicBezTo>
                    <a:pt x="9144" y="510826"/>
                    <a:pt x="4572" y="511778"/>
                    <a:pt x="0" y="511778"/>
                  </a:cubicBezTo>
                  <a:lnTo>
                    <a:pt x="1429" y="2953"/>
                  </a:lnTo>
                  <a:cubicBezTo>
                    <a:pt x="6001" y="2953"/>
                    <a:pt x="10573" y="2000"/>
                    <a:pt x="14097" y="0"/>
                  </a:cubicBezTo>
                  <a:lnTo>
                    <a:pt x="12668" y="508730"/>
                  </a:lnTo>
                  <a:close/>
                </a:path>
              </a:pathLst>
            </a:custGeom>
            <a:noFill/>
            <a:ln w="1270" cap="flat">
              <a:solidFill>
                <a:srgbClr val="000000">
                  <a:alpha val="0"/>
                </a:srgbClr>
              </a:solidFill>
              <a:prstDash val="solid"/>
              <a:miter/>
            </a:ln>
          </p:spPr>
          <p:txBody>
            <a:bodyPr rtlCol="0" anchor="ctr"/>
            <a:lstStyle/>
            <a:p>
              <a:endParaRPr lang="ru-RU"/>
            </a:p>
          </p:txBody>
        </p:sp>
        <p:sp>
          <p:nvSpPr>
            <p:cNvPr id="1404" name="Полилиния: фигура 1403">
              <a:extLst>
                <a:ext uri="{FF2B5EF4-FFF2-40B4-BE49-F238E27FC236}">
                  <a16:creationId xmlns:a16="http://schemas.microsoft.com/office/drawing/2014/main" id="{DFF51598-707F-8588-7955-E9DF5BE928D4}"/>
                </a:ext>
              </a:extLst>
            </p:cNvPr>
            <p:cNvSpPr/>
            <p:nvPr/>
          </p:nvSpPr>
          <p:spPr>
            <a:xfrm>
              <a:off x="9631587" y="2797603"/>
              <a:ext cx="13430" cy="511778"/>
            </a:xfrm>
            <a:custGeom>
              <a:avLst/>
              <a:gdLst>
                <a:gd name="connsiteX0" fmla="*/ 13431 w 13430"/>
                <a:gd name="connsiteY0" fmla="*/ 2953 h 511778"/>
                <a:gd name="connsiteX1" fmla="*/ 12002 w 13430"/>
                <a:gd name="connsiteY1" fmla="*/ 511778 h 511778"/>
                <a:gd name="connsiteX2" fmla="*/ 0 w 13430"/>
                <a:gd name="connsiteY2" fmla="*/ 508730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715" y="511683"/>
                    <a:pt x="3334" y="510730"/>
                    <a:pt x="0" y="508730"/>
                  </a:cubicBezTo>
                  <a:lnTo>
                    <a:pt x="1429" y="0"/>
                  </a:lnTo>
                  <a:cubicBezTo>
                    <a:pt x="4763" y="1905"/>
                    <a:pt x="9144" y="2858"/>
                    <a:pt x="13431" y="2953"/>
                  </a:cubicBezTo>
                  <a:close/>
                </a:path>
              </a:pathLst>
            </a:custGeom>
            <a:solidFill>
              <a:srgbClr val="D4E2FC"/>
            </a:solidFill>
            <a:ln w="9525" cap="flat">
              <a:noFill/>
              <a:prstDash val="solid"/>
              <a:miter/>
            </a:ln>
          </p:spPr>
          <p:txBody>
            <a:bodyPr rtlCol="0" anchor="ctr"/>
            <a:lstStyle/>
            <a:p>
              <a:endParaRPr lang="ru-RU"/>
            </a:p>
          </p:txBody>
        </p:sp>
        <p:sp>
          <p:nvSpPr>
            <p:cNvPr id="1405" name="Полилиния: фигура 1404">
              <a:extLst>
                <a:ext uri="{FF2B5EF4-FFF2-40B4-BE49-F238E27FC236}">
                  <a16:creationId xmlns:a16="http://schemas.microsoft.com/office/drawing/2014/main" id="{91683BF2-1FCF-455F-3C4E-95F745C2E7F6}"/>
                </a:ext>
              </a:extLst>
            </p:cNvPr>
            <p:cNvSpPr/>
            <p:nvPr/>
          </p:nvSpPr>
          <p:spPr>
            <a:xfrm>
              <a:off x="9631587" y="2797603"/>
              <a:ext cx="13430" cy="511778"/>
            </a:xfrm>
            <a:custGeom>
              <a:avLst/>
              <a:gdLst>
                <a:gd name="connsiteX0" fmla="*/ 12002 w 13430"/>
                <a:gd name="connsiteY0" fmla="*/ 511778 h 511778"/>
                <a:gd name="connsiteX1" fmla="*/ 0 w 13430"/>
                <a:gd name="connsiteY1" fmla="*/ 508730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715" y="511683"/>
                    <a:pt x="3334" y="510730"/>
                    <a:pt x="0" y="508730"/>
                  </a:cubicBezTo>
                  <a:lnTo>
                    <a:pt x="1429" y="0"/>
                  </a:lnTo>
                  <a:cubicBezTo>
                    <a:pt x="4763" y="1905"/>
                    <a:pt x="9144" y="2858"/>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1406" name="Полилиния: фигура 1405">
            <a:extLst>
              <a:ext uri="{FF2B5EF4-FFF2-40B4-BE49-F238E27FC236}">
                <a16:creationId xmlns:a16="http://schemas.microsoft.com/office/drawing/2014/main" id="{DDB6DA20-FD55-A0A3-5772-94426E8AEACC}"/>
              </a:ext>
            </a:extLst>
          </p:cNvPr>
          <p:cNvSpPr/>
          <p:nvPr/>
        </p:nvSpPr>
        <p:spPr>
          <a:xfrm>
            <a:off x="9675403" y="2797032"/>
            <a:ext cx="21431" cy="29527"/>
          </a:xfrm>
          <a:custGeom>
            <a:avLst/>
            <a:gdLst>
              <a:gd name="connsiteX0" fmla="*/ 21431 w 21431"/>
              <a:gd name="connsiteY0" fmla="*/ 0 h 29527"/>
              <a:gd name="connsiteX1" fmla="*/ 0 w 21431"/>
              <a:gd name="connsiteY1" fmla="*/ 12478 h 29527"/>
              <a:gd name="connsiteX2" fmla="*/ 0 w 21431"/>
              <a:gd name="connsiteY2" fmla="*/ 29527 h 29527"/>
              <a:gd name="connsiteX3" fmla="*/ 21431 w 21431"/>
              <a:gd name="connsiteY3" fmla="*/ 17050 h 29527"/>
              <a:gd name="connsiteX4" fmla="*/ 21431 w 21431"/>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21431" y="0"/>
                </a:moveTo>
                <a:lnTo>
                  <a:pt x="0" y="12478"/>
                </a:lnTo>
                <a:lnTo>
                  <a:pt x="0" y="29527"/>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1407" name="Полилиния: фигура 1406">
            <a:extLst>
              <a:ext uri="{FF2B5EF4-FFF2-40B4-BE49-F238E27FC236}">
                <a16:creationId xmlns:a16="http://schemas.microsoft.com/office/drawing/2014/main" id="{F605A553-1625-031C-6B60-82BB4FAF0B42}"/>
              </a:ext>
            </a:extLst>
          </p:cNvPr>
          <p:cNvSpPr/>
          <p:nvPr/>
        </p:nvSpPr>
        <p:spPr>
          <a:xfrm>
            <a:off x="9675403" y="2797032"/>
            <a:ext cx="21431" cy="29527"/>
          </a:xfrm>
          <a:custGeom>
            <a:avLst/>
            <a:gdLst>
              <a:gd name="connsiteX0" fmla="*/ 0 w 21431"/>
              <a:gd name="connsiteY0" fmla="*/ 12478 h 29527"/>
              <a:gd name="connsiteX1" fmla="*/ 0 w 21431"/>
              <a:gd name="connsiteY1" fmla="*/ 29527 h 29527"/>
              <a:gd name="connsiteX2" fmla="*/ 21431 w 21431"/>
              <a:gd name="connsiteY2" fmla="*/ 17050 h 29527"/>
              <a:gd name="connsiteX3" fmla="*/ 21431 w 21431"/>
              <a:gd name="connsiteY3" fmla="*/ 0 h 29527"/>
              <a:gd name="connsiteX4" fmla="*/ 0 w 21431"/>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0" y="12478"/>
                </a:moveTo>
                <a:lnTo>
                  <a:pt x="0" y="29527"/>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408" name="Полилиния: фигура 1407">
            <a:extLst>
              <a:ext uri="{FF2B5EF4-FFF2-40B4-BE49-F238E27FC236}">
                <a16:creationId xmlns:a16="http://schemas.microsoft.com/office/drawing/2014/main" id="{6F962503-8C1F-E084-5AD5-371AFDE920D5}"/>
              </a:ext>
            </a:extLst>
          </p:cNvPr>
          <p:cNvSpPr/>
          <p:nvPr/>
        </p:nvSpPr>
        <p:spPr>
          <a:xfrm>
            <a:off x="9773224" y="2725689"/>
            <a:ext cx="46482" cy="44005"/>
          </a:xfrm>
          <a:custGeom>
            <a:avLst/>
            <a:gdLst>
              <a:gd name="connsiteX0" fmla="*/ 0 w 46482"/>
              <a:gd name="connsiteY0" fmla="*/ 44006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6"/>
                </a:moveTo>
                <a:lnTo>
                  <a:pt x="46482" y="17050"/>
                </a:lnTo>
                <a:lnTo>
                  <a:pt x="46482"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1409" name="Полилиния: фигура 1408">
            <a:extLst>
              <a:ext uri="{FF2B5EF4-FFF2-40B4-BE49-F238E27FC236}">
                <a16:creationId xmlns:a16="http://schemas.microsoft.com/office/drawing/2014/main" id="{71A46CDF-54EE-BEDD-38EE-40599B7A1AAA}"/>
              </a:ext>
            </a:extLst>
          </p:cNvPr>
          <p:cNvSpPr/>
          <p:nvPr/>
        </p:nvSpPr>
        <p:spPr>
          <a:xfrm>
            <a:off x="9773224" y="2725689"/>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6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6"/>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410" name="Полилиния: фигура 1409">
            <a:extLst>
              <a:ext uri="{FF2B5EF4-FFF2-40B4-BE49-F238E27FC236}">
                <a16:creationId xmlns:a16="http://schemas.microsoft.com/office/drawing/2014/main" id="{183C28DB-6C6A-22AD-E25B-292DF2607CB5}"/>
              </a:ext>
            </a:extLst>
          </p:cNvPr>
          <p:cNvSpPr/>
          <p:nvPr/>
        </p:nvSpPr>
        <p:spPr>
          <a:xfrm>
            <a:off x="9705597" y="2758646"/>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411" name="Полилиния: фигура 1410">
            <a:extLst>
              <a:ext uri="{FF2B5EF4-FFF2-40B4-BE49-F238E27FC236}">
                <a16:creationId xmlns:a16="http://schemas.microsoft.com/office/drawing/2014/main" id="{807EDD16-DFEE-5208-9CC6-E1180BEA3205}"/>
              </a:ext>
            </a:extLst>
          </p:cNvPr>
          <p:cNvSpPr/>
          <p:nvPr/>
        </p:nvSpPr>
        <p:spPr>
          <a:xfrm>
            <a:off x="9705597" y="2758646"/>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1412" name="Полилиния: фигура 1411">
            <a:extLst>
              <a:ext uri="{FF2B5EF4-FFF2-40B4-BE49-F238E27FC236}">
                <a16:creationId xmlns:a16="http://schemas.microsoft.com/office/drawing/2014/main" id="{B9A38055-D524-BFCF-65EB-9D6F8E7ADD41}"/>
              </a:ext>
            </a:extLst>
          </p:cNvPr>
          <p:cNvSpPr/>
          <p:nvPr/>
        </p:nvSpPr>
        <p:spPr>
          <a:xfrm>
            <a:off x="9737887" y="279303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413" name="Полилиния: фигура 1412">
            <a:extLst>
              <a:ext uri="{FF2B5EF4-FFF2-40B4-BE49-F238E27FC236}">
                <a16:creationId xmlns:a16="http://schemas.microsoft.com/office/drawing/2014/main" id="{13898DBA-A98E-35CA-BB7D-EB8D2D4DB926}"/>
              </a:ext>
            </a:extLst>
          </p:cNvPr>
          <p:cNvSpPr/>
          <p:nvPr/>
        </p:nvSpPr>
        <p:spPr>
          <a:xfrm>
            <a:off x="9737887" y="279303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14" name="Полилиния: фигура 1413">
            <a:extLst>
              <a:ext uri="{FF2B5EF4-FFF2-40B4-BE49-F238E27FC236}">
                <a16:creationId xmlns:a16="http://schemas.microsoft.com/office/drawing/2014/main" id="{A85DE99F-223D-38DA-3F03-DB8AF8369690}"/>
              </a:ext>
            </a:extLst>
          </p:cNvPr>
          <p:cNvSpPr/>
          <p:nvPr/>
        </p:nvSpPr>
        <p:spPr>
          <a:xfrm>
            <a:off x="9807990" y="2752264"/>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15" name="Полилиния: фигура 1414">
            <a:extLst>
              <a:ext uri="{FF2B5EF4-FFF2-40B4-BE49-F238E27FC236}">
                <a16:creationId xmlns:a16="http://schemas.microsoft.com/office/drawing/2014/main" id="{2B35C6F8-4D45-4B6C-23DB-3C1720CC3861}"/>
              </a:ext>
            </a:extLst>
          </p:cNvPr>
          <p:cNvSpPr/>
          <p:nvPr/>
        </p:nvSpPr>
        <p:spPr>
          <a:xfrm>
            <a:off x="9807990" y="2752264"/>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16" name="Полилиния: фигура 1415">
            <a:extLst>
              <a:ext uri="{FF2B5EF4-FFF2-40B4-BE49-F238E27FC236}">
                <a16:creationId xmlns:a16="http://schemas.microsoft.com/office/drawing/2014/main" id="{96584D1C-0BCC-836C-ACE5-B9150A42FC6E}"/>
              </a:ext>
            </a:extLst>
          </p:cNvPr>
          <p:cNvSpPr/>
          <p:nvPr/>
        </p:nvSpPr>
        <p:spPr>
          <a:xfrm>
            <a:off x="9756746" y="2763789"/>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17" name="Полилиния: фигура 1416">
            <a:extLst>
              <a:ext uri="{FF2B5EF4-FFF2-40B4-BE49-F238E27FC236}">
                <a16:creationId xmlns:a16="http://schemas.microsoft.com/office/drawing/2014/main" id="{9FA0962F-A296-3D0F-779B-47B254B5A6C3}"/>
              </a:ext>
            </a:extLst>
          </p:cNvPr>
          <p:cNvSpPr/>
          <p:nvPr/>
        </p:nvSpPr>
        <p:spPr>
          <a:xfrm>
            <a:off x="9756746" y="2763789"/>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18" name="Полилиния: фигура 1417">
            <a:extLst>
              <a:ext uri="{FF2B5EF4-FFF2-40B4-BE49-F238E27FC236}">
                <a16:creationId xmlns:a16="http://schemas.microsoft.com/office/drawing/2014/main" id="{69A9E1B6-CF00-4A42-9A1C-AB6DEFC1ADF0}"/>
              </a:ext>
            </a:extLst>
          </p:cNvPr>
          <p:cNvSpPr/>
          <p:nvPr/>
        </p:nvSpPr>
        <p:spPr>
          <a:xfrm>
            <a:off x="9756746" y="2812272"/>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19" name="Полилиния: фигура 1418">
            <a:extLst>
              <a:ext uri="{FF2B5EF4-FFF2-40B4-BE49-F238E27FC236}">
                <a16:creationId xmlns:a16="http://schemas.microsoft.com/office/drawing/2014/main" id="{95410AF2-7BAF-E02D-6B06-A43A34E52FCC}"/>
              </a:ext>
            </a:extLst>
          </p:cNvPr>
          <p:cNvSpPr/>
          <p:nvPr/>
        </p:nvSpPr>
        <p:spPr>
          <a:xfrm>
            <a:off x="9756746" y="2812272"/>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20" name="Полилиния: фигура 1419">
            <a:extLst>
              <a:ext uri="{FF2B5EF4-FFF2-40B4-BE49-F238E27FC236}">
                <a16:creationId xmlns:a16="http://schemas.microsoft.com/office/drawing/2014/main" id="{B99B21DB-651B-67E0-E51B-E80B9B419741}"/>
              </a:ext>
            </a:extLst>
          </p:cNvPr>
          <p:cNvSpPr/>
          <p:nvPr/>
        </p:nvSpPr>
        <p:spPr>
          <a:xfrm>
            <a:off x="9675403" y="280446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421" name="Полилиния: фигура 1420">
            <a:extLst>
              <a:ext uri="{FF2B5EF4-FFF2-40B4-BE49-F238E27FC236}">
                <a16:creationId xmlns:a16="http://schemas.microsoft.com/office/drawing/2014/main" id="{28D958DB-04FE-6C74-C639-F63A9C84278D}"/>
              </a:ext>
            </a:extLst>
          </p:cNvPr>
          <p:cNvSpPr/>
          <p:nvPr/>
        </p:nvSpPr>
        <p:spPr>
          <a:xfrm>
            <a:off x="9675403" y="280446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422" name="Полилиния: фигура 1421">
            <a:extLst>
              <a:ext uri="{FF2B5EF4-FFF2-40B4-BE49-F238E27FC236}">
                <a16:creationId xmlns:a16="http://schemas.microsoft.com/office/drawing/2014/main" id="{831E9B7B-1BEE-D75F-93B8-ADDF2A2E9904}"/>
              </a:ext>
            </a:extLst>
          </p:cNvPr>
          <p:cNvSpPr/>
          <p:nvPr/>
        </p:nvSpPr>
        <p:spPr>
          <a:xfrm>
            <a:off x="9675403" y="2833036"/>
            <a:ext cx="45529" cy="43910"/>
          </a:xfrm>
          <a:custGeom>
            <a:avLst/>
            <a:gdLst>
              <a:gd name="connsiteX0" fmla="*/ 45529 w 45529"/>
              <a:gd name="connsiteY0" fmla="*/ 0 h 43910"/>
              <a:gd name="connsiteX1" fmla="*/ 0 w 45529"/>
              <a:gd name="connsiteY1" fmla="*/ 26860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0"/>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1423" name="Полилиния: фигура 1422">
            <a:extLst>
              <a:ext uri="{FF2B5EF4-FFF2-40B4-BE49-F238E27FC236}">
                <a16:creationId xmlns:a16="http://schemas.microsoft.com/office/drawing/2014/main" id="{5FD9497A-F362-314E-E53D-7CE2C70FA79B}"/>
              </a:ext>
            </a:extLst>
          </p:cNvPr>
          <p:cNvSpPr/>
          <p:nvPr/>
        </p:nvSpPr>
        <p:spPr>
          <a:xfrm>
            <a:off x="9675403" y="2833036"/>
            <a:ext cx="45529" cy="43910"/>
          </a:xfrm>
          <a:custGeom>
            <a:avLst/>
            <a:gdLst>
              <a:gd name="connsiteX0" fmla="*/ 0 w 45529"/>
              <a:gd name="connsiteY0" fmla="*/ 26860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29" y="17050"/>
                </a:lnTo>
                <a:lnTo>
                  <a:pt x="45529"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424" name="Полилиния: фигура 1423">
            <a:extLst>
              <a:ext uri="{FF2B5EF4-FFF2-40B4-BE49-F238E27FC236}">
                <a16:creationId xmlns:a16="http://schemas.microsoft.com/office/drawing/2014/main" id="{0345D0C8-6D05-47E6-3433-6122765BF611}"/>
              </a:ext>
            </a:extLst>
          </p:cNvPr>
          <p:cNvSpPr/>
          <p:nvPr/>
        </p:nvSpPr>
        <p:spPr>
          <a:xfrm>
            <a:off x="9798656" y="2776077"/>
            <a:ext cx="21049" cy="29337"/>
          </a:xfrm>
          <a:custGeom>
            <a:avLst/>
            <a:gdLst>
              <a:gd name="connsiteX0" fmla="*/ 0 w 21049"/>
              <a:gd name="connsiteY0" fmla="*/ 12287 h 29337"/>
              <a:gd name="connsiteX1" fmla="*/ 0 w 21049"/>
              <a:gd name="connsiteY1" fmla="*/ 29337 h 29337"/>
              <a:gd name="connsiteX2" fmla="*/ 21050 w 21049"/>
              <a:gd name="connsiteY2" fmla="*/ 17050 h 29337"/>
              <a:gd name="connsiteX3" fmla="*/ 21050 w 21049"/>
              <a:gd name="connsiteY3" fmla="*/ 0 h 29337"/>
              <a:gd name="connsiteX4" fmla="*/ 0 w 21049"/>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1425" name="Полилиния: фигура 1424">
            <a:extLst>
              <a:ext uri="{FF2B5EF4-FFF2-40B4-BE49-F238E27FC236}">
                <a16:creationId xmlns:a16="http://schemas.microsoft.com/office/drawing/2014/main" id="{89F967F9-8CE9-86A6-6C67-C481D853DA83}"/>
              </a:ext>
            </a:extLst>
          </p:cNvPr>
          <p:cNvSpPr/>
          <p:nvPr/>
        </p:nvSpPr>
        <p:spPr>
          <a:xfrm>
            <a:off x="9798656" y="2776077"/>
            <a:ext cx="21049" cy="29337"/>
          </a:xfrm>
          <a:custGeom>
            <a:avLst/>
            <a:gdLst>
              <a:gd name="connsiteX0" fmla="*/ 0 w 21049"/>
              <a:gd name="connsiteY0" fmla="*/ 29337 h 29337"/>
              <a:gd name="connsiteX1" fmla="*/ 21050 w 21049"/>
              <a:gd name="connsiteY1" fmla="*/ 17050 h 29337"/>
              <a:gd name="connsiteX2" fmla="*/ 21050 w 21049"/>
              <a:gd name="connsiteY2" fmla="*/ 0 h 29337"/>
              <a:gd name="connsiteX3" fmla="*/ 0 w 21049"/>
              <a:gd name="connsiteY3" fmla="*/ 12287 h 29337"/>
              <a:gd name="connsiteX4" fmla="*/ 0 w 21049"/>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1426" name="Полилиния: фигура 1425">
            <a:extLst>
              <a:ext uri="{FF2B5EF4-FFF2-40B4-BE49-F238E27FC236}">
                <a16:creationId xmlns:a16="http://schemas.microsoft.com/office/drawing/2014/main" id="{5163E207-4B23-4BFE-EB64-54CCD047C830}"/>
              </a:ext>
            </a:extLst>
          </p:cNvPr>
          <p:cNvSpPr/>
          <p:nvPr/>
        </p:nvSpPr>
        <p:spPr>
          <a:xfrm>
            <a:off x="9738267" y="2809033"/>
            <a:ext cx="24670" cy="31432"/>
          </a:xfrm>
          <a:custGeom>
            <a:avLst/>
            <a:gdLst>
              <a:gd name="connsiteX0" fmla="*/ 0 w 24670"/>
              <a:gd name="connsiteY0" fmla="*/ 14383 h 31432"/>
              <a:gd name="connsiteX1" fmla="*/ 0 w 24670"/>
              <a:gd name="connsiteY1" fmla="*/ 31433 h 31432"/>
              <a:gd name="connsiteX2" fmla="*/ 24670 w 24670"/>
              <a:gd name="connsiteY2" fmla="*/ 17050 h 31432"/>
              <a:gd name="connsiteX3" fmla="*/ 24670 w 24670"/>
              <a:gd name="connsiteY3" fmla="*/ 0 h 31432"/>
              <a:gd name="connsiteX4" fmla="*/ 0 w 24670"/>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432">
                <a:moveTo>
                  <a:pt x="0" y="14383"/>
                </a:moveTo>
                <a:lnTo>
                  <a:pt x="0" y="31433"/>
                </a:lnTo>
                <a:lnTo>
                  <a:pt x="24670" y="17050"/>
                </a:lnTo>
                <a:lnTo>
                  <a:pt x="24670" y="0"/>
                </a:lnTo>
                <a:lnTo>
                  <a:pt x="0" y="14383"/>
                </a:lnTo>
                <a:close/>
              </a:path>
            </a:pathLst>
          </a:custGeom>
          <a:solidFill>
            <a:srgbClr val="EFF6FE"/>
          </a:solidFill>
          <a:ln w="9525" cap="flat">
            <a:noFill/>
            <a:prstDash val="solid"/>
            <a:miter/>
          </a:ln>
        </p:spPr>
        <p:txBody>
          <a:bodyPr rtlCol="0" anchor="ctr"/>
          <a:lstStyle/>
          <a:p>
            <a:endParaRPr lang="ru-RU"/>
          </a:p>
        </p:txBody>
      </p:sp>
      <p:sp>
        <p:nvSpPr>
          <p:cNvPr id="1427" name="Полилиния: фигура 1426">
            <a:extLst>
              <a:ext uri="{FF2B5EF4-FFF2-40B4-BE49-F238E27FC236}">
                <a16:creationId xmlns:a16="http://schemas.microsoft.com/office/drawing/2014/main" id="{78E2CF3D-441F-433A-6089-322E639D9B59}"/>
              </a:ext>
            </a:extLst>
          </p:cNvPr>
          <p:cNvSpPr/>
          <p:nvPr/>
        </p:nvSpPr>
        <p:spPr>
          <a:xfrm>
            <a:off x="9738267" y="2809033"/>
            <a:ext cx="24670" cy="31432"/>
          </a:xfrm>
          <a:custGeom>
            <a:avLst/>
            <a:gdLst>
              <a:gd name="connsiteX0" fmla="*/ 0 w 24670"/>
              <a:gd name="connsiteY0" fmla="*/ 31433 h 31432"/>
              <a:gd name="connsiteX1" fmla="*/ 24670 w 24670"/>
              <a:gd name="connsiteY1" fmla="*/ 17050 h 31432"/>
              <a:gd name="connsiteX2" fmla="*/ 24670 w 24670"/>
              <a:gd name="connsiteY2" fmla="*/ 0 h 31432"/>
              <a:gd name="connsiteX3" fmla="*/ 0 w 24670"/>
              <a:gd name="connsiteY3" fmla="*/ 14383 h 31432"/>
              <a:gd name="connsiteX4" fmla="*/ 0 w 24670"/>
              <a:gd name="connsiteY4" fmla="*/ 3143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432">
                <a:moveTo>
                  <a:pt x="0" y="31433"/>
                </a:moveTo>
                <a:lnTo>
                  <a:pt x="24670" y="17050"/>
                </a:lnTo>
                <a:lnTo>
                  <a:pt x="24670" y="0"/>
                </a:lnTo>
                <a:lnTo>
                  <a:pt x="0" y="14383"/>
                </a:lnTo>
                <a:lnTo>
                  <a:pt x="0" y="31433"/>
                </a:lnTo>
                <a:close/>
              </a:path>
            </a:pathLst>
          </a:custGeom>
          <a:noFill/>
          <a:ln w="1270" cap="flat">
            <a:solidFill>
              <a:srgbClr val="000000">
                <a:alpha val="0"/>
              </a:srgbClr>
            </a:solidFill>
            <a:prstDash val="solid"/>
            <a:miter/>
          </a:ln>
        </p:spPr>
        <p:txBody>
          <a:bodyPr rtlCol="0" anchor="ctr"/>
          <a:lstStyle/>
          <a:p>
            <a:endParaRPr lang="ru-RU"/>
          </a:p>
        </p:txBody>
      </p:sp>
      <p:sp>
        <p:nvSpPr>
          <p:cNvPr id="1428" name="Полилиния: фигура 1427">
            <a:extLst>
              <a:ext uri="{FF2B5EF4-FFF2-40B4-BE49-F238E27FC236}">
                <a16:creationId xmlns:a16="http://schemas.microsoft.com/office/drawing/2014/main" id="{78BD20E9-5941-5DF5-0D84-FC69BE1DEE2B}"/>
              </a:ext>
            </a:extLst>
          </p:cNvPr>
          <p:cNvSpPr/>
          <p:nvPr/>
        </p:nvSpPr>
        <p:spPr>
          <a:xfrm>
            <a:off x="9807990" y="2801223"/>
            <a:ext cx="11715" cy="23812"/>
          </a:xfrm>
          <a:custGeom>
            <a:avLst/>
            <a:gdLst>
              <a:gd name="connsiteX0" fmla="*/ 11716 w 11715"/>
              <a:gd name="connsiteY0" fmla="*/ 16954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6954"/>
                </a:moveTo>
                <a:lnTo>
                  <a:pt x="0" y="23813"/>
                </a:lnTo>
                <a:lnTo>
                  <a:pt x="0" y="6763"/>
                </a:lnTo>
                <a:lnTo>
                  <a:pt x="11716" y="0"/>
                </a:lnTo>
                <a:lnTo>
                  <a:pt x="11716" y="16954"/>
                </a:lnTo>
                <a:close/>
              </a:path>
            </a:pathLst>
          </a:custGeom>
          <a:solidFill>
            <a:srgbClr val="EFF6FE"/>
          </a:solidFill>
          <a:ln w="9525" cap="flat">
            <a:noFill/>
            <a:prstDash val="solid"/>
            <a:miter/>
          </a:ln>
        </p:spPr>
        <p:txBody>
          <a:bodyPr rtlCol="0" anchor="ctr"/>
          <a:lstStyle/>
          <a:p>
            <a:endParaRPr lang="ru-RU"/>
          </a:p>
        </p:txBody>
      </p:sp>
      <p:sp>
        <p:nvSpPr>
          <p:cNvPr id="1429" name="Полилиния: фигура 1428">
            <a:extLst>
              <a:ext uri="{FF2B5EF4-FFF2-40B4-BE49-F238E27FC236}">
                <a16:creationId xmlns:a16="http://schemas.microsoft.com/office/drawing/2014/main" id="{5354CAC2-18E7-16B2-06BB-7D17D0225557}"/>
              </a:ext>
            </a:extLst>
          </p:cNvPr>
          <p:cNvSpPr/>
          <p:nvPr/>
        </p:nvSpPr>
        <p:spPr>
          <a:xfrm>
            <a:off x="9807990" y="2801223"/>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6954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30" name="Полилиния: фигура 1429">
            <a:extLst>
              <a:ext uri="{FF2B5EF4-FFF2-40B4-BE49-F238E27FC236}">
                <a16:creationId xmlns:a16="http://schemas.microsoft.com/office/drawing/2014/main" id="{A5A0A128-C0E3-6B36-78E0-0F8C95F64245}"/>
              </a:ext>
            </a:extLst>
          </p:cNvPr>
          <p:cNvSpPr/>
          <p:nvPr/>
        </p:nvSpPr>
        <p:spPr>
          <a:xfrm>
            <a:off x="9675403" y="2841323"/>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431" name="Полилиния: фигура 1430">
            <a:extLst>
              <a:ext uri="{FF2B5EF4-FFF2-40B4-BE49-F238E27FC236}">
                <a16:creationId xmlns:a16="http://schemas.microsoft.com/office/drawing/2014/main" id="{02633F21-221D-4D1C-35D6-A62FBC426E90}"/>
              </a:ext>
            </a:extLst>
          </p:cNvPr>
          <p:cNvSpPr/>
          <p:nvPr/>
        </p:nvSpPr>
        <p:spPr>
          <a:xfrm>
            <a:off x="9675403" y="2841323"/>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432" name="Полилиния: фигура 1431">
            <a:extLst>
              <a:ext uri="{FF2B5EF4-FFF2-40B4-BE49-F238E27FC236}">
                <a16:creationId xmlns:a16="http://schemas.microsoft.com/office/drawing/2014/main" id="{99D85321-5CB1-9407-7A0B-B33F86F4CA7D}"/>
              </a:ext>
            </a:extLst>
          </p:cNvPr>
          <p:cNvSpPr/>
          <p:nvPr/>
        </p:nvSpPr>
        <p:spPr>
          <a:xfrm>
            <a:off x="9675403" y="3096688"/>
            <a:ext cx="21431" cy="29432"/>
          </a:xfrm>
          <a:custGeom>
            <a:avLst/>
            <a:gdLst>
              <a:gd name="connsiteX0" fmla="*/ 21431 w 21431"/>
              <a:gd name="connsiteY0" fmla="*/ 0 h 29432"/>
              <a:gd name="connsiteX1" fmla="*/ 0 w 21431"/>
              <a:gd name="connsiteY1" fmla="*/ 12383 h 29432"/>
              <a:gd name="connsiteX2" fmla="*/ 0 w 21431"/>
              <a:gd name="connsiteY2" fmla="*/ 29432 h 29432"/>
              <a:gd name="connsiteX3" fmla="*/ 21431 w 21431"/>
              <a:gd name="connsiteY3" fmla="*/ 17050 h 29432"/>
              <a:gd name="connsiteX4" fmla="*/ 21431 w 21431"/>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21431" y="0"/>
                </a:moveTo>
                <a:lnTo>
                  <a:pt x="0" y="12383"/>
                </a:lnTo>
                <a:lnTo>
                  <a:pt x="0" y="29432"/>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1433" name="Полилиния: фигура 1432">
            <a:extLst>
              <a:ext uri="{FF2B5EF4-FFF2-40B4-BE49-F238E27FC236}">
                <a16:creationId xmlns:a16="http://schemas.microsoft.com/office/drawing/2014/main" id="{35A53D45-DFCE-3698-9711-6DDC7BF814B1}"/>
              </a:ext>
            </a:extLst>
          </p:cNvPr>
          <p:cNvSpPr/>
          <p:nvPr/>
        </p:nvSpPr>
        <p:spPr>
          <a:xfrm>
            <a:off x="9675403" y="3096688"/>
            <a:ext cx="21431" cy="29432"/>
          </a:xfrm>
          <a:custGeom>
            <a:avLst/>
            <a:gdLst>
              <a:gd name="connsiteX0" fmla="*/ 0 w 21431"/>
              <a:gd name="connsiteY0" fmla="*/ 12383 h 29432"/>
              <a:gd name="connsiteX1" fmla="*/ 0 w 21431"/>
              <a:gd name="connsiteY1" fmla="*/ 29432 h 29432"/>
              <a:gd name="connsiteX2" fmla="*/ 21431 w 21431"/>
              <a:gd name="connsiteY2" fmla="*/ 17050 h 29432"/>
              <a:gd name="connsiteX3" fmla="*/ 21431 w 21431"/>
              <a:gd name="connsiteY3" fmla="*/ 0 h 29432"/>
              <a:gd name="connsiteX4" fmla="*/ 0 w 21431"/>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0" y="12383"/>
                </a:moveTo>
                <a:lnTo>
                  <a:pt x="0" y="29432"/>
                </a:lnTo>
                <a:lnTo>
                  <a:pt x="21431" y="17050"/>
                </a:lnTo>
                <a:lnTo>
                  <a:pt x="21431"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1434" name="Полилиния: фигура 1433">
            <a:extLst>
              <a:ext uri="{FF2B5EF4-FFF2-40B4-BE49-F238E27FC236}">
                <a16:creationId xmlns:a16="http://schemas.microsoft.com/office/drawing/2014/main" id="{F5EF128B-7A1C-7FAE-A7D9-49E15847B024}"/>
              </a:ext>
            </a:extLst>
          </p:cNvPr>
          <p:cNvSpPr/>
          <p:nvPr/>
        </p:nvSpPr>
        <p:spPr>
          <a:xfrm>
            <a:off x="9773224" y="3025251"/>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1435" name="Полилиния: фигура 1434">
            <a:extLst>
              <a:ext uri="{FF2B5EF4-FFF2-40B4-BE49-F238E27FC236}">
                <a16:creationId xmlns:a16="http://schemas.microsoft.com/office/drawing/2014/main" id="{A8A3FAA4-90EA-81F0-08BC-8B133722B191}"/>
              </a:ext>
            </a:extLst>
          </p:cNvPr>
          <p:cNvSpPr/>
          <p:nvPr/>
        </p:nvSpPr>
        <p:spPr>
          <a:xfrm>
            <a:off x="9773224" y="3025251"/>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436" name="Полилиния: фигура 1435">
            <a:extLst>
              <a:ext uri="{FF2B5EF4-FFF2-40B4-BE49-F238E27FC236}">
                <a16:creationId xmlns:a16="http://schemas.microsoft.com/office/drawing/2014/main" id="{C736DBAB-51F4-8AC0-FBE7-44E6412071A7}"/>
              </a:ext>
            </a:extLst>
          </p:cNvPr>
          <p:cNvSpPr/>
          <p:nvPr/>
        </p:nvSpPr>
        <p:spPr>
          <a:xfrm>
            <a:off x="9737887" y="3092593"/>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437" name="Полилиния: фигура 1436">
            <a:extLst>
              <a:ext uri="{FF2B5EF4-FFF2-40B4-BE49-F238E27FC236}">
                <a16:creationId xmlns:a16="http://schemas.microsoft.com/office/drawing/2014/main" id="{5E735064-5934-BDD4-6DB8-79E8E45D273C}"/>
              </a:ext>
            </a:extLst>
          </p:cNvPr>
          <p:cNvSpPr/>
          <p:nvPr/>
        </p:nvSpPr>
        <p:spPr>
          <a:xfrm>
            <a:off x="9737887" y="3092593"/>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38" name="Полилиния: фигура 1437">
            <a:extLst>
              <a:ext uri="{FF2B5EF4-FFF2-40B4-BE49-F238E27FC236}">
                <a16:creationId xmlns:a16="http://schemas.microsoft.com/office/drawing/2014/main" id="{6074AB5C-9413-A48C-5D75-337BAD65FCA2}"/>
              </a:ext>
            </a:extLst>
          </p:cNvPr>
          <p:cNvSpPr/>
          <p:nvPr/>
        </p:nvSpPr>
        <p:spPr>
          <a:xfrm>
            <a:off x="9807990" y="305192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39" name="Полилиния: фигура 1438">
            <a:extLst>
              <a:ext uri="{FF2B5EF4-FFF2-40B4-BE49-F238E27FC236}">
                <a16:creationId xmlns:a16="http://schemas.microsoft.com/office/drawing/2014/main" id="{715028CC-3B72-CE7F-375F-2C19B005F73D}"/>
              </a:ext>
            </a:extLst>
          </p:cNvPr>
          <p:cNvSpPr/>
          <p:nvPr/>
        </p:nvSpPr>
        <p:spPr>
          <a:xfrm>
            <a:off x="9807990" y="305192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40" name="Полилиния: фигура 1439">
            <a:extLst>
              <a:ext uri="{FF2B5EF4-FFF2-40B4-BE49-F238E27FC236}">
                <a16:creationId xmlns:a16="http://schemas.microsoft.com/office/drawing/2014/main" id="{A0B6C61A-DF93-C676-9249-427C178B3FF3}"/>
              </a:ext>
            </a:extLst>
          </p:cNvPr>
          <p:cNvSpPr/>
          <p:nvPr/>
        </p:nvSpPr>
        <p:spPr>
          <a:xfrm>
            <a:off x="9756746" y="3063351"/>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41" name="Полилиния: фигура 1440">
            <a:extLst>
              <a:ext uri="{FF2B5EF4-FFF2-40B4-BE49-F238E27FC236}">
                <a16:creationId xmlns:a16="http://schemas.microsoft.com/office/drawing/2014/main" id="{5DE05E0A-6A90-BF0C-8AE7-1EF9345D4D07}"/>
              </a:ext>
            </a:extLst>
          </p:cNvPr>
          <p:cNvSpPr/>
          <p:nvPr/>
        </p:nvSpPr>
        <p:spPr>
          <a:xfrm>
            <a:off x="9756746" y="3063351"/>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42" name="Полилиния: фигура 1441">
            <a:extLst>
              <a:ext uri="{FF2B5EF4-FFF2-40B4-BE49-F238E27FC236}">
                <a16:creationId xmlns:a16="http://schemas.microsoft.com/office/drawing/2014/main" id="{132A8E86-57AF-DDEF-5305-87CEA243EAF4}"/>
              </a:ext>
            </a:extLst>
          </p:cNvPr>
          <p:cNvSpPr/>
          <p:nvPr/>
        </p:nvSpPr>
        <p:spPr>
          <a:xfrm>
            <a:off x="9756746" y="3111833"/>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43" name="Полилиния: фигура 1442">
            <a:extLst>
              <a:ext uri="{FF2B5EF4-FFF2-40B4-BE49-F238E27FC236}">
                <a16:creationId xmlns:a16="http://schemas.microsoft.com/office/drawing/2014/main" id="{99DC47DA-37D8-8368-FD3F-F1F7D0944029}"/>
              </a:ext>
            </a:extLst>
          </p:cNvPr>
          <p:cNvSpPr/>
          <p:nvPr/>
        </p:nvSpPr>
        <p:spPr>
          <a:xfrm>
            <a:off x="9756746" y="3111833"/>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444" name="Полилиния: фигура 1443">
            <a:extLst>
              <a:ext uri="{FF2B5EF4-FFF2-40B4-BE49-F238E27FC236}">
                <a16:creationId xmlns:a16="http://schemas.microsoft.com/office/drawing/2014/main" id="{FF5B5820-7C91-6DB8-51D8-662010BAC1B9}"/>
              </a:ext>
            </a:extLst>
          </p:cNvPr>
          <p:cNvSpPr/>
          <p:nvPr/>
        </p:nvSpPr>
        <p:spPr>
          <a:xfrm>
            <a:off x="9675403" y="3104022"/>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445" name="Полилиния: фигура 1444">
            <a:extLst>
              <a:ext uri="{FF2B5EF4-FFF2-40B4-BE49-F238E27FC236}">
                <a16:creationId xmlns:a16="http://schemas.microsoft.com/office/drawing/2014/main" id="{5A9C5ABC-7DAC-B014-1D3C-7C288916AC8C}"/>
              </a:ext>
            </a:extLst>
          </p:cNvPr>
          <p:cNvSpPr/>
          <p:nvPr/>
        </p:nvSpPr>
        <p:spPr>
          <a:xfrm>
            <a:off x="9675403" y="3104022"/>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446" name="Полилиния: фигура 1445">
            <a:extLst>
              <a:ext uri="{FF2B5EF4-FFF2-40B4-BE49-F238E27FC236}">
                <a16:creationId xmlns:a16="http://schemas.microsoft.com/office/drawing/2014/main" id="{2B21F208-7D04-4E33-7CC3-C240CC5E53DC}"/>
              </a:ext>
            </a:extLst>
          </p:cNvPr>
          <p:cNvSpPr/>
          <p:nvPr/>
        </p:nvSpPr>
        <p:spPr>
          <a:xfrm>
            <a:off x="9798656" y="3075733"/>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1447" name="Полилиния: фигура 1446">
            <a:extLst>
              <a:ext uri="{FF2B5EF4-FFF2-40B4-BE49-F238E27FC236}">
                <a16:creationId xmlns:a16="http://schemas.microsoft.com/office/drawing/2014/main" id="{2F3DC170-6555-AA0B-4D17-B8785B90B954}"/>
              </a:ext>
            </a:extLst>
          </p:cNvPr>
          <p:cNvSpPr/>
          <p:nvPr/>
        </p:nvSpPr>
        <p:spPr>
          <a:xfrm>
            <a:off x="9798656" y="3075733"/>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1448" name="Полилиния: фигура 1447">
            <a:extLst>
              <a:ext uri="{FF2B5EF4-FFF2-40B4-BE49-F238E27FC236}">
                <a16:creationId xmlns:a16="http://schemas.microsoft.com/office/drawing/2014/main" id="{C0F96CC3-2F1E-554F-0C55-5D9B64C11482}"/>
              </a:ext>
            </a:extLst>
          </p:cNvPr>
          <p:cNvSpPr/>
          <p:nvPr/>
        </p:nvSpPr>
        <p:spPr>
          <a:xfrm>
            <a:off x="9738267" y="3108690"/>
            <a:ext cx="24670" cy="31337"/>
          </a:xfrm>
          <a:custGeom>
            <a:avLst/>
            <a:gdLst>
              <a:gd name="connsiteX0" fmla="*/ 0 w 24670"/>
              <a:gd name="connsiteY0" fmla="*/ 14288 h 31337"/>
              <a:gd name="connsiteX1" fmla="*/ 0 w 24670"/>
              <a:gd name="connsiteY1" fmla="*/ 31337 h 31337"/>
              <a:gd name="connsiteX2" fmla="*/ 24670 w 24670"/>
              <a:gd name="connsiteY2" fmla="*/ 17050 h 31337"/>
              <a:gd name="connsiteX3" fmla="*/ 24670 w 24670"/>
              <a:gd name="connsiteY3" fmla="*/ 0 h 31337"/>
              <a:gd name="connsiteX4" fmla="*/ 0 w 24670"/>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14288"/>
                </a:moveTo>
                <a:lnTo>
                  <a:pt x="0" y="31337"/>
                </a:lnTo>
                <a:lnTo>
                  <a:pt x="24670" y="17050"/>
                </a:lnTo>
                <a:lnTo>
                  <a:pt x="24670" y="0"/>
                </a:lnTo>
                <a:lnTo>
                  <a:pt x="0" y="14288"/>
                </a:lnTo>
                <a:close/>
              </a:path>
            </a:pathLst>
          </a:custGeom>
          <a:solidFill>
            <a:srgbClr val="EFF6FE"/>
          </a:solidFill>
          <a:ln w="9525" cap="flat">
            <a:noFill/>
            <a:prstDash val="solid"/>
            <a:miter/>
          </a:ln>
        </p:spPr>
        <p:txBody>
          <a:bodyPr rtlCol="0" anchor="ctr"/>
          <a:lstStyle/>
          <a:p>
            <a:endParaRPr lang="ru-RU"/>
          </a:p>
        </p:txBody>
      </p:sp>
      <p:sp>
        <p:nvSpPr>
          <p:cNvPr id="1449" name="Полилиния: фигура 1448">
            <a:extLst>
              <a:ext uri="{FF2B5EF4-FFF2-40B4-BE49-F238E27FC236}">
                <a16:creationId xmlns:a16="http://schemas.microsoft.com/office/drawing/2014/main" id="{F6893040-04E4-4EC3-34A9-C58EABC791C3}"/>
              </a:ext>
            </a:extLst>
          </p:cNvPr>
          <p:cNvSpPr/>
          <p:nvPr/>
        </p:nvSpPr>
        <p:spPr>
          <a:xfrm>
            <a:off x="9738267" y="3108690"/>
            <a:ext cx="24670" cy="31337"/>
          </a:xfrm>
          <a:custGeom>
            <a:avLst/>
            <a:gdLst>
              <a:gd name="connsiteX0" fmla="*/ 0 w 24670"/>
              <a:gd name="connsiteY0" fmla="*/ 31337 h 31337"/>
              <a:gd name="connsiteX1" fmla="*/ 24670 w 24670"/>
              <a:gd name="connsiteY1" fmla="*/ 17050 h 31337"/>
              <a:gd name="connsiteX2" fmla="*/ 24670 w 24670"/>
              <a:gd name="connsiteY2" fmla="*/ 0 h 31337"/>
              <a:gd name="connsiteX3" fmla="*/ 0 w 24670"/>
              <a:gd name="connsiteY3" fmla="*/ 14288 h 31337"/>
              <a:gd name="connsiteX4" fmla="*/ 0 w 24670"/>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31337"/>
                </a:moveTo>
                <a:lnTo>
                  <a:pt x="24670" y="17050"/>
                </a:lnTo>
                <a:lnTo>
                  <a:pt x="24670"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1450" name="Полилиния: фигура 1449">
            <a:extLst>
              <a:ext uri="{FF2B5EF4-FFF2-40B4-BE49-F238E27FC236}">
                <a16:creationId xmlns:a16="http://schemas.microsoft.com/office/drawing/2014/main" id="{9860EC8B-CEF8-4345-8609-244D29291244}"/>
              </a:ext>
            </a:extLst>
          </p:cNvPr>
          <p:cNvSpPr/>
          <p:nvPr/>
        </p:nvSpPr>
        <p:spPr>
          <a:xfrm>
            <a:off x="9807990" y="310078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51" name="Полилиния: фигура 1450">
            <a:extLst>
              <a:ext uri="{FF2B5EF4-FFF2-40B4-BE49-F238E27FC236}">
                <a16:creationId xmlns:a16="http://schemas.microsoft.com/office/drawing/2014/main" id="{8A9EFE1C-1678-DA9B-5909-8C399CB5AD32}"/>
              </a:ext>
            </a:extLst>
          </p:cNvPr>
          <p:cNvSpPr/>
          <p:nvPr/>
        </p:nvSpPr>
        <p:spPr>
          <a:xfrm>
            <a:off x="9807990" y="310078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52" name="Полилиния: фигура 1451">
            <a:extLst>
              <a:ext uri="{FF2B5EF4-FFF2-40B4-BE49-F238E27FC236}">
                <a16:creationId xmlns:a16="http://schemas.microsoft.com/office/drawing/2014/main" id="{94F44034-E8AF-C661-1729-35A568A31C81}"/>
              </a:ext>
            </a:extLst>
          </p:cNvPr>
          <p:cNvSpPr/>
          <p:nvPr/>
        </p:nvSpPr>
        <p:spPr>
          <a:xfrm>
            <a:off x="9675403" y="3140884"/>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453" name="Полилиния: фигура 1452">
            <a:extLst>
              <a:ext uri="{FF2B5EF4-FFF2-40B4-BE49-F238E27FC236}">
                <a16:creationId xmlns:a16="http://schemas.microsoft.com/office/drawing/2014/main" id="{48C4FC52-31B9-E489-5BAB-E2131FF5DA69}"/>
              </a:ext>
            </a:extLst>
          </p:cNvPr>
          <p:cNvSpPr/>
          <p:nvPr/>
        </p:nvSpPr>
        <p:spPr>
          <a:xfrm>
            <a:off x="9675403" y="3140884"/>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454" name="Полилиния: фигура 1453">
            <a:extLst>
              <a:ext uri="{FF2B5EF4-FFF2-40B4-BE49-F238E27FC236}">
                <a16:creationId xmlns:a16="http://schemas.microsoft.com/office/drawing/2014/main" id="{3B22FB07-9E54-800E-F923-07549EC4CD69}"/>
              </a:ext>
            </a:extLst>
          </p:cNvPr>
          <p:cNvSpPr/>
          <p:nvPr/>
        </p:nvSpPr>
        <p:spPr>
          <a:xfrm>
            <a:off x="9675403" y="2996771"/>
            <a:ext cx="21431" cy="29527"/>
          </a:xfrm>
          <a:custGeom>
            <a:avLst/>
            <a:gdLst>
              <a:gd name="connsiteX0" fmla="*/ 21431 w 21431"/>
              <a:gd name="connsiteY0" fmla="*/ 0 h 29527"/>
              <a:gd name="connsiteX1" fmla="*/ 0 w 21431"/>
              <a:gd name="connsiteY1" fmla="*/ 12478 h 29527"/>
              <a:gd name="connsiteX2" fmla="*/ 0 w 21431"/>
              <a:gd name="connsiteY2" fmla="*/ 29527 h 29527"/>
              <a:gd name="connsiteX3" fmla="*/ 21431 w 21431"/>
              <a:gd name="connsiteY3" fmla="*/ 17050 h 29527"/>
              <a:gd name="connsiteX4" fmla="*/ 21431 w 21431"/>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21431" y="0"/>
                </a:moveTo>
                <a:lnTo>
                  <a:pt x="0" y="12478"/>
                </a:lnTo>
                <a:lnTo>
                  <a:pt x="0" y="29527"/>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1455" name="Полилиния: фигура 1454">
            <a:extLst>
              <a:ext uri="{FF2B5EF4-FFF2-40B4-BE49-F238E27FC236}">
                <a16:creationId xmlns:a16="http://schemas.microsoft.com/office/drawing/2014/main" id="{70BE12D3-C0C3-37F1-F75A-5FE5F2C58B90}"/>
              </a:ext>
            </a:extLst>
          </p:cNvPr>
          <p:cNvSpPr/>
          <p:nvPr/>
        </p:nvSpPr>
        <p:spPr>
          <a:xfrm>
            <a:off x="9675403" y="2996771"/>
            <a:ext cx="21431" cy="29527"/>
          </a:xfrm>
          <a:custGeom>
            <a:avLst/>
            <a:gdLst>
              <a:gd name="connsiteX0" fmla="*/ 0 w 21431"/>
              <a:gd name="connsiteY0" fmla="*/ 12478 h 29527"/>
              <a:gd name="connsiteX1" fmla="*/ 0 w 21431"/>
              <a:gd name="connsiteY1" fmla="*/ 29527 h 29527"/>
              <a:gd name="connsiteX2" fmla="*/ 21431 w 21431"/>
              <a:gd name="connsiteY2" fmla="*/ 17050 h 29527"/>
              <a:gd name="connsiteX3" fmla="*/ 21431 w 21431"/>
              <a:gd name="connsiteY3" fmla="*/ 0 h 29527"/>
              <a:gd name="connsiteX4" fmla="*/ 0 w 21431"/>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0" y="12478"/>
                </a:moveTo>
                <a:lnTo>
                  <a:pt x="0" y="29527"/>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456" name="Полилиния: фигура 1455">
            <a:extLst>
              <a:ext uri="{FF2B5EF4-FFF2-40B4-BE49-F238E27FC236}">
                <a16:creationId xmlns:a16="http://schemas.microsoft.com/office/drawing/2014/main" id="{3C9C3502-3156-4BA8-D6C0-2837D40FC9DD}"/>
              </a:ext>
            </a:extLst>
          </p:cNvPr>
          <p:cNvSpPr/>
          <p:nvPr/>
        </p:nvSpPr>
        <p:spPr>
          <a:xfrm>
            <a:off x="9773224" y="2925429"/>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457" name="Полилиния: фигура 1456">
            <a:extLst>
              <a:ext uri="{FF2B5EF4-FFF2-40B4-BE49-F238E27FC236}">
                <a16:creationId xmlns:a16="http://schemas.microsoft.com/office/drawing/2014/main" id="{02F486EF-4530-FD7C-0F79-38A8259B65D4}"/>
              </a:ext>
            </a:extLst>
          </p:cNvPr>
          <p:cNvSpPr/>
          <p:nvPr/>
        </p:nvSpPr>
        <p:spPr>
          <a:xfrm>
            <a:off x="9773224" y="2925429"/>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458" name="Полилиния: фигура 1457">
            <a:extLst>
              <a:ext uri="{FF2B5EF4-FFF2-40B4-BE49-F238E27FC236}">
                <a16:creationId xmlns:a16="http://schemas.microsoft.com/office/drawing/2014/main" id="{6A3255C6-66D8-8261-0ACB-483F6B61DF79}"/>
              </a:ext>
            </a:extLst>
          </p:cNvPr>
          <p:cNvSpPr/>
          <p:nvPr/>
        </p:nvSpPr>
        <p:spPr>
          <a:xfrm>
            <a:off x="9705597" y="2958385"/>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459" name="Полилиния: фигура 1458">
            <a:extLst>
              <a:ext uri="{FF2B5EF4-FFF2-40B4-BE49-F238E27FC236}">
                <a16:creationId xmlns:a16="http://schemas.microsoft.com/office/drawing/2014/main" id="{C7340AC1-502A-2DE4-866F-17228041FEA2}"/>
              </a:ext>
            </a:extLst>
          </p:cNvPr>
          <p:cNvSpPr/>
          <p:nvPr/>
        </p:nvSpPr>
        <p:spPr>
          <a:xfrm>
            <a:off x="9705597" y="2958385"/>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1460" name="Полилиния: фигура 1459">
            <a:extLst>
              <a:ext uri="{FF2B5EF4-FFF2-40B4-BE49-F238E27FC236}">
                <a16:creationId xmlns:a16="http://schemas.microsoft.com/office/drawing/2014/main" id="{14E5D8FF-FF8E-FEEF-E2D8-55ED6D44F14C}"/>
              </a:ext>
            </a:extLst>
          </p:cNvPr>
          <p:cNvSpPr/>
          <p:nvPr/>
        </p:nvSpPr>
        <p:spPr>
          <a:xfrm>
            <a:off x="9737887" y="299277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461" name="Полилиния: фигура 1460">
            <a:extLst>
              <a:ext uri="{FF2B5EF4-FFF2-40B4-BE49-F238E27FC236}">
                <a16:creationId xmlns:a16="http://schemas.microsoft.com/office/drawing/2014/main" id="{C5920A55-7078-546B-62DA-92BBD2E03E04}"/>
              </a:ext>
            </a:extLst>
          </p:cNvPr>
          <p:cNvSpPr/>
          <p:nvPr/>
        </p:nvSpPr>
        <p:spPr>
          <a:xfrm>
            <a:off x="9737887" y="299277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62" name="Полилиния: фигура 1461">
            <a:extLst>
              <a:ext uri="{FF2B5EF4-FFF2-40B4-BE49-F238E27FC236}">
                <a16:creationId xmlns:a16="http://schemas.microsoft.com/office/drawing/2014/main" id="{1C00A9FB-CAAD-2A69-5699-6D719A59A216}"/>
              </a:ext>
            </a:extLst>
          </p:cNvPr>
          <p:cNvSpPr/>
          <p:nvPr/>
        </p:nvSpPr>
        <p:spPr>
          <a:xfrm>
            <a:off x="9807990" y="295200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63" name="Полилиния: фигура 1462">
            <a:extLst>
              <a:ext uri="{FF2B5EF4-FFF2-40B4-BE49-F238E27FC236}">
                <a16:creationId xmlns:a16="http://schemas.microsoft.com/office/drawing/2014/main" id="{340C9091-D450-85EE-9C81-C8679DC8CC9A}"/>
              </a:ext>
            </a:extLst>
          </p:cNvPr>
          <p:cNvSpPr/>
          <p:nvPr/>
        </p:nvSpPr>
        <p:spPr>
          <a:xfrm>
            <a:off x="9807990" y="295200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64" name="Полилиния: фигура 1463">
            <a:extLst>
              <a:ext uri="{FF2B5EF4-FFF2-40B4-BE49-F238E27FC236}">
                <a16:creationId xmlns:a16="http://schemas.microsoft.com/office/drawing/2014/main" id="{3650CDE0-D99C-3C8D-0D1B-40141F2EE7A5}"/>
              </a:ext>
            </a:extLst>
          </p:cNvPr>
          <p:cNvSpPr/>
          <p:nvPr/>
        </p:nvSpPr>
        <p:spPr>
          <a:xfrm>
            <a:off x="9756746" y="2963529"/>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65" name="Полилиния: фигура 1464">
            <a:extLst>
              <a:ext uri="{FF2B5EF4-FFF2-40B4-BE49-F238E27FC236}">
                <a16:creationId xmlns:a16="http://schemas.microsoft.com/office/drawing/2014/main" id="{7BFE1F9A-5E77-0579-35A8-C606AC9A5D7B}"/>
              </a:ext>
            </a:extLst>
          </p:cNvPr>
          <p:cNvSpPr/>
          <p:nvPr/>
        </p:nvSpPr>
        <p:spPr>
          <a:xfrm>
            <a:off x="9756746" y="2963529"/>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66" name="Полилиния: фигура 1465">
            <a:extLst>
              <a:ext uri="{FF2B5EF4-FFF2-40B4-BE49-F238E27FC236}">
                <a16:creationId xmlns:a16="http://schemas.microsoft.com/office/drawing/2014/main" id="{BA1F14B5-D5F6-D59C-3396-7B5D854BAD51}"/>
              </a:ext>
            </a:extLst>
          </p:cNvPr>
          <p:cNvSpPr/>
          <p:nvPr/>
        </p:nvSpPr>
        <p:spPr>
          <a:xfrm>
            <a:off x="9756746" y="3012011"/>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67" name="Полилиния: фигура 1466">
            <a:extLst>
              <a:ext uri="{FF2B5EF4-FFF2-40B4-BE49-F238E27FC236}">
                <a16:creationId xmlns:a16="http://schemas.microsoft.com/office/drawing/2014/main" id="{E15E2E1E-364C-76DF-D647-3C09321226B6}"/>
              </a:ext>
            </a:extLst>
          </p:cNvPr>
          <p:cNvSpPr/>
          <p:nvPr/>
        </p:nvSpPr>
        <p:spPr>
          <a:xfrm>
            <a:off x="9756746" y="3012011"/>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68" name="Полилиния: фигура 1467">
            <a:extLst>
              <a:ext uri="{FF2B5EF4-FFF2-40B4-BE49-F238E27FC236}">
                <a16:creationId xmlns:a16="http://schemas.microsoft.com/office/drawing/2014/main" id="{4D947854-FB73-2C2B-D304-B5D645FF4918}"/>
              </a:ext>
            </a:extLst>
          </p:cNvPr>
          <p:cNvSpPr/>
          <p:nvPr/>
        </p:nvSpPr>
        <p:spPr>
          <a:xfrm>
            <a:off x="9675403" y="300420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469" name="Полилиния: фигура 1468">
            <a:extLst>
              <a:ext uri="{FF2B5EF4-FFF2-40B4-BE49-F238E27FC236}">
                <a16:creationId xmlns:a16="http://schemas.microsoft.com/office/drawing/2014/main" id="{3683C0E1-D057-8843-BAC7-9B41E08C7235}"/>
              </a:ext>
            </a:extLst>
          </p:cNvPr>
          <p:cNvSpPr/>
          <p:nvPr/>
        </p:nvSpPr>
        <p:spPr>
          <a:xfrm>
            <a:off x="9675403" y="300420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470" name="Полилиния: фигура 1469">
            <a:extLst>
              <a:ext uri="{FF2B5EF4-FFF2-40B4-BE49-F238E27FC236}">
                <a16:creationId xmlns:a16="http://schemas.microsoft.com/office/drawing/2014/main" id="{473E665C-6C39-1967-52E1-40504FB2B591}"/>
              </a:ext>
            </a:extLst>
          </p:cNvPr>
          <p:cNvSpPr/>
          <p:nvPr/>
        </p:nvSpPr>
        <p:spPr>
          <a:xfrm>
            <a:off x="9675403" y="3032776"/>
            <a:ext cx="45529" cy="43910"/>
          </a:xfrm>
          <a:custGeom>
            <a:avLst/>
            <a:gdLst>
              <a:gd name="connsiteX0" fmla="*/ 45529 w 45529"/>
              <a:gd name="connsiteY0" fmla="*/ 0 h 43910"/>
              <a:gd name="connsiteX1" fmla="*/ 0 w 45529"/>
              <a:gd name="connsiteY1" fmla="*/ 26860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0"/>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1471" name="Полилиния: фигура 1470">
            <a:extLst>
              <a:ext uri="{FF2B5EF4-FFF2-40B4-BE49-F238E27FC236}">
                <a16:creationId xmlns:a16="http://schemas.microsoft.com/office/drawing/2014/main" id="{E1642216-CA2F-6689-BBAC-F4DA87C57961}"/>
              </a:ext>
            </a:extLst>
          </p:cNvPr>
          <p:cNvSpPr/>
          <p:nvPr/>
        </p:nvSpPr>
        <p:spPr>
          <a:xfrm>
            <a:off x="9675403" y="3032776"/>
            <a:ext cx="45529" cy="43910"/>
          </a:xfrm>
          <a:custGeom>
            <a:avLst/>
            <a:gdLst>
              <a:gd name="connsiteX0" fmla="*/ 0 w 45529"/>
              <a:gd name="connsiteY0" fmla="*/ 26860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29" y="17050"/>
                </a:lnTo>
                <a:lnTo>
                  <a:pt x="45529"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472" name="Полилиния: фигура 1471">
            <a:extLst>
              <a:ext uri="{FF2B5EF4-FFF2-40B4-BE49-F238E27FC236}">
                <a16:creationId xmlns:a16="http://schemas.microsoft.com/office/drawing/2014/main" id="{6CDFC4CA-7CFB-D5D1-FE3D-B3F7E5373B98}"/>
              </a:ext>
            </a:extLst>
          </p:cNvPr>
          <p:cNvSpPr/>
          <p:nvPr/>
        </p:nvSpPr>
        <p:spPr>
          <a:xfrm>
            <a:off x="9773224" y="2994580"/>
            <a:ext cx="14192" cy="25336"/>
          </a:xfrm>
          <a:custGeom>
            <a:avLst/>
            <a:gdLst>
              <a:gd name="connsiteX0" fmla="*/ 14193 w 14192"/>
              <a:gd name="connsiteY0" fmla="*/ 0 h 25336"/>
              <a:gd name="connsiteX1" fmla="*/ 0 w 14192"/>
              <a:gd name="connsiteY1" fmla="*/ 8287 h 25336"/>
              <a:gd name="connsiteX2" fmla="*/ 0 w 14192"/>
              <a:gd name="connsiteY2" fmla="*/ 25336 h 25336"/>
              <a:gd name="connsiteX3" fmla="*/ 14193 w 14192"/>
              <a:gd name="connsiteY3" fmla="*/ 17050 h 25336"/>
              <a:gd name="connsiteX4" fmla="*/ 14193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3" y="0"/>
                </a:moveTo>
                <a:lnTo>
                  <a:pt x="0" y="8287"/>
                </a:lnTo>
                <a:lnTo>
                  <a:pt x="0" y="25336"/>
                </a:lnTo>
                <a:lnTo>
                  <a:pt x="14193" y="17050"/>
                </a:lnTo>
                <a:lnTo>
                  <a:pt x="14193" y="0"/>
                </a:lnTo>
                <a:close/>
              </a:path>
            </a:pathLst>
          </a:custGeom>
          <a:solidFill>
            <a:srgbClr val="EFF6FE"/>
          </a:solidFill>
          <a:ln w="9525" cap="flat">
            <a:noFill/>
            <a:prstDash val="solid"/>
            <a:miter/>
          </a:ln>
        </p:spPr>
        <p:txBody>
          <a:bodyPr rtlCol="0" anchor="ctr"/>
          <a:lstStyle/>
          <a:p>
            <a:endParaRPr lang="ru-RU"/>
          </a:p>
        </p:txBody>
      </p:sp>
      <p:sp>
        <p:nvSpPr>
          <p:cNvPr id="1473" name="Полилиния: фигура 1472">
            <a:extLst>
              <a:ext uri="{FF2B5EF4-FFF2-40B4-BE49-F238E27FC236}">
                <a16:creationId xmlns:a16="http://schemas.microsoft.com/office/drawing/2014/main" id="{746B909A-84A5-D4ED-1320-EB7ACB80D9A4}"/>
              </a:ext>
            </a:extLst>
          </p:cNvPr>
          <p:cNvSpPr/>
          <p:nvPr/>
        </p:nvSpPr>
        <p:spPr>
          <a:xfrm>
            <a:off x="9773224" y="2994580"/>
            <a:ext cx="14192" cy="25336"/>
          </a:xfrm>
          <a:custGeom>
            <a:avLst/>
            <a:gdLst>
              <a:gd name="connsiteX0" fmla="*/ 0 w 14192"/>
              <a:gd name="connsiteY0" fmla="*/ 8287 h 25336"/>
              <a:gd name="connsiteX1" fmla="*/ 0 w 14192"/>
              <a:gd name="connsiteY1" fmla="*/ 25336 h 25336"/>
              <a:gd name="connsiteX2" fmla="*/ 14193 w 14192"/>
              <a:gd name="connsiteY2" fmla="*/ 17050 h 25336"/>
              <a:gd name="connsiteX3" fmla="*/ 14193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6"/>
                </a:lnTo>
                <a:lnTo>
                  <a:pt x="14193" y="17050"/>
                </a:lnTo>
                <a:lnTo>
                  <a:pt x="14193"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1474" name="Полилиния: фигура 1473">
            <a:extLst>
              <a:ext uri="{FF2B5EF4-FFF2-40B4-BE49-F238E27FC236}">
                <a16:creationId xmlns:a16="http://schemas.microsoft.com/office/drawing/2014/main" id="{36111021-339E-147C-BF81-99DC0097CC32}"/>
              </a:ext>
            </a:extLst>
          </p:cNvPr>
          <p:cNvSpPr/>
          <p:nvPr/>
        </p:nvSpPr>
        <p:spPr>
          <a:xfrm>
            <a:off x="9807990" y="3000867"/>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75" name="Полилиния: фигура 1474">
            <a:extLst>
              <a:ext uri="{FF2B5EF4-FFF2-40B4-BE49-F238E27FC236}">
                <a16:creationId xmlns:a16="http://schemas.microsoft.com/office/drawing/2014/main" id="{911272FB-01E6-067C-7E4D-31751FF72A73}"/>
              </a:ext>
            </a:extLst>
          </p:cNvPr>
          <p:cNvSpPr/>
          <p:nvPr/>
        </p:nvSpPr>
        <p:spPr>
          <a:xfrm>
            <a:off x="9807990" y="3000867"/>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476" name="Полилиния: фигура 1475">
            <a:extLst>
              <a:ext uri="{FF2B5EF4-FFF2-40B4-BE49-F238E27FC236}">
                <a16:creationId xmlns:a16="http://schemas.microsoft.com/office/drawing/2014/main" id="{21E66A0F-4890-1FC4-5CBD-321A14B375DC}"/>
              </a:ext>
            </a:extLst>
          </p:cNvPr>
          <p:cNvSpPr/>
          <p:nvPr/>
        </p:nvSpPr>
        <p:spPr>
          <a:xfrm>
            <a:off x="9675403" y="3041062"/>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477" name="Полилиния: фигура 1476">
            <a:extLst>
              <a:ext uri="{FF2B5EF4-FFF2-40B4-BE49-F238E27FC236}">
                <a16:creationId xmlns:a16="http://schemas.microsoft.com/office/drawing/2014/main" id="{08B2FFF0-4E1A-AAE7-31B8-BDD74DF6E3F9}"/>
              </a:ext>
            </a:extLst>
          </p:cNvPr>
          <p:cNvSpPr/>
          <p:nvPr/>
        </p:nvSpPr>
        <p:spPr>
          <a:xfrm>
            <a:off x="9675403" y="3041062"/>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478" name="Полилиния: фигура 1477">
            <a:extLst>
              <a:ext uri="{FF2B5EF4-FFF2-40B4-BE49-F238E27FC236}">
                <a16:creationId xmlns:a16="http://schemas.microsoft.com/office/drawing/2014/main" id="{28CD0A4F-A1F1-2A3D-2B7F-6ADA09681614}"/>
              </a:ext>
            </a:extLst>
          </p:cNvPr>
          <p:cNvSpPr/>
          <p:nvPr/>
        </p:nvSpPr>
        <p:spPr>
          <a:xfrm>
            <a:off x="9773224" y="2825607"/>
            <a:ext cx="46482" cy="44005"/>
          </a:xfrm>
          <a:custGeom>
            <a:avLst/>
            <a:gdLst>
              <a:gd name="connsiteX0" fmla="*/ 0 w 46482"/>
              <a:gd name="connsiteY0" fmla="*/ 44005 h 44005"/>
              <a:gd name="connsiteX1" fmla="*/ 46482 w 46482"/>
              <a:gd name="connsiteY1" fmla="*/ 16954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6954"/>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479" name="Полилиния: фигура 1478">
            <a:extLst>
              <a:ext uri="{FF2B5EF4-FFF2-40B4-BE49-F238E27FC236}">
                <a16:creationId xmlns:a16="http://schemas.microsoft.com/office/drawing/2014/main" id="{AF46C0A1-A1EC-CF6A-0C5F-6EF25E974BFD}"/>
              </a:ext>
            </a:extLst>
          </p:cNvPr>
          <p:cNvSpPr/>
          <p:nvPr/>
        </p:nvSpPr>
        <p:spPr>
          <a:xfrm>
            <a:off x="9773224" y="2825607"/>
            <a:ext cx="46482" cy="44005"/>
          </a:xfrm>
          <a:custGeom>
            <a:avLst/>
            <a:gdLst>
              <a:gd name="connsiteX0" fmla="*/ 46482 w 46482"/>
              <a:gd name="connsiteY0" fmla="*/ 16954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6954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6954"/>
                </a:moveTo>
                <a:lnTo>
                  <a:pt x="46482" y="0"/>
                </a:lnTo>
                <a:lnTo>
                  <a:pt x="0" y="26956"/>
                </a:lnTo>
                <a:lnTo>
                  <a:pt x="0" y="44005"/>
                </a:lnTo>
                <a:lnTo>
                  <a:pt x="46482" y="16954"/>
                </a:lnTo>
                <a:close/>
              </a:path>
            </a:pathLst>
          </a:custGeom>
          <a:noFill/>
          <a:ln w="1270" cap="flat">
            <a:solidFill>
              <a:srgbClr val="000000">
                <a:alpha val="0"/>
              </a:srgbClr>
            </a:solidFill>
            <a:prstDash val="solid"/>
            <a:miter/>
          </a:ln>
        </p:spPr>
        <p:txBody>
          <a:bodyPr rtlCol="0" anchor="ctr"/>
          <a:lstStyle/>
          <a:p>
            <a:endParaRPr lang="ru-RU"/>
          </a:p>
        </p:txBody>
      </p:sp>
      <p:sp>
        <p:nvSpPr>
          <p:cNvPr id="1480" name="Полилиния: фигура 1479">
            <a:extLst>
              <a:ext uri="{FF2B5EF4-FFF2-40B4-BE49-F238E27FC236}">
                <a16:creationId xmlns:a16="http://schemas.microsoft.com/office/drawing/2014/main" id="{AD68CCAC-9CED-562A-D153-44113C2EB4AA}"/>
              </a:ext>
            </a:extLst>
          </p:cNvPr>
          <p:cNvSpPr/>
          <p:nvPr/>
        </p:nvSpPr>
        <p:spPr>
          <a:xfrm>
            <a:off x="9705597" y="2858468"/>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481" name="Полилиния: фигура 1480">
            <a:extLst>
              <a:ext uri="{FF2B5EF4-FFF2-40B4-BE49-F238E27FC236}">
                <a16:creationId xmlns:a16="http://schemas.microsoft.com/office/drawing/2014/main" id="{025DEE64-3E4B-1C7D-A703-2D553314A987}"/>
              </a:ext>
            </a:extLst>
          </p:cNvPr>
          <p:cNvSpPr/>
          <p:nvPr/>
        </p:nvSpPr>
        <p:spPr>
          <a:xfrm>
            <a:off x="9705597" y="2858468"/>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1482" name="Полилиния: фигура 1481">
            <a:extLst>
              <a:ext uri="{FF2B5EF4-FFF2-40B4-BE49-F238E27FC236}">
                <a16:creationId xmlns:a16="http://schemas.microsoft.com/office/drawing/2014/main" id="{D77177CB-097F-5930-4028-096268D8CC88}"/>
              </a:ext>
            </a:extLst>
          </p:cNvPr>
          <p:cNvSpPr/>
          <p:nvPr/>
        </p:nvSpPr>
        <p:spPr>
          <a:xfrm>
            <a:off x="9737887" y="2892853"/>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483" name="Полилиния: фигура 1482">
            <a:extLst>
              <a:ext uri="{FF2B5EF4-FFF2-40B4-BE49-F238E27FC236}">
                <a16:creationId xmlns:a16="http://schemas.microsoft.com/office/drawing/2014/main" id="{FE3BB9E8-2C7B-E4EE-E0FD-51651C199E5C}"/>
              </a:ext>
            </a:extLst>
          </p:cNvPr>
          <p:cNvSpPr/>
          <p:nvPr/>
        </p:nvSpPr>
        <p:spPr>
          <a:xfrm>
            <a:off x="9737887" y="2892853"/>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484" name="Полилиния: фигура 1483">
            <a:extLst>
              <a:ext uri="{FF2B5EF4-FFF2-40B4-BE49-F238E27FC236}">
                <a16:creationId xmlns:a16="http://schemas.microsoft.com/office/drawing/2014/main" id="{6F295ECA-A9A0-CCF7-E0DD-AA83AF53D0CE}"/>
              </a:ext>
            </a:extLst>
          </p:cNvPr>
          <p:cNvSpPr/>
          <p:nvPr/>
        </p:nvSpPr>
        <p:spPr>
          <a:xfrm>
            <a:off x="9807990" y="285218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85" name="Полилиния: фигура 1484">
            <a:extLst>
              <a:ext uri="{FF2B5EF4-FFF2-40B4-BE49-F238E27FC236}">
                <a16:creationId xmlns:a16="http://schemas.microsoft.com/office/drawing/2014/main" id="{5344596D-5C6E-65F7-15AC-29E4264AC4E0}"/>
              </a:ext>
            </a:extLst>
          </p:cNvPr>
          <p:cNvSpPr/>
          <p:nvPr/>
        </p:nvSpPr>
        <p:spPr>
          <a:xfrm>
            <a:off x="9807990" y="285218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86" name="Полилиния: фигура 1485">
            <a:extLst>
              <a:ext uri="{FF2B5EF4-FFF2-40B4-BE49-F238E27FC236}">
                <a16:creationId xmlns:a16="http://schemas.microsoft.com/office/drawing/2014/main" id="{C48433BC-BE04-807D-A225-8400B2C7D492}"/>
              </a:ext>
            </a:extLst>
          </p:cNvPr>
          <p:cNvSpPr/>
          <p:nvPr/>
        </p:nvSpPr>
        <p:spPr>
          <a:xfrm>
            <a:off x="9756746" y="2863612"/>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87" name="Полилиния: фигура 1486">
            <a:extLst>
              <a:ext uri="{FF2B5EF4-FFF2-40B4-BE49-F238E27FC236}">
                <a16:creationId xmlns:a16="http://schemas.microsoft.com/office/drawing/2014/main" id="{2811B133-AEF3-1A40-1401-11514E0BF35D}"/>
              </a:ext>
            </a:extLst>
          </p:cNvPr>
          <p:cNvSpPr/>
          <p:nvPr/>
        </p:nvSpPr>
        <p:spPr>
          <a:xfrm>
            <a:off x="9756746" y="2863612"/>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488" name="Полилиния: фигура 1487">
            <a:extLst>
              <a:ext uri="{FF2B5EF4-FFF2-40B4-BE49-F238E27FC236}">
                <a16:creationId xmlns:a16="http://schemas.microsoft.com/office/drawing/2014/main" id="{F2EAEC88-5808-2854-ECB8-AB5D1BB3DAD9}"/>
              </a:ext>
            </a:extLst>
          </p:cNvPr>
          <p:cNvSpPr/>
          <p:nvPr/>
        </p:nvSpPr>
        <p:spPr>
          <a:xfrm>
            <a:off x="9756746" y="2912094"/>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89" name="Полилиния: фигура 1488">
            <a:extLst>
              <a:ext uri="{FF2B5EF4-FFF2-40B4-BE49-F238E27FC236}">
                <a16:creationId xmlns:a16="http://schemas.microsoft.com/office/drawing/2014/main" id="{2A7E255D-DAF3-A82C-0217-057D99553681}"/>
              </a:ext>
            </a:extLst>
          </p:cNvPr>
          <p:cNvSpPr/>
          <p:nvPr/>
        </p:nvSpPr>
        <p:spPr>
          <a:xfrm>
            <a:off x="9756746" y="2912094"/>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490" name="Полилиния: фигура 1489">
            <a:extLst>
              <a:ext uri="{FF2B5EF4-FFF2-40B4-BE49-F238E27FC236}">
                <a16:creationId xmlns:a16="http://schemas.microsoft.com/office/drawing/2014/main" id="{BE259524-7172-6F95-7B86-3C0647C3F41B}"/>
              </a:ext>
            </a:extLst>
          </p:cNvPr>
          <p:cNvSpPr/>
          <p:nvPr/>
        </p:nvSpPr>
        <p:spPr>
          <a:xfrm>
            <a:off x="9675403" y="2904283"/>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491" name="Полилиния: фигура 1490">
            <a:extLst>
              <a:ext uri="{FF2B5EF4-FFF2-40B4-BE49-F238E27FC236}">
                <a16:creationId xmlns:a16="http://schemas.microsoft.com/office/drawing/2014/main" id="{E2D34755-726A-E76E-032B-C5EAD65FC28F}"/>
              </a:ext>
            </a:extLst>
          </p:cNvPr>
          <p:cNvSpPr/>
          <p:nvPr/>
        </p:nvSpPr>
        <p:spPr>
          <a:xfrm>
            <a:off x="9675403" y="2904283"/>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492" name="Полилиния: фигура 1491">
            <a:extLst>
              <a:ext uri="{FF2B5EF4-FFF2-40B4-BE49-F238E27FC236}">
                <a16:creationId xmlns:a16="http://schemas.microsoft.com/office/drawing/2014/main" id="{466D8222-4AFA-2FE9-5ABF-A508B1308949}"/>
              </a:ext>
            </a:extLst>
          </p:cNvPr>
          <p:cNvSpPr/>
          <p:nvPr/>
        </p:nvSpPr>
        <p:spPr>
          <a:xfrm>
            <a:off x="9675403" y="2932858"/>
            <a:ext cx="45529" cy="44005"/>
          </a:xfrm>
          <a:custGeom>
            <a:avLst/>
            <a:gdLst>
              <a:gd name="connsiteX0" fmla="*/ 45529 w 45529"/>
              <a:gd name="connsiteY0" fmla="*/ 0 h 44005"/>
              <a:gd name="connsiteX1" fmla="*/ 0 w 45529"/>
              <a:gd name="connsiteY1" fmla="*/ 26956 h 44005"/>
              <a:gd name="connsiteX2" fmla="*/ 0 w 45529"/>
              <a:gd name="connsiteY2" fmla="*/ 44006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6"/>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1493" name="Полилиния: фигура 1492">
            <a:extLst>
              <a:ext uri="{FF2B5EF4-FFF2-40B4-BE49-F238E27FC236}">
                <a16:creationId xmlns:a16="http://schemas.microsoft.com/office/drawing/2014/main" id="{DD9AADE8-236B-B3E3-F982-711436A58CE5}"/>
              </a:ext>
            </a:extLst>
          </p:cNvPr>
          <p:cNvSpPr/>
          <p:nvPr/>
        </p:nvSpPr>
        <p:spPr>
          <a:xfrm>
            <a:off x="9675403" y="2932858"/>
            <a:ext cx="45529" cy="44005"/>
          </a:xfrm>
          <a:custGeom>
            <a:avLst/>
            <a:gdLst>
              <a:gd name="connsiteX0" fmla="*/ 0 w 45529"/>
              <a:gd name="connsiteY0" fmla="*/ 26956 h 44005"/>
              <a:gd name="connsiteX1" fmla="*/ 0 w 45529"/>
              <a:gd name="connsiteY1" fmla="*/ 44006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6"/>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494" name="Полилиния: фигура 1493">
            <a:extLst>
              <a:ext uri="{FF2B5EF4-FFF2-40B4-BE49-F238E27FC236}">
                <a16:creationId xmlns:a16="http://schemas.microsoft.com/office/drawing/2014/main" id="{473FDF36-749A-3361-F5AA-33FB1614DC36}"/>
              </a:ext>
            </a:extLst>
          </p:cNvPr>
          <p:cNvSpPr/>
          <p:nvPr/>
        </p:nvSpPr>
        <p:spPr>
          <a:xfrm>
            <a:off x="9807990" y="290104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495" name="Полилиния: фигура 1494">
            <a:extLst>
              <a:ext uri="{FF2B5EF4-FFF2-40B4-BE49-F238E27FC236}">
                <a16:creationId xmlns:a16="http://schemas.microsoft.com/office/drawing/2014/main" id="{E2651657-FA01-55FF-4D5A-B4710FF8EF4C}"/>
              </a:ext>
            </a:extLst>
          </p:cNvPr>
          <p:cNvSpPr/>
          <p:nvPr/>
        </p:nvSpPr>
        <p:spPr>
          <a:xfrm>
            <a:off x="9807990" y="290104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496" name="Полилиния: фигура 1495">
            <a:extLst>
              <a:ext uri="{FF2B5EF4-FFF2-40B4-BE49-F238E27FC236}">
                <a16:creationId xmlns:a16="http://schemas.microsoft.com/office/drawing/2014/main" id="{8F083CE6-EFC9-B688-B10F-3173FBDA7A7A}"/>
              </a:ext>
            </a:extLst>
          </p:cNvPr>
          <p:cNvSpPr/>
          <p:nvPr/>
        </p:nvSpPr>
        <p:spPr>
          <a:xfrm>
            <a:off x="9675403" y="2941145"/>
            <a:ext cx="74104" cy="60769"/>
          </a:xfrm>
          <a:custGeom>
            <a:avLst/>
            <a:gdLst>
              <a:gd name="connsiteX0" fmla="*/ 74104 w 74104"/>
              <a:gd name="connsiteY0" fmla="*/ 0 h 60769"/>
              <a:gd name="connsiteX1" fmla="*/ 0 w 74104"/>
              <a:gd name="connsiteY1" fmla="*/ 43720 h 60769"/>
              <a:gd name="connsiteX2" fmla="*/ 0 w 74104"/>
              <a:gd name="connsiteY2" fmla="*/ 60769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69"/>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497" name="Полилиния: фигура 1496">
            <a:extLst>
              <a:ext uri="{FF2B5EF4-FFF2-40B4-BE49-F238E27FC236}">
                <a16:creationId xmlns:a16="http://schemas.microsoft.com/office/drawing/2014/main" id="{51FF3BD2-3F04-3EF7-7042-73E83C9C2B30}"/>
              </a:ext>
            </a:extLst>
          </p:cNvPr>
          <p:cNvSpPr/>
          <p:nvPr/>
        </p:nvSpPr>
        <p:spPr>
          <a:xfrm>
            <a:off x="9675403" y="2941145"/>
            <a:ext cx="74104" cy="60769"/>
          </a:xfrm>
          <a:custGeom>
            <a:avLst/>
            <a:gdLst>
              <a:gd name="connsiteX0" fmla="*/ 0 w 74104"/>
              <a:gd name="connsiteY0" fmla="*/ 43720 h 60769"/>
              <a:gd name="connsiteX1" fmla="*/ 0 w 74104"/>
              <a:gd name="connsiteY1" fmla="*/ 60769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498" name="Полилиния: фигура 1497">
            <a:extLst>
              <a:ext uri="{FF2B5EF4-FFF2-40B4-BE49-F238E27FC236}">
                <a16:creationId xmlns:a16="http://schemas.microsoft.com/office/drawing/2014/main" id="{2D6E3014-816B-4727-A90B-77283D7FC508}"/>
              </a:ext>
            </a:extLst>
          </p:cNvPr>
          <p:cNvSpPr/>
          <p:nvPr/>
        </p:nvSpPr>
        <p:spPr>
          <a:xfrm>
            <a:off x="9756746" y="3163744"/>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1499" name="Полилиния: фигура 1498">
            <a:extLst>
              <a:ext uri="{FF2B5EF4-FFF2-40B4-BE49-F238E27FC236}">
                <a16:creationId xmlns:a16="http://schemas.microsoft.com/office/drawing/2014/main" id="{179C11D2-175B-1E3D-837F-2C36952BD3E3}"/>
              </a:ext>
            </a:extLst>
          </p:cNvPr>
          <p:cNvSpPr/>
          <p:nvPr/>
        </p:nvSpPr>
        <p:spPr>
          <a:xfrm>
            <a:off x="9756746" y="3163744"/>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500" name="Полилиния: фигура 1499">
            <a:extLst>
              <a:ext uri="{FF2B5EF4-FFF2-40B4-BE49-F238E27FC236}">
                <a16:creationId xmlns:a16="http://schemas.microsoft.com/office/drawing/2014/main" id="{68B0FD76-DFED-E2DC-32A0-DF0CA85D7B52}"/>
              </a:ext>
            </a:extLst>
          </p:cNvPr>
          <p:cNvSpPr/>
          <p:nvPr/>
        </p:nvSpPr>
        <p:spPr>
          <a:xfrm>
            <a:off x="9675403" y="3184414"/>
            <a:ext cx="45529" cy="44005"/>
          </a:xfrm>
          <a:custGeom>
            <a:avLst/>
            <a:gdLst>
              <a:gd name="connsiteX0" fmla="*/ 45529 w 45529"/>
              <a:gd name="connsiteY0" fmla="*/ 0 h 44005"/>
              <a:gd name="connsiteX1" fmla="*/ 0 w 45529"/>
              <a:gd name="connsiteY1" fmla="*/ 26956 h 44005"/>
              <a:gd name="connsiteX2" fmla="*/ 0 w 45529"/>
              <a:gd name="connsiteY2" fmla="*/ 44005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5"/>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1501" name="Полилиния: фигура 1500">
            <a:extLst>
              <a:ext uri="{FF2B5EF4-FFF2-40B4-BE49-F238E27FC236}">
                <a16:creationId xmlns:a16="http://schemas.microsoft.com/office/drawing/2014/main" id="{A535AC6F-2999-F24C-4DDD-C1404FE36CF6}"/>
              </a:ext>
            </a:extLst>
          </p:cNvPr>
          <p:cNvSpPr/>
          <p:nvPr/>
        </p:nvSpPr>
        <p:spPr>
          <a:xfrm>
            <a:off x="9675403" y="3184414"/>
            <a:ext cx="45529" cy="44005"/>
          </a:xfrm>
          <a:custGeom>
            <a:avLst/>
            <a:gdLst>
              <a:gd name="connsiteX0" fmla="*/ 0 w 45529"/>
              <a:gd name="connsiteY0" fmla="*/ 26956 h 44005"/>
              <a:gd name="connsiteX1" fmla="*/ 0 w 45529"/>
              <a:gd name="connsiteY1" fmla="*/ 44005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502" name="Полилиния: фигура 1501">
            <a:extLst>
              <a:ext uri="{FF2B5EF4-FFF2-40B4-BE49-F238E27FC236}">
                <a16:creationId xmlns:a16="http://schemas.microsoft.com/office/drawing/2014/main" id="{4D225789-DD0D-0471-D3E1-D8C4C9058045}"/>
              </a:ext>
            </a:extLst>
          </p:cNvPr>
          <p:cNvSpPr/>
          <p:nvPr/>
        </p:nvSpPr>
        <p:spPr>
          <a:xfrm>
            <a:off x="9807990" y="3152600"/>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503" name="Полилиния: фигура 1502">
            <a:extLst>
              <a:ext uri="{FF2B5EF4-FFF2-40B4-BE49-F238E27FC236}">
                <a16:creationId xmlns:a16="http://schemas.microsoft.com/office/drawing/2014/main" id="{BF0FF81A-6290-9725-A116-8CC950D6C253}"/>
              </a:ext>
            </a:extLst>
          </p:cNvPr>
          <p:cNvSpPr/>
          <p:nvPr/>
        </p:nvSpPr>
        <p:spPr>
          <a:xfrm>
            <a:off x="9807990" y="3152600"/>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504" name="Полилиния: фигура 1503">
            <a:extLst>
              <a:ext uri="{FF2B5EF4-FFF2-40B4-BE49-F238E27FC236}">
                <a16:creationId xmlns:a16="http://schemas.microsoft.com/office/drawing/2014/main" id="{CC12A455-EEC0-D8F1-AD25-188C81B18DD7}"/>
              </a:ext>
            </a:extLst>
          </p:cNvPr>
          <p:cNvSpPr/>
          <p:nvPr/>
        </p:nvSpPr>
        <p:spPr>
          <a:xfrm>
            <a:off x="9675403" y="3192796"/>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505" name="Полилиния: фигура 1504">
            <a:extLst>
              <a:ext uri="{FF2B5EF4-FFF2-40B4-BE49-F238E27FC236}">
                <a16:creationId xmlns:a16="http://schemas.microsoft.com/office/drawing/2014/main" id="{8057D96B-1DD6-A0E8-E077-BE8127C65AB2}"/>
              </a:ext>
            </a:extLst>
          </p:cNvPr>
          <p:cNvSpPr/>
          <p:nvPr/>
        </p:nvSpPr>
        <p:spPr>
          <a:xfrm>
            <a:off x="9675403" y="3192796"/>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506" name="Полилиния: фигура 1505">
            <a:extLst>
              <a:ext uri="{FF2B5EF4-FFF2-40B4-BE49-F238E27FC236}">
                <a16:creationId xmlns:a16="http://schemas.microsoft.com/office/drawing/2014/main" id="{14C797A6-E68C-B2AF-82F4-910F07A6E790}"/>
              </a:ext>
            </a:extLst>
          </p:cNvPr>
          <p:cNvSpPr/>
          <p:nvPr/>
        </p:nvSpPr>
        <p:spPr>
          <a:xfrm>
            <a:off x="9463852" y="2782935"/>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1507" name="Полилиния: фигура 1506">
            <a:extLst>
              <a:ext uri="{FF2B5EF4-FFF2-40B4-BE49-F238E27FC236}">
                <a16:creationId xmlns:a16="http://schemas.microsoft.com/office/drawing/2014/main" id="{07BC1585-0B8A-039B-FA79-853C366C8EB9}"/>
              </a:ext>
            </a:extLst>
          </p:cNvPr>
          <p:cNvSpPr/>
          <p:nvPr/>
        </p:nvSpPr>
        <p:spPr>
          <a:xfrm>
            <a:off x="9463852" y="2782935"/>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08" name="Полилиния: фигура 1507">
            <a:extLst>
              <a:ext uri="{FF2B5EF4-FFF2-40B4-BE49-F238E27FC236}">
                <a16:creationId xmlns:a16="http://schemas.microsoft.com/office/drawing/2014/main" id="{0DE51730-5F9F-243B-63DB-05DC59667A71}"/>
              </a:ext>
            </a:extLst>
          </p:cNvPr>
          <p:cNvSpPr/>
          <p:nvPr/>
        </p:nvSpPr>
        <p:spPr>
          <a:xfrm>
            <a:off x="9463852" y="2819034"/>
            <a:ext cx="154590" cy="100012"/>
          </a:xfrm>
          <a:custGeom>
            <a:avLst/>
            <a:gdLst>
              <a:gd name="connsiteX0" fmla="*/ 154591 w 154590"/>
              <a:gd name="connsiteY0" fmla="*/ 89725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5"/>
                </a:moveTo>
                <a:lnTo>
                  <a:pt x="0" y="0"/>
                </a:lnTo>
                <a:lnTo>
                  <a:pt x="0" y="10287"/>
                </a:lnTo>
                <a:lnTo>
                  <a:pt x="154591" y="100013"/>
                </a:lnTo>
                <a:lnTo>
                  <a:pt x="154591" y="89725"/>
                </a:lnTo>
                <a:close/>
              </a:path>
            </a:pathLst>
          </a:custGeom>
          <a:solidFill>
            <a:srgbClr val="98A4E0"/>
          </a:solidFill>
          <a:ln w="9525" cap="flat">
            <a:noFill/>
            <a:prstDash val="solid"/>
            <a:miter/>
          </a:ln>
        </p:spPr>
        <p:txBody>
          <a:bodyPr rtlCol="0" anchor="ctr"/>
          <a:lstStyle/>
          <a:p>
            <a:endParaRPr lang="ru-RU"/>
          </a:p>
        </p:txBody>
      </p:sp>
      <p:sp>
        <p:nvSpPr>
          <p:cNvPr id="1509" name="Полилиния: фигура 1508">
            <a:extLst>
              <a:ext uri="{FF2B5EF4-FFF2-40B4-BE49-F238E27FC236}">
                <a16:creationId xmlns:a16="http://schemas.microsoft.com/office/drawing/2014/main" id="{D35408C9-818A-5F4A-2ABE-1A8D0F303FCC}"/>
              </a:ext>
            </a:extLst>
          </p:cNvPr>
          <p:cNvSpPr/>
          <p:nvPr/>
        </p:nvSpPr>
        <p:spPr>
          <a:xfrm>
            <a:off x="9463852" y="2819034"/>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5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10" name="Полилиния: фигура 1509">
            <a:extLst>
              <a:ext uri="{FF2B5EF4-FFF2-40B4-BE49-F238E27FC236}">
                <a16:creationId xmlns:a16="http://schemas.microsoft.com/office/drawing/2014/main" id="{7F05E825-0B78-105B-569C-EE9CE266BAA1}"/>
              </a:ext>
            </a:extLst>
          </p:cNvPr>
          <p:cNvSpPr/>
          <p:nvPr/>
        </p:nvSpPr>
        <p:spPr>
          <a:xfrm>
            <a:off x="9463852" y="2907236"/>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1511" name="Полилиния: фигура 1510">
            <a:extLst>
              <a:ext uri="{FF2B5EF4-FFF2-40B4-BE49-F238E27FC236}">
                <a16:creationId xmlns:a16="http://schemas.microsoft.com/office/drawing/2014/main" id="{3EB07078-6C12-2F22-D1F5-A197D7FE7C84}"/>
              </a:ext>
            </a:extLst>
          </p:cNvPr>
          <p:cNvSpPr/>
          <p:nvPr/>
        </p:nvSpPr>
        <p:spPr>
          <a:xfrm>
            <a:off x="9463852" y="2907236"/>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12" name="Полилиния: фигура 1511">
            <a:extLst>
              <a:ext uri="{FF2B5EF4-FFF2-40B4-BE49-F238E27FC236}">
                <a16:creationId xmlns:a16="http://schemas.microsoft.com/office/drawing/2014/main" id="{B215415A-AAD6-AF1D-AB11-566C120482DB}"/>
              </a:ext>
            </a:extLst>
          </p:cNvPr>
          <p:cNvSpPr/>
          <p:nvPr/>
        </p:nvSpPr>
        <p:spPr>
          <a:xfrm>
            <a:off x="9463852" y="2961529"/>
            <a:ext cx="154590" cy="100012"/>
          </a:xfrm>
          <a:custGeom>
            <a:avLst/>
            <a:gdLst>
              <a:gd name="connsiteX0" fmla="*/ 154591 w 154590"/>
              <a:gd name="connsiteY0" fmla="*/ 89725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5"/>
                </a:moveTo>
                <a:lnTo>
                  <a:pt x="0" y="0"/>
                </a:lnTo>
                <a:lnTo>
                  <a:pt x="0" y="10287"/>
                </a:lnTo>
                <a:lnTo>
                  <a:pt x="154591" y="100013"/>
                </a:lnTo>
                <a:lnTo>
                  <a:pt x="154591" y="89725"/>
                </a:lnTo>
                <a:close/>
              </a:path>
            </a:pathLst>
          </a:custGeom>
          <a:solidFill>
            <a:srgbClr val="98A4E0"/>
          </a:solidFill>
          <a:ln w="9525" cap="flat">
            <a:noFill/>
            <a:prstDash val="solid"/>
            <a:miter/>
          </a:ln>
        </p:spPr>
        <p:txBody>
          <a:bodyPr rtlCol="0" anchor="ctr"/>
          <a:lstStyle/>
          <a:p>
            <a:endParaRPr lang="ru-RU"/>
          </a:p>
        </p:txBody>
      </p:sp>
      <p:sp>
        <p:nvSpPr>
          <p:cNvPr id="1513" name="Полилиния: фигура 1512">
            <a:extLst>
              <a:ext uri="{FF2B5EF4-FFF2-40B4-BE49-F238E27FC236}">
                <a16:creationId xmlns:a16="http://schemas.microsoft.com/office/drawing/2014/main" id="{74C9879A-0217-428B-6338-4036DED51605}"/>
              </a:ext>
            </a:extLst>
          </p:cNvPr>
          <p:cNvSpPr/>
          <p:nvPr/>
        </p:nvSpPr>
        <p:spPr>
          <a:xfrm>
            <a:off x="9463852" y="2961529"/>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5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14" name="Полилиния: фигура 1513">
            <a:extLst>
              <a:ext uri="{FF2B5EF4-FFF2-40B4-BE49-F238E27FC236}">
                <a16:creationId xmlns:a16="http://schemas.microsoft.com/office/drawing/2014/main" id="{421D0E2E-AE85-3040-F016-2C5DAE8280CD}"/>
              </a:ext>
            </a:extLst>
          </p:cNvPr>
          <p:cNvSpPr/>
          <p:nvPr/>
        </p:nvSpPr>
        <p:spPr>
          <a:xfrm>
            <a:off x="9463852" y="2995533"/>
            <a:ext cx="154590" cy="100107"/>
          </a:xfrm>
          <a:custGeom>
            <a:avLst/>
            <a:gdLst>
              <a:gd name="connsiteX0" fmla="*/ 154591 w 154590"/>
              <a:gd name="connsiteY0" fmla="*/ 89725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382"/>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1515" name="Полилиния: фигура 1514">
            <a:extLst>
              <a:ext uri="{FF2B5EF4-FFF2-40B4-BE49-F238E27FC236}">
                <a16:creationId xmlns:a16="http://schemas.microsoft.com/office/drawing/2014/main" id="{F4BFDBFB-3FCE-8ED6-081C-DF9D3A44F605}"/>
              </a:ext>
            </a:extLst>
          </p:cNvPr>
          <p:cNvSpPr/>
          <p:nvPr/>
        </p:nvSpPr>
        <p:spPr>
          <a:xfrm>
            <a:off x="9463852" y="2995533"/>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16" name="Полилиния: фигура 1515">
            <a:extLst>
              <a:ext uri="{FF2B5EF4-FFF2-40B4-BE49-F238E27FC236}">
                <a16:creationId xmlns:a16="http://schemas.microsoft.com/office/drawing/2014/main" id="{666C80CC-3843-A9E1-8F08-FE055E0F90B4}"/>
              </a:ext>
            </a:extLst>
          </p:cNvPr>
          <p:cNvSpPr/>
          <p:nvPr/>
        </p:nvSpPr>
        <p:spPr>
          <a:xfrm>
            <a:off x="9463852" y="3083830"/>
            <a:ext cx="154590" cy="100107"/>
          </a:xfrm>
          <a:custGeom>
            <a:avLst/>
            <a:gdLst>
              <a:gd name="connsiteX0" fmla="*/ 154591 w 154590"/>
              <a:gd name="connsiteY0" fmla="*/ 89725 h 100107"/>
              <a:gd name="connsiteX1" fmla="*/ 0 w 154590"/>
              <a:gd name="connsiteY1" fmla="*/ 0 h 100107"/>
              <a:gd name="connsiteX2" fmla="*/ 0 w 154590"/>
              <a:gd name="connsiteY2" fmla="*/ 10287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287"/>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1517" name="Полилиния: фигура 1516">
            <a:extLst>
              <a:ext uri="{FF2B5EF4-FFF2-40B4-BE49-F238E27FC236}">
                <a16:creationId xmlns:a16="http://schemas.microsoft.com/office/drawing/2014/main" id="{9F8D30C1-2E89-D6DB-99C8-D9264AE96162}"/>
              </a:ext>
            </a:extLst>
          </p:cNvPr>
          <p:cNvSpPr/>
          <p:nvPr/>
        </p:nvSpPr>
        <p:spPr>
          <a:xfrm>
            <a:off x="9463852" y="3083830"/>
            <a:ext cx="154590" cy="100107"/>
          </a:xfrm>
          <a:custGeom>
            <a:avLst/>
            <a:gdLst>
              <a:gd name="connsiteX0" fmla="*/ 0 w 154590"/>
              <a:gd name="connsiteY0" fmla="*/ 0 h 100107"/>
              <a:gd name="connsiteX1" fmla="*/ 0 w 154590"/>
              <a:gd name="connsiteY1" fmla="*/ 10287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287"/>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18" name="Полилиния: фигура 1517">
            <a:extLst>
              <a:ext uri="{FF2B5EF4-FFF2-40B4-BE49-F238E27FC236}">
                <a16:creationId xmlns:a16="http://schemas.microsoft.com/office/drawing/2014/main" id="{C9EB93DB-62F2-F548-7E22-FD1222A14E4B}"/>
              </a:ext>
            </a:extLst>
          </p:cNvPr>
          <p:cNvSpPr/>
          <p:nvPr/>
        </p:nvSpPr>
        <p:spPr>
          <a:xfrm>
            <a:off x="9463852" y="3134693"/>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1519" name="Полилиния: фигура 1518">
            <a:extLst>
              <a:ext uri="{FF2B5EF4-FFF2-40B4-BE49-F238E27FC236}">
                <a16:creationId xmlns:a16="http://schemas.microsoft.com/office/drawing/2014/main" id="{45FF922E-1FA2-F61C-AB11-BCA54EE213FD}"/>
              </a:ext>
            </a:extLst>
          </p:cNvPr>
          <p:cNvSpPr/>
          <p:nvPr/>
        </p:nvSpPr>
        <p:spPr>
          <a:xfrm>
            <a:off x="9463852" y="3134693"/>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520" name="Полилиния: фигура 1519">
            <a:extLst>
              <a:ext uri="{FF2B5EF4-FFF2-40B4-BE49-F238E27FC236}">
                <a16:creationId xmlns:a16="http://schemas.microsoft.com/office/drawing/2014/main" id="{4C5C43E5-52EF-5217-0500-1DB561E44CB4}"/>
              </a:ext>
            </a:extLst>
          </p:cNvPr>
          <p:cNvSpPr/>
          <p:nvPr/>
        </p:nvSpPr>
        <p:spPr>
          <a:xfrm>
            <a:off x="9475187" y="2574790"/>
            <a:ext cx="339089" cy="213002"/>
          </a:xfrm>
          <a:custGeom>
            <a:avLst/>
            <a:gdLst>
              <a:gd name="connsiteX0" fmla="*/ 336614 w 339089"/>
              <a:gd name="connsiteY0" fmla="*/ 103465 h 213002"/>
              <a:gd name="connsiteX1" fmla="*/ 336995 w 339089"/>
              <a:gd name="connsiteY1" fmla="*/ 103180 h 213002"/>
              <a:gd name="connsiteX2" fmla="*/ 336614 w 339089"/>
              <a:gd name="connsiteY2" fmla="*/ 103465 h 213002"/>
              <a:gd name="connsiteX3" fmla="*/ 335756 w 339089"/>
              <a:gd name="connsiteY3" fmla="*/ 104132 h 213002"/>
              <a:gd name="connsiteX4" fmla="*/ 336042 w 339089"/>
              <a:gd name="connsiteY4" fmla="*/ 103942 h 213002"/>
              <a:gd name="connsiteX5" fmla="*/ 335756 w 339089"/>
              <a:gd name="connsiteY5" fmla="*/ 104132 h 213002"/>
              <a:gd name="connsiteX6" fmla="*/ 338042 w 339089"/>
              <a:gd name="connsiteY6" fmla="*/ 101941 h 213002"/>
              <a:gd name="connsiteX7" fmla="*/ 338233 w 339089"/>
              <a:gd name="connsiteY7" fmla="*/ 101656 h 213002"/>
              <a:gd name="connsiteX8" fmla="*/ 338042 w 339089"/>
              <a:gd name="connsiteY8" fmla="*/ 101941 h 213002"/>
              <a:gd name="connsiteX9" fmla="*/ 337375 w 339089"/>
              <a:gd name="connsiteY9" fmla="*/ 102703 h 213002"/>
              <a:gd name="connsiteX10" fmla="*/ 337661 w 339089"/>
              <a:gd name="connsiteY10" fmla="*/ 102418 h 213002"/>
              <a:gd name="connsiteX11" fmla="*/ 337375 w 339089"/>
              <a:gd name="connsiteY11" fmla="*/ 102703 h 213002"/>
              <a:gd name="connsiteX12" fmla="*/ 338804 w 339089"/>
              <a:gd name="connsiteY12" fmla="*/ 100322 h 213002"/>
              <a:gd name="connsiteX13" fmla="*/ 338900 w 339089"/>
              <a:gd name="connsiteY13" fmla="*/ 99941 h 213002"/>
              <a:gd name="connsiteX14" fmla="*/ 338804 w 339089"/>
              <a:gd name="connsiteY14" fmla="*/ 100322 h 213002"/>
              <a:gd name="connsiteX15" fmla="*/ 338995 w 339089"/>
              <a:gd name="connsiteY15" fmla="*/ 99560 h 213002"/>
              <a:gd name="connsiteX16" fmla="*/ 339090 w 339089"/>
              <a:gd name="connsiteY16" fmla="*/ 99179 h 213002"/>
              <a:gd name="connsiteX17" fmla="*/ 338995 w 339089"/>
              <a:gd name="connsiteY17" fmla="*/ 99560 h 213002"/>
              <a:gd name="connsiteX18" fmla="*/ 338518 w 339089"/>
              <a:gd name="connsiteY18" fmla="*/ 101179 h 213002"/>
              <a:gd name="connsiteX19" fmla="*/ 338614 w 339089"/>
              <a:gd name="connsiteY19" fmla="*/ 100798 h 213002"/>
              <a:gd name="connsiteX20" fmla="*/ 338518 w 339089"/>
              <a:gd name="connsiteY20" fmla="*/ 101179 h 213002"/>
              <a:gd name="connsiteX21" fmla="*/ 571 w 339089"/>
              <a:gd name="connsiteY21" fmla="*/ 100608 h 213002"/>
              <a:gd name="connsiteX22" fmla="*/ 667 w 339089"/>
              <a:gd name="connsiteY22" fmla="*/ 100798 h 213002"/>
              <a:gd name="connsiteX23" fmla="*/ 571 w 339089"/>
              <a:gd name="connsiteY23" fmla="*/ 100608 h 213002"/>
              <a:gd name="connsiteX24" fmla="*/ 2953 w 339089"/>
              <a:gd name="connsiteY24" fmla="*/ 103751 h 213002"/>
              <a:gd name="connsiteX25" fmla="*/ 3239 w 339089"/>
              <a:gd name="connsiteY25" fmla="*/ 103942 h 213002"/>
              <a:gd name="connsiteX26" fmla="*/ 2953 w 339089"/>
              <a:gd name="connsiteY26" fmla="*/ 103751 h 213002"/>
              <a:gd name="connsiteX27" fmla="*/ 2000 w 339089"/>
              <a:gd name="connsiteY27" fmla="*/ 102894 h 213002"/>
              <a:gd name="connsiteX28" fmla="*/ 2191 w 339089"/>
              <a:gd name="connsiteY28" fmla="*/ 103084 h 213002"/>
              <a:gd name="connsiteX29" fmla="*/ 2000 w 339089"/>
              <a:gd name="connsiteY29" fmla="*/ 102894 h 213002"/>
              <a:gd name="connsiteX30" fmla="*/ 286 w 339089"/>
              <a:gd name="connsiteY30" fmla="*/ 99751 h 213002"/>
              <a:gd name="connsiteX31" fmla="*/ 381 w 339089"/>
              <a:gd name="connsiteY31" fmla="*/ 100036 h 213002"/>
              <a:gd name="connsiteX32" fmla="*/ 286 w 339089"/>
              <a:gd name="connsiteY32" fmla="*/ 99751 h 213002"/>
              <a:gd name="connsiteX33" fmla="*/ 191 w 339089"/>
              <a:gd name="connsiteY33" fmla="*/ 98893 h 213002"/>
              <a:gd name="connsiteX34" fmla="*/ 191 w 339089"/>
              <a:gd name="connsiteY34" fmla="*/ 98798 h 213002"/>
              <a:gd name="connsiteX35" fmla="*/ 0 w 339089"/>
              <a:gd name="connsiteY35" fmla="*/ 114324 h 213002"/>
              <a:gd name="connsiteX36" fmla="*/ 95 w 339089"/>
              <a:gd name="connsiteY36" fmla="*/ 115276 h 213002"/>
              <a:gd name="connsiteX37" fmla="*/ 95 w 339089"/>
              <a:gd name="connsiteY37" fmla="*/ 115562 h 213002"/>
              <a:gd name="connsiteX38" fmla="*/ 286 w 339089"/>
              <a:gd name="connsiteY38" fmla="*/ 116134 h 213002"/>
              <a:gd name="connsiteX39" fmla="*/ 381 w 339089"/>
              <a:gd name="connsiteY39" fmla="*/ 116324 h 213002"/>
              <a:gd name="connsiteX40" fmla="*/ 476 w 339089"/>
              <a:gd name="connsiteY40" fmla="*/ 116515 h 213002"/>
              <a:gd name="connsiteX41" fmla="*/ 858 w 339089"/>
              <a:gd name="connsiteY41" fmla="*/ 117277 h 213002"/>
              <a:gd name="connsiteX42" fmla="*/ 1048 w 339089"/>
              <a:gd name="connsiteY42" fmla="*/ 117467 h 213002"/>
              <a:gd name="connsiteX43" fmla="*/ 1714 w 339089"/>
              <a:gd name="connsiteY43" fmla="*/ 118420 h 213002"/>
              <a:gd name="connsiteX44" fmla="*/ 2000 w 339089"/>
              <a:gd name="connsiteY44" fmla="*/ 118610 h 213002"/>
              <a:gd name="connsiteX45" fmla="*/ 2762 w 339089"/>
              <a:gd name="connsiteY45" fmla="*/ 119277 h 213002"/>
              <a:gd name="connsiteX46" fmla="*/ 3048 w 339089"/>
              <a:gd name="connsiteY46" fmla="*/ 119563 h 213002"/>
              <a:gd name="connsiteX47" fmla="*/ 4286 w 339089"/>
              <a:gd name="connsiteY47" fmla="*/ 120325 h 213002"/>
              <a:gd name="connsiteX48" fmla="*/ 158401 w 339089"/>
              <a:gd name="connsiteY48" fmla="*/ 210526 h 213002"/>
              <a:gd name="connsiteX49" fmla="*/ 160782 w 339089"/>
              <a:gd name="connsiteY49" fmla="*/ 211574 h 213002"/>
              <a:gd name="connsiteX50" fmla="*/ 161640 w 339089"/>
              <a:gd name="connsiteY50" fmla="*/ 211860 h 213002"/>
              <a:gd name="connsiteX51" fmla="*/ 163354 w 339089"/>
              <a:gd name="connsiteY51" fmla="*/ 212431 h 213002"/>
              <a:gd name="connsiteX52" fmla="*/ 164497 w 339089"/>
              <a:gd name="connsiteY52" fmla="*/ 212622 h 213002"/>
              <a:gd name="connsiteX53" fmla="*/ 166116 w 339089"/>
              <a:gd name="connsiteY53" fmla="*/ 212812 h 213002"/>
              <a:gd name="connsiteX54" fmla="*/ 167354 w 339089"/>
              <a:gd name="connsiteY54" fmla="*/ 212908 h 213002"/>
              <a:gd name="connsiteX55" fmla="*/ 168973 w 339089"/>
              <a:gd name="connsiteY55" fmla="*/ 213003 h 213002"/>
              <a:gd name="connsiteX56" fmla="*/ 169164 w 339089"/>
              <a:gd name="connsiteY56" fmla="*/ 213003 h 213002"/>
              <a:gd name="connsiteX57" fmla="*/ 170593 w 339089"/>
              <a:gd name="connsiteY57" fmla="*/ 212908 h 213002"/>
              <a:gd name="connsiteX58" fmla="*/ 171831 w 339089"/>
              <a:gd name="connsiteY58" fmla="*/ 212812 h 213002"/>
              <a:gd name="connsiteX59" fmla="*/ 173450 w 339089"/>
              <a:gd name="connsiteY59" fmla="*/ 212527 h 213002"/>
              <a:gd name="connsiteX60" fmla="*/ 174498 w 339089"/>
              <a:gd name="connsiteY60" fmla="*/ 212336 h 213002"/>
              <a:gd name="connsiteX61" fmla="*/ 176213 w 339089"/>
              <a:gd name="connsiteY61" fmla="*/ 211860 h 213002"/>
              <a:gd name="connsiteX62" fmla="*/ 177070 w 339089"/>
              <a:gd name="connsiteY62" fmla="*/ 211574 h 213002"/>
              <a:gd name="connsiteX63" fmla="*/ 179356 w 339089"/>
              <a:gd name="connsiteY63" fmla="*/ 210526 h 213002"/>
              <a:gd name="connsiteX64" fmla="*/ 334518 w 339089"/>
              <a:gd name="connsiteY64" fmla="*/ 120325 h 213002"/>
              <a:gd name="connsiteX65" fmla="*/ 338900 w 339089"/>
              <a:gd name="connsiteY65" fmla="*/ 114229 h 213002"/>
              <a:gd name="connsiteX66" fmla="*/ 339090 w 339089"/>
              <a:gd name="connsiteY66" fmla="*/ 98703 h 213002"/>
              <a:gd name="connsiteX67" fmla="*/ 334804 w 339089"/>
              <a:gd name="connsiteY67" fmla="*/ 92607 h 213002"/>
              <a:gd name="connsiteX68" fmla="*/ 180690 w 339089"/>
              <a:gd name="connsiteY68" fmla="*/ 2500 h 213002"/>
              <a:gd name="connsiteX69" fmla="*/ 159734 w 339089"/>
              <a:gd name="connsiteY69" fmla="*/ 2500 h 213002"/>
              <a:gd name="connsiteX70" fmla="*/ 4572 w 339089"/>
              <a:gd name="connsiteY70" fmla="*/ 92607 h 213002"/>
              <a:gd name="connsiteX71" fmla="*/ 191 w 339089"/>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089" h="213002">
                <a:moveTo>
                  <a:pt x="336614" y="103465"/>
                </a:moveTo>
                <a:lnTo>
                  <a:pt x="336995" y="103180"/>
                </a:lnTo>
                <a:lnTo>
                  <a:pt x="336614" y="103465"/>
                </a:lnTo>
                <a:close/>
                <a:moveTo>
                  <a:pt x="335756" y="104132"/>
                </a:moveTo>
                <a:lnTo>
                  <a:pt x="336042" y="103942"/>
                </a:lnTo>
                <a:lnTo>
                  <a:pt x="335756" y="104132"/>
                </a:lnTo>
                <a:close/>
                <a:moveTo>
                  <a:pt x="338042" y="101941"/>
                </a:moveTo>
                <a:lnTo>
                  <a:pt x="338233" y="101656"/>
                </a:lnTo>
                <a:lnTo>
                  <a:pt x="338042" y="101941"/>
                </a:lnTo>
                <a:close/>
                <a:moveTo>
                  <a:pt x="337375" y="102703"/>
                </a:moveTo>
                <a:lnTo>
                  <a:pt x="337661" y="102418"/>
                </a:lnTo>
                <a:lnTo>
                  <a:pt x="337375" y="102703"/>
                </a:lnTo>
                <a:close/>
                <a:moveTo>
                  <a:pt x="338804" y="100322"/>
                </a:moveTo>
                <a:lnTo>
                  <a:pt x="338900" y="99941"/>
                </a:lnTo>
                <a:lnTo>
                  <a:pt x="338804" y="100322"/>
                </a:lnTo>
                <a:close/>
                <a:moveTo>
                  <a:pt x="338995" y="99560"/>
                </a:moveTo>
                <a:lnTo>
                  <a:pt x="339090" y="99179"/>
                </a:lnTo>
                <a:lnTo>
                  <a:pt x="338995" y="99560"/>
                </a:lnTo>
                <a:close/>
                <a:moveTo>
                  <a:pt x="338518" y="101179"/>
                </a:moveTo>
                <a:lnTo>
                  <a:pt x="338614" y="100798"/>
                </a:lnTo>
                <a:lnTo>
                  <a:pt x="338518" y="101179"/>
                </a:lnTo>
                <a:close/>
                <a:moveTo>
                  <a:pt x="571" y="100608"/>
                </a:moveTo>
                <a:lnTo>
                  <a:pt x="667" y="100798"/>
                </a:lnTo>
                <a:lnTo>
                  <a:pt x="571" y="100608"/>
                </a:lnTo>
                <a:close/>
                <a:moveTo>
                  <a:pt x="2953" y="103751"/>
                </a:moveTo>
                <a:lnTo>
                  <a:pt x="3239" y="103942"/>
                </a:lnTo>
                <a:lnTo>
                  <a:pt x="2953" y="103751"/>
                </a:lnTo>
                <a:close/>
                <a:moveTo>
                  <a:pt x="2000" y="102894"/>
                </a:moveTo>
                <a:lnTo>
                  <a:pt x="2191" y="103084"/>
                </a:lnTo>
                <a:lnTo>
                  <a:pt x="2000" y="102894"/>
                </a:lnTo>
                <a:close/>
                <a:moveTo>
                  <a:pt x="286" y="99751"/>
                </a:moveTo>
                <a:lnTo>
                  <a:pt x="381" y="100036"/>
                </a:lnTo>
                <a:lnTo>
                  <a:pt x="286" y="99751"/>
                </a:lnTo>
                <a:close/>
                <a:moveTo>
                  <a:pt x="191" y="98893"/>
                </a:moveTo>
                <a:lnTo>
                  <a:pt x="191" y="98798"/>
                </a:lnTo>
                <a:lnTo>
                  <a:pt x="0" y="114324"/>
                </a:lnTo>
                <a:lnTo>
                  <a:pt x="95" y="115276"/>
                </a:lnTo>
                <a:lnTo>
                  <a:pt x="95" y="115562"/>
                </a:lnTo>
                <a:lnTo>
                  <a:pt x="286" y="116134"/>
                </a:lnTo>
                <a:lnTo>
                  <a:pt x="381" y="116324"/>
                </a:lnTo>
                <a:lnTo>
                  <a:pt x="476" y="116515"/>
                </a:lnTo>
                <a:lnTo>
                  <a:pt x="858" y="117277"/>
                </a:lnTo>
                <a:lnTo>
                  <a:pt x="1048" y="117467"/>
                </a:lnTo>
                <a:lnTo>
                  <a:pt x="1714" y="118420"/>
                </a:lnTo>
                <a:lnTo>
                  <a:pt x="2000" y="118610"/>
                </a:lnTo>
                <a:lnTo>
                  <a:pt x="2762" y="119277"/>
                </a:lnTo>
                <a:lnTo>
                  <a:pt x="3048" y="119563"/>
                </a:lnTo>
                <a:cubicBezTo>
                  <a:pt x="3429" y="119848"/>
                  <a:pt x="3810" y="120134"/>
                  <a:pt x="4286" y="120325"/>
                </a:cubicBezTo>
                <a:lnTo>
                  <a:pt x="158401" y="210526"/>
                </a:lnTo>
                <a:cubicBezTo>
                  <a:pt x="159163" y="210907"/>
                  <a:pt x="159925" y="211288"/>
                  <a:pt x="160782" y="211574"/>
                </a:cubicBezTo>
                <a:lnTo>
                  <a:pt x="161640" y="211860"/>
                </a:lnTo>
                <a:cubicBezTo>
                  <a:pt x="162211" y="212050"/>
                  <a:pt x="162783" y="212241"/>
                  <a:pt x="163354" y="212431"/>
                </a:cubicBezTo>
                <a:lnTo>
                  <a:pt x="164497" y="212622"/>
                </a:lnTo>
                <a:cubicBezTo>
                  <a:pt x="165068" y="212717"/>
                  <a:pt x="165545" y="212812"/>
                  <a:pt x="166116" y="212812"/>
                </a:cubicBezTo>
                <a:lnTo>
                  <a:pt x="167354" y="212908"/>
                </a:lnTo>
                <a:cubicBezTo>
                  <a:pt x="167926" y="213003"/>
                  <a:pt x="168497" y="213003"/>
                  <a:pt x="168973" y="213003"/>
                </a:cubicBezTo>
                <a:lnTo>
                  <a:pt x="169164" y="213003"/>
                </a:lnTo>
                <a:cubicBezTo>
                  <a:pt x="169640" y="213003"/>
                  <a:pt x="170116" y="212908"/>
                  <a:pt x="170593" y="212908"/>
                </a:cubicBezTo>
                <a:lnTo>
                  <a:pt x="171831" y="212812"/>
                </a:lnTo>
                <a:cubicBezTo>
                  <a:pt x="172308" y="212812"/>
                  <a:pt x="172879" y="212622"/>
                  <a:pt x="173450" y="212527"/>
                </a:cubicBezTo>
                <a:lnTo>
                  <a:pt x="174498" y="212336"/>
                </a:lnTo>
                <a:cubicBezTo>
                  <a:pt x="175070" y="212241"/>
                  <a:pt x="175641" y="212050"/>
                  <a:pt x="176213" y="211860"/>
                </a:cubicBezTo>
                <a:lnTo>
                  <a:pt x="177070" y="211574"/>
                </a:lnTo>
                <a:cubicBezTo>
                  <a:pt x="177832" y="211288"/>
                  <a:pt x="178689" y="210907"/>
                  <a:pt x="179356" y="210526"/>
                </a:cubicBezTo>
                <a:lnTo>
                  <a:pt x="334518" y="120325"/>
                </a:lnTo>
                <a:cubicBezTo>
                  <a:pt x="337471" y="118705"/>
                  <a:pt x="338900" y="116419"/>
                  <a:pt x="338900" y="114229"/>
                </a:cubicBezTo>
                <a:lnTo>
                  <a:pt x="339090" y="98703"/>
                </a:lnTo>
                <a:cubicBezTo>
                  <a:pt x="339090" y="96512"/>
                  <a:pt x="337661" y="94321"/>
                  <a:pt x="334804" y="92607"/>
                </a:cubicBezTo>
                <a:lnTo>
                  <a:pt x="180690" y="2500"/>
                </a:lnTo>
                <a:cubicBezTo>
                  <a:pt x="174879" y="-833"/>
                  <a:pt x="165545" y="-833"/>
                  <a:pt x="159734" y="2500"/>
                </a:cubicBezTo>
                <a:lnTo>
                  <a:pt x="4572" y="92607"/>
                </a:lnTo>
                <a:cubicBezTo>
                  <a:pt x="1619" y="94321"/>
                  <a:pt x="95" y="96607"/>
                  <a:pt x="191" y="98893"/>
                </a:cubicBezTo>
                <a:close/>
              </a:path>
            </a:pathLst>
          </a:custGeom>
          <a:solidFill>
            <a:srgbClr val="98A4E0"/>
          </a:solidFill>
          <a:ln w="9525" cap="flat">
            <a:noFill/>
            <a:prstDash val="solid"/>
            <a:miter/>
          </a:ln>
        </p:spPr>
        <p:txBody>
          <a:bodyPr rtlCol="0" anchor="ctr"/>
          <a:lstStyle/>
          <a:p>
            <a:endParaRPr lang="ru-RU"/>
          </a:p>
        </p:txBody>
      </p:sp>
      <p:sp>
        <p:nvSpPr>
          <p:cNvPr id="1521" name="Полилиния: фигура 1520">
            <a:extLst>
              <a:ext uri="{FF2B5EF4-FFF2-40B4-BE49-F238E27FC236}">
                <a16:creationId xmlns:a16="http://schemas.microsoft.com/office/drawing/2014/main" id="{31EFFB1E-5ADF-EA74-417E-306A036D6B52}"/>
              </a:ext>
            </a:extLst>
          </p:cNvPr>
          <p:cNvSpPr/>
          <p:nvPr/>
        </p:nvSpPr>
        <p:spPr>
          <a:xfrm>
            <a:off x="9475187" y="2574790"/>
            <a:ext cx="339089" cy="213002"/>
          </a:xfrm>
          <a:custGeom>
            <a:avLst/>
            <a:gdLst>
              <a:gd name="connsiteX0" fmla="*/ 336614 w 339089"/>
              <a:gd name="connsiteY0" fmla="*/ 103465 h 213002"/>
              <a:gd name="connsiteX1" fmla="*/ 336995 w 339089"/>
              <a:gd name="connsiteY1" fmla="*/ 103180 h 213002"/>
              <a:gd name="connsiteX2" fmla="*/ 335756 w 339089"/>
              <a:gd name="connsiteY2" fmla="*/ 104132 h 213002"/>
              <a:gd name="connsiteX3" fmla="*/ 336042 w 339089"/>
              <a:gd name="connsiteY3" fmla="*/ 103942 h 213002"/>
              <a:gd name="connsiteX4" fmla="*/ 338042 w 339089"/>
              <a:gd name="connsiteY4" fmla="*/ 101941 h 213002"/>
              <a:gd name="connsiteX5" fmla="*/ 338233 w 339089"/>
              <a:gd name="connsiteY5" fmla="*/ 101656 h 213002"/>
              <a:gd name="connsiteX6" fmla="*/ 337375 w 339089"/>
              <a:gd name="connsiteY6" fmla="*/ 102703 h 213002"/>
              <a:gd name="connsiteX7" fmla="*/ 337661 w 339089"/>
              <a:gd name="connsiteY7" fmla="*/ 102418 h 213002"/>
              <a:gd name="connsiteX8" fmla="*/ 338804 w 339089"/>
              <a:gd name="connsiteY8" fmla="*/ 100322 h 213002"/>
              <a:gd name="connsiteX9" fmla="*/ 338900 w 339089"/>
              <a:gd name="connsiteY9" fmla="*/ 99941 h 213002"/>
              <a:gd name="connsiteX10" fmla="*/ 338995 w 339089"/>
              <a:gd name="connsiteY10" fmla="*/ 99560 h 213002"/>
              <a:gd name="connsiteX11" fmla="*/ 339090 w 339089"/>
              <a:gd name="connsiteY11" fmla="*/ 99179 h 213002"/>
              <a:gd name="connsiteX12" fmla="*/ 338518 w 339089"/>
              <a:gd name="connsiteY12" fmla="*/ 101179 h 213002"/>
              <a:gd name="connsiteX13" fmla="*/ 338614 w 339089"/>
              <a:gd name="connsiteY13" fmla="*/ 100798 h 213002"/>
              <a:gd name="connsiteX14" fmla="*/ 571 w 339089"/>
              <a:gd name="connsiteY14" fmla="*/ 100608 h 213002"/>
              <a:gd name="connsiteX15" fmla="*/ 667 w 339089"/>
              <a:gd name="connsiteY15" fmla="*/ 100798 h 213002"/>
              <a:gd name="connsiteX16" fmla="*/ 2953 w 339089"/>
              <a:gd name="connsiteY16" fmla="*/ 103751 h 213002"/>
              <a:gd name="connsiteX17" fmla="*/ 3239 w 339089"/>
              <a:gd name="connsiteY17" fmla="*/ 103942 h 213002"/>
              <a:gd name="connsiteX18" fmla="*/ 2000 w 339089"/>
              <a:gd name="connsiteY18" fmla="*/ 102894 h 213002"/>
              <a:gd name="connsiteX19" fmla="*/ 2191 w 339089"/>
              <a:gd name="connsiteY19" fmla="*/ 103084 h 213002"/>
              <a:gd name="connsiteX20" fmla="*/ 286 w 339089"/>
              <a:gd name="connsiteY20" fmla="*/ 99751 h 213002"/>
              <a:gd name="connsiteX21" fmla="*/ 381 w 339089"/>
              <a:gd name="connsiteY21" fmla="*/ 100036 h 213002"/>
              <a:gd name="connsiteX22" fmla="*/ 191 w 339089"/>
              <a:gd name="connsiteY22" fmla="*/ 98798 h 213002"/>
              <a:gd name="connsiteX23" fmla="*/ 0 w 339089"/>
              <a:gd name="connsiteY23" fmla="*/ 114324 h 213002"/>
              <a:gd name="connsiteX24" fmla="*/ 95 w 339089"/>
              <a:gd name="connsiteY24" fmla="*/ 115276 h 213002"/>
              <a:gd name="connsiteX25" fmla="*/ 95 w 339089"/>
              <a:gd name="connsiteY25" fmla="*/ 115562 h 213002"/>
              <a:gd name="connsiteX26" fmla="*/ 286 w 339089"/>
              <a:gd name="connsiteY26" fmla="*/ 116134 h 213002"/>
              <a:gd name="connsiteX27" fmla="*/ 381 w 339089"/>
              <a:gd name="connsiteY27" fmla="*/ 116324 h 213002"/>
              <a:gd name="connsiteX28" fmla="*/ 476 w 339089"/>
              <a:gd name="connsiteY28" fmla="*/ 116515 h 213002"/>
              <a:gd name="connsiteX29" fmla="*/ 858 w 339089"/>
              <a:gd name="connsiteY29" fmla="*/ 117277 h 213002"/>
              <a:gd name="connsiteX30" fmla="*/ 1048 w 339089"/>
              <a:gd name="connsiteY30" fmla="*/ 117467 h 213002"/>
              <a:gd name="connsiteX31" fmla="*/ 1714 w 339089"/>
              <a:gd name="connsiteY31" fmla="*/ 118420 h 213002"/>
              <a:gd name="connsiteX32" fmla="*/ 2000 w 339089"/>
              <a:gd name="connsiteY32" fmla="*/ 118610 h 213002"/>
              <a:gd name="connsiteX33" fmla="*/ 2762 w 339089"/>
              <a:gd name="connsiteY33" fmla="*/ 119277 h 213002"/>
              <a:gd name="connsiteX34" fmla="*/ 3048 w 339089"/>
              <a:gd name="connsiteY34" fmla="*/ 119563 h 213002"/>
              <a:gd name="connsiteX35" fmla="*/ 4286 w 339089"/>
              <a:gd name="connsiteY35" fmla="*/ 120325 h 213002"/>
              <a:gd name="connsiteX36" fmla="*/ 158401 w 339089"/>
              <a:gd name="connsiteY36" fmla="*/ 210526 h 213002"/>
              <a:gd name="connsiteX37" fmla="*/ 160782 w 339089"/>
              <a:gd name="connsiteY37" fmla="*/ 211574 h 213002"/>
              <a:gd name="connsiteX38" fmla="*/ 161640 w 339089"/>
              <a:gd name="connsiteY38" fmla="*/ 211860 h 213002"/>
              <a:gd name="connsiteX39" fmla="*/ 163354 w 339089"/>
              <a:gd name="connsiteY39" fmla="*/ 212431 h 213002"/>
              <a:gd name="connsiteX40" fmla="*/ 164497 w 339089"/>
              <a:gd name="connsiteY40" fmla="*/ 212622 h 213002"/>
              <a:gd name="connsiteX41" fmla="*/ 166116 w 339089"/>
              <a:gd name="connsiteY41" fmla="*/ 212812 h 213002"/>
              <a:gd name="connsiteX42" fmla="*/ 167354 w 339089"/>
              <a:gd name="connsiteY42" fmla="*/ 212908 h 213002"/>
              <a:gd name="connsiteX43" fmla="*/ 168973 w 339089"/>
              <a:gd name="connsiteY43" fmla="*/ 213003 h 213002"/>
              <a:gd name="connsiteX44" fmla="*/ 169164 w 339089"/>
              <a:gd name="connsiteY44" fmla="*/ 213003 h 213002"/>
              <a:gd name="connsiteX45" fmla="*/ 170593 w 339089"/>
              <a:gd name="connsiteY45" fmla="*/ 212908 h 213002"/>
              <a:gd name="connsiteX46" fmla="*/ 171831 w 339089"/>
              <a:gd name="connsiteY46" fmla="*/ 212812 h 213002"/>
              <a:gd name="connsiteX47" fmla="*/ 173450 w 339089"/>
              <a:gd name="connsiteY47" fmla="*/ 212527 h 213002"/>
              <a:gd name="connsiteX48" fmla="*/ 174498 w 339089"/>
              <a:gd name="connsiteY48" fmla="*/ 212336 h 213002"/>
              <a:gd name="connsiteX49" fmla="*/ 176213 w 339089"/>
              <a:gd name="connsiteY49" fmla="*/ 211860 h 213002"/>
              <a:gd name="connsiteX50" fmla="*/ 177070 w 339089"/>
              <a:gd name="connsiteY50" fmla="*/ 211574 h 213002"/>
              <a:gd name="connsiteX51" fmla="*/ 179356 w 339089"/>
              <a:gd name="connsiteY51" fmla="*/ 210526 h 213002"/>
              <a:gd name="connsiteX52" fmla="*/ 334518 w 339089"/>
              <a:gd name="connsiteY52" fmla="*/ 120325 h 213002"/>
              <a:gd name="connsiteX53" fmla="*/ 338900 w 339089"/>
              <a:gd name="connsiteY53" fmla="*/ 114229 h 213002"/>
              <a:gd name="connsiteX54" fmla="*/ 339090 w 339089"/>
              <a:gd name="connsiteY54" fmla="*/ 98703 h 213002"/>
              <a:gd name="connsiteX55" fmla="*/ 334804 w 339089"/>
              <a:gd name="connsiteY55" fmla="*/ 92607 h 213002"/>
              <a:gd name="connsiteX56" fmla="*/ 180690 w 339089"/>
              <a:gd name="connsiteY56" fmla="*/ 2500 h 213002"/>
              <a:gd name="connsiteX57" fmla="*/ 159734 w 339089"/>
              <a:gd name="connsiteY57" fmla="*/ 2500 h 213002"/>
              <a:gd name="connsiteX58" fmla="*/ 4572 w 339089"/>
              <a:gd name="connsiteY58" fmla="*/ 92607 h 213002"/>
              <a:gd name="connsiteX59" fmla="*/ 191 w 339089"/>
              <a:gd name="connsiteY59" fmla="*/ 98893 h 213002"/>
              <a:gd name="connsiteX60" fmla="*/ 191 w 339089"/>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089" h="213002">
                <a:moveTo>
                  <a:pt x="336614" y="103465"/>
                </a:moveTo>
                <a:lnTo>
                  <a:pt x="336995" y="103180"/>
                </a:lnTo>
                <a:moveTo>
                  <a:pt x="335756" y="104132"/>
                </a:moveTo>
                <a:lnTo>
                  <a:pt x="336042" y="103942"/>
                </a:lnTo>
                <a:moveTo>
                  <a:pt x="338042" y="101941"/>
                </a:moveTo>
                <a:lnTo>
                  <a:pt x="338233" y="101656"/>
                </a:lnTo>
                <a:moveTo>
                  <a:pt x="337375" y="102703"/>
                </a:moveTo>
                <a:lnTo>
                  <a:pt x="337661" y="102418"/>
                </a:lnTo>
                <a:moveTo>
                  <a:pt x="338804" y="100322"/>
                </a:moveTo>
                <a:lnTo>
                  <a:pt x="338900" y="99941"/>
                </a:lnTo>
                <a:moveTo>
                  <a:pt x="338995" y="99560"/>
                </a:moveTo>
                <a:lnTo>
                  <a:pt x="339090" y="99179"/>
                </a:lnTo>
                <a:moveTo>
                  <a:pt x="338518" y="101179"/>
                </a:moveTo>
                <a:lnTo>
                  <a:pt x="338614" y="100798"/>
                </a:lnTo>
                <a:moveTo>
                  <a:pt x="571" y="100608"/>
                </a:moveTo>
                <a:lnTo>
                  <a:pt x="667" y="100798"/>
                </a:lnTo>
                <a:moveTo>
                  <a:pt x="2953" y="103751"/>
                </a:moveTo>
                <a:lnTo>
                  <a:pt x="3239" y="103942"/>
                </a:lnTo>
                <a:moveTo>
                  <a:pt x="2000" y="102894"/>
                </a:moveTo>
                <a:lnTo>
                  <a:pt x="2191" y="103084"/>
                </a:lnTo>
                <a:moveTo>
                  <a:pt x="286" y="99751"/>
                </a:moveTo>
                <a:lnTo>
                  <a:pt x="381" y="100036"/>
                </a:lnTo>
                <a:moveTo>
                  <a:pt x="191" y="98798"/>
                </a:moveTo>
                <a:lnTo>
                  <a:pt x="0" y="114324"/>
                </a:lnTo>
                <a:lnTo>
                  <a:pt x="95" y="115276"/>
                </a:lnTo>
                <a:lnTo>
                  <a:pt x="95" y="115562"/>
                </a:lnTo>
                <a:lnTo>
                  <a:pt x="286" y="116134"/>
                </a:lnTo>
                <a:lnTo>
                  <a:pt x="381" y="116324"/>
                </a:lnTo>
                <a:lnTo>
                  <a:pt x="476" y="116515"/>
                </a:lnTo>
                <a:lnTo>
                  <a:pt x="858" y="117277"/>
                </a:lnTo>
                <a:lnTo>
                  <a:pt x="1048" y="117467"/>
                </a:lnTo>
                <a:lnTo>
                  <a:pt x="1714" y="118420"/>
                </a:lnTo>
                <a:lnTo>
                  <a:pt x="2000" y="118610"/>
                </a:lnTo>
                <a:lnTo>
                  <a:pt x="2762" y="119277"/>
                </a:lnTo>
                <a:lnTo>
                  <a:pt x="3048" y="119563"/>
                </a:lnTo>
                <a:cubicBezTo>
                  <a:pt x="3429" y="119848"/>
                  <a:pt x="3810" y="120134"/>
                  <a:pt x="4286" y="120325"/>
                </a:cubicBezTo>
                <a:lnTo>
                  <a:pt x="158401" y="210526"/>
                </a:lnTo>
                <a:cubicBezTo>
                  <a:pt x="159163" y="210907"/>
                  <a:pt x="159925" y="211288"/>
                  <a:pt x="160782" y="211574"/>
                </a:cubicBezTo>
                <a:lnTo>
                  <a:pt x="161640" y="211860"/>
                </a:lnTo>
                <a:cubicBezTo>
                  <a:pt x="162211" y="212050"/>
                  <a:pt x="162783" y="212241"/>
                  <a:pt x="163354" y="212431"/>
                </a:cubicBezTo>
                <a:lnTo>
                  <a:pt x="164497" y="212622"/>
                </a:lnTo>
                <a:cubicBezTo>
                  <a:pt x="165068" y="212717"/>
                  <a:pt x="165545" y="212812"/>
                  <a:pt x="166116" y="212812"/>
                </a:cubicBezTo>
                <a:lnTo>
                  <a:pt x="167354" y="212908"/>
                </a:lnTo>
                <a:cubicBezTo>
                  <a:pt x="167926" y="213003"/>
                  <a:pt x="168497" y="213003"/>
                  <a:pt x="168973" y="213003"/>
                </a:cubicBezTo>
                <a:lnTo>
                  <a:pt x="169164" y="213003"/>
                </a:lnTo>
                <a:cubicBezTo>
                  <a:pt x="169640" y="213003"/>
                  <a:pt x="170116" y="212908"/>
                  <a:pt x="170593" y="212908"/>
                </a:cubicBezTo>
                <a:lnTo>
                  <a:pt x="171831" y="212812"/>
                </a:lnTo>
                <a:cubicBezTo>
                  <a:pt x="172308" y="212812"/>
                  <a:pt x="172879" y="212622"/>
                  <a:pt x="173450" y="212527"/>
                </a:cubicBezTo>
                <a:lnTo>
                  <a:pt x="174498" y="212336"/>
                </a:lnTo>
                <a:cubicBezTo>
                  <a:pt x="175070" y="212241"/>
                  <a:pt x="175641" y="212050"/>
                  <a:pt x="176213" y="211860"/>
                </a:cubicBezTo>
                <a:lnTo>
                  <a:pt x="177070" y="211574"/>
                </a:lnTo>
                <a:cubicBezTo>
                  <a:pt x="177832" y="211288"/>
                  <a:pt x="178689" y="210907"/>
                  <a:pt x="179356" y="210526"/>
                </a:cubicBezTo>
                <a:lnTo>
                  <a:pt x="334518" y="120325"/>
                </a:lnTo>
                <a:cubicBezTo>
                  <a:pt x="337471" y="118705"/>
                  <a:pt x="338900" y="116419"/>
                  <a:pt x="338900" y="114229"/>
                </a:cubicBezTo>
                <a:lnTo>
                  <a:pt x="339090" y="98703"/>
                </a:lnTo>
                <a:cubicBezTo>
                  <a:pt x="339090" y="96512"/>
                  <a:pt x="337661" y="94321"/>
                  <a:pt x="334804" y="92607"/>
                </a:cubicBezTo>
                <a:lnTo>
                  <a:pt x="180690" y="2500"/>
                </a:lnTo>
                <a:cubicBezTo>
                  <a:pt x="174879" y="-833"/>
                  <a:pt x="165545" y="-833"/>
                  <a:pt x="159734" y="2500"/>
                </a:cubicBezTo>
                <a:lnTo>
                  <a:pt x="4572" y="92607"/>
                </a:lnTo>
                <a:cubicBezTo>
                  <a:pt x="1619" y="94321"/>
                  <a:pt x="95" y="96607"/>
                  <a:pt x="191" y="98893"/>
                </a:cubicBezTo>
                <a:lnTo>
                  <a:pt x="191" y="98798"/>
                </a:lnTo>
                <a:close/>
              </a:path>
            </a:pathLst>
          </a:custGeom>
          <a:noFill/>
          <a:ln w="1270" cap="flat">
            <a:solidFill>
              <a:srgbClr val="000000">
                <a:alpha val="0"/>
              </a:srgbClr>
            </a:solidFill>
            <a:prstDash val="solid"/>
            <a:miter/>
          </a:ln>
        </p:spPr>
        <p:txBody>
          <a:bodyPr rtlCol="0" anchor="ctr"/>
          <a:lstStyle/>
          <a:p>
            <a:endParaRPr lang="ru-RU"/>
          </a:p>
        </p:txBody>
      </p:sp>
      <p:sp>
        <p:nvSpPr>
          <p:cNvPr id="1522" name="Полилиния: фигура 1521">
            <a:extLst>
              <a:ext uri="{FF2B5EF4-FFF2-40B4-BE49-F238E27FC236}">
                <a16:creationId xmlns:a16="http://schemas.microsoft.com/office/drawing/2014/main" id="{160DA05C-6E10-5B0E-01FD-F884414CEFB7}"/>
              </a:ext>
            </a:extLst>
          </p:cNvPr>
          <p:cNvSpPr/>
          <p:nvPr/>
        </p:nvSpPr>
        <p:spPr>
          <a:xfrm>
            <a:off x="9475187" y="2673588"/>
            <a:ext cx="4477" cy="21526"/>
          </a:xfrm>
          <a:custGeom>
            <a:avLst/>
            <a:gdLst>
              <a:gd name="connsiteX0" fmla="*/ 191 w 4477"/>
              <a:gd name="connsiteY0" fmla="*/ 0 h 21526"/>
              <a:gd name="connsiteX1" fmla="*/ 0 w 4477"/>
              <a:gd name="connsiteY1" fmla="*/ 15526 h 21526"/>
              <a:gd name="connsiteX2" fmla="*/ 4286 w 4477"/>
              <a:gd name="connsiteY2" fmla="*/ 21526 h 21526"/>
              <a:gd name="connsiteX3" fmla="*/ 4477 w 4477"/>
              <a:gd name="connsiteY3" fmla="*/ 6001 h 21526"/>
              <a:gd name="connsiteX4" fmla="*/ 191 w 4477"/>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526">
                <a:moveTo>
                  <a:pt x="191" y="0"/>
                </a:moveTo>
                <a:lnTo>
                  <a:pt x="0" y="15526"/>
                </a:lnTo>
                <a:cubicBezTo>
                  <a:pt x="0" y="17717"/>
                  <a:pt x="1429" y="19907"/>
                  <a:pt x="4286" y="21526"/>
                </a:cubicBezTo>
                <a:lnTo>
                  <a:pt x="4477" y="6001"/>
                </a:lnTo>
                <a:cubicBezTo>
                  <a:pt x="1619" y="4381"/>
                  <a:pt x="191" y="2191"/>
                  <a:pt x="191" y="0"/>
                </a:cubicBezTo>
                <a:close/>
              </a:path>
            </a:pathLst>
          </a:custGeom>
          <a:solidFill>
            <a:srgbClr val="C6D5FA"/>
          </a:solidFill>
          <a:ln w="9525" cap="flat">
            <a:noFill/>
            <a:prstDash val="solid"/>
            <a:miter/>
          </a:ln>
        </p:spPr>
        <p:txBody>
          <a:bodyPr rtlCol="0" anchor="ctr"/>
          <a:lstStyle/>
          <a:p>
            <a:endParaRPr lang="ru-RU"/>
          </a:p>
        </p:txBody>
      </p:sp>
      <p:sp>
        <p:nvSpPr>
          <p:cNvPr id="1523" name="Полилиния: фигура 1522">
            <a:extLst>
              <a:ext uri="{FF2B5EF4-FFF2-40B4-BE49-F238E27FC236}">
                <a16:creationId xmlns:a16="http://schemas.microsoft.com/office/drawing/2014/main" id="{AB5BBC1F-8889-75E4-7D0D-CCEF6B889208}"/>
              </a:ext>
            </a:extLst>
          </p:cNvPr>
          <p:cNvSpPr/>
          <p:nvPr/>
        </p:nvSpPr>
        <p:spPr>
          <a:xfrm>
            <a:off x="9475187" y="2673588"/>
            <a:ext cx="4477" cy="21526"/>
          </a:xfrm>
          <a:custGeom>
            <a:avLst/>
            <a:gdLst>
              <a:gd name="connsiteX0" fmla="*/ 0 w 4477"/>
              <a:gd name="connsiteY0" fmla="*/ 15526 h 21526"/>
              <a:gd name="connsiteX1" fmla="*/ 4286 w 4477"/>
              <a:gd name="connsiteY1" fmla="*/ 21526 h 21526"/>
              <a:gd name="connsiteX2" fmla="*/ 4477 w 4477"/>
              <a:gd name="connsiteY2" fmla="*/ 6001 h 21526"/>
              <a:gd name="connsiteX3" fmla="*/ 191 w 4477"/>
              <a:gd name="connsiteY3" fmla="*/ 0 h 21526"/>
              <a:gd name="connsiteX4" fmla="*/ 0 w 4477"/>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526">
                <a:moveTo>
                  <a:pt x="0" y="15526"/>
                </a:moveTo>
                <a:cubicBezTo>
                  <a:pt x="0" y="17717"/>
                  <a:pt x="1429" y="19907"/>
                  <a:pt x="4286" y="21526"/>
                </a:cubicBezTo>
                <a:lnTo>
                  <a:pt x="4477" y="6001"/>
                </a:lnTo>
                <a:cubicBezTo>
                  <a:pt x="1619" y="4381"/>
                  <a:pt x="191" y="2191"/>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1524" name="Рисунок 25">
            <a:extLst>
              <a:ext uri="{FF2B5EF4-FFF2-40B4-BE49-F238E27FC236}">
                <a16:creationId xmlns:a16="http://schemas.microsoft.com/office/drawing/2014/main" id="{C6657E58-6741-6714-E2D7-5415DFA9CB60}"/>
              </a:ext>
            </a:extLst>
          </p:cNvPr>
          <p:cNvGrpSpPr/>
          <p:nvPr/>
        </p:nvGrpSpPr>
        <p:grpSpPr>
          <a:xfrm>
            <a:off x="9475187" y="2673588"/>
            <a:ext cx="4477" cy="21526"/>
            <a:chOff x="9475187" y="2673588"/>
            <a:chExt cx="4477" cy="21526"/>
          </a:xfrm>
        </p:grpSpPr>
        <p:sp>
          <p:nvSpPr>
            <p:cNvPr id="1525" name="Полилиния: фигура 1524">
              <a:extLst>
                <a:ext uri="{FF2B5EF4-FFF2-40B4-BE49-F238E27FC236}">
                  <a16:creationId xmlns:a16="http://schemas.microsoft.com/office/drawing/2014/main" id="{CFDBE9D0-C36D-FE34-98B5-81E46352F5D8}"/>
                </a:ext>
              </a:extLst>
            </p:cNvPr>
            <p:cNvSpPr/>
            <p:nvPr/>
          </p:nvSpPr>
          <p:spPr>
            <a:xfrm>
              <a:off x="9475187" y="2673588"/>
              <a:ext cx="571" cy="17525"/>
            </a:xfrm>
            <a:custGeom>
              <a:avLst/>
              <a:gdLst>
                <a:gd name="connsiteX0" fmla="*/ 191 w 571"/>
                <a:gd name="connsiteY0" fmla="*/ 0 h 17525"/>
                <a:gd name="connsiteX1" fmla="*/ 0 w 571"/>
                <a:gd name="connsiteY1" fmla="*/ 15526 h 17525"/>
                <a:gd name="connsiteX2" fmla="*/ 381 w 571"/>
                <a:gd name="connsiteY2" fmla="*/ 17526 h 17525"/>
                <a:gd name="connsiteX3" fmla="*/ 571 w 571"/>
                <a:gd name="connsiteY3" fmla="*/ 2000 h 17525"/>
                <a:gd name="connsiteX4" fmla="*/ 191 w 571"/>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525">
                  <a:moveTo>
                    <a:pt x="191" y="0"/>
                  </a:moveTo>
                  <a:lnTo>
                    <a:pt x="0" y="15526"/>
                  </a:lnTo>
                  <a:cubicBezTo>
                    <a:pt x="0" y="16192"/>
                    <a:pt x="95" y="16859"/>
                    <a:pt x="381" y="17526"/>
                  </a:cubicBezTo>
                  <a:lnTo>
                    <a:pt x="571" y="2000"/>
                  </a:lnTo>
                  <a:cubicBezTo>
                    <a:pt x="286" y="1333"/>
                    <a:pt x="191" y="667"/>
                    <a:pt x="191" y="0"/>
                  </a:cubicBezTo>
                  <a:close/>
                </a:path>
              </a:pathLst>
            </a:custGeom>
            <a:solidFill>
              <a:srgbClr val="C6D5FA"/>
            </a:solidFill>
            <a:ln w="9525" cap="flat">
              <a:noFill/>
              <a:prstDash val="solid"/>
              <a:miter/>
            </a:ln>
          </p:spPr>
          <p:txBody>
            <a:bodyPr rtlCol="0" anchor="ctr"/>
            <a:lstStyle/>
            <a:p>
              <a:endParaRPr lang="ru-RU"/>
            </a:p>
          </p:txBody>
        </p:sp>
        <p:sp>
          <p:nvSpPr>
            <p:cNvPr id="1526" name="Полилиния: фигура 1525">
              <a:extLst>
                <a:ext uri="{FF2B5EF4-FFF2-40B4-BE49-F238E27FC236}">
                  <a16:creationId xmlns:a16="http://schemas.microsoft.com/office/drawing/2014/main" id="{BA5B6FC7-CF3C-EDFF-D903-FF06C98C916D}"/>
                </a:ext>
              </a:extLst>
            </p:cNvPr>
            <p:cNvSpPr/>
            <p:nvPr/>
          </p:nvSpPr>
          <p:spPr>
            <a:xfrm>
              <a:off x="9475187" y="2673588"/>
              <a:ext cx="571" cy="17525"/>
            </a:xfrm>
            <a:custGeom>
              <a:avLst/>
              <a:gdLst>
                <a:gd name="connsiteX0" fmla="*/ 0 w 571"/>
                <a:gd name="connsiteY0" fmla="*/ 15526 h 17525"/>
                <a:gd name="connsiteX1" fmla="*/ 381 w 571"/>
                <a:gd name="connsiteY1" fmla="*/ 17526 h 17525"/>
                <a:gd name="connsiteX2" fmla="*/ 571 w 571"/>
                <a:gd name="connsiteY2" fmla="*/ 2000 h 17525"/>
                <a:gd name="connsiteX3" fmla="*/ 191 w 571"/>
                <a:gd name="connsiteY3" fmla="*/ 0 h 17525"/>
                <a:gd name="connsiteX4" fmla="*/ 0 w 571"/>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525">
                  <a:moveTo>
                    <a:pt x="0" y="15526"/>
                  </a:moveTo>
                  <a:cubicBezTo>
                    <a:pt x="0" y="16192"/>
                    <a:pt x="95" y="16859"/>
                    <a:pt x="381" y="17526"/>
                  </a:cubicBezTo>
                  <a:lnTo>
                    <a:pt x="571" y="2000"/>
                  </a:lnTo>
                  <a:cubicBezTo>
                    <a:pt x="286" y="1333"/>
                    <a:pt x="191" y="667"/>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527" name="Полилиния: фигура 1526">
              <a:extLst>
                <a:ext uri="{FF2B5EF4-FFF2-40B4-BE49-F238E27FC236}">
                  <a16:creationId xmlns:a16="http://schemas.microsoft.com/office/drawing/2014/main" id="{078E35A1-27B8-2596-4DF0-69AE24ED7DFB}"/>
                </a:ext>
              </a:extLst>
            </p:cNvPr>
            <p:cNvSpPr/>
            <p:nvPr/>
          </p:nvSpPr>
          <p:spPr>
            <a:xfrm>
              <a:off x="9475568" y="2675588"/>
              <a:ext cx="4096" cy="19526"/>
            </a:xfrm>
            <a:custGeom>
              <a:avLst/>
              <a:gdLst>
                <a:gd name="connsiteX0" fmla="*/ 191 w 4096"/>
                <a:gd name="connsiteY0" fmla="*/ 0 h 19526"/>
                <a:gd name="connsiteX1" fmla="*/ 0 w 4096"/>
                <a:gd name="connsiteY1" fmla="*/ 15526 h 19526"/>
                <a:gd name="connsiteX2" fmla="*/ 3906 w 4096"/>
                <a:gd name="connsiteY2" fmla="*/ 19526 h 19526"/>
                <a:gd name="connsiteX3" fmla="*/ 4096 w 4096"/>
                <a:gd name="connsiteY3" fmla="*/ 4000 h 19526"/>
                <a:gd name="connsiteX4" fmla="*/ 191 w 4096"/>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191" y="0"/>
                  </a:moveTo>
                  <a:lnTo>
                    <a:pt x="0" y="15526"/>
                  </a:lnTo>
                  <a:cubicBezTo>
                    <a:pt x="571" y="17050"/>
                    <a:pt x="1905" y="18383"/>
                    <a:pt x="3906" y="19526"/>
                  </a:cubicBezTo>
                  <a:lnTo>
                    <a:pt x="4096" y="4000"/>
                  </a:lnTo>
                  <a:cubicBezTo>
                    <a:pt x="2096" y="2857"/>
                    <a:pt x="858" y="1524"/>
                    <a:pt x="191" y="0"/>
                  </a:cubicBezTo>
                  <a:close/>
                </a:path>
              </a:pathLst>
            </a:custGeom>
            <a:solidFill>
              <a:srgbClr val="C6D5FA"/>
            </a:solidFill>
            <a:ln w="9525" cap="flat">
              <a:noFill/>
              <a:prstDash val="solid"/>
              <a:miter/>
            </a:ln>
          </p:spPr>
          <p:txBody>
            <a:bodyPr rtlCol="0" anchor="ctr"/>
            <a:lstStyle/>
            <a:p>
              <a:endParaRPr lang="ru-RU"/>
            </a:p>
          </p:txBody>
        </p:sp>
        <p:sp>
          <p:nvSpPr>
            <p:cNvPr id="1528" name="Полилиния: фигура 1527">
              <a:extLst>
                <a:ext uri="{FF2B5EF4-FFF2-40B4-BE49-F238E27FC236}">
                  <a16:creationId xmlns:a16="http://schemas.microsoft.com/office/drawing/2014/main" id="{D341E426-7593-7AFF-8CD5-4524DB0BC759}"/>
                </a:ext>
              </a:extLst>
            </p:cNvPr>
            <p:cNvSpPr/>
            <p:nvPr/>
          </p:nvSpPr>
          <p:spPr>
            <a:xfrm>
              <a:off x="9475568" y="2675588"/>
              <a:ext cx="4096" cy="19526"/>
            </a:xfrm>
            <a:custGeom>
              <a:avLst/>
              <a:gdLst>
                <a:gd name="connsiteX0" fmla="*/ 0 w 4096"/>
                <a:gd name="connsiteY0" fmla="*/ 15526 h 19526"/>
                <a:gd name="connsiteX1" fmla="*/ 3906 w 4096"/>
                <a:gd name="connsiteY1" fmla="*/ 19526 h 19526"/>
                <a:gd name="connsiteX2" fmla="*/ 4096 w 4096"/>
                <a:gd name="connsiteY2" fmla="*/ 4000 h 19526"/>
                <a:gd name="connsiteX3" fmla="*/ 191 w 4096"/>
                <a:gd name="connsiteY3" fmla="*/ 0 h 19526"/>
                <a:gd name="connsiteX4" fmla="*/ 0 w 4096"/>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0" y="15526"/>
                  </a:moveTo>
                  <a:cubicBezTo>
                    <a:pt x="571" y="17050"/>
                    <a:pt x="1905" y="18383"/>
                    <a:pt x="3906" y="19526"/>
                  </a:cubicBezTo>
                  <a:lnTo>
                    <a:pt x="4096" y="4000"/>
                  </a:lnTo>
                  <a:cubicBezTo>
                    <a:pt x="2096" y="2857"/>
                    <a:pt x="858"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1529" name="Полилиния: фигура 1528">
            <a:extLst>
              <a:ext uri="{FF2B5EF4-FFF2-40B4-BE49-F238E27FC236}">
                <a16:creationId xmlns:a16="http://schemas.microsoft.com/office/drawing/2014/main" id="{A7B653AC-62D5-CB4E-6E34-8CA8C15405B1}"/>
              </a:ext>
            </a:extLst>
          </p:cNvPr>
          <p:cNvSpPr/>
          <p:nvPr/>
        </p:nvSpPr>
        <p:spPr>
          <a:xfrm>
            <a:off x="9809705" y="2673493"/>
            <a:ext cx="4571" cy="21621"/>
          </a:xfrm>
          <a:custGeom>
            <a:avLst/>
            <a:gdLst>
              <a:gd name="connsiteX0" fmla="*/ 4382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382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382" y="15526"/>
                </a:moveTo>
                <a:lnTo>
                  <a:pt x="4572" y="0"/>
                </a:lnTo>
                <a:cubicBezTo>
                  <a:pt x="4572" y="2191"/>
                  <a:pt x="3143" y="4477"/>
                  <a:pt x="191" y="6096"/>
                </a:cubicBezTo>
                <a:lnTo>
                  <a:pt x="0" y="21622"/>
                </a:lnTo>
                <a:cubicBezTo>
                  <a:pt x="2953" y="20002"/>
                  <a:pt x="4382" y="17717"/>
                  <a:pt x="4382" y="15526"/>
                </a:cubicBezTo>
                <a:close/>
              </a:path>
            </a:pathLst>
          </a:custGeom>
          <a:solidFill>
            <a:srgbClr val="DAE8FD"/>
          </a:solidFill>
          <a:ln w="9525" cap="flat">
            <a:noFill/>
            <a:prstDash val="solid"/>
            <a:miter/>
          </a:ln>
        </p:spPr>
        <p:txBody>
          <a:bodyPr rtlCol="0" anchor="ctr"/>
          <a:lstStyle/>
          <a:p>
            <a:endParaRPr lang="ru-RU"/>
          </a:p>
        </p:txBody>
      </p:sp>
      <p:sp>
        <p:nvSpPr>
          <p:cNvPr id="1530" name="Полилиния: фигура 1529">
            <a:extLst>
              <a:ext uri="{FF2B5EF4-FFF2-40B4-BE49-F238E27FC236}">
                <a16:creationId xmlns:a16="http://schemas.microsoft.com/office/drawing/2014/main" id="{E37F4000-5C97-18CC-C1A4-7E620785FD3B}"/>
              </a:ext>
            </a:extLst>
          </p:cNvPr>
          <p:cNvSpPr/>
          <p:nvPr/>
        </p:nvSpPr>
        <p:spPr>
          <a:xfrm>
            <a:off x="9809705" y="2673493"/>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382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143" y="4477"/>
                  <a:pt x="191" y="6096"/>
                </a:cubicBezTo>
                <a:lnTo>
                  <a:pt x="0" y="21622"/>
                </a:lnTo>
                <a:cubicBezTo>
                  <a:pt x="2953" y="20002"/>
                  <a:pt x="4382" y="17717"/>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1531" name="Рисунок 25">
            <a:extLst>
              <a:ext uri="{FF2B5EF4-FFF2-40B4-BE49-F238E27FC236}">
                <a16:creationId xmlns:a16="http://schemas.microsoft.com/office/drawing/2014/main" id="{141FD2F8-9ACC-BB73-D6D3-1848870D4255}"/>
              </a:ext>
            </a:extLst>
          </p:cNvPr>
          <p:cNvGrpSpPr/>
          <p:nvPr/>
        </p:nvGrpSpPr>
        <p:grpSpPr>
          <a:xfrm>
            <a:off x="9809705" y="2673493"/>
            <a:ext cx="4571" cy="21621"/>
            <a:chOff x="9809705" y="2673493"/>
            <a:chExt cx="4571" cy="21621"/>
          </a:xfrm>
        </p:grpSpPr>
        <p:sp>
          <p:nvSpPr>
            <p:cNvPr id="1532" name="Полилиния: фигура 1531">
              <a:extLst>
                <a:ext uri="{FF2B5EF4-FFF2-40B4-BE49-F238E27FC236}">
                  <a16:creationId xmlns:a16="http://schemas.microsoft.com/office/drawing/2014/main" id="{993B2201-FB47-EA37-E300-DDA53FDBA31A}"/>
                </a:ext>
              </a:extLst>
            </p:cNvPr>
            <p:cNvSpPr/>
            <p:nvPr/>
          </p:nvSpPr>
          <p:spPr>
            <a:xfrm>
              <a:off x="9809705" y="2673493"/>
              <a:ext cx="4571" cy="21621"/>
            </a:xfrm>
            <a:custGeom>
              <a:avLst/>
              <a:gdLst>
                <a:gd name="connsiteX0" fmla="*/ 191 w 4571"/>
                <a:gd name="connsiteY0" fmla="*/ 6096 h 21621"/>
                <a:gd name="connsiteX1" fmla="*/ 0 w 4571"/>
                <a:gd name="connsiteY1" fmla="*/ 21622 h 21621"/>
                <a:gd name="connsiteX2" fmla="*/ 4382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953" y="20002"/>
                    <a:pt x="4382" y="17717"/>
                    <a:pt x="4382" y="15526"/>
                  </a:cubicBezTo>
                  <a:lnTo>
                    <a:pt x="4572" y="0"/>
                  </a:lnTo>
                  <a:cubicBezTo>
                    <a:pt x="4572" y="2191"/>
                    <a:pt x="3143" y="4477"/>
                    <a:pt x="191" y="6096"/>
                  </a:cubicBezTo>
                  <a:close/>
                </a:path>
              </a:pathLst>
            </a:custGeom>
            <a:solidFill>
              <a:srgbClr val="DAE8FD"/>
            </a:solidFill>
            <a:ln w="9525" cap="flat">
              <a:noFill/>
              <a:prstDash val="solid"/>
              <a:miter/>
            </a:ln>
          </p:spPr>
          <p:txBody>
            <a:bodyPr rtlCol="0" anchor="ctr"/>
            <a:lstStyle/>
            <a:p>
              <a:endParaRPr lang="ru-RU"/>
            </a:p>
          </p:txBody>
        </p:sp>
        <p:sp>
          <p:nvSpPr>
            <p:cNvPr id="1533" name="Полилиния: фигура 1532">
              <a:extLst>
                <a:ext uri="{FF2B5EF4-FFF2-40B4-BE49-F238E27FC236}">
                  <a16:creationId xmlns:a16="http://schemas.microsoft.com/office/drawing/2014/main" id="{52B242E8-7900-08F1-EF05-B916E7B003F9}"/>
                </a:ext>
              </a:extLst>
            </p:cNvPr>
            <p:cNvSpPr/>
            <p:nvPr/>
          </p:nvSpPr>
          <p:spPr>
            <a:xfrm>
              <a:off x="9809705" y="2673493"/>
              <a:ext cx="4571" cy="21621"/>
            </a:xfrm>
            <a:custGeom>
              <a:avLst/>
              <a:gdLst>
                <a:gd name="connsiteX0" fmla="*/ 0 w 4571"/>
                <a:gd name="connsiteY0" fmla="*/ 21622 h 21621"/>
                <a:gd name="connsiteX1" fmla="*/ 4382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953" y="20002"/>
                    <a:pt x="4382" y="17717"/>
                    <a:pt x="4382" y="15526"/>
                  </a:cubicBezTo>
                  <a:lnTo>
                    <a:pt x="4572" y="0"/>
                  </a:lnTo>
                  <a:cubicBezTo>
                    <a:pt x="4572" y="2191"/>
                    <a:pt x="3143"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1534" name="Полилиния: фигура 1533">
            <a:extLst>
              <a:ext uri="{FF2B5EF4-FFF2-40B4-BE49-F238E27FC236}">
                <a16:creationId xmlns:a16="http://schemas.microsoft.com/office/drawing/2014/main" id="{5E71F797-3156-F081-A23C-D20092F90926}"/>
              </a:ext>
            </a:extLst>
          </p:cNvPr>
          <p:cNvSpPr/>
          <p:nvPr/>
        </p:nvSpPr>
        <p:spPr>
          <a:xfrm>
            <a:off x="9479473" y="2679589"/>
            <a:ext cx="154305" cy="105632"/>
          </a:xfrm>
          <a:custGeom>
            <a:avLst/>
            <a:gdLst>
              <a:gd name="connsiteX0" fmla="*/ 191 w 154305"/>
              <a:gd name="connsiteY0" fmla="*/ 0 h 105632"/>
              <a:gd name="connsiteX1" fmla="*/ 0 w 154305"/>
              <a:gd name="connsiteY1" fmla="*/ 15526 h 105632"/>
              <a:gd name="connsiteX2" fmla="*/ 154114 w 154305"/>
              <a:gd name="connsiteY2" fmla="*/ 105632 h 105632"/>
              <a:gd name="connsiteX3" fmla="*/ 154305 w 154305"/>
              <a:gd name="connsiteY3" fmla="*/ 90107 h 105632"/>
              <a:gd name="connsiteX4" fmla="*/ 191 w 154305"/>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191" y="0"/>
                </a:moveTo>
                <a:lnTo>
                  <a:pt x="0" y="15526"/>
                </a:lnTo>
                <a:lnTo>
                  <a:pt x="154114" y="105632"/>
                </a:lnTo>
                <a:lnTo>
                  <a:pt x="154305" y="90107"/>
                </a:lnTo>
                <a:lnTo>
                  <a:pt x="191" y="0"/>
                </a:lnTo>
                <a:close/>
              </a:path>
            </a:pathLst>
          </a:custGeom>
          <a:solidFill>
            <a:srgbClr val="C6D5FA"/>
          </a:solidFill>
          <a:ln w="9525" cap="flat">
            <a:noFill/>
            <a:prstDash val="solid"/>
            <a:miter/>
          </a:ln>
        </p:spPr>
        <p:txBody>
          <a:bodyPr rtlCol="0" anchor="ctr"/>
          <a:lstStyle/>
          <a:p>
            <a:endParaRPr lang="ru-RU"/>
          </a:p>
        </p:txBody>
      </p:sp>
      <p:sp>
        <p:nvSpPr>
          <p:cNvPr id="1535" name="Полилиния: фигура 1534">
            <a:extLst>
              <a:ext uri="{FF2B5EF4-FFF2-40B4-BE49-F238E27FC236}">
                <a16:creationId xmlns:a16="http://schemas.microsoft.com/office/drawing/2014/main" id="{74288447-C904-9DD6-CEE8-C261C20547BE}"/>
              </a:ext>
            </a:extLst>
          </p:cNvPr>
          <p:cNvSpPr/>
          <p:nvPr/>
        </p:nvSpPr>
        <p:spPr>
          <a:xfrm>
            <a:off x="9479473" y="2679589"/>
            <a:ext cx="154305" cy="105632"/>
          </a:xfrm>
          <a:custGeom>
            <a:avLst/>
            <a:gdLst>
              <a:gd name="connsiteX0" fmla="*/ 0 w 154305"/>
              <a:gd name="connsiteY0" fmla="*/ 15526 h 105632"/>
              <a:gd name="connsiteX1" fmla="*/ 154114 w 154305"/>
              <a:gd name="connsiteY1" fmla="*/ 105632 h 105632"/>
              <a:gd name="connsiteX2" fmla="*/ 154305 w 154305"/>
              <a:gd name="connsiteY2" fmla="*/ 90107 h 105632"/>
              <a:gd name="connsiteX3" fmla="*/ 191 w 154305"/>
              <a:gd name="connsiteY3" fmla="*/ 0 h 105632"/>
              <a:gd name="connsiteX4" fmla="*/ 0 w 154305"/>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0" y="15526"/>
                </a:moveTo>
                <a:lnTo>
                  <a:pt x="154114" y="105632"/>
                </a:lnTo>
                <a:lnTo>
                  <a:pt x="154305" y="90107"/>
                </a:lnTo>
                <a:lnTo>
                  <a:pt x="191"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536" name="Полилиния: фигура 1535">
            <a:extLst>
              <a:ext uri="{FF2B5EF4-FFF2-40B4-BE49-F238E27FC236}">
                <a16:creationId xmlns:a16="http://schemas.microsoft.com/office/drawing/2014/main" id="{461F11B5-0F2F-A951-5ED9-0799F84F4539}"/>
              </a:ext>
            </a:extLst>
          </p:cNvPr>
          <p:cNvSpPr/>
          <p:nvPr/>
        </p:nvSpPr>
        <p:spPr>
          <a:xfrm>
            <a:off x="9654543" y="2679589"/>
            <a:ext cx="155352" cy="105632"/>
          </a:xfrm>
          <a:custGeom>
            <a:avLst/>
            <a:gdLst>
              <a:gd name="connsiteX0" fmla="*/ 190 w 155352"/>
              <a:gd name="connsiteY0" fmla="*/ 90107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7"/>
                </a:moveTo>
                <a:lnTo>
                  <a:pt x="0" y="105632"/>
                </a:lnTo>
                <a:lnTo>
                  <a:pt x="155162" y="15526"/>
                </a:lnTo>
                <a:lnTo>
                  <a:pt x="155353" y="0"/>
                </a:lnTo>
                <a:lnTo>
                  <a:pt x="190" y="90107"/>
                </a:lnTo>
                <a:close/>
              </a:path>
            </a:pathLst>
          </a:custGeom>
          <a:solidFill>
            <a:srgbClr val="DAE8FD"/>
          </a:solidFill>
          <a:ln w="9525" cap="flat">
            <a:noFill/>
            <a:prstDash val="solid"/>
            <a:miter/>
          </a:ln>
        </p:spPr>
        <p:txBody>
          <a:bodyPr rtlCol="0" anchor="ctr"/>
          <a:lstStyle/>
          <a:p>
            <a:endParaRPr lang="ru-RU"/>
          </a:p>
        </p:txBody>
      </p:sp>
      <p:sp>
        <p:nvSpPr>
          <p:cNvPr id="1537" name="Полилиния: фигура 1536">
            <a:extLst>
              <a:ext uri="{FF2B5EF4-FFF2-40B4-BE49-F238E27FC236}">
                <a16:creationId xmlns:a16="http://schemas.microsoft.com/office/drawing/2014/main" id="{5D8A3BEF-8951-C0C8-5D31-1E9A9F2C72D4}"/>
              </a:ext>
            </a:extLst>
          </p:cNvPr>
          <p:cNvSpPr/>
          <p:nvPr/>
        </p:nvSpPr>
        <p:spPr>
          <a:xfrm>
            <a:off x="9654543" y="2679589"/>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7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1538" name="Рисунок 25">
            <a:extLst>
              <a:ext uri="{FF2B5EF4-FFF2-40B4-BE49-F238E27FC236}">
                <a16:creationId xmlns:a16="http://schemas.microsoft.com/office/drawing/2014/main" id="{C2B68356-6E2A-4403-5492-75772D6221A7}"/>
              </a:ext>
            </a:extLst>
          </p:cNvPr>
          <p:cNvGrpSpPr/>
          <p:nvPr/>
        </p:nvGrpSpPr>
        <p:grpSpPr>
          <a:xfrm>
            <a:off x="9633588" y="2769695"/>
            <a:ext cx="21145" cy="18104"/>
            <a:chOff x="9633588" y="2769695"/>
            <a:chExt cx="21145" cy="18104"/>
          </a:xfrm>
        </p:grpSpPr>
        <p:sp>
          <p:nvSpPr>
            <p:cNvPr id="1539" name="Полилиния: фигура 1538">
              <a:extLst>
                <a:ext uri="{FF2B5EF4-FFF2-40B4-BE49-F238E27FC236}">
                  <a16:creationId xmlns:a16="http://schemas.microsoft.com/office/drawing/2014/main" id="{78E3F96E-9A1B-CB3D-34F4-7B3F9AF9184C}"/>
                </a:ext>
              </a:extLst>
            </p:cNvPr>
            <p:cNvSpPr/>
            <p:nvPr/>
          </p:nvSpPr>
          <p:spPr>
            <a:xfrm>
              <a:off x="9633588" y="2769695"/>
              <a:ext cx="10953" cy="18104"/>
            </a:xfrm>
            <a:custGeom>
              <a:avLst/>
              <a:gdLst>
                <a:gd name="connsiteX0" fmla="*/ 191 w 10953"/>
                <a:gd name="connsiteY0" fmla="*/ 0 h 18104"/>
                <a:gd name="connsiteX1" fmla="*/ 0 w 10953"/>
                <a:gd name="connsiteY1" fmla="*/ 15621 h 18104"/>
                <a:gd name="connsiteX2" fmla="*/ 10763 w 10953"/>
                <a:gd name="connsiteY2" fmla="*/ 18097 h 18104"/>
                <a:gd name="connsiteX3" fmla="*/ 10954 w 10953"/>
                <a:gd name="connsiteY3" fmla="*/ 2572 h 18104"/>
                <a:gd name="connsiteX4" fmla="*/ 191 w 10953"/>
                <a:gd name="connsiteY4" fmla="*/ 0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191" y="0"/>
                  </a:moveTo>
                  <a:lnTo>
                    <a:pt x="0" y="15621"/>
                  </a:lnTo>
                  <a:cubicBezTo>
                    <a:pt x="2953" y="17335"/>
                    <a:pt x="6858" y="18193"/>
                    <a:pt x="10763" y="18097"/>
                  </a:cubicBezTo>
                  <a:lnTo>
                    <a:pt x="10954" y="2572"/>
                  </a:lnTo>
                  <a:cubicBezTo>
                    <a:pt x="7048" y="2572"/>
                    <a:pt x="3143" y="1810"/>
                    <a:pt x="191" y="0"/>
                  </a:cubicBezTo>
                  <a:close/>
                </a:path>
              </a:pathLst>
            </a:custGeom>
            <a:solidFill>
              <a:srgbClr val="CDDCFB"/>
            </a:solidFill>
            <a:ln w="9525" cap="flat">
              <a:noFill/>
              <a:prstDash val="solid"/>
              <a:miter/>
            </a:ln>
          </p:spPr>
          <p:txBody>
            <a:bodyPr rtlCol="0" anchor="ctr"/>
            <a:lstStyle/>
            <a:p>
              <a:endParaRPr lang="ru-RU"/>
            </a:p>
          </p:txBody>
        </p:sp>
        <p:sp>
          <p:nvSpPr>
            <p:cNvPr id="1540" name="Полилиния: фигура 1539">
              <a:extLst>
                <a:ext uri="{FF2B5EF4-FFF2-40B4-BE49-F238E27FC236}">
                  <a16:creationId xmlns:a16="http://schemas.microsoft.com/office/drawing/2014/main" id="{DE30022E-0E0E-6B78-C761-ECDAAFE6FA2D}"/>
                </a:ext>
              </a:extLst>
            </p:cNvPr>
            <p:cNvSpPr/>
            <p:nvPr/>
          </p:nvSpPr>
          <p:spPr>
            <a:xfrm>
              <a:off x="9633588" y="2769695"/>
              <a:ext cx="10953" cy="18104"/>
            </a:xfrm>
            <a:custGeom>
              <a:avLst/>
              <a:gdLst>
                <a:gd name="connsiteX0" fmla="*/ 0 w 10953"/>
                <a:gd name="connsiteY0" fmla="*/ 15621 h 18104"/>
                <a:gd name="connsiteX1" fmla="*/ 10763 w 10953"/>
                <a:gd name="connsiteY1" fmla="*/ 18097 h 18104"/>
                <a:gd name="connsiteX2" fmla="*/ 10954 w 10953"/>
                <a:gd name="connsiteY2" fmla="*/ 2572 h 18104"/>
                <a:gd name="connsiteX3" fmla="*/ 191 w 10953"/>
                <a:gd name="connsiteY3" fmla="*/ 0 h 18104"/>
                <a:gd name="connsiteX4" fmla="*/ 0 w 10953"/>
                <a:gd name="connsiteY4" fmla="*/ 15621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0" y="15621"/>
                  </a:moveTo>
                  <a:cubicBezTo>
                    <a:pt x="2953" y="17335"/>
                    <a:pt x="6858" y="18193"/>
                    <a:pt x="10763" y="18097"/>
                  </a:cubicBezTo>
                  <a:lnTo>
                    <a:pt x="10954" y="2572"/>
                  </a:lnTo>
                  <a:cubicBezTo>
                    <a:pt x="7048" y="2572"/>
                    <a:pt x="3143" y="1810"/>
                    <a:pt x="191" y="0"/>
                  </a:cubicBezTo>
                  <a:lnTo>
                    <a:pt x="0" y="15621"/>
                  </a:lnTo>
                  <a:close/>
                </a:path>
              </a:pathLst>
            </a:custGeom>
            <a:noFill/>
            <a:ln w="1270" cap="flat">
              <a:solidFill>
                <a:srgbClr val="000000">
                  <a:alpha val="0"/>
                </a:srgbClr>
              </a:solidFill>
              <a:prstDash val="solid"/>
              <a:miter/>
            </a:ln>
          </p:spPr>
          <p:txBody>
            <a:bodyPr rtlCol="0" anchor="ctr"/>
            <a:lstStyle/>
            <a:p>
              <a:endParaRPr lang="ru-RU"/>
            </a:p>
          </p:txBody>
        </p:sp>
        <p:sp>
          <p:nvSpPr>
            <p:cNvPr id="1541" name="Полилиния: фигура 1540">
              <a:extLst>
                <a:ext uri="{FF2B5EF4-FFF2-40B4-BE49-F238E27FC236}">
                  <a16:creationId xmlns:a16="http://schemas.microsoft.com/office/drawing/2014/main" id="{6BB609F1-CC14-0878-560E-DC4C21535E2B}"/>
                </a:ext>
              </a:extLst>
            </p:cNvPr>
            <p:cNvSpPr/>
            <p:nvPr/>
          </p:nvSpPr>
          <p:spPr>
            <a:xfrm>
              <a:off x="9644351" y="2769695"/>
              <a:ext cx="10381" cy="18097"/>
            </a:xfrm>
            <a:custGeom>
              <a:avLst/>
              <a:gdLst>
                <a:gd name="connsiteX0" fmla="*/ 191 w 10381"/>
                <a:gd name="connsiteY0" fmla="*/ 2572 h 18097"/>
                <a:gd name="connsiteX1" fmla="*/ 0 w 10381"/>
                <a:gd name="connsiteY1" fmla="*/ 18097 h 18097"/>
                <a:gd name="connsiteX2" fmla="*/ 10192 w 10381"/>
                <a:gd name="connsiteY2" fmla="*/ 15621 h 18097"/>
                <a:gd name="connsiteX3" fmla="*/ 10382 w 10381"/>
                <a:gd name="connsiteY3" fmla="*/ 0 h 18097"/>
                <a:gd name="connsiteX4" fmla="*/ 191 w 10381"/>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191" y="2572"/>
                  </a:moveTo>
                  <a:lnTo>
                    <a:pt x="0" y="18097"/>
                  </a:lnTo>
                  <a:cubicBezTo>
                    <a:pt x="3715" y="18097"/>
                    <a:pt x="7334" y="17240"/>
                    <a:pt x="10192" y="15621"/>
                  </a:cubicBezTo>
                  <a:lnTo>
                    <a:pt x="10382" y="0"/>
                  </a:lnTo>
                  <a:cubicBezTo>
                    <a:pt x="7620" y="1714"/>
                    <a:pt x="3905" y="2572"/>
                    <a:pt x="191" y="2572"/>
                  </a:cubicBezTo>
                  <a:close/>
                </a:path>
              </a:pathLst>
            </a:custGeom>
            <a:solidFill>
              <a:srgbClr val="D4E2FC"/>
            </a:solidFill>
            <a:ln w="9525" cap="flat">
              <a:noFill/>
              <a:prstDash val="solid"/>
              <a:miter/>
            </a:ln>
          </p:spPr>
          <p:txBody>
            <a:bodyPr rtlCol="0" anchor="ctr"/>
            <a:lstStyle/>
            <a:p>
              <a:endParaRPr lang="ru-RU"/>
            </a:p>
          </p:txBody>
        </p:sp>
        <p:sp>
          <p:nvSpPr>
            <p:cNvPr id="1542" name="Полилиния: фигура 1541">
              <a:extLst>
                <a:ext uri="{FF2B5EF4-FFF2-40B4-BE49-F238E27FC236}">
                  <a16:creationId xmlns:a16="http://schemas.microsoft.com/office/drawing/2014/main" id="{FA263F48-11AA-291B-2651-D611998A4488}"/>
                </a:ext>
              </a:extLst>
            </p:cNvPr>
            <p:cNvSpPr/>
            <p:nvPr/>
          </p:nvSpPr>
          <p:spPr>
            <a:xfrm>
              <a:off x="9644351" y="2769695"/>
              <a:ext cx="10381" cy="18097"/>
            </a:xfrm>
            <a:custGeom>
              <a:avLst/>
              <a:gdLst>
                <a:gd name="connsiteX0" fmla="*/ 0 w 10381"/>
                <a:gd name="connsiteY0" fmla="*/ 18097 h 18097"/>
                <a:gd name="connsiteX1" fmla="*/ 10192 w 10381"/>
                <a:gd name="connsiteY1" fmla="*/ 15621 h 18097"/>
                <a:gd name="connsiteX2" fmla="*/ 10382 w 10381"/>
                <a:gd name="connsiteY2" fmla="*/ 0 h 18097"/>
                <a:gd name="connsiteX3" fmla="*/ 191 w 10381"/>
                <a:gd name="connsiteY3" fmla="*/ 2572 h 18097"/>
                <a:gd name="connsiteX4" fmla="*/ 0 w 10381"/>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0" y="18097"/>
                  </a:moveTo>
                  <a:cubicBezTo>
                    <a:pt x="3715" y="18097"/>
                    <a:pt x="7334" y="17240"/>
                    <a:pt x="10192" y="15621"/>
                  </a:cubicBezTo>
                  <a:lnTo>
                    <a:pt x="10382" y="0"/>
                  </a:lnTo>
                  <a:cubicBezTo>
                    <a:pt x="7620" y="1714"/>
                    <a:pt x="3905" y="2572"/>
                    <a:pt x="191"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1543" name="Полилиния: фигура 1542">
            <a:extLst>
              <a:ext uri="{FF2B5EF4-FFF2-40B4-BE49-F238E27FC236}">
                <a16:creationId xmlns:a16="http://schemas.microsoft.com/office/drawing/2014/main" id="{E25889F2-9353-0F73-8ED0-37624F0515A6}"/>
              </a:ext>
            </a:extLst>
          </p:cNvPr>
          <p:cNvSpPr/>
          <p:nvPr/>
        </p:nvSpPr>
        <p:spPr>
          <a:xfrm>
            <a:off x="9475389" y="2574790"/>
            <a:ext cx="338911" cy="197477"/>
          </a:xfrm>
          <a:custGeom>
            <a:avLst/>
            <a:gdLst>
              <a:gd name="connsiteX0" fmla="*/ 4370 w 338911"/>
              <a:gd name="connsiteY0" fmla="*/ 92607 h 197477"/>
              <a:gd name="connsiteX1" fmla="*/ 4275 w 338911"/>
              <a:gd name="connsiteY1" fmla="*/ 104799 h 197477"/>
              <a:gd name="connsiteX2" fmla="*/ 158389 w 338911"/>
              <a:gd name="connsiteY2" fmla="*/ 194905 h 197477"/>
              <a:gd name="connsiteX3" fmla="*/ 179344 w 338911"/>
              <a:gd name="connsiteY3" fmla="*/ 194905 h 197477"/>
              <a:gd name="connsiteX4" fmla="*/ 334506 w 338911"/>
              <a:gd name="connsiteY4" fmla="*/ 104799 h 197477"/>
              <a:gd name="connsiteX5" fmla="*/ 334602 w 338911"/>
              <a:gd name="connsiteY5" fmla="*/ 92607 h 197477"/>
              <a:gd name="connsiteX6" fmla="*/ 180487 w 338911"/>
              <a:gd name="connsiteY6" fmla="*/ 2500 h 197477"/>
              <a:gd name="connsiteX7" fmla="*/ 159532 w 338911"/>
              <a:gd name="connsiteY7" fmla="*/ 2500 h 197477"/>
              <a:gd name="connsiteX8" fmla="*/ 4370 w 338911"/>
              <a:gd name="connsiteY8" fmla="*/ 92607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70" y="92607"/>
                </a:moveTo>
                <a:cubicBezTo>
                  <a:pt x="-1441" y="96036"/>
                  <a:pt x="-1441" y="101465"/>
                  <a:pt x="4275" y="104799"/>
                </a:cubicBezTo>
                <a:lnTo>
                  <a:pt x="158389" y="194905"/>
                </a:lnTo>
                <a:cubicBezTo>
                  <a:pt x="164199" y="198334"/>
                  <a:pt x="173629" y="198334"/>
                  <a:pt x="179344" y="194905"/>
                </a:cubicBezTo>
                <a:lnTo>
                  <a:pt x="334506" y="104799"/>
                </a:lnTo>
                <a:cubicBezTo>
                  <a:pt x="340316" y="101465"/>
                  <a:pt x="340412" y="96036"/>
                  <a:pt x="334602" y="92607"/>
                </a:cubicBezTo>
                <a:lnTo>
                  <a:pt x="180487" y="2500"/>
                </a:lnTo>
                <a:cubicBezTo>
                  <a:pt x="174677" y="-833"/>
                  <a:pt x="165342" y="-833"/>
                  <a:pt x="159532" y="2500"/>
                </a:cubicBezTo>
                <a:lnTo>
                  <a:pt x="4370" y="92607"/>
                </a:lnTo>
                <a:close/>
              </a:path>
            </a:pathLst>
          </a:custGeom>
          <a:solidFill>
            <a:srgbClr val="EFF6FE"/>
          </a:solidFill>
          <a:ln w="9525" cap="flat">
            <a:noFill/>
            <a:prstDash val="solid"/>
            <a:miter/>
          </a:ln>
        </p:spPr>
        <p:txBody>
          <a:bodyPr rtlCol="0" anchor="ctr"/>
          <a:lstStyle/>
          <a:p>
            <a:endParaRPr lang="ru-RU"/>
          </a:p>
        </p:txBody>
      </p:sp>
      <p:sp>
        <p:nvSpPr>
          <p:cNvPr id="1544" name="Полилиния: фигура 1543">
            <a:extLst>
              <a:ext uri="{FF2B5EF4-FFF2-40B4-BE49-F238E27FC236}">
                <a16:creationId xmlns:a16="http://schemas.microsoft.com/office/drawing/2014/main" id="{4A70C3E7-7816-DF6A-8391-A166246FA952}"/>
              </a:ext>
            </a:extLst>
          </p:cNvPr>
          <p:cNvSpPr/>
          <p:nvPr/>
        </p:nvSpPr>
        <p:spPr>
          <a:xfrm>
            <a:off x="9475389" y="2574790"/>
            <a:ext cx="338911" cy="197477"/>
          </a:xfrm>
          <a:custGeom>
            <a:avLst/>
            <a:gdLst>
              <a:gd name="connsiteX0" fmla="*/ 4275 w 338911"/>
              <a:gd name="connsiteY0" fmla="*/ 104799 h 197477"/>
              <a:gd name="connsiteX1" fmla="*/ 158389 w 338911"/>
              <a:gd name="connsiteY1" fmla="*/ 194905 h 197477"/>
              <a:gd name="connsiteX2" fmla="*/ 179344 w 338911"/>
              <a:gd name="connsiteY2" fmla="*/ 194905 h 197477"/>
              <a:gd name="connsiteX3" fmla="*/ 334506 w 338911"/>
              <a:gd name="connsiteY3" fmla="*/ 104799 h 197477"/>
              <a:gd name="connsiteX4" fmla="*/ 334602 w 338911"/>
              <a:gd name="connsiteY4" fmla="*/ 92607 h 197477"/>
              <a:gd name="connsiteX5" fmla="*/ 180487 w 338911"/>
              <a:gd name="connsiteY5" fmla="*/ 2500 h 197477"/>
              <a:gd name="connsiteX6" fmla="*/ 159532 w 338911"/>
              <a:gd name="connsiteY6" fmla="*/ 2500 h 197477"/>
              <a:gd name="connsiteX7" fmla="*/ 4370 w 338911"/>
              <a:gd name="connsiteY7" fmla="*/ 92607 h 197477"/>
              <a:gd name="connsiteX8" fmla="*/ 4275 w 338911"/>
              <a:gd name="connsiteY8" fmla="*/ 104799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275" y="104799"/>
                </a:moveTo>
                <a:lnTo>
                  <a:pt x="158389" y="194905"/>
                </a:lnTo>
                <a:cubicBezTo>
                  <a:pt x="164199" y="198334"/>
                  <a:pt x="173629" y="198334"/>
                  <a:pt x="179344" y="194905"/>
                </a:cubicBezTo>
                <a:lnTo>
                  <a:pt x="334506" y="104799"/>
                </a:lnTo>
                <a:cubicBezTo>
                  <a:pt x="340316" y="101465"/>
                  <a:pt x="340412" y="96036"/>
                  <a:pt x="334602" y="92607"/>
                </a:cubicBezTo>
                <a:lnTo>
                  <a:pt x="180487" y="2500"/>
                </a:lnTo>
                <a:cubicBezTo>
                  <a:pt x="174677" y="-833"/>
                  <a:pt x="165342" y="-833"/>
                  <a:pt x="159532" y="2500"/>
                </a:cubicBezTo>
                <a:lnTo>
                  <a:pt x="4370" y="92607"/>
                </a:lnTo>
                <a:cubicBezTo>
                  <a:pt x="-1441" y="96036"/>
                  <a:pt x="-1441" y="101465"/>
                  <a:pt x="4275"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1545" name="Полилиния: фигура 1544">
            <a:extLst>
              <a:ext uri="{FF2B5EF4-FFF2-40B4-BE49-F238E27FC236}">
                <a16:creationId xmlns:a16="http://schemas.microsoft.com/office/drawing/2014/main" id="{73555FF5-D4E9-D08C-0A5C-F6988ACD3F1B}"/>
              </a:ext>
            </a:extLst>
          </p:cNvPr>
          <p:cNvSpPr/>
          <p:nvPr/>
        </p:nvSpPr>
        <p:spPr>
          <a:xfrm>
            <a:off x="9521574" y="2601722"/>
            <a:ext cx="246506" cy="143637"/>
          </a:xfrm>
          <a:custGeom>
            <a:avLst/>
            <a:gdLst>
              <a:gd name="connsiteX0" fmla="*/ 243363 w 246506"/>
              <a:gd name="connsiteY0" fmla="*/ 76248 h 143637"/>
              <a:gd name="connsiteX1" fmla="*/ 236125 w 246506"/>
              <a:gd name="connsiteY1" fmla="*/ 80439 h 143637"/>
              <a:gd name="connsiteX2" fmla="*/ 130492 w 246506"/>
              <a:gd name="connsiteY2" fmla="*/ 141780 h 143637"/>
              <a:gd name="connsiteX3" fmla="*/ 115253 w 246506"/>
              <a:gd name="connsiteY3" fmla="*/ 141780 h 143637"/>
              <a:gd name="connsiteX4" fmla="*/ 10382 w 246506"/>
              <a:gd name="connsiteY4" fmla="*/ 80439 h 143637"/>
              <a:gd name="connsiteX5" fmla="*/ 3143 w 246506"/>
              <a:gd name="connsiteY5" fmla="*/ 76248 h 143637"/>
              <a:gd name="connsiteX6" fmla="*/ 3143 w 246506"/>
              <a:gd name="connsiteY6" fmla="*/ 67389 h 143637"/>
              <a:gd name="connsiteX7" fmla="*/ 116014 w 246506"/>
              <a:gd name="connsiteY7" fmla="*/ 1857 h 143637"/>
              <a:gd name="connsiteX8" fmla="*/ 131255 w 246506"/>
              <a:gd name="connsiteY8" fmla="*/ 1857 h 143637"/>
              <a:gd name="connsiteX9" fmla="*/ 243363 w 246506"/>
              <a:gd name="connsiteY9" fmla="*/ 67389 h 143637"/>
              <a:gd name="connsiteX10" fmla="*/ 243363 w 246506"/>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37">
                <a:moveTo>
                  <a:pt x="243363" y="76248"/>
                </a:moveTo>
                <a:lnTo>
                  <a:pt x="236125" y="80439"/>
                </a:lnTo>
                <a:lnTo>
                  <a:pt x="130492" y="141780"/>
                </a:lnTo>
                <a:cubicBezTo>
                  <a:pt x="126301" y="144256"/>
                  <a:pt x="119444" y="144256"/>
                  <a:pt x="115253" y="141780"/>
                </a:cubicBezTo>
                <a:lnTo>
                  <a:pt x="10382" y="80439"/>
                </a:lnTo>
                <a:lnTo>
                  <a:pt x="3143" y="76248"/>
                </a:lnTo>
                <a:cubicBezTo>
                  <a:pt x="-1048" y="73771"/>
                  <a:pt x="-1048" y="69771"/>
                  <a:pt x="3143" y="67389"/>
                </a:cubicBezTo>
                <a:lnTo>
                  <a:pt x="116014" y="1857"/>
                </a:lnTo>
                <a:cubicBezTo>
                  <a:pt x="120205" y="-619"/>
                  <a:pt x="127064" y="-619"/>
                  <a:pt x="131255" y="1857"/>
                </a:cubicBezTo>
                <a:lnTo>
                  <a:pt x="243363" y="67389"/>
                </a:lnTo>
                <a:cubicBezTo>
                  <a:pt x="247555" y="69771"/>
                  <a:pt x="247555" y="73771"/>
                  <a:pt x="243363" y="76248"/>
                </a:cubicBezTo>
                <a:close/>
              </a:path>
            </a:pathLst>
          </a:custGeom>
          <a:solidFill>
            <a:srgbClr val="DAE8FD"/>
          </a:solidFill>
          <a:ln w="9525" cap="flat">
            <a:noFill/>
            <a:prstDash val="solid"/>
            <a:miter/>
          </a:ln>
        </p:spPr>
        <p:txBody>
          <a:bodyPr rtlCol="0" anchor="ctr"/>
          <a:lstStyle/>
          <a:p>
            <a:endParaRPr lang="ru-RU"/>
          </a:p>
        </p:txBody>
      </p:sp>
      <p:sp>
        <p:nvSpPr>
          <p:cNvPr id="1546" name="Полилиния: фигура 1545">
            <a:extLst>
              <a:ext uri="{FF2B5EF4-FFF2-40B4-BE49-F238E27FC236}">
                <a16:creationId xmlns:a16="http://schemas.microsoft.com/office/drawing/2014/main" id="{AAB117F3-6F0A-CADF-8EB5-887CB7D0AC59}"/>
              </a:ext>
            </a:extLst>
          </p:cNvPr>
          <p:cNvSpPr/>
          <p:nvPr/>
        </p:nvSpPr>
        <p:spPr>
          <a:xfrm>
            <a:off x="9521574" y="2601722"/>
            <a:ext cx="246506" cy="143637"/>
          </a:xfrm>
          <a:custGeom>
            <a:avLst/>
            <a:gdLst>
              <a:gd name="connsiteX0" fmla="*/ 236125 w 246506"/>
              <a:gd name="connsiteY0" fmla="*/ 80439 h 143637"/>
              <a:gd name="connsiteX1" fmla="*/ 130492 w 246506"/>
              <a:gd name="connsiteY1" fmla="*/ 141780 h 143637"/>
              <a:gd name="connsiteX2" fmla="*/ 115253 w 246506"/>
              <a:gd name="connsiteY2" fmla="*/ 141780 h 143637"/>
              <a:gd name="connsiteX3" fmla="*/ 10382 w 246506"/>
              <a:gd name="connsiteY3" fmla="*/ 80439 h 143637"/>
              <a:gd name="connsiteX4" fmla="*/ 3143 w 246506"/>
              <a:gd name="connsiteY4" fmla="*/ 76248 h 143637"/>
              <a:gd name="connsiteX5" fmla="*/ 3143 w 246506"/>
              <a:gd name="connsiteY5" fmla="*/ 67389 h 143637"/>
              <a:gd name="connsiteX6" fmla="*/ 116014 w 246506"/>
              <a:gd name="connsiteY6" fmla="*/ 1857 h 143637"/>
              <a:gd name="connsiteX7" fmla="*/ 131255 w 246506"/>
              <a:gd name="connsiteY7" fmla="*/ 1857 h 143637"/>
              <a:gd name="connsiteX8" fmla="*/ 243363 w 246506"/>
              <a:gd name="connsiteY8" fmla="*/ 67389 h 143637"/>
              <a:gd name="connsiteX9" fmla="*/ 243363 w 246506"/>
              <a:gd name="connsiteY9" fmla="*/ 76248 h 143637"/>
              <a:gd name="connsiteX10" fmla="*/ 236125 w 246506"/>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37">
                <a:moveTo>
                  <a:pt x="236125" y="80439"/>
                </a:moveTo>
                <a:lnTo>
                  <a:pt x="130492" y="141780"/>
                </a:lnTo>
                <a:cubicBezTo>
                  <a:pt x="126301" y="144256"/>
                  <a:pt x="119444" y="144256"/>
                  <a:pt x="115253" y="141780"/>
                </a:cubicBezTo>
                <a:lnTo>
                  <a:pt x="10382" y="80439"/>
                </a:lnTo>
                <a:lnTo>
                  <a:pt x="3143" y="76248"/>
                </a:lnTo>
                <a:cubicBezTo>
                  <a:pt x="-1048" y="73771"/>
                  <a:pt x="-1048" y="69771"/>
                  <a:pt x="3143" y="67389"/>
                </a:cubicBezTo>
                <a:lnTo>
                  <a:pt x="116014" y="1857"/>
                </a:lnTo>
                <a:cubicBezTo>
                  <a:pt x="120205" y="-619"/>
                  <a:pt x="127064" y="-619"/>
                  <a:pt x="131255" y="1857"/>
                </a:cubicBezTo>
                <a:lnTo>
                  <a:pt x="243363" y="67389"/>
                </a:lnTo>
                <a:cubicBezTo>
                  <a:pt x="247555" y="69771"/>
                  <a:pt x="247555" y="73771"/>
                  <a:pt x="243363" y="76248"/>
                </a:cubicBezTo>
                <a:lnTo>
                  <a:pt x="236125" y="80439"/>
                </a:lnTo>
                <a:close/>
              </a:path>
            </a:pathLst>
          </a:custGeom>
          <a:noFill/>
          <a:ln w="1270" cap="flat">
            <a:solidFill>
              <a:srgbClr val="000000">
                <a:alpha val="0"/>
              </a:srgbClr>
            </a:solidFill>
            <a:prstDash val="solid"/>
            <a:miter/>
          </a:ln>
        </p:spPr>
        <p:txBody>
          <a:bodyPr rtlCol="0" anchor="ctr"/>
          <a:lstStyle/>
          <a:p>
            <a:endParaRPr lang="ru-RU"/>
          </a:p>
        </p:txBody>
      </p:sp>
      <p:sp>
        <p:nvSpPr>
          <p:cNvPr id="1547" name="Полилиния: фигура 1546">
            <a:extLst>
              <a:ext uri="{FF2B5EF4-FFF2-40B4-BE49-F238E27FC236}">
                <a16:creationId xmlns:a16="http://schemas.microsoft.com/office/drawing/2014/main" id="{7D3CF086-C7F4-5286-9B85-0471C00133DE}"/>
              </a:ext>
            </a:extLst>
          </p:cNvPr>
          <p:cNvSpPr/>
          <p:nvPr/>
        </p:nvSpPr>
        <p:spPr>
          <a:xfrm>
            <a:off x="9531956" y="2618962"/>
            <a:ext cx="225742" cy="126396"/>
          </a:xfrm>
          <a:custGeom>
            <a:avLst/>
            <a:gdLst>
              <a:gd name="connsiteX0" fmla="*/ 225743 w 225742"/>
              <a:gd name="connsiteY0" fmla="*/ 63198 h 126396"/>
              <a:gd name="connsiteX1" fmla="*/ 120110 w 225742"/>
              <a:gd name="connsiteY1" fmla="*/ 124539 h 126396"/>
              <a:gd name="connsiteX2" fmla="*/ 104870 w 225742"/>
              <a:gd name="connsiteY2" fmla="*/ 124539 h 126396"/>
              <a:gd name="connsiteX3" fmla="*/ 0 w 225742"/>
              <a:gd name="connsiteY3" fmla="*/ 63198 h 126396"/>
              <a:gd name="connsiteX4" fmla="*/ 105632 w 225742"/>
              <a:gd name="connsiteY4" fmla="*/ 1857 h 126396"/>
              <a:gd name="connsiteX5" fmla="*/ 120872 w 225742"/>
              <a:gd name="connsiteY5" fmla="*/ 1857 h 126396"/>
              <a:gd name="connsiteX6" fmla="*/ 225743 w 225742"/>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225743" y="63198"/>
                </a:moveTo>
                <a:lnTo>
                  <a:pt x="120110" y="124539"/>
                </a:lnTo>
                <a:cubicBezTo>
                  <a:pt x="115919" y="127016"/>
                  <a:pt x="109061" y="127016"/>
                  <a:pt x="104870" y="124539"/>
                </a:cubicBezTo>
                <a:lnTo>
                  <a:pt x="0" y="63198"/>
                </a:lnTo>
                <a:lnTo>
                  <a:pt x="105632" y="1857"/>
                </a:lnTo>
                <a:cubicBezTo>
                  <a:pt x="109823" y="-619"/>
                  <a:pt x="116681" y="-619"/>
                  <a:pt x="120872" y="1857"/>
                </a:cubicBezTo>
                <a:lnTo>
                  <a:pt x="225743" y="63198"/>
                </a:lnTo>
                <a:close/>
              </a:path>
            </a:pathLst>
          </a:custGeom>
          <a:solidFill>
            <a:srgbClr val="C6D5FA"/>
          </a:solidFill>
          <a:ln w="9525" cap="flat">
            <a:noFill/>
            <a:prstDash val="solid"/>
            <a:miter/>
          </a:ln>
        </p:spPr>
        <p:txBody>
          <a:bodyPr rtlCol="0" anchor="ctr"/>
          <a:lstStyle/>
          <a:p>
            <a:endParaRPr lang="ru-RU"/>
          </a:p>
        </p:txBody>
      </p:sp>
      <p:sp>
        <p:nvSpPr>
          <p:cNvPr id="1548" name="Полилиния: фигура 1547">
            <a:extLst>
              <a:ext uri="{FF2B5EF4-FFF2-40B4-BE49-F238E27FC236}">
                <a16:creationId xmlns:a16="http://schemas.microsoft.com/office/drawing/2014/main" id="{BB867E47-A2C2-389B-739B-ECEC53B811F1}"/>
              </a:ext>
            </a:extLst>
          </p:cNvPr>
          <p:cNvSpPr/>
          <p:nvPr/>
        </p:nvSpPr>
        <p:spPr>
          <a:xfrm>
            <a:off x="9531956" y="2618962"/>
            <a:ext cx="225742" cy="126396"/>
          </a:xfrm>
          <a:custGeom>
            <a:avLst/>
            <a:gdLst>
              <a:gd name="connsiteX0" fmla="*/ 120110 w 225742"/>
              <a:gd name="connsiteY0" fmla="*/ 124539 h 126396"/>
              <a:gd name="connsiteX1" fmla="*/ 104870 w 225742"/>
              <a:gd name="connsiteY1" fmla="*/ 124539 h 126396"/>
              <a:gd name="connsiteX2" fmla="*/ 0 w 225742"/>
              <a:gd name="connsiteY2" fmla="*/ 63198 h 126396"/>
              <a:gd name="connsiteX3" fmla="*/ 105632 w 225742"/>
              <a:gd name="connsiteY3" fmla="*/ 1857 h 126396"/>
              <a:gd name="connsiteX4" fmla="*/ 120872 w 225742"/>
              <a:gd name="connsiteY4" fmla="*/ 1857 h 126396"/>
              <a:gd name="connsiteX5" fmla="*/ 225743 w 225742"/>
              <a:gd name="connsiteY5" fmla="*/ 63198 h 126396"/>
              <a:gd name="connsiteX6" fmla="*/ 120110 w 225742"/>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120110" y="124539"/>
                </a:moveTo>
                <a:cubicBezTo>
                  <a:pt x="115919" y="127016"/>
                  <a:pt x="109061" y="127016"/>
                  <a:pt x="104870" y="124539"/>
                </a:cubicBezTo>
                <a:lnTo>
                  <a:pt x="0" y="63198"/>
                </a:lnTo>
                <a:lnTo>
                  <a:pt x="105632" y="1857"/>
                </a:lnTo>
                <a:cubicBezTo>
                  <a:pt x="109823" y="-619"/>
                  <a:pt x="116681" y="-619"/>
                  <a:pt x="120872" y="1857"/>
                </a:cubicBezTo>
                <a:lnTo>
                  <a:pt x="225743" y="63198"/>
                </a:lnTo>
                <a:lnTo>
                  <a:pt x="120110" y="124539"/>
                </a:lnTo>
                <a:close/>
              </a:path>
            </a:pathLst>
          </a:custGeom>
          <a:noFill/>
          <a:ln w="1270" cap="flat">
            <a:solidFill>
              <a:srgbClr val="000000">
                <a:alpha val="0"/>
              </a:srgbClr>
            </a:solidFill>
            <a:prstDash val="solid"/>
            <a:miter/>
          </a:ln>
        </p:spPr>
        <p:txBody>
          <a:bodyPr rtlCol="0" anchor="ctr"/>
          <a:lstStyle/>
          <a:p>
            <a:endParaRPr lang="ru-RU"/>
          </a:p>
        </p:txBody>
      </p:sp>
      <p:sp>
        <p:nvSpPr>
          <p:cNvPr id="1549" name="Полилиния: фигура 1548">
            <a:extLst>
              <a:ext uri="{FF2B5EF4-FFF2-40B4-BE49-F238E27FC236}">
                <a16:creationId xmlns:a16="http://schemas.microsoft.com/office/drawing/2014/main" id="{321408E6-6D38-C517-5472-49B5395F1FA9}"/>
              </a:ext>
            </a:extLst>
          </p:cNvPr>
          <p:cNvSpPr/>
          <p:nvPr/>
        </p:nvSpPr>
        <p:spPr>
          <a:xfrm>
            <a:off x="9620896" y="2670897"/>
            <a:ext cx="46243" cy="26812"/>
          </a:xfrm>
          <a:custGeom>
            <a:avLst/>
            <a:gdLst>
              <a:gd name="connsiteX0" fmla="*/ 39457 w 46243"/>
              <a:gd name="connsiteY0" fmla="*/ 3929 h 26812"/>
              <a:gd name="connsiteX1" fmla="*/ 6787 w 46243"/>
              <a:gd name="connsiteY1" fmla="*/ 3929 h 26812"/>
              <a:gd name="connsiteX2" fmla="*/ 6787 w 46243"/>
              <a:gd name="connsiteY2" fmla="*/ 22884 h 26812"/>
              <a:gd name="connsiteX3" fmla="*/ 39457 w 46243"/>
              <a:gd name="connsiteY3" fmla="*/ 22884 h 26812"/>
              <a:gd name="connsiteX4" fmla="*/ 39457 w 46243"/>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812">
                <a:moveTo>
                  <a:pt x="39457" y="3929"/>
                </a:moveTo>
                <a:cubicBezTo>
                  <a:pt x="30408" y="-1310"/>
                  <a:pt x="15740" y="-1310"/>
                  <a:pt x="6787" y="3929"/>
                </a:cubicBezTo>
                <a:cubicBezTo>
                  <a:pt x="-2262" y="9168"/>
                  <a:pt x="-2262" y="17645"/>
                  <a:pt x="6787" y="22884"/>
                </a:cubicBezTo>
                <a:cubicBezTo>
                  <a:pt x="15740" y="28123"/>
                  <a:pt x="30408" y="28123"/>
                  <a:pt x="39457" y="22884"/>
                </a:cubicBezTo>
                <a:cubicBezTo>
                  <a:pt x="48506" y="17645"/>
                  <a:pt x="48506" y="9168"/>
                  <a:pt x="39457" y="3929"/>
                </a:cubicBezTo>
                <a:close/>
              </a:path>
            </a:pathLst>
          </a:custGeom>
          <a:solidFill>
            <a:srgbClr val="50CEF5"/>
          </a:solidFill>
          <a:ln w="9525" cap="flat">
            <a:noFill/>
            <a:prstDash val="solid"/>
            <a:miter/>
          </a:ln>
        </p:spPr>
        <p:txBody>
          <a:bodyPr rtlCol="0" anchor="ctr"/>
          <a:lstStyle/>
          <a:p>
            <a:endParaRPr lang="ru-RU"/>
          </a:p>
        </p:txBody>
      </p:sp>
      <p:sp>
        <p:nvSpPr>
          <p:cNvPr id="1550" name="Полилиния: фигура 1549">
            <a:extLst>
              <a:ext uri="{FF2B5EF4-FFF2-40B4-BE49-F238E27FC236}">
                <a16:creationId xmlns:a16="http://schemas.microsoft.com/office/drawing/2014/main" id="{0749E2D0-8062-E500-BB74-D7B91F3D7FB9}"/>
              </a:ext>
            </a:extLst>
          </p:cNvPr>
          <p:cNvSpPr/>
          <p:nvPr/>
        </p:nvSpPr>
        <p:spPr>
          <a:xfrm>
            <a:off x="9620896" y="2670897"/>
            <a:ext cx="46243" cy="26812"/>
          </a:xfrm>
          <a:custGeom>
            <a:avLst/>
            <a:gdLst>
              <a:gd name="connsiteX0" fmla="*/ 6787 w 46243"/>
              <a:gd name="connsiteY0" fmla="*/ 3929 h 26812"/>
              <a:gd name="connsiteX1" fmla="*/ 6787 w 46243"/>
              <a:gd name="connsiteY1" fmla="*/ 22884 h 26812"/>
              <a:gd name="connsiteX2" fmla="*/ 39457 w 46243"/>
              <a:gd name="connsiteY2" fmla="*/ 22884 h 26812"/>
              <a:gd name="connsiteX3" fmla="*/ 39457 w 46243"/>
              <a:gd name="connsiteY3" fmla="*/ 3929 h 26812"/>
              <a:gd name="connsiteX4" fmla="*/ 6787 w 46243"/>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812">
                <a:moveTo>
                  <a:pt x="6787" y="3929"/>
                </a:moveTo>
                <a:cubicBezTo>
                  <a:pt x="-2262" y="9168"/>
                  <a:pt x="-2262" y="17645"/>
                  <a:pt x="6787" y="22884"/>
                </a:cubicBezTo>
                <a:cubicBezTo>
                  <a:pt x="15740" y="28123"/>
                  <a:pt x="30408" y="28123"/>
                  <a:pt x="39457" y="22884"/>
                </a:cubicBezTo>
                <a:cubicBezTo>
                  <a:pt x="48506" y="17645"/>
                  <a:pt x="48506" y="9168"/>
                  <a:pt x="39457" y="3929"/>
                </a:cubicBezTo>
                <a:cubicBezTo>
                  <a:pt x="30408" y="-1310"/>
                  <a:pt x="15740"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1551" name="Полилиния: фигура 1550">
            <a:extLst>
              <a:ext uri="{FF2B5EF4-FFF2-40B4-BE49-F238E27FC236}">
                <a16:creationId xmlns:a16="http://schemas.microsoft.com/office/drawing/2014/main" id="{800C4B26-E60D-5773-09E0-BBDED1BEB526}"/>
              </a:ext>
            </a:extLst>
          </p:cNvPr>
          <p:cNvSpPr/>
          <p:nvPr/>
        </p:nvSpPr>
        <p:spPr>
          <a:xfrm>
            <a:off x="9714836" y="2625201"/>
            <a:ext cx="1047" cy="12096"/>
          </a:xfrm>
          <a:custGeom>
            <a:avLst/>
            <a:gdLst>
              <a:gd name="connsiteX0" fmla="*/ 0 w 1047"/>
              <a:gd name="connsiteY0" fmla="*/ 0 h 12096"/>
              <a:gd name="connsiteX1" fmla="*/ 1048 w 1047"/>
              <a:gd name="connsiteY1" fmla="*/ 12097 h 12096"/>
              <a:gd name="connsiteX2" fmla="*/ 0 w 1047"/>
              <a:gd name="connsiteY2" fmla="*/ 0 h 12096"/>
            </a:gdLst>
            <a:ahLst/>
            <a:cxnLst>
              <a:cxn ang="0">
                <a:pos x="connsiteX0" y="connsiteY0"/>
              </a:cxn>
              <a:cxn ang="0">
                <a:pos x="connsiteX1" y="connsiteY1"/>
              </a:cxn>
              <a:cxn ang="0">
                <a:pos x="connsiteX2" y="connsiteY2"/>
              </a:cxn>
            </a:cxnLst>
            <a:rect l="l" t="t" r="r" b="b"/>
            <a:pathLst>
              <a:path w="1047" h="12096">
                <a:moveTo>
                  <a:pt x="0" y="0"/>
                </a:moveTo>
                <a:cubicBezTo>
                  <a:pt x="571" y="4000"/>
                  <a:pt x="952" y="8096"/>
                  <a:pt x="1048" y="12097"/>
                </a:cubicBezTo>
                <a:cubicBezTo>
                  <a:pt x="857" y="8096"/>
                  <a:pt x="571" y="4000"/>
                  <a:pt x="0" y="0"/>
                </a:cubicBezTo>
                <a:close/>
              </a:path>
            </a:pathLst>
          </a:custGeom>
          <a:solidFill>
            <a:srgbClr val="F3A984"/>
          </a:solidFill>
          <a:ln w="9525" cap="flat">
            <a:noFill/>
            <a:prstDash val="solid"/>
            <a:miter/>
          </a:ln>
        </p:spPr>
        <p:txBody>
          <a:bodyPr rtlCol="0" anchor="ctr"/>
          <a:lstStyle/>
          <a:p>
            <a:endParaRPr lang="ru-RU"/>
          </a:p>
        </p:txBody>
      </p:sp>
      <p:sp>
        <p:nvSpPr>
          <p:cNvPr id="1552" name="Полилиния: фигура 1551">
            <a:extLst>
              <a:ext uri="{FF2B5EF4-FFF2-40B4-BE49-F238E27FC236}">
                <a16:creationId xmlns:a16="http://schemas.microsoft.com/office/drawing/2014/main" id="{80FA4EAD-C6CD-687E-AFFC-AB697C869758}"/>
              </a:ext>
            </a:extLst>
          </p:cNvPr>
          <p:cNvSpPr/>
          <p:nvPr/>
        </p:nvSpPr>
        <p:spPr>
          <a:xfrm>
            <a:off x="9714836" y="2625201"/>
            <a:ext cx="1047" cy="12096"/>
          </a:xfrm>
          <a:custGeom>
            <a:avLst/>
            <a:gdLst>
              <a:gd name="connsiteX0" fmla="*/ 1048 w 1047"/>
              <a:gd name="connsiteY0" fmla="*/ 12097 h 12096"/>
              <a:gd name="connsiteX1" fmla="*/ 0 w 1047"/>
              <a:gd name="connsiteY1" fmla="*/ 0 h 12096"/>
              <a:gd name="connsiteX2" fmla="*/ 1048 w 1047"/>
              <a:gd name="connsiteY2" fmla="*/ 12097 h 12096"/>
            </a:gdLst>
            <a:ahLst/>
            <a:cxnLst>
              <a:cxn ang="0">
                <a:pos x="connsiteX0" y="connsiteY0"/>
              </a:cxn>
              <a:cxn ang="0">
                <a:pos x="connsiteX1" y="connsiteY1"/>
              </a:cxn>
              <a:cxn ang="0">
                <a:pos x="connsiteX2" y="connsiteY2"/>
              </a:cxn>
            </a:cxnLst>
            <a:rect l="l" t="t" r="r" b="b"/>
            <a:pathLst>
              <a:path w="1047" h="12096">
                <a:moveTo>
                  <a:pt x="1048" y="12097"/>
                </a:moveTo>
                <a:cubicBezTo>
                  <a:pt x="857" y="8096"/>
                  <a:pt x="571" y="4000"/>
                  <a:pt x="0" y="0"/>
                </a:cubicBezTo>
                <a:cubicBezTo>
                  <a:pt x="571" y="4000"/>
                  <a:pt x="952" y="8096"/>
                  <a:pt x="1048" y="12097"/>
                </a:cubicBezTo>
                <a:close/>
              </a:path>
            </a:pathLst>
          </a:custGeom>
          <a:noFill/>
          <a:ln w="1270" cap="flat">
            <a:solidFill>
              <a:srgbClr val="000000">
                <a:alpha val="0"/>
              </a:srgbClr>
            </a:solidFill>
            <a:prstDash val="solid"/>
            <a:miter/>
          </a:ln>
        </p:spPr>
        <p:txBody>
          <a:bodyPr rtlCol="0" anchor="ctr"/>
          <a:lstStyle/>
          <a:p>
            <a:endParaRPr lang="ru-RU"/>
          </a:p>
        </p:txBody>
      </p:sp>
      <p:sp>
        <p:nvSpPr>
          <p:cNvPr id="1553" name="Полилиния: фигура 1552">
            <a:extLst>
              <a:ext uri="{FF2B5EF4-FFF2-40B4-BE49-F238E27FC236}">
                <a16:creationId xmlns:a16="http://schemas.microsoft.com/office/drawing/2014/main" id="{D0A2CB46-EFBB-5F2C-B021-7D69AB01EFC6}"/>
              </a:ext>
            </a:extLst>
          </p:cNvPr>
          <p:cNvSpPr/>
          <p:nvPr/>
        </p:nvSpPr>
        <p:spPr>
          <a:xfrm>
            <a:off x="9715884" y="2637297"/>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190" y="2477"/>
                  <a:pt x="190" y="4953"/>
                  <a:pt x="190" y="7429"/>
                </a:cubicBezTo>
                <a:lnTo>
                  <a:pt x="95" y="7334"/>
                </a:lnTo>
                <a:cubicBezTo>
                  <a:pt x="190" y="4953"/>
                  <a:pt x="95" y="2477"/>
                  <a:pt x="0" y="0"/>
                </a:cubicBezTo>
                <a:close/>
              </a:path>
            </a:pathLst>
          </a:custGeom>
          <a:solidFill>
            <a:srgbClr val="F3A984"/>
          </a:solidFill>
          <a:ln w="9525" cap="flat">
            <a:noFill/>
            <a:prstDash val="solid"/>
            <a:miter/>
          </a:ln>
        </p:spPr>
        <p:txBody>
          <a:bodyPr rtlCol="0" anchor="ctr"/>
          <a:lstStyle/>
          <a:p>
            <a:endParaRPr lang="ru-RU"/>
          </a:p>
        </p:txBody>
      </p:sp>
      <p:sp>
        <p:nvSpPr>
          <p:cNvPr id="1554" name="Полилиния: фигура 1553">
            <a:extLst>
              <a:ext uri="{FF2B5EF4-FFF2-40B4-BE49-F238E27FC236}">
                <a16:creationId xmlns:a16="http://schemas.microsoft.com/office/drawing/2014/main" id="{767F62C2-0268-63F3-6553-89E47208A6FF}"/>
              </a:ext>
            </a:extLst>
          </p:cNvPr>
          <p:cNvSpPr/>
          <p:nvPr/>
        </p:nvSpPr>
        <p:spPr>
          <a:xfrm>
            <a:off x="9715884" y="2637297"/>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190" y="4953"/>
                  <a:pt x="95" y="2477"/>
                  <a:pt x="0" y="0"/>
                </a:cubicBezTo>
                <a:cubicBezTo>
                  <a:pt x="190" y="2477"/>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555" name="Полилиния: фигура 1554">
            <a:extLst>
              <a:ext uri="{FF2B5EF4-FFF2-40B4-BE49-F238E27FC236}">
                <a16:creationId xmlns:a16="http://schemas.microsoft.com/office/drawing/2014/main" id="{395DF6EC-BB91-C15F-8B57-15B73255A371}"/>
              </a:ext>
            </a:extLst>
          </p:cNvPr>
          <p:cNvSpPr/>
          <p:nvPr/>
        </p:nvSpPr>
        <p:spPr>
          <a:xfrm>
            <a:off x="9703311" y="2978673"/>
            <a:ext cx="11620" cy="8667"/>
          </a:xfrm>
          <a:custGeom>
            <a:avLst/>
            <a:gdLst>
              <a:gd name="connsiteX0" fmla="*/ 4667 w 11620"/>
              <a:gd name="connsiteY0" fmla="*/ 8668 h 8667"/>
              <a:gd name="connsiteX1" fmla="*/ 0 w 11620"/>
              <a:gd name="connsiteY1" fmla="*/ 6763 h 8667"/>
              <a:gd name="connsiteX2" fmla="*/ 11430 w 11620"/>
              <a:gd name="connsiteY2" fmla="*/ 0 h 8667"/>
              <a:gd name="connsiteX3" fmla="*/ 11620 w 11620"/>
              <a:gd name="connsiteY3" fmla="*/ 1619 h 8667"/>
              <a:gd name="connsiteX4" fmla="*/ 4667 w 11620"/>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4667" y="8668"/>
                </a:moveTo>
                <a:cubicBezTo>
                  <a:pt x="2857" y="8668"/>
                  <a:pt x="1238" y="7906"/>
                  <a:pt x="0" y="6763"/>
                </a:cubicBezTo>
                <a:lnTo>
                  <a:pt x="11430" y="0"/>
                </a:lnTo>
                <a:cubicBezTo>
                  <a:pt x="11620" y="572"/>
                  <a:pt x="11620" y="1048"/>
                  <a:pt x="11620" y="1619"/>
                </a:cubicBezTo>
                <a:cubicBezTo>
                  <a:pt x="11620" y="5525"/>
                  <a:pt x="8572" y="8668"/>
                  <a:pt x="4667" y="8668"/>
                </a:cubicBezTo>
                <a:close/>
              </a:path>
            </a:pathLst>
          </a:custGeom>
          <a:solidFill>
            <a:srgbClr val="1499FC"/>
          </a:solidFill>
          <a:ln w="9525" cap="flat">
            <a:noFill/>
            <a:prstDash val="solid"/>
            <a:miter/>
          </a:ln>
        </p:spPr>
        <p:txBody>
          <a:bodyPr rtlCol="0" anchor="ctr"/>
          <a:lstStyle/>
          <a:p>
            <a:endParaRPr lang="ru-RU"/>
          </a:p>
        </p:txBody>
      </p:sp>
      <p:sp>
        <p:nvSpPr>
          <p:cNvPr id="1556" name="Полилиния: фигура 1555">
            <a:extLst>
              <a:ext uri="{FF2B5EF4-FFF2-40B4-BE49-F238E27FC236}">
                <a16:creationId xmlns:a16="http://schemas.microsoft.com/office/drawing/2014/main" id="{806A4B85-7740-FFBF-A1B8-C3116EE67272}"/>
              </a:ext>
            </a:extLst>
          </p:cNvPr>
          <p:cNvSpPr/>
          <p:nvPr/>
        </p:nvSpPr>
        <p:spPr>
          <a:xfrm>
            <a:off x="9703311" y="2978673"/>
            <a:ext cx="11620" cy="8667"/>
          </a:xfrm>
          <a:custGeom>
            <a:avLst/>
            <a:gdLst>
              <a:gd name="connsiteX0" fmla="*/ 0 w 11620"/>
              <a:gd name="connsiteY0" fmla="*/ 6763 h 8667"/>
              <a:gd name="connsiteX1" fmla="*/ 11430 w 11620"/>
              <a:gd name="connsiteY1" fmla="*/ 0 h 8667"/>
              <a:gd name="connsiteX2" fmla="*/ 11620 w 11620"/>
              <a:gd name="connsiteY2" fmla="*/ 1619 h 8667"/>
              <a:gd name="connsiteX3" fmla="*/ 4667 w 11620"/>
              <a:gd name="connsiteY3" fmla="*/ 8668 h 8667"/>
              <a:gd name="connsiteX4" fmla="*/ 0 w 11620"/>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0" y="6763"/>
                </a:moveTo>
                <a:lnTo>
                  <a:pt x="11430" y="0"/>
                </a:lnTo>
                <a:cubicBezTo>
                  <a:pt x="11620" y="572"/>
                  <a:pt x="11620" y="1048"/>
                  <a:pt x="11620" y="1619"/>
                </a:cubicBezTo>
                <a:cubicBezTo>
                  <a:pt x="11620" y="5525"/>
                  <a:pt x="8572" y="8668"/>
                  <a:pt x="4667" y="8668"/>
                </a:cubicBezTo>
                <a:cubicBezTo>
                  <a:pt x="2857" y="8668"/>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1557" name="Полилиния: фигура 1556">
            <a:extLst>
              <a:ext uri="{FF2B5EF4-FFF2-40B4-BE49-F238E27FC236}">
                <a16:creationId xmlns:a16="http://schemas.microsoft.com/office/drawing/2014/main" id="{B5789A10-CE99-C3CF-A147-215BEB3771CD}"/>
              </a:ext>
            </a:extLst>
          </p:cNvPr>
          <p:cNvSpPr/>
          <p:nvPr/>
        </p:nvSpPr>
        <p:spPr>
          <a:xfrm>
            <a:off x="9701025" y="2973339"/>
            <a:ext cx="13716" cy="12096"/>
          </a:xfrm>
          <a:custGeom>
            <a:avLst/>
            <a:gdLst>
              <a:gd name="connsiteX0" fmla="*/ 2286 w 13716"/>
              <a:gd name="connsiteY0" fmla="*/ 12097 h 12096"/>
              <a:gd name="connsiteX1" fmla="*/ 0 w 13716"/>
              <a:gd name="connsiteY1" fmla="*/ 6953 h 12096"/>
              <a:gd name="connsiteX2" fmla="*/ 6953 w 13716"/>
              <a:gd name="connsiteY2" fmla="*/ 0 h 12096"/>
              <a:gd name="connsiteX3" fmla="*/ 13716 w 13716"/>
              <a:gd name="connsiteY3" fmla="*/ 5334 h 12096"/>
              <a:gd name="connsiteX4" fmla="*/ 2286 w 13716"/>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2286" y="12097"/>
                </a:moveTo>
                <a:cubicBezTo>
                  <a:pt x="857" y="10858"/>
                  <a:pt x="0" y="9049"/>
                  <a:pt x="0" y="6953"/>
                </a:cubicBezTo>
                <a:cubicBezTo>
                  <a:pt x="0" y="3143"/>
                  <a:pt x="3143" y="0"/>
                  <a:pt x="6953" y="0"/>
                </a:cubicBezTo>
                <a:cubicBezTo>
                  <a:pt x="10287" y="0"/>
                  <a:pt x="13049" y="2286"/>
                  <a:pt x="13716" y="5334"/>
                </a:cubicBezTo>
                <a:lnTo>
                  <a:pt x="2286" y="12097"/>
                </a:lnTo>
                <a:close/>
              </a:path>
            </a:pathLst>
          </a:custGeom>
          <a:solidFill>
            <a:srgbClr val="EFF6FE"/>
          </a:solidFill>
          <a:ln w="9525" cap="flat">
            <a:noFill/>
            <a:prstDash val="solid"/>
            <a:miter/>
          </a:ln>
        </p:spPr>
        <p:txBody>
          <a:bodyPr rtlCol="0" anchor="ctr"/>
          <a:lstStyle/>
          <a:p>
            <a:endParaRPr lang="ru-RU"/>
          </a:p>
        </p:txBody>
      </p:sp>
      <p:sp>
        <p:nvSpPr>
          <p:cNvPr id="1558" name="Полилиния: фигура 1557">
            <a:extLst>
              <a:ext uri="{FF2B5EF4-FFF2-40B4-BE49-F238E27FC236}">
                <a16:creationId xmlns:a16="http://schemas.microsoft.com/office/drawing/2014/main" id="{CC3618AA-DF36-8842-4D7A-06DD031BDFAA}"/>
              </a:ext>
            </a:extLst>
          </p:cNvPr>
          <p:cNvSpPr/>
          <p:nvPr/>
        </p:nvSpPr>
        <p:spPr>
          <a:xfrm>
            <a:off x="9701025" y="2973339"/>
            <a:ext cx="13716" cy="12096"/>
          </a:xfrm>
          <a:custGeom>
            <a:avLst/>
            <a:gdLst>
              <a:gd name="connsiteX0" fmla="*/ 0 w 13716"/>
              <a:gd name="connsiteY0" fmla="*/ 6953 h 12096"/>
              <a:gd name="connsiteX1" fmla="*/ 6953 w 13716"/>
              <a:gd name="connsiteY1" fmla="*/ 0 h 12096"/>
              <a:gd name="connsiteX2" fmla="*/ 13716 w 13716"/>
              <a:gd name="connsiteY2" fmla="*/ 5334 h 12096"/>
              <a:gd name="connsiteX3" fmla="*/ 2286 w 13716"/>
              <a:gd name="connsiteY3" fmla="*/ 12097 h 12096"/>
              <a:gd name="connsiteX4" fmla="*/ 0 w 13716"/>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0" y="6953"/>
                </a:moveTo>
                <a:cubicBezTo>
                  <a:pt x="0" y="3143"/>
                  <a:pt x="3143" y="0"/>
                  <a:pt x="6953" y="0"/>
                </a:cubicBezTo>
                <a:cubicBezTo>
                  <a:pt x="10287" y="0"/>
                  <a:pt x="13049" y="2286"/>
                  <a:pt x="13716" y="5334"/>
                </a:cubicBezTo>
                <a:lnTo>
                  <a:pt x="2286" y="12097"/>
                </a:lnTo>
                <a:cubicBezTo>
                  <a:pt x="857"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1559" name="Полилиния: фигура 1558">
            <a:extLst>
              <a:ext uri="{FF2B5EF4-FFF2-40B4-BE49-F238E27FC236}">
                <a16:creationId xmlns:a16="http://schemas.microsoft.com/office/drawing/2014/main" id="{0BC50104-4F79-9A84-77D3-43B5C0162CAD}"/>
              </a:ext>
            </a:extLst>
          </p:cNvPr>
          <p:cNvSpPr/>
          <p:nvPr/>
        </p:nvSpPr>
        <p:spPr>
          <a:xfrm>
            <a:off x="9709502" y="3030871"/>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143"/>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1560" name="Полилиния: фигура 1559">
            <a:extLst>
              <a:ext uri="{FF2B5EF4-FFF2-40B4-BE49-F238E27FC236}">
                <a16:creationId xmlns:a16="http://schemas.microsoft.com/office/drawing/2014/main" id="{B245C7BB-7FAB-855A-DA4F-3D6128017709}"/>
              </a:ext>
            </a:extLst>
          </p:cNvPr>
          <p:cNvSpPr/>
          <p:nvPr/>
        </p:nvSpPr>
        <p:spPr>
          <a:xfrm>
            <a:off x="9709502" y="3030871"/>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143"/>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1561" name="Полилиния: фигура 1560">
            <a:extLst>
              <a:ext uri="{FF2B5EF4-FFF2-40B4-BE49-F238E27FC236}">
                <a16:creationId xmlns:a16="http://schemas.microsoft.com/office/drawing/2014/main" id="{DDE562A5-5F46-B34F-4915-88C3EC216645}"/>
              </a:ext>
            </a:extLst>
          </p:cNvPr>
          <p:cNvSpPr/>
          <p:nvPr/>
        </p:nvSpPr>
        <p:spPr>
          <a:xfrm>
            <a:off x="9700930" y="3018964"/>
            <a:ext cx="14192" cy="14287"/>
          </a:xfrm>
          <a:custGeom>
            <a:avLst/>
            <a:gdLst>
              <a:gd name="connsiteX0" fmla="*/ 7048 w 14192"/>
              <a:gd name="connsiteY0" fmla="*/ 14288 h 14287"/>
              <a:gd name="connsiteX1" fmla="*/ 0 w 14192"/>
              <a:gd name="connsiteY1" fmla="*/ 7144 h 14287"/>
              <a:gd name="connsiteX2" fmla="*/ 7048 w 14192"/>
              <a:gd name="connsiteY2" fmla="*/ 0 h 14287"/>
              <a:gd name="connsiteX3" fmla="*/ 14192 w 14192"/>
              <a:gd name="connsiteY3" fmla="*/ 7144 h 14287"/>
              <a:gd name="connsiteX4" fmla="*/ 12287 w 14192"/>
              <a:gd name="connsiteY4" fmla="*/ 11906 h 14287"/>
              <a:gd name="connsiteX5" fmla="*/ 8572 w 14192"/>
              <a:gd name="connsiteY5" fmla="*/ 14097 h 14287"/>
              <a:gd name="connsiteX6" fmla="*/ 7048 w 14192"/>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7048" y="14288"/>
                </a:moveTo>
                <a:cubicBezTo>
                  <a:pt x="3143" y="14288"/>
                  <a:pt x="0" y="11049"/>
                  <a:pt x="0" y="7144"/>
                </a:cubicBezTo>
                <a:cubicBezTo>
                  <a:pt x="0" y="3238"/>
                  <a:pt x="3143" y="0"/>
                  <a:pt x="7048" y="0"/>
                </a:cubicBezTo>
                <a:cubicBezTo>
                  <a:pt x="10953" y="0"/>
                  <a:pt x="14192" y="3238"/>
                  <a:pt x="14192" y="7144"/>
                </a:cubicBezTo>
                <a:cubicBezTo>
                  <a:pt x="14192" y="8954"/>
                  <a:pt x="13430" y="10668"/>
                  <a:pt x="12287" y="11906"/>
                </a:cubicBezTo>
                <a:lnTo>
                  <a:pt x="8572" y="14097"/>
                </a:lnTo>
                <a:cubicBezTo>
                  <a:pt x="8096" y="14192"/>
                  <a:pt x="7620" y="14288"/>
                  <a:pt x="7048" y="14288"/>
                </a:cubicBezTo>
                <a:close/>
              </a:path>
            </a:pathLst>
          </a:custGeom>
          <a:solidFill>
            <a:srgbClr val="F0F6FE"/>
          </a:solidFill>
          <a:ln w="9525" cap="flat">
            <a:noFill/>
            <a:prstDash val="solid"/>
            <a:miter/>
          </a:ln>
        </p:spPr>
        <p:txBody>
          <a:bodyPr rtlCol="0" anchor="ctr"/>
          <a:lstStyle/>
          <a:p>
            <a:endParaRPr lang="ru-RU"/>
          </a:p>
        </p:txBody>
      </p:sp>
      <p:sp>
        <p:nvSpPr>
          <p:cNvPr id="1562" name="Полилиния: фигура 1561">
            <a:extLst>
              <a:ext uri="{FF2B5EF4-FFF2-40B4-BE49-F238E27FC236}">
                <a16:creationId xmlns:a16="http://schemas.microsoft.com/office/drawing/2014/main" id="{BDFCCD62-EE4F-A4C8-B73E-7539914D1862}"/>
              </a:ext>
            </a:extLst>
          </p:cNvPr>
          <p:cNvSpPr/>
          <p:nvPr/>
        </p:nvSpPr>
        <p:spPr>
          <a:xfrm>
            <a:off x="9700930" y="3018964"/>
            <a:ext cx="14192" cy="14287"/>
          </a:xfrm>
          <a:custGeom>
            <a:avLst/>
            <a:gdLst>
              <a:gd name="connsiteX0" fmla="*/ 0 w 14192"/>
              <a:gd name="connsiteY0" fmla="*/ 7144 h 14287"/>
              <a:gd name="connsiteX1" fmla="*/ 7048 w 14192"/>
              <a:gd name="connsiteY1" fmla="*/ 0 h 14287"/>
              <a:gd name="connsiteX2" fmla="*/ 14192 w 14192"/>
              <a:gd name="connsiteY2" fmla="*/ 7144 h 14287"/>
              <a:gd name="connsiteX3" fmla="*/ 12287 w 14192"/>
              <a:gd name="connsiteY3" fmla="*/ 11906 h 14287"/>
              <a:gd name="connsiteX4" fmla="*/ 8572 w 14192"/>
              <a:gd name="connsiteY4" fmla="*/ 14097 h 14287"/>
              <a:gd name="connsiteX5" fmla="*/ 7048 w 14192"/>
              <a:gd name="connsiteY5" fmla="*/ 14288 h 14287"/>
              <a:gd name="connsiteX6" fmla="*/ 0 w 14192"/>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0" y="7144"/>
                </a:moveTo>
                <a:cubicBezTo>
                  <a:pt x="0" y="3238"/>
                  <a:pt x="3143" y="0"/>
                  <a:pt x="7048" y="0"/>
                </a:cubicBezTo>
                <a:cubicBezTo>
                  <a:pt x="10953" y="0"/>
                  <a:pt x="14192" y="3238"/>
                  <a:pt x="14192" y="7144"/>
                </a:cubicBezTo>
                <a:cubicBezTo>
                  <a:pt x="14192" y="8954"/>
                  <a:pt x="13430" y="10668"/>
                  <a:pt x="12287" y="11906"/>
                </a:cubicBezTo>
                <a:lnTo>
                  <a:pt x="8572" y="14097"/>
                </a:lnTo>
                <a:cubicBezTo>
                  <a:pt x="8096" y="14192"/>
                  <a:pt x="7620" y="14288"/>
                  <a:pt x="7048" y="14288"/>
                </a:cubicBezTo>
                <a:cubicBezTo>
                  <a:pt x="3143"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563" name="Полилиния: фигура 1562">
            <a:extLst>
              <a:ext uri="{FF2B5EF4-FFF2-40B4-BE49-F238E27FC236}">
                <a16:creationId xmlns:a16="http://schemas.microsoft.com/office/drawing/2014/main" id="{A9E71CD1-73F3-0D13-A286-2A0266A3534D}"/>
              </a:ext>
            </a:extLst>
          </p:cNvPr>
          <p:cNvSpPr/>
          <p:nvPr/>
        </p:nvSpPr>
        <p:spPr>
          <a:xfrm>
            <a:off x="9701215" y="3064684"/>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2000"/>
                  <a:pt x="3715" y="0"/>
                  <a:pt x="6763" y="0"/>
                </a:cubicBezTo>
                <a:cubicBezTo>
                  <a:pt x="7239"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1564" name="Полилиния: фигура 1563">
            <a:extLst>
              <a:ext uri="{FF2B5EF4-FFF2-40B4-BE49-F238E27FC236}">
                <a16:creationId xmlns:a16="http://schemas.microsoft.com/office/drawing/2014/main" id="{78B857BD-08ED-6ED3-0F15-3566ECEC7AF0}"/>
              </a:ext>
            </a:extLst>
          </p:cNvPr>
          <p:cNvSpPr/>
          <p:nvPr/>
        </p:nvSpPr>
        <p:spPr>
          <a:xfrm>
            <a:off x="9701215" y="3064684"/>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239" y="0"/>
                  <a:pt x="7620" y="0"/>
                  <a:pt x="8001" y="95"/>
                </a:cubicBezTo>
                <a:lnTo>
                  <a:pt x="0" y="4763"/>
                </a:lnTo>
                <a:cubicBezTo>
                  <a:pt x="1048" y="2000"/>
                  <a:pt x="3715"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1565" name="Полилиния: фигура 1564">
            <a:extLst>
              <a:ext uri="{FF2B5EF4-FFF2-40B4-BE49-F238E27FC236}">
                <a16:creationId xmlns:a16="http://schemas.microsoft.com/office/drawing/2014/main" id="{7B722D9D-E3E6-66E7-43FB-ADAB7F52F682}"/>
              </a:ext>
            </a:extLst>
          </p:cNvPr>
          <p:cNvSpPr/>
          <p:nvPr/>
        </p:nvSpPr>
        <p:spPr>
          <a:xfrm>
            <a:off x="9700834" y="3064780"/>
            <a:ext cx="14382" cy="14382"/>
          </a:xfrm>
          <a:custGeom>
            <a:avLst/>
            <a:gdLst>
              <a:gd name="connsiteX0" fmla="*/ 7144 w 14382"/>
              <a:gd name="connsiteY0" fmla="*/ 14383 h 14382"/>
              <a:gd name="connsiteX1" fmla="*/ 0 w 14382"/>
              <a:gd name="connsiteY1" fmla="*/ 7144 h 14382"/>
              <a:gd name="connsiteX2" fmla="*/ 381 w 14382"/>
              <a:gd name="connsiteY2" fmla="*/ 4667 h 14382"/>
              <a:gd name="connsiteX3" fmla="*/ 8382 w 14382"/>
              <a:gd name="connsiteY3" fmla="*/ 0 h 14382"/>
              <a:gd name="connsiteX4" fmla="*/ 14383 w 14382"/>
              <a:gd name="connsiteY4" fmla="*/ 7144 h 14382"/>
              <a:gd name="connsiteX5" fmla="*/ 7144 w 14382"/>
              <a:gd name="connsiteY5" fmla="*/ 14383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382">
                <a:moveTo>
                  <a:pt x="7144" y="14383"/>
                </a:moveTo>
                <a:cubicBezTo>
                  <a:pt x="3239" y="14383"/>
                  <a:pt x="0" y="11144"/>
                  <a:pt x="0" y="7144"/>
                </a:cubicBezTo>
                <a:cubicBezTo>
                  <a:pt x="0" y="6287"/>
                  <a:pt x="191" y="5429"/>
                  <a:pt x="381" y="4667"/>
                </a:cubicBezTo>
                <a:lnTo>
                  <a:pt x="8382" y="0"/>
                </a:lnTo>
                <a:cubicBezTo>
                  <a:pt x="11811" y="571"/>
                  <a:pt x="14383" y="3524"/>
                  <a:pt x="14383" y="7144"/>
                </a:cubicBezTo>
                <a:cubicBezTo>
                  <a:pt x="14383" y="11144"/>
                  <a:pt x="11144" y="14383"/>
                  <a:pt x="7144" y="14383"/>
                </a:cubicBezTo>
                <a:close/>
              </a:path>
            </a:pathLst>
          </a:custGeom>
          <a:solidFill>
            <a:srgbClr val="F1F7FE"/>
          </a:solidFill>
          <a:ln w="9525" cap="flat">
            <a:noFill/>
            <a:prstDash val="solid"/>
            <a:miter/>
          </a:ln>
        </p:spPr>
        <p:txBody>
          <a:bodyPr rtlCol="0" anchor="ctr"/>
          <a:lstStyle/>
          <a:p>
            <a:endParaRPr lang="ru-RU"/>
          </a:p>
        </p:txBody>
      </p:sp>
      <p:sp>
        <p:nvSpPr>
          <p:cNvPr id="1566" name="Полилиния: фигура 1565">
            <a:extLst>
              <a:ext uri="{FF2B5EF4-FFF2-40B4-BE49-F238E27FC236}">
                <a16:creationId xmlns:a16="http://schemas.microsoft.com/office/drawing/2014/main" id="{934E275D-B1B3-2A2A-8686-B46117392552}"/>
              </a:ext>
            </a:extLst>
          </p:cNvPr>
          <p:cNvSpPr/>
          <p:nvPr/>
        </p:nvSpPr>
        <p:spPr>
          <a:xfrm>
            <a:off x="9700834" y="3064780"/>
            <a:ext cx="14382" cy="14382"/>
          </a:xfrm>
          <a:custGeom>
            <a:avLst/>
            <a:gdLst>
              <a:gd name="connsiteX0" fmla="*/ 0 w 14382"/>
              <a:gd name="connsiteY0" fmla="*/ 7144 h 14382"/>
              <a:gd name="connsiteX1" fmla="*/ 381 w 14382"/>
              <a:gd name="connsiteY1" fmla="*/ 4667 h 14382"/>
              <a:gd name="connsiteX2" fmla="*/ 8382 w 14382"/>
              <a:gd name="connsiteY2" fmla="*/ 0 h 14382"/>
              <a:gd name="connsiteX3" fmla="*/ 14383 w 14382"/>
              <a:gd name="connsiteY3" fmla="*/ 7144 h 14382"/>
              <a:gd name="connsiteX4" fmla="*/ 7144 w 14382"/>
              <a:gd name="connsiteY4" fmla="*/ 14383 h 14382"/>
              <a:gd name="connsiteX5" fmla="*/ 0 w 14382"/>
              <a:gd name="connsiteY5" fmla="*/ 7144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382">
                <a:moveTo>
                  <a:pt x="0" y="7144"/>
                </a:moveTo>
                <a:cubicBezTo>
                  <a:pt x="0" y="6287"/>
                  <a:pt x="191" y="5429"/>
                  <a:pt x="381" y="4667"/>
                </a:cubicBezTo>
                <a:lnTo>
                  <a:pt x="8382" y="0"/>
                </a:lnTo>
                <a:cubicBezTo>
                  <a:pt x="11811" y="571"/>
                  <a:pt x="14383" y="3524"/>
                  <a:pt x="14383" y="7144"/>
                </a:cubicBezTo>
                <a:cubicBezTo>
                  <a:pt x="14383" y="11144"/>
                  <a:pt x="11144" y="14383"/>
                  <a:pt x="7144" y="14383"/>
                </a:cubicBezTo>
                <a:cubicBezTo>
                  <a:pt x="3239" y="14383"/>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567" name="Полилиния: фигура 1566">
            <a:extLst>
              <a:ext uri="{FF2B5EF4-FFF2-40B4-BE49-F238E27FC236}">
                <a16:creationId xmlns:a16="http://schemas.microsoft.com/office/drawing/2014/main" id="{3DA458AB-84E3-84C8-B74B-BA48488A6B3F}"/>
              </a:ext>
            </a:extLst>
          </p:cNvPr>
          <p:cNvSpPr/>
          <p:nvPr/>
        </p:nvSpPr>
        <p:spPr>
          <a:xfrm>
            <a:off x="9700739" y="3110404"/>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191" y="9335"/>
                  <a:pt x="0" y="8287"/>
                  <a:pt x="0" y="7239"/>
                </a:cubicBezTo>
                <a:cubicBezTo>
                  <a:pt x="0" y="3239"/>
                  <a:pt x="3239" y="0"/>
                  <a:pt x="7239" y="0"/>
                </a:cubicBezTo>
                <a:cubicBezTo>
                  <a:pt x="9716"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1568" name="Полилиния: фигура 1567">
            <a:extLst>
              <a:ext uri="{FF2B5EF4-FFF2-40B4-BE49-F238E27FC236}">
                <a16:creationId xmlns:a16="http://schemas.microsoft.com/office/drawing/2014/main" id="{C84E57D1-18AA-262F-67BA-D7FFA8AA2EC7}"/>
              </a:ext>
            </a:extLst>
          </p:cNvPr>
          <p:cNvSpPr/>
          <p:nvPr/>
        </p:nvSpPr>
        <p:spPr>
          <a:xfrm>
            <a:off x="9700739" y="3110404"/>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9"/>
                  <a:pt x="3239" y="0"/>
                  <a:pt x="7239" y="0"/>
                </a:cubicBezTo>
                <a:cubicBezTo>
                  <a:pt x="9716" y="0"/>
                  <a:pt x="11811" y="1143"/>
                  <a:pt x="13145" y="2953"/>
                </a:cubicBezTo>
                <a:lnTo>
                  <a:pt x="571" y="10192"/>
                </a:lnTo>
                <a:cubicBezTo>
                  <a:pt x="191"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569" name="Полилиния: фигура 1568">
            <a:extLst>
              <a:ext uri="{FF2B5EF4-FFF2-40B4-BE49-F238E27FC236}">
                <a16:creationId xmlns:a16="http://schemas.microsoft.com/office/drawing/2014/main" id="{F5A21027-4D1E-9275-476D-CDCAEBA8EFE5}"/>
              </a:ext>
            </a:extLst>
          </p:cNvPr>
          <p:cNvSpPr/>
          <p:nvPr/>
        </p:nvSpPr>
        <p:spPr>
          <a:xfrm>
            <a:off x="9701310" y="3113357"/>
            <a:ext cx="14002" cy="11620"/>
          </a:xfrm>
          <a:custGeom>
            <a:avLst/>
            <a:gdLst>
              <a:gd name="connsiteX0" fmla="*/ 6668 w 14002"/>
              <a:gd name="connsiteY0" fmla="*/ 11621 h 11620"/>
              <a:gd name="connsiteX1" fmla="*/ 0 w 14002"/>
              <a:gd name="connsiteY1" fmla="*/ 7239 h 11620"/>
              <a:gd name="connsiteX2" fmla="*/ 12573 w 14002"/>
              <a:gd name="connsiteY2" fmla="*/ 0 h 11620"/>
              <a:gd name="connsiteX3" fmla="*/ 14002 w 14002"/>
              <a:gd name="connsiteY3" fmla="*/ 4286 h 11620"/>
              <a:gd name="connsiteX4" fmla="*/ 6668 w 14002"/>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620">
                <a:moveTo>
                  <a:pt x="6668" y="11621"/>
                </a:moveTo>
                <a:cubicBezTo>
                  <a:pt x="3715" y="11621"/>
                  <a:pt x="1143" y="9811"/>
                  <a:pt x="0" y="7239"/>
                </a:cubicBezTo>
                <a:lnTo>
                  <a:pt x="12573" y="0"/>
                </a:lnTo>
                <a:cubicBezTo>
                  <a:pt x="13431" y="1238"/>
                  <a:pt x="14002" y="2667"/>
                  <a:pt x="14002" y="4286"/>
                </a:cubicBezTo>
                <a:cubicBezTo>
                  <a:pt x="14002" y="8382"/>
                  <a:pt x="10763" y="11621"/>
                  <a:pt x="6668" y="11621"/>
                </a:cubicBezTo>
                <a:close/>
              </a:path>
            </a:pathLst>
          </a:custGeom>
          <a:solidFill>
            <a:srgbClr val="F3F9FF"/>
          </a:solidFill>
          <a:ln w="9525" cap="flat">
            <a:noFill/>
            <a:prstDash val="solid"/>
            <a:miter/>
          </a:ln>
        </p:spPr>
        <p:txBody>
          <a:bodyPr rtlCol="0" anchor="ctr"/>
          <a:lstStyle/>
          <a:p>
            <a:endParaRPr lang="ru-RU"/>
          </a:p>
        </p:txBody>
      </p:sp>
      <p:sp>
        <p:nvSpPr>
          <p:cNvPr id="1570" name="Полилиния: фигура 1569">
            <a:extLst>
              <a:ext uri="{FF2B5EF4-FFF2-40B4-BE49-F238E27FC236}">
                <a16:creationId xmlns:a16="http://schemas.microsoft.com/office/drawing/2014/main" id="{5EDF932A-00AA-03D2-F66D-A174268AC006}"/>
              </a:ext>
            </a:extLst>
          </p:cNvPr>
          <p:cNvSpPr/>
          <p:nvPr/>
        </p:nvSpPr>
        <p:spPr>
          <a:xfrm>
            <a:off x="9701310" y="3113357"/>
            <a:ext cx="14002" cy="11620"/>
          </a:xfrm>
          <a:custGeom>
            <a:avLst/>
            <a:gdLst>
              <a:gd name="connsiteX0" fmla="*/ 0 w 14002"/>
              <a:gd name="connsiteY0" fmla="*/ 7239 h 11620"/>
              <a:gd name="connsiteX1" fmla="*/ 12573 w 14002"/>
              <a:gd name="connsiteY1" fmla="*/ 0 h 11620"/>
              <a:gd name="connsiteX2" fmla="*/ 14002 w 14002"/>
              <a:gd name="connsiteY2" fmla="*/ 4286 h 11620"/>
              <a:gd name="connsiteX3" fmla="*/ 6668 w 14002"/>
              <a:gd name="connsiteY3" fmla="*/ 11621 h 11620"/>
              <a:gd name="connsiteX4" fmla="*/ 0 w 14002"/>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620">
                <a:moveTo>
                  <a:pt x="0" y="7239"/>
                </a:moveTo>
                <a:lnTo>
                  <a:pt x="12573" y="0"/>
                </a:lnTo>
                <a:cubicBezTo>
                  <a:pt x="13431" y="1238"/>
                  <a:pt x="14002" y="2667"/>
                  <a:pt x="14002" y="4286"/>
                </a:cubicBezTo>
                <a:cubicBezTo>
                  <a:pt x="14002" y="8382"/>
                  <a:pt x="10763"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571" name="Полилиния: фигура 1570">
            <a:extLst>
              <a:ext uri="{FF2B5EF4-FFF2-40B4-BE49-F238E27FC236}">
                <a16:creationId xmlns:a16="http://schemas.microsoft.com/office/drawing/2014/main" id="{92B1EFE2-9764-0D0B-FAD6-E4EB7D122C0E}"/>
              </a:ext>
            </a:extLst>
          </p:cNvPr>
          <p:cNvSpPr/>
          <p:nvPr/>
        </p:nvSpPr>
        <p:spPr>
          <a:xfrm>
            <a:off x="9700644" y="3156029"/>
            <a:ext cx="14382" cy="12477"/>
          </a:xfrm>
          <a:custGeom>
            <a:avLst/>
            <a:gdLst>
              <a:gd name="connsiteX0" fmla="*/ 2000 w 14382"/>
              <a:gd name="connsiteY0" fmla="*/ 12478 h 12477"/>
              <a:gd name="connsiteX1" fmla="*/ 0 w 14382"/>
              <a:gd name="connsiteY1" fmla="*/ 7429 h 12477"/>
              <a:gd name="connsiteX2" fmla="*/ 7334 w 14382"/>
              <a:gd name="connsiteY2" fmla="*/ 0 h 12477"/>
              <a:gd name="connsiteX3" fmla="*/ 14383 w 14382"/>
              <a:gd name="connsiteY3" fmla="*/ 5239 h 12477"/>
              <a:gd name="connsiteX4" fmla="*/ 2000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2000" y="12478"/>
                </a:moveTo>
                <a:cubicBezTo>
                  <a:pt x="762" y="11239"/>
                  <a:pt x="0" y="9430"/>
                  <a:pt x="0" y="7429"/>
                </a:cubicBezTo>
                <a:cubicBezTo>
                  <a:pt x="0" y="3334"/>
                  <a:pt x="3334" y="0"/>
                  <a:pt x="7334" y="0"/>
                </a:cubicBezTo>
                <a:cubicBezTo>
                  <a:pt x="10668" y="0"/>
                  <a:pt x="13431" y="2191"/>
                  <a:pt x="14383" y="5239"/>
                </a:cubicBezTo>
                <a:lnTo>
                  <a:pt x="2000" y="12478"/>
                </a:lnTo>
                <a:close/>
              </a:path>
            </a:pathLst>
          </a:custGeom>
          <a:solidFill>
            <a:srgbClr val="1BC2FD"/>
          </a:solidFill>
          <a:ln w="9525" cap="flat">
            <a:noFill/>
            <a:prstDash val="solid"/>
            <a:miter/>
          </a:ln>
        </p:spPr>
        <p:txBody>
          <a:bodyPr rtlCol="0" anchor="ctr"/>
          <a:lstStyle/>
          <a:p>
            <a:endParaRPr lang="ru-RU"/>
          </a:p>
        </p:txBody>
      </p:sp>
      <p:sp>
        <p:nvSpPr>
          <p:cNvPr id="1572" name="Полилиния: фигура 1571">
            <a:extLst>
              <a:ext uri="{FF2B5EF4-FFF2-40B4-BE49-F238E27FC236}">
                <a16:creationId xmlns:a16="http://schemas.microsoft.com/office/drawing/2014/main" id="{0862D485-C5EC-C316-471A-A152918F3371}"/>
              </a:ext>
            </a:extLst>
          </p:cNvPr>
          <p:cNvSpPr/>
          <p:nvPr/>
        </p:nvSpPr>
        <p:spPr>
          <a:xfrm>
            <a:off x="9700644" y="3156029"/>
            <a:ext cx="14382" cy="12477"/>
          </a:xfrm>
          <a:custGeom>
            <a:avLst/>
            <a:gdLst>
              <a:gd name="connsiteX0" fmla="*/ 0 w 14382"/>
              <a:gd name="connsiteY0" fmla="*/ 7429 h 12477"/>
              <a:gd name="connsiteX1" fmla="*/ 7334 w 14382"/>
              <a:gd name="connsiteY1" fmla="*/ 0 h 12477"/>
              <a:gd name="connsiteX2" fmla="*/ 14383 w 14382"/>
              <a:gd name="connsiteY2" fmla="*/ 5239 h 12477"/>
              <a:gd name="connsiteX3" fmla="*/ 2000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334" y="0"/>
                  <a:pt x="7334" y="0"/>
                </a:cubicBezTo>
                <a:cubicBezTo>
                  <a:pt x="10668" y="0"/>
                  <a:pt x="13431" y="2191"/>
                  <a:pt x="14383" y="5239"/>
                </a:cubicBezTo>
                <a:lnTo>
                  <a:pt x="2000" y="12478"/>
                </a:lnTo>
                <a:cubicBezTo>
                  <a:pt x="762" y="11239"/>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573" name="Полилиния: фигура 1572">
            <a:extLst>
              <a:ext uri="{FF2B5EF4-FFF2-40B4-BE49-F238E27FC236}">
                <a16:creationId xmlns:a16="http://schemas.microsoft.com/office/drawing/2014/main" id="{11D15A9C-1290-F918-7A1C-A8BBB09B58D4}"/>
              </a:ext>
            </a:extLst>
          </p:cNvPr>
          <p:cNvSpPr/>
          <p:nvPr/>
        </p:nvSpPr>
        <p:spPr>
          <a:xfrm>
            <a:off x="9702644" y="3161268"/>
            <a:ext cx="12763" cy="9620"/>
          </a:xfrm>
          <a:custGeom>
            <a:avLst/>
            <a:gdLst>
              <a:gd name="connsiteX0" fmla="*/ 5334 w 12763"/>
              <a:gd name="connsiteY0" fmla="*/ 9620 h 9620"/>
              <a:gd name="connsiteX1" fmla="*/ 0 w 12763"/>
              <a:gd name="connsiteY1" fmla="*/ 7239 h 9620"/>
              <a:gd name="connsiteX2" fmla="*/ 12382 w 12763"/>
              <a:gd name="connsiteY2" fmla="*/ 0 h 9620"/>
              <a:gd name="connsiteX3" fmla="*/ 12764 w 12763"/>
              <a:gd name="connsiteY3" fmla="*/ 2191 h 9620"/>
              <a:gd name="connsiteX4" fmla="*/ 5334 w 12763"/>
              <a:gd name="connsiteY4" fmla="*/ 9620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620">
                <a:moveTo>
                  <a:pt x="5334" y="9620"/>
                </a:moveTo>
                <a:cubicBezTo>
                  <a:pt x="3239" y="9620"/>
                  <a:pt x="1334" y="8763"/>
                  <a:pt x="0" y="7239"/>
                </a:cubicBezTo>
                <a:lnTo>
                  <a:pt x="12382" y="0"/>
                </a:lnTo>
                <a:cubicBezTo>
                  <a:pt x="12668" y="667"/>
                  <a:pt x="12764" y="1429"/>
                  <a:pt x="12764" y="2191"/>
                </a:cubicBezTo>
                <a:cubicBezTo>
                  <a:pt x="12764" y="6286"/>
                  <a:pt x="9430" y="9620"/>
                  <a:pt x="5334" y="9620"/>
                </a:cubicBezTo>
                <a:close/>
              </a:path>
            </a:pathLst>
          </a:custGeom>
          <a:solidFill>
            <a:srgbClr val="F6FAFF"/>
          </a:solidFill>
          <a:ln w="9525" cap="flat">
            <a:noFill/>
            <a:prstDash val="solid"/>
            <a:miter/>
          </a:ln>
        </p:spPr>
        <p:txBody>
          <a:bodyPr rtlCol="0" anchor="ctr"/>
          <a:lstStyle/>
          <a:p>
            <a:endParaRPr lang="ru-RU"/>
          </a:p>
        </p:txBody>
      </p:sp>
      <p:sp>
        <p:nvSpPr>
          <p:cNvPr id="1574" name="Полилиния: фигура 1573">
            <a:extLst>
              <a:ext uri="{FF2B5EF4-FFF2-40B4-BE49-F238E27FC236}">
                <a16:creationId xmlns:a16="http://schemas.microsoft.com/office/drawing/2014/main" id="{F17F8156-DC12-1FA4-0BD1-A0869217E3A9}"/>
              </a:ext>
            </a:extLst>
          </p:cNvPr>
          <p:cNvSpPr/>
          <p:nvPr/>
        </p:nvSpPr>
        <p:spPr>
          <a:xfrm>
            <a:off x="9702644" y="3161268"/>
            <a:ext cx="12763" cy="9620"/>
          </a:xfrm>
          <a:custGeom>
            <a:avLst/>
            <a:gdLst>
              <a:gd name="connsiteX0" fmla="*/ 0 w 12763"/>
              <a:gd name="connsiteY0" fmla="*/ 7239 h 9620"/>
              <a:gd name="connsiteX1" fmla="*/ 12382 w 12763"/>
              <a:gd name="connsiteY1" fmla="*/ 0 h 9620"/>
              <a:gd name="connsiteX2" fmla="*/ 12764 w 12763"/>
              <a:gd name="connsiteY2" fmla="*/ 2191 h 9620"/>
              <a:gd name="connsiteX3" fmla="*/ 5334 w 12763"/>
              <a:gd name="connsiteY3" fmla="*/ 9620 h 9620"/>
              <a:gd name="connsiteX4" fmla="*/ 0 w 12763"/>
              <a:gd name="connsiteY4" fmla="*/ 7239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620">
                <a:moveTo>
                  <a:pt x="0" y="7239"/>
                </a:moveTo>
                <a:lnTo>
                  <a:pt x="12382" y="0"/>
                </a:lnTo>
                <a:cubicBezTo>
                  <a:pt x="12668" y="667"/>
                  <a:pt x="12764" y="1429"/>
                  <a:pt x="12764" y="2191"/>
                </a:cubicBezTo>
                <a:cubicBezTo>
                  <a:pt x="12764" y="6286"/>
                  <a:pt x="9430" y="9620"/>
                  <a:pt x="5334" y="9620"/>
                </a:cubicBezTo>
                <a:cubicBezTo>
                  <a:pt x="3239" y="9620"/>
                  <a:pt x="1334" y="8763"/>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575" name="Полилиния: фигура 1574">
            <a:extLst>
              <a:ext uri="{FF2B5EF4-FFF2-40B4-BE49-F238E27FC236}">
                <a16:creationId xmlns:a16="http://schemas.microsoft.com/office/drawing/2014/main" id="{DBCED5F8-8F3B-3051-E9FD-C271704BADC0}"/>
              </a:ext>
            </a:extLst>
          </p:cNvPr>
          <p:cNvSpPr/>
          <p:nvPr/>
        </p:nvSpPr>
        <p:spPr>
          <a:xfrm>
            <a:off x="9701501" y="3205368"/>
            <a:ext cx="14001" cy="11429"/>
          </a:xfrm>
          <a:custGeom>
            <a:avLst/>
            <a:gdLst>
              <a:gd name="connsiteX0" fmla="*/ 6477 w 14001"/>
              <a:gd name="connsiteY0" fmla="*/ 11430 h 11429"/>
              <a:gd name="connsiteX1" fmla="*/ 0 w 14001"/>
              <a:gd name="connsiteY1" fmla="*/ 7620 h 11429"/>
              <a:gd name="connsiteX2" fmla="*/ 12954 w 14001"/>
              <a:gd name="connsiteY2" fmla="*/ 0 h 11429"/>
              <a:gd name="connsiteX3" fmla="*/ 14001 w 14001"/>
              <a:gd name="connsiteY3" fmla="*/ 3905 h 11429"/>
              <a:gd name="connsiteX4" fmla="*/ 12668 w 14001"/>
              <a:gd name="connsiteY4" fmla="*/ 8192 h 11429"/>
              <a:gd name="connsiteX5" fmla="*/ 7239 w 14001"/>
              <a:gd name="connsiteY5" fmla="*/ 11430 h 11429"/>
              <a:gd name="connsiteX6" fmla="*/ 6477 w 14001"/>
              <a:gd name="connsiteY6" fmla="*/ 1143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6477" y="11430"/>
                </a:moveTo>
                <a:cubicBezTo>
                  <a:pt x="3715" y="11430"/>
                  <a:pt x="1238" y="9906"/>
                  <a:pt x="0" y="7620"/>
                </a:cubicBezTo>
                <a:lnTo>
                  <a:pt x="12954" y="0"/>
                </a:lnTo>
                <a:cubicBezTo>
                  <a:pt x="13621" y="1143"/>
                  <a:pt x="14001" y="2477"/>
                  <a:pt x="14001" y="3905"/>
                </a:cubicBezTo>
                <a:cubicBezTo>
                  <a:pt x="14001" y="5525"/>
                  <a:pt x="13525" y="7049"/>
                  <a:pt x="12668" y="8192"/>
                </a:cubicBezTo>
                <a:lnTo>
                  <a:pt x="7239" y="11430"/>
                </a:lnTo>
                <a:cubicBezTo>
                  <a:pt x="7048" y="11430"/>
                  <a:pt x="6763" y="11430"/>
                  <a:pt x="6477" y="11430"/>
                </a:cubicBezTo>
                <a:close/>
              </a:path>
            </a:pathLst>
          </a:custGeom>
          <a:solidFill>
            <a:srgbClr val="20DBFE"/>
          </a:solidFill>
          <a:ln w="9525" cap="flat">
            <a:noFill/>
            <a:prstDash val="solid"/>
            <a:miter/>
          </a:ln>
        </p:spPr>
        <p:txBody>
          <a:bodyPr rtlCol="0" anchor="ctr"/>
          <a:lstStyle/>
          <a:p>
            <a:endParaRPr lang="ru-RU"/>
          </a:p>
        </p:txBody>
      </p:sp>
      <p:sp>
        <p:nvSpPr>
          <p:cNvPr id="1576" name="Полилиния: фигура 1575">
            <a:extLst>
              <a:ext uri="{FF2B5EF4-FFF2-40B4-BE49-F238E27FC236}">
                <a16:creationId xmlns:a16="http://schemas.microsoft.com/office/drawing/2014/main" id="{94A0467E-DAED-842E-C062-A502D14FB996}"/>
              </a:ext>
            </a:extLst>
          </p:cNvPr>
          <p:cNvSpPr/>
          <p:nvPr/>
        </p:nvSpPr>
        <p:spPr>
          <a:xfrm>
            <a:off x="9701501" y="3205368"/>
            <a:ext cx="14001" cy="11429"/>
          </a:xfrm>
          <a:custGeom>
            <a:avLst/>
            <a:gdLst>
              <a:gd name="connsiteX0" fmla="*/ 0 w 14001"/>
              <a:gd name="connsiteY0" fmla="*/ 7620 h 11429"/>
              <a:gd name="connsiteX1" fmla="*/ 12954 w 14001"/>
              <a:gd name="connsiteY1" fmla="*/ 0 h 11429"/>
              <a:gd name="connsiteX2" fmla="*/ 14001 w 14001"/>
              <a:gd name="connsiteY2" fmla="*/ 3905 h 11429"/>
              <a:gd name="connsiteX3" fmla="*/ 12668 w 14001"/>
              <a:gd name="connsiteY3" fmla="*/ 8192 h 11429"/>
              <a:gd name="connsiteX4" fmla="*/ 7239 w 14001"/>
              <a:gd name="connsiteY4" fmla="*/ 11430 h 11429"/>
              <a:gd name="connsiteX5" fmla="*/ 6477 w 14001"/>
              <a:gd name="connsiteY5" fmla="*/ 11430 h 11429"/>
              <a:gd name="connsiteX6" fmla="*/ 0 w 14001"/>
              <a:gd name="connsiteY6" fmla="*/ 762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0" y="7620"/>
                </a:moveTo>
                <a:lnTo>
                  <a:pt x="12954" y="0"/>
                </a:lnTo>
                <a:cubicBezTo>
                  <a:pt x="13621" y="1143"/>
                  <a:pt x="14001" y="2477"/>
                  <a:pt x="14001" y="3905"/>
                </a:cubicBezTo>
                <a:cubicBezTo>
                  <a:pt x="14001" y="5525"/>
                  <a:pt x="13525" y="7049"/>
                  <a:pt x="12668" y="8192"/>
                </a:cubicBezTo>
                <a:lnTo>
                  <a:pt x="7239" y="11430"/>
                </a:lnTo>
                <a:cubicBezTo>
                  <a:pt x="7048" y="11430"/>
                  <a:pt x="6763" y="11430"/>
                  <a:pt x="6477" y="11430"/>
                </a:cubicBezTo>
                <a:cubicBezTo>
                  <a:pt x="3715"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1577" name="Полилиния: фигура 1576">
            <a:extLst>
              <a:ext uri="{FF2B5EF4-FFF2-40B4-BE49-F238E27FC236}">
                <a16:creationId xmlns:a16="http://schemas.microsoft.com/office/drawing/2014/main" id="{2B904FE8-BD97-BC05-0AF3-8A98BEE9E78C}"/>
              </a:ext>
            </a:extLst>
          </p:cNvPr>
          <p:cNvSpPr/>
          <p:nvPr/>
        </p:nvSpPr>
        <p:spPr>
          <a:xfrm>
            <a:off x="9700549" y="3201749"/>
            <a:ext cx="13906" cy="11239"/>
          </a:xfrm>
          <a:custGeom>
            <a:avLst/>
            <a:gdLst>
              <a:gd name="connsiteX0" fmla="*/ 952 w 13906"/>
              <a:gd name="connsiteY0" fmla="*/ 11239 h 11239"/>
              <a:gd name="connsiteX1" fmla="*/ 0 w 13906"/>
              <a:gd name="connsiteY1" fmla="*/ 7525 h 11239"/>
              <a:gd name="connsiteX2" fmla="*/ 7429 w 13906"/>
              <a:gd name="connsiteY2" fmla="*/ 0 h 11239"/>
              <a:gd name="connsiteX3" fmla="*/ 13906 w 13906"/>
              <a:gd name="connsiteY3" fmla="*/ 3619 h 11239"/>
              <a:gd name="connsiteX4" fmla="*/ 952 w 13906"/>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952" y="11239"/>
                </a:moveTo>
                <a:cubicBezTo>
                  <a:pt x="285" y="10096"/>
                  <a:pt x="0" y="8858"/>
                  <a:pt x="0" y="7525"/>
                </a:cubicBezTo>
                <a:cubicBezTo>
                  <a:pt x="0" y="3334"/>
                  <a:pt x="3334" y="0"/>
                  <a:pt x="7429" y="0"/>
                </a:cubicBezTo>
                <a:cubicBezTo>
                  <a:pt x="10191" y="0"/>
                  <a:pt x="12572" y="1429"/>
                  <a:pt x="13906" y="3619"/>
                </a:cubicBezTo>
                <a:lnTo>
                  <a:pt x="952" y="11239"/>
                </a:lnTo>
                <a:close/>
              </a:path>
            </a:pathLst>
          </a:custGeom>
          <a:solidFill>
            <a:srgbClr val="F9FCFF"/>
          </a:solidFill>
          <a:ln w="9525" cap="flat">
            <a:noFill/>
            <a:prstDash val="solid"/>
            <a:miter/>
          </a:ln>
        </p:spPr>
        <p:txBody>
          <a:bodyPr rtlCol="0" anchor="ctr"/>
          <a:lstStyle/>
          <a:p>
            <a:endParaRPr lang="ru-RU"/>
          </a:p>
        </p:txBody>
      </p:sp>
      <p:sp>
        <p:nvSpPr>
          <p:cNvPr id="1578" name="Полилиния: фигура 1577">
            <a:extLst>
              <a:ext uri="{FF2B5EF4-FFF2-40B4-BE49-F238E27FC236}">
                <a16:creationId xmlns:a16="http://schemas.microsoft.com/office/drawing/2014/main" id="{6789DC26-2979-0C85-8AA3-1913D71D4F8A}"/>
              </a:ext>
            </a:extLst>
          </p:cNvPr>
          <p:cNvSpPr/>
          <p:nvPr/>
        </p:nvSpPr>
        <p:spPr>
          <a:xfrm>
            <a:off x="9700549" y="3201749"/>
            <a:ext cx="13906" cy="11239"/>
          </a:xfrm>
          <a:custGeom>
            <a:avLst/>
            <a:gdLst>
              <a:gd name="connsiteX0" fmla="*/ 0 w 13906"/>
              <a:gd name="connsiteY0" fmla="*/ 7525 h 11239"/>
              <a:gd name="connsiteX1" fmla="*/ 7429 w 13906"/>
              <a:gd name="connsiteY1" fmla="*/ 0 h 11239"/>
              <a:gd name="connsiteX2" fmla="*/ 13906 w 13906"/>
              <a:gd name="connsiteY2" fmla="*/ 3619 h 11239"/>
              <a:gd name="connsiteX3" fmla="*/ 952 w 13906"/>
              <a:gd name="connsiteY3" fmla="*/ 11239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334"/>
                  <a:pt x="3334" y="0"/>
                  <a:pt x="7429" y="0"/>
                </a:cubicBezTo>
                <a:cubicBezTo>
                  <a:pt x="10191" y="0"/>
                  <a:pt x="12572" y="1429"/>
                  <a:pt x="13906" y="3619"/>
                </a:cubicBezTo>
                <a:lnTo>
                  <a:pt x="952" y="11239"/>
                </a:lnTo>
                <a:cubicBezTo>
                  <a:pt x="285" y="10096"/>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1579" name="Полилиния: фигура 1578">
            <a:extLst>
              <a:ext uri="{FF2B5EF4-FFF2-40B4-BE49-F238E27FC236}">
                <a16:creationId xmlns:a16="http://schemas.microsoft.com/office/drawing/2014/main" id="{6DADE672-31DA-EBC5-1621-23ED10D9C72D}"/>
              </a:ext>
            </a:extLst>
          </p:cNvPr>
          <p:cNvSpPr/>
          <p:nvPr/>
        </p:nvSpPr>
        <p:spPr>
          <a:xfrm>
            <a:off x="9708740" y="3213560"/>
            <a:ext cx="5429" cy="3238"/>
          </a:xfrm>
          <a:custGeom>
            <a:avLst/>
            <a:gdLst>
              <a:gd name="connsiteX0" fmla="*/ 0 w 5429"/>
              <a:gd name="connsiteY0" fmla="*/ 3238 h 3238"/>
              <a:gd name="connsiteX1" fmla="*/ 5429 w 5429"/>
              <a:gd name="connsiteY1" fmla="*/ 0 h 3238"/>
              <a:gd name="connsiteX2" fmla="*/ 0 w 5429"/>
              <a:gd name="connsiteY2" fmla="*/ 3238 h 3238"/>
            </a:gdLst>
            <a:ahLst/>
            <a:cxnLst>
              <a:cxn ang="0">
                <a:pos x="connsiteX0" y="connsiteY0"/>
              </a:cxn>
              <a:cxn ang="0">
                <a:pos x="connsiteX1" y="connsiteY1"/>
              </a:cxn>
              <a:cxn ang="0">
                <a:pos x="connsiteX2" y="connsiteY2"/>
              </a:cxn>
            </a:cxnLst>
            <a:rect l="l" t="t" r="r" b="b"/>
            <a:pathLst>
              <a:path w="5429" h="3238">
                <a:moveTo>
                  <a:pt x="0" y="3238"/>
                </a:moveTo>
                <a:lnTo>
                  <a:pt x="5429" y="0"/>
                </a:lnTo>
                <a:cubicBezTo>
                  <a:pt x="4191" y="1810"/>
                  <a:pt x="2286" y="2953"/>
                  <a:pt x="0" y="3238"/>
                </a:cubicBezTo>
                <a:close/>
              </a:path>
            </a:pathLst>
          </a:custGeom>
          <a:solidFill>
            <a:srgbClr val="F9FCFF"/>
          </a:solidFill>
          <a:ln w="9525" cap="flat">
            <a:noFill/>
            <a:prstDash val="solid"/>
            <a:miter/>
          </a:ln>
        </p:spPr>
        <p:txBody>
          <a:bodyPr rtlCol="0" anchor="ctr"/>
          <a:lstStyle/>
          <a:p>
            <a:endParaRPr lang="ru-RU"/>
          </a:p>
        </p:txBody>
      </p:sp>
      <p:sp>
        <p:nvSpPr>
          <p:cNvPr id="1580" name="Полилиния: фигура 1579">
            <a:extLst>
              <a:ext uri="{FF2B5EF4-FFF2-40B4-BE49-F238E27FC236}">
                <a16:creationId xmlns:a16="http://schemas.microsoft.com/office/drawing/2014/main" id="{BDCE4FE9-1595-6B5B-E0C7-96A112788F18}"/>
              </a:ext>
            </a:extLst>
          </p:cNvPr>
          <p:cNvSpPr/>
          <p:nvPr/>
        </p:nvSpPr>
        <p:spPr>
          <a:xfrm>
            <a:off x="9708740" y="3213560"/>
            <a:ext cx="5429" cy="3238"/>
          </a:xfrm>
          <a:custGeom>
            <a:avLst/>
            <a:gdLst>
              <a:gd name="connsiteX0" fmla="*/ 5429 w 5429"/>
              <a:gd name="connsiteY0" fmla="*/ 0 h 3238"/>
              <a:gd name="connsiteX1" fmla="*/ 0 w 5429"/>
              <a:gd name="connsiteY1" fmla="*/ 3238 h 3238"/>
              <a:gd name="connsiteX2" fmla="*/ 5429 w 5429"/>
              <a:gd name="connsiteY2" fmla="*/ 0 h 3238"/>
            </a:gdLst>
            <a:ahLst/>
            <a:cxnLst>
              <a:cxn ang="0">
                <a:pos x="connsiteX0" y="connsiteY0"/>
              </a:cxn>
              <a:cxn ang="0">
                <a:pos x="connsiteX1" y="connsiteY1"/>
              </a:cxn>
              <a:cxn ang="0">
                <a:pos x="connsiteX2" y="connsiteY2"/>
              </a:cxn>
            </a:cxnLst>
            <a:rect l="l" t="t" r="r" b="b"/>
            <a:pathLst>
              <a:path w="5429" h="3238">
                <a:moveTo>
                  <a:pt x="5429" y="0"/>
                </a:moveTo>
                <a:cubicBezTo>
                  <a:pt x="4191" y="1810"/>
                  <a:pt x="2286" y="2953"/>
                  <a:pt x="0" y="3238"/>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1581" name="Полилиния: фигура 1580">
            <a:extLst>
              <a:ext uri="{FF2B5EF4-FFF2-40B4-BE49-F238E27FC236}">
                <a16:creationId xmlns:a16="http://schemas.microsoft.com/office/drawing/2014/main" id="{EB9304C6-072F-D1D5-BBC1-BCB9B540921D}"/>
              </a:ext>
            </a:extLst>
          </p:cNvPr>
          <p:cNvSpPr/>
          <p:nvPr/>
        </p:nvSpPr>
        <p:spPr>
          <a:xfrm>
            <a:off x="9700453" y="3247374"/>
            <a:ext cx="15144" cy="15335"/>
          </a:xfrm>
          <a:custGeom>
            <a:avLst/>
            <a:gdLst>
              <a:gd name="connsiteX0" fmla="*/ 7525 w 15144"/>
              <a:gd name="connsiteY0" fmla="*/ 15335 h 15335"/>
              <a:gd name="connsiteX1" fmla="*/ 0 w 15144"/>
              <a:gd name="connsiteY1" fmla="*/ 7715 h 15335"/>
              <a:gd name="connsiteX2" fmla="*/ 7525 w 15144"/>
              <a:gd name="connsiteY2" fmla="*/ 0 h 15335"/>
              <a:gd name="connsiteX3" fmla="*/ 15144 w 15144"/>
              <a:gd name="connsiteY3" fmla="*/ 7715 h 15335"/>
              <a:gd name="connsiteX4" fmla="*/ 7525 w 15144"/>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335">
                <a:moveTo>
                  <a:pt x="7525" y="15335"/>
                </a:moveTo>
                <a:cubicBezTo>
                  <a:pt x="3334" y="15335"/>
                  <a:pt x="0" y="11906"/>
                  <a:pt x="0" y="7715"/>
                </a:cubicBezTo>
                <a:cubicBezTo>
                  <a:pt x="0" y="3429"/>
                  <a:pt x="3334" y="0"/>
                  <a:pt x="7525" y="0"/>
                </a:cubicBezTo>
                <a:cubicBezTo>
                  <a:pt x="11716" y="0"/>
                  <a:pt x="15144" y="3429"/>
                  <a:pt x="15144" y="7715"/>
                </a:cubicBezTo>
                <a:cubicBezTo>
                  <a:pt x="15144" y="11906"/>
                  <a:pt x="11716" y="15335"/>
                  <a:pt x="7525" y="15335"/>
                </a:cubicBezTo>
                <a:close/>
              </a:path>
            </a:pathLst>
          </a:custGeom>
          <a:solidFill>
            <a:srgbClr val="25F8FF"/>
          </a:solidFill>
          <a:ln w="9525" cap="flat">
            <a:noFill/>
            <a:prstDash val="solid"/>
            <a:miter/>
          </a:ln>
        </p:spPr>
        <p:txBody>
          <a:bodyPr rtlCol="0" anchor="ctr"/>
          <a:lstStyle/>
          <a:p>
            <a:endParaRPr lang="ru-RU"/>
          </a:p>
        </p:txBody>
      </p:sp>
      <p:sp>
        <p:nvSpPr>
          <p:cNvPr id="1582" name="Полилиния: фигура 1581">
            <a:extLst>
              <a:ext uri="{FF2B5EF4-FFF2-40B4-BE49-F238E27FC236}">
                <a16:creationId xmlns:a16="http://schemas.microsoft.com/office/drawing/2014/main" id="{CB0AEA17-DD37-AF16-A59E-41ED1E45073E}"/>
              </a:ext>
            </a:extLst>
          </p:cNvPr>
          <p:cNvSpPr/>
          <p:nvPr/>
        </p:nvSpPr>
        <p:spPr>
          <a:xfrm>
            <a:off x="9700453" y="3247374"/>
            <a:ext cx="15144" cy="15335"/>
          </a:xfrm>
          <a:custGeom>
            <a:avLst/>
            <a:gdLst>
              <a:gd name="connsiteX0" fmla="*/ 0 w 15144"/>
              <a:gd name="connsiteY0" fmla="*/ 7715 h 15335"/>
              <a:gd name="connsiteX1" fmla="*/ 7525 w 15144"/>
              <a:gd name="connsiteY1" fmla="*/ 0 h 15335"/>
              <a:gd name="connsiteX2" fmla="*/ 15144 w 15144"/>
              <a:gd name="connsiteY2" fmla="*/ 7715 h 15335"/>
              <a:gd name="connsiteX3" fmla="*/ 7525 w 15144"/>
              <a:gd name="connsiteY3" fmla="*/ 15335 h 15335"/>
              <a:gd name="connsiteX4" fmla="*/ 0 w 15144"/>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335">
                <a:moveTo>
                  <a:pt x="0" y="7715"/>
                </a:moveTo>
                <a:cubicBezTo>
                  <a:pt x="0" y="3429"/>
                  <a:pt x="3334" y="0"/>
                  <a:pt x="7525" y="0"/>
                </a:cubicBezTo>
                <a:cubicBezTo>
                  <a:pt x="11716" y="0"/>
                  <a:pt x="15144" y="3429"/>
                  <a:pt x="15144" y="7715"/>
                </a:cubicBezTo>
                <a:cubicBezTo>
                  <a:pt x="15144" y="11906"/>
                  <a:pt x="11716" y="15335"/>
                  <a:pt x="7525" y="15335"/>
                </a:cubicBezTo>
                <a:cubicBezTo>
                  <a:pt x="3334"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1583" name="Полилиния: фигура 1582">
            <a:extLst>
              <a:ext uri="{FF2B5EF4-FFF2-40B4-BE49-F238E27FC236}">
                <a16:creationId xmlns:a16="http://schemas.microsoft.com/office/drawing/2014/main" id="{A4D7A88F-620B-C8A6-CC96-FF9D42AB2578}"/>
              </a:ext>
            </a:extLst>
          </p:cNvPr>
          <p:cNvSpPr/>
          <p:nvPr/>
        </p:nvSpPr>
        <p:spPr>
          <a:xfrm>
            <a:off x="10982518" y="3229943"/>
            <a:ext cx="7334" cy="6191"/>
          </a:xfrm>
          <a:custGeom>
            <a:avLst/>
            <a:gdLst>
              <a:gd name="connsiteX0" fmla="*/ 5715 w 7334"/>
              <a:gd name="connsiteY0" fmla="*/ 6191 h 6191"/>
              <a:gd name="connsiteX1" fmla="*/ 0 w 7334"/>
              <a:gd name="connsiteY1" fmla="*/ 2858 h 6191"/>
              <a:gd name="connsiteX2" fmla="*/ 1620 w 7334"/>
              <a:gd name="connsiteY2" fmla="*/ 0 h 6191"/>
              <a:gd name="connsiteX3" fmla="*/ 7334 w 7334"/>
              <a:gd name="connsiteY3" fmla="*/ 3334 h 6191"/>
              <a:gd name="connsiteX4" fmla="*/ 5715 w 7334"/>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5715" y="6191"/>
                </a:moveTo>
                <a:lnTo>
                  <a:pt x="0" y="2858"/>
                </a:lnTo>
                <a:lnTo>
                  <a:pt x="1620"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1584" name="Полилиния: фигура 1583">
            <a:extLst>
              <a:ext uri="{FF2B5EF4-FFF2-40B4-BE49-F238E27FC236}">
                <a16:creationId xmlns:a16="http://schemas.microsoft.com/office/drawing/2014/main" id="{63649BBC-01B8-3BF6-19AA-1BEC7812C3F5}"/>
              </a:ext>
            </a:extLst>
          </p:cNvPr>
          <p:cNvSpPr/>
          <p:nvPr/>
        </p:nvSpPr>
        <p:spPr>
          <a:xfrm>
            <a:off x="10982518" y="3229943"/>
            <a:ext cx="7334" cy="6191"/>
          </a:xfrm>
          <a:custGeom>
            <a:avLst/>
            <a:gdLst>
              <a:gd name="connsiteX0" fmla="*/ 0 w 7334"/>
              <a:gd name="connsiteY0" fmla="*/ 2858 h 6191"/>
              <a:gd name="connsiteX1" fmla="*/ 1620 w 7334"/>
              <a:gd name="connsiteY1" fmla="*/ 0 h 6191"/>
              <a:gd name="connsiteX2" fmla="*/ 7334 w 7334"/>
              <a:gd name="connsiteY2" fmla="*/ 3334 h 6191"/>
              <a:gd name="connsiteX3" fmla="*/ 5715 w 7334"/>
              <a:gd name="connsiteY3" fmla="*/ 6191 h 6191"/>
              <a:gd name="connsiteX4" fmla="*/ 0 w 7334"/>
              <a:gd name="connsiteY4" fmla="*/ 2858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0" y="2858"/>
                </a:moveTo>
                <a:lnTo>
                  <a:pt x="1620" y="0"/>
                </a:lnTo>
                <a:lnTo>
                  <a:pt x="7334" y="3334"/>
                </a:lnTo>
                <a:lnTo>
                  <a:pt x="5715" y="6191"/>
                </a:lnTo>
                <a:lnTo>
                  <a:pt x="0" y="2858"/>
                </a:lnTo>
                <a:close/>
              </a:path>
            </a:pathLst>
          </a:custGeom>
          <a:noFill/>
          <a:ln w="1270" cap="flat">
            <a:solidFill>
              <a:srgbClr val="000000">
                <a:alpha val="0"/>
              </a:srgbClr>
            </a:solidFill>
            <a:prstDash val="solid"/>
            <a:miter/>
          </a:ln>
        </p:spPr>
        <p:txBody>
          <a:bodyPr rtlCol="0" anchor="ctr"/>
          <a:lstStyle/>
          <a:p>
            <a:endParaRPr lang="ru-RU"/>
          </a:p>
        </p:txBody>
      </p:sp>
      <p:sp>
        <p:nvSpPr>
          <p:cNvPr id="1585" name="Полилиния: фигура 1584">
            <a:extLst>
              <a:ext uri="{FF2B5EF4-FFF2-40B4-BE49-F238E27FC236}">
                <a16:creationId xmlns:a16="http://schemas.microsoft.com/office/drawing/2014/main" id="{981DAFCD-32C0-F2D3-042D-371B04D1AA7A}"/>
              </a:ext>
            </a:extLst>
          </p:cNvPr>
          <p:cNvSpPr/>
          <p:nvPr/>
        </p:nvSpPr>
        <p:spPr>
          <a:xfrm>
            <a:off x="11064147" y="2685589"/>
            <a:ext cx="2287" cy="4000"/>
          </a:xfrm>
          <a:custGeom>
            <a:avLst/>
            <a:gdLst>
              <a:gd name="connsiteX0" fmla="*/ 0 w 2287"/>
              <a:gd name="connsiteY0" fmla="*/ 4001 h 4000"/>
              <a:gd name="connsiteX1" fmla="*/ 381 w 2287"/>
              <a:gd name="connsiteY1" fmla="*/ 3715 h 4000"/>
              <a:gd name="connsiteX2" fmla="*/ 0 w 2287"/>
              <a:gd name="connsiteY2" fmla="*/ 4001 h 4000"/>
              <a:gd name="connsiteX3" fmla="*/ 2287 w 2287"/>
              <a:gd name="connsiteY3" fmla="*/ 381 h 4000"/>
              <a:gd name="connsiteX4" fmla="*/ 2287 w 2287"/>
              <a:gd name="connsiteY4" fmla="*/ 0 h 4000"/>
              <a:gd name="connsiteX5" fmla="*/ 2287 w 2287"/>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7" h="4000">
                <a:moveTo>
                  <a:pt x="0" y="4001"/>
                </a:moveTo>
                <a:lnTo>
                  <a:pt x="381" y="3715"/>
                </a:lnTo>
                <a:lnTo>
                  <a:pt x="0" y="4001"/>
                </a:lnTo>
                <a:close/>
                <a:moveTo>
                  <a:pt x="2287" y="381"/>
                </a:moveTo>
                <a:lnTo>
                  <a:pt x="2287" y="0"/>
                </a:lnTo>
                <a:lnTo>
                  <a:pt x="2287" y="381"/>
                </a:lnTo>
                <a:close/>
              </a:path>
            </a:pathLst>
          </a:custGeom>
          <a:solidFill>
            <a:srgbClr val="D4D8DC"/>
          </a:solidFill>
          <a:ln w="9525" cap="flat">
            <a:noFill/>
            <a:prstDash val="solid"/>
            <a:miter/>
          </a:ln>
        </p:spPr>
        <p:txBody>
          <a:bodyPr rtlCol="0" anchor="ctr"/>
          <a:lstStyle/>
          <a:p>
            <a:endParaRPr lang="ru-RU"/>
          </a:p>
        </p:txBody>
      </p:sp>
      <p:sp>
        <p:nvSpPr>
          <p:cNvPr id="1586" name="Полилиния: фигура 1585">
            <a:extLst>
              <a:ext uri="{FF2B5EF4-FFF2-40B4-BE49-F238E27FC236}">
                <a16:creationId xmlns:a16="http://schemas.microsoft.com/office/drawing/2014/main" id="{9BDC16D0-1273-CD25-E4CB-AC9B2BFC03B8}"/>
              </a:ext>
            </a:extLst>
          </p:cNvPr>
          <p:cNvSpPr/>
          <p:nvPr/>
        </p:nvSpPr>
        <p:spPr>
          <a:xfrm>
            <a:off x="11064147" y="2685589"/>
            <a:ext cx="2287" cy="4000"/>
          </a:xfrm>
          <a:custGeom>
            <a:avLst/>
            <a:gdLst>
              <a:gd name="connsiteX0" fmla="*/ 0 w 2287"/>
              <a:gd name="connsiteY0" fmla="*/ 4001 h 4000"/>
              <a:gd name="connsiteX1" fmla="*/ 381 w 2287"/>
              <a:gd name="connsiteY1" fmla="*/ 3715 h 4000"/>
              <a:gd name="connsiteX2" fmla="*/ 2287 w 2287"/>
              <a:gd name="connsiteY2" fmla="*/ 381 h 4000"/>
              <a:gd name="connsiteX3" fmla="*/ 2287 w 2287"/>
              <a:gd name="connsiteY3" fmla="*/ 0 h 4000"/>
            </a:gdLst>
            <a:ahLst/>
            <a:cxnLst>
              <a:cxn ang="0">
                <a:pos x="connsiteX0" y="connsiteY0"/>
              </a:cxn>
              <a:cxn ang="0">
                <a:pos x="connsiteX1" y="connsiteY1"/>
              </a:cxn>
              <a:cxn ang="0">
                <a:pos x="connsiteX2" y="connsiteY2"/>
              </a:cxn>
              <a:cxn ang="0">
                <a:pos x="connsiteX3" y="connsiteY3"/>
              </a:cxn>
            </a:cxnLst>
            <a:rect l="l" t="t" r="r" b="b"/>
            <a:pathLst>
              <a:path w="2287" h="4000">
                <a:moveTo>
                  <a:pt x="0" y="4001"/>
                </a:moveTo>
                <a:lnTo>
                  <a:pt x="381" y="3715"/>
                </a:lnTo>
                <a:moveTo>
                  <a:pt x="2287" y="381"/>
                </a:moveTo>
                <a:lnTo>
                  <a:pt x="2287" y="0"/>
                </a:lnTo>
              </a:path>
            </a:pathLst>
          </a:custGeom>
          <a:noFill/>
          <a:ln w="1270" cap="flat">
            <a:solidFill>
              <a:srgbClr val="000000">
                <a:alpha val="0"/>
              </a:srgbClr>
            </a:solidFill>
            <a:prstDash val="solid"/>
            <a:miter/>
          </a:ln>
        </p:spPr>
        <p:txBody>
          <a:bodyPr rtlCol="0" anchor="ctr"/>
          <a:lstStyle/>
          <a:p>
            <a:endParaRPr lang="ru-RU"/>
          </a:p>
        </p:txBody>
      </p:sp>
      <p:sp>
        <p:nvSpPr>
          <p:cNvPr id="1587" name="Полилиния: фигура 1586">
            <a:extLst>
              <a:ext uri="{FF2B5EF4-FFF2-40B4-BE49-F238E27FC236}">
                <a16:creationId xmlns:a16="http://schemas.microsoft.com/office/drawing/2014/main" id="{9A9BE564-C850-4027-500B-38C07EE1D871}"/>
              </a:ext>
            </a:extLst>
          </p:cNvPr>
          <p:cNvSpPr/>
          <p:nvPr/>
        </p:nvSpPr>
        <p:spPr>
          <a:xfrm>
            <a:off x="11060052" y="2684541"/>
            <a:ext cx="6476" cy="515969"/>
          </a:xfrm>
          <a:custGeom>
            <a:avLst/>
            <a:gdLst>
              <a:gd name="connsiteX0" fmla="*/ 6476 w 6476"/>
              <a:gd name="connsiteY0" fmla="*/ 0 h 515969"/>
              <a:gd name="connsiteX1" fmla="*/ 5144 w 6476"/>
              <a:gd name="connsiteY1" fmla="*/ 508826 h 515969"/>
              <a:gd name="connsiteX2" fmla="*/ 0 w 6476"/>
              <a:gd name="connsiteY2" fmla="*/ 515969 h 515969"/>
              <a:gd name="connsiteX3" fmla="*/ 1429 w 6476"/>
              <a:gd name="connsiteY3" fmla="*/ 7144 h 515969"/>
              <a:gd name="connsiteX4" fmla="*/ 6476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6" y="0"/>
                </a:moveTo>
                <a:lnTo>
                  <a:pt x="5144" y="508826"/>
                </a:lnTo>
                <a:cubicBezTo>
                  <a:pt x="5049" y="511397"/>
                  <a:pt x="3429" y="513969"/>
                  <a:pt x="0" y="515969"/>
                </a:cubicBezTo>
                <a:lnTo>
                  <a:pt x="1429" y="7144"/>
                </a:lnTo>
                <a:cubicBezTo>
                  <a:pt x="4858" y="5144"/>
                  <a:pt x="6476" y="2572"/>
                  <a:pt x="6476" y="0"/>
                </a:cubicBezTo>
                <a:close/>
              </a:path>
            </a:pathLst>
          </a:custGeom>
          <a:solidFill>
            <a:srgbClr val="C6D5FA"/>
          </a:solidFill>
          <a:ln w="9525" cap="flat">
            <a:noFill/>
            <a:prstDash val="solid"/>
            <a:miter/>
          </a:ln>
        </p:spPr>
        <p:txBody>
          <a:bodyPr rtlCol="0" anchor="ctr"/>
          <a:lstStyle/>
          <a:p>
            <a:endParaRPr lang="ru-RU"/>
          </a:p>
        </p:txBody>
      </p:sp>
      <p:sp>
        <p:nvSpPr>
          <p:cNvPr id="1588" name="Полилиния: фигура 1587">
            <a:extLst>
              <a:ext uri="{FF2B5EF4-FFF2-40B4-BE49-F238E27FC236}">
                <a16:creationId xmlns:a16="http://schemas.microsoft.com/office/drawing/2014/main" id="{40C38044-5977-4D01-AA33-8EECFE315227}"/>
              </a:ext>
            </a:extLst>
          </p:cNvPr>
          <p:cNvSpPr/>
          <p:nvPr/>
        </p:nvSpPr>
        <p:spPr>
          <a:xfrm>
            <a:off x="11060052" y="2684541"/>
            <a:ext cx="6476" cy="515969"/>
          </a:xfrm>
          <a:custGeom>
            <a:avLst/>
            <a:gdLst>
              <a:gd name="connsiteX0" fmla="*/ 5144 w 6476"/>
              <a:gd name="connsiteY0" fmla="*/ 508826 h 515969"/>
              <a:gd name="connsiteX1" fmla="*/ 0 w 6476"/>
              <a:gd name="connsiteY1" fmla="*/ 515969 h 515969"/>
              <a:gd name="connsiteX2" fmla="*/ 1429 w 6476"/>
              <a:gd name="connsiteY2" fmla="*/ 7144 h 515969"/>
              <a:gd name="connsiteX3" fmla="*/ 6476 w 6476"/>
              <a:gd name="connsiteY3" fmla="*/ 0 h 515969"/>
              <a:gd name="connsiteX4" fmla="*/ 5144 w 6476"/>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144" y="508826"/>
                </a:moveTo>
                <a:cubicBezTo>
                  <a:pt x="5049" y="511397"/>
                  <a:pt x="3429" y="513969"/>
                  <a:pt x="0" y="515969"/>
                </a:cubicBezTo>
                <a:lnTo>
                  <a:pt x="1429" y="7144"/>
                </a:lnTo>
                <a:cubicBezTo>
                  <a:pt x="4858" y="5144"/>
                  <a:pt x="6476" y="2572"/>
                  <a:pt x="6476" y="0"/>
                </a:cubicBezTo>
                <a:lnTo>
                  <a:pt x="5144"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1589" name="Рисунок 25">
            <a:extLst>
              <a:ext uri="{FF2B5EF4-FFF2-40B4-BE49-F238E27FC236}">
                <a16:creationId xmlns:a16="http://schemas.microsoft.com/office/drawing/2014/main" id="{D305266A-EEFB-F677-6B10-3EFB750E8784}"/>
              </a:ext>
            </a:extLst>
          </p:cNvPr>
          <p:cNvGrpSpPr/>
          <p:nvPr/>
        </p:nvGrpSpPr>
        <p:grpSpPr>
          <a:xfrm>
            <a:off x="11060052" y="2684541"/>
            <a:ext cx="6476" cy="515969"/>
            <a:chOff x="11060052" y="2684541"/>
            <a:chExt cx="6476" cy="515969"/>
          </a:xfrm>
        </p:grpSpPr>
        <p:sp>
          <p:nvSpPr>
            <p:cNvPr id="1590" name="Полилиния: фигура 1589">
              <a:extLst>
                <a:ext uri="{FF2B5EF4-FFF2-40B4-BE49-F238E27FC236}">
                  <a16:creationId xmlns:a16="http://schemas.microsoft.com/office/drawing/2014/main" id="{2E5ECE29-523E-6DB7-F546-A1E24F1BF542}"/>
                </a:ext>
              </a:extLst>
            </p:cNvPr>
            <p:cNvSpPr/>
            <p:nvPr/>
          </p:nvSpPr>
          <p:spPr>
            <a:xfrm>
              <a:off x="11064624" y="2684541"/>
              <a:ext cx="1904" cy="511206"/>
            </a:xfrm>
            <a:custGeom>
              <a:avLst/>
              <a:gdLst>
                <a:gd name="connsiteX0" fmla="*/ 1905 w 1904"/>
                <a:gd name="connsiteY0" fmla="*/ 0 h 511206"/>
                <a:gd name="connsiteX1" fmla="*/ 572 w 1904"/>
                <a:gd name="connsiteY1" fmla="*/ 508826 h 511206"/>
                <a:gd name="connsiteX2" fmla="*/ 0 w 1904"/>
                <a:gd name="connsiteY2" fmla="*/ 511207 h 511206"/>
                <a:gd name="connsiteX3" fmla="*/ 1429 w 1904"/>
                <a:gd name="connsiteY3" fmla="*/ 2381 h 511206"/>
                <a:gd name="connsiteX4" fmla="*/ 1905 w 1904"/>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1905" y="0"/>
                  </a:moveTo>
                  <a:lnTo>
                    <a:pt x="572" y="508826"/>
                  </a:lnTo>
                  <a:cubicBezTo>
                    <a:pt x="572" y="509588"/>
                    <a:pt x="381" y="510445"/>
                    <a:pt x="0" y="511207"/>
                  </a:cubicBezTo>
                  <a:lnTo>
                    <a:pt x="1429" y="2381"/>
                  </a:lnTo>
                  <a:cubicBezTo>
                    <a:pt x="1810" y="1619"/>
                    <a:pt x="1905" y="762"/>
                    <a:pt x="1905" y="0"/>
                  </a:cubicBezTo>
                  <a:close/>
                </a:path>
              </a:pathLst>
            </a:custGeom>
            <a:solidFill>
              <a:srgbClr val="C6D5FA"/>
            </a:solidFill>
            <a:ln w="9525" cap="flat">
              <a:noFill/>
              <a:prstDash val="solid"/>
              <a:miter/>
            </a:ln>
          </p:spPr>
          <p:txBody>
            <a:bodyPr rtlCol="0" anchor="ctr"/>
            <a:lstStyle/>
            <a:p>
              <a:endParaRPr lang="ru-RU"/>
            </a:p>
          </p:txBody>
        </p:sp>
        <p:sp>
          <p:nvSpPr>
            <p:cNvPr id="1591" name="Полилиния: фигура 1590">
              <a:extLst>
                <a:ext uri="{FF2B5EF4-FFF2-40B4-BE49-F238E27FC236}">
                  <a16:creationId xmlns:a16="http://schemas.microsoft.com/office/drawing/2014/main" id="{F60C8E4D-B2DB-7D9A-CD30-72550BE7680B}"/>
                </a:ext>
              </a:extLst>
            </p:cNvPr>
            <p:cNvSpPr/>
            <p:nvPr/>
          </p:nvSpPr>
          <p:spPr>
            <a:xfrm>
              <a:off x="11064624" y="2684541"/>
              <a:ext cx="1904" cy="511206"/>
            </a:xfrm>
            <a:custGeom>
              <a:avLst/>
              <a:gdLst>
                <a:gd name="connsiteX0" fmla="*/ 572 w 1904"/>
                <a:gd name="connsiteY0" fmla="*/ 508826 h 511206"/>
                <a:gd name="connsiteX1" fmla="*/ 0 w 1904"/>
                <a:gd name="connsiteY1" fmla="*/ 511207 h 511206"/>
                <a:gd name="connsiteX2" fmla="*/ 1429 w 1904"/>
                <a:gd name="connsiteY2" fmla="*/ 2381 h 511206"/>
                <a:gd name="connsiteX3" fmla="*/ 1905 w 1904"/>
                <a:gd name="connsiteY3" fmla="*/ 0 h 511206"/>
                <a:gd name="connsiteX4" fmla="*/ 572 w 1904"/>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572" y="508826"/>
                  </a:moveTo>
                  <a:cubicBezTo>
                    <a:pt x="572" y="509588"/>
                    <a:pt x="381" y="510445"/>
                    <a:pt x="0" y="511207"/>
                  </a:cubicBezTo>
                  <a:lnTo>
                    <a:pt x="1429" y="2381"/>
                  </a:lnTo>
                  <a:cubicBezTo>
                    <a:pt x="1810" y="1619"/>
                    <a:pt x="1905" y="762"/>
                    <a:pt x="1905" y="0"/>
                  </a:cubicBezTo>
                  <a:lnTo>
                    <a:pt x="572" y="508826"/>
                  </a:lnTo>
                  <a:close/>
                </a:path>
              </a:pathLst>
            </a:custGeom>
            <a:noFill/>
            <a:ln w="1270" cap="flat">
              <a:solidFill>
                <a:srgbClr val="000000">
                  <a:alpha val="0"/>
                </a:srgbClr>
              </a:solidFill>
              <a:prstDash val="solid"/>
              <a:miter/>
            </a:ln>
          </p:spPr>
          <p:txBody>
            <a:bodyPr rtlCol="0" anchor="ctr"/>
            <a:lstStyle/>
            <a:p>
              <a:endParaRPr lang="ru-RU"/>
            </a:p>
          </p:txBody>
        </p:sp>
        <p:sp>
          <p:nvSpPr>
            <p:cNvPr id="1592" name="Полилиния: фигура 1591">
              <a:extLst>
                <a:ext uri="{FF2B5EF4-FFF2-40B4-BE49-F238E27FC236}">
                  <a16:creationId xmlns:a16="http://schemas.microsoft.com/office/drawing/2014/main" id="{B9E9335D-0FFD-08A5-5D2F-F7D79F1271CC}"/>
                </a:ext>
              </a:extLst>
            </p:cNvPr>
            <p:cNvSpPr/>
            <p:nvPr/>
          </p:nvSpPr>
          <p:spPr>
            <a:xfrm>
              <a:off x="11060052" y="2686923"/>
              <a:ext cx="6000" cy="513588"/>
            </a:xfrm>
            <a:custGeom>
              <a:avLst/>
              <a:gdLst>
                <a:gd name="connsiteX0" fmla="*/ 6001 w 6000"/>
                <a:gd name="connsiteY0" fmla="*/ 0 h 513588"/>
                <a:gd name="connsiteX1" fmla="*/ 4572 w 6000"/>
                <a:gd name="connsiteY1" fmla="*/ 508826 h 513588"/>
                <a:gd name="connsiteX2" fmla="*/ 0 w 6000"/>
                <a:gd name="connsiteY2" fmla="*/ 513588 h 513588"/>
                <a:gd name="connsiteX3" fmla="*/ 1429 w 6000"/>
                <a:gd name="connsiteY3" fmla="*/ 4763 h 513588"/>
                <a:gd name="connsiteX4" fmla="*/ 6001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1" y="0"/>
                  </a:moveTo>
                  <a:lnTo>
                    <a:pt x="4572" y="508826"/>
                  </a:lnTo>
                  <a:cubicBezTo>
                    <a:pt x="3906" y="510540"/>
                    <a:pt x="2381" y="512159"/>
                    <a:pt x="0" y="513588"/>
                  </a:cubicBezTo>
                  <a:lnTo>
                    <a:pt x="1429" y="4763"/>
                  </a:lnTo>
                  <a:cubicBezTo>
                    <a:pt x="3810" y="3429"/>
                    <a:pt x="5239" y="1715"/>
                    <a:pt x="6001" y="0"/>
                  </a:cubicBezTo>
                  <a:close/>
                </a:path>
              </a:pathLst>
            </a:custGeom>
            <a:solidFill>
              <a:srgbClr val="C6D5FA"/>
            </a:solidFill>
            <a:ln w="9525" cap="flat">
              <a:noFill/>
              <a:prstDash val="solid"/>
              <a:miter/>
            </a:ln>
          </p:spPr>
          <p:txBody>
            <a:bodyPr rtlCol="0" anchor="ctr"/>
            <a:lstStyle/>
            <a:p>
              <a:endParaRPr lang="ru-RU"/>
            </a:p>
          </p:txBody>
        </p:sp>
        <p:sp>
          <p:nvSpPr>
            <p:cNvPr id="1593" name="Полилиния: фигура 1592">
              <a:extLst>
                <a:ext uri="{FF2B5EF4-FFF2-40B4-BE49-F238E27FC236}">
                  <a16:creationId xmlns:a16="http://schemas.microsoft.com/office/drawing/2014/main" id="{2253C7DF-A491-DAB4-6968-1A9BEED25CCD}"/>
                </a:ext>
              </a:extLst>
            </p:cNvPr>
            <p:cNvSpPr/>
            <p:nvPr/>
          </p:nvSpPr>
          <p:spPr>
            <a:xfrm>
              <a:off x="11060052" y="2686923"/>
              <a:ext cx="6000" cy="513588"/>
            </a:xfrm>
            <a:custGeom>
              <a:avLst/>
              <a:gdLst>
                <a:gd name="connsiteX0" fmla="*/ 4572 w 6000"/>
                <a:gd name="connsiteY0" fmla="*/ 508826 h 513588"/>
                <a:gd name="connsiteX1" fmla="*/ 0 w 6000"/>
                <a:gd name="connsiteY1" fmla="*/ 513588 h 513588"/>
                <a:gd name="connsiteX2" fmla="*/ 1429 w 6000"/>
                <a:gd name="connsiteY2" fmla="*/ 4763 h 513588"/>
                <a:gd name="connsiteX3" fmla="*/ 6001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906" y="510540"/>
                    <a:pt x="2381" y="512159"/>
                    <a:pt x="0" y="513588"/>
                  </a:cubicBezTo>
                  <a:lnTo>
                    <a:pt x="1429" y="4763"/>
                  </a:lnTo>
                  <a:cubicBezTo>
                    <a:pt x="3810" y="3429"/>
                    <a:pt x="5239" y="1715"/>
                    <a:pt x="6001"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1594" name="Полилиния: фигура 1593">
            <a:extLst>
              <a:ext uri="{FF2B5EF4-FFF2-40B4-BE49-F238E27FC236}">
                <a16:creationId xmlns:a16="http://schemas.microsoft.com/office/drawing/2014/main" id="{77B7A80D-6CDA-B8DD-60F7-23ABA1885B46}"/>
              </a:ext>
            </a:extLst>
          </p:cNvPr>
          <p:cNvSpPr/>
          <p:nvPr/>
        </p:nvSpPr>
        <p:spPr>
          <a:xfrm>
            <a:off x="10666856" y="2684446"/>
            <a:ext cx="6576" cy="516064"/>
          </a:xfrm>
          <a:custGeom>
            <a:avLst/>
            <a:gdLst>
              <a:gd name="connsiteX0" fmla="*/ 4 w 6576"/>
              <a:gd name="connsiteY0" fmla="*/ 508825 h 516064"/>
              <a:gd name="connsiteX1" fmla="*/ 1433 w 6576"/>
              <a:gd name="connsiteY1" fmla="*/ 0 h 516064"/>
              <a:gd name="connsiteX2" fmla="*/ 6576 w 6576"/>
              <a:gd name="connsiteY2" fmla="*/ 7239 h 516064"/>
              <a:gd name="connsiteX3" fmla="*/ 5147 w 6576"/>
              <a:gd name="connsiteY3" fmla="*/ 516065 h 516064"/>
              <a:gd name="connsiteX4" fmla="*/ 4 w 6576"/>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4" y="508825"/>
                </a:moveTo>
                <a:lnTo>
                  <a:pt x="1433" y="0"/>
                </a:lnTo>
                <a:cubicBezTo>
                  <a:pt x="1433" y="2572"/>
                  <a:pt x="3148" y="5239"/>
                  <a:pt x="6576" y="7239"/>
                </a:cubicBezTo>
                <a:lnTo>
                  <a:pt x="5147" y="516065"/>
                </a:lnTo>
                <a:cubicBezTo>
                  <a:pt x="1719" y="514064"/>
                  <a:pt x="-92" y="511397"/>
                  <a:pt x="4" y="508825"/>
                </a:cubicBezTo>
                <a:close/>
              </a:path>
            </a:pathLst>
          </a:custGeom>
          <a:solidFill>
            <a:srgbClr val="DAE8FD"/>
          </a:solidFill>
          <a:ln w="9525" cap="flat">
            <a:noFill/>
            <a:prstDash val="solid"/>
            <a:miter/>
          </a:ln>
        </p:spPr>
        <p:txBody>
          <a:bodyPr rtlCol="0" anchor="ctr"/>
          <a:lstStyle/>
          <a:p>
            <a:endParaRPr lang="ru-RU"/>
          </a:p>
        </p:txBody>
      </p:sp>
      <p:sp>
        <p:nvSpPr>
          <p:cNvPr id="1595" name="Полилиния: фигура 1594">
            <a:extLst>
              <a:ext uri="{FF2B5EF4-FFF2-40B4-BE49-F238E27FC236}">
                <a16:creationId xmlns:a16="http://schemas.microsoft.com/office/drawing/2014/main" id="{6686A852-5554-0E38-34C7-FF20590DF80F}"/>
              </a:ext>
            </a:extLst>
          </p:cNvPr>
          <p:cNvSpPr/>
          <p:nvPr/>
        </p:nvSpPr>
        <p:spPr>
          <a:xfrm>
            <a:off x="10666856" y="2684446"/>
            <a:ext cx="6576" cy="516064"/>
          </a:xfrm>
          <a:custGeom>
            <a:avLst/>
            <a:gdLst>
              <a:gd name="connsiteX0" fmla="*/ 1433 w 6576"/>
              <a:gd name="connsiteY0" fmla="*/ 0 h 516064"/>
              <a:gd name="connsiteX1" fmla="*/ 6576 w 6576"/>
              <a:gd name="connsiteY1" fmla="*/ 7239 h 516064"/>
              <a:gd name="connsiteX2" fmla="*/ 5147 w 6576"/>
              <a:gd name="connsiteY2" fmla="*/ 516065 h 516064"/>
              <a:gd name="connsiteX3" fmla="*/ 4 w 6576"/>
              <a:gd name="connsiteY3" fmla="*/ 508825 h 516064"/>
              <a:gd name="connsiteX4" fmla="*/ 1433 w 6576"/>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1433" y="0"/>
                </a:moveTo>
                <a:cubicBezTo>
                  <a:pt x="1433" y="2572"/>
                  <a:pt x="3148" y="5239"/>
                  <a:pt x="6576" y="7239"/>
                </a:cubicBezTo>
                <a:lnTo>
                  <a:pt x="5147" y="516065"/>
                </a:lnTo>
                <a:cubicBezTo>
                  <a:pt x="1719" y="514064"/>
                  <a:pt x="-92" y="511397"/>
                  <a:pt x="4" y="508825"/>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1596" name="Рисунок 25">
            <a:extLst>
              <a:ext uri="{FF2B5EF4-FFF2-40B4-BE49-F238E27FC236}">
                <a16:creationId xmlns:a16="http://schemas.microsoft.com/office/drawing/2014/main" id="{E0E0E5A0-5A0D-65CF-AF6C-8B2F5D94DAB8}"/>
              </a:ext>
            </a:extLst>
          </p:cNvPr>
          <p:cNvGrpSpPr/>
          <p:nvPr/>
        </p:nvGrpSpPr>
        <p:grpSpPr>
          <a:xfrm>
            <a:off x="10666856" y="2684446"/>
            <a:ext cx="6576" cy="516064"/>
            <a:chOff x="10666856" y="2684446"/>
            <a:chExt cx="6576" cy="516064"/>
          </a:xfrm>
        </p:grpSpPr>
        <p:sp>
          <p:nvSpPr>
            <p:cNvPr id="1597" name="Полилиния: фигура 1596">
              <a:extLst>
                <a:ext uri="{FF2B5EF4-FFF2-40B4-BE49-F238E27FC236}">
                  <a16:creationId xmlns:a16="http://schemas.microsoft.com/office/drawing/2014/main" id="{A9F5245B-A0C6-6FCA-1F1E-35162798E347}"/>
                </a:ext>
              </a:extLst>
            </p:cNvPr>
            <p:cNvSpPr/>
            <p:nvPr/>
          </p:nvSpPr>
          <p:spPr>
            <a:xfrm>
              <a:off x="10666856" y="2684446"/>
              <a:ext cx="6576" cy="516064"/>
            </a:xfrm>
            <a:custGeom>
              <a:avLst/>
              <a:gdLst>
                <a:gd name="connsiteX0" fmla="*/ 6576 w 6576"/>
                <a:gd name="connsiteY0" fmla="*/ 7239 h 516064"/>
                <a:gd name="connsiteX1" fmla="*/ 5147 w 6576"/>
                <a:gd name="connsiteY1" fmla="*/ 516065 h 516064"/>
                <a:gd name="connsiteX2" fmla="*/ 4 w 6576"/>
                <a:gd name="connsiteY2" fmla="*/ 508825 h 516064"/>
                <a:gd name="connsiteX3" fmla="*/ 1433 w 6576"/>
                <a:gd name="connsiteY3" fmla="*/ 0 h 516064"/>
                <a:gd name="connsiteX4" fmla="*/ 6576 w 6576"/>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6576" y="7239"/>
                  </a:moveTo>
                  <a:lnTo>
                    <a:pt x="5147" y="516065"/>
                  </a:lnTo>
                  <a:cubicBezTo>
                    <a:pt x="1719" y="514064"/>
                    <a:pt x="-92" y="511397"/>
                    <a:pt x="4" y="508825"/>
                  </a:cubicBezTo>
                  <a:lnTo>
                    <a:pt x="1433" y="0"/>
                  </a:lnTo>
                  <a:cubicBezTo>
                    <a:pt x="1433" y="2572"/>
                    <a:pt x="3148" y="5239"/>
                    <a:pt x="6576" y="7239"/>
                  </a:cubicBezTo>
                  <a:close/>
                </a:path>
              </a:pathLst>
            </a:custGeom>
            <a:solidFill>
              <a:srgbClr val="DAE8FD"/>
            </a:solidFill>
            <a:ln w="9525" cap="flat">
              <a:noFill/>
              <a:prstDash val="solid"/>
              <a:miter/>
            </a:ln>
          </p:spPr>
          <p:txBody>
            <a:bodyPr rtlCol="0" anchor="ctr"/>
            <a:lstStyle/>
            <a:p>
              <a:endParaRPr lang="ru-RU"/>
            </a:p>
          </p:txBody>
        </p:sp>
        <p:sp>
          <p:nvSpPr>
            <p:cNvPr id="1598" name="Полилиния: фигура 1597">
              <a:extLst>
                <a:ext uri="{FF2B5EF4-FFF2-40B4-BE49-F238E27FC236}">
                  <a16:creationId xmlns:a16="http://schemas.microsoft.com/office/drawing/2014/main" id="{E86114B8-972F-114B-C7C7-4161A7FB70F4}"/>
                </a:ext>
              </a:extLst>
            </p:cNvPr>
            <p:cNvSpPr/>
            <p:nvPr/>
          </p:nvSpPr>
          <p:spPr>
            <a:xfrm>
              <a:off x="10666856" y="2684446"/>
              <a:ext cx="6576" cy="516064"/>
            </a:xfrm>
            <a:custGeom>
              <a:avLst/>
              <a:gdLst>
                <a:gd name="connsiteX0" fmla="*/ 5147 w 6576"/>
                <a:gd name="connsiteY0" fmla="*/ 516065 h 516064"/>
                <a:gd name="connsiteX1" fmla="*/ 4 w 6576"/>
                <a:gd name="connsiteY1" fmla="*/ 508825 h 516064"/>
                <a:gd name="connsiteX2" fmla="*/ 1433 w 6576"/>
                <a:gd name="connsiteY2" fmla="*/ 0 h 516064"/>
                <a:gd name="connsiteX3" fmla="*/ 6576 w 6576"/>
                <a:gd name="connsiteY3" fmla="*/ 7239 h 516064"/>
                <a:gd name="connsiteX4" fmla="*/ 5147 w 6576"/>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5147" y="516065"/>
                  </a:moveTo>
                  <a:cubicBezTo>
                    <a:pt x="1719" y="514064"/>
                    <a:pt x="-92" y="511397"/>
                    <a:pt x="4" y="508825"/>
                  </a:cubicBezTo>
                  <a:lnTo>
                    <a:pt x="1433" y="0"/>
                  </a:lnTo>
                  <a:cubicBezTo>
                    <a:pt x="1433" y="2572"/>
                    <a:pt x="3148"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1599" name="Полилиния: фигура 1598">
            <a:extLst>
              <a:ext uri="{FF2B5EF4-FFF2-40B4-BE49-F238E27FC236}">
                <a16:creationId xmlns:a16="http://schemas.microsoft.com/office/drawing/2014/main" id="{C48E2383-AE25-36D4-BB8E-4DD342DB54BA}"/>
              </a:ext>
            </a:extLst>
          </p:cNvPr>
          <p:cNvSpPr/>
          <p:nvPr/>
        </p:nvSpPr>
        <p:spPr>
          <a:xfrm>
            <a:off x="10878982" y="2691685"/>
            <a:ext cx="182499" cy="614648"/>
          </a:xfrm>
          <a:custGeom>
            <a:avLst/>
            <a:gdLst>
              <a:gd name="connsiteX0" fmla="*/ 182499 w 182499"/>
              <a:gd name="connsiteY0" fmla="*/ 0 h 614648"/>
              <a:gd name="connsiteX1" fmla="*/ 181070 w 182499"/>
              <a:gd name="connsiteY1" fmla="*/ 508826 h 614648"/>
              <a:gd name="connsiteX2" fmla="*/ 0 w 182499"/>
              <a:gd name="connsiteY2" fmla="*/ 614648 h 614648"/>
              <a:gd name="connsiteX3" fmla="*/ 1429 w 182499"/>
              <a:gd name="connsiteY3" fmla="*/ 105918 h 614648"/>
              <a:gd name="connsiteX4" fmla="*/ 182499 w 182499"/>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648">
                <a:moveTo>
                  <a:pt x="182499" y="0"/>
                </a:moveTo>
                <a:lnTo>
                  <a:pt x="181070" y="508826"/>
                </a:lnTo>
                <a:lnTo>
                  <a:pt x="0" y="614648"/>
                </a:lnTo>
                <a:lnTo>
                  <a:pt x="1429" y="105918"/>
                </a:lnTo>
                <a:lnTo>
                  <a:pt x="182499" y="0"/>
                </a:lnTo>
                <a:close/>
              </a:path>
            </a:pathLst>
          </a:custGeom>
          <a:solidFill>
            <a:srgbClr val="C6D5FA"/>
          </a:solidFill>
          <a:ln w="9525" cap="flat">
            <a:noFill/>
            <a:prstDash val="solid"/>
            <a:miter/>
          </a:ln>
        </p:spPr>
        <p:txBody>
          <a:bodyPr rtlCol="0" anchor="ctr"/>
          <a:lstStyle/>
          <a:p>
            <a:endParaRPr lang="ru-RU"/>
          </a:p>
        </p:txBody>
      </p:sp>
      <p:sp>
        <p:nvSpPr>
          <p:cNvPr id="1600" name="Полилиния: фигура 1599">
            <a:extLst>
              <a:ext uri="{FF2B5EF4-FFF2-40B4-BE49-F238E27FC236}">
                <a16:creationId xmlns:a16="http://schemas.microsoft.com/office/drawing/2014/main" id="{A1D0420C-A29D-7DC2-85B6-B6E87AA660D6}"/>
              </a:ext>
            </a:extLst>
          </p:cNvPr>
          <p:cNvSpPr/>
          <p:nvPr/>
        </p:nvSpPr>
        <p:spPr>
          <a:xfrm>
            <a:off x="10878982" y="2691685"/>
            <a:ext cx="182499" cy="614648"/>
          </a:xfrm>
          <a:custGeom>
            <a:avLst/>
            <a:gdLst>
              <a:gd name="connsiteX0" fmla="*/ 181070 w 182499"/>
              <a:gd name="connsiteY0" fmla="*/ 508826 h 614648"/>
              <a:gd name="connsiteX1" fmla="*/ 0 w 182499"/>
              <a:gd name="connsiteY1" fmla="*/ 614648 h 614648"/>
              <a:gd name="connsiteX2" fmla="*/ 1429 w 182499"/>
              <a:gd name="connsiteY2" fmla="*/ 105918 h 614648"/>
              <a:gd name="connsiteX3" fmla="*/ 182499 w 182499"/>
              <a:gd name="connsiteY3" fmla="*/ 0 h 614648"/>
              <a:gd name="connsiteX4" fmla="*/ 181070 w 182499"/>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648">
                <a:moveTo>
                  <a:pt x="181070" y="508826"/>
                </a:moveTo>
                <a:lnTo>
                  <a:pt x="0" y="614648"/>
                </a:lnTo>
                <a:lnTo>
                  <a:pt x="1429" y="105918"/>
                </a:lnTo>
                <a:lnTo>
                  <a:pt x="182499" y="0"/>
                </a:lnTo>
                <a:lnTo>
                  <a:pt x="181070" y="508826"/>
                </a:lnTo>
                <a:close/>
              </a:path>
            </a:pathLst>
          </a:custGeom>
          <a:noFill/>
          <a:ln w="1270" cap="flat">
            <a:solidFill>
              <a:srgbClr val="000000">
                <a:alpha val="0"/>
              </a:srgbClr>
            </a:solidFill>
            <a:prstDash val="solid"/>
            <a:miter/>
          </a:ln>
        </p:spPr>
        <p:txBody>
          <a:bodyPr rtlCol="0" anchor="ctr"/>
          <a:lstStyle/>
          <a:p>
            <a:endParaRPr lang="ru-RU"/>
          </a:p>
        </p:txBody>
      </p:sp>
      <p:sp>
        <p:nvSpPr>
          <p:cNvPr id="1601" name="Полилиния: фигура 1600">
            <a:extLst>
              <a:ext uri="{FF2B5EF4-FFF2-40B4-BE49-F238E27FC236}">
                <a16:creationId xmlns:a16="http://schemas.microsoft.com/office/drawing/2014/main" id="{AA294CC3-7A1B-74C4-2D66-3732599B0A2F}"/>
              </a:ext>
            </a:extLst>
          </p:cNvPr>
          <p:cNvSpPr/>
          <p:nvPr/>
        </p:nvSpPr>
        <p:spPr>
          <a:xfrm>
            <a:off x="10885839" y="2703687"/>
            <a:ext cx="168688" cy="590645"/>
          </a:xfrm>
          <a:custGeom>
            <a:avLst/>
            <a:gdLst>
              <a:gd name="connsiteX0" fmla="*/ 1429 w 168688"/>
              <a:gd name="connsiteY0" fmla="*/ 97917 h 590645"/>
              <a:gd name="connsiteX1" fmla="*/ 168689 w 168688"/>
              <a:gd name="connsiteY1" fmla="*/ 0 h 590645"/>
              <a:gd name="connsiteX2" fmla="*/ 167355 w 168688"/>
              <a:gd name="connsiteY2" fmla="*/ 492824 h 590645"/>
              <a:gd name="connsiteX3" fmla="*/ 0 w 168688"/>
              <a:gd name="connsiteY3" fmla="*/ 590645 h 590645"/>
              <a:gd name="connsiteX4" fmla="*/ 1429 w 168688"/>
              <a:gd name="connsiteY4" fmla="*/ 97917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429" y="97917"/>
                </a:moveTo>
                <a:lnTo>
                  <a:pt x="168689" y="0"/>
                </a:lnTo>
                <a:lnTo>
                  <a:pt x="167355" y="492824"/>
                </a:lnTo>
                <a:lnTo>
                  <a:pt x="0" y="590645"/>
                </a:lnTo>
                <a:lnTo>
                  <a:pt x="1429" y="97917"/>
                </a:lnTo>
                <a:close/>
              </a:path>
            </a:pathLst>
          </a:custGeom>
          <a:solidFill>
            <a:srgbClr val="1499FC"/>
          </a:solidFill>
          <a:ln w="9525" cap="flat">
            <a:noFill/>
            <a:prstDash val="solid"/>
            <a:miter/>
          </a:ln>
        </p:spPr>
        <p:txBody>
          <a:bodyPr rtlCol="0" anchor="ctr"/>
          <a:lstStyle/>
          <a:p>
            <a:endParaRPr lang="ru-RU"/>
          </a:p>
        </p:txBody>
      </p:sp>
      <p:sp>
        <p:nvSpPr>
          <p:cNvPr id="1602" name="Полилиния: фигура 1601">
            <a:extLst>
              <a:ext uri="{FF2B5EF4-FFF2-40B4-BE49-F238E27FC236}">
                <a16:creationId xmlns:a16="http://schemas.microsoft.com/office/drawing/2014/main" id="{83BC740C-E171-A4F8-E450-C3E684AE714E}"/>
              </a:ext>
            </a:extLst>
          </p:cNvPr>
          <p:cNvSpPr/>
          <p:nvPr/>
        </p:nvSpPr>
        <p:spPr>
          <a:xfrm>
            <a:off x="10885839" y="2703687"/>
            <a:ext cx="168688" cy="590645"/>
          </a:xfrm>
          <a:custGeom>
            <a:avLst/>
            <a:gdLst>
              <a:gd name="connsiteX0" fmla="*/ 168689 w 168688"/>
              <a:gd name="connsiteY0" fmla="*/ 0 h 590645"/>
              <a:gd name="connsiteX1" fmla="*/ 167355 w 168688"/>
              <a:gd name="connsiteY1" fmla="*/ 492824 h 590645"/>
              <a:gd name="connsiteX2" fmla="*/ 0 w 168688"/>
              <a:gd name="connsiteY2" fmla="*/ 590645 h 590645"/>
              <a:gd name="connsiteX3" fmla="*/ 1429 w 168688"/>
              <a:gd name="connsiteY3" fmla="*/ 97917 h 590645"/>
              <a:gd name="connsiteX4" fmla="*/ 168689 w 168688"/>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68689" y="0"/>
                </a:moveTo>
                <a:lnTo>
                  <a:pt x="167355" y="492824"/>
                </a:lnTo>
                <a:lnTo>
                  <a:pt x="0" y="590645"/>
                </a:lnTo>
                <a:lnTo>
                  <a:pt x="1429" y="97917"/>
                </a:lnTo>
                <a:lnTo>
                  <a:pt x="168689" y="0"/>
                </a:lnTo>
                <a:close/>
              </a:path>
            </a:pathLst>
          </a:custGeom>
          <a:noFill/>
          <a:ln w="1270" cap="flat">
            <a:solidFill>
              <a:srgbClr val="000000">
                <a:alpha val="0"/>
              </a:srgbClr>
            </a:solidFill>
            <a:prstDash val="solid"/>
            <a:miter/>
          </a:ln>
        </p:spPr>
        <p:txBody>
          <a:bodyPr rtlCol="0" anchor="ctr"/>
          <a:lstStyle/>
          <a:p>
            <a:endParaRPr lang="ru-RU"/>
          </a:p>
        </p:txBody>
      </p:sp>
      <p:sp>
        <p:nvSpPr>
          <p:cNvPr id="1603" name="Полилиния: фигура 1602">
            <a:extLst>
              <a:ext uri="{FF2B5EF4-FFF2-40B4-BE49-F238E27FC236}">
                <a16:creationId xmlns:a16="http://schemas.microsoft.com/office/drawing/2014/main" id="{756206C4-82E4-DF39-5D96-D67B25A5B91A}"/>
              </a:ext>
            </a:extLst>
          </p:cNvPr>
          <p:cNvSpPr/>
          <p:nvPr/>
        </p:nvSpPr>
        <p:spPr>
          <a:xfrm>
            <a:off x="10672003" y="2691685"/>
            <a:ext cx="183737" cy="614648"/>
          </a:xfrm>
          <a:custGeom>
            <a:avLst/>
            <a:gdLst>
              <a:gd name="connsiteX0" fmla="*/ 183738 w 183737"/>
              <a:gd name="connsiteY0" fmla="*/ 105918 h 614648"/>
              <a:gd name="connsiteX1" fmla="*/ 182309 w 183737"/>
              <a:gd name="connsiteY1" fmla="*/ 614648 h 614648"/>
              <a:gd name="connsiteX2" fmla="*/ 0 w 183737"/>
              <a:gd name="connsiteY2" fmla="*/ 508826 h 614648"/>
              <a:gd name="connsiteX3" fmla="*/ 1429 w 183737"/>
              <a:gd name="connsiteY3" fmla="*/ 0 h 614648"/>
              <a:gd name="connsiteX4" fmla="*/ 183738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8" y="105918"/>
                </a:moveTo>
                <a:lnTo>
                  <a:pt x="182309" y="614648"/>
                </a:lnTo>
                <a:lnTo>
                  <a:pt x="0" y="508826"/>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1604" name="Полилиния: фигура 1603">
            <a:extLst>
              <a:ext uri="{FF2B5EF4-FFF2-40B4-BE49-F238E27FC236}">
                <a16:creationId xmlns:a16="http://schemas.microsoft.com/office/drawing/2014/main" id="{C04C7324-51DC-626D-B3A1-531332AA756E}"/>
              </a:ext>
            </a:extLst>
          </p:cNvPr>
          <p:cNvSpPr/>
          <p:nvPr/>
        </p:nvSpPr>
        <p:spPr>
          <a:xfrm>
            <a:off x="10672003" y="2691685"/>
            <a:ext cx="183737" cy="614648"/>
          </a:xfrm>
          <a:custGeom>
            <a:avLst/>
            <a:gdLst>
              <a:gd name="connsiteX0" fmla="*/ 182309 w 183737"/>
              <a:gd name="connsiteY0" fmla="*/ 614648 h 614648"/>
              <a:gd name="connsiteX1" fmla="*/ 0 w 183737"/>
              <a:gd name="connsiteY1" fmla="*/ 508826 h 614648"/>
              <a:gd name="connsiteX2" fmla="*/ 1429 w 183737"/>
              <a:gd name="connsiteY2" fmla="*/ 0 h 614648"/>
              <a:gd name="connsiteX3" fmla="*/ 183738 w 183737"/>
              <a:gd name="connsiteY3" fmla="*/ 105918 h 614648"/>
              <a:gd name="connsiteX4" fmla="*/ 182309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9" y="614648"/>
                </a:moveTo>
                <a:lnTo>
                  <a:pt x="0" y="508826"/>
                </a:lnTo>
                <a:lnTo>
                  <a:pt x="1429" y="0"/>
                </a:lnTo>
                <a:lnTo>
                  <a:pt x="183738" y="105918"/>
                </a:lnTo>
                <a:lnTo>
                  <a:pt x="182309"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1605" name="Рисунок 25">
            <a:extLst>
              <a:ext uri="{FF2B5EF4-FFF2-40B4-BE49-F238E27FC236}">
                <a16:creationId xmlns:a16="http://schemas.microsoft.com/office/drawing/2014/main" id="{BFC78542-60CA-3354-4F99-DCC529397A72}"/>
              </a:ext>
            </a:extLst>
          </p:cNvPr>
          <p:cNvGrpSpPr/>
          <p:nvPr/>
        </p:nvGrpSpPr>
        <p:grpSpPr>
          <a:xfrm>
            <a:off x="10854312" y="2797603"/>
            <a:ext cx="26098" cy="511778"/>
            <a:chOff x="10854312" y="2797603"/>
            <a:chExt cx="26098" cy="511778"/>
          </a:xfrm>
        </p:grpSpPr>
        <p:sp>
          <p:nvSpPr>
            <p:cNvPr id="1606" name="Полилиния: фигура 1605">
              <a:extLst>
                <a:ext uri="{FF2B5EF4-FFF2-40B4-BE49-F238E27FC236}">
                  <a16:creationId xmlns:a16="http://schemas.microsoft.com/office/drawing/2014/main" id="{7CCFB020-F2F7-56FA-EF60-EC8019BF5C20}"/>
                </a:ext>
              </a:extLst>
            </p:cNvPr>
            <p:cNvSpPr/>
            <p:nvPr/>
          </p:nvSpPr>
          <p:spPr>
            <a:xfrm>
              <a:off x="10866314" y="2797603"/>
              <a:ext cx="14096" cy="511778"/>
            </a:xfrm>
            <a:custGeom>
              <a:avLst/>
              <a:gdLst>
                <a:gd name="connsiteX0" fmla="*/ 14097 w 14096"/>
                <a:gd name="connsiteY0" fmla="*/ 0 h 511778"/>
                <a:gd name="connsiteX1" fmla="*/ 12668 w 14096"/>
                <a:gd name="connsiteY1" fmla="*/ 508730 h 511778"/>
                <a:gd name="connsiteX2" fmla="*/ 0 w 14096"/>
                <a:gd name="connsiteY2" fmla="*/ 511778 h 511778"/>
                <a:gd name="connsiteX3" fmla="*/ 1334 w 14096"/>
                <a:gd name="connsiteY3" fmla="*/ 2953 h 511778"/>
                <a:gd name="connsiteX4" fmla="*/ 14097 w 14096"/>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4097" y="0"/>
                  </a:moveTo>
                  <a:lnTo>
                    <a:pt x="12668" y="508730"/>
                  </a:lnTo>
                  <a:cubicBezTo>
                    <a:pt x="9144" y="510826"/>
                    <a:pt x="4572" y="511778"/>
                    <a:pt x="0" y="511778"/>
                  </a:cubicBezTo>
                  <a:lnTo>
                    <a:pt x="1334"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1607" name="Полилиния: фигура 1606">
              <a:extLst>
                <a:ext uri="{FF2B5EF4-FFF2-40B4-BE49-F238E27FC236}">
                  <a16:creationId xmlns:a16="http://schemas.microsoft.com/office/drawing/2014/main" id="{1B00E44C-7CB7-3AB7-1BF3-3F5666E82A60}"/>
                </a:ext>
              </a:extLst>
            </p:cNvPr>
            <p:cNvSpPr/>
            <p:nvPr/>
          </p:nvSpPr>
          <p:spPr>
            <a:xfrm>
              <a:off x="10866314" y="2797603"/>
              <a:ext cx="14096" cy="511778"/>
            </a:xfrm>
            <a:custGeom>
              <a:avLst/>
              <a:gdLst>
                <a:gd name="connsiteX0" fmla="*/ 12668 w 14096"/>
                <a:gd name="connsiteY0" fmla="*/ 508730 h 511778"/>
                <a:gd name="connsiteX1" fmla="*/ 0 w 14096"/>
                <a:gd name="connsiteY1" fmla="*/ 511778 h 511778"/>
                <a:gd name="connsiteX2" fmla="*/ 1334 w 14096"/>
                <a:gd name="connsiteY2" fmla="*/ 2953 h 511778"/>
                <a:gd name="connsiteX3" fmla="*/ 14097 w 14096"/>
                <a:gd name="connsiteY3" fmla="*/ 0 h 511778"/>
                <a:gd name="connsiteX4" fmla="*/ 12668 w 14096"/>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2668" y="508730"/>
                  </a:moveTo>
                  <a:cubicBezTo>
                    <a:pt x="9144" y="510826"/>
                    <a:pt x="4572" y="511778"/>
                    <a:pt x="0" y="511778"/>
                  </a:cubicBezTo>
                  <a:lnTo>
                    <a:pt x="1334" y="2953"/>
                  </a:lnTo>
                  <a:cubicBezTo>
                    <a:pt x="6001" y="2953"/>
                    <a:pt x="10573" y="2000"/>
                    <a:pt x="14097" y="0"/>
                  </a:cubicBezTo>
                  <a:lnTo>
                    <a:pt x="12668" y="508730"/>
                  </a:lnTo>
                  <a:close/>
                </a:path>
              </a:pathLst>
            </a:custGeom>
            <a:noFill/>
            <a:ln w="1270" cap="flat">
              <a:solidFill>
                <a:srgbClr val="000000">
                  <a:alpha val="0"/>
                </a:srgbClr>
              </a:solidFill>
              <a:prstDash val="solid"/>
              <a:miter/>
            </a:ln>
          </p:spPr>
          <p:txBody>
            <a:bodyPr rtlCol="0" anchor="ctr"/>
            <a:lstStyle/>
            <a:p>
              <a:endParaRPr lang="ru-RU"/>
            </a:p>
          </p:txBody>
        </p:sp>
        <p:sp>
          <p:nvSpPr>
            <p:cNvPr id="1608" name="Полилиния: фигура 1607">
              <a:extLst>
                <a:ext uri="{FF2B5EF4-FFF2-40B4-BE49-F238E27FC236}">
                  <a16:creationId xmlns:a16="http://schemas.microsoft.com/office/drawing/2014/main" id="{E19E0F47-7886-B247-B887-C307D3B45972}"/>
                </a:ext>
              </a:extLst>
            </p:cNvPr>
            <p:cNvSpPr/>
            <p:nvPr/>
          </p:nvSpPr>
          <p:spPr>
            <a:xfrm>
              <a:off x="10854312" y="2797603"/>
              <a:ext cx="13335" cy="511778"/>
            </a:xfrm>
            <a:custGeom>
              <a:avLst/>
              <a:gdLst>
                <a:gd name="connsiteX0" fmla="*/ 13335 w 13335"/>
                <a:gd name="connsiteY0" fmla="*/ 2953 h 511778"/>
                <a:gd name="connsiteX1" fmla="*/ 12002 w 13335"/>
                <a:gd name="connsiteY1" fmla="*/ 511778 h 511778"/>
                <a:gd name="connsiteX2" fmla="*/ 0 w 13335"/>
                <a:gd name="connsiteY2" fmla="*/ 508730 h 511778"/>
                <a:gd name="connsiteX3" fmla="*/ 1429 w 13335"/>
                <a:gd name="connsiteY3" fmla="*/ 0 h 511778"/>
                <a:gd name="connsiteX4" fmla="*/ 13335 w 13335"/>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3335" y="2953"/>
                  </a:moveTo>
                  <a:lnTo>
                    <a:pt x="12002" y="511778"/>
                  </a:lnTo>
                  <a:cubicBezTo>
                    <a:pt x="7619" y="511683"/>
                    <a:pt x="3334" y="510730"/>
                    <a:pt x="0" y="508730"/>
                  </a:cubicBezTo>
                  <a:lnTo>
                    <a:pt x="1429" y="0"/>
                  </a:lnTo>
                  <a:cubicBezTo>
                    <a:pt x="4763" y="1905"/>
                    <a:pt x="9048" y="2858"/>
                    <a:pt x="13335" y="2953"/>
                  </a:cubicBezTo>
                  <a:close/>
                </a:path>
              </a:pathLst>
            </a:custGeom>
            <a:solidFill>
              <a:srgbClr val="D4E2FC"/>
            </a:solidFill>
            <a:ln w="9525" cap="flat">
              <a:noFill/>
              <a:prstDash val="solid"/>
              <a:miter/>
            </a:ln>
          </p:spPr>
          <p:txBody>
            <a:bodyPr rtlCol="0" anchor="ctr"/>
            <a:lstStyle/>
            <a:p>
              <a:endParaRPr lang="ru-RU"/>
            </a:p>
          </p:txBody>
        </p:sp>
        <p:sp>
          <p:nvSpPr>
            <p:cNvPr id="1609" name="Полилиния: фигура 1608">
              <a:extLst>
                <a:ext uri="{FF2B5EF4-FFF2-40B4-BE49-F238E27FC236}">
                  <a16:creationId xmlns:a16="http://schemas.microsoft.com/office/drawing/2014/main" id="{8261CB97-1973-4D57-24D7-686D040B8284}"/>
                </a:ext>
              </a:extLst>
            </p:cNvPr>
            <p:cNvSpPr/>
            <p:nvPr/>
          </p:nvSpPr>
          <p:spPr>
            <a:xfrm>
              <a:off x="10854312" y="2797603"/>
              <a:ext cx="13335" cy="511778"/>
            </a:xfrm>
            <a:custGeom>
              <a:avLst/>
              <a:gdLst>
                <a:gd name="connsiteX0" fmla="*/ 12002 w 13335"/>
                <a:gd name="connsiteY0" fmla="*/ 511778 h 511778"/>
                <a:gd name="connsiteX1" fmla="*/ 0 w 13335"/>
                <a:gd name="connsiteY1" fmla="*/ 508730 h 511778"/>
                <a:gd name="connsiteX2" fmla="*/ 1429 w 13335"/>
                <a:gd name="connsiteY2" fmla="*/ 0 h 511778"/>
                <a:gd name="connsiteX3" fmla="*/ 13335 w 13335"/>
                <a:gd name="connsiteY3" fmla="*/ 2953 h 511778"/>
                <a:gd name="connsiteX4" fmla="*/ 12002 w 13335"/>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2002" y="511778"/>
                  </a:moveTo>
                  <a:cubicBezTo>
                    <a:pt x="7619" y="511683"/>
                    <a:pt x="3334" y="510730"/>
                    <a:pt x="0" y="508730"/>
                  </a:cubicBezTo>
                  <a:lnTo>
                    <a:pt x="1429" y="0"/>
                  </a:lnTo>
                  <a:cubicBezTo>
                    <a:pt x="4763" y="1905"/>
                    <a:pt x="9048" y="2858"/>
                    <a:pt x="13335"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1610" name="Полилиния: фигура 1609">
            <a:extLst>
              <a:ext uri="{FF2B5EF4-FFF2-40B4-BE49-F238E27FC236}">
                <a16:creationId xmlns:a16="http://schemas.microsoft.com/office/drawing/2014/main" id="{BD822E4E-0519-0677-B588-E0E51897E3F8}"/>
              </a:ext>
            </a:extLst>
          </p:cNvPr>
          <p:cNvSpPr/>
          <p:nvPr/>
        </p:nvSpPr>
        <p:spPr>
          <a:xfrm>
            <a:off x="10898127" y="2797032"/>
            <a:ext cx="21335" cy="29527"/>
          </a:xfrm>
          <a:custGeom>
            <a:avLst/>
            <a:gdLst>
              <a:gd name="connsiteX0" fmla="*/ 21336 w 21335"/>
              <a:gd name="connsiteY0" fmla="*/ 0 h 29527"/>
              <a:gd name="connsiteX1" fmla="*/ 0 w 21335"/>
              <a:gd name="connsiteY1" fmla="*/ 12478 h 29527"/>
              <a:gd name="connsiteX2" fmla="*/ 0 w 21335"/>
              <a:gd name="connsiteY2" fmla="*/ 29527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7"/>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611" name="Полилиния: фигура 1610">
            <a:extLst>
              <a:ext uri="{FF2B5EF4-FFF2-40B4-BE49-F238E27FC236}">
                <a16:creationId xmlns:a16="http://schemas.microsoft.com/office/drawing/2014/main" id="{8365B997-07D6-3D07-DCEF-6214C26EDADD}"/>
              </a:ext>
            </a:extLst>
          </p:cNvPr>
          <p:cNvSpPr/>
          <p:nvPr/>
        </p:nvSpPr>
        <p:spPr>
          <a:xfrm>
            <a:off x="10898127" y="2797032"/>
            <a:ext cx="21335" cy="29527"/>
          </a:xfrm>
          <a:custGeom>
            <a:avLst/>
            <a:gdLst>
              <a:gd name="connsiteX0" fmla="*/ 0 w 21335"/>
              <a:gd name="connsiteY0" fmla="*/ 12478 h 29527"/>
              <a:gd name="connsiteX1" fmla="*/ 0 w 21335"/>
              <a:gd name="connsiteY1" fmla="*/ 29527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7"/>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612" name="Полилиния: фигура 1611">
            <a:extLst>
              <a:ext uri="{FF2B5EF4-FFF2-40B4-BE49-F238E27FC236}">
                <a16:creationId xmlns:a16="http://schemas.microsoft.com/office/drawing/2014/main" id="{84BB5F77-ADC2-948A-0931-8F96F00D7B8E}"/>
              </a:ext>
            </a:extLst>
          </p:cNvPr>
          <p:cNvSpPr/>
          <p:nvPr/>
        </p:nvSpPr>
        <p:spPr>
          <a:xfrm>
            <a:off x="10995949" y="2725689"/>
            <a:ext cx="46482" cy="44005"/>
          </a:xfrm>
          <a:custGeom>
            <a:avLst/>
            <a:gdLst>
              <a:gd name="connsiteX0" fmla="*/ 0 w 46482"/>
              <a:gd name="connsiteY0" fmla="*/ 44006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6"/>
                </a:moveTo>
                <a:lnTo>
                  <a:pt x="46482" y="17050"/>
                </a:lnTo>
                <a:lnTo>
                  <a:pt x="46482"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1613" name="Полилиния: фигура 1612">
            <a:extLst>
              <a:ext uri="{FF2B5EF4-FFF2-40B4-BE49-F238E27FC236}">
                <a16:creationId xmlns:a16="http://schemas.microsoft.com/office/drawing/2014/main" id="{5D93B6C6-71EA-706B-48F7-45B821E5227A}"/>
              </a:ext>
            </a:extLst>
          </p:cNvPr>
          <p:cNvSpPr/>
          <p:nvPr/>
        </p:nvSpPr>
        <p:spPr>
          <a:xfrm>
            <a:off x="10995949" y="2725689"/>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6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6"/>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614" name="Полилиния: фигура 1613">
            <a:extLst>
              <a:ext uri="{FF2B5EF4-FFF2-40B4-BE49-F238E27FC236}">
                <a16:creationId xmlns:a16="http://schemas.microsoft.com/office/drawing/2014/main" id="{DDE6B7A9-6653-9674-EF8E-C9808EA62AA7}"/>
              </a:ext>
            </a:extLst>
          </p:cNvPr>
          <p:cNvSpPr/>
          <p:nvPr/>
        </p:nvSpPr>
        <p:spPr>
          <a:xfrm>
            <a:off x="10928322" y="2758646"/>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615" name="Полилиния: фигура 1614">
            <a:extLst>
              <a:ext uri="{FF2B5EF4-FFF2-40B4-BE49-F238E27FC236}">
                <a16:creationId xmlns:a16="http://schemas.microsoft.com/office/drawing/2014/main" id="{DD58F610-024E-4CC3-9E1D-4B7DD286D376}"/>
              </a:ext>
            </a:extLst>
          </p:cNvPr>
          <p:cNvSpPr/>
          <p:nvPr/>
        </p:nvSpPr>
        <p:spPr>
          <a:xfrm>
            <a:off x="10928322" y="2758646"/>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1616" name="Полилиния: фигура 1615">
            <a:extLst>
              <a:ext uri="{FF2B5EF4-FFF2-40B4-BE49-F238E27FC236}">
                <a16:creationId xmlns:a16="http://schemas.microsoft.com/office/drawing/2014/main" id="{F53A6781-6E16-7B17-4F0D-2EC5FCD932AE}"/>
              </a:ext>
            </a:extLst>
          </p:cNvPr>
          <p:cNvSpPr/>
          <p:nvPr/>
        </p:nvSpPr>
        <p:spPr>
          <a:xfrm>
            <a:off x="10960516" y="279303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17" name="Полилиния: фигура 1616">
            <a:extLst>
              <a:ext uri="{FF2B5EF4-FFF2-40B4-BE49-F238E27FC236}">
                <a16:creationId xmlns:a16="http://schemas.microsoft.com/office/drawing/2014/main" id="{DDA50805-8F83-18A1-FFB5-0D22ECA51579}"/>
              </a:ext>
            </a:extLst>
          </p:cNvPr>
          <p:cNvSpPr/>
          <p:nvPr/>
        </p:nvSpPr>
        <p:spPr>
          <a:xfrm>
            <a:off x="10960516" y="279303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18" name="Полилиния: фигура 1617">
            <a:extLst>
              <a:ext uri="{FF2B5EF4-FFF2-40B4-BE49-F238E27FC236}">
                <a16:creationId xmlns:a16="http://schemas.microsoft.com/office/drawing/2014/main" id="{0E9A3649-9D3A-BEAD-26EF-3AECEDC1A0A4}"/>
              </a:ext>
            </a:extLst>
          </p:cNvPr>
          <p:cNvSpPr/>
          <p:nvPr/>
        </p:nvSpPr>
        <p:spPr>
          <a:xfrm>
            <a:off x="11030715" y="2752264"/>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19" name="Полилиния: фигура 1618">
            <a:extLst>
              <a:ext uri="{FF2B5EF4-FFF2-40B4-BE49-F238E27FC236}">
                <a16:creationId xmlns:a16="http://schemas.microsoft.com/office/drawing/2014/main" id="{940DEB7B-BDBB-24BC-7B3F-9982BA835904}"/>
              </a:ext>
            </a:extLst>
          </p:cNvPr>
          <p:cNvSpPr/>
          <p:nvPr/>
        </p:nvSpPr>
        <p:spPr>
          <a:xfrm>
            <a:off x="11030715" y="2752264"/>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20" name="Полилиния: фигура 1619">
            <a:extLst>
              <a:ext uri="{FF2B5EF4-FFF2-40B4-BE49-F238E27FC236}">
                <a16:creationId xmlns:a16="http://schemas.microsoft.com/office/drawing/2014/main" id="{54F0F574-A0FC-4B86-F632-989F8414EE69}"/>
              </a:ext>
            </a:extLst>
          </p:cNvPr>
          <p:cNvSpPr/>
          <p:nvPr/>
        </p:nvSpPr>
        <p:spPr>
          <a:xfrm>
            <a:off x="10979471" y="2763789"/>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21" name="Полилиния: фигура 1620">
            <a:extLst>
              <a:ext uri="{FF2B5EF4-FFF2-40B4-BE49-F238E27FC236}">
                <a16:creationId xmlns:a16="http://schemas.microsoft.com/office/drawing/2014/main" id="{7F8BB6AD-514E-5000-6068-3F45B77B6A59}"/>
              </a:ext>
            </a:extLst>
          </p:cNvPr>
          <p:cNvSpPr/>
          <p:nvPr/>
        </p:nvSpPr>
        <p:spPr>
          <a:xfrm>
            <a:off x="10979471" y="2763789"/>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22" name="Полилиния: фигура 1621">
            <a:extLst>
              <a:ext uri="{FF2B5EF4-FFF2-40B4-BE49-F238E27FC236}">
                <a16:creationId xmlns:a16="http://schemas.microsoft.com/office/drawing/2014/main" id="{08122002-14F4-0381-6F9F-45FAFD89F110}"/>
              </a:ext>
            </a:extLst>
          </p:cNvPr>
          <p:cNvSpPr/>
          <p:nvPr/>
        </p:nvSpPr>
        <p:spPr>
          <a:xfrm>
            <a:off x="10979471" y="2812272"/>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23" name="Полилиния: фигура 1622">
            <a:extLst>
              <a:ext uri="{FF2B5EF4-FFF2-40B4-BE49-F238E27FC236}">
                <a16:creationId xmlns:a16="http://schemas.microsoft.com/office/drawing/2014/main" id="{6E9D21D1-B53A-151C-FA75-3792068A98CB}"/>
              </a:ext>
            </a:extLst>
          </p:cNvPr>
          <p:cNvSpPr/>
          <p:nvPr/>
        </p:nvSpPr>
        <p:spPr>
          <a:xfrm>
            <a:off x="10979471" y="2812272"/>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24" name="Полилиния: фигура 1623">
            <a:extLst>
              <a:ext uri="{FF2B5EF4-FFF2-40B4-BE49-F238E27FC236}">
                <a16:creationId xmlns:a16="http://schemas.microsoft.com/office/drawing/2014/main" id="{BE9D0EDD-2756-8C06-5D90-CEF82EF2F3F9}"/>
              </a:ext>
            </a:extLst>
          </p:cNvPr>
          <p:cNvSpPr/>
          <p:nvPr/>
        </p:nvSpPr>
        <p:spPr>
          <a:xfrm>
            <a:off x="10898127" y="280446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625" name="Полилиния: фигура 1624">
            <a:extLst>
              <a:ext uri="{FF2B5EF4-FFF2-40B4-BE49-F238E27FC236}">
                <a16:creationId xmlns:a16="http://schemas.microsoft.com/office/drawing/2014/main" id="{9BA69E43-81C6-9D10-9472-926DB6123F96}"/>
              </a:ext>
            </a:extLst>
          </p:cNvPr>
          <p:cNvSpPr/>
          <p:nvPr/>
        </p:nvSpPr>
        <p:spPr>
          <a:xfrm>
            <a:off x="10898127" y="280446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626" name="Полилиния: фигура 1625">
            <a:extLst>
              <a:ext uri="{FF2B5EF4-FFF2-40B4-BE49-F238E27FC236}">
                <a16:creationId xmlns:a16="http://schemas.microsoft.com/office/drawing/2014/main" id="{BAB1BA6F-7A20-489E-12B3-41818759E6C2}"/>
              </a:ext>
            </a:extLst>
          </p:cNvPr>
          <p:cNvSpPr/>
          <p:nvPr/>
        </p:nvSpPr>
        <p:spPr>
          <a:xfrm>
            <a:off x="10898127" y="2833036"/>
            <a:ext cx="45529" cy="43910"/>
          </a:xfrm>
          <a:custGeom>
            <a:avLst/>
            <a:gdLst>
              <a:gd name="connsiteX0" fmla="*/ 45530 w 45529"/>
              <a:gd name="connsiteY0" fmla="*/ 0 h 43910"/>
              <a:gd name="connsiteX1" fmla="*/ 0 w 45529"/>
              <a:gd name="connsiteY1" fmla="*/ 26860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0"/>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1627" name="Полилиния: фигура 1626">
            <a:extLst>
              <a:ext uri="{FF2B5EF4-FFF2-40B4-BE49-F238E27FC236}">
                <a16:creationId xmlns:a16="http://schemas.microsoft.com/office/drawing/2014/main" id="{125A7999-2FCF-FB04-B1DF-4AA3ACAD3637}"/>
              </a:ext>
            </a:extLst>
          </p:cNvPr>
          <p:cNvSpPr/>
          <p:nvPr/>
        </p:nvSpPr>
        <p:spPr>
          <a:xfrm>
            <a:off x="10898127" y="2833036"/>
            <a:ext cx="45529" cy="43910"/>
          </a:xfrm>
          <a:custGeom>
            <a:avLst/>
            <a:gdLst>
              <a:gd name="connsiteX0" fmla="*/ 0 w 45529"/>
              <a:gd name="connsiteY0" fmla="*/ 26860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30" y="17050"/>
                </a:lnTo>
                <a:lnTo>
                  <a:pt x="45530"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628" name="Полилиния: фигура 1627">
            <a:extLst>
              <a:ext uri="{FF2B5EF4-FFF2-40B4-BE49-F238E27FC236}">
                <a16:creationId xmlns:a16="http://schemas.microsoft.com/office/drawing/2014/main" id="{DC86C80D-C64F-4018-B28C-5F3CA189F1B5}"/>
              </a:ext>
            </a:extLst>
          </p:cNvPr>
          <p:cNvSpPr/>
          <p:nvPr/>
        </p:nvSpPr>
        <p:spPr>
          <a:xfrm>
            <a:off x="11021190" y="2776077"/>
            <a:ext cx="21240" cy="29337"/>
          </a:xfrm>
          <a:custGeom>
            <a:avLst/>
            <a:gdLst>
              <a:gd name="connsiteX0" fmla="*/ 0 w 21240"/>
              <a:gd name="connsiteY0" fmla="*/ 12287 h 29337"/>
              <a:gd name="connsiteX1" fmla="*/ 0 w 21240"/>
              <a:gd name="connsiteY1" fmla="*/ 29337 h 29337"/>
              <a:gd name="connsiteX2" fmla="*/ 21241 w 21240"/>
              <a:gd name="connsiteY2" fmla="*/ 17050 h 29337"/>
              <a:gd name="connsiteX3" fmla="*/ 21241 w 21240"/>
              <a:gd name="connsiteY3" fmla="*/ 0 h 29337"/>
              <a:gd name="connsiteX4" fmla="*/ 0 w 21240"/>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7">
                <a:moveTo>
                  <a:pt x="0" y="12287"/>
                </a:moveTo>
                <a:lnTo>
                  <a:pt x="0" y="29337"/>
                </a:lnTo>
                <a:lnTo>
                  <a:pt x="21241" y="17050"/>
                </a:lnTo>
                <a:lnTo>
                  <a:pt x="21241" y="0"/>
                </a:lnTo>
                <a:lnTo>
                  <a:pt x="0" y="12287"/>
                </a:lnTo>
                <a:close/>
              </a:path>
            </a:pathLst>
          </a:custGeom>
          <a:solidFill>
            <a:srgbClr val="EFF6FE"/>
          </a:solidFill>
          <a:ln w="9525" cap="flat">
            <a:noFill/>
            <a:prstDash val="solid"/>
            <a:miter/>
          </a:ln>
        </p:spPr>
        <p:txBody>
          <a:bodyPr rtlCol="0" anchor="ctr"/>
          <a:lstStyle/>
          <a:p>
            <a:endParaRPr lang="ru-RU"/>
          </a:p>
        </p:txBody>
      </p:sp>
      <p:sp>
        <p:nvSpPr>
          <p:cNvPr id="1629" name="Полилиния: фигура 1628">
            <a:extLst>
              <a:ext uri="{FF2B5EF4-FFF2-40B4-BE49-F238E27FC236}">
                <a16:creationId xmlns:a16="http://schemas.microsoft.com/office/drawing/2014/main" id="{E899B30F-5ED8-F973-FBF5-7299C320D00A}"/>
              </a:ext>
            </a:extLst>
          </p:cNvPr>
          <p:cNvSpPr/>
          <p:nvPr/>
        </p:nvSpPr>
        <p:spPr>
          <a:xfrm>
            <a:off x="11021190" y="2776077"/>
            <a:ext cx="21240" cy="29337"/>
          </a:xfrm>
          <a:custGeom>
            <a:avLst/>
            <a:gdLst>
              <a:gd name="connsiteX0" fmla="*/ 0 w 21240"/>
              <a:gd name="connsiteY0" fmla="*/ 29337 h 29337"/>
              <a:gd name="connsiteX1" fmla="*/ 21241 w 21240"/>
              <a:gd name="connsiteY1" fmla="*/ 17050 h 29337"/>
              <a:gd name="connsiteX2" fmla="*/ 21241 w 21240"/>
              <a:gd name="connsiteY2" fmla="*/ 0 h 29337"/>
              <a:gd name="connsiteX3" fmla="*/ 0 w 21240"/>
              <a:gd name="connsiteY3" fmla="*/ 12287 h 29337"/>
              <a:gd name="connsiteX4" fmla="*/ 0 w 21240"/>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7">
                <a:moveTo>
                  <a:pt x="0" y="29337"/>
                </a:moveTo>
                <a:lnTo>
                  <a:pt x="21241" y="17050"/>
                </a:lnTo>
                <a:lnTo>
                  <a:pt x="21241"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1630" name="Полилиния: фигура 1629">
            <a:extLst>
              <a:ext uri="{FF2B5EF4-FFF2-40B4-BE49-F238E27FC236}">
                <a16:creationId xmlns:a16="http://schemas.microsoft.com/office/drawing/2014/main" id="{632925C8-6B92-E031-6C85-1360A08F8187}"/>
              </a:ext>
            </a:extLst>
          </p:cNvPr>
          <p:cNvSpPr/>
          <p:nvPr/>
        </p:nvSpPr>
        <p:spPr>
          <a:xfrm>
            <a:off x="10960992" y="2809033"/>
            <a:ext cx="24574" cy="31432"/>
          </a:xfrm>
          <a:custGeom>
            <a:avLst/>
            <a:gdLst>
              <a:gd name="connsiteX0" fmla="*/ 0 w 24574"/>
              <a:gd name="connsiteY0" fmla="*/ 14383 h 31432"/>
              <a:gd name="connsiteX1" fmla="*/ 0 w 24574"/>
              <a:gd name="connsiteY1" fmla="*/ 31433 h 31432"/>
              <a:gd name="connsiteX2" fmla="*/ 24574 w 24574"/>
              <a:gd name="connsiteY2" fmla="*/ 17050 h 31432"/>
              <a:gd name="connsiteX3" fmla="*/ 24574 w 24574"/>
              <a:gd name="connsiteY3" fmla="*/ 0 h 31432"/>
              <a:gd name="connsiteX4" fmla="*/ 0 w 24574"/>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432">
                <a:moveTo>
                  <a:pt x="0" y="14383"/>
                </a:moveTo>
                <a:lnTo>
                  <a:pt x="0" y="31433"/>
                </a:lnTo>
                <a:lnTo>
                  <a:pt x="24574" y="17050"/>
                </a:lnTo>
                <a:lnTo>
                  <a:pt x="24574" y="0"/>
                </a:lnTo>
                <a:lnTo>
                  <a:pt x="0" y="14383"/>
                </a:lnTo>
                <a:close/>
              </a:path>
            </a:pathLst>
          </a:custGeom>
          <a:solidFill>
            <a:srgbClr val="EFF6FE"/>
          </a:solidFill>
          <a:ln w="9525" cap="flat">
            <a:noFill/>
            <a:prstDash val="solid"/>
            <a:miter/>
          </a:ln>
        </p:spPr>
        <p:txBody>
          <a:bodyPr rtlCol="0" anchor="ctr"/>
          <a:lstStyle/>
          <a:p>
            <a:endParaRPr lang="ru-RU"/>
          </a:p>
        </p:txBody>
      </p:sp>
      <p:sp>
        <p:nvSpPr>
          <p:cNvPr id="1631" name="Полилиния: фигура 1630">
            <a:extLst>
              <a:ext uri="{FF2B5EF4-FFF2-40B4-BE49-F238E27FC236}">
                <a16:creationId xmlns:a16="http://schemas.microsoft.com/office/drawing/2014/main" id="{DFE0D417-8115-FF79-4C24-C33AC1AB5A39}"/>
              </a:ext>
            </a:extLst>
          </p:cNvPr>
          <p:cNvSpPr/>
          <p:nvPr/>
        </p:nvSpPr>
        <p:spPr>
          <a:xfrm>
            <a:off x="10960992" y="2809033"/>
            <a:ext cx="24574" cy="31432"/>
          </a:xfrm>
          <a:custGeom>
            <a:avLst/>
            <a:gdLst>
              <a:gd name="connsiteX0" fmla="*/ 0 w 24574"/>
              <a:gd name="connsiteY0" fmla="*/ 31433 h 31432"/>
              <a:gd name="connsiteX1" fmla="*/ 24574 w 24574"/>
              <a:gd name="connsiteY1" fmla="*/ 17050 h 31432"/>
              <a:gd name="connsiteX2" fmla="*/ 24574 w 24574"/>
              <a:gd name="connsiteY2" fmla="*/ 0 h 31432"/>
              <a:gd name="connsiteX3" fmla="*/ 0 w 24574"/>
              <a:gd name="connsiteY3" fmla="*/ 14383 h 31432"/>
              <a:gd name="connsiteX4" fmla="*/ 0 w 24574"/>
              <a:gd name="connsiteY4" fmla="*/ 3143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432">
                <a:moveTo>
                  <a:pt x="0" y="31433"/>
                </a:moveTo>
                <a:lnTo>
                  <a:pt x="24574" y="17050"/>
                </a:lnTo>
                <a:lnTo>
                  <a:pt x="24574" y="0"/>
                </a:lnTo>
                <a:lnTo>
                  <a:pt x="0" y="14383"/>
                </a:lnTo>
                <a:lnTo>
                  <a:pt x="0" y="31433"/>
                </a:lnTo>
                <a:close/>
              </a:path>
            </a:pathLst>
          </a:custGeom>
          <a:noFill/>
          <a:ln w="1270" cap="flat">
            <a:solidFill>
              <a:srgbClr val="000000">
                <a:alpha val="0"/>
              </a:srgbClr>
            </a:solidFill>
            <a:prstDash val="solid"/>
            <a:miter/>
          </a:ln>
        </p:spPr>
        <p:txBody>
          <a:bodyPr rtlCol="0" anchor="ctr"/>
          <a:lstStyle/>
          <a:p>
            <a:endParaRPr lang="ru-RU"/>
          </a:p>
        </p:txBody>
      </p:sp>
      <p:sp>
        <p:nvSpPr>
          <p:cNvPr id="1632" name="Полилиния: фигура 1631">
            <a:extLst>
              <a:ext uri="{FF2B5EF4-FFF2-40B4-BE49-F238E27FC236}">
                <a16:creationId xmlns:a16="http://schemas.microsoft.com/office/drawing/2014/main" id="{EBEAC5EB-E9CD-6994-79CF-801B041459C1}"/>
              </a:ext>
            </a:extLst>
          </p:cNvPr>
          <p:cNvSpPr/>
          <p:nvPr/>
        </p:nvSpPr>
        <p:spPr>
          <a:xfrm>
            <a:off x="11030715" y="2801223"/>
            <a:ext cx="11715" cy="23812"/>
          </a:xfrm>
          <a:custGeom>
            <a:avLst/>
            <a:gdLst>
              <a:gd name="connsiteX0" fmla="*/ 11716 w 11715"/>
              <a:gd name="connsiteY0" fmla="*/ 16954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6954"/>
                </a:moveTo>
                <a:lnTo>
                  <a:pt x="0" y="23813"/>
                </a:lnTo>
                <a:lnTo>
                  <a:pt x="0" y="6763"/>
                </a:lnTo>
                <a:lnTo>
                  <a:pt x="11716" y="0"/>
                </a:lnTo>
                <a:lnTo>
                  <a:pt x="11716" y="16954"/>
                </a:lnTo>
                <a:close/>
              </a:path>
            </a:pathLst>
          </a:custGeom>
          <a:solidFill>
            <a:srgbClr val="EFF6FE"/>
          </a:solidFill>
          <a:ln w="9525" cap="flat">
            <a:noFill/>
            <a:prstDash val="solid"/>
            <a:miter/>
          </a:ln>
        </p:spPr>
        <p:txBody>
          <a:bodyPr rtlCol="0" anchor="ctr"/>
          <a:lstStyle/>
          <a:p>
            <a:endParaRPr lang="ru-RU"/>
          </a:p>
        </p:txBody>
      </p:sp>
      <p:sp>
        <p:nvSpPr>
          <p:cNvPr id="1633" name="Полилиния: фигура 1632">
            <a:extLst>
              <a:ext uri="{FF2B5EF4-FFF2-40B4-BE49-F238E27FC236}">
                <a16:creationId xmlns:a16="http://schemas.microsoft.com/office/drawing/2014/main" id="{EE73BFB1-1767-FBEB-9DDC-2DC63C87982B}"/>
              </a:ext>
            </a:extLst>
          </p:cNvPr>
          <p:cNvSpPr/>
          <p:nvPr/>
        </p:nvSpPr>
        <p:spPr>
          <a:xfrm>
            <a:off x="11030715" y="2801223"/>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6954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34" name="Полилиния: фигура 1633">
            <a:extLst>
              <a:ext uri="{FF2B5EF4-FFF2-40B4-BE49-F238E27FC236}">
                <a16:creationId xmlns:a16="http://schemas.microsoft.com/office/drawing/2014/main" id="{6FA09CB7-C33A-160F-C113-6DBECEE20DB6}"/>
              </a:ext>
            </a:extLst>
          </p:cNvPr>
          <p:cNvSpPr/>
          <p:nvPr/>
        </p:nvSpPr>
        <p:spPr>
          <a:xfrm>
            <a:off x="10898127" y="2841323"/>
            <a:ext cx="74104" cy="60674"/>
          </a:xfrm>
          <a:custGeom>
            <a:avLst/>
            <a:gdLst>
              <a:gd name="connsiteX0" fmla="*/ 74105 w 74104"/>
              <a:gd name="connsiteY0" fmla="*/ 0 h 60674"/>
              <a:gd name="connsiteX1" fmla="*/ 0 w 74104"/>
              <a:gd name="connsiteY1" fmla="*/ 43625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5"/>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1635" name="Полилиния: фигура 1634">
            <a:extLst>
              <a:ext uri="{FF2B5EF4-FFF2-40B4-BE49-F238E27FC236}">
                <a16:creationId xmlns:a16="http://schemas.microsoft.com/office/drawing/2014/main" id="{7C2F16F0-7256-755A-F21D-2B90E692B68D}"/>
              </a:ext>
            </a:extLst>
          </p:cNvPr>
          <p:cNvSpPr/>
          <p:nvPr/>
        </p:nvSpPr>
        <p:spPr>
          <a:xfrm>
            <a:off x="10898127" y="2841323"/>
            <a:ext cx="74104" cy="60674"/>
          </a:xfrm>
          <a:custGeom>
            <a:avLst/>
            <a:gdLst>
              <a:gd name="connsiteX0" fmla="*/ 0 w 74104"/>
              <a:gd name="connsiteY0" fmla="*/ 43625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5" y="17050"/>
                </a:lnTo>
                <a:lnTo>
                  <a:pt x="74105"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636" name="Полилиния: фигура 1635">
            <a:extLst>
              <a:ext uri="{FF2B5EF4-FFF2-40B4-BE49-F238E27FC236}">
                <a16:creationId xmlns:a16="http://schemas.microsoft.com/office/drawing/2014/main" id="{82A7AA65-4EFA-6233-B8C4-D4EA5C3A2873}"/>
              </a:ext>
            </a:extLst>
          </p:cNvPr>
          <p:cNvSpPr/>
          <p:nvPr/>
        </p:nvSpPr>
        <p:spPr>
          <a:xfrm>
            <a:off x="10898127" y="3096688"/>
            <a:ext cx="21335" cy="29432"/>
          </a:xfrm>
          <a:custGeom>
            <a:avLst/>
            <a:gdLst>
              <a:gd name="connsiteX0" fmla="*/ 21336 w 21335"/>
              <a:gd name="connsiteY0" fmla="*/ 0 h 29432"/>
              <a:gd name="connsiteX1" fmla="*/ 0 w 21335"/>
              <a:gd name="connsiteY1" fmla="*/ 12383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3"/>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637" name="Полилиния: фигура 1636">
            <a:extLst>
              <a:ext uri="{FF2B5EF4-FFF2-40B4-BE49-F238E27FC236}">
                <a16:creationId xmlns:a16="http://schemas.microsoft.com/office/drawing/2014/main" id="{0C26505C-3D26-E857-3499-ECDFC4D086B7}"/>
              </a:ext>
            </a:extLst>
          </p:cNvPr>
          <p:cNvSpPr/>
          <p:nvPr/>
        </p:nvSpPr>
        <p:spPr>
          <a:xfrm>
            <a:off x="10898127" y="3096688"/>
            <a:ext cx="21335" cy="29432"/>
          </a:xfrm>
          <a:custGeom>
            <a:avLst/>
            <a:gdLst>
              <a:gd name="connsiteX0" fmla="*/ 0 w 21335"/>
              <a:gd name="connsiteY0" fmla="*/ 12383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3"/>
                </a:moveTo>
                <a:lnTo>
                  <a:pt x="0" y="29432"/>
                </a:lnTo>
                <a:lnTo>
                  <a:pt x="21336" y="17050"/>
                </a:lnTo>
                <a:lnTo>
                  <a:pt x="21336"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1638" name="Полилиния: фигура 1637">
            <a:extLst>
              <a:ext uri="{FF2B5EF4-FFF2-40B4-BE49-F238E27FC236}">
                <a16:creationId xmlns:a16="http://schemas.microsoft.com/office/drawing/2014/main" id="{FFD19C73-C430-0243-CB94-5842CB4C46F2}"/>
              </a:ext>
            </a:extLst>
          </p:cNvPr>
          <p:cNvSpPr/>
          <p:nvPr/>
        </p:nvSpPr>
        <p:spPr>
          <a:xfrm>
            <a:off x="10995949" y="3025251"/>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1639" name="Полилиния: фигура 1638">
            <a:extLst>
              <a:ext uri="{FF2B5EF4-FFF2-40B4-BE49-F238E27FC236}">
                <a16:creationId xmlns:a16="http://schemas.microsoft.com/office/drawing/2014/main" id="{6503A2EE-A954-4D3B-51B7-D01E770BB66D}"/>
              </a:ext>
            </a:extLst>
          </p:cNvPr>
          <p:cNvSpPr/>
          <p:nvPr/>
        </p:nvSpPr>
        <p:spPr>
          <a:xfrm>
            <a:off x="10995949" y="3025251"/>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640" name="Полилиния: фигура 1639">
            <a:extLst>
              <a:ext uri="{FF2B5EF4-FFF2-40B4-BE49-F238E27FC236}">
                <a16:creationId xmlns:a16="http://schemas.microsoft.com/office/drawing/2014/main" id="{2EE42D3B-429A-CEEC-F22A-A9A764ED094C}"/>
              </a:ext>
            </a:extLst>
          </p:cNvPr>
          <p:cNvSpPr/>
          <p:nvPr/>
        </p:nvSpPr>
        <p:spPr>
          <a:xfrm>
            <a:off x="10960516" y="3092593"/>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41" name="Полилиния: фигура 1640">
            <a:extLst>
              <a:ext uri="{FF2B5EF4-FFF2-40B4-BE49-F238E27FC236}">
                <a16:creationId xmlns:a16="http://schemas.microsoft.com/office/drawing/2014/main" id="{1E1ECAE6-39BF-A2F4-9E43-525A5043DF63}"/>
              </a:ext>
            </a:extLst>
          </p:cNvPr>
          <p:cNvSpPr/>
          <p:nvPr/>
        </p:nvSpPr>
        <p:spPr>
          <a:xfrm>
            <a:off x="10960516" y="3092593"/>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42" name="Полилиния: фигура 1641">
            <a:extLst>
              <a:ext uri="{FF2B5EF4-FFF2-40B4-BE49-F238E27FC236}">
                <a16:creationId xmlns:a16="http://schemas.microsoft.com/office/drawing/2014/main" id="{46885A8B-5CB1-50B1-EEDE-9690DBDBD4CD}"/>
              </a:ext>
            </a:extLst>
          </p:cNvPr>
          <p:cNvSpPr/>
          <p:nvPr/>
        </p:nvSpPr>
        <p:spPr>
          <a:xfrm>
            <a:off x="11030715" y="305192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43" name="Полилиния: фигура 1642">
            <a:extLst>
              <a:ext uri="{FF2B5EF4-FFF2-40B4-BE49-F238E27FC236}">
                <a16:creationId xmlns:a16="http://schemas.microsoft.com/office/drawing/2014/main" id="{4FC3DC9D-0DD3-F0DF-878B-7D636FECB984}"/>
              </a:ext>
            </a:extLst>
          </p:cNvPr>
          <p:cNvSpPr/>
          <p:nvPr/>
        </p:nvSpPr>
        <p:spPr>
          <a:xfrm>
            <a:off x="11030715" y="305192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44" name="Полилиния: фигура 1643">
            <a:extLst>
              <a:ext uri="{FF2B5EF4-FFF2-40B4-BE49-F238E27FC236}">
                <a16:creationId xmlns:a16="http://schemas.microsoft.com/office/drawing/2014/main" id="{BE5444B0-A956-2936-6502-7C525482016E}"/>
              </a:ext>
            </a:extLst>
          </p:cNvPr>
          <p:cNvSpPr/>
          <p:nvPr/>
        </p:nvSpPr>
        <p:spPr>
          <a:xfrm>
            <a:off x="10979471" y="3063351"/>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45" name="Полилиния: фигура 1644">
            <a:extLst>
              <a:ext uri="{FF2B5EF4-FFF2-40B4-BE49-F238E27FC236}">
                <a16:creationId xmlns:a16="http://schemas.microsoft.com/office/drawing/2014/main" id="{EE79407E-1666-1D1D-350D-A73C679D573A}"/>
              </a:ext>
            </a:extLst>
          </p:cNvPr>
          <p:cNvSpPr/>
          <p:nvPr/>
        </p:nvSpPr>
        <p:spPr>
          <a:xfrm>
            <a:off x="10979471" y="3063351"/>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46" name="Полилиния: фигура 1645">
            <a:extLst>
              <a:ext uri="{FF2B5EF4-FFF2-40B4-BE49-F238E27FC236}">
                <a16:creationId xmlns:a16="http://schemas.microsoft.com/office/drawing/2014/main" id="{C5B4A2F2-2272-ADE8-3800-502571D31E2C}"/>
              </a:ext>
            </a:extLst>
          </p:cNvPr>
          <p:cNvSpPr/>
          <p:nvPr/>
        </p:nvSpPr>
        <p:spPr>
          <a:xfrm>
            <a:off x="10979471" y="3111833"/>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47" name="Полилиния: фигура 1646">
            <a:extLst>
              <a:ext uri="{FF2B5EF4-FFF2-40B4-BE49-F238E27FC236}">
                <a16:creationId xmlns:a16="http://schemas.microsoft.com/office/drawing/2014/main" id="{92B74696-18A2-CCBD-2C9F-B0E29A0CF1C4}"/>
              </a:ext>
            </a:extLst>
          </p:cNvPr>
          <p:cNvSpPr/>
          <p:nvPr/>
        </p:nvSpPr>
        <p:spPr>
          <a:xfrm>
            <a:off x="10979471" y="3111833"/>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648" name="Полилиния: фигура 1647">
            <a:extLst>
              <a:ext uri="{FF2B5EF4-FFF2-40B4-BE49-F238E27FC236}">
                <a16:creationId xmlns:a16="http://schemas.microsoft.com/office/drawing/2014/main" id="{7B247DC7-06CC-4BF5-2ED7-4FD25D16FD05}"/>
              </a:ext>
            </a:extLst>
          </p:cNvPr>
          <p:cNvSpPr/>
          <p:nvPr/>
        </p:nvSpPr>
        <p:spPr>
          <a:xfrm>
            <a:off x="10898127" y="3104022"/>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649" name="Полилиния: фигура 1648">
            <a:extLst>
              <a:ext uri="{FF2B5EF4-FFF2-40B4-BE49-F238E27FC236}">
                <a16:creationId xmlns:a16="http://schemas.microsoft.com/office/drawing/2014/main" id="{DB0AE30D-2519-9470-A6A0-E2679C7D66DD}"/>
              </a:ext>
            </a:extLst>
          </p:cNvPr>
          <p:cNvSpPr/>
          <p:nvPr/>
        </p:nvSpPr>
        <p:spPr>
          <a:xfrm>
            <a:off x="10898127" y="3104022"/>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650" name="Полилиния: фигура 1649">
            <a:extLst>
              <a:ext uri="{FF2B5EF4-FFF2-40B4-BE49-F238E27FC236}">
                <a16:creationId xmlns:a16="http://schemas.microsoft.com/office/drawing/2014/main" id="{8732E135-A412-9CBE-51B0-EEBB3A49BD87}"/>
              </a:ext>
            </a:extLst>
          </p:cNvPr>
          <p:cNvSpPr/>
          <p:nvPr/>
        </p:nvSpPr>
        <p:spPr>
          <a:xfrm>
            <a:off x="11021190" y="3075733"/>
            <a:ext cx="21240" cy="29241"/>
          </a:xfrm>
          <a:custGeom>
            <a:avLst/>
            <a:gdLst>
              <a:gd name="connsiteX0" fmla="*/ 0 w 21240"/>
              <a:gd name="connsiteY0" fmla="*/ 12192 h 29241"/>
              <a:gd name="connsiteX1" fmla="*/ 0 w 21240"/>
              <a:gd name="connsiteY1" fmla="*/ 29242 h 29241"/>
              <a:gd name="connsiteX2" fmla="*/ 21241 w 21240"/>
              <a:gd name="connsiteY2" fmla="*/ 17050 h 29241"/>
              <a:gd name="connsiteX3" fmla="*/ 21241 w 21240"/>
              <a:gd name="connsiteY3" fmla="*/ 0 h 29241"/>
              <a:gd name="connsiteX4" fmla="*/ 0 w 21240"/>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12192"/>
                </a:moveTo>
                <a:lnTo>
                  <a:pt x="0" y="29242"/>
                </a:lnTo>
                <a:lnTo>
                  <a:pt x="21241" y="17050"/>
                </a:lnTo>
                <a:lnTo>
                  <a:pt x="21241" y="0"/>
                </a:lnTo>
                <a:lnTo>
                  <a:pt x="0" y="12192"/>
                </a:lnTo>
                <a:close/>
              </a:path>
            </a:pathLst>
          </a:custGeom>
          <a:solidFill>
            <a:srgbClr val="EFF6FE"/>
          </a:solidFill>
          <a:ln w="9525" cap="flat">
            <a:noFill/>
            <a:prstDash val="solid"/>
            <a:miter/>
          </a:ln>
        </p:spPr>
        <p:txBody>
          <a:bodyPr rtlCol="0" anchor="ctr"/>
          <a:lstStyle/>
          <a:p>
            <a:endParaRPr lang="ru-RU"/>
          </a:p>
        </p:txBody>
      </p:sp>
      <p:sp>
        <p:nvSpPr>
          <p:cNvPr id="1651" name="Полилиния: фигура 1650">
            <a:extLst>
              <a:ext uri="{FF2B5EF4-FFF2-40B4-BE49-F238E27FC236}">
                <a16:creationId xmlns:a16="http://schemas.microsoft.com/office/drawing/2014/main" id="{5AA44BCF-2E9F-4112-7373-642341C8965D}"/>
              </a:ext>
            </a:extLst>
          </p:cNvPr>
          <p:cNvSpPr/>
          <p:nvPr/>
        </p:nvSpPr>
        <p:spPr>
          <a:xfrm>
            <a:off x="11021190" y="3075733"/>
            <a:ext cx="21240" cy="29241"/>
          </a:xfrm>
          <a:custGeom>
            <a:avLst/>
            <a:gdLst>
              <a:gd name="connsiteX0" fmla="*/ 0 w 21240"/>
              <a:gd name="connsiteY0" fmla="*/ 29242 h 29241"/>
              <a:gd name="connsiteX1" fmla="*/ 21241 w 21240"/>
              <a:gd name="connsiteY1" fmla="*/ 17050 h 29241"/>
              <a:gd name="connsiteX2" fmla="*/ 21241 w 21240"/>
              <a:gd name="connsiteY2" fmla="*/ 0 h 29241"/>
              <a:gd name="connsiteX3" fmla="*/ 0 w 21240"/>
              <a:gd name="connsiteY3" fmla="*/ 12192 h 29241"/>
              <a:gd name="connsiteX4" fmla="*/ 0 w 21240"/>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29242"/>
                </a:moveTo>
                <a:lnTo>
                  <a:pt x="21241" y="17050"/>
                </a:lnTo>
                <a:lnTo>
                  <a:pt x="21241"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1652" name="Полилиния: фигура 1651">
            <a:extLst>
              <a:ext uri="{FF2B5EF4-FFF2-40B4-BE49-F238E27FC236}">
                <a16:creationId xmlns:a16="http://schemas.microsoft.com/office/drawing/2014/main" id="{4AE8CCE6-7602-A71A-18BD-EFD77FD23DFA}"/>
              </a:ext>
            </a:extLst>
          </p:cNvPr>
          <p:cNvSpPr/>
          <p:nvPr/>
        </p:nvSpPr>
        <p:spPr>
          <a:xfrm>
            <a:off x="10960992" y="3108690"/>
            <a:ext cx="24574" cy="31337"/>
          </a:xfrm>
          <a:custGeom>
            <a:avLst/>
            <a:gdLst>
              <a:gd name="connsiteX0" fmla="*/ 0 w 24574"/>
              <a:gd name="connsiteY0" fmla="*/ 14288 h 31337"/>
              <a:gd name="connsiteX1" fmla="*/ 0 w 24574"/>
              <a:gd name="connsiteY1" fmla="*/ 31337 h 31337"/>
              <a:gd name="connsiteX2" fmla="*/ 24574 w 24574"/>
              <a:gd name="connsiteY2" fmla="*/ 17050 h 31337"/>
              <a:gd name="connsiteX3" fmla="*/ 24574 w 24574"/>
              <a:gd name="connsiteY3" fmla="*/ 0 h 31337"/>
              <a:gd name="connsiteX4" fmla="*/ 0 w 24574"/>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14288"/>
                </a:moveTo>
                <a:lnTo>
                  <a:pt x="0" y="31337"/>
                </a:lnTo>
                <a:lnTo>
                  <a:pt x="24574" y="17050"/>
                </a:lnTo>
                <a:lnTo>
                  <a:pt x="24574" y="0"/>
                </a:lnTo>
                <a:lnTo>
                  <a:pt x="0" y="14288"/>
                </a:lnTo>
                <a:close/>
              </a:path>
            </a:pathLst>
          </a:custGeom>
          <a:solidFill>
            <a:srgbClr val="EFF6FE"/>
          </a:solidFill>
          <a:ln w="9525" cap="flat">
            <a:noFill/>
            <a:prstDash val="solid"/>
            <a:miter/>
          </a:ln>
        </p:spPr>
        <p:txBody>
          <a:bodyPr rtlCol="0" anchor="ctr"/>
          <a:lstStyle/>
          <a:p>
            <a:endParaRPr lang="ru-RU"/>
          </a:p>
        </p:txBody>
      </p:sp>
      <p:sp>
        <p:nvSpPr>
          <p:cNvPr id="1653" name="Полилиния: фигура 1652">
            <a:extLst>
              <a:ext uri="{FF2B5EF4-FFF2-40B4-BE49-F238E27FC236}">
                <a16:creationId xmlns:a16="http://schemas.microsoft.com/office/drawing/2014/main" id="{BA442D15-7285-E6C3-C224-4290AD035D8B}"/>
              </a:ext>
            </a:extLst>
          </p:cNvPr>
          <p:cNvSpPr/>
          <p:nvPr/>
        </p:nvSpPr>
        <p:spPr>
          <a:xfrm>
            <a:off x="10960992" y="3108690"/>
            <a:ext cx="24574" cy="31337"/>
          </a:xfrm>
          <a:custGeom>
            <a:avLst/>
            <a:gdLst>
              <a:gd name="connsiteX0" fmla="*/ 0 w 24574"/>
              <a:gd name="connsiteY0" fmla="*/ 31337 h 31337"/>
              <a:gd name="connsiteX1" fmla="*/ 24574 w 24574"/>
              <a:gd name="connsiteY1" fmla="*/ 17050 h 31337"/>
              <a:gd name="connsiteX2" fmla="*/ 24574 w 24574"/>
              <a:gd name="connsiteY2" fmla="*/ 0 h 31337"/>
              <a:gd name="connsiteX3" fmla="*/ 0 w 24574"/>
              <a:gd name="connsiteY3" fmla="*/ 14288 h 31337"/>
              <a:gd name="connsiteX4" fmla="*/ 0 w 24574"/>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31337"/>
                </a:moveTo>
                <a:lnTo>
                  <a:pt x="24574" y="17050"/>
                </a:lnTo>
                <a:lnTo>
                  <a:pt x="24574"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1654" name="Полилиния: фигура 1653">
            <a:extLst>
              <a:ext uri="{FF2B5EF4-FFF2-40B4-BE49-F238E27FC236}">
                <a16:creationId xmlns:a16="http://schemas.microsoft.com/office/drawing/2014/main" id="{CC279D9F-CD40-3397-2038-5DC282F1A7E6}"/>
              </a:ext>
            </a:extLst>
          </p:cNvPr>
          <p:cNvSpPr/>
          <p:nvPr/>
        </p:nvSpPr>
        <p:spPr>
          <a:xfrm>
            <a:off x="11030715" y="310078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55" name="Полилиния: фигура 1654">
            <a:extLst>
              <a:ext uri="{FF2B5EF4-FFF2-40B4-BE49-F238E27FC236}">
                <a16:creationId xmlns:a16="http://schemas.microsoft.com/office/drawing/2014/main" id="{FE3D4134-98BB-09F8-B89C-A010A8ABE800}"/>
              </a:ext>
            </a:extLst>
          </p:cNvPr>
          <p:cNvSpPr/>
          <p:nvPr/>
        </p:nvSpPr>
        <p:spPr>
          <a:xfrm>
            <a:off x="11030715" y="310078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56" name="Полилиния: фигура 1655">
            <a:extLst>
              <a:ext uri="{FF2B5EF4-FFF2-40B4-BE49-F238E27FC236}">
                <a16:creationId xmlns:a16="http://schemas.microsoft.com/office/drawing/2014/main" id="{42FC0ABC-93AE-B48E-981C-F911212C4FA5}"/>
              </a:ext>
            </a:extLst>
          </p:cNvPr>
          <p:cNvSpPr/>
          <p:nvPr/>
        </p:nvSpPr>
        <p:spPr>
          <a:xfrm>
            <a:off x="10898127" y="3140884"/>
            <a:ext cx="74104" cy="60769"/>
          </a:xfrm>
          <a:custGeom>
            <a:avLst/>
            <a:gdLst>
              <a:gd name="connsiteX0" fmla="*/ 74105 w 74104"/>
              <a:gd name="connsiteY0" fmla="*/ 0 h 60769"/>
              <a:gd name="connsiteX1" fmla="*/ 0 w 74104"/>
              <a:gd name="connsiteY1" fmla="*/ 43720 h 60769"/>
              <a:gd name="connsiteX2" fmla="*/ 0 w 74104"/>
              <a:gd name="connsiteY2" fmla="*/ 60770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70"/>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1657" name="Полилиния: фигура 1656">
            <a:extLst>
              <a:ext uri="{FF2B5EF4-FFF2-40B4-BE49-F238E27FC236}">
                <a16:creationId xmlns:a16="http://schemas.microsoft.com/office/drawing/2014/main" id="{49D7E474-AE0F-4BE3-1B09-D424C8BD0E80}"/>
              </a:ext>
            </a:extLst>
          </p:cNvPr>
          <p:cNvSpPr/>
          <p:nvPr/>
        </p:nvSpPr>
        <p:spPr>
          <a:xfrm>
            <a:off x="10898127" y="3140884"/>
            <a:ext cx="74104" cy="60769"/>
          </a:xfrm>
          <a:custGeom>
            <a:avLst/>
            <a:gdLst>
              <a:gd name="connsiteX0" fmla="*/ 0 w 74104"/>
              <a:gd name="connsiteY0" fmla="*/ 43720 h 60769"/>
              <a:gd name="connsiteX1" fmla="*/ 0 w 74104"/>
              <a:gd name="connsiteY1" fmla="*/ 60770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658" name="Полилиния: фигура 1657">
            <a:extLst>
              <a:ext uri="{FF2B5EF4-FFF2-40B4-BE49-F238E27FC236}">
                <a16:creationId xmlns:a16="http://schemas.microsoft.com/office/drawing/2014/main" id="{13B7E97D-ACC2-68BC-02D3-34015A0B45ED}"/>
              </a:ext>
            </a:extLst>
          </p:cNvPr>
          <p:cNvSpPr/>
          <p:nvPr/>
        </p:nvSpPr>
        <p:spPr>
          <a:xfrm>
            <a:off x="10898127" y="2996771"/>
            <a:ext cx="21335" cy="29527"/>
          </a:xfrm>
          <a:custGeom>
            <a:avLst/>
            <a:gdLst>
              <a:gd name="connsiteX0" fmla="*/ 21336 w 21335"/>
              <a:gd name="connsiteY0" fmla="*/ 0 h 29527"/>
              <a:gd name="connsiteX1" fmla="*/ 0 w 21335"/>
              <a:gd name="connsiteY1" fmla="*/ 12478 h 29527"/>
              <a:gd name="connsiteX2" fmla="*/ 0 w 21335"/>
              <a:gd name="connsiteY2" fmla="*/ 29527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7"/>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659" name="Полилиния: фигура 1658">
            <a:extLst>
              <a:ext uri="{FF2B5EF4-FFF2-40B4-BE49-F238E27FC236}">
                <a16:creationId xmlns:a16="http://schemas.microsoft.com/office/drawing/2014/main" id="{5F2AD127-08D0-EFAF-6356-DAEC8E47C722}"/>
              </a:ext>
            </a:extLst>
          </p:cNvPr>
          <p:cNvSpPr/>
          <p:nvPr/>
        </p:nvSpPr>
        <p:spPr>
          <a:xfrm>
            <a:off x="10898127" y="2996771"/>
            <a:ext cx="21335" cy="29527"/>
          </a:xfrm>
          <a:custGeom>
            <a:avLst/>
            <a:gdLst>
              <a:gd name="connsiteX0" fmla="*/ 0 w 21335"/>
              <a:gd name="connsiteY0" fmla="*/ 12478 h 29527"/>
              <a:gd name="connsiteX1" fmla="*/ 0 w 21335"/>
              <a:gd name="connsiteY1" fmla="*/ 29527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7"/>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660" name="Полилиния: фигура 1659">
            <a:extLst>
              <a:ext uri="{FF2B5EF4-FFF2-40B4-BE49-F238E27FC236}">
                <a16:creationId xmlns:a16="http://schemas.microsoft.com/office/drawing/2014/main" id="{35036FFA-B704-443E-489C-45C3AEC0A770}"/>
              </a:ext>
            </a:extLst>
          </p:cNvPr>
          <p:cNvSpPr/>
          <p:nvPr/>
        </p:nvSpPr>
        <p:spPr>
          <a:xfrm>
            <a:off x="10995949" y="2925429"/>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661" name="Полилиния: фигура 1660">
            <a:extLst>
              <a:ext uri="{FF2B5EF4-FFF2-40B4-BE49-F238E27FC236}">
                <a16:creationId xmlns:a16="http://schemas.microsoft.com/office/drawing/2014/main" id="{E4A1E8D3-2E22-87D9-2646-71305BAB607C}"/>
              </a:ext>
            </a:extLst>
          </p:cNvPr>
          <p:cNvSpPr/>
          <p:nvPr/>
        </p:nvSpPr>
        <p:spPr>
          <a:xfrm>
            <a:off x="10995949" y="2925429"/>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1662" name="Полилиния: фигура 1661">
            <a:extLst>
              <a:ext uri="{FF2B5EF4-FFF2-40B4-BE49-F238E27FC236}">
                <a16:creationId xmlns:a16="http://schemas.microsoft.com/office/drawing/2014/main" id="{D5D9A39A-53B4-AAF2-68DC-1AA8B468F34C}"/>
              </a:ext>
            </a:extLst>
          </p:cNvPr>
          <p:cNvSpPr/>
          <p:nvPr/>
        </p:nvSpPr>
        <p:spPr>
          <a:xfrm>
            <a:off x="10928322" y="2958385"/>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663" name="Полилиния: фигура 1662">
            <a:extLst>
              <a:ext uri="{FF2B5EF4-FFF2-40B4-BE49-F238E27FC236}">
                <a16:creationId xmlns:a16="http://schemas.microsoft.com/office/drawing/2014/main" id="{C7F73FC6-00AC-2077-0C08-D7E4EDAD8BEB}"/>
              </a:ext>
            </a:extLst>
          </p:cNvPr>
          <p:cNvSpPr/>
          <p:nvPr/>
        </p:nvSpPr>
        <p:spPr>
          <a:xfrm>
            <a:off x="10928322" y="2958385"/>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1664" name="Полилиния: фигура 1663">
            <a:extLst>
              <a:ext uri="{FF2B5EF4-FFF2-40B4-BE49-F238E27FC236}">
                <a16:creationId xmlns:a16="http://schemas.microsoft.com/office/drawing/2014/main" id="{59B4D816-4A06-A6E1-CE26-99A545DE5A69}"/>
              </a:ext>
            </a:extLst>
          </p:cNvPr>
          <p:cNvSpPr/>
          <p:nvPr/>
        </p:nvSpPr>
        <p:spPr>
          <a:xfrm>
            <a:off x="10960516" y="299277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65" name="Полилиния: фигура 1664">
            <a:extLst>
              <a:ext uri="{FF2B5EF4-FFF2-40B4-BE49-F238E27FC236}">
                <a16:creationId xmlns:a16="http://schemas.microsoft.com/office/drawing/2014/main" id="{99DB7E40-DA43-3C23-DEE4-C87AED868FC9}"/>
              </a:ext>
            </a:extLst>
          </p:cNvPr>
          <p:cNvSpPr/>
          <p:nvPr/>
        </p:nvSpPr>
        <p:spPr>
          <a:xfrm>
            <a:off x="10960516" y="299277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66" name="Полилиния: фигура 1665">
            <a:extLst>
              <a:ext uri="{FF2B5EF4-FFF2-40B4-BE49-F238E27FC236}">
                <a16:creationId xmlns:a16="http://schemas.microsoft.com/office/drawing/2014/main" id="{215D472A-4C34-18DC-6E30-79EC9E613114}"/>
              </a:ext>
            </a:extLst>
          </p:cNvPr>
          <p:cNvSpPr/>
          <p:nvPr/>
        </p:nvSpPr>
        <p:spPr>
          <a:xfrm>
            <a:off x="11030715" y="295200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67" name="Полилиния: фигура 1666">
            <a:extLst>
              <a:ext uri="{FF2B5EF4-FFF2-40B4-BE49-F238E27FC236}">
                <a16:creationId xmlns:a16="http://schemas.microsoft.com/office/drawing/2014/main" id="{4930C334-AD3A-C2FF-D658-C37CF8E6675A}"/>
              </a:ext>
            </a:extLst>
          </p:cNvPr>
          <p:cNvSpPr/>
          <p:nvPr/>
        </p:nvSpPr>
        <p:spPr>
          <a:xfrm>
            <a:off x="11030715" y="295200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68" name="Полилиния: фигура 1667">
            <a:extLst>
              <a:ext uri="{FF2B5EF4-FFF2-40B4-BE49-F238E27FC236}">
                <a16:creationId xmlns:a16="http://schemas.microsoft.com/office/drawing/2014/main" id="{B7BAA3F0-F72D-6E9C-3999-6CC453412212}"/>
              </a:ext>
            </a:extLst>
          </p:cNvPr>
          <p:cNvSpPr/>
          <p:nvPr/>
        </p:nvSpPr>
        <p:spPr>
          <a:xfrm>
            <a:off x="10979471" y="2963529"/>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69" name="Полилиния: фигура 1668">
            <a:extLst>
              <a:ext uri="{FF2B5EF4-FFF2-40B4-BE49-F238E27FC236}">
                <a16:creationId xmlns:a16="http://schemas.microsoft.com/office/drawing/2014/main" id="{7775E277-12F5-ED41-587B-FD7A6A073409}"/>
              </a:ext>
            </a:extLst>
          </p:cNvPr>
          <p:cNvSpPr/>
          <p:nvPr/>
        </p:nvSpPr>
        <p:spPr>
          <a:xfrm>
            <a:off x="10979471" y="2963529"/>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70" name="Полилиния: фигура 1669">
            <a:extLst>
              <a:ext uri="{FF2B5EF4-FFF2-40B4-BE49-F238E27FC236}">
                <a16:creationId xmlns:a16="http://schemas.microsoft.com/office/drawing/2014/main" id="{A5B2E8F2-057A-521D-16FF-CE8EE28C2DD5}"/>
              </a:ext>
            </a:extLst>
          </p:cNvPr>
          <p:cNvSpPr/>
          <p:nvPr/>
        </p:nvSpPr>
        <p:spPr>
          <a:xfrm>
            <a:off x="10979471" y="3012011"/>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71" name="Полилиния: фигура 1670">
            <a:extLst>
              <a:ext uri="{FF2B5EF4-FFF2-40B4-BE49-F238E27FC236}">
                <a16:creationId xmlns:a16="http://schemas.microsoft.com/office/drawing/2014/main" id="{7FCF8C00-0C1D-70D6-402A-31F4DDCD120E}"/>
              </a:ext>
            </a:extLst>
          </p:cNvPr>
          <p:cNvSpPr/>
          <p:nvPr/>
        </p:nvSpPr>
        <p:spPr>
          <a:xfrm>
            <a:off x="10979471" y="3012011"/>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72" name="Полилиния: фигура 1671">
            <a:extLst>
              <a:ext uri="{FF2B5EF4-FFF2-40B4-BE49-F238E27FC236}">
                <a16:creationId xmlns:a16="http://schemas.microsoft.com/office/drawing/2014/main" id="{93C477EA-F976-8A0C-52A9-55657FCD896B}"/>
              </a:ext>
            </a:extLst>
          </p:cNvPr>
          <p:cNvSpPr/>
          <p:nvPr/>
        </p:nvSpPr>
        <p:spPr>
          <a:xfrm>
            <a:off x="10898127" y="3004201"/>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673" name="Полилиния: фигура 1672">
            <a:extLst>
              <a:ext uri="{FF2B5EF4-FFF2-40B4-BE49-F238E27FC236}">
                <a16:creationId xmlns:a16="http://schemas.microsoft.com/office/drawing/2014/main" id="{604F014F-894E-F3BF-4890-83DCDEF673B0}"/>
              </a:ext>
            </a:extLst>
          </p:cNvPr>
          <p:cNvSpPr/>
          <p:nvPr/>
        </p:nvSpPr>
        <p:spPr>
          <a:xfrm>
            <a:off x="10898127" y="3004201"/>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674" name="Полилиния: фигура 1673">
            <a:extLst>
              <a:ext uri="{FF2B5EF4-FFF2-40B4-BE49-F238E27FC236}">
                <a16:creationId xmlns:a16="http://schemas.microsoft.com/office/drawing/2014/main" id="{533B7276-34EE-1A02-9446-6C709BBDC258}"/>
              </a:ext>
            </a:extLst>
          </p:cNvPr>
          <p:cNvSpPr/>
          <p:nvPr/>
        </p:nvSpPr>
        <p:spPr>
          <a:xfrm>
            <a:off x="10898127" y="3032776"/>
            <a:ext cx="45529" cy="43910"/>
          </a:xfrm>
          <a:custGeom>
            <a:avLst/>
            <a:gdLst>
              <a:gd name="connsiteX0" fmla="*/ 45530 w 45529"/>
              <a:gd name="connsiteY0" fmla="*/ 0 h 43910"/>
              <a:gd name="connsiteX1" fmla="*/ 0 w 45529"/>
              <a:gd name="connsiteY1" fmla="*/ 26860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0"/>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1675" name="Полилиния: фигура 1674">
            <a:extLst>
              <a:ext uri="{FF2B5EF4-FFF2-40B4-BE49-F238E27FC236}">
                <a16:creationId xmlns:a16="http://schemas.microsoft.com/office/drawing/2014/main" id="{B1CE5F5D-5338-4C22-2075-5AA62CF9C6B2}"/>
              </a:ext>
            </a:extLst>
          </p:cNvPr>
          <p:cNvSpPr/>
          <p:nvPr/>
        </p:nvSpPr>
        <p:spPr>
          <a:xfrm>
            <a:off x="10898127" y="3032776"/>
            <a:ext cx="45529" cy="43910"/>
          </a:xfrm>
          <a:custGeom>
            <a:avLst/>
            <a:gdLst>
              <a:gd name="connsiteX0" fmla="*/ 0 w 45529"/>
              <a:gd name="connsiteY0" fmla="*/ 26860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30" y="17050"/>
                </a:lnTo>
                <a:lnTo>
                  <a:pt x="45530"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676" name="Полилиния: фигура 1675">
            <a:extLst>
              <a:ext uri="{FF2B5EF4-FFF2-40B4-BE49-F238E27FC236}">
                <a16:creationId xmlns:a16="http://schemas.microsoft.com/office/drawing/2014/main" id="{8AE97B56-678D-2CBA-38D6-C1504DE8CC1E}"/>
              </a:ext>
            </a:extLst>
          </p:cNvPr>
          <p:cNvSpPr/>
          <p:nvPr/>
        </p:nvSpPr>
        <p:spPr>
          <a:xfrm>
            <a:off x="10995949" y="2994580"/>
            <a:ext cx="14192" cy="25336"/>
          </a:xfrm>
          <a:custGeom>
            <a:avLst/>
            <a:gdLst>
              <a:gd name="connsiteX0" fmla="*/ 14192 w 14192"/>
              <a:gd name="connsiteY0" fmla="*/ 0 h 25336"/>
              <a:gd name="connsiteX1" fmla="*/ 0 w 14192"/>
              <a:gd name="connsiteY1" fmla="*/ 8287 h 25336"/>
              <a:gd name="connsiteX2" fmla="*/ 0 w 14192"/>
              <a:gd name="connsiteY2" fmla="*/ 25336 h 25336"/>
              <a:gd name="connsiteX3" fmla="*/ 14192 w 14192"/>
              <a:gd name="connsiteY3" fmla="*/ 17050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6"/>
                </a:lnTo>
                <a:lnTo>
                  <a:pt x="14192" y="17050"/>
                </a:lnTo>
                <a:lnTo>
                  <a:pt x="14192" y="0"/>
                </a:lnTo>
                <a:close/>
              </a:path>
            </a:pathLst>
          </a:custGeom>
          <a:solidFill>
            <a:srgbClr val="EFF6FE"/>
          </a:solidFill>
          <a:ln w="9525" cap="flat">
            <a:noFill/>
            <a:prstDash val="solid"/>
            <a:miter/>
          </a:ln>
        </p:spPr>
        <p:txBody>
          <a:bodyPr rtlCol="0" anchor="ctr"/>
          <a:lstStyle/>
          <a:p>
            <a:endParaRPr lang="ru-RU"/>
          </a:p>
        </p:txBody>
      </p:sp>
      <p:sp>
        <p:nvSpPr>
          <p:cNvPr id="1677" name="Полилиния: фигура 1676">
            <a:extLst>
              <a:ext uri="{FF2B5EF4-FFF2-40B4-BE49-F238E27FC236}">
                <a16:creationId xmlns:a16="http://schemas.microsoft.com/office/drawing/2014/main" id="{69BCF369-EE9B-24E0-54EC-BA6242F30C8C}"/>
              </a:ext>
            </a:extLst>
          </p:cNvPr>
          <p:cNvSpPr/>
          <p:nvPr/>
        </p:nvSpPr>
        <p:spPr>
          <a:xfrm>
            <a:off x="10995949" y="2994580"/>
            <a:ext cx="14192" cy="25336"/>
          </a:xfrm>
          <a:custGeom>
            <a:avLst/>
            <a:gdLst>
              <a:gd name="connsiteX0" fmla="*/ 0 w 14192"/>
              <a:gd name="connsiteY0" fmla="*/ 8287 h 25336"/>
              <a:gd name="connsiteX1" fmla="*/ 0 w 14192"/>
              <a:gd name="connsiteY1" fmla="*/ 25336 h 25336"/>
              <a:gd name="connsiteX2" fmla="*/ 14192 w 14192"/>
              <a:gd name="connsiteY2" fmla="*/ 17050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6"/>
                </a:lnTo>
                <a:lnTo>
                  <a:pt x="14192" y="17050"/>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1678" name="Полилиния: фигура 1677">
            <a:extLst>
              <a:ext uri="{FF2B5EF4-FFF2-40B4-BE49-F238E27FC236}">
                <a16:creationId xmlns:a16="http://schemas.microsoft.com/office/drawing/2014/main" id="{32C73221-982E-DDD8-7A11-AC8DD43BA0E0}"/>
              </a:ext>
            </a:extLst>
          </p:cNvPr>
          <p:cNvSpPr/>
          <p:nvPr/>
        </p:nvSpPr>
        <p:spPr>
          <a:xfrm>
            <a:off x="11030715" y="3000867"/>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79" name="Полилиния: фигура 1678">
            <a:extLst>
              <a:ext uri="{FF2B5EF4-FFF2-40B4-BE49-F238E27FC236}">
                <a16:creationId xmlns:a16="http://schemas.microsoft.com/office/drawing/2014/main" id="{1BAE05F0-CC37-D5D4-2145-60833344FCAA}"/>
              </a:ext>
            </a:extLst>
          </p:cNvPr>
          <p:cNvSpPr/>
          <p:nvPr/>
        </p:nvSpPr>
        <p:spPr>
          <a:xfrm>
            <a:off x="11030715" y="3000867"/>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680" name="Полилиния: фигура 1679">
            <a:extLst>
              <a:ext uri="{FF2B5EF4-FFF2-40B4-BE49-F238E27FC236}">
                <a16:creationId xmlns:a16="http://schemas.microsoft.com/office/drawing/2014/main" id="{39223618-944B-0D26-C6BF-C2966846F81E}"/>
              </a:ext>
            </a:extLst>
          </p:cNvPr>
          <p:cNvSpPr/>
          <p:nvPr/>
        </p:nvSpPr>
        <p:spPr>
          <a:xfrm>
            <a:off x="10898127" y="3041062"/>
            <a:ext cx="74104" cy="60674"/>
          </a:xfrm>
          <a:custGeom>
            <a:avLst/>
            <a:gdLst>
              <a:gd name="connsiteX0" fmla="*/ 74105 w 74104"/>
              <a:gd name="connsiteY0" fmla="*/ 0 h 60674"/>
              <a:gd name="connsiteX1" fmla="*/ 0 w 74104"/>
              <a:gd name="connsiteY1" fmla="*/ 43625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5"/>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1681" name="Полилиния: фигура 1680">
            <a:extLst>
              <a:ext uri="{FF2B5EF4-FFF2-40B4-BE49-F238E27FC236}">
                <a16:creationId xmlns:a16="http://schemas.microsoft.com/office/drawing/2014/main" id="{8E2D5D2C-6BEC-259F-90A1-2DDA499C6654}"/>
              </a:ext>
            </a:extLst>
          </p:cNvPr>
          <p:cNvSpPr/>
          <p:nvPr/>
        </p:nvSpPr>
        <p:spPr>
          <a:xfrm>
            <a:off x="10898127" y="3041062"/>
            <a:ext cx="74104" cy="60674"/>
          </a:xfrm>
          <a:custGeom>
            <a:avLst/>
            <a:gdLst>
              <a:gd name="connsiteX0" fmla="*/ 0 w 74104"/>
              <a:gd name="connsiteY0" fmla="*/ 43625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5" y="17050"/>
                </a:lnTo>
                <a:lnTo>
                  <a:pt x="74105"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682" name="Полилиния: фигура 1681">
            <a:extLst>
              <a:ext uri="{FF2B5EF4-FFF2-40B4-BE49-F238E27FC236}">
                <a16:creationId xmlns:a16="http://schemas.microsoft.com/office/drawing/2014/main" id="{1C73BA77-0754-05B9-CAEC-F249A5411D59}"/>
              </a:ext>
            </a:extLst>
          </p:cNvPr>
          <p:cNvSpPr/>
          <p:nvPr/>
        </p:nvSpPr>
        <p:spPr>
          <a:xfrm>
            <a:off x="10995949" y="2825607"/>
            <a:ext cx="46482" cy="44005"/>
          </a:xfrm>
          <a:custGeom>
            <a:avLst/>
            <a:gdLst>
              <a:gd name="connsiteX0" fmla="*/ 0 w 46482"/>
              <a:gd name="connsiteY0" fmla="*/ 44005 h 44005"/>
              <a:gd name="connsiteX1" fmla="*/ 46482 w 46482"/>
              <a:gd name="connsiteY1" fmla="*/ 16954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6954"/>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683" name="Полилиния: фигура 1682">
            <a:extLst>
              <a:ext uri="{FF2B5EF4-FFF2-40B4-BE49-F238E27FC236}">
                <a16:creationId xmlns:a16="http://schemas.microsoft.com/office/drawing/2014/main" id="{F4FF806F-731E-92D3-6AE3-93406635BC6B}"/>
              </a:ext>
            </a:extLst>
          </p:cNvPr>
          <p:cNvSpPr/>
          <p:nvPr/>
        </p:nvSpPr>
        <p:spPr>
          <a:xfrm>
            <a:off x="10995949" y="2825607"/>
            <a:ext cx="46482" cy="44005"/>
          </a:xfrm>
          <a:custGeom>
            <a:avLst/>
            <a:gdLst>
              <a:gd name="connsiteX0" fmla="*/ 46482 w 46482"/>
              <a:gd name="connsiteY0" fmla="*/ 16954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6954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6954"/>
                </a:moveTo>
                <a:lnTo>
                  <a:pt x="46482" y="0"/>
                </a:lnTo>
                <a:lnTo>
                  <a:pt x="0" y="26956"/>
                </a:lnTo>
                <a:lnTo>
                  <a:pt x="0" y="44005"/>
                </a:lnTo>
                <a:lnTo>
                  <a:pt x="46482" y="16954"/>
                </a:lnTo>
                <a:close/>
              </a:path>
            </a:pathLst>
          </a:custGeom>
          <a:noFill/>
          <a:ln w="1270" cap="flat">
            <a:solidFill>
              <a:srgbClr val="000000">
                <a:alpha val="0"/>
              </a:srgbClr>
            </a:solidFill>
            <a:prstDash val="solid"/>
            <a:miter/>
          </a:ln>
        </p:spPr>
        <p:txBody>
          <a:bodyPr rtlCol="0" anchor="ctr"/>
          <a:lstStyle/>
          <a:p>
            <a:endParaRPr lang="ru-RU"/>
          </a:p>
        </p:txBody>
      </p:sp>
      <p:sp>
        <p:nvSpPr>
          <p:cNvPr id="1684" name="Полилиния: фигура 1683">
            <a:extLst>
              <a:ext uri="{FF2B5EF4-FFF2-40B4-BE49-F238E27FC236}">
                <a16:creationId xmlns:a16="http://schemas.microsoft.com/office/drawing/2014/main" id="{D075BB52-2201-9904-9F9A-353B12C1FAA5}"/>
              </a:ext>
            </a:extLst>
          </p:cNvPr>
          <p:cNvSpPr/>
          <p:nvPr/>
        </p:nvSpPr>
        <p:spPr>
          <a:xfrm>
            <a:off x="10928322" y="2858468"/>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685" name="Полилиния: фигура 1684">
            <a:extLst>
              <a:ext uri="{FF2B5EF4-FFF2-40B4-BE49-F238E27FC236}">
                <a16:creationId xmlns:a16="http://schemas.microsoft.com/office/drawing/2014/main" id="{D998CC11-2FA9-0E91-DB7A-5F4619FE3FC7}"/>
              </a:ext>
            </a:extLst>
          </p:cNvPr>
          <p:cNvSpPr/>
          <p:nvPr/>
        </p:nvSpPr>
        <p:spPr>
          <a:xfrm>
            <a:off x="10928322" y="2858468"/>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1686" name="Полилиния: фигура 1685">
            <a:extLst>
              <a:ext uri="{FF2B5EF4-FFF2-40B4-BE49-F238E27FC236}">
                <a16:creationId xmlns:a16="http://schemas.microsoft.com/office/drawing/2014/main" id="{6AFC44F2-1DF5-3F68-A0A1-99400B3CC565}"/>
              </a:ext>
            </a:extLst>
          </p:cNvPr>
          <p:cNvSpPr/>
          <p:nvPr/>
        </p:nvSpPr>
        <p:spPr>
          <a:xfrm>
            <a:off x="10960516" y="2892853"/>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87" name="Полилиния: фигура 1686">
            <a:extLst>
              <a:ext uri="{FF2B5EF4-FFF2-40B4-BE49-F238E27FC236}">
                <a16:creationId xmlns:a16="http://schemas.microsoft.com/office/drawing/2014/main" id="{BEA1284A-9CD8-19C4-403B-619B5DB1DD11}"/>
              </a:ext>
            </a:extLst>
          </p:cNvPr>
          <p:cNvSpPr/>
          <p:nvPr/>
        </p:nvSpPr>
        <p:spPr>
          <a:xfrm>
            <a:off x="10960516" y="2892853"/>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688" name="Полилиния: фигура 1687">
            <a:extLst>
              <a:ext uri="{FF2B5EF4-FFF2-40B4-BE49-F238E27FC236}">
                <a16:creationId xmlns:a16="http://schemas.microsoft.com/office/drawing/2014/main" id="{EAC410D5-C137-43BE-12BA-A95052642118}"/>
              </a:ext>
            </a:extLst>
          </p:cNvPr>
          <p:cNvSpPr/>
          <p:nvPr/>
        </p:nvSpPr>
        <p:spPr>
          <a:xfrm>
            <a:off x="11030715" y="285218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89" name="Полилиния: фигура 1688">
            <a:extLst>
              <a:ext uri="{FF2B5EF4-FFF2-40B4-BE49-F238E27FC236}">
                <a16:creationId xmlns:a16="http://schemas.microsoft.com/office/drawing/2014/main" id="{4F7C9180-701C-88E1-F20E-E3E188960A20}"/>
              </a:ext>
            </a:extLst>
          </p:cNvPr>
          <p:cNvSpPr/>
          <p:nvPr/>
        </p:nvSpPr>
        <p:spPr>
          <a:xfrm>
            <a:off x="11030715" y="285218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690" name="Полилиния: фигура 1689">
            <a:extLst>
              <a:ext uri="{FF2B5EF4-FFF2-40B4-BE49-F238E27FC236}">
                <a16:creationId xmlns:a16="http://schemas.microsoft.com/office/drawing/2014/main" id="{5B0832B3-0EBF-D31A-D84B-A2AE6CB005E8}"/>
              </a:ext>
            </a:extLst>
          </p:cNvPr>
          <p:cNvSpPr/>
          <p:nvPr/>
        </p:nvSpPr>
        <p:spPr>
          <a:xfrm>
            <a:off x="10979471" y="2863612"/>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91" name="Полилиния: фигура 1690">
            <a:extLst>
              <a:ext uri="{FF2B5EF4-FFF2-40B4-BE49-F238E27FC236}">
                <a16:creationId xmlns:a16="http://schemas.microsoft.com/office/drawing/2014/main" id="{CF69A0B4-50F0-5336-EB89-49C3B31A47F2}"/>
              </a:ext>
            </a:extLst>
          </p:cNvPr>
          <p:cNvSpPr/>
          <p:nvPr/>
        </p:nvSpPr>
        <p:spPr>
          <a:xfrm>
            <a:off x="10979471" y="2863612"/>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692" name="Полилиния: фигура 1691">
            <a:extLst>
              <a:ext uri="{FF2B5EF4-FFF2-40B4-BE49-F238E27FC236}">
                <a16:creationId xmlns:a16="http://schemas.microsoft.com/office/drawing/2014/main" id="{968BC840-5CCF-8B07-57DD-ECD9C28D0AB0}"/>
              </a:ext>
            </a:extLst>
          </p:cNvPr>
          <p:cNvSpPr/>
          <p:nvPr/>
        </p:nvSpPr>
        <p:spPr>
          <a:xfrm>
            <a:off x="10979471" y="2912094"/>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693" name="Полилиния: фигура 1692">
            <a:extLst>
              <a:ext uri="{FF2B5EF4-FFF2-40B4-BE49-F238E27FC236}">
                <a16:creationId xmlns:a16="http://schemas.microsoft.com/office/drawing/2014/main" id="{1CDF4CEE-94A2-1F65-1ADF-E075C9F2299F}"/>
              </a:ext>
            </a:extLst>
          </p:cNvPr>
          <p:cNvSpPr/>
          <p:nvPr/>
        </p:nvSpPr>
        <p:spPr>
          <a:xfrm>
            <a:off x="10979471" y="2912094"/>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694" name="Полилиния: фигура 1693">
            <a:extLst>
              <a:ext uri="{FF2B5EF4-FFF2-40B4-BE49-F238E27FC236}">
                <a16:creationId xmlns:a16="http://schemas.microsoft.com/office/drawing/2014/main" id="{32BCDC77-B16F-5004-F002-024819CA7533}"/>
              </a:ext>
            </a:extLst>
          </p:cNvPr>
          <p:cNvSpPr/>
          <p:nvPr/>
        </p:nvSpPr>
        <p:spPr>
          <a:xfrm>
            <a:off x="10898127" y="2904283"/>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695" name="Полилиния: фигура 1694">
            <a:extLst>
              <a:ext uri="{FF2B5EF4-FFF2-40B4-BE49-F238E27FC236}">
                <a16:creationId xmlns:a16="http://schemas.microsoft.com/office/drawing/2014/main" id="{1DEC8526-4C2F-457F-5653-960784F626E6}"/>
              </a:ext>
            </a:extLst>
          </p:cNvPr>
          <p:cNvSpPr/>
          <p:nvPr/>
        </p:nvSpPr>
        <p:spPr>
          <a:xfrm>
            <a:off x="10898127" y="2904283"/>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696" name="Полилиния: фигура 1695">
            <a:extLst>
              <a:ext uri="{FF2B5EF4-FFF2-40B4-BE49-F238E27FC236}">
                <a16:creationId xmlns:a16="http://schemas.microsoft.com/office/drawing/2014/main" id="{F18E35DA-50B5-C694-1D0C-68561010EC17}"/>
              </a:ext>
            </a:extLst>
          </p:cNvPr>
          <p:cNvSpPr/>
          <p:nvPr/>
        </p:nvSpPr>
        <p:spPr>
          <a:xfrm>
            <a:off x="10898127" y="2932858"/>
            <a:ext cx="45529" cy="44005"/>
          </a:xfrm>
          <a:custGeom>
            <a:avLst/>
            <a:gdLst>
              <a:gd name="connsiteX0" fmla="*/ 45530 w 45529"/>
              <a:gd name="connsiteY0" fmla="*/ 0 h 44005"/>
              <a:gd name="connsiteX1" fmla="*/ 0 w 45529"/>
              <a:gd name="connsiteY1" fmla="*/ 26956 h 44005"/>
              <a:gd name="connsiteX2" fmla="*/ 0 w 45529"/>
              <a:gd name="connsiteY2" fmla="*/ 44006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6"/>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1697" name="Полилиния: фигура 1696">
            <a:extLst>
              <a:ext uri="{FF2B5EF4-FFF2-40B4-BE49-F238E27FC236}">
                <a16:creationId xmlns:a16="http://schemas.microsoft.com/office/drawing/2014/main" id="{85F65F78-FC31-3331-5EAE-8D9B59410839}"/>
              </a:ext>
            </a:extLst>
          </p:cNvPr>
          <p:cNvSpPr/>
          <p:nvPr/>
        </p:nvSpPr>
        <p:spPr>
          <a:xfrm>
            <a:off x="10898127" y="2932858"/>
            <a:ext cx="45529" cy="44005"/>
          </a:xfrm>
          <a:custGeom>
            <a:avLst/>
            <a:gdLst>
              <a:gd name="connsiteX0" fmla="*/ 0 w 45529"/>
              <a:gd name="connsiteY0" fmla="*/ 26956 h 44005"/>
              <a:gd name="connsiteX1" fmla="*/ 0 w 45529"/>
              <a:gd name="connsiteY1" fmla="*/ 44006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6"/>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698" name="Полилиния: фигура 1697">
            <a:extLst>
              <a:ext uri="{FF2B5EF4-FFF2-40B4-BE49-F238E27FC236}">
                <a16:creationId xmlns:a16="http://schemas.microsoft.com/office/drawing/2014/main" id="{B0ACA901-F421-6CE9-D95D-84F0144278CB}"/>
              </a:ext>
            </a:extLst>
          </p:cNvPr>
          <p:cNvSpPr/>
          <p:nvPr/>
        </p:nvSpPr>
        <p:spPr>
          <a:xfrm>
            <a:off x="11030715" y="290104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699" name="Полилиния: фигура 1698">
            <a:extLst>
              <a:ext uri="{FF2B5EF4-FFF2-40B4-BE49-F238E27FC236}">
                <a16:creationId xmlns:a16="http://schemas.microsoft.com/office/drawing/2014/main" id="{B09137A1-DDF5-2E42-07F9-24673D34F170}"/>
              </a:ext>
            </a:extLst>
          </p:cNvPr>
          <p:cNvSpPr/>
          <p:nvPr/>
        </p:nvSpPr>
        <p:spPr>
          <a:xfrm>
            <a:off x="11030715" y="290104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700" name="Полилиния: фигура 1699">
            <a:extLst>
              <a:ext uri="{FF2B5EF4-FFF2-40B4-BE49-F238E27FC236}">
                <a16:creationId xmlns:a16="http://schemas.microsoft.com/office/drawing/2014/main" id="{2D65165F-37BB-0AD3-D940-9650BB5A588C}"/>
              </a:ext>
            </a:extLst>
          </p:cNvPr>
          <p:cNvSpPr/>
          <p:nvPr/>
        </p:nvSpPr>
        <p:spPr>
          <a:xfrm>
            <a:off x="10898127" y="2941145"/>
            <a:ext cx="74104" cy="60769"/>
          </a:xfrm>
          <a:custGeom>
            <a:avLst/>
            <a:gdLst>
              <a:gd name="connsiteX0" fmla="*/ 74105 w 74104"/>
              <a:gd name="connsiteY0" fmla="*/ 0 h 60769"/>
              <a:gd name="connsiteX1" fmla="*/ 0 w 74104"/>
              <a:gd name="connsiteY1" fmla="*/ 43720 h 60769"/>
              <a:gd name="connsiteX2" fmla="*/ 0 w 74104"/>
              <a:gd name="connsiteY2" fmla="*/ 60769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69"/>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1701" name="Полилиния: фигура 1700">
            <a:extLst>
              <a:ext uri="{FF2B5EF4-FFF2-40B4-BE49-F238E27FC236}">
                <a16:creationId xmlns:a16="http://schemas.microsoft.com/office/drawing/2014/main" id="{1031018B-C9E7-A0D0-EA52-7DC5A4E650A0}"/>
              </a:ext>
            </a:extLst>
          </p:cNvPr>
          <p:cNvSpPr/>
          <p:nvPr/>
        </p:nvSpPr>
        <p:spPr>
          <a:xfrm>
            <a:off x="10898127" y="2941145"/>
            <a:ext cx="74104" cy="60769"/>
          </a:xfrm>
          <a:custGeom>
            <a:avLst/>
            <a:gdLst>
              <a:gd name="connsiteX0" fmla="*/ 0 w 74104"/>
              <a:gd name="connsiteY0" fmla="*/ 43720 h 60769"/>
              <a:gd name="connsiteX1" fmla="*/ 0 w 74104"/>
              <a:gd name="connsiteY1" fmla="*/ 60769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702" name="Полилиния: фигура 1701">
            <a:extLst>
              <a:ext uri="{FF2B5EF4-FFF2-40B4-BE49-F238E27FC236}">
                <a16:creationId xmlns:a16="http://schemas.microsoft.com/office/drawing/2014/main" id="{068A9BFF-1055-FAE0-0E78-D85E7BBEDEC2}"/>
              </a:ext>
            </a:extLst>
          </p:cNvPr>
          <p:cNvSpPr/>
          <p:nvPr/>
        </p:nvSpPr>
        <p:spPr>
          <a:xfrm>
            <a:off x="10979471" y="3163744"/>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1703" name="Полилиния: фигура 1702">
            <a:extLst>
              <a:ext uri="{FF2B5EF4-FFF2-40B4-BE49-F238E27FC236}">
                <a16:creationId xmlns:a16="http://schemas.microsoft.com/office/drawing/2014/main" id="{E1431276-5EF5-A0C2-B9E2-7F010A3F1D34}"/>
              </a:ext>
            </a:extLst>
          </p:cNvPr>
          <p:cNvSpPr/>
          <p:nvPr/>
        </p:nvSpPr>
        <p:spPr>
          <a:xfrm>
            <a:off x="10979471" y="3163744"/>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704" name="Полилиния: фигура 1703">
            <a:extLst>
              <a:ext uri="{FF2B5EF4-FFF2-40B4-BE49-F238E27FC236}">
                <a16:creationId xmlns:a16="http://schemas.microsoft.com/office/drawing/2014/main" id="{6427932D-3621-EC86-C801-F90A2319CE8C}"/>
              </a:ext>
            </a:extLst>
          </p:cNvPr>
          <p:cNvSpPr/>
          <p:nvPr/>
        </p:nvSpPr>
        <p:spPr>
          <a:xfrm>
            <a:off x="10898127" y="3184414"/>
            <a:ext cx="45529" cy="44005"/>
          </a:xfrm>
          <a:custGeom>
            <a:avLst/>
            <a:gdLst>
              <a:gd name="connsiteX0" fmla="*/ 45530 w 45529"/>
              <a:gd name="connsiteY0" fmla="*/ 0 h 44005"/>
              <a:gd name="connsiteX1" fmla="*/ 0 w 45529"/>
              <a:gd name="connsiteY1" fmla="*/ 26956 h 44005"/>
              <a:gd name="connsiteX2" fmla="*/ 0 w 45529"/>
              <a:gd name="connsiteY2" fmla="*/ 44005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5"/>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1705" name="Полилиния: фигура 1704">
            <a:extLst>
              <a:ext uri="{FF2B5EF4-FFF2-40B4-BE49-F238E27FC236}">
                <a16:creationId xmlns:a16="http://schemas.microsoft.com/office/drawing/2014/main" id="{B08B45FD-C946-CD91-BC5E-A2CE768BD554}"/>
              </a:ext>
            </a:extLst>
          </p:cNvPr>
          <p:cNvSpPr/>
          <p:nvPr/>
        </p:nvSpPr>
        <p:spPr>
          <a:xfrm>
            <a:off x="10898127" y="3184414"/>
            <a:ext cx="45529" cy="44005"/>
          </a:xfrm>
          <a:custGeom>
            <a:avLst/>
            <a:gdLst>
              <a:gd name="connsiteX0" fmla="*/ 0 w 45529"/>
              <a:gd name="connsiteY0" fmla="*/ 26956 h 44005"/>
              <a:gd name="connsiteX1" fmla="*/ 0 w 45529"/>
              <a:gd name="connsiteY1" fmla="*/ 44005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706" name="Полилиния: фигура 1705">
            <a:extLst>
              <a:ext uri="{FF2B5EF4-FFF2-40B4-BE49-F238E27FC236}">
                <a16:creationId xmlns:a16="http://schemas.microsoft.com/office/drawing/2014/main" id="{C1E6DFBF-A73B-F1EF-C69C-0D38CE5B32C1}"/>
              </a:ext>
            </a:extLst>
          </p:cNvPr>
          <p:cNvSpPr/>
          <p:nvPr/>
        </p:nvSpPr>
        <p:spPr>
          <a:xfrm>
            <a:off x="11030715" y="3152600"/>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1707" name="Полилиния: фигура 1706">
            <a:extLst>
              <a:ext uri="{FF2B5EF4-FFF2-40B4-BE49-F238E27FC236}">
                <a16:creationId xmlns:a16="http://schemas.microsoft.com/office/drawing/2014/main" id="{8A0DE4CA-37C3-FC4A-4065-EB37DA3136F8}"/>
              </a:ext>
            </a:extLst>
          </p:cNvPr>
          <p:cNvSpPr/>
          <p:nvPr/>
        </p:nvSpPr>
        <p:spPr>
          <a:xfrm>
            <a:off x="11030715" y="3152600"/>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708" name="Полилиния: фигура 1707">
            <a:extLst>
              <a:ext uri="{FF2B5EF4-FFF2-40B4-BE49-F238E27FC236}">
                <a16:creationId xmlns:a16="http://schemas.microsoft.com/office/drawing/2014/main" id="{260F71DD-945B-6084-4C2C-A0E678DF6CFC}"/>
              </a:ext>
            </a:extLst>
          </p:cNvPr>
          <p:cNvSpPr/>
          <p:nvPr/>
        </p:nvSpPr>
        <p:spPr>
          <a:xfrm>
            <a:off x="10898127" y="3192796"/>
            <a:ext cx="74104" cy="60674"/>
          </a:xfrm>
          <a:custGeom>
            <a:avLst/>
            <a:gdLst>
              <a:gd name="connsiteX0" fmla="*/ 74105 w 74104"/>
              <a:gd name="connsiteY0" fmla="*/ 0 h 60674"/>
              <a:gd name="connsiteX1" fmla="*/ 0 w 74104"/>
              <a:gd name="connsiteY1" fmla="*/ 43625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5"/>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1709" name="Полилиния: фигура 1708">
            <a:extLst>
              <a:ext uri="{FF2B5EF4-FFF2-40B4-BE49-F238E27FC236}">
                <a16:creationId xmlns:a16="http://schemas.microsoft.com/office/drawing/2014/main" id="{91ADD96C-CD82-5C23-67EF-57D164DB696E}"/>
              </a:ext>
            </a:extLst>
          </p:cNvPr>
          <p:cNvSpPr/>
          <p:nvPr/>
        </p:nvSpPr>
        <p:spPr>
          <a:xfrm>
            <a:off x="10898127" y="3192796"/>
            <a:ext cx="74104" cy="60674"/>
          </a:xfrm>
          <a:custGeom>
            <a:avLst/>
            <a:gdLst>
              <a:gd name="connsiteX0" fmla="*/ 0 w 74104"/>
              <a:gd name="connsiteY0" fmla="*/ 43625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5" y="17050"/>
                </a:lnTo>
                <a:lnTo>
                  <a:pt x="74105"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1710" name="Полилиния: фигура 1709">
            <a:extLst>
              <a:ext uri="{FF2B5EF4-FFF2-40B4-BE49-F238E27FC236}">
                <a16:creationId xmlns:a16="http://schemas.microsoft.com/office/drawing/2014/main" id="{49DB6850-3EA2-D57D-DBA8-5B581D451714}"/>
              </a:ext>
            </a:extLst>
          </p:cNvPr>
          <p:cNvSpPr/>
          <p:nvPr/>
        </p:nvSpPr>
        <p:spPr>
          <a:xfrm>
            <a:off x="10686577" y="2782935"/>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711" name="Полилиния: фигура 1710">
            <a:extLst>
              <a:ext uri="{FF2B5EF4-FFF2-40B4-BE49-F238E27FC236}">
                <a16:creationId xmlns:a16="http://schemas.microsoft.com/office/drawing/2014/main" id="{5158151E-98BF-40E1-BD33-D4902BD7FE60}"/>
              </a:ext>
            </a:extLst>
          </p:cNvPr>
          <p:cNvSpPr/>
          <p:nvPr/>
        </p:nvSpPr>
        <p:spPr>
          <a:xfrm>
            <a:off x="10686577" y="2782935"/>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12" name="Полилиния: фигура 1711">
            <a:extLst>
              <a:ext uri="{FF2B5EF4-FFF2-40B4-BE49-F238E27FC236}">
                <a16:creationId xmlns:a16="http://schemas.microsoft.com/office/drawing/2014/main" id="{52A35BD8-6DED-F5DA-812E-0E09CD83D3C3}"/>
              </a:ext>
            </a:extLst>
          </p:cNvPr>
          <p:cNvSpPr/>
          <p:nvPr/>
        </p:nvSpPr>
        <p:spPr>
          <a:xfrm>
            <a:off x="10686577" y="2819034"/>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1713" name="Полилиния: фигура 1712">
            <a:extLst>
              <a:ext uri="{FF2B5EF4-FFF2-40B4-BE49-F238E27FC236}">
                <a16:creationId xmlns:a16="http://schemas.microsoft.com/office/drawing/2014/main" id="{15EB6FC5-E63A-C441-48F9-A6FFEFA4ACBE}"/>
              </a:ext>
            </a:extLst>
          </p:cNvPr>
          <p:cNvSpPr/>
          <p:nvPr/>
        </p:nvSpPr>
        <p:spPr>
          <a:xfrm>
            <a:off x="10686577" y="2819034"/>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14" name="Полилиния: фигура 1713">
            <a:extLst>
              <a:ext uri="{FF2B5EF4-FFF2-40B4-BE49-F238E27FC236}">
                <a16:creationId xmlns:a16="http://schemas.microsoft.com/office/drawing/2014/main" id="{36342EC3-9BF2-4AA9-77A9-21291BD2048D}"/>
              </a:ext>
            </a:extLst>
          </p:cNvPr>
          <p:cNvSpPr/>
          <p:nvPr/>
        </p:nvSpPr>
        <p:spPr>
          <a:xfrm>
            <a:off x="10686577" y="2907236"/>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715" name="Полилиния: фигура 1714">
            <a:extLst>
              <a:ext uri="{FF2B5EF4-FFF2-40B4-BE49-F238E27FC236}">
                <a16:creationId xmlns:a16="http://schemas.microsoft.com/office/drawing/2014/main" id="{54285912-371A-F5F3-9D1D-06F4F355FA4C}"/>
              </a:ext>
            </a:extLst>
          </p:cNvPr>
          <p:cNvSpPr/>
          <p:nvPr/>
        </p:nvSpPr>
        <p:spPr>
          <a:xfrm>
            <a:off x="10686577" y="2907236"/>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16" name="Полилиния: фигура 1715">
            <a:extLst>
              <a:ext uri="{FF2B5EF4-FFF2-40B4-BE49-F238E27FC236}">
                <a16:creationId xmlns:a16="http://schemas.microsoft.com/office/drawing/2014/main" id="{2745E3DC-FCA4-B851-B62E-F8B00C2183BA}"/>
              </a:ext>
            </a:extLst>
          </p:cNvPr>
          <p:cNvSpPr/>
          <p:nvPr/>
        </p:nvSpPr>
        <p:spPr>
          <a:xfrm>
            <a:off x="10686577" y="2961529"/>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1717" name="Полилиния: фигура 1716">
            <a:extLst>
              <a:ext uri="{FF2B5EF4-FFF2-40B4-BE49-F238E27FC236}">
                <a16:creationId xmlns:a16="http://schemas.microsoft.com/office/drawing/2014/main" id="{C4BF083B-3913-3B94-D4CF-BA9249A06FCA}"/>
              </a:ext>
            </a:extLst>
          </p:cNvPr>
          <p:cNvSpPr/>
          <p:nvPr/>
        </p:nvSpPr>
        <p:spPr>
          <a:xfrm>
            <a:off x="10686577" y="2961529"/>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18" name="Полилиния: фигура 1717">
            <a:extLst>
              <a:ext uri="{FF2B5EF4-FFF2-40B4-BE49-F238E27FC236}">
                <a16:creationId xmlns:a16="http://schemas.microsoft.com/office/drawing/2014/main" id="{63559FDA-13D4-4881-D20E-1F78580F0EC6}"/>
              </a:ext>
            </a:extLst>
          </p:cNvPr>
          <p:cNvSpPr/>
          <p:nvPr/>
        </p:nvSpPr>
        <p:spPr>
          <a:xfrm>
            <a:off x="10686577" y="2995533"/>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719" name="Полилиния: фигура 1718">
            <a:extLst>
              <a:ext uri="{FF2B5EF4-FFF2-40B4-BE49-F238E27FC236}">
                <a16:creationId xmlns:a16="http://schemas.microsoft.com/office/drawing/2014/main" id="{31F8925B-DB5A-BA79-C452-026A640A739B}"/>
              </a:ext>
            </a:extLst>
          </p:cNvPr>
          <p:cNvSpPr/>
          <p:nvPr/>
        </p:nvSpPr>
        <p:spPr>
          <a:xfrm>
            <a:off x="10686577" y="2995533"/>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20" name="Полилиния: фигура 1719">
            <a:extLst>
              <a:ext uri="{FF2B5EF4-FFF2-40B4-BE49-F238E27FC236}">
                <a16:creationId xmlns:a16="http://schemas.microsoft.com/office/drawing/2014/main" id="{38D2AB0B-270B-B515-2A02-ED31D89B659F}"/>
              </a:ext>
            </a:extLst>
          </p:cNvPr>
          <p:cNvSpPr/>
          <p:nvPr/>
        </p:nvSpPr>
        <p:spPr>
          <a:xfrm>
            <a:off x="10686577" y="3083830"/>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721" name="Полилиния: фигура 1720">
            <a:extLst>
              <a:ext uri="{FF2B5EF4-FFF2-40B4-BE49-F238E27FC236}">
                <a16:creationId xmlns:a16="http://schemas.microsoft.com/office/drawing/2014/main" id="{CAA7C1FB-C1F6-42C5-4BE5-2F48D008892D}"/>
              </a:ext>
            </a:extLst>
          </p:cNvPr>
          <p:cNvSpPr/>
          <p:nvPr/>
        </p:nvSpPr>
        <p:spPr>
          <a:xfrm>
            <a:off x="10686577" y="3083830"/>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22" name="Полилиния: фигура 1721">
            <a:extLst>
              <a:ext uri="{FF2B5EF4-FFF2-40B4-BE49-F238E27FC236}">
                <a16:creationId xmlns:a16="http://schemas.microsoft.com/office/drawing/2014/main" id="{D4613A36-15A6-FCE2-FD32-EB8D878CF6AD}"/>
              </a:ext>
            </a:extLst>
          </p:cNvPr>
          <p:cNvSpPr/>
          <p:nvPr/>
        </p:nvSpPr>
        <p:spPr>
          <a:xfrm>
            <a:off x="10686577" y="3134693"/>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723" name="Полилиния: фигура 1722">
            <a:extLst>
              <a:ext uri="{FF2B5EF4-FFF2-40B4-BE49-F238E27FC236}">
                <a16:creationId xmlns:a16="http://schemas.microsoft.com/office/drawing/2014/main" id="{945ECC43-F0DF-DCA8-2A1C-8CCF43D8AF22}"/>
              </a:ext>
            </a:extLst>
          </p:cNvPr>
          <p:cNvSpPr/>
          <p:nvPr/>
        </p:nvSpPr>
        <p:spPr>
          <a:xfrm>
            <a:off x="10686577" y="3134693"/>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724" name="Полилиния: фигура 1723">
            <a:extLst>
              <a:ext uri="{FF2B5EF4-FFF2-40B4-BE49-F238E27FC236}">
                <a16:creationId xmlns:a16="http://schemas.microsoft.com/office/drawing/2014/main" id="{8E284880-FCC5-0F7C-A263-8F9AB6C4576A}"/>
              </a:ext>
            </a:extLst>
          </p:cNvPr>
          <p:cNvSpPr/>
          <p:nvPr/>
        </p:nvSpPr>
        <p:spPr>
          <a:xfrm>
            <a:off x="10697816" y="2574790"/>
            <a:ext cx="339185" cy="213002"/>
          </a:xfrm>
          <a:custGeom>
            <a:avLst/>
            <a:gdLst>
              <a:gd name="connsiteX0" fmla="*/ 336613 w 339185"/>
              <a:gd name="connsiteY0" fmla="*/ 103465 h 213002"/>
              <a:gd name="connsiteX1" fmla="*/ 337090 w 339185"/>
              <a:gd name="connsiteY1" fmla="*/ 103180 h 213002"/>
              <a:gd name="connsiteX2" fmla="*/ 336613 w 339185"/>
              <a:gd name="connsiteY2" fmla="*/ 103465 h 213002"/>
              <a:gd name="connsiteX3" fmla="*/ 335852 w 339185"/>
              <a:gd name="connsiteY3" fmla="*/ 104132 h 213002"/>
              <a:gd name="connsiteX4" fmla="*/ 336138 w 339185"/>
              <a:gd name="connsiteY4" fmla="*/ 103942 h 213002"/>
              <a:gd name="connsiteX5" fmla="*/ 335852 w 339185"/>
              <a:gd name="connsiteY5" fmla="*/ 104132 h 213002"/>
              <a:gd name="connsiteX6" fmla="*/ 338042 w 339185"/>
              <a:gd name="connsiteY6" fmla="*/ 101941 h 213002"/>
              <a:gd name="connsiteX7" fmla="*/ 338328 w 339185"/>
              <a:gd name="connsiteY7" fmla="*/ 101656 h 213002"/>
              <a:gd name="connsiteX8" fmla="*/ 338042 w 339185"/>
              <a:gd name="connsiteY8" fmla="*/ 101941 h 213002"/>
              <a:gd name="connsiteX9" fmla="*/ 337471 w 339185"/>
              <a:gd name="connsiteY9" fmla="*/ 102703 h 213002"/>
              <a:gd name="connsiteX10" fmla="*/ 337662 w 339185"/>
              <a:gd name="connsiteY10" fmla="*/ 102418 h 213002"/>
              <a:gd name="connsiteX11" fmla="*/ 337471 w 339185"/>
              <a:gd name="connsiteY11" fmla="*/ 102703 h 213002"/>
              <a:gd name="connsiteX12" fmla="*/ 338900 w 339185"/>
              <a:gd name="connsiteY12" fmla="*/ 100322 h 213002"/>
              <a:gd name="connsiteX13" fmla="*/ 338900 w 339185"/>
              <a:gd name="connsiteY13" fmla="*/ 99941 h 213002"/>
              <a:gd name="connsiteX14" fmla="*/ 338900 w 339185"/>
              <a:gd name="connsiteY14" fmla="*/ 100322 h 213002"/>
              <a:gd name="connsiteX15" fmla="*/ 338994 w 339185"/>
              <a:gd name="connsiteY15" fmla="*/ 99560 h 213002"/>
              <a:gd name="connsiteX16" fmla="*/ 339185 w 339185"/>
              <a:gd name="connsiteY16" fmla="*/ 99179 h 213002"/>
              <a:gd name="connsiteX17" fmla="*/ 338994 w 339185"/>
              <a:gd name="connsiteY17" fmla="*/ 99560 h 213002"/>
              <a:gd name="connsiteX18" fmla="*/ 338519 w 339185"/>
              <a:gd name="connsiteY18" fmla="*/ 101179 h 213002"/>
              <a:gd name="connsiteX19" fmla="*/ 338710 w 339185"/>
              <a:gd name="connsiteY19" fmla="*/ 100798 h 213002"/>
              <a:gd name="connsiteX20" fmla="*/ 338519 w 339185"/>
              <a:gd name="connsiteY20" fmla="*/ 101179 h 213002"/>
              <a:gd name="connsiteX21" fmla="*/ 667 w 339185"/>
              <a:gd name="connsiteY21" fmla="*/ 100608 h 213002"/>
              <a:gd name="connsiteX22" fmla="*/ 667 w 339185"/>
              <a:gd name="connsiteY22" fmla="*/ 100798 h 213002"/>
              <a:gd name="connsiteX23" fmla="*/ 667 w 339185"/>
              <a:gd name="connsiteY23" fmla="*/ 100608 h 213002"/>
              <a:gd name="connsiteX24" fmla="*/ 3049 w 339185"/>
              <a:gd name="connsiteY24" fmla="*/ 103751 h 213002"/>
              <a:gd name="connsiteX25" fmla="*/ 3144 w 339185"/>
              <a:gd name="connsiteY25" fmla="*/ 103942 h 213002"/>
              <a:gd name="connsiteX26" fmla="*/ 3049 w 339185"/>
              <a:gd name="connsiteY26" fmla="*/ 103751 h 213002"/>
              <a:gd name="connsiteX27" fmla="*/ 2000 w 339185"/>
              <a:gd name="connsiteY27" fmla="*/ 102894 h 213002"/>
              <a:gd name="connsiteX28" fmla="*/ 2286 w 339185"/>
              <a:gd name="connsiteY28" fmla="*/ 103084 h 213002"/>
              <a:gd name="connsiteX29" fmla="*/ 2000 w 339185"/>
              <a:gd name="connsiteY29" fmla="*/ 102894 h 213002"/>
              <a:gd name="connsiteX30" fmla="*/ 381 w 339185"/>
              <a:gd name="connsiteY30" fmla="*/ 99751 h 213002"/>
              <a:gd name="connsiteX31" fmla="*/ 381 w 339185"/>
              <a:gd name="connsiteY31" fmla="*/ 100036 h 213002"/>
              <a:gd name="connsiteX32" fmla="*/ 381 w 339185"/>
              <a:gd name="connsiteY32" fmla="*/ 99751 h 213002"/>
              <a:gd name="connsiteX33" fmla="*/ 286 w 339185"/>
              <a:gd name="connsiteY33" fmla="*/ 98893 h 213002"/>
              <a:gd name="connsiteX34" fmla="*/ 286 w 339185"/>
              <a:gd name="connsiteY34" fmla="*/ 98798 h 213002"/>
              <a:gd name="connsiteX35" fmla="*/ 0 w 339185"/>
              <a:gd name="connsiteY35" fmla="*/ 114324 h 213002"/>
              <a:gd name="connsiteX36" fmla="*/ 95 w 339185"/>
              <a:gd name="connsiteY36" fmla="*/ 115276 h 213002"/>
              <a:gd name="connsiteX37" fmla="*/ 191 w 339185"/>
              <a:gd name="connsiteY37" fmla="*/ 115562 h 213002"/>
              <a:gd name="connsiteX38" fmla="*/ 381 w 339185"/>
              <a:gd name="connsiteY38" fmla="*/ 116134 h 213002"/>
              <a:gd name="connsiteX39" fmla="*/ 477 w 339185"/>
              <a:gd name="connsiteY39" fmla="*/ 116324 h 213002"/>
              <a:gd name="connsiteX40" fmla="*/ 572 w 339185"/>
              <a:gd name="connsiteY40" fmla="*/ 116515 h 213002"/>
              <a:gd name="connsiteX41" fmla="*/ 857 w 339185"/>
              <a:gd name="connsiteY41" fmla="*/ 117277 h 213002"/>
              <a:gd name="connsiteX42" fmla="*/ 1048 w 339185"/>
              <a:gd name="connsiteY42" fmla="*/ 117467 h 213002"/>
              <a:gd name="connsiteX43" fmla="*/ 1810 w 339185"/>
              <a:gd name="connsiteY43" fmla="*/ 118420 h 213002"/>
              <a:gd name="connsiteX44" fmla="*/ 2000 w 339185"/>
              <a:gd name="connsiteY44" fmla="*/ 118610 h 213002"/>
              <a:gd name="connsiteX45" fmla="*/ 2858 w 339185"/>
              <a:gd name="connsiteY45" fmla="*/ 119277 h 213002"/>
              <a:gd name="connsiteX46" fmla="*/ 3144 w 339185"/>
              <a:gd name="connsiteY46" fmla="*/ 119563 h 213002"/>
              <a:gd name="connsiteX47" fmla="*/ 4287 w 339185"/>
              <a:gd name="connsiteY47" fmla="*/ 120325 h 213002"/>
              <a:gd name="connsiteX48" fmla="*/ 158496 w 339185"/>
              <a:gd name="connsiteY48" fmla="*/ 210526 h 213002"/>
              <a:gd name="connsiteX49" fmla="*/ 160782 w 339185"/>
              <a:gd name="connsiteY49" fmla="*/ 211574 h 213002"/>
              <a:gd name="connsiteX50" fmla="*/ 161734 w 339185"/>
              <a:gd name="connsiteY50" fmla="*/ 211860 h 213002"/>
              <a:gd name="connsiteX51" fmla="*/ 163449 w 339185"/>
              <a:gd name="connsiteY51" fmla="*/ 212431 h 213002"/>
              <a:gd name="connsiteX52" fmla="*/ 164592 w 339185"/>
              <a:gd name="connsiteY52" fmla="*/ 212622 h 213002"/>
              <a:gd name="connsiteX53" fmla="*/ 166212 w 339185"/>
              <a:gd name="connsiteY53" fmla="*/ 212812 h 213002"/>
              <a:gd name="connsiteX54" fmla="*/ 167450 w 339185"/>
              <a:gd name="connsiteY54" fmla="*/ 212908 h 213002"/>
              <a:gd name="connsiteX55" fmla="*/ 169069 w 339185"/>
              <a:gd name="connsiteY55" fmla="*/ 213003 h 213002"/>
              <a:gd name="connsiteX56" fmla="*/ 169164 w 339185"/>
              <a:gd name="connsiteY56" fmla="*/ 213003 h 213002"/>
              <a:gd name="connsiteX57" fmla="*/ 170688 w 339185"/>
              <a:gd name="connsiteY57" fmla="*/ 212908 h 213002"/>
              <a:gd name="connsiteX58" fmla="*/ 171831 w 339185"/>
              <a:gd name="connsiteY58" fmla="*/ 212812 h 213002"/>
              <a:gd name="connsiteX59" fmla="*/ 173356 w 339185"/>
              <a:gd name="connsiteY59" fmla="*/ 212527 h 213002"/>
              <a:gd name="connsiteX60" fmla="*/ 174594 w 339185"/>
              <a:gd name="connsiteY60" fmla="*/ 212336 h 213002"/>
              <a:gd name="connsiteX61" fmla="*/ 176308 w 339185"/>
              <a:gd name="connsiteY61" fmla="*/ 211860 h 213002"/>
              <a:gd name="connsiteX62" fmla="*/ 177069 w 339185"/>
              <a:gd name="connsiteY62" fmla="*/ 211574 h 213002"/>
              <a:gd name="connsiteX63" fmla="*/ 179357 w 339185"/>
              <a:gd name="connsiteY63" fmla="*/ 210526 h 213002"/>
              <a:gd name="connsiteX64" fmla="*/ 334613 w 339185"/>
              <a:gd name="connsiteY64" fmla="*/ 120325 h 213002"/>
              <a:gd name="connsiteX65" fmla="*/ 338900 w 339185"/>
              <a:gd name="connsiteY65" fmla="*/ 114229 h 213002"/>
              <a:gd name="connsiteX66" fmla="*/ 339185 w 339185"/>
              <a:gd name="connsiteY66" fmla="*/ 98703 h 213002"/>
              <a:gd name="connsiteX67" fmla="*/ 334899 w 339185"/>
              <a:gd name="connsiteY67" fmla="*/ 92607 h 213002"/>
              <a:gd name="connsiteX68" fmla="*/ 180784 w 339185"/>
              <a:gd name="connsiteY68" fmla="*/ 2500 h 213002"/>
              <a:gd name="connsiteX69" fmla="*/ 159734 w 339185"/>
              <a:gd name="connsiteY69" fmla="*/ 2500 h 213002"/>
              <a:gd name="connsiteX70" fmla="*/ 4667 w 339185"/>
              <a:gd name="connsiteY70" fmla="*/ 92607 h 213002"/>
              <a:gd name="connsiteX71" fmla="*/ 286 w 339185"/>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02">
                <a:moveTo>
                  <a:pt x="336613" y="103465"/>
                </a:moveTo>
                <a:lnTo>
                  <a:pt x="337090" y="103180"/>
                </a:lnTo>
                <a:lnTo>
                  <a:pt x="336613" y="103465"/>
                </a:lnTo>
                <a:close/>
                <a:moveTo>
                  <a:pt x="335852" y="104132"/>
                </a:moveTo>
                <a:lnTo>
                  <a:pt x="336138" y="103942"/>
                </a:lnTo>
                <a:lnTo>
                  <a:pt x="335852" y="104132"/>
                </a:lnTo>
                <a:close/>
                <a:moveTo>
                  <a:pt x="338042" y="101941"/>
                </a:moveTo>
                <a:lnTo>
                  <a:pt x="338328" y="101656"/>
                </a:lnTo>
                <a:lnTo>
                  <a:pt x="338042" y="101941"/>
                </a:lnTo>
                <a:close/>
                <a:moveTo>
                  <a:pt x="337471" y="102703"/>
                </a:moveTo>
                <a:lnTo>
                  <a:pt x="337662" y="102418"/>
                </a:lnTo>
                <a:lnTo>
                  <a:pt x="337471" y="102703"/>
                </a:lnTo>
                <a:close/>
                <a:moveTo>
                  <a:pt x="338900" y="100322"/>
                </a:moveTo>
                <a:lnTo>
                  <a:pt x="338900" y="99941"/>
                </a:lnTo>
                <a:lnTo>
                  <a:pt x="338900" y="100322"/>
                </a:lnTo>
                <a:close/>
                <a:moveTo>
                  <a:pt x="338994" y="99560"/>
                </a:moveTo>
                <a:lnTo>
                  <a:pt x="339185" y="99179"/>
                </a:lnTo>
                <a:lnTo>
                  <a:pt x="338994" y="99560"/>
                </a:lnTo>
                <a:close/>
                <a:moveTo>
                  <a:pt x="338519" y="101179"/>
                </a:moveTo>
                <a:lnTo>
                  <a:pt x="338710" y="100798"/>
                </a:lnTo>
                <a:lnTo>
                  <a:pt x="338519" y="101179"/>
                </a:lnTo>
                <a:close/>
                <a:moveTo>
                  <a:pt x="667" y="100608"/>
                </a:moveTo>
                <a:lnTo>
                  <a:pt x="667" y="100798"/>
                </a:lnTo>
                <a:lnTo>
                  <a:pt x="667" y="100608"/>
                </a:lnTo>
                <a:close/>
                <a:moveTo>
                  <a:pt x="3049" y="103751"/>
                </a:moveTo>
                <a:lnTo>
                  <a:pt x="3144" y="103942"/>
                </a:lnTo>
                <a:lnTo>
                  <a:pt x="3049" y="103751"/>
                </a:lnTo>
                <a:close/>
                <a:moveTo>
                  <a:pt x="2000" y="102894"/>
                </a:moveTo>
                <a:lnTo>
                  <a:pt x="2286" y="103084"/>
                </a:lnTo>
                <a:lnTo>
                  <a:pt x="2000" y="102894"/>
                </a:lnTo>
                <a:close/>
                <a:moveTo>
                  <a:pt x="381" y="99751"/>
                </a:moveTo>
                <a:lnTo>
                  <a:pt x="381" y="100036"/>
                </a:lnTo>
                <a:lnTo>
                  <a:pt x="381" y="99751"/>
                </a:lnTo>
                <a:close/>
                <a:moveTo>
                  <a:pt x="286" y="98893"/>
                </a:moveTo>
                <a:lnTo>
                  <a:pt x="286" y="98798"/>
                </a:lnTo>
                <a:lnTo>
                  <a:pt x="0" y="114324"/>
                </a:lnTo>
                <a:lnTo>
                  <a:pt x="95" y="115276"/>
                </a:lnTo>
                <a:lnTo>
                  <a:pt x="191" y="115562"/>
                </a:lnTo>
                <a:lnTo>
                  <a:pt x="381" y="116134"/>
                </a:lnTo>
                <a:lnTo>
                  <a:pt x="477" y="116324"/>
                </a:lnTo>
                <a:lnTo>
                  <a:pt x="572" y="116515"/>
                </a:lnTo>
                <a:lnTo>
                  <a:pt x="857" y="117277"/>
                </a:lnTo>
                <a:lnTo>
                  <a:pt x="1048" y="117467"/>
                </a:lnTo>
                <a:lnTo>
                  <a:pt x="1810" y="118420"/>
                </a:lnTo>
                <a:lnTo>
                  <a:pt x="2000" y="118610"/>
                </a:lnTo>
                <a:lnTo>
                  <a:pt x="2858" y="119277"/>
                </a:lnTo>
                <a:lnTo>
                  <a:pt x="3144" y="119563"/>
                </a:lnTo>
                <a:cubicBezTo>
                  <a:pt x="3524" y="119848"/>
                  <a:pt x="3906" y="120134"/>
                  <a:pt x="4287" y="120325"/>
                </a:cubicBezTo>
                <a:lnTo>
                  <a:pt x="158496" y="210526"/>
                </a:lnTo>
                <a:cubicBezTo>
                  <a:pt x="159068" y="210907"/>
                  <a:pt x="160020" y="211288"/>
                  <a:pt x="160782" y="211574"/>
                </a:cubicBezTo>
                <a:lnTo>
                  <a:pt x="161734" y="211860"/>
                </a:lnTo>
                <a:cubicBezTo>
                  <a:pt x="162306" y="212050"/>
                  <a:pt x="162782" y="212241"/>
                  <a:pt x="163449" y="212431"/>
                </a:cubicBezTo>
                <a:lnTo>
                  <a:pt x="164592" y="212622"/>
                </a:lnTo>
                <a:cubicBezTo>
                  <a:pt x="165069" y="212717"/>
                  <a:pt x="165640" y="212812"/>
                  <a:pt x="166212" y="212812"/>
                </a:cubicBezTo>
                <a:lnTo>
                  <a:pt x="167450" y="212908"/>
                </a:lnTo>
                <a:cubicBezTo>
                  <a:pt x="168021" y="213003"/>
                  <a:pt x="168498" y="213003"/>
                  <a:pt x="169069" y="213003"/>
                </a:cubicBezTo>
                <a:lnTo>
                  <a:pt x="169164" y="213003"/>
                </a:lnTo>
                <a:cubicBezTo>
                  <a:pt x="169736" y="213003"/>
                  <a:pt x="170212" y="212908"/>
                  <a:pt x="170688" y="212908"/>
                </a:cubicBezTo>
                <a:lnTo>
                  <a:pt x="171831" y="212812"/>
                </a:lnTo>
                <a:cubicBezTo>
                  <a:pt x="172307" y="212812"/>
                  <a:pt x="172974" y="212622"/>
                  <a:pt x="173356" y="212527"/>
                </a:cubicBezTo>
                <a:lnTo>
                  <a:pt x="174594" y="212336"/>
                </a:lnTo>
                <a:cubicBezTo>
                  <a:pt x="175165" y="212241"/>
                  <a:pt x="175737" y="212050"/>
                  <a:pt x="176308" y="211860"/>
                </a:cubicBezTo>
                <a:lnTo>
                  <a:pt x="177069" y="211574"/>
                </a:lnTo>
                <a:cubicBezTo>
                  <a:pt x="177928" y="211288"/>
                  <a:pt x="178689" y="210907"/>
                  <a:pt x="179357" y="210526"/>
                </a:cubicBezTo>
                <a:lnTo>
                  <a:pt x="334613" y="120325"/>
                </a:lnTo>
                <a:cubicBezTo>
                  <a:pt x="337471" y="118705"/>
                  <a:pt x="338900" y="116419"/>
                  <a:pt x="338900" y="114229"/>
                </a:cubicBezTo>
                <a:lnTo>
                  <a:pt x="339185" y="98703"/>
                </a:lnTo>
                <a:cubicBezTo>
                  <a:pt x="339185" y="96512"/>
                  <a:pt x="337662" y="94321"/>
                  <a:pt x="334899" y="92607"/>
                </a:cubicBezTo>
                <a:lnTo>
                  <a:pt x="180784" y="2500"/>
                </a:lnTo>
                <a:cubicBezTo>
                  <a:pt x="174974" y="-833"/>
                  <a:pt x="165545" y="-833"/>
                  <a:pt x="159734" y="2500"/>
                </a:cubicBezTo>
                <a:lnTo>
                  <a:pt x="4667" y="92607"/>
                </a:lnTo>
                <a:cubicBezTo>
                  <a:pt x="1620" y="94321"/>
                  <a:pt x="191" y="96607"/>
                  <a:pt x="286" y="98893"/>
                </a:cubicBezTo>
                <a:close/>
              </a:path>
            </a:pathLst>
          </a:custGeom>
          <a:solidFill>
            <a:srgbClr val="98A4E0"/>
          </a:solidFill>
          <a:ln w="9525" cap="flat">
            <a:noFill/>
            <a:prstDash val="solid"/>
            <a:miter/>
          </a:ln>
        </p:spPr>
        <p:txBody>
          <a:bodyPr rtlCol="0" anchor="ctr"/>
          <a:lstStyle/>
          <a:p>
            <a:endParaRPr lang="ru-RU"/>
          </a:p>
        </p:txBody>
      </p:sp>
      <p:sp>
        <p:nvSpPr>
          <p:cNvPr id="1725" name="Полилиния: фигура 1724">
            <a:extLst>
              <a:ext uri="{FF2B5EF4-FFF2-40B4-BE49-F238E27FC236}">
                <a16:creationId xmlns:a16="http://schemas.microsoft.com/office/drawing/2014/main" id="{5AB7E73C-8BF7-A371-7AC8-755CA63A7F6A}"/>
              </a:ext>
            </a:extLst>
          </p:cNvPr>
          <p:cNvSpPr/>
          <p:nvPr/>
        </p:nvSpPr>
        <p:spPr>
          <a:xfrm>
            <a:off x="10697816" y="2574790"/>
            <a:ext cx="339185" cy="213002"/>
          </a:xfrm>
          <a:custGeom>
            <a:avLst/>
            <a:gdLst>
              <a:gd name="connsiteX0" fmla="*/ 336613 w 339185"/>
              <a:gd name="connsiteY0" fmla="*/ 103465 h 213002"/>
              <a:gd name="connsiteX1" fmla="*/ 337090 w 339185"/>
              <a:gd name="connsiteY1" fmla="*/ 103180 h 213002"/>
              <a:gd name="connsiteX2" fmla="*/ 335852 w 339185"/>
              <a:gd name="connsiteY2" fmla="*/ 104132 h 213002"/>
              <a:gd name="connsiteX3" fmla="*/ 336138 w 339185"/>
              <a:gd name="connsiteY3" fmla="*/ 103942 h 213002"/>
              <a:gd name="connsiteX4" fmla="*/ 338042 w 339185"/>
              <a:gd name="connsiteY4" fmla="*/ 101941 h 213002"/>
              <a:gd name="connsiteX5" fmla="*/ 338328 w 339185"/>
              <a:gd name="connsiteY5" fmla="*/ 101656 h 213002"/>
              <a:gd name="connsiteX6" fmla="*/ 337471 w 339185"/>
              <a:gd name="connsiteY6" fmla="*/ 102703 h 213002"/>
              <a:gd name="connsiteX7" fmla="*/ 337662 w 339185"/>
              <a:gd name="connsiteY7" fmla="*/ 102418 h 213002"/>
              <a:gd name="connsiteX8" fmla="*/ 338900 w 339185"/>
              <a:gd name="connsiteY8" fmla="*/ 100322 h 213002"/>
              <a:gd name="connsiteX9" fmla="*/ 338900 w 339185"/>
              <a:gd name="connsiteY9" fmla="*/ 99941 h 213002"/>
              <a:gd name="connsiteX10" fmla="*/ 338994 w 339185"/>
              <a:gd name="connsiteY10" fmla="*/ 99560 h 213002"/>
              <a:gd name="connsiteX11" fmla="*/ 339185 w 339185"/>
              <a:gd name="connsiteY11" fmla="*/ 99179 h 213002"/>
              <a:gd name="connsiteX12" fmla="*/ 338519 w 339185"/>
              <a:gd name="connsiteY12" fmla="*/ 101179 h 213002"/>
              <a:gd name="connsiteX13" fmla="*/ 338710 w 339185"/>
              <a:gd name="connsiteY13" fmla="*/ 100798 h 213002"/>
              <a:gd name="connsiteX14" fmla="*/ 667 w 339185"/>
              <a:gd name="connsiteY14" fmla="*/ 100608 h 213002"/>
              <a:gd name="connsiteX15" fmla="*/ 667 w 339185"/>
              <a:gd name="connsiteY15" fmla="*/ 100798 h 213002"/>
              <a:gd name="connsiteX16" fmla="*/ 3049 w 339185"/>
              <a:gd name="connsiteY16" fmla="*/ 103751 h 213002"/>
              <a:gd name="connsiteX17" fmla="*/ 3144 w 339185"/>
              <a:gd name="connsiteY17" fmla="*/ 103942 h 213002"/>
              <a:gd name="connsiteX18" fmla="*/ 2000 w 339185"/>
              <a:gd name="connsiteY18" fmla="*/ 102894 h 213002"/>
              <a:gd name="connsiteX19" fmla="*/ 2286 w 339185"/>
              <a:gd name="connsiteY19" fmla="*/ 103084 h 213002"/>
              <a:gd name="connsiteX20" fmla="*/ 381 w 339185"/>
              <a:gd name="connsiteY20" fmla="*/ 99751 h 213002"/>
              <a:gd name="connsiteX21" fmla="*/ 381 w 339185"/>
              <a:gd name="connsiteY21" fmla="*/ 100036 h 213002"/>
              <a:gd name="connsiteX22" fmla="*/ 286 w 339185"/>
              <a:gd name="connsiteY22" fmla="*/ 98798 h 213002"/>
              <a:gd name="connsiteX23" fmla="*/ 0 w 339185"/>
              <a:gd name="connsiteY23" fmla="*/ 114324 h 213002"/>
              <a:gd name="connsiteX24" fmla="*/ 95 w 339185"/>
              <a:gd name="connsiteY24" fmla="*/ 115276 h 213002"/>
              <a:gd name="connsiteX25" fmla="*/ 191 w 339185"/>
              <a:gd name="connsiteY25" fmla="*/ 115562 h 213002"/>
              <a:gd name="connsiteX26" fmla="*/ 381 w 339185"/>
              <a:gd name="connsiteY26" fmla="*/ 116134 h 213002"/>
              <a:gd name="connsiteX27" fmla="*/ 477 w 339185"/>
              <a:gd name="connsiteY27" fmla="*/ 116324 h 213002"/>
              <a:gd name="connsiteX28" fmla="*/ 572 w 339185"/>
              <a:gd name="connsiteY28" fmla="*/ 116515 h 213002"/>
              <a:gd name="connsiteX29" fmla="*/ 857 w 339185"/>
              <a:gd name="connsiteY29" fmla="*/ 117277 h 213002"/>
              <a:gd name="connsiteX30" fmla="*/ 1048 w 339185"/>
              <a:gd name="connsiteY30" fmla="*/ 117467 h 213002"/>
              <a:gd name="connsiteX31" fmla="*/ 1810 w 339185"/>
              <a:gd name="connsiteY31" fmla="*/ 118420 h 213002"/>
              <a:gd name="connsiteX32" fmla="*/ 2000 w 339185"/>
              <a:gd name="connsiteY32" fmla="*/ 118610 h 213002"/>
              <a:gd name="connsiteX33" fmla="*/ 2858 w 339185"/>
              <a:gd name="connsiteY33" fmla="*/ 119277 h 213002"/>
              <a:gd name="connsiteX34" fmla="*/ 3144 w 339185"/>
              <a:gd name="connsiteY34" fmla="*/ 119563 h 213002"/>
              <a:gd name="connsiteX35" fmla="*/ 4287 w 339185"/>
              <a:gd name="connsiteY35" fmla="*/ 120325 h 213002"/>
              <a:gd name="connsiteX36" fmla="*/ 158496 w 339185"/>
              <a:gd name="connsiteY36" fmla="*/ 210526 h 213002"/>
              <a:gd name="connsiteX37" fmla="*/ 160782 w 339185"/>
              <a:gd name="connsiteY37" fmla="*/ 211574 h 213002"/>
              <a:gd name="connsiteX38" fmla="*/ 161734 w 339185"/>
              <a:gd name="connsiteY38" fmla="*/ 211860 h 213002"/>
              <a:gd name="connsiteX39" fmla="*/ 163449 w 339185"/>
              <a:gd name="connsiteY39" fmla="*/ 212431 h 213002"/>
              <a:gd name="connsiteX40" fmla="*/ 164592 w 339185"/>
              <a:gd name="connsiteY40" fmla="*/ 212622 h 213002"/>
              <a:gd name="connsiteX41" fmla="*/ 166212 w 339185"/>
              <a:gd name="connsiteY41" fmla="*/ 212812 h 213002"/>
              <a:gd name="connsiteX42" fmla="*/ 167450 w 339185"/>
              <a:gd name="connsiteY42" fmla="*/ 212908 h 213002"/>
              <a:gd name="connsiteX43" fmla="*/ 169069 w 339185"/>
              <a:gd name="connsiteY43" fmla="*/ 213003 h 213002"/>
              <a:gd name="connsiteX44" fmla="*/ 169164 w 339185"/>
              <a:gd name="connsiteY44" fmla="*/ 213003 h 213002"/>
              <a:gd name="connsiteX45" fmla="*/ 170688 w 339185"/>
              <a:gd name="connsiteY45" fmla="*/ 212908 h 213002"/>
              <a:gd name="connsiteX46" fmla="*/ 171831 w 339185"/>
              <a:gd name="connsiteY46" fmla="*/ 212812 h 213002"/>
              <a:gd name="connsiteX47" fmla="*/ 173356 w 339185"/>
              <a:gd name="connsiteY47" fmla="*/ 212527 h 213002"/>
              <a:gd name="connsiteX48" fmla="*/ 174594 w 339185"/>
              <a:gd name="connsiteY48" fmla="*/ 212336 h 213002"/>
              <a:gd name="connsiteX49" fmla="*/ 176308 w 339185"/>
              <a:gd name="connsiteY49" fmla="*/ 211860 h 213002"/>
              <a:gd name="connsiteX50" fmla="*/ 177069 w 339185"/>
              <a:gd name="connsiteY50" fmla="*/ 211574 h 213002"/>
              <a:gd name="connsiteX51" fmla="*/ 179357 w 339185"/>
              <a:gd name="connsiteY51" fmla="*/ 210526 h 213002"/>
              <a:gd name="connsiteX52" fmla="*/ 334613 w 339185"/>
              <a:gd name="connsiteY52" fmla="*/ 120325 h 213002"/>
              <a:gd name="connsiteX53" fmla="*/ 338900 w 339185"/>
              <a:gd name="connsiteY53" fmla="*/ 114229 h 213002"/>
              <a:gd name="connsiteX54" fmla="*/ 339185 w 339185"/>
              <a:gd name="connsiteY54" fmla="*/ 98703 h 213002"/>
              <a:gd name="connsiteX55" fmla="*/ 334899 w 339185"/>
              <a:gd name="connsiteY55" fmla="*/ 92607 h 213002"/>
              <a:gd name="connsiteX56" fmla="*/ 180784 w 339185"/>
              <a:gd name="connsiteY56" fmla="*/ 2500 h 213002"/>
              <a:gd name="connsiteX57" fmla="*/ 159734 w 339185"/>
              <a:gd name="connsiteY57" fmla="*/ 2500 h 213002"/>
              <a:gd name="connsiteX58" fmla="*/ 4667 w 339185"/>
              <a:gd name="connsiteY58" fmla="*/ 92607 h 213002"/>
              <a:gd name="connsiteX59" fmla="*/ 286 w 339185"/>
              <a:gd name="connsiteY59" fmla="*/ 98893 h 213002"/>
              <a:gd name="connsiteX60" fmla="*/ 286 w 339185"/>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02">
                <a:moveTo>
                  <a:pt x="336613" y="103465"/>
                </a:moveTo>
                <a:lnTo>
                  <a:pt x="337090" y="103180"/>
                </a:lnTo>
                <a:moveTo>
                  <a:pt x="335852" y="104132"/>
                </a:moveTo>
                <a:lnTo>
                  <a:pt x="336138" y="103942"/>
                </a:lnTo>
                <a:moveTo>
                  <a:pt x="338042" y="101941"/>
                </a:moveTo>
                <a:lnTo>
                  <a:pt x="338328" y="101656"/>
                </a:lnTo>
                <a:moveTo>
                  <a:pt x="337471" y="102703"/>
                </a:moveTo>
                <a:lnTo>
                  <a:pt x="337662" y="102418"/>
                </a:lnTo>
                <a:moveTo>
                  <a:pt x="338900" y="100322"/>
                </a:moveTo>
                <a:lnTo>
                  <a:pt x="338900" y="99941"/>
                </a:lnTo>
                <a:moveTo>
                  <a:pt x="338994" y="99560"/>
                </a:moveTo>
                <a:lnTo>
                  <a:pt x="339185" y="99179"/>
                </a:lnTo>
                <a:moveTo>
                  <a:pt x="338519" y="101179"/>
                </a:moveTo>
                <a:lnTo>
                  <a:pt x="338710" y="100798"/>
                </a:lnTo>
                <a:moveTo>
                  <a:pt x="667" y="100608"/>
                </a:moveTo>
                <a:lnTo>
                  <a:pt x="667" y="100798"/>
                </a:lnTo>
                <a:moveTo>
                  <a:pt x="3049" y="103751"/>
                </a:moveTo>
                <a:lnTo>
                  <a:pt x="3144" y="103942"/>
                </a:lnTo>
                <a:moveTo>
                  <a:pt x="2000" y="102894"/>
                </a:moveTo>
                <a:lnTo>
                  <a:pt x="2286" y="103084"/>
                </a:lnTo>
                <a:moveTo>
                  <a:pt x="381" y="99751"/>
                </a:moveTo>
                <a:lnTo>
                  <a:pt x="381" y="100036"/>
                </a:lnTo>
                <a:moveTo>
                  <a:pt x="286" y="98798"/>
                </a:moveTo>
                <a:lnTo>
                  <a:pt x="0" y="114324"/>
                </a:lnTo>
                <a:lnTo>
                  <a:pt x="95" y="115276"/>
                </a:lnTo>
                <a:lnTo>
                  <a:pt x="191" y="115562"/>
                </a:lnTo>
                <a:lnTo>
                  <a:pt x="381" y="116134"/>
                </a:lnTo>
                <a:lnTo>
                  <a:pt x="477" y="116324"/>
                </a:lnTo>
                <a:lnTo>
                  <a:pt x="572" y="116515"/>
                </a:lnTo>
                <a:lnTo>
                  <a:pt x="857" y="117277"/>
                </a:lnTo>
                <a:lnTo>
                  <a:pt x="1048" y="117467"/>
                </a:lnTo>
                <a:lnTo>
                  <a:pt x="1810" y="118420"/>
                </a:lnTo>
                <a:lnTo>
                  <a:pt x="2000" y="118610"/>
                </a:lnTo>
                <a:lnTo>
                  <a:pt x="2858" y="119277"/>
                </a:lnTo>
                <a:lnTo>
                  <a:pt x="3144" y="119563"/>
                </a:lnTo>
                <a:cubicBezTo>
                  <a:pt x="3524" y="119848"/>
                  <a:pt x="3906" y="120134"/>
                  <a:pt x="4287" y="120325"/>
                </a:cubicBezTo>
                <a:lnTo>
                  <a:pt x="158496" y="210526"/>
                </a:lnTo>
                <a:cubicBezTo>
                  <a:pt x="159068" y="210907"/>
                  <a:pt x="160020" y="211288"/>
                  <a:pt x="160782" y="211574"/>
                </a:cubicBezTo>
                <a:lnTo>
                  <a:pt x="161734" y="211860"/>
                </a:lnTo>
                <a:cubicBezTo>
                  <a:pt x="162306" y="212050"/>
                  <a:pt x="162782" y="212241"/>
                  <a:pt x="163449" y="212431"/>
                </a:cubicBezTo>
                <a:lnTo>
                  <a:pt x="164592" y="212622"/>
                </a:lnTo>
                <a:cubicBezTo>
                  <a:pt x="165069" y="212717"/>
                  <a:pt x="165640" y="212812"/>
                  <a:pt x="166212" y="212812"/>
                </a:cubicBezTo>
                <a:lnTo>
                  <a:pt x="167450" y="212908"/>
                </a:lnTo>
                <a:cubicBezTo>
                  <a:pt x="168021" y="213003"/>
                  <a:pt x="168498" y="213003"/>
                  <a:pt x="169069" y="213003"/>
                </a:cubicBezTo>
                <a:lnTo>
                  <a:pt x="169164" y="213003"/>
                </a:lnTo>
                <a:cubicBezTo>
                  <a:pt x="169736" y="213003"/>
                  <a:pt x="170212" y="212908"/>
                  <a:pt x="170688" y="212908"/>
                </a:cubicBezTo>
                <a:lnTo>
                  <a:pt x="171831" y="212812"/>
                </a:lnTo>
                <a:cubicBezTo>
                  <a:pt x="172307" y="212812"/>
                  <a:pt x="172974" y="212622"/>
                  <a:pt x="173356" y="212527"/>
                </a:cubicBezTo>
                <a:lnTo>
                  <a:pt x="174594" y="212336"/>
                </a:lnTo>
                <a:cubicBezTo>
                  <a:pt x="175165" y="212241"/>
                  <a:pt x="175737" y="212050"/>
                  <a:pt x="176308" y="211860"/>
                </a:cubicBezTo>
                <a:lnTo>
                  <a:pt x="177069" y="211574"/>
                </a:lnTo>
                <a:cubicBezTo>
                  <a:pt x="177928" y="211288"/>
                  <a:pt x="178689" y="210907"/>
                  <a:pt x="179357" y="210526"/>
                </a:cubicBezTo>
                <a:lnTo>
                  <a:pt x="334613" y="120325"/>
                </a:lnTo>
                <a:cubicBezTo>
                  <a:pt x="337471" y="118705"/>
                  <a:pt x="338900" y="116419"/>
                  <a:pt x="338900" y="114229"/>
                </a:cubicBezTo>
                <a:lnTo>
                  <a:pt x="339185" y="98703"/>
                </a:lnTo>
                <a:cubicBezTo>
                  <a:pt x="339185" y="96512"/>
                  <a:pt x="337662" y="94321"/>
                  <a:pt x="334899" y="92607"/>
                </a:cubicBezTo>
                <a:lnTo>
                  <a:pt x="180784" y="2500"/>
                </a:lnTo>
                <a:cubicBezTo>
                  <a:pt x="174974" y="-833"/>
                  <a:pt x="165545" y="-833"/>
                  <a:pt x="159734" y="2500"/>
                </a:cubicBezTo>
                <a:lnTo>
                  <a:pt x="4667" y="92607"/>
                </a:lnTo>
                <a:cubicBezTo>
                  <a:pt x="1620" y="94321"/>
                  <a:pt x="191" y="96607"/>
                  <a:pt x="286" y="98893"/>
                </a:cubicBezTo>
                <a:lnTo>
                  <a:pt x="286" y="98798"/>
                </a:lnTo>
                <a:close/>
              </a:path>
            </a:pathLst>
          </a:custGeom>
          <a:noFill/>
          <a:ln w="1270" cap="flat">
            <a:solidFill>
              <a:srgbClr val="000000">
                <a:alpha val="0"/>
              </a:srgbClr>
            </a:solidFill>
            <a:prstDash val="solid"/>
            <a:miter/>
          </a:ln>
        </p:spPr>
        <p:txBody>
          <a:bodyPr rtlCol="0" anchor="ctr"/>
          <a:lstStyle/>
          <a:p>
            <a:endParaRPr lang="ru-RU"/>
          </a:p>
        </p:txBody>
      </p:sp>
      <p:sp>
        <p:nvSpPr>
          <p:cNvPr id="1726" name="Полилиния: фигура 1725">
            <a:extLst>
              <a:ext uri="{FF2B5EF4-FFF2-40B4-BE49-F238E27FC236}">
                <a16:creationId xmlns:a16="http://schemas.microsoft.com/office/drawing/2014/main" id="{5D09DE55-6A8A-9FE8-D819-E401B36C9EC1}"/>
              </a:ext>
            </a:extLst>
          </p:cNvPr>
          <p:cNvSpPr/>
          <p:nvPr/>
        </p:nvSpPr>
        <p:spPr>
          <a:xfrm>
            <a:off x="10697816" y="2673588"/>
            <a:ext cx="4571" cy="21526"/>
          </a:xfrm>
          <a:custGeom>
            <a:avLst/>
            <a:gdLst>
              <a:gd name="connsiteX0" fmla="*/ 286 w 4571"/>
              <a:gd name="connsiteY0" fmla="*/ 0 h 21526"/>
              <a:gd name="connsiteX1" fmla="*/ 0 w 4571"/>
              <a:gd name="connsiteY1" fmla="*/ 15526 h 21526"/>
              <a:gd name="connsiteX2" fmla="*/ 4287 w 4571"/>
              <a:gd name="connsiteY2" fmla="*/ 21526 h 21526"/>
              <a:gd name="connsiteX3" fmla="*/ 4572 w 4571"/>
              <a:gd name="connsiteY3" fmla="*/ 6001 h 21526"/>
              <a:gd name="connsiteX4" fmla="*/ 286 w 4571"/>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286" y="0"/>
                </a:moveTo>
                <a:lnTo>
                  <a:pt x="0" y="15526"/>
                </a:lnTo>
                <a:cubicBezTo>
                  <a:pt x="0" y="17717"/>
                  <a:pt x="1429" y="19907"/>
                  <a:pt x="4287" y="21526"/>
                </a:cubicBezTo>
                <a:lnTo>
                  <a:pt x="4572" y="6001"/>
                </a:lnTo>
                <a:cubicBezTo>
                  <a:pt x="1715" y="4381"/>
                  <a:pt x="286" y="2191"/>
                  <a:pt x="286" y="0"/>
                </a:cubicBezTo>
                <a:close/>
              </a:path>
            </a:pathLst>
          </a:custGeom>
          <a:solidFill>
            <a:srgbClr val="C6D5FA"/>
          </a:solidFill>
          <a:ln w="9525" cap="flat">
            <a:noFill/>
            <a:prstDash val="solid"/>
            <a:miter/>
          </a:ln>
        </p:spPr>
        <p:txBody>
          <a:bodyPr rtlCol="0" anchor="ctr"/>
          <a:lstStyle/>
          <a:p>
            <a:endParaRPr lang="ru-RU"/>
          </a:p>
        </p:txBody>
      </p:sp>
      <p:sp>
        <p:nvSpPr>
          <p:cNvPr id="1727" name="Полилиния: фигура 1726">
            <a:extLst>
              <a:ext uri="{FF2B5EF4-FFF2-40B4-BE49-F238E27FC236}">
                <a16:creationId xmlns:a16="http://schemas.microsoft.com/office/drawing/2014/main" id="{CFAC61B1-35FF-32F5-AA50-CC2F9D0F1B71}"/>
              </a:ext>
            </a:extLst>
          </p:cNvPr>
          <p:cNvSpPr/>
          <p:nvPr/>
        </p:nvSpPr>
        <p:spPr>
          <a:xfrm>
            <a:off x="10697816" y="2673588"/>
            <a:ext cx="4571" cy="21526"/>
          </a:xfrm>
          <a:custGeom>
            <a:avLst/>
            <a:gdLst>
              <a:gd name="connsiteX0" fmla="*/ 0 w 4571"/>
              <a:gd name="connsiteY0" fmla="*/ 15526 h 21526"/>
              <a:gd name="connsiteX1" fmla="*/ 4287 w 4571"/>
              <a:gd name="connsiteY1" fmla="*/ 21526 h 21526"/>
              <a:gd name="connsiteX2" fmla="*/ 4572 w 4571"/>
              <a:gd name="connsiteY2" fmla="*/ 6001 h 21526"/>
              <a:gd name="connsiteX3" fmla="*/ 286 w 4571"/>
              <a:gd name="connsiteY3" fmla="*/ 0 h 21526"/>
              <a:gd name="connsiteX4" fmla="*/ 0 w 4571"/>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0" y="15526"/>
                </a:moveTo>
                <a:cubicBezTo>
                  <a:pt x="0" y="17717"/>
                  <a:pt x="1429" y="19907"/>
                  <a:pt x="4287" y="21526"/>
                </a:cubicBezTo>
                <a:lnTo>
                  <a:pt x="4572" y="6001"/>
                </a:lnTo>
                <a:cubicBezTo>
                  <a:pt x="1715" y="4381"/>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1728" name="Рисунок 25">
            <a:extLst>
              <a:ext uri="{FF2B5EF4-FFF2-40B4-BE49-F238E27FC236}">
                <a16:creationId xmlns:a16="http://schemas.microsoft.com/office/drawing/2014/main" id="{BACBF317-818C-A8CD-6D68-C688AFB46420}"/>
              </a:ext>
            </a:extLst>
          </p:cNvPr>
          <p:cNvGrpSpPr/>
          <p:nvPr/>
        </p:nvGrpSpPr>
        <p:grpSpPr>
          <a:xfrm>
            <a:off x="10697816" y="2673588"/>
            <a:ext cx="4571" cy="21526"/>
            <a:chOff x="10697816" y="2673588"/>
            <a:chExt cx="4571" cy="21526"/>
          </a:xfrm>
        </p:grpSpPr>
        <p:sp>
          <p:nvSpPr>
            <p:cNvPr id="1729" name="Полилиния: фигура 1728">
              <a:extLst>
                <a:ext uri="{FF2B5EF4-FFF2-40B4-BE49-F238E27FC236}">
                  <a16:creationId xmlns:a16="http://schemas.microsoft.com/office/drawing/2014/main" id="{F8F594FF-B1AD-DA57-2FBC-84ED34E6CF53}"/>
                </a:ext>
              </a:extLst>
            </p:cNvPr>
            <p:cNvSpPr/>
            <p:nvPr/>
          </p:nvSpPr>
          <p:spPr>
            <a:xfrm>
              <a:off x="10697816" y="2673588"/>
              <a:ext cx="667" cy="17525"/>
            </a:xfrm>
            <a:custGeom>
              <a:avLst/>
              <a:gdLst>
                <a:gd name="connsiteX0" fmla="*/ 286 w 667"/>
                <a:gd name="connsiteY0" fmla="*/ 0 h 17525"/>
                <a:gd name="connsiteX1" fmla="*/ 0 w 667"/>
                <a:gd name="connsiteY1" fmla="*/ 15526 h 17525"/>
                <a:gd name="connsiteX2" fmla="*/ 477 w 667"/>
                <a:gd name="connsiteY2" fmla="*/ 17526 h 17525"/>
                <a:gd name="connsiteX3" fmla="*/ 667 w 667"/>
                <a:gd name="connsiteY3" fmla="*/ 2000 h 17525"/>
                <a:gd name="connsiteX4" fmla="*/ 286 w 667"/>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525">
                  <a:moveTo>
                    <a:pt x="286" y="0"/>
                  </a:moveTo>
                  <a:lnTo>
                    <a:pt x="0" y="15526"/>
                  </a:lnTo>
                  <a:cubicBezTo>
                    <a:pt x="0" y="16192"/>
                    <a:pt x="191" y="16859"/>
                    <a:pt x="477" y="17526"/>
                  </a:cubicBezTo>
                  <a:lnTo>
                    <a:pt x="667" y="2000"/>
                  </a:lnTo>
                  <a:cubicBezTo>
                    <a:pt x="381" y="1333"/>
                    <a:pt x="286" y="667"/>
                    <a:pt x="286" y="0"/>
                  </a:cubicBezTo>
                  <a:close/>
                </a:path>
              </a:pathLst>
            </a:custGeom>
            <a:solidFill>
              <a:srgbClr val="C6D5FA"/>
            </a:solidFill>
            <a:ln w="9525" cap="flat">
              <a:noFill/>
              <a:prstDash val="solid"/>
              <a:miter/>
            </a:ln>
          </p:spPr>
          <p:txBody>
            <a:bodyPr rtlCol="0" anchor="ctr"/>
            <a:lstStyle/>
            <a:p>
              <a:endParaRPr lang="ru-RU"/>
            </a:p>
          </p:txBody>
        </p:sp>
        <p:sp>
          <p:nvSpPr>
            <p:cNvPr id="1730" name="Полилиния: фигура 1729">
              <a:extLst>
                <a:ext uri="{FF2B5EF4-FFF2-40B4-BE49-F238E27FC236}">
                  <a16:creationId xmlns:a16="http://schemas.microsoft.com/office/drawing/2014/main" id="{59A7E7CE-571A-4EF3-F508-654723541BA0}"/>
                </a:ext>
              </a:extLst>
            </p:cNvPr>
            <p:cNvSpPr/>
            <p:nvPr/>
          </p:nvSpPr>
          <p:spPr>
            <a:xfrm>
              <a:off x="10697816" y="2673588"/>
              <a:ext cx="667" cy="17525"/>
            </a:xfrm>
            <a:custGeom>
              <a:avLst/>
              <a:gdLst>
                <a:gd name="connsiteX0" fmla="*/ 0 w 667"/>
                <a:gd name="connsiteY0" fmla="*/ 15526 h 17525"/>
                <a:gd name="connsiteX1" fmla="*/ 477 w 667"/>
                <a:gd name="connsiteY1" fmla="*/ 17526 h 17525"/>
                <a:gd name="connsiteX2" fmla="*/ 667 w 667"/>
                <a:gd name="connsiteY2" fmla="*/ 2000 h 17525"/>
                <a:gd name="connsiteX3" fmla="*/ 286 w 667"/>
                <a:gd name="connsiteY3" fmla="*/ 0 h 17525"/>
                <a:gd name="connsiteX4" fmla="*/ 0 w 667"/>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525">
                  <a:moveTo>
                    <a:pt x="0" y="15526"/>
                  </a:moveTo>
                  <a:cubicBezTo>
                    <a:pt x="0" y="16192"/>
                    <a:pt x="191" y="16859"/>
                    <a:pt x="477" y="17526"/>
                  </a:cubicBezTo>
                  <a:lnTo>
                    <a:pt x="667" y="2000"/>
                  </a:lnTo>
                  <a:cubicBezTo>
                    <a:pt x="381" y="1333"/>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731" name="Полилиния: фигура 1730">
              <a:extLst>
                <a:ext uri="{FF2B5EF4-FFF2-40B4-BE49-F238E27FC236}">
                  <a16:creationId xmlns:a16="http://schemas.microsoft.com/office/drawing/2014/main" id="{5C3EFFD2-E2F0-3AFD-67F2-AE7B0A954DB1}"/>
                </a:ext>
              </a:extLst>
            </p:cNvPr>
            <p:cNvSpPr/>
            <p:nvPr/>
          </p:nvSpPr>
          <p:spPr>
            <a:xfrm>
              <a:off x="10698293" y="2675588"/>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5 w 4095"/>
                <a:gd name="connsiteY3" fmla="*/ 4000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7050"/>
                    <a:pt x="1905" y="18383"/>
                    <a:pt x="3810" y="19526"/>
                  </a:cubicBezTo>
                  <a:lnTo>
                    <a:pt x="4095" y="4000"/>
                  </a:lnTo>
                  <a:cubicBezTo>
                    <a:pt x="2095" y="2857"/>
                    <a:pt x="857" y="1524"/>
                    <a:pt x="191" y="0"/>
                  </a:cubicBezTo>
                  <a:close/>
                </a:path>
              </a:pathLst>
            </a:custGeom>
            <a:solidFill>
              <a:srgbClr val="C6D5FA"/>
            </a:solidFill>
            <a:ln w="9525" cap="flat">
              <a:noFill/>
              <a:prstDash val="solid"/>
              <a:miter/>
            </a:ln>
          </p:spPr>
          <p:txBody>
            <a:bodyPr rtlCol="0" anchor="ctr"/>
            <a:lstStyle/>
            <a:p>
              <a:endParaRPr lang="ru-RU"/>
            </a:p>
          </p:txBody>
        </p:sp>
        <p:sp>
          <p:nvSpPr>
            <p:cNvPr id="1732" name="Полилиния: фигура 1731">
              <a:extLst>
                <a:ext uri="{FF2B5EF4-FFF2-40B4-BE49-F238E27FC236}">
                  <a16:creationId xmlns:a16="http://schemas.microsoft.com/office/drawing/2014/main" id="{6E99674D-1B70-DE5E-E2DB-B1F8C544B4EA}"/>
                </a:ext>
              </a:extLst>
            </p:cNvPr>
            <p:cNvSpPr/>
            <p:nvPr/>
          </p:nvSpPr>
          <p:spPr>
            <a:xfrm>
              <a:off x="10698293" y="2675588"/>
              <a:ext cx="4095" cy="19526"/>
            </a:xfrm>
            <a:custGeom>
              <a:avLst/>
              <a:gdLst>
                <a:gd name="connsiteX0" fmla="*/ 0 w 4095"/>
                <a:gd name="connsiteY0" fmla="*/ 15526 h 19526"/>
                <a:gd name="connsiteX1" fmla="*/ 3810 w 4095"/>
                <a:gd name="connsiteY1" fmla="*/ 19526 h 19526"/>
                <a:gd name="connsiteX2" fmla="*/ 4095 w 4095"/>
                <a:gd name="connsiteY2" fmla="*/ 4000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7050"/>
                    <a:pt x="1905" y="18383"/>
                    <a:pt x="3810" y="19526"/>
                  </a:cubicBezTo>
                  <a:lnTo>
                    <a:pt x="4095" y="4000"/>
                  </a:lnTo>
                  <a:cubicBezTo>
                    <a:pt x="2095" y="2857"/>
                    <a:pt x="857"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1733" name="Полилиния: фигура 1732">
            <a:extLst>
              <a:ext uri="{FF2B5EF4-FFF2-40B4-BE49-F238E27FC236}">
                <a16:creationId xmlns:a16="http://schemas.microsoft.com/office/drawing/2014/main" id="{DE3EBC33-EBED-3694-EC2C-DFBB17C9E281}"/>
              </a:ext>
            </a:extLst>
          </p:cNvPr>
          <p:cNvSpPr/>
          <p:nvPr/>
        </p:nvSpPr>
        <p:spPr>
          <a:xfrm>
            <a:off x="11032429" y="2673493"/>
            <a:ext cx="4571" cy="21621"/>
          </a:xfrm>
          <a:custGeom>
            <a:avLst/>
            <a:gdLst>
              <a:gd name="connsiteX0" fmla="*/ 4287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287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287" y="15526"/>
                </a:moveTo>
                <a:lnTo>
                  <a:pt x="4572" y="0"/>
                </a:lnTo>
                <a:cubicBezTo>
                  <a:pt x="4572" y="2191"/>
                  <a:pt x="3049" y="4477"/>
                  <a:pt x="191" y="6096"/>
                </a:cubicBezTo>
                <a:lnTo>
                  <a:pt x="0" y="21622"/>
                </a:lnTo>
                <a:cubicBezTo>
                  <a:pt x="2858" y="20002"/>
                  <a:pt x="4287" y="17717"/>
                  <a:pt x="4287" y="15526"/>
                </a:cubicBezTo>
                <a:close/>
              </a:path>
            </a:pathLst>
          </a:custGeom>
          <a:solidFill>
            <a:srgbClr val="DAE8FD"/>
          </a:solidFill>
          <a:ln w="9525" cap="flat">
            <a:noFill/>
            <a:prstDash val="solid"/>
            <a:miter/>
          </a:ln>
        </p:spPr>
        <p:txBody>
          <a:bodyPr rtlCol="0" anchor="ctr"/>
          <a:lstStyle/>
          <a:p>
            <a:endParaRPr lang="ru-RU"/>
          </a:p>
        </p:txBody>
      </p:sp>
      <p:sp>
        <p:nvSpPr>
          <p:cNvPr id="1734" name="Полилиния: фигура 1733">
            <a:extLst>
              <a:ext uri="{FF2B5EF4-FFF2-40B4-BE49-F238E27FC236}">
                <a16:creationId xmlns:a16="http://schemas.microsoft.com/office/drawing/2014/main" id="{D39B02E3-82FD-2930-BE55-D97C1AD99E06}"/>
              </a:ext>
            </a:extLst>
          </p:cNvPr>
          <p:cNvSpPr/>
          <p:nvPr/>
        </p:nvSpPr>
        <p:spPr>
          <a:xfrm>
            <a:off x="11032429" y="2673493"/>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287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049" y="4477"/>
                  <a:pt x="191" y="6096"/>
                </a:cubicBezTo>
                <a:lnTo>
                  <a:pt x="0" y="21622"/>
                </a:lnTo>
                <a:cubicBezTo>
                  <a:pt x="2858" y="20002"/>
                  <a:pt x="4287" y="17717"/>
                  <a:pt x="4287"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1735" name="Рисунок 25">
            <a:extLst>
              <a:ext uri="{FF2B5EF4-FFF2-40B4-BE49-F238E27FC236}">
                <a16:creationId xmlns:a16="http://schemas.microsoft.com/office/drawing/2014/main" id="{B5343326-CB23-CA6E-D9A5-F70EFB534684}"/>
              </a:ext>
            </a:extLst>
          </p:cNvPr>
          <p:cNvGrpSpPr/>
          <p:nvPr/>
        </p:nvGrpSpPr>
        <p:grpSpPr>
          <a:xfrm>
            <a:off x="11032429" y="2673493"/>
            <a:ext cx="4571" cy="21621"/>
            <a:chOff x="11032429" y="2673493"/>
            <a:chExt cx="4571" cy="21621"/>
          </a:xfrm>
        </p:grpSpPr>
        <p:sp>
          <p:nvSpPr>
            <p:cNvPr id="1736" name="Полилиния: фигура 1735">
              <a:extLst>
                <a:ext uri="{FF2B5EF4-FFF2-40B4-BE49-F238E27FC236}">
                  <a16:creationId xmlns:a16="http://schemas.microsoft.com/office/drawing/2014/main" id="{2573A3CF-C280-D923-1E9E-9480A85DC63D}"/>
                </a:ext>
              </a:extLst>
            </p:cNvPr>
            <p:cNvSpPr/>
            <p:nvPr/>
          </p:nvSpPr>
          <p:spPr>
            <a:xfrm>
              <a:off x="11032429" y="2673493"/>
              <a:ext cx="4571" cy="21621"/>
            </a:xfrm>
            <a:custGeom>
              <a:avLst/>
              <a:gdLst>
                <a:gd name="connsiteX0" fmla="*/ 191 w 4571"/>
                <a:gd name="connsiteY0" fmla="*/ 6096 h 21621"/>
                <a:gd name="connsiteX1" fmla="*/ 0 w 4571"/>
                <a:gd name="connsiteY1" fmla="*/ 21622 h 21621"/>
                <a:gd name="connsiteX2" fmla="*/ 4287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858" y="20002"/>
                    <a:pt x="4287" y="17717"/>
                    <a:pt x="4287" y="15526"/>
                  </a:cubicBezTo>
                  <a:lnTo>
                    <a:pt x="4572" y="0"/>
                  </a:lnTo>
                  <a:cubicBezTo>
                    <a:pt x="4572" y="2191"/>
                    <a:pt x="3049" y="4477"/>
                    <a:pt x="191" y="6096"/>
                  </a:cubicBezTo>
                  <a:close/>
                </a:path>
              </a:pathLst>
            </a:custGeom>
            <a:solidFill>
              <a:srgbClr val="DAE8FD"/>
            </a:solidFill>
            <a:ln w="9525" cap="flat">
              <a:noFill/>
              <a:prstDash val="solid"/>
              <a:miter/>
            </a:ln>
          </p:spPr>
          <p:txBody>
            <a:bodyPr rtlCol="0" anchor="ctr"/>
            <a:lstStyle/>
            <a:p>
              <a:endParaRPr lang="ru-RU"/>
            </a:p>
          </p:txBody>
        </p:sp>
        <p:sp>
          <p:nvSpPr>
            <p:cNvPr id="1737" name="Полилиния: фигура 1736">
              <a:extLst>
                <a:ext uri="{FF2B5EF4-FFF2-40B4-BE49-F238E27FC236}">
                  <a16:creationId xmlns:a16="http://schemas.microsoft.com/office/drawing/2014/main" id="{FF10934E-A330-EB35-BEF0-B78B156C4B9E}"/>
                </a:ext>
              </a:extLst>
            </p:cNvPr>
            <p:cNvSpPr/>
            <p:nvPr/>
          </p:nvSpPr>
          <p:spPr>
            <a:xfrm>
              <a:off x="11032429" y="2673493"/>
              <a:ext cx="4571" cy="21621"/>
            </a:xfrm>
            <a:custGeom>
              <a:avLst/>
              <a:gdLst>
                <a:gd name="connsiteX0" fmla="*/ 0 w 4571"/>
                <a:gd name="connsiteY0" fmla="*/ 21622 h 21621"/>
                <a:gd name="connsiteX1" fmla="*/ 4287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858" y="20002"/>
                    <a:pt x="4287" y="17717"/>
                    <a:pt x="4287" y="15526"/>
                  </a:cubicBezTo>
                  <a:lnTo>
                    <a:pt x="4572" y="0"/>
                  </a:lnTo>
                  <a:cubicBezTo>
                    <a:pt x="4572" y="2191"/>
                    <a:pt x="3049"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1738" name="Полилиния: фигура 1737">
            <a:extLst>
              <a:ext uri="{FF2B5EF4-FFF2-40B4-BE49-F238E27FC236}">
                <a16:creationId xmlns:a16="http://schemas.microsoft.com/office/drawing/2014/main" id="{38896823-D226-0EAA-2E29-10F96259B303}"/>
              </a:ext>
            </a:extLst>
          </p:cNvPr>
          <p:cNvSpPr/>
          <p:nvPr/>
        </p:nvSpPr>
        <p:spPr>
          <a:xfrm>
            <a:off x="10702103" y="2679589"/>
            <a:ext cx="154399" cy="105632"/>
          </a:xfrm>
          <a:custGeom>
            <a:avLst/>
            <a:gdLst>
              <a:gd name="connsiteX0" fmla="*/ 285 w 154399"/>
              <a:gd name="connsiteY0" fmla="*/ 0 h 105632"/>
              <a:gd name="connsiteX1" fmla="*/ 0 w 154399"/>
              <a:gd name="connsiteY1" fmla="*/ 15526 h 105632"/>
              <a:gd name="connsiteX2" fmla="*/ 154209 w 154399"/>
              <a:gd name="connsiteY2" fmla="*/ 105632 h 105632"/>
              <a:gd name="connsiteX3" fmla="*/ 154400 w 154399"/>
              <a:gd name="connsiteY3" fmla="*/ 90107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09" y="105632"/>
                </a:lnTo>
                <a:lnTo>
                  <a:pt x="154400" y="90107"/>
                </a:lnTo>
                <a:lnTo>
                  <a:pt x="285" y="0"/>
                </a:lnTo>
                <a:close/>
              </a:path>
            </a:pathLst>
          </a:custGeom>
          <a:solidFill>
            <a:srgbClr val="C6D5FA"/>
          </a:solidFill>
          <a:ln w="9525" cap="flat">
            <a:noFill/>
            <a:prstDash val="solid"/>
            <a:miter/>
          </a:ln>
        </p:spPr>
        <p:txBody>
          <a:bodyPr rtlCol="0" anchor="ctr"/>
          <a:lstStyle/>
          <a:p>
            <a:endParaRPr lang="ru-RU"/>
          </a:p>
        </p:txBody>
      </p:sp>
      <p:sp>
        <p:nvSpPr>
          <p:cNvPr id="1739" name="Полилиния: фигура 1738">
            <a:extLst>
              <a:ext uri="{FF2B5EF4-FFF2-40B4-BE49-F238E27FC236}">
                <a16:creationId xmlns:a16="http://schemas.microsoft.com/office/drawing/2014/main" id="{F8E9DFF1-A93D-EB6B-C446-0416C2F9E8E3}"/>
              </a:ext>
            </a:extLst>
          </p:cNvPr>
          <p:cNvSpPr/>
          <p:nvPr/>
        </p:nvSpPr>
        <p:spPr>
          <a:xfrm>
            <a:off x="10702103" y="2679589"/>
            <a:ext cx="154399" cy="105632"/>
          </a:xfrm>
          <a:custGeom>
            <a:avLst/>
            <a:gdLst>
              <a:gd name="connsiteX0" fmla="*/ 0 w 154399"/>
              <a:gd name="connsiteY0" fmla="*/ 15526 h 105632"/>
              <a:gd name="connsiteX1" fmla="*/ 154209 w 154399"/>
              <a:gd name="connsiteY1" fmla="*/ 105632 h 105632"/>
              <a:gd name="connsiteX2" fmla="*/ 154400 w 154399"/>
              <a:gd name="connsiteY2" fmla="*/ 90107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09" y="105632"/>
                </a:lnTo>
                <a:lnTo>
                  <a:pt x="154400" y="90107"/>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740" name="Полилиния: фигура 1739">
            <a:extLst>
              <a:ext uri="{FF2B5EF4-FFF2-40B4-BE49-F238E27FC236}">
                <a16:creationId xmlns:a16="http://schemas.microsoft.com/office/drawing/2014/main" id="{89E79DB6-2A1F-DC51-4A4C-B641948A9EED}"/>
              </a:ext>
            </a:extLst>
          </p:cNvPr>
          <p:cNvSpPr/>
          <p:nvPr/>
        </p:nvSpPr>
        <p:spPr>
          <a:xfrm>
            <a:off x="10877172" y="2679589"/>
            <a:ext cx="155447" cy="105632"/>
          </a:xfrm>
          <a:custGeom>
            <a:avLst/>
            <a:gdLst>
              <a:gd name="connsiteX0" fmla="*/ 285 w 155447"/>
              <a:gd name="connsiteY0" fmla="*/ 90107 h 105632"/>
              <a:gd name="connsiteX1" fmla="*/ 0 w 155447"/>
              <a:gd name="connsiteY1" fmla="*/ 105632 h 105632"/>
              <a:gd name="connsiteX2" fmla="*/ 155257 w 155447"/>
              <a:gd name="connsiteY2" fmla="*/ 15526 h 105632"/>
              <a:gd name="connsiteX3" fmla="*/ 155447 w 155447"/>
              <a:gd name="connsiteY3" fmla="*/ 0 h 105632"/>
              <a:gd name="connsiteX4" fmla="*/ 285 w 155447"/>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285" y="90107"/>
                </a:moveTo>
                <a:lnTo>
                  <a:pt x="0" y="105632"/>
                </a:lnTo>
                <a:lnTo>
                  <a:pt x="155257" y="15526"/>
                </a:lnTo>
                <a:lnTo>
                  <a:pt x="155447" y="0"/>
                </a:lnTo>
                <a:lnTo>
                  <a:pt x="285" y="90107"/>
                </a:lnTo>
                <a:close/>
              </a:path>
            </a:pathLst>
          </a:custGeom>
          <a:solidFill>
            <a:srgbClr val="DAE8FD"/>
          </a:solidFill>
          <a:ln w="9525" cap="flat">
            <a:noFill/>
            <a:prstDash val="solid"/>
            <a:miter/>
          </a:ln>
        </p:spPr>
        <p:txBody>
          <a:bodyPr rtlCol="0" anchor="ctr"/>
          <a:lstStyle/>
          <a:p>
            <a:endParaRPr lang="ru-RU"/>
          </a:p>
        </p:txBody>
      </p:sp>
      <p:sp>
        <p:nvSpPr>
          <p:cNvPr id="1741" name="Полилиния: фигура 1740">
            <a:extLst>
              <a:ext uri="{FF2B5EF4-FFF2-40B4-BE49-F238E27FC236}">
                <a16:creationId xmlns:a16="http://schemas.microsoft.com/office/drawing/2014/main" id="{5C667801-009B-ED9F-4090-8A493401B57C}"/>
              </a:ext>
            </a:extLst>
          </p:cNvPr>
          <p:cNvSpPr/>
          <p:nvPr/>
        </p:nvSpPr>
        <p:spPr>
          <a:xfrm>
            <a:off x="10877172" y="2679589"/>
            <a:ext cx="155447" cy="105632"/>
          </a:xfrm>
          <a:custGeom>
            <a:avLst/>
            <a:gdLst>
              <a:gd name="connsiteX0" fmla="*/ 0 w 155447"/>
              <a:gd name="connsiteY0" fmla="*/ 105632 h 105632"/>
              <a:gd name="connsiteX1" fmla="*/ 155257 w 155447"/>
              <a:gd name="connsiteY1" fmla="*/ 15526 h 105632"/>
              <a:gd name="connsiteX2" fmla="*/ 155447 w 155447"/>
              <a:gd name="connsiteY2" fmla="*/ 0 h 105632"/>
              <a:gd name="connsiteX3" fmla="*/ 285 w 155447"/>
              <a:gd name="connsiteY3" fmla="*/ 90107 h 105632"/>
              <a:gd name="connsiteX4" fmla="*/ 0 w 155447"/>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0" y="105632"/>
                </a:moveTo>
                <a:lnTo>
                  <a:pt x="155257" y="15526"/>
                </a:lnTo>
                <a:lnTo>
                  <a:pt x="155447" y="0"/>
                </a:lnTo>
                <a:lnTo>
                  <a:pt x="285"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1742" name="Рисунок 25">
            <a:extLst>
              <a:ext uri="{FF2B5EF4-FFF2-40B4-BE49-F238E27FC236}">
                <a16:creationId xmlns:a16="http://schemas.microsoft.com/office/drawing/2014/main" id="{83727BF3-1EA5-F2E5-4963-B5A8D9D68315}"/>
              </a:ext>
            </a:extLst>
          </p:cNvPr>
          <p:cNvGrpSpPr/>
          <p:nvPr/>
        </p:nvGrpSpPr>
        <p:grpSpPr>
          <a:xfrm>
            <a:off x="10856312" y="2769695"/>
            <a:ext cx="21145" cy="18104"/>
            <a:chOff x="10856312" y="2769695"/>
            <a:chExt cx="21145" cy="18104"/>
          </a:xfrm>
        </p:grpSpPr>
        <p:sp>
          <p:nvSpPr>
            <p:cNvPr id="1743" name="Полилиния: фигура 1742">
              <a:extLst>
                <a:ext uri="{FF2B5EF4-FFF2-40B4-BE49-F238E27FC236}">
                  <a16:creationId xmlns:a16="http://schemas.microsoft.com/office/drawing/2014/main" id="{B4254B60-F5C9-FA6F-63F6-A418A0759F30}"/>
                </a:ext>
              </a:extLst>
            </p:cNvPr>
            <p:cNvSpPr/>
            <p:nvPr/>
          </p:nvSpPr>
          <p:spPr>
            <a:xfrm>
              <a:off x="10856312" y="2769695"/>
              <a:ext cx="10953" cy="18104"/>
            </a:xfrm>
            <a:custGeom>
              <a:avLst/>
              <a:gdLst>
                <a:gd name="connsiteX0" fmla="*/ 191 w 10953"/>
                <a:gd name="connsiteY0" fmla="*/ 0 h 18104"/>
                <a:gd name="connsiteX1" fmla="*/ 0 w 10953"/>
                <a:gd name="connsiteY1" fmla="*/ 15621 h 18104"/>
                <a:gd name="connsiteX2" fmla="*/ 10668 w 10953"/>
                <a:gd name="connsiteY2" fmla="*/ 18097 h 18104"/>
                <a:gd name="connsiteX3" fmla="*/ 10954 w 10953"/>
                <a:gd name="connsiteY3" fmla="*/ 2572 h 18104"/>
                <a:gd name="connsiteX4" fmla="*/ 191 w 10953"/>
                <a:gd name="connsiteY4" fmla="*/ 0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191" y="0"/>
                  </a:moveTo>
                  <a:lnTo>
                    <a:pt x="0" y="15621"/>
                  </a:lnTo>
                  <a:cubicBezTo>
                    <a:pt x="2953" y="17335"/>
                    <a:pt x="6858" y="18193"/>
                    <a:pt x="10668" y="18097"/>
                  </a:cubicBezTo>
                  <a:lnTo>
                    <a:pt x="10954" y="2572"/>
                  </a:lnTo>
                  <a:cubicBezTo>
                    <a:pt x="7048" y="2572"/>
                    <a:pt x="3047" y="1810"/>
                    <a:pt x="191" y="0"/>
                  </a:cubicBezTo>
                  <a:close/>
                </a:path>
              </a:pathLst>
            </a:custGeom>
            <a:solidFill>
              <a:srgbClr val="CDDCFB"/>
            </a:solidFill>
            <a:ln w="9525" cap="flat">
              <a:noFill/>
              <a:prstDash val="solid"/>
              <a:miter/>
            </a:ln>
          </p:spPr>
          <p:txBody>
            <a:bodyPr rtlCol="0" anchor="ctr"/>
            <a:lstStyle/>
            <a:p>
              <a:endParaRPr lang="ru-RU"/>
            </a:p>
          </p:txBody>
        </p:sp>
        <p:sp>
          <p:nvSpPr>
            <p:cNvPr id="1744" name="Полилиния: фигура 1743">
              <a:extLst>
                <a:ext uri="{FF2B5EF4-FFF2-40B4-BE49-F238E27FC236}">
                  <a16:creationId xmlns:a16="http://schemas.microsoft.com/office/drawing/2014/main" id="{EBE3B729-C3AB-666F-B5C8-C6A996D2C356}"/>
                </a:ext>
              </a:extLst>
            </p:cNvPr>
            <p:cNvSpPr/>
            <p:nvPr/>
          </p:nvSpPr>
          <p:spPr>
            <a:xfrm>
              <a:off x="10856312" y="2769695"/>
              <a:ext cx="10953" cy="18104"/>
            </a:xfrm>
            <a:custGeom>
              <a:avLst/>
              <a:gdLst>
                <a:gd name="connsiteX0" fmla="*/ 0 w 10953"/>
                <a:gd name="connsiteY0" fmla="*/ 15621 h 18104"/>
                <a:gd name="connsiteX1" fmla="*/ 10668 w 10953"/>
                <a:gd name="connsiteY1" fmla="*/ 18097 h 18104"/>
                <a:gd name="connsiteX2" fmla="*/ 10954 w 10953"/>
                <a:gd name="connsiteY2" fmla="*/ 2572 h 18104"/>
                <a:gd name="connsiteX3" fmla="*/ 191 w 10953"/>
                <a:gd name="connsiteY3" fmla="*/ 0 h 18104"/>
                <a:gd name="connsiteX4" fmla="*/ 0 w 10953"/>
                <a:gd name="connsiteY4" fmla="*/ 15621 h 1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104">
                  <a:moveTo>
                    <a:pt x="0" y="15621"/>
                  </a:moveTo>
                  <a:cubicBezTo>
                    <a:pt x="2953" y="17335"/>
                    <a:pt x="6858" y="18193"/>
                    <a:pt x="10668" y="18097"/>
                  </a:cubicBezTo>
                  <a:lnTo>
                    <a:pt x="10954" y="2572"/>
                  </a:lnTo>
                  <a:cubicBezTo>
                    <a:pt x="7048" y="2572"/>
                    <a:pt x="3047" y="1810"/>
                    <a:pt x="191" y="0"/>
                  </a:cubicBezTo>
                  <a:lnTo>
                    <a:pt x="0" y="15621"/>
                  </a:lnTo>
                  <a:close/>
                </a:path>
              </a:pathLst>
            </a:custGeom>
            <a:noFill/>
            <a:ln w="1270" cap="flat">
              <a:solidFill>
                <a:srgbClr val="000000">
                  <a:alpha val="0"/>
                </a:srgbClr>
              </a:solidFill>
              <a:prstDash val="solid"/>
              <a:miter/>
            </a:ln>
          </p:spPr>
          <p:txBody>
            <a:bodyPr rtlCol="0" anchor="ctr"/>
            <a:lstStyle/>
            <a:p>
              <a:endParaRPr lang="ru-RU"/>
            </a:p>
          </p:txBody>
        </p:sp>
        <p:sp>
          <p:nvSpPr>
            <p:cNvPr id="1745" name="Полилиния: фигура 1744">
              <a:extLst>
                <a:ext uri="{FF2B5EF4-FFF2-40B4-BE49-F238E27FC236}">
                  <a16:creationId xmlns:a16="http://schemas.microsoft.com/office/drawing/2014/main" id="{B4EA78A8-F6EF-1A24-DB3E-043CD119652B}"/>
                </a:ext>
              </a:extLst>
            </p:cNvPr>
            <p:cNvSpPr/>
            <p:nvPr/>
          </p:nvSpPr>
          <p:spPr>
            <a:xfrm>
              <a:off x="10866980" y="2769695"/>
              <a:ext cx="10477" cy="18097"/>
            </a:xfrm>
            <a:custGeom>
              <a:avLst/>
              <a:gdLst>
                <a:gd name="connsiteX0" fmla="*/ 286 w 10477"/>
                <a:gd name="connsiteY0" fmla="*/ 2572 h 18097"/>
                <a:gd name="connsiteX1" fmla="*/ 0 w 10477"/>
                <a:gd name="connsiteY1" fmla="*/ 18097 h 18097"/>
                <a:gd name="connsiteX2" fmla="*/ 10192 w 10477"/>
                <a:gd name="connsiteY2" fmla="*/ 15621 h 18097"/>
                <a:gd name="connsiteX3" fmla="*/ 10477 w 10477"/>
                <a:gd name="connsiteY3" fmla="*/ 0 h 18097"/>
                <a:gd name="connsiteX4" fmla="*/ 286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6" y="2572"/>
                  </a:moveTo>
                  <a:lnTo>
                    <a:pt x="0" y="18097"/>
                  </a:lnTo>
                  <a:cubicBezTo>
                    <a:pt x="3715" y="18097"/>
                    <a:pt x="7430" y="17240"/>
                    <a:pt x="10192" y="15621"/>
                  </a:cubicBezTo>
                  <a:lnTo>
                    <a:pt x="10477" y="0"/>
                  </a:lnTo>
                  <a:cubicBezTo>
                    <a:pt x="7620" y="1714"/>
                    <a:pt x="4001" y="2572"/>
                    <a:pt x="286" y="2572"/>
                  </a:cubicBezTo>
                  <a:close/>
                </a:path>
              </a:pathLst>
            </a:custGeom>
            <a:solidFill>
              <a:srgbClr val="D4E2FC"/>
            </a:solidFill>
            <a:ln w="9525" cap="flat">
              <a:noFill/>
              <a:prstDash val="solid"/>
              <a:miter/>
            </a:ln>
          </p:spPr>
          <p:txBody>
            <a:bodyPr rtlCol="0" anchor="ctr"/>
            <a:lstStyle/>
            <a:p>
              <a:endParaRPr lang="ru-RU"/>
            </a:p>
          </p:txBody>
        </p:sp>
        <p:sp>
          <p:nvSpPr>
            <p:cNvPr id="1746" name="Полилиния: фигура 1745">
              <a:extLst>
                <a:ext uri="{FF2B5EF4-FFF2-40B4-BE49-F238E27FC236}">
                  <a16:creationId xmlns:a16="http://schemas.microsoft.com/office/drawing/2014/main" id="{824EB870-EEBA-A7D1-4028-B2A49DD28ECE}"/>
                </a:ext>
              </a:extLst>
            </p:cNvPr>
            <p:cNvSpPr/>
            <p:nvPr/>
          </p:nvSpPr>
          <p:spPr>
            <a:xfrm>
              <a:off x="10866980" y="2769695"/>
              <a:ext cx="10477" cy="18097"/>
            </a:xfrm>
            <a:custGeom>
              <a:avLst/>
              <a:gdLst>
                <a:gd name="connsiteX0" fmla="*/ 0 w 10477"/>
                <a:gd name="connsiteY0" fmla="*/ 18097 h 18097"/>
                <a:gd name="connsiteX1" fmla="*/ 10192 w 10477"/>
                <a:gd name="connsiteY1" fmla="*/ 15621 h 18097"/>
                <a:gd name="connsiteX2" fmla="*/ 10477 w 10477"/>
                <a:gd name="connsiteY2" fmla="*/ 0 h 18097"/>
                <a:gd name="connsiteX3" fmla="*/ 286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97"/>
                    <a:pt x="7430" y="17240"/>
                    <a:pt x="10192" y="15621"/>
                  </a:cubicBezTo>
                  <a:lnTo>
                    <a:pt x="10477" y="0"/>
                  </a:lnTo>
                  <a:cubicBezTo>
                    <a:pt x="7620" y="1714"/>
                    <a:pt x="4001" y="2572"/>
                    <a:pt x="286"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1747" name="Полилиния: фигура 1746">
            <a:extLst>
              <a:ext uri="{FF2B5EF4-FFF2-40B4-BE49-F238E27FC236}">
                <a16:creationId xmlns:a16="http://schemas.microsoft.com/office/drawing/2014/main" id="{0144B2A0-27AF-A021-A46A-96F713E2FD91}"/>
              </a:ext>
            </a:extLst>
          </p:cNvPr>
          <p:cNvSpPr/>
          <p:nvPr/>
        </p:nvSpPr>
        <p:spPr>
          <a:xfrm>
            <a:off x="10698077" y="2574790"/>
            <a:ext cx="338911" cy="197477"/>
          </a:xfrm>
          <a:custGeom>
            <a:avLst/>
            <a:gdLst>
              <a:gd name="connsiteX0" fmla="*/ 4406 w 338911"/>
              <a:gd name="connsiteY0" fmla="*/ 92607 h 197477"/>
              <a:gd name="connsiteX1" fmla="*/ 4310 w 338911"/>
              <a:gd name="connsiteY1" fmla="*/ 104799 h 197477"/>
              <a:gd name="connsiteX2" fmla="*/ 158425 w 338911"/>
              <a:gd name="connsiteY2" fmla="*/ 194905 h 197477"/>
              <a:gd name="connsiteX3" fmla="*/ 179380 w 338911"/>
              <a:gd name="connsiteY3" fmla="*/ 194905 h 197477"/>
              <a:gd name="connsiteX4" fmla="*/ 334542 w 338911"/>
              <a:gd name="connsiteY4" fmla="*/ 104799 h 197477"/>
              <a:gd name="connsiteX5" fmla="*/ 334638 w 338911"/>
              <a:gd name="connsiteY5" fmla="*/ 92607 h 197477"/>
              <a:gd name="connsiteX6" fmla="*/ 180523 w 338911"/>
              <a:gd name="connsiteY6" fmla="*/ 2500 h 197477"/>
              <a:gd name="connsiteX7" fmla="*/ 159473 w 338911"/>
              <a:gd name="connsiteY7" fmla="*/ 2500 h 197477"/>
              <a:gd name="connsiteX8" fmla="*/ 4406 w 338911"/>
              <a:gd name="connsiteY8" fmla="*/ 92607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406" y="92607"/>
                </a:moveTo>
                <a:cubicBezTo>
                  <a:pt x="-1405" y="96036"/>
                  <a:pt x="-1500" y="101465"/>
                  <a:pt x="4310" y="104799"/>
                </a:cubicBezTo>
                <a:lnTo>
                  <a:pt x="158425" y="194905"/>
                </a:lnTo>
                <a:cubicBezTo>
                  <a:pt x="164235" y="198334"/>
                  <a:pt x="173570" y="198334"/>
                  <a:pt x="179380" y="194905"/>
                </a:cubicBezTo>
                <a:lnTo>
                  <a:pt x="334542" y="104799"/>
                </a:lnTo>
                <a:cubicBezTo>
                  <a:pt x="340352" y="101465"/>
                  <a:pt x="340352" y="96036"/>
                  <a:pt x="334638" y="92607"/>
                </a:cubicBezTo>
                <a:lnTo>
                  <a:pt x="180523" y="2500"/>
                </a:lnTo>
                <a:cubicBezTo>
                  <a:pt x="174713" y="-833"/>
                  <a:pt x="165283" y="-833"/>
                  <a:pt x="159473" y="2500"/>
                </a:cubicBezTo>
                <a:lnTo>
                  <a:pt x="4406" y="92607"/>
                </a:lnTo>
                <a:close/>
              </a:path>
            </a:pathLst>
          </a:custGeom>
          <a:solidFill>
            <a:srgbClr val="EFF6FE"/>
          </a:solidFill>
          <a:ln w="9525" cap="flat">
            <a:noFill/>
            <a:prstDash val="solid"/>
            <a:miter/>
          </a:ln>
        </p:spPr>
        <p:txBody>
          <a:bodyPr rtlCol="0" anchor="ctr"/>
          <a:lstStyle/>
          <a:p>
            <a:endParaRPr lang="ru-RU"/>
          </a:p>
        </p:txBody>
      </p:sp>
      <p:sp>
        <p:nvSpPr>
          <p:cNvPr id="1748" name="Полилиния: фигура 1747">
            <a:extLst>
              <a:ext uri="{FF2B5EF4-FFF2-40B4-BE49-F238E27FC236}">
                <a16:creationId xmlns:a16="http://schemas.microsoft.com/office/drawing/2014/main" id="{9FCDD3F5-D9A0-CE6E-E3F7-EB00AF0013CB}"/>
              </a:ext>
            </a:extLst>
          </p:cNvPr>
          <p:cNvSpPr/>
          <p:nvPr/>
        </p:nvSpPr>
        <p:spPr>
          <a:xfrm>
            <a:off x="10698077" y="2574790"/>
            <a:ext cx="338911" cy="197477"/>
          </a:xfrm>
          <a:custGeom>
            <a:avLst/>
            <a:gdLst>
              <a:gd name="connsiteX0" fmla="*/ 4310 w 338911"/>
              <a:gd name="connsiteY0" fmla="*/ 104799 h 197477"/>
              <a:gd name="connsiteX1" fmla="*/ 158425 w 338911"/>
              <a:gd name="connsiteY1" fmla="*/ 194905 h 197477"/>
              <a:gd name="connsiteX2" fmla="*/ 179380 w 338911"/>
              <a:gd name="connsiteY2" fmla="*/ 194905 h 197477"/>
              <a:gd name="connsiteX3" fmla="*/ 334542 w 338911"/>
              <a:gd name="connsiteY3" fmla="*/ 104799 h 197477"/>
              <a:gd name="connsiteX4" fmla="*/ 334638 w 338911"/>
              <a:gd name="connsiteY4" fmla="*/ 92607 h 197477"/>
              <a:gd name="connsiteX5" fmla="*/ 180523 w 338911"/>
              <a:gd name="connsiteY5" fmla="*/ 2500 h 197477"/>
              <a:gd name="connsiteX6" fmla="*/ 159473 w 338911"/>
              <a:gd name="connsiteY6" fmla="*/ 2500 h 197477"/>
              <a:gd name="connsiteX7" fmla="*/ 4406 w 338911"/>
              <a:gd name="connsiteY7" fmla="*/ 92607 h 197477"/>
              <a:gd name="connsiteX8" fmla="*/ 4310 w 338911"/>
              <a:gd name="connsiteY8" fmla="*/ 104799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10" y="104799"/>
                </a:moveTo>
                <a:lnTo>
                  <a:pt x="158425" y="194905"/>
                </a:lnTo>
                <a:cubicBezTo>
                  <a:pt x="164235" y="198334"/>
                  <a:pt x="173570" y="198334"/>
                  <a:pt x="179380" y="194905"/>
                </a:cubicBezTo>
                <a:lnTo>
                  <a:pt x="334542" y="104799"/>
                </a:lnTo>
                <a:cubicBezTo>
                  <a:pt x="340352" y="101465"/>
                  <a:pt x="340352" y="96036"/>
                  <a:pt x="334638" y="92607"/>
                </a:cubicBezTo>
                <a:lnTo>
                  <a:pt x="180523" y="2500"/>
                </a:lnTo>
                <a:cubicBezTo>
                  <a:pt x="174713" y="-833"/>
                  <a:pt x="165283" y="-833"/>
                  <a:pt x="159473" y="2500"/>
                </a:cubicBezTo>
                <a:lnTo>
                  <a:pt x="4406" y="92607"/>
                </a:lnTo>
                <a:cubicBezTo>
                  <a:pt x="-1405" y="96036"/>
                  <a:pt x="-1500" y="101465"/>
                  <a:pt x="4310"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1749" name="Полилиния: фигура 1748">
            <a:extLst>
              <a:ext uri="{FF2B5EF4-FFF2-40B4-BE49-F238E27FC236}">
                <a16:creationId xmlns:a16="http://schemas.microsoft.com/office/drawing/2014/main" id="{BFB1B061-B8E4-40F3-637C-F81DA75E03D4}"/>
              </a:ext>
            </a:extLst>
          </p:cNvPr>
          <p:cNvSpPr/>
          <p:nvPr/>
        </p:nvSpPr>
        <p:spPr>
          <a:xfrm>
            <a:off x="10744274" y="2601722"/>
            <a:ext cx="246518" cy="143637"/>
          </a:xfrm>
          <a:custGeom>
            <a:avLst/>
            <a:gdLst>
              <a:gd name="connsiteX0" fmla="*/ 243292 w 246518"/>
              <a:gd name="connsiteY0" fmla="*/ 76248 h 143637"/>
              <a:gd name="connsiteX1" fmla="*/ 236149 w 246518"/>
              <a:gd name="connsiteY1" fmla="*/ 80439 h 143637"/>
              <a:gd name="connsiteX2" fmla="*/ 130517 w 246518"/>
              <a:gd name="connsiteY2" fmla="*/ 141780 h 143637"/>
              <a:gd name="connsiteX3" fmla="*/ 115276 w 246518"/>
              <a:gd name="connsiteY3" fmla="*/ 141780 h 143637"/>
              <a:gd name="connsiteX4" fmla="*/ 10310 w 246518"/>
              <a:gd name="connsiteY4" fmla="*/ 80439 h 143637"/>
              <a:gd name="connsiteX5" fmla="*/ 3072 w 246518"/>
              <a:gd name="connsiteY5" fmla="*/ 76248 h 143637"/>
              <a:gd name="connsiteX6" fmla="*/ 3072 w 246518"/>
              <a:gd name="connsiteY6" fmla="*/ 67389 h 143637"/>
              <a:gd name="connsiteX7" fmla="*/ 116039 w 246518"/>
              <a:gd name="connsiteY7" fmla="*/ 1857 h 143637"/>
              <a:gd name="connsiteX8" fmla="*/ 131278 w 246518"/>
              <a:gd name="connsiteY8" fmla="*/ 1857 h 143637"/>
              <a:gd name="connsiteX9" fmla="*/ 243388 w 246518"/>
              <a:gd name="connsiteY9" fmla="*/ 67389 h 143637"/>
              <a:gd name="connsiteX10" fmla="*/ 243292 w 246518"/>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37">
                <a:moveTo>
                  <a:pt x="243292" y="76248"/>
                </a:moveTo>
                <a:lnTo>
                  <a:pt x="236149" y="80439"/>
                </a:lnTo>
                <a:lnTo>
                  <a:pt x="130517" y="141780"/>
                </a:lnTo>
                <a:cubicBezTo>
                  <a:pt x="126230" y="144256"/>
                  <a:pt x="119467" y="144256"/>
                  <a:pt x="115276" y="141780"/>
                </a:cubicBezTo>
                <a:lnTo>
                  <a:pt x="10310" y="80439"/>
                </a:lnTo>
                <a:lnTo>
                  <a:pt x="3072" y="76248"/>
                </a:lnTo>
                <a:cubicBezTo>
                  <a:pt x="-1024" y="73771"/>
                  <a:pt x="-1024" y="69771"/>
                  <a:pt x="3072" y="67389"/>
                </a:cubicBezTo>
                <a:lnTo>
                  <a:pt x="116039" y="1857"/>
                </a:lnTo>
                <a:cubicBezTo>
                  <a:pt x="120229" y="-619"/>
                  <a:pt x="126991" y="-619"/>
                  <a:pt x="131278" y="1857"/>
                </a:cubicBezTo>
                <a:lnTo>
                  <a:pt x="243388" y="67389"/>
                </a:lnTo>
                <a:cubicBezTo>
                  <a:pt x="247578" y="69771"/>
                  <a:pt x="247578" y="73771"/>
                  <a:pt x="243292" y="76248"/>
                </a:cubicBezTo>
                <a:close/>
              </a:path>
            </a:pathLst>
          </a:custGeom>
          <a:solidFill>
            <a:srgbClr val="DAE8FD"/>
          </a:solidFill>
          <a:ln w="9525" cap="flat">
            <a:noFill/>
            <a:prstDash val="solid"/>
            <a:miter/>
          </a:ln>
        </p:spPr>
        <p:txBody>
          <a:bodyPr rtlCol="0" anchor="ctr"/>
          <a:lstStyle/>
          <a:p>
            <a:endParaRPr lang="ru-RU"/>
          </a:p>
        </p:txBody>
      </p:sp>
      <p:sp>
        <p:nvSpPr>
          <p:cNvPr id="1750" name="Полилиния: фигура 1749">
            <a:extLst>
              <a:ext uri="{FF2B5EF4-FFF2-40B4-BE49-F238E27FC236}">
                <a16:creationId xmlns:a16="http://schemas.microsoft.com/office/drawing/2014/main" id="{AECF5806-7196-217E-D110-8AD2530F364D}"/>
              </a:ext>
            </a:extLst>
          </p:cNvPr>
          <p:cNvSpPr/>
          <p:nvPr/>
        </p:nvSpPr>
        <p:spPr>
          <a:xfrm>
            <a:off x="10744274" y="2601722"/>
            <a:ext cx="246518" cy="143637"/>
          </a:xfrm>
          <a:custGeom>
            <a:avLst/>
            <a:gdLst>
              <a:gd name="connsiteX0" fmla="*/ 236149 w 246518"/>
              <a:gd name="connsiteY0" fmla="*/ 80439 h 143637"/>
              <a:gd name="connsiteX1" fmla="*/ 130517 w 246518"/>
              <a:gd name="connsiteY1" fmla="*/ 141780 h 143637"/>
              <a:gd name="connsiteX2" fmla="*/ 115276 w 246518"/>
              <a:gd name="connsiteY2" fmla="*/ 141780 h 143637"/>
              <a:gd name="connsiteX3" fmla="*/ 10310 w 246518"/>
              <a:gd name="connsiteY3" fmla="*/ 80439 h 143637"/>
              <a:gd name="connsiteX4" fmla="*/ 3072 w 246518"/>
              <a:gd name="connsiteY4" fmla="*/ 76248 h 143637"/>
              <a:gd name="connsiteX5" fmla="*/ 3072 w 246518"/>
              <a:gd name="connsiteY5" fmla="*/ 67389 h 143637"/>
              <a:gd name="connsiteX6" fmla="*/ 116039 w 246518"/>
              <a:gd name="connsiteY6" fmla="*/ 1857 h 143637"/>
              <a:gd name="connsiteX7" fmla="*/ 131278 w 246518"/>
              <a:gd name="connsiteY7" fmla="*/ 1857 h 143637"/>
              <a:gd name="connsiteX8" fmla="*/ 243388 w 246518"/>
              <a:gd name="connsiteY8" fmla="*/ 67389 h 143637"/>
              <a:gd name="connsiteX9" fmla="*/ 243292 w 246518"/>
              <a:gd name="connsiteY9" fmla="*/ 76248 h 143637"/>
              <a:gd name="connsiteX10" fmla="*/ 236149 w 246518"/>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37">
                <a:moveTo>
                  <a:pt x="236149" y="80439"/>
                </a:moveTo>
                <a:lnTo>
                  <a:pt x="130517" y="141780"/>
                </a:lnTo>
                <a:cubicBezTo>
                  <a:pt x="126230" y="144256"/>
                  <a:pt x="119467" y="144256"/>
                  <a:pt x="115276" y="141780"/>
                </a:cubicBezTo>
                <a:lnTo>
                  <a:pt x="10310" y="80439"/>
                </a:lnTo>
                <a:lnTo>
                  <a:pt x="3072" y="76248"/>
                </a:lnTo>
                <a:cubicBezTo>
                  <a:pt x="-1024" y="73771"/>
                  <a:pt x="-1024" y="69771"/>
                  <a:pt x="3072" y="67389"/>
                </a:cubicBezTo>
                <a:lnTo>
                  <a:pt x="116039" y="1857"/>
                </a:lnTo>
                <a:cubicBezTo>
                  <a:pt x="120229" y="-619"/>
                  <a:pt x="126991" y="-619"/>
                  <a:pt x="131278" y="1857"/>
                </a:cubicBezTo>
                <a:lnTo>
                  <a:pt x="243388" y="67389"/>
                </a:lnTo>
                <a:cubicBezTo>
                  <a:pt x="247578" y="69771"/>
                  <a:pt x="247578" y="73771"/>
                  <a:pt x="243292" y="76248"/>
                </a:cubicBezTo>
                <a:lnTo>
                  <a:pt x="236149" y="80439"/>
                </a:lnTo>
                <a:close/>
              </a:path>
            </a:pathLst>
          </a:custGeom>
          <a:noFill/>
          <a:ln w="1270" cap="flat">
            <a:solidFill>
              <a:srgbClr val="000000">
                <a:alpha val="0"/>
              </a:srgbClr>
            </a:solidFill>
            <a:prstDash val="solid"/>
            <a:miter/>
          </a:ln>
        </p:spPr>
        <p:txBody>
          <a:bodyPr rtlCol="0" anchor="ctr"/>
          <a:lstStyle/>
          <a:p>
            <a:endParaRPr lang="ru-RU"/>
          </a:p>
        </p:txBody>
      </p:sp>
      <p:sp>
        <p:nvSpPr>
          <p:cNvPr id="1751" name="Полилиния: фигура 1750">
            <a:extLst>
              <a:ext uri="{FF2B5EF4-FFF2-40B4-BE49-F238E27FC236}">
                <a16:creationId xmlns:a16="http://schemas.microsoft.com/office/drawing/2014/main" id="{968FE276-48DA-308F-56E2-10969C52D4B9}"/>
              </a:ext>
            </a:extLst>
          </p:cNvPr>
          <p:cNvSpPr/>
          <p:nvPr/>
        </p:nvSpPr>
        <p:spPr>
          <a:xfrm>
            <a:off x="10754584" y="2618962"/>
            <a:ext cx="225838" cy="126396"/>
          </a:xfrm>
          <a:custGeom>
            <a:avLst/>
            <a:gdLst>
              <a:gd name="connsiteX0" fmla="*/ 225839 w 225838"/>
              <a:gd name="connsiteY0" fmla="*/ 63198 h 126396"/>
              <a:gd name="connsiteX1" fmla="*/ 120207 w 225838"/>
              <a:gd name="connsiteY1" fmla="*/ 124539 h 126396"/>
              <a:gd name="connsiteX2" fmla="*/ 104966 w 225838"/>
              <a:gd name="connsiteY2" fmla="*/ 124539 h 126396"/>
              <a:gd name="connsiteX3" fmla="*/ 0 w 225838"/>
              <a:gd name="connsiteY3" fmla="*/ 63198 h 126396"/>
              <a:gd name="connsiteX4" fmla="*/ 105728 w 225838"/>
              <a:gd name="connsiteY4" fmla="*/ 1857 h 126396"/>
              <a:gd name="connsiteX5" fmla="*/ 120968 w 225838"/>
              <a:gd name="connsiteY5" fmla="*/ 1857 h 126396"/>
              <a:gd name="connsiteX6" fmla="*/ 225839 w 225838"/>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96">
                <a:moveTo>
                  <a:pt x="225839" y="63198"/>
                </a:moveTo>
                <a:lnTo>
                  <a:pt x="120207" y="124539"/>
                </a:lnTo>
                <a:cubicBezTo>
                  <a:pt x="115920" y="127016"/>
                  <a:pt x="109157" y="127016"/>
                  <a:pt x="104966" y="124539"/>
                </a:cubicBezTo>
                <a:lnTo>
                  <a:pt x="0" y="63198"/>
                </a:lnTo>
                <a:lnTo>
                  <a:pt x="105728" y="1857"/>
                </a:lnTo>
                <a:cubicBezTo>
                  <a:pt x="109919" y="-619"/>
                  <a:pt x="116681" y="-619"/>
                  <a:pt x="120968" y="1857"/>
                </a:cubicBezTo>
                <a:lnTo>
                  <a:pt x="225839" y="63198"/>
                </a:lnTo>
                <a:close/>
              </a:path>
            </a:pathLst>
          </a:custGeom>
          <a:solidFill>
            <a:srgbClr val="C6D5FA"/>
          </a:solidFill>
          <a:ln w="9525" cap="flat">
            <a:noFill/>
            <a:prstDash val="solid"/>
            <a:miter/>
          </a:ln>
        </p:spPr>
        <p:txBody>
          <a:bodyPr rtlCol="0" anchor="ctr"/>
          <a:lstStyle/>
          <a:p>
            <a:endParaRPr lang="ru-RU"/>
          </a:p>
        </p:txBody>
      </p:sp>
      <p:sp>
        <p:nvSpPr>
          <p:cNvPr id="1752" name="Полилиния: фигура 1751">
            <a:extLst>
              <a:ext uri="{FF2B5EF4-FFF2-40B4-BE49-F238E27FC236}">
                <a16:creationId xmlns:a16="http://schemas.microsoft.com/office/drawing/2014/main" id="{48B56EE3-67F4-32CE-7B96-9B64464BAABE}"/>
              </a:ext>
            </a:extLst>
          </p:cNvPr>
          <p:cNvSpPr/>
          <p:nvPr/>
        </p:nvSpPr>
        <p:spPr>
          <a:xfrm>
            <a:off x="10754584" y="2618962"/>
            <a:ext cx="225838" cy="126396"/>
          </a:xfrm>
          <a:custGeom>
            <a:avLst/>
            <a:gdLst>
              <a:gd name="connsiteX0" fmla="*/ 120207 w 225838"/>
              <a:gd name="connsiteY0" fmla="*/ 124539 h 126396"/>
              <a:gd name="connsiteX1" fmla="*/ 104966 w 225838"/>
              <a:gd name="connsiteY1" fmla="*/ 124539 h 126396"/>
              <a:gd name="connsiteX2" fmla="*/ 0 w 225838"/>
              <a:gd name="connsiteY2" fmla="*/ 63198 h 126396"/>
              <a:gd name="connsiteX3" fmla="*/ 105728 w 225838"/>
              <a:gd name="connsiteY3" fmla="*/ 1857 h 126396"/>
              <a:gd name="connsiteX4" fmla="*/ 120968 w 225838"/>
              <a:gd name="connsiteY4" fmla="*/ 1857 h 126396"/>
              <a:gd name="connsiteX5" fmla="*/ 225839 w 225838"/>
              <a:gd name="connsiteY5" fmla="*/ 63198 h 126396"/>
              <a:gd name="connsiteX6" fmla="*/ 120207 w 225838"/>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96">
                <a:moveTo>
                  <a:pt x="120207" y="124539"/>
                </a:moveTo>
                <a:cubicBezTo>
                  <a:pt x="115920" y="127016"/>
                  <a:pt x="109157" y="127016"/>
                  <a:pt x="104966" y="124539"/>
                </a:cubicBezTo>
                <a:lnTo>
                  <a:pt x="0" y="63198"/>
                </a:lnTo>
                <a:lnTo>
                  <a:pt x="105728" y="1857"/>
                </a:lnTo>
                <a:cubicBezTo>
                  <a:pt x="109919" y="-619"/>
                  <a:pt x="116681" y="-619"/>
                  <a:pt x="120968" y="1857"/>
                </a:cubicBezTo>
                <a:lnTo>
                  <a:pt x="225839" y="63198"/>
                </a:lnTo>
                <a:lnTo>
                  <a:pt x="120207" y="124539"/>
                </a:lnTo>
                <a:close/>
              </a:path>
            </a:pathLst>
          </a:custGeom>
          <a:noFill/>
          <a:ln w="1270" cap="flat">
            <a:solidFill>
              <a:srgbClr val="000000">
                <a:alpha val="0"/>
              </a:srgbClr>
            </a:solidFill>
            <a:prstDash val="solid"/>
            <a:miter/>
          </a:ln>
        </p:spPr>
        <p:txBody>
          <a:bodyPr rtlCol="0" anchor="ctr"/>
          <a:lstStyle/>
          <a:p>
            <a:endParaRPr lang="ru-RU"/>
          </a:p>
        </p:txBody>
      </p:sp>
      <p:sp>
        <p:nvSpPr>
          <p:cNvPr id="1753" name="Полилиния: фигура 1752">
            <a:extLst>
              <a:ext uri="{FF2B5EF4-FFF2-40B4-BE49-F238E27FC236}">
                <a16:creationId xmlns:a16="http://schemas.microsoft.com/office/drawing/2014/main" id="{A299C6C3-F4DF-6E30-3605-AB468DCD7F8B}"/>
              </a:ext>
            </a:extLst>
          </p:cNvPr>
          <p:cNvSpPr/>
          <p:nvPr/>
        </p:nvSpPr>
        <p:spPr>
          <a:xfrm>
            <a:off x="10843525" y="2670897"/>
            <a:ext cx="46339" cy="26812"/>
          </a:xfrm>
          <a:custGeom>
            <a:avLst/>
            <a:gdLst>
              <a:gd name="connsiteX0" fmla="*/ 39553 w 46339"/>
              <a:gd name="connsiteY0" fmla="*/ 3929 h 26812"/>
              <a:gd name="connsiteX1" fmla="*/ 6786 w 46339"/>
              <a:gd name="connsiteY1" fmla="*/ 3929 h 26812"/>
              <a:gd name="connsiteX2" fmla="*/ 6786 w 46339"/>
              <a:gd name="connsiteY2" fmla="*/ 22884 h 26812"/>
              <a:gd name="connsiteX3" fmla="*/ 39553 w 46339"/>
              <a:gd name="connsiteY3" fmla="*/ 22884 h 26812"/>
              <a:gd name="connsiteX4" fmla="*/ 39553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39553" y="3929"/>
                </a:moveTo>
                <a:cubicBezTo>
                  <a:pt x="30503" y="-1310"/>
                  <a:pt x="15740" y="-1310"/>
                  <a:pt x="6786" y="3929"/>
                </a:cubicBezTo>
                <a:cubicBezTo>
                  <a:pt x="-2262" y="9168"/>
                  <a:pt x="-2262" y="17645"/>
                  <a:pt x="6786" y="22884"/>
                </a:cubicBezTo>
                <a:cubicBezTo>
                  <a:pt x="15740" y="28123"/>
                  <a:pt x="30503" y="28123"/>
                  <a:pt x="39553" y="22884"/>
                </a:cubicBezTo>
                <a:cubicBezTo>
                  <a:pt x="48601" y="17645"/>
                  <a:pt x="48601" y="9168"/>
                  <a:pt x="39553" y="3929"/>
                </a:cubicBezTo>
                <a:close/>
              </a:path>
            </a:pathLst>
          </a:custGeom>
          <a:solidFill>
            <a:srgbClr val="50CEF5"/>
          </a:solidFill>
          <a:ln w="9525" cap="flat">
            <a:noFill/>
            <a:prstDash val="solid"/>
            <a:miter/>
          </a:ln>
        </p:spPr>
        <p:txBody>
          <a:bodyPr rtlCol="0" anchor="ctr"/>
          <a:lstStyle/>
          <a:p>
            <a:endParaRPr lang="ru-RU"/>
          </a:p>
        </p:txBody>
      </p:sp>
      <p:sp>
        <p:nvSpPr>
          <p:cNvPr id="1754" name="Полилиния: фигура 1753">
            <a:extLst>
              <a:ext uri="{FF2B5EF4-FFF2-40B4-BE49-F238E27FC236}">
                <a16:creationId xmlns:a16="http://schemas.microsoft.com/office/drawing/2014/main" id="{F2BA54D1-4698-28CE-3D31-3D1984F7C98B}"/>
              </a:ext>
            </a:extLst>
          </p:cNvPr>
          <p:cNvSpPr/>
          <p:nvPr/>
        </p:nvSpPr>
        <p:spPr>
          <a:xfrm>
            <a:off x="10843525" y="2670897"/>
            <a:ext cx="46339" cy="26812"/>
          </a:xfrm>
          <a:custGeom>
            <a:avLst/>
            <a:gdLst>
              <a:gd name="connsiteX0" fmla="*/ 6786 w 46339"/>
              <a:gd name="connsiteY0" fmla="*/ 3929 h 26812"/>
              <a:gd name="connsiteX1" fmla="*/ 6786 w 46339"/>
              <a:gd name="connsiteY1" fmla="*/ 22884 h 26812"/>
              <a:gd name="connsiteX2" fmla="*/ 39553 w 46339"/>
              <a:gd name="connsiteY2" fmla="*/ 22884 h 26812"/>
              <a:gd name="connsiteX3" fmla="*/ 39553 w 46339"/>
              <a:gd name="connsiteY3" fmla="*/ 3929 h 26812"/>
              <a:gd name="connsiteX4" fmla="*/ 6786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6786" y="3929"/>
                </a:moveTo>
                <a:cubicBezTo>
                  <a:pt x="-2262" y="9168"/>
                  <a:pt x="-2262" y="17645"/>
                  <a:pt x="6786" y="22884"/>
                </a:cubicBezTo>
                <a:cubicBezTo>
                  <a:pt x="15740" y="28123"/>
                  <a:pt x="30503" y="28123"/>
                  <a:pt x="39553" y="22884"/>
                </a:cubicBezTo>
                <a:cubicBezTo>
                  <a:pt x="48601" y="17645"/>
                  <a:pt x="48601" y="9168"/>
                  <a:pt x="39553" y="3929"/>
                </a:cubicBezTo>
                <a:cubicBezTo>
                  <a:pt x="30503" y="-1310"/>
                  <a:pt x="15740" y="-1310"/>
                  <a:pt x="6786" y="3929"/>
                </a:cubicBezTo>
                <a:close/>
              </a:path>
            </a:pathLst>
          </a:custGeom>
          <a:noFill/>
          <a:ln w="1270" cap="flat">
            <a:solidFill>
              <a:srgbClr val="000000">
                <a:alpha val="0"/>
              </a:srgbClr>
            </a:solidFill>
            <a:prstDash val="solid"/>
            <a:miter/>
          </a:ln>
        </p:spPr>
        <p:txBody>
          <a:bodyPr rtlCol="0" anchor="ctr"/>
          <a:lstStyle/>
          <a:p>
            <a:endParaRPr lang="ru-RU"/>
          </a:p>
        </p:txBody>
      </p:sp>
      <p:sp>
        <p:nvSpPr>
          <p:cNvPr id="1755" name="Полилиния: фигура 1754">
            <a:extLst>
              <a:ext uri="{FF2B5EF4-FFF2-40B4-BE49-F238E27FC236}">
                <a16:creationId xmlns:a16="http://schemas.microsoft.com/office/drawing/2014/main" id="{5361A919-BF3E-0AE0-515C-ACE8B2EEB839}"/>
              </a:ext>
            </a:extLst>
          </p:cNvPr>
          <p:cNvSpPr/>
          <p:nvPr/>
        </p:nvSpPr>
        <p:spPr>
          <a:xfrm>
            <a:off x="10937560" y="2625201"/>
            <a:ext cx="1047" cy="12096"/>
          </a:xfrm>
          <a:custGeom>
            <a:avLst/>
            <a:gdLst>
              <a:gd name="connsiteX0" fmla="*/ 0 w 1047"/>
              <a:gd name="connsiteY0" fmla="*/ 0 h 12096"/>
              <a:gd name="connsiteX1" fmla="*/ 1048 w 1047"/>
              <a:gd name="connsiteY1" fmla="*/ 12097 h 12096"/>
              <a:gd name="connsiteX2" fmla="*/ 0 w 1047"/>
              <a:gd name="connsiteY2" fmla="*/ 0 h 12096"/>
            </a:gdLst>
            <a:ahLst/>
            <a:cxnLst>
              <a:cxn ang="0">
                <a:pos x="connsiteX0" y="connsiteY0"/>
              </a:cxn>
              <a:cxn ang="0">
                <a:pos x="connsiteX1" y="connsiteY1"/>
              </a:cxn>
              <a:cxn ang="0">
                <a:pos x="connsiteX2" y="connsiteY2"/>
              </a:cxn>
            </a:cxnLst>
            <a:rect l="l" t="t" r="r" b="b"/>
            <a:pathLst>
              <a:path w="1047" h="12096">
                <a:moveTo>
                  <a:pt x="0" y="0"/>
                </a:moveTo>
                <a:cubicBezTo>
                  <a:pt x="571" y="4000"/>
                  <a:pt x="952" y="8096"/>
                  <a:pt x="1048" y="12097"/>
                </a:cubicBezTo>
                <a:cubicBezTo>
                  <a:pt x="857" y="8096"/>
                  <a:pt x="571" y="4000"/>
                  <a:pt x="0" y="0"/>
                </a:cubicBezTo>
                <a:close/>
              </a:path>
            </a:pathLst>
          </a:custGeom>
          <a:solidFill>
            <a:srgbClr val="F3A984"/>
          </a:solidFill>
          <a:ln w="9525" cap="flat">
            <a:noFill/>
            <a:prstDash val="solid"/>
            <a:miter/>
          </a:ln>
        </p:spPr>
        <p:txBody>
          <a:bodyPr rtlCol="0" anchor="ctr"/>
          <a:lstStyle/>
          <a:p>
            <a:endParaRPr lang="ru-RU"/>
          </a:p>
        </p:txBody>
      </p:sp>
      <p:sp>
        <p:nvSpPr>
          <p:cNvPr id="1756" name="Полилиния: фигура 1755">
            <a:extLst>
              <a:ext uri="{FF2B5EF4-FFF2-40B4-BE49-F238E27FC236}">
                <a16:creationId xmlns:a16="http://schemas.microsoft.com/office/drawing/2014/main" id="{E8616B4B-7848-4EA5-725B-BA681B2C23BB}"/>
              </a:ext>
            </a:extLst>
          </p:cNvPr>
          <p:cNvSpPr/>
          <p:nvPr/>
        </p:nvSpPr>
        <p:spPr>
          <a:xfrm>
            <a:off x="10937560" y="2625201"/>
            <a:ext cx="1047" cy="12096"/>
          </a:xfrm>
          <a:custGeom>
            <a:avLst/>
            <a:gdLst>
              <a:gd name="connsiteX0" fmla="*/ 1048 w 1047"/>
              <a:gd name="connsiteY0" fmla="*/ 12097 h 12096"/>
              <a:gd name="connsiteX1" fmla="*/ 0 w 1047"/>
              <a:gd name="connsiteY1" fmla="*/ 0 h 12096"/>
              <a:gd name="connsiteX2" fmla="*/ 1048 w 1047"/>
              <a:gd name="connsiteY2" fmla="*/ 12097 h 12096"/>
            </a:gdLst>
            <a:ahLst/>
            <a:cxnLst>
              <a:cxn ang="0">
                <a:pos x="connsiteX0" y="connsiteY0"/>
              </a:cxn>
              <a:cxn ang="0">
                <a:pos x="connsiteX1" y="connsiteY1"/>
              </a:cxn>
              <a:cxn ang="0">
                <a:pos x="connsiteX2" y="connsiteY2"/>
              </a:cxn>
            </a:cxnLst>
            <a:rect l="l" t="t" r="r" b="b"/>
            <a:pathLst>
              <a:path w="1047" h="12096">
                <a:moveTo>
                  <a:pt x="1048" y="12097"/>
                </a:moveTo>
                <a:cubicBezTo>
                  <a:pt x="857" y="8096"/>
                  <a:pt x="571" y="4000"/>
                  <a:pt x="0" y="0"/>
                </a:cubicBezTo>
                <a:cubicBezTo>
                  <a:pt x="571" y="4000"/>
                  <a:pt x="952" y="8096"/>
                  <a:pt x="1048" y="12097"/>
                </a:cubicBezTo>
                <a:close/>
              </a:path>
            </a:pathLst>
          </a:custGeom>
          <a:noFill/>
          <a:ln w="1270" cap="flat">
            <a:solidFill>
              <a:srgbClr val="000000">
                <a:alpha val="0"/>
              </a:srgbClr>
            </a:solidFill>
            <a:prstDash val="solid"/>
            <a:miter/>
          </a:ln>
        </p:spPr>
        <p:txBody>
          <a:bodyPr rtlCol="0" anchor="ctr"/>
          <a:lstStyle/>
          <a:p>
            <a:endParaRPr lang="ru-RU"/>
          </a:p>
        </p:txBody>
      </p:sp>
      <p:sp>
        <p:nvSpPr>
          <p:cNvPr id="1757" name="Полилиния: фигура 1756">
            <a:extLst>
              <a:ext uri="{FF2B5EF4-FFF2-40B4-BE49-F238E27FC236}">
                <a16:creationId xmlns:a16="http://schemas.microsoft.com/office/drawing/2014/main" id="{E44C8D07-C919-EF6F-5F6E-C5FC29D6815C}"/>
              </a:ext>
            </a:extLst>
          </p:cNvPr>
          <p:cNvSpPr/>
          <p:nvPr/>
        </p:nvSpPr>
        <p:spPr>
          <a:xfrm>
            <a:off x="10938608" y="2637297"/>
            <a:ext cx="190" cy="7429"/>
          </a:xfrm>
          <a:custGeom>
            <a:avLst/>
            <a:gdLst>
              <a:gd name="connsiteX0" fmla="*/ 0 w 190"/>
              <a:gd name="connsiteY0" fmla="*/ 0 h 7429"/>
              <a:gd name="connsiteX1" fmla="*/ 191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7"/>
                  <a:pt x="191" y="4953"/>
                  <a:pt x="191" y="7429"/>
                </a:cubicBezTo>
                <a:lnTo>
                  <a:pt x="95" y="7334"/>
                </a:lnTo>
                <a:cubicBezTo>
                  <a:pt x="95" y="4953"/>
                  <a:pt x="95" y="2477"/>
                  <a:pt x="0" y="0"/>
                </a:cubicBezTo>
                <a:close/>
              </a:path>
            </a:pathLst>
          </a:custGeom>
          <a:solidFill>
            <a:srgbClr val="F3A984"/>
          </a:solidFill>
          <a:ln w="9525" cap="flat">
            <a:noFill/>
            <a:prstDash val="solid"/>
            <a:miter/>
          </a:ln>
        </p:spPr>
        <p:txBody>
          <a:bodyPr rtlCol="0" anchor="ctr"/>
          <a:lstStyle/>
          <a:p>
            <a:endParaRPr lang="ru-RU"/>
          </a:p>
        </p:txBody>
      </p:sp>
      <p:sp>
        <p:nvSpPr>
          <p:cNvPr id="1758" name="Полилиния: фигура 1757">
            <a:extLst>
              <a:ext uri="{FF2B5EF4-FFF2-40B4-BE49-F238E27FC236}">
                <a16:creationId xmlns:a16="http://schemas.microsoft.com/office/drawing/2014/main" id="{F4DC5FA4-DE47-DEDF-82F8-EC1F4E11E46B}"/>
              </a:ext>
            </a:extLst>
          </p:cNvPr>
          <p:cNvSpPr/>
          <p:nvPr/>
        </p:nvSpPr>
        <p:spPr>
          <a:xfrm>
            <a:off x="10938608" y="2637297"/>
            <a:ext cx="190" cy="7429"/>
          </a:xfrm>
          <a:custGeom>
            <a:avLst/>
            <a:gdLst>
              <a:gd name="connsiteX0" fmla="*/ 191 w 190"/>
              <a:gd name="connsiteY0" fmla="*/ 7429 h 7429"/>
              <a:gd name="connsiteX1" fmla="*/ 95 w 190"/>
              <a:gd name="connsiteY1" fmla="*/ 7334 h 7429"/>
              <a:gd name="connsiteX2" fmla="*/ 0 w 190"/>
              <a:gd name="connsiteY2" fmla="*/ 0 h 7429"/>
              <a:gd name="connsiteX3" fmla="*/ 191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1" y="7429"/>
                </a:moveTo>
                <a:lnTo>
                  <a:pt x="95" y="7334"/>
                </a:lnTo>
                <a:cubicBezTo>
                  <a:pt x="95" y="4953"/>
                  <a:pt x="95" y="2477"/>
                  <a:pt x="0" y="0"/>
                </a:cubicBezTo>
                <a:cubicBezTo>
                  <a:pt x="95" y="2477"/>
                  <a:pt x="191" y="4953"/>
                  <a:pt x="191"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759" name="Полилиния: фигура 1758">
            <a:extLst>
              <a:ext uri="{FF2B5EF4-FFF2-40B4-BE49-F238E27FC236}">
                <a16:creationId xmlns:a16="http://schemas.microsoft.com/office/drawing/2014/main" id="{603CE324-C90C-551E-0A01-D4CCAA913330}"/>
              </a:ext>
            </a:extLst>
          </p:cNvPr>
          <p:cNvSpPr/>
          <p:nvPr/>
        </p:nvSpPr>
        <p:spPr>
          <a:xfrm>
            <a:off x="10925940" y="2978673"/>
            <a:ext cx="11715" cy="8667"/>
          </a:xfrm>
          <a:custGeom>
            <a:avLst/>
            <a:gdLst>
              <a:gd name="connsiteX0" fmla="*/ 4763 w 11715"/>
              <a:gd name="connsiteY0" fmla="*/ 8668 h 8667"/>
              <a:gd name="connsiteX1" fmla="*/ 0 w 11715"/>
              <a:gd name="connsiteY1" fmla="*/ 6763 h 8667"/>
              <a:gd name="connsiteX2" fmla="*/ 11525 w 11715"/>
              <a:gd name="connsiteY2" fmla="*/ 0 h 8667"/>
              <a:gd name="connsiteX3" fmla="*/ 11716 w 11715"/>
              <a:gd name="connsiteY3" fmla="*/ 1619 h 8667"/>
              <a:gd name="connsiteX4" fmla="*/ 4763 w 11715"/>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4763" y="8668"/>
                </a:moveTo>
                <a:cubicBezTo>
                  <a:pt x="2952" y="8668"/>
                  <a:pt x="1238" y="7906"/>
                  <a:pt x="0" y="6763"/>
                </a:cubicBezTo>
                <a:lnTo>
                  <a:pt x="11525" y="0"/>
                </a:lnTo>
                <a:cubicBezTo>
                  <a:pt x="11716" y="572"/>
                  <a:pt x="11716" y="1048"/>
                  <a:pt x="11716" y="1619"/>
                </a:cubicBezTo>
                <a:cubicBezTo>
                  <a:pt x="11716" y="5525"/>
                  <a:pt x="8476" y="8668"/>
                  <a:pt x="4763" y="8668"/>
                </a:cubicBezTo>
                <a:close/>
              </a:path>
            </a:pathLst>
          </a:custGeom>
          <a:solidFill>
            <a:srgbClr val="1499FC"/>
          </a:solidFill>
          <a:ln w="9525" cap="flat">
            <a:noFill/>
            <a:prstDash val="solid"/>
            <a:miter/>
          </a:ln>
        </p:spPr>
        <p:txBody>
          <a:bodyPr rtlCol="0" anchor="ctr"/>
          <a:lstStyle/>
          <a:p>
            <a:endParaRPr lang="ru-RU"/>
          </a:p>
        </p:txBody>
      </p:sp>
      <p:sp>
        <p:nvSpPr>
          <p:cNvPr id="1760" name="Полилиния: фигура 1759">
            <a:extLst>
              <a:ext uri="{FF2B5EF4-FFF2-40B4-BE49-F238E27FC236}">
                <a16:creationId xmlns:a16="http://schemas.microsoft.com/office/drawing/2014/main" id="{53F6F4E4-C4FE-20AB-8550-2E1B04C5AA0E}"/>
              </a:ext>
            </a:extLst>
          </p:cNvPr>
          <p:cNvSpPr/>
          <p:nvPr/>
        </p:nvSpPr>
        <p:spPr>
          <a:xfrm>
            <a:off x="10925940" y="2978673"/>
            <a:ext cx="11715" cy="8667"/>
          </a:xfrm>
          <a:custGeom>
            <a:avLst/>
            <a:gdLst>
              <a:gd name="connsiteX0" fmla="*/ 0 w 11715"/>
              <a:gd name="connsiteY0" fmla="*/ 6763 h 8667"/>
              <a:gd name="connsiteX1" fmla="*/ 11525 w 11715"/>
              <a:gd name="connsiteY1" fmla="*/ 0 h 8667"/>
              <a:gd name="connsiteX2" fmla="*/ 11716 w 11715"/>
              <a:gd name="connsiteY2" fmla="*/ 1619 h 8667"/>
              <a:gd name="connsiteX3" fmla="*/ 4763 w 11715"/>
              <a:gd name="connsiteY3" fmla="*/ 8668 h 8667"/>
              <a:gd name="connsiteX4" fmla="*/ 0 w 11715"/>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0" y="6763"/>
                </a:moveTo>
                <a:lnTo>
                  <a:pt x="11525" y="0"/>
                </a:lnTo>
                <a:cubicBezTo>
                  <a:pt x="11716" y="572"/>
                  <a:pt x="11716" y="1048"/>
                  <a:pt x="11716" y="1619"/>
                </a:cubicBezTo>
                <a:cubicBezTo>
                  <a:pt x="11716" y="5525"/>
                  <a:pt x="8476" y="8668"/>
                  <a:pt x="4763" y="8668"/>
                </a:cubicBezTo>
                <a:cubicBezTo>
                  <a:pt x="2952" y="8668"/>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1761" name="Полилиния: фигура 1760">
            <a:extLst>
              <a:ext uri="{FF2B5EF4-FFF2-40B4-BE49-F238E27FC236}">
                <a16:creationId xmlns:a16="http://schemas.microsoft.com/office/drawing/2014/main" id="{4BFBE5D9-F705-6BCA-0E1E-8215B60B2ED3}"/>
              </a:ext>
            </a:extLst>
          </p:cNvPr>
          <p:cNvSpPr/>
          <p:nvPr/>
        </p:nvSpPr>
        <p:spPr>
          <a:xfrm>
            <a:off x="10923653" y="2973339"/>
            <a:ext cx="13811" cy="12096"/>
          </a:xfrm>
          <a:custGeom>
            <a:avLst/>
            <a:gdLst>
              <a:gd name="connsiteX0" fmla="*/ 2287 w 13811"/>
              <a:gd name="connsiteY0" fmla="*/ 12097 h 12096"/>
              <a:gd name="connsiteX1" fmla="*/ 0 w 13811"/>
              <a:gd name="connsiteY1" fmla="*/ 6953 h 12096"/>
              <a:gd name="connsiteX2" fmla="*/ 7050 w 13811"/>
              <a:gd name="connsiteY2" fmla="*/ 0 h 12096"/>
              <a:gd name="connsiteX3" fmla="*/ 13812 w 13811"/>
              <a:gd name="connsiteY3" fmla="*/ 5334 h 12096"/>
              <a:gd name="connsiteX4" fmla="*/ 2287 w 13811"/>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096">
                <a:moveTo>
                  <a:pt x="2287" y="12097"/>
                </a:moveTo>
                <a:cubicBezTo>
                  <a:pt x="953" y="10858"/>
                  <a:pt x="0" y="9049"/>
                  <a:pt x="0" y="6953"/>
                </a:cubicBezTo>
                <a:cubicBezTo>
                  <a:pt x="0" y="3143"/>
                  <a:pt x="3239" y="0"/>
                  <a:pt x="7050" y="0"/>
                </a:cubicBezTo>
                <a:cubicBezTo>
                  <a:pt x="10383" y="0"/>
                  <a:pt x="13050" y="2286"/>
                  <a:pt x="13812" y="5334"/>
                </a:cubicBezTo>
                <a:lnTo>
                  <a:pt x="2287" y="12097"/>
                </a:lnTo>
                <a:close/>
              </a:path>
            </a:pathLst>
          </a:custGeom>
          <a:solidFill>
            <a:srgbClr val="EFF6FE"/>
          </a:solidFill>
          <a:ln w="9525" cap="flat">
            <a:noFill/>
            <a:prstDash val="solid"/>
            <a:miter/>
          </a:ln>
        </p:spPr>
        <p:txBody>
          <a:bodyPr rtlCol="0" anchor="ctr"/>
          <a:lstStyle/>
          <a:p>
            <a:endParaRPr lang="ru-RU"/>
          </a:p>
        </p:txBody>
      </p:sp>
      <p:sp>
        <p:nvSpPr>
          <p:cNvPr id="1762" name="Полилиния: фигура 1761">
            <a:extLst>
              <a:ext uri="{FF2B5EF4-FFF2-40B4-BE49-F238E27FC236}">
                <a16:creationId xmlns:a16="http://schemas.microsoft.com/office/drawing/2014/main" id="{FCA87EC9-8211-D8E3-3B0C-B28C64AF916E}"/>
              </a:ext>
            </a:extLst>
          </p:cNvPr>
          <p:cNvSpPr/>
          <p:nvPr/>
        </p:nvSpPr>
        <p:spPr>
          <a:xfrm>
            <a:off x="10923653" y="2973339"/>
            <a:ext cx="13811" cy="12096"/>
          </a:xfrm>
          <a:custGeom>
            <a:avLst/>
            <a:gdLst>
              <a:gd name="connsiteX0" fmla="*/ 0 w 13811"/>
              <a:gd name="connsiteY0" fmla="*/ 6953 h 12096"/>
              <a:gd name="connsiteX1" fmla="*/ 7050 w 13811"/>
              <a:gd name="connsiteY1" fmla="*/ 0 h 12096"/>
              <a:gd name="connsiteX2" fmla="*/ 13812 w 13811"/>
              <a:gd name="connsiteY2" fmla="*/ 5334 h 12096"/>
              <a:gd name="connsiteX3" fmla="*/ 2287 w 13811"/>
              <a:gd name="connsiteY3" fmla="*/ 12097 h 12096"/>
              <a:gd name="connsiteX4" fmla="*/ 0 w 13811"/>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096">
                <a:moveTo>
                  <a:pt x="0" y="6953"/>
                </a:moveTo>
                <a:cubicBezTo>
                  <a:pt x="0" y="3143"/>
                  <a:pt x="3239" y="0"/>
                  <a:pt x="7050" y="0"/>
                </a:cubicBezTo>
                <a:cubicBezTo>
                  <a:pt x="10383" y="0"/>
                  <a:pt x="13050" y="2286"/>
                  <a:pt x="13812" y="5334"/>
                </a:cubicBezTo>
                <a:lnTo>
                  <a:pt x="2287" y="12097"/>
                </a:lnTo>
                <a:cubicBezTo>
                  <a:pt x="953"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1763" name="Полилиния: фигура 1762">
            <a:extLst>
              <a:ext uri="{FF2B5EF4-FFF2-40B4-BE49-F238E27FC236}">
                <a16:creationId xmlns:a16="http://schemas.microsoft.com/office/drawing/2014/main" id="{A7DBA74B-5855-4A59-DF2E-3A799641FB38}"/>
              </a:ext>
            </a:extLst>
          </p:cNvPr>
          <p:cNvSpPr/>
          <p:nvPr/>
        </p:nvSpPr>
        <p:spPr>
          <a:xfrm>
            <a:off x="10932226" y="3030871"/>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143"/>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1764" name="Полилиния: фигура 1763">
            <a:extLst>
              <a:ext uri="{FF2B5EF4-FFF2-40B4-BE49-F238E27FC236}">
                <a16:creationId xmlns:a16="http://schemas.microsoft.com/office/drawing/2014/main" id="{1DE99769-D117-FE15-0CA9-03432289ADA8}"/>
              </a:ext>
            </a:extLst>
          </p:cNvPr>
          <p:cNvSpPr/>
          <p:nvPr/>
        </p:nvSpPr>
        <p:spPr>
          <a:xfrm>
            <a:off x="10932226" y="3030871"/>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143"/>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1765" name="Полилиния: фигура 1764">
            <a:extLst>
              <a:ext uri="{FF2B5EF4-FFF2-40B4-BE49-F238E27FC236}">
                <a16:creationId xmlns:a16="http://schemas.microsoft.com/office/drawing/2014/main" id="{A4CB2DC9-1FDC-7FDF-A5B6-2B9B3996F5BC}"/>
              </a:ext>
            </a:extLst>
          </p:cNvPr>
          <p:cNvSpPr/>
          <p:nvPr/>
        </p:nvSpPr>
        <p:spPr>
          <a:xfrm>
            <a:off x="10923559" y="3018964"/>
            <a:ext cx="14192" cy="14287"/>
          </a:xfrm>
          <a:custGeom>
            <a:avLst/>
            <a:gdLst>
              <a:gd name="connsiteX0" fmla="*/ 7144 w 14192"/>
              <a:gd name="connsiteY0" fmla="*/ 14288 h 14287"/>
              <a:gd name="connsiteX1" fmla="*/ 0 w 14192"/>
              <a:gd name="connsiteY1" fmla="*/ 7144 h 14287"/>
              <a:gd name="connsiteX2" fmla="*/ 7144 w 14192"/>
              <a:gd name="connsiteY2" fmla="*/ 0 h 14287"/>
              <a:gd name="connsiteX3" fmla="*/ 14192 w 14192"/>
              <a:gd name="connsiteY3" fmla="*/ 7144 h 14287"/>
              <a:gd name="connsiteX4" fmla="*/ 12382 w 14192"/>
              <a:gd name="connsiteY4" fmla="*/ 11906 h 14287"/>
              <a:gd name="connsiteX5" fmla="*/ 8667 w 14192"/>
              <a:gd name="connsiteY5" fmla="*/ 14097 h 14287"/>
              <a:gd name="connsiteX6" fmla="*/ 7144 w 14192"/>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7144" y="14288"/>
                </a:moveTo>
                <a:cubicBezTo>
                  <a:pt x="3238" y="14288"/>
                  <a:pt x="0" y="11049"/>
                  <a:pt x="0" y="7144"/>
                </a:cubicBezTo>
                <a:cubicBezTo>
                  <a:pt x="0" y="3238"/>
                  <a:pt x="3238" y="0"/>
                  <a:pt x="7144" y="0"/>
                </a:cubicBezTo>
                <a:cubicBezTo>
                  <a:pt x="11048" y="0"/>
                  <a:pt x="14192" y="3238"/>
                  <a:pt x="14192" y="7144"/>
                </a:cubicBezTo>
                <a:cubicBezTo>
                  <a:pt x="14192" y="8954"/>
                  <a:pt x="13525" y="10668"/>
                  <a:pt x="12382" y="11906"/>
                </a:cubicBezTo>
                <a:lnTo>
                  <a:pt x="8667" y="14097"/>
                </a:lnTo>
                <a:cubicBezTo>
                  <a:pt x="8191" y="14192"/>
                  <a:pt x="7619" y="14288"/>
                  <a:pt x="7144" y="14288"/>
                </a:cubicBezTo>
                <a:close/>
              </a:path>
            </a:pathLst>
          </a:custGeom>
          <a:solidFill>
            <a:srgbClr val="F0F6FE"/>
          </a:solidFill>
          <a:ln w="9525" cap="flat">
            <a:noFill/>
            <a:prstDash val="solid"/>
            <a:miter/>
          </a:ln>
        </p:spPr>
        <p:txBody>
          <a:bodyPr rtlCol="0" anchor="ctr"/>
          <a:lstStyle/>
          <a:p>
            <a:endParaRPr lang="ru-RU"/>
          </a:p>
        </p:txBody>
      </p:sp>
      <p:sp>
        <p:nvSpPr>
          <p:cNvPr id="1766" name="Полилиния: фигура 1765">
            <a:extLst>
              <a:ext uri="{FF2B5EF4-FFF2-40B4-BE49-F238E27FC236}">
                <a16:creationId xmlns:a16="http://schemas.microsoft.com/office/drawing/2014/main" id="{DAC4A65E-BF02-4C86-C5B5-77074504FD94}"/>
              </a:ext>
            </a:extLst>
          </p:cNvPr>
          <p:cNvSpPr/>
          <p:nvPr/>
        </p:nvSpPr>
        <p:spPr>
          <a:xfrm>
            <a:off x="10923559" y="3018964"/>
            <a:ext cx="14192" cy="14287"/>
          </a:xfrm>
          <a:custGeom>
            <a:avLst/>
            <a:gdLst>
              <a:gd name="connsiteX0" fmla="*/ 0 w 14192"/>
              <a:gd name="connsiteY0" fmla="*/ 7144 h 14287"/>
              <a:gd name="connsiteX1" fmla="*/ 7144 w 14192"/>
              <a:gd name="connsiteY1" fmla="*/ 0 h 14287"/>
              <a:gd name="connsiteX2" fmla="*/ 14192 w 14192"/>
              <a:gd name="connsiteY2" fmla="*/ 7144 h 14287"/>
              <a:gd name="connsiteX3" fmla="*/ 12382 w 14192"/>
              <a:gd name="connsiteY3" fmla="*/ 11906 h 14287"/>
              <a:gd name="connsiteX4" fmla="*/ 8667 w 14192"/>
              <a:gd name="connsiteY4" fmla="*/ 14097 h 14287"/>
              <a:gd name="connsiteX5" fmla="*/ 7144 w 14192"/>
              <a:gd name="connsiteY5" fmla="*/ 14288 h 14287"/>
              <a:gd name="connsiteX6" fmla="*/ 0 w 14192"/>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0" y="7144"/>
                </a:moveTo>
                <a:cubicBezTo>
                  <a:pt x="0" y="3238"/>
                  <a:pt x="3238" y="0"/>
                  <a:pt x="7144" y="0"/>
                </a:cubicBezTo>
                <a:cubicBezTo>
                  <a:pt x="11048" y="0"/>
                  <a:pt x="14192" y="3238"/>
                  <a:pt x="14192" y="7144"/>
                </a:cubicBezTo>
                <a:cubicBezTo>
                  <a:pt x="14192" y="8954"/>
                  <a:pt x="13525" y="10668"/>
                  <a:pt x="12382" y="11906"/>
                </a:cubicBezTo>
                <a:lnTo>
                  <a:pt x="8667" y="14097"/>
                </a:lnTo>
                <a:cubicBezTo>
                  <a:pt x="8191" y="14192"/>
                  <a:pt x="7619" y="14288"/>
                  <a:pt x="7144" y="14288"/>
                </a:cubicBezTo>
                <a:cubicBezTo>
                  <a:pt x="3238"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767" name="Полилиния: фигура 1766">
            <a:extLst>
              <a:ext uri="{FF2B5EF4-FFF2-40B4-BE49-F238E27FC236}">
                <a16:creationId xmlns:a16="http://schemas.microsoft.com/office/drawing/2014/main" id="{42984392-C44F-1AA6-0E75-5E3EFB063752}"/>
              </a:ext>
            </a:extLst>
          </p:cNvPr>
          <p:cNvSpPr/>
          <p:nvPr/>
        </p:nvSpPr>
        <p:spPr>
          <a:xfrm>
            <a:off x="10923939" y="3064684"/>
            <a:ext cx="8001" cy="4762"/>
          </a:xfrm>
          <a:custGeom>
            <a:avLst/>
            <a:gdLst>
              <a:gd name="connsiteX0" fmla="*/ 0 w 8001"/>
              <a:gd name="connsiteY0" fmla="*/ 4763 h 4762"/>
              <a:gd name="connsiteX1" fmla="*/ 6764 w 8001"/>
              <a:gd name="connsiteY1" fmla="*/ 0 h 4762"/>
              <a:gd name="connsiteX2" fmla="*/ 8002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952" y="2000"/>
                  <a:pt x="3620" y="0"/>
                  <a:pt x="6764" y="0"/>
                </a:cubicBezTo>
                <a:cubicBezTo>
                  <a:pt x="7144" y="0"/>
                  <a:pt x="7620" y="0"/>
                  <a:pt x="8002"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1768" name="Полилиния: фигура 1767">
            <a:extLst>
              <a:ext uri="{FF2B5EF4-FFF2-40B4-BE49-F238E27FC236}">
                <a16:creationId xmlns:a16="http://schemas.microsoft.com/office/drawing/2014/main" id="{379CF62C-3A49-9796-9031-96C1A7A9AD19}"/>
              </a:ext>
            </a:extLst>
          </p:cNvPr>
          <p:cNvSpPr/>
          <p:nvPr/>
        </p:nvSpPr>
        <p:spPr>
          <a:xfrm>
            <a:off x="10923939" y="3064684"/>
            <a:ext cx="8001" cy="4762"/>
          </a:xfrm>
          <a:custGeom>
            <a:avLst/>
            <a:gdLst>
              <a:gd name="connsiteX0" fmla="*/ 6764 w 8001"/>
              <a:gd name="connsiteY0" fmla="*/ 0 h 4762"/>
              <a:gd name="connsiteX1" fmla="*/ 8002 w 8001"/>
              <a:gd name="connsiteY1" fmla="*/ 95 h 4762"/>
              <a:gd name="connsiteX2" fmla="*/ 0 w 8001"/>
              <a:gd name="connsiteY2" fmla="*/ 4763 h 4762"/>
              <a:gd name="connsiteX3" fmla="*/ 6764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4" y="0"/>
                </a:moveTo>
                <a:cubicBezTo>
                  <a:pt x="7144" y="0"/>
                  <a:pt x="7620" y="0"/>
                  <a:pt x="8002" y="95"/>
                </a:cubicBezTo>
                <a:lnTo>
                  <a:pt x="0" y="4763"/>
                </a:lnTo>
                <a:cubicBezTo>
                  <a:pt x="952" y="2000"/>
                  <a:pt x="3620" y="0"/>
                  <a:pt x="6764" y="0"/>
                </a:cubicBezTo>
                <a:close/>
              </a:path>
            </a:pathLst>
          </a:custGeom>
          <a:noFill/>
          <a:ln w="1270" cap="flat">
            <a:solidFill>
              <a:srgbClr val="000000">
                <a:alpha val="0"/>
              </a:srgbClr>
            </a:solidFill>
            <a:prstDash val="solid"/>
            <a:miter/>
          </a:ln>
        </p:spPr>
        <p:txBody>
          <a:bodyPr rtlCol="0" anchor="ctr"/>
          <a:lstStyle/>
          <a:p>
            <a:endParaRPr lang="ru-RU"/>
          </a:p>
        </p:txBody>
      </p:sp>
      <p:sp>
        <p:nvSpPr>
          <p:cNvPr id="1769" name="Полилиния: фигура 1768">
            <a:extLst>
              <a:ext uri="{FF2B5EF4-FFF2-40B4-BE49-F238E27FC236}">
                <a16:creationId xmlns:a16="http://schemas.microsoft.com/office/drawing/2014/main" id="{A3E06602-F319-74EF-F069-E6726C6F9AC4}"/>
              </a:ext>
            </a:extLst>
          </p:cNvPr>
          <p:cNvSpPr/>
          <p:nvPr/>
        </p:nvSpPr>
        <p:spPr>
          <a:xfrm>
            <a:off x="10923559" y="3064780"/>
            <a:ext cx="14287" cy="14382"/>
          </a:xfrm>
          <a:custGeom>
            <a:avLst/>
            <a:gdLst>
              <a:gd name="connsiteX0" fmla="*/ 7144 w 14287"/>
              <a:gd name="connsiteY0" fmla="*/ 14383 h 14382"/>
              <a:gd name="connsiteX1" fmla="*/ 0 w 14287"/>
              <a:gd name="connsiteY1" fmla="*/ 7144 h 14382"/>
              <a:gd name="connsiteX2" fmla="*/ 380 w 14287"/>
              <a:gd name="connsiteY2" fmla="*/ 4667 h 14382"/>
              <a:gd name="connsiteX3" fmla="*/ 8382 w 14287"/>
              <a:gd name="connsiteY3" fmla="*/ 0 h 14382"/>
              <a:gd name="connsiteX4" fmla="*/ 14288 w 14287"/>
              <a:gd name="connsiteY4" fmla="*/ 7144 h 14382"/>
              <a:gd name="connsiteX5" fmla="*/ 7144 w 14287"/>
              <a:gd name="connsiteY5" fmla="*/ 14383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382">
                <a:moveTo>
                  <a:pt x="7144" y="14383"/>
                </a:moveTo>
                <a:cubicBezTo>
                  <a:pt x="3238" y="14383"/>
                  <a:pt x="0" y="11144"/>
                  <a:pt x="0" y="7144"/>
                </a:cubicBezTo>
                <a:cubicBezTo>
                  <a:pt x="0" y="6287"/>
                  <a:pt x="0" y="5429"/>
                  <a:pt x="380" y="4667"/>
                </a:cubicBezTo>
                <a:lnTo>
                  <a:pt x="8382" y="0"/>
                </a:lnTo>
                <a:cubicBezTo>
                  <a:pt x="11716" y="571"/>
                  <a:pt x="14288" y="3524"/>
                  <a:pt x="14288" y="7144"/>
                </a:cubicBezTo>
                <a:cubicBezTo>
                  <a:pt x="14288" y="11144"/>
                  <a:pt x="11144" y="14383"/>
                  <a:pt x="7144" y="14383"/>
                </a:cubicBezTo>
                <a:close/>
              </a:path>
            </a:pathLst>
          </a:custGeom>
          <a:solidFill>
            <a:srgbClr val="F1F7FE"/>
          </a:solidFill>
          <a:ln w="9525" cap="flat">
            <a:noFill/>
            <a:prstDash val="solid"/>
            <a:miter/>
          </a:ln>
        </p:spPr>
        <p:txBody>
          <a:bodyPr rtlCol="0" anchor="ctr"/>
          <a:lstStyle/>
          <a:p>
            <a:endParaRPr lang="ru-RU"/>
          </a:p>
        </p:txBody>
      </p:sp>
      <p:sp>
        <p:nvSpPr>
          <p:cNvPr id="1770" name="Полилиния: фигура 1769">
            <a:extLst>
              <a:ext uri="{FF2B5EF4-FFF2-40B4-BE49-F238E27FC236}">
                <a16:creationId xmlns:a16="http://schemas.microsoft.com/office/drawing/2014/main" id="{83841422-7D08-6004-204C-52A91F08393D}"/>
              </a:ext>
            </a:extLst>
          </p:cNvPr>
          <p:cNvSpPr/>
          <p:nvPr/>
        </p:nvSpPr>
        <p:spPr>
          <a:xfrm>
            <a:off x="10923559" y="3064780"/>
            <a:ext cx="14287" cy="14382"/>
          </a:xfrm>
          <a:custGeom>
            <a:avLst/>
            <a:gdLst>
              <a:gd name="connsiteX0" fmla="*/ 0 w 14287"/>
              <a:gd name="connsiteY0" fmla="*/ 7144 h 14382"/>
              <a:gd name="connsiteX1" fmla="*/ 380 w 14287"/>
              <a:gd name="connsiteY1" fmla="*/ 4667 h 14382"/>
              <a:gd name="connsiteX2" fmla="*/ 8382 w 14287"/>
              <a:gd name="connsiteY2" fmla="*/ 0 h 14382"/>
              <a:gd name="connsiteX3" fmla="*/ 14288 w 14287"/>
              <a:gd name="connsiteY3" fmla="*/ 7144 h 14382"/>
              <a:gd name="connsiteX4" fmla="*/ 7144 w 14287"/>
              <a:gd name="connsiteY4" fmla="*/ 14383 h 14382"/>
              <a:gd name="connsiteX5" fmla="*/ 0 w 14287"/>
              <a:gd name="connsiteY5" fmla="*/ 7144 h 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382">
                <a:moveTo>
                  <a:pt x="0" y="7144"/>
                </a:moveTo>
                <a:cubicBezTo>
                  <a:pt x="0" y="6287"/>
                  <a:pt x="0" y="5429"/>
                  <a:pt x="380" y="4667"/>
                </a:cubicBezTo>
                <a:lnTo>
                  <a:pt x="8382" y="0"/>
                </a:lnTo>
                <a:cubicBezTo>
                  <a:pt x="11716" y="571"/>
                  <a:pt x="14288" y="3524"/>
                  <a:pt x="14288" y="7144"/>
                </a:cubicBezTo>
                <a:cubicBezTo>
                  <a:pt x="14288" y="11144"/>
                  <a:pt x="11144" y="14383"/>
                  <a:pt x="7144" y="14383"/>
                </a:cubicBezTo>
                <a:cubicBezTo>
                  <a:pt x="3238" y="14383"/>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771" name="Полилиния: фигура 1770">
            <a:extLst>
              <a:ext uri="{FF2B5EF4-FFF2-40B4-BE49-F238E27FC236}">
                <a16:creationId xmlns:a16="http://schemas.microsoft.com/office/drawing/2014/main" id="{4E11BEEF-C7DC-E939-7959-2D850B82ACE7}"/>
              </a:ext>
            </a:extLst>
          </p:cNvPr>
          <p:cNvSpPr/>
          <p:nvPr/>
        </p:nvSpPr>
        <p:spPr>
          <a:xfrm>
            <a:off x="10923464" y="3110404"/>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95" y="9335"/>
                  <a:pt x="0" y="8287"/>
                  <a:pt x="0" y="7239"/>
                </a:cubicBezTo>
                <a:cubicBezTo>
                  <a:pt x="0" y="3239"/>
                  <a:pt x="3238" y="0"/>
                  <a:pt x="7239" y="0"/>
                </a:cubicBezTo>
                <a:cubicBezTo>
                  <a:pt x="9620"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1772" name="Полилиния: фигура 1771">
            <a:extLst>
              <a:ext uri="{FF2B5EF4-FFF2-40B4-BE49-F238E27FC236}">
                <a16:creationId xmlns:a16="http://schemas.microsoft.com/office/drawing/2014/main" id="{A9B4E6F8-CE6C-9108-D26B-C162811C23F0}"/>
              </a:ext>
            </a:extLst>
          </p:cNvPr>
          <p:cNvSpPr/>
          <p:nvPr/>
        </p:nvSpPr>
        <p:spPr>
          <a:xfrm>
            <a:off x="10923464" y="3110404"/>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9"/>
                  <a:pt x="3238" y="0"/>
                  <a:pt x="7239" y="0"/>
                </a:cubicBezTo>
                <a:cubicBezTo>
                  <a:pt x="9620" y="0"/>
                  <a:pt x="11811" y="1143"/>
                  <a:pt x="13145" y="2953"/>
                </a:cubicBezTo>
                <a:lnTo>
                  <a:pt x="571" y="10192"/>
                </a:lnTo>
                <a:cubicBezTo>
                  <a:pt x="95"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773" name="Полилиния: фигура 1772">
            <a:extLst>
              <a:ext uri="{FF2B5EF4-FFF2-40B4-BE49-F238E27FC236}">
                <a16:creationId xmlns:a16="http://schemas.microsoft.com/office/drawing/2014/main" id="{C4E88EC8-F9CE-D360-8726-3F6276774C83}"/>
              </a:ext>
            </a:extLst>
          </p:cNvPr>
          <p:cNvSpPr/>
          <p:nvPr/>
        </p:nvSpPr>
        <p:spPr>
          <a:xfrm>
            <a:off x="10924035" y="3113357"/>
            <a:ext cx="13906" cy="11620"/>
          </a:xfrm>
          <a:custGeom>
            <a:avLst/>
            <a:gdLst>
              <a:gd name="connsiteX0" fmla="*/ 6668 w 13906"/>
              <a:gd name="connsiteY0" fmla="*/ 11621 h 11620"/>
              <a:gd name="connsiteX1" fmla="*/ 0 w 13906"/>
              <a:gd name="connsiteY1" fmla="*/ 7239 h 11620"/>
              <a:gd name="connsiteX2" fmla="*/ 12574 w 13906"/>
              <a:gd name="connsiteY2" fmla="*/ 0 h 11620"/>
              <a:gd name="connsiteX3" fmla="*/ 13906 w 13906"/>
              <a:gd name="connsiteY3" fmla="*/ 4286 h 11620"/>
              <a:gd name="connsiteX4" fmla="*/ 6668 w 13906"/>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620">
                <a:moveTo>
                  <a:pt x="6668" y="11621"/>
                </a:moveTo>
                <a:cubicBezTo>
                  <a:pt x="3715" y="11621"/>
                  <a:pt x="1143" y="9811"/>
                  <a:pt x="0" y="7239"/>
                </a:cubicBezTo>
                <a:lnTo>
                  <a:pt x="12574" y="0"/>
                </a:lnTo>
                <a:cubicBezTo>
                  <a:pt x="13431" y="1238"/>
                  <a:pt x="13906" y="2667"/>
                  <a:pt x="13906" y="4286"/>
                </a:cubicBezTo>
                <a:cubicBezTo>
                  <a:pt x="13906" y="8382"/>
                  <a:pt x="10668" y="11621"/>
                  <a:pt x="6668" y="11621"/>
                </a:cubicBezTo>
                <a:close/>
              </a:path>
            </a:pathLst>
          </a:custGeom>
          <a:solidFill>
            <a:srgbClr val="F3F9FF"/>
          </a:solidFill>
          <a:ln w="9525" cap="flat">
            <a:noFill/>
            <a:prstDash val="solid"/>
            <a:miter/>
          </a:ln>
        </p:spPr>
        <p:txBody>
          <a:bodyPr rtlCol="0" anchor="ctr"/>
          <a:lstStyle/>
          <a:p>
            <a:endParaRPr lang="ru-RU"/>
          </a:p>
        </p:txBody>
      </p:sp>
      <p:sp>
        <p:nvSpPr>
          <p:cNvPr id="1774" name="Полилиния: фигура 1773">
            <a:extLst>
              <a:ext uri="{FF2B5EF4-FFF2-40B4-BE49-F238E27FC236}">
                <a16:creationId xmlns:a16="http://schemas.microsoft.com/office/drawing/2014/main" id="{283FB1C0-37D7-4B69-20B7-B11DE3ACF7B7}"/>
              </a:ext>
            </a:extLst>
          </p:cNvPr>
          <p:cNvSpPr/>
          <p:nvPr/>
        </p:nvSpPr>
        <p:spPr>
          <a:xfrm>
            <a:off x="10924035" y="3113357"/>
            <a:ext cx="13906" cy="11620"/>
          </a:xfrm>
          <a:custGeom>
            <a:avLst/>
            <a:gdLst>
              <a:gd name="connsiteX0" fmla="*/ 0 w 13906"/>
              <a:gd name="connsiteY0" fmla="*/ 7239 h 11620"/>
              <a:gd name="connsiteX1" fmla="*/ 12574 w 13906"/>
              <a:gd name="connsiteY1" fmla="*/ 0 h 11620"/>
              <a:gd name="connsiteX2" fmla="*/ 13906 w 13906"/>
              <a:gd name="connsiteY2" fmla="*/ 4286 h 11620"/>
              <a:gd name="connsiteX3" fmla="*/ 6668 w 13906"/>
              <a:gd name="connsiteY3" fmla="*/ 11621 h 11620"/>
              <a:gd name="connsiteX4" fmla="*/ 0 w 13906"/>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620">
                <a:moveTo>
                  <a:pt x="0" y="7239"/>
                </a:moveTo>
                <a:lnTo>
                  <a:pt x="12574" y="0"/>
                </a:lnTo>
                <a:cubicBezTo>
                  <a:pt x="13431" y="1238"/>
                  <a:pt x="13906" y="2667"/>
                  <a:pt x="13906" y="4286"/>
                </a:cubicBezTo>
                <a:cubicBezTo>
                  <a:pt x="13906" y="8382"/>
                  <a:pt x="10668"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775" name="Полилиния: фигура 1774">
            <a:extLst>
              <a:ext uri="{FF2B5EF4-FFF2-40B4-BE49-F238E27FC236}">
                <a16:creationId xmlns:a16="http://schemas.microsoft.com/office/drawing/2014/main" id="{63F29D5A-5666-00BF-815A-3226AEFC6BA9}"/>
              </a:ext>
            </a:extLst>
          </p:cNvPr>
          <p:cNvSpPr/>
          <p:nvPr/>
        </p:nvSpPr>
        <p:spPr>
          <a:xfrm>
            <a:off x="10923368" y="3156029"/>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239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239"/>
                  <a:pt x="0" y="9430"/>
                  <a:pt x="0" y="7429"/>
                </a:cubicBezTo>
                <a:cubicBezTo>
                  <a:pt x="0" y="3334"/>
                  <a:pt x="3238" y="0"/>
                  <a:pt x="7334" y="0"/>
                </a:cubicBezTo>
                <a:cubicBezTo>
                  <a:pt x="10668" y="0"/>
                  <a:pt x="13335" y="2191"/>
                  <a:pt x="14383" y="5239"/>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1776" name="Полилиния: фигура 1775">
            <a:extLst>
              <a:ext uri="{FF2B5EF4-FFF2-40B4-BE49-F238E27FC236}">
                <a16:creationId xmlns:a16="http://schemas.microsoft.com/office/drawing/2014/main" id="{15563F76-4273-F87E-9ABA-C9B323E173AB}"/>
              </a:ext>
            </a:extLst>
          </p:cNvPr>
          <p:cNvSpPr/>
          <p:nvPr/>
        </p:nvSpPr>
        <p:spPr>
          <a:xfrm>
            <a:off x="10923368" y="3156029"/>
            <a:ext cx="14382" cy="12477"/>
          </a:xfrm>
          <a:custGeom>
            <a:avLst/>
            <a:gdLst>
              <a:gd name="connsiteX0" fmla="*/ 0 w 14382"/>
              <a:gd name="connsiteY0" fmla="*/ 7429 h 12477"/>
              <a:gd name="connsiteX1" fmla="*/ 7334 w 14382"/>
              <a:gd name="connsiteY1" fmla="*/ 0 h 12477"/>
              <a:gd name="connsiteX2" fmla="*/ 14383 w 14382"/>
              <a:gd name="connsiteY2" fmla="*/ 5239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8" y="0"/>
                  <a:pt x="7334" y="0"/>
                </a:cubicBezTo>
                <a:cubicBezTo>
                  <a:pt x="10668" y="0"/>
                  <a:pt x="13335" y="2191"/>
                  <a:pt x="14383" y="5239"/>
                </a:cubicBezTo>
                <a:lnTo>
                  <a:pt x="1905" y="12478"/>
                </a:lnTo>
                <a:cubicBezTo>
                  <a:pt x="762" y="11239"/>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777" name="Полилиния: фигура 1776">
            <a:extLst>
              <a:ext uri="{FF2B5EF4-FFF2-40B4-BE49-F238E27FC236}">
                <a16:creationId xmlns:a16="http://schemas.microsoft.com/office/drawing/2014/main" id="{0434B4BD-4DD4-AE77-E84B-7F898D0BA5FD}"/>
              </a:ext>
            </a:extLst>
          </p:cNvPr>
          <p:cNvSpPr/>
          <p:nvPr/>
        </p:nvSpPr>
        <p:spPr>
          <a:xfrm>
            <a:off x="10925273" y="3161268"/>
            <a:ext cx="12858" cy="9620"/>
          </a:xfrm>
          <a:custGeom>
            <a:avLst/>
            <a:gdLst>
              <a:gd name="connsiteX0" fmla="*/ 5430 w 12858"/>
              <a:gd name="connsiteY0" fmla="*/ 9620 h 9620"/>
              <a:gd name="connsiteX1" fmla="*/ 0 w 12858"/>
              <a:gd name="connsiteY1" fmla="*/ 7239 h 9620"/>
              <a:gd name="connsiteX2" fmla="*/ 12478 w 12858"/>
              <a:gd name="connsiteY2" fmla="*/ 0 h 9620"/>
              <a:gd name="connsiteX3" fmla="*/ 12859 w 12858"/>
              <a:gd name="connsiteY3" fmla="*/ 2191 h 9620"/>
              <a:gd name="connsiteX4" fmla="*/ 5430 w 12858"/>
              <a:gd name="connsiteY4" fmla="*/ 9620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620">
                <a:moveTo>
                  <a:pt x="5430" y="9620"/>
                </a:moveTo>
                <a:cubicBezTo>
                  <a:pt x="3334" y="9620"/>
                  <a:pt x="1429" y="8763"/>
                  <a:pt x="0" y="7239"/>
                </a:cubicBezTo>
                <a:lnTo>
                  <a:pt x="12478" y="0"/>
                </a:lnTo>
                <a:cubicBezTo>
                  <a:pt x="12574" y="667"/>
                  <a:pt x="12859" y="1429"/>
                  <a:pt x="12859" y="2191"/>
                </a:cubicBezTo>
                <a:cubicBezTo>
                  <a:pt x="12859" y="6286"/>
                  <a:pt x="9525" y="9620"/>
                  <a:pt x="5430" y="9620"/>
                </a:cubicBezTo>
                <a:close/>
              </a:path>
            </a:pathLst>
          </a:custGeom>
          <a:solidFill>
            <a:srgbClr val="F6FAFF"/>
          </a:solidFill>
          <a:ln w="9525" cap="flat">
            <a:noFill/>
            <a:prstDash val="solid"/>
            <a:miter/>
          </a:ln>
        </p:spPr>
        <p:txBody>
          <a:bodyPr rtlCol="0" anchor="ctr"/>
          <a:lstStyle/>
          <a:p>
            <a:endParaRPr lang="ru-RU"/>
          </a:p>
        </p:txBody>
      </p:sp>
      <p:sp>
        <p:nvSpPr>
          <p:cNvPr id="1778" name="Полилиния: фигура 1777">
            <a:extLst>
              <a:ext uri="{FF2B5EF4-FFF2-40B4-BE49-F238E27FC236}">
                <a16:creationId xmlns:a16="http://schemas.microsoft.com/office/drawing/2014/main" id="{5F66517F-9A77-AA15-A85C-1F1C08AD94C3}"/>
              </a:ext>
            </a:extLst>
          </p:cNvPr>
          <p:cNvSpPr/>
          <p:nvPr/>
        </p:nvSpPr>
        <p:spPr>
          <a:xfrm>
            <a:off x="10925273" y="3161268"/>
            <a:ext cx="12858" cy="9620"/>
          </a:xfrm>
          <a:custGeom>
            <a:avLst/>
            <a:gdLst>
              <a:gd name="connsiteX0" fmla="*/ 0 w 12858"/>
              <a:gd name="connsiteY0" fmla="*/ 7239 h 9620"/>
              <a:gd name="connsiteX1" fmla="*/ 12478 w 12858"/>
              <a:gd name="connsiteY1" fmla="*/ 0 h 9620"/>
              <a:gd name="connsiteX2" fmla="*/ 12859 w 12858"/>
              <a:gd name="connsiteY2" fmla="*/ 2191 h 9620"/>
              <a:gd name="connsiteX3" fmla="*/ 5430 w 12858"/>
              <a:gd name="connsiteY3" fmla="*/ 9620 h 9620"/>
              <a:gd name="connsiteX4" fmla="*/ 0 w 12858"/>
              <a:gd name="connsiteY4" fmla="*/ 7239 h 9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620">
                <a:moveTo>
                  <a:pt x="0" y="7239"/>
                </a:moveTo>
                <a:lnTo>
                  <a:pt x="12478" y="0"/>
                </a:lnTo>
                <a:cubicBezTo>
                  <a:pt x="12574" y="667"/>
                  <a:pt x="12859" y="1429"/>
                  <a:pt x="12859" y="2191"/>
                </a:cubicBezTo>
                <a:cubicBezTo>
                  <a:pt x="12859" y="6286"/>
                  <a:pt x="9525" y="9620"/>
                  <a:pt x="5430" y="9620"/>
                </a:cubicBezTo>
                <a:cubicBezTo>
                  <a:pt x="3334" y="9620"/>
                  <a:pt x="1429" y="8763"/>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1779" name="Полилиния: фигура 1778">
            <a:extLst>
              <a:ext uri="{FF2B5EF4-FFF2-40B4-BE49-F238E27FC236}">
                <a16:creationId xmlns:a16="http://schemas.microsoft.com/office/drawing/2014/main" id="{7250B29F-759E-ABF3-2C21-123484946733}"/>
              </a:ext>
            </a:extLst>
          </p:cNvPr>
          <p:cNvSpPr/>
          <p:nvPr/>
        </p:nvSpPr>
        <p:spPr>
          <a:xfrm>
            <a:off x="10924225" y="3205368"/>
            <a:ext cx="14001" cy="11429"/>
          </a:xfrm>
          <a:custGeom>
            <a:avLst/>
            <a:gdLst>
              <a:gd name="connsiteX0" fmla="*/ 6478 w 14001"/>
              <a:gd name="connsiteY0" fmla="*/ 11430 h 11429"/>
              <a:gd name="connsiteX1" fmla="*/ 0 w 14001"/>
              <a:gd name="connsiteY1" fmla="*/ 7620 h 11429"/>
              <a:gd name="connsiteX2" fmla="*/ 12859 w 14001"/>
              <a:gd name="connsiteY2" fmla="*/ 0 h 11429"/>
              <a:gd name="connsiteX3" fmla="*/ 14001 w 14001"/>
              <a:gd name="connsiteY3" fmla="*/ 3905 h 11429"/>
              <a:gd name="connsiteX4" fmla="*/ 12572 w 14001"/>
              <a:gd name="connsiteY4" fmla="*/ 8192 h 11429"/>
              <a:gd name="connsiteX5" fmla="*/ 7239 w 14001"/>
              <a:gd name="connsiteY5" fmla="*/ 11430 h 11429"/>
              <a:gd name="connsiteX6" fmla="*/ 6478 w 14001"/>
              <a:gd name="connsiteY6" fmla="*/ 1143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6478" y="11430"/>
                </a:moveTo>
                <a:cubicBezTo>
                  <a:pt x="3715" y="11430"/>
                  <a:pt x="1238" y="9906"/>
                  <a:pt x="0" y="7620"/>
                </a:cubicBezTo>
                <a:lnTo>
                  <a:pt x="12859" y="0"/>
                </a:lnTo>
                <a:cubicBezTo>
                  <a:pt x="13621" y="1143"/>
                  <a:pt x="14001" y="2477"/>
                  <a:pt x="14001" y="3905"/>
                </a:cubicBezTo>
                <a:cubicBezTo>
                  <a:pt x="14001" y="5525"/>
                  <a:pt x="13526" y="7049"/>
                  <a:pt x="12572" y="8192"/>
                </a:cubicBezTo>
                <a:lnTo>
                  <a:pt x="7239" y="11430"/>
                </a:lnTo>
                <a:cubicBezTo>
                  <a:pt x="6953" y="11430"/>
                  <a:pt x="6762" y="11430"/>
                  <a:pt x="6478" y="11430"/>
                </a:cubicBezTo>
                <a:close/>
              </a:path>
            </a:pathLst>
          </a:custGeom>
          <a:solidFill>
            <a:srgbClr val="20DBFE"/>
          </a:solidFill>
          <a:ln w="9525" cap="flat">
            <a:noFill/>
            <a:prstDash val="solid"/>
            <a:miter/>
          </a:ln>
        </p:spPr>
        <p:txBody>
          <a:bodyPr rtlCol="0" anchor="ctr"/>
          <a:lstStyle/>
          <a:p>
            <a:endParaRPr lang="ru-RU"/>
          </a:p>
        </p:txBody>
      </p:sp>
      <p:sp>
        <p:nvSpPr>
          <p:cNvPr id="1780" name="Полилиния: фигура 1779">
            <a:extLst>
              <a:ext uri="{FF2B5EF4-FFF2-40B4-BE49-F238E27FC236}">
                <a16:creationId xmlns:a16="http://schemas.microsoft.com/office/drawing/2014/main" id="{2E72FADE-ECDD-B9CB-685B-0AEE0F0CAB35}"/>
              </a:ext>
            </a:extLst>
          </p:cNvPr>
          <p:cNvSpPr/>
          <p:nvPr/>
        </p:nvSpPr>
        <p:spPr>
          <a:xfrm>
            <a:off x="10924225" y="3205368"/>
            <a:ext cx="14001" cy="11429"/>
          </a:xfrm>
          <a:custGeom>
            <a:avLst/>
            <a:gdLst>
              <a:gd name="connsiteX0" fmla="*/ 0 w 14001"/>
              <a:gd name="connsiteY0" fmla="*/ 7620 h 11429"/>
              <a:gd name="connsiteX1" fmla="*/ 12859 w 14001"/>
              <a:gd name="connsiteY1" fmla="*/ 0 h 11429"/>
              <a:gd name="connsiteX2" fmla="*/ 14001 w 14001"/>
              <a:gd name="connsiteY2" fmla="*/ 3905 h 11429"/>
              <a:gd name="connsiteX3" fmla="*/ 12572 w 14001"/>
              <a:gd name="connsiteY3" fmla="*/ 8192 h 11429"/>
              <a:gd name="connsiteX4" fmla="*/ 7239 w 14001"/>
              <a:gd name="connsiteY4" fmla="*/ 11430 h 11429"/>
              <a:gd name="connsiteX5" fmla="*/ 6478 w 14001"/>
              <a:gd name="connsiteY5" fmla="*/ 11430 h 11429"/>
              <a:gd name="connsiteX6" fmla="*/ 0 w 14001"/>
              <a:gd name="connsiteY6" fmla="*/ 7620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29">
                <a:moveTo>
                  <a:pt x="0" y="7620"/>
                </a:moveTo>
                <a:lnTo>
                  <a:pt x="12859" y="0"/>
                </a:lnTo>
                <a:cubicBezTo>
                  <a:pt x="13621" y="1143"/>
                  <a:pt x="14001" y="2477"/>
                  <a:pt x="14001" y="3905"/>
                </a:cubicBezTo>
                <a:cubicBezTo>
                  <a:pt x="14001" y="5525"/>
                  <a:pt x="13526" y="7049"/>
                  <a:pt x="12572" y="8192"/>
                </a:cubicBezTo>
                <a:lnTo>
                  <a:pt x="7239" y="11430"/>
                </a:lnTo>
                <a:cubicBezTo>
                  <a:pt x="6953" y="11430"/>
                  <a:pt x="6762" y="11430"/>
                  <a:pt x="6478" y="11430"/>
                </a:cubicBezTo>
                <a:cubicBezTo>
                  <a:pt x="3715"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1781" name="Полилиния: фигура 1780">
            <a:extLst>
              <a:ext uri="{FF2B5EF4-FFF2-40B4-BE49-F238E27FC236}">
                <a16:creationId xmlns:a16="http://schemas.microsoft.com/office/drawing/2014/main" id="{4B2602F0-6BF2-214B-67B2-3489ED69E23F}"/>
              </a:ext>
            </a:extLst>
          </p:cNvPr>
          <p:cNvSpPr/>
          <p:nvPr/>
        </p:nvSpPr>
        <p:spPr>
          <a:xfrm>
            <a:off x="10923273" y="3201749"/>
            <a:ext cx="13810" cy="11239"/>
          </a:xfrm>
          <a:custGeom>
            <a:avLst/>
            <a:gdLst>
              <a:gd name="connsiteX0" fmla="*/ 952 w 13810"/>
              <a:gd name="connsiteY0" fmla="*/ 11239 h 11239"/>
              <a:gd name="connsiteX1" fmla="*/ 0 w 13810"/>
              <a:gd name="connsiteY1" fmla="*/ 7525 h 11239"/>
              <a:gd name="connsiteX2" fmla="*/ 7430 w 13810"/>
              <a:gd name="connsiteY2" fmla="*/ 0 h 11239"/>
              <a:gd name="connsiteX3" fmla="*/ 13811 w 13810"/>
              <a:gd name="connsiteY3" fmla="*/ 3619 h 11239"/>
              <a:gd name="connsiteX4" fmla="*/ 952 w 13810"/>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0" h="11239">
                <a:moveTo>
                  <a:pt x="952" y="11239"/>
                </a:moveTo>
                <a:cubicBezTo>
                  <a:pt x="286" y="10096"/>
                  <a:pt x="0" y="8858"/>
                  <a:pt x="0" y="7525"/>
                </a:cubicBezTo>
                <a:cubicBezTo>
                  <a:pt x="0" y="3334"/>
                  <a:pt x="3334" y="0"/>
                  <a:pt x="7430" y="0"/>
                </a:cubicBezTo>
                <a:cubicBezTo>
                  <a:pt x="10191" y="0"/>
                  <a:pt x="12477" y="1429"/>
                  <a:pt x="13811" y="3619"/>
                </a:cubicBezTo>
                <a:lnTo>
                  <a:pt x="952" y="11239"/>
                </a:lnTo>
                <a:close/>
              </a:path>
            </a:pathLst>
          </a:custGeom>
          <a:solidFill>
            <a:srgbClr val="F9FCFF"/>
          </a:solidFill>
          <a:ln w="9525" cap="flat">
            <a:noFill/>
            <a:prstDash val="solid"/>
            <a:miter/>
          </a:ln>
        </p:spPr>
        <p:txBody>
          <a:bodyPr rtlCol="0" anchor="ctr"/>
          <a:lstStyle/>
          <a:p>
            <a:endParaRPr lang="ru-RU"/>
          </a:p>
        </p:txBody>
      </p:sp>
      <p:sp>
        <p:nvSpPr>
          <p:cNvPr id="1782" name="Полилиния: фигура 1781">
            <a:extLst>
              <a:ext uri="{FF2B5EF4-FFF2-40B4-BE49-F238E27FC236}">
                <a16:creationId xmlns:a16="http://schemas.microsoft.com/office/drawing/2014/main" id="{CF396C19-327B-1C9B-4435-F72C5D65685C}"/>
              </a:ext>
            </a:extLst>
          </p:cNvPr>
          <p:cNvSpPr/>
          <p:nvPr/>
        </p:nvSpPr>
        <p:spPr>
          <a:xfrm>
            <a:off x="10923273" y="3201749"/>
            <a:ext cx="13810" cy="11239"/>
          </a:xfrm>
          <a:custGeom>
            <a:avLst/>
            <a:gdLst>
              <a:gd name="connsiteX0" fmla="*/ 0 w 13810"/>
              <a:gd name="connsiteY0" fmla="*/ 7525 h 11239"/>
              <a:gd name="connsiteX1" fmla="*/ 7430 w 13810"/>
              <a:gd name="connsiteY1" fmla="*/ 0 h 11239"/>
              <a:gd name="connsiteX2" fmla="*/ 13811 w 13810"/>
              <a:gd name="connsiteY2" fmla="*/ 3619 h 11239"/>
              <a:gd name="connsiteX3" fmla="*/ 952 w 13810"/>
              <a:gd name="connsiteY3" fmla="*/ 11239 h 11239"/>
              <a:gd name="connsiteX4" fmla="*/ 0 w 13810"/>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0" h="11239">
                <a:moveTo>
                  <a:pt x="0" y="7525"/>
                </a:moveTo>
                <a:cubicBezTo>
                  <a:pt x="0" y="3334"/>
                  <a:pt x="3334" y="0"/>
                  <a:pt x="7430" y="0"/>
                </a:cubicBezTo>
                <a:cubicBezTo>
                  <a:pt x="10191" y="0"/>
                  <a:pt x="12477" y="1429"/>
                  <a:pt x="13811" y="3619"/>
                </a:cubicBezTo>
                <a:lnTo>
                  <a:pt x="952" y="11239"/>
                </a:lnTo>
                <a:cubicBezTo>
                  <a:pt x="286" y="10096"/>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1783" name="Полилиния: фигура 1782">
            <a:extLst>
              <a:ext uri="{FF2B5EF4-FFF2-40B4-BE49-F238E27FC236}">
                <a16:creationId xmlns:a16="http://schemas.microsoft.com/office/drawing/2014/main" id="{1DADF53E-6FFB-1E58-24E8-8E9C56A06742}"/>
              </a:ext>
            </a:extLst>
          </p:cNvPr>
          <p:cNvSpPr/>
          <p:nvPr/>
        </p:nvSpPr>
        <p:spPr>
          <a:xfrm>
            <a:off x="10931464" y="3213560"/>
            <a:ext cx="5333" cy="3238"/>
          </a:xfrm>
          <a:custGeom>
            <a:avLst/>
            <a:gdLst>
              <a:gd name="connsiteX0" fmla="*/ 0 w 5333"/>
              <a:gd name="connsiteY0" fmla="*/ 3238 h 3238"/>
              <a:gd name="connsiteX1" fmla="*/ 5333 w 5333"/>
              <a:gd name="connsiteY1" fmla="*/ 0 h 3238"/>
              <a:gd name="connsiteX2" fmla="*/ 0 w 5333"/>
              <a:gd name="connsiteY2" fmla="*/ 3238 h 3238"/>
            </a:gdLst>
            <a:ahLst/>
            <a:cxnLst>
              <a:cxn ang="0">
                <a:pos x="connsiteX0" y="connsiteY0"/>
              </a:cxn>
              <a:cxn ang="0">
                <a:pos x="connsiteX1" y="connsiteY1"/>
              </a:cxn>
              <a:cxn ang="0">
                <a:pos x="connsiteX2" y="connsiteY2"/>
              </a:cxn>
            </a:cxnLst>
            <a:rect l="l" t="t" r="r" b="b"/>
            <a:pathLst>
              <a:path w="5333" h="3238">
                <a:moveTo>
                  <a:pt x="0" y="3238"/>
                </a:moveTo>
                <a:lnTo>
                  <a:pt x="5333" y="0"/>
                </a:lnTo>
                <a:cubicBezTo>
                  <a:pt x="4095" y="1810"/>
                  <a:pt x="2191" y="2953"/>
                  <a:pt x="0" y="3238"/>
                </a:cubicBezTo>
                <a:close/>
              </a:path>
            </a:pathLst>
          </a:custGeom>
          <a:solidFill>
            <a:srgbClr val="F9FCFF"/>
          </a:solidFill>
          <a:ln w="9525" cap="flat">
            <a:noFill/>
            <a:prstDash val="solid"/>
            <a:miter/>
          </a:ln>
        </p:spPr>
        <p:txBody>
          <a:bodyPr rtlCol="0" anchor="ctr"/>
          <a:lstStyle/>
          <a:p>
            <a:endParaRPr lang="ru-RU"/>
          </a:p>
        </p:txBody>
      </p:sp>
      <p:sp>
        <p:nvSpPr>
          <p:cNvPr id="1784" name="Полилиния: фигура 1783">
            <a:extLst>
              <a:ext uri="{FF2B5EF4-FFF2-40B4-BE49-F238E27FC236}">
                <a16:creationId xmlns:a16="http://schemas.microsoft.com/office/drawing/2014/main" id="{49A739A2-8E7A-A943-4BEF-215636DE77E0}"/>
              </a:ext>
            </a:extLst>
          </p:cNvPr>
          <p:cNvSpPr/>
          <p:nvPr/>
        </p:nvSpPr>
        <p:spPr>
          <a:xfrm>
            <a:off x="10931464" y="3213560"/>
            <a:ext cx="5333" cy="3238"/>
          </a:xfrm>
          <a:custGeom>
            <a:avLst/>
            <a:gdLst>
              <a:gd name="connsiteX0" fmla="*/ 5333 w 5333"/>
              <a:gd name="connsiteY0" fmla="*/ 0 h 3238"/>
              <a:gd name="connsiteX1" fmla="*/ 0 w 5333"/>
              <a:gd name="connsiteY1" fmla="*/ 3238 h 3238"/>
              <a:gd name="connsiteX2" fmla="*/ 5333 w 5333"/>
              <a:gd name="connsiteY2" fmla="*/ 0 h 3238"/>
            </a:gdLst>
            <a:ahLst/>
            <a:cxnLst>
              <a:cxn ang="0">
                <a:pos x="connsiteX0" y="connsiteY0"/>
              </a:cxn>
              <a:cxn ang="0">
                <a:pos x="connsiteX1" y="connsiteY1"/>
              </a:cxn>
              <a:cxn ang="0">
                <a:pos x="connsiteX2" y="connsiteY2"/>
              </a:cxn>
            </a:cxnLst>
            <a:rect l="l" t="t" r="r" b="b"/>
            <a:pathLst>
              <a:path w="5333" h="3238">
                <a:moveTo>
                  <a:pt x="5333" y="0"/>
                </a:moveTo>
                <a:cubicBezTo>
                  <a:pt x="4095" y="1810"/>
                  <a:pt x="2191" y="2953"/>
                  <a:pt x="0" y="3238"/>
                </a:cubicBezTo>
                <a:lnTo>
                  <a:pt x="5333" y="0"/>
                </a:lnTo>
                <a:close/>
              </a:path>
            </a:pathLst>
          </a:custGeom>
          <a:noFill/>
          <a:ln w="1270" cap="flat">
            <a:solidFill>
              <a:srgbClr val="000000">
                <a:alpha val="0"/>
              </a:srgbClr>
            </a:solidFill>
            <a:prstDash val="solid"/>
            <a:miter/>
          </a:ln>
        </p:spPr>
        <p:txBody>
          <a:bodyPr rtlCol="0" anchor="ctr"/>
          <a:lstStyle/>
          <a:p>
            <a:endParaRPr lang="ru-RU"/>
          </a:p>
        </p:txBody>
      </p:sp>
      <p:sp>
        <p:nvSpPr>
          <p:cNvPr id="1785" name="Полилиния: фигура 1784">
            <a:extLst>
              <a:ext uri="{FF2B5EF4-FFF2-40B4-BE49-F238E27FC236}">
                <a16:creationId xmlns:a16="http://schemas.microsoft.com/office/drawing/2014/main" id="{ECEAEE8B-037D-1CEC-35DE-01422A79E9DA}"/>
              </a:ext>
            </a:extLst>
          </p:cNvPr>
          <p:cNvSpPr/>
          <p:nvPr/>
        </p:nvSpPr>
        <p:spPr>
          <a:xfrm>
            <a:off x="10923082" y="3247374"/>
            <a:ext cx="15239" cy="15335"/>
          </a:xfrm>
          <a:custGeom>
            <a:avLst/>
            <a:gdLst>
              <a:gd name="connsiteX0" fmla="*/ 7620 w 15239"/>
              <a:gd name="connsiteY0" fmla="*/ 15335 h 15335"/>
              <a:gd name="connsiteX1" fmla="*/ 0 w 15239"/>
              <a:gd name="connsiteY1" fmla="*/ 7715 h 15335"/>
              <a:gd name="connsiteX2" fmla="*/ 7620 w 15239"/>
              <a:gd name="connsiteY2" fmla="*/ 0 h 15335"/>
              <a:gd name="connsiteX3" fmla="*/ 15240 w 15239"/>
              <a:gd name="connsiteY3" fmla="*/ 7715 h 15335"/>
              <a:gd name="connsiteX4" fmla="*/ 7620 w 15239"/>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7620" y="15335"/>
                </a:moveTo>
                <a:cubicBezTo>
                  <a:pt x="3429" y="15335"/>
                  <a:pt x="0" y="11906"/>
                  <a:pt x="0" y="7715"/>
                </a:cubicBezTo>
                <a:cubicBezTo>
                  <a:pt x="0" y="3429"/>
                  <a:pt x="3429" y="0"/>
                  <a:pt x="7620" y="0"/>
                </a:cubicBezTo>
                <a:cubicBezTo>
                  <a:pt x="11811" y="0"/>
                  <a:pt x="15240" y="3429"/>
                  <a:pt x="15240" y="7715"/>
                </a:cubicBezTo>
                <a:cubicBezTo>
                  <a:pt x="15240" y="11906"/>
                  <a:pt x="11811" y="15335"/>
                  <a:pt x="7620" y="15335"/>
                </a:cubicBezTo>
                <a:close/>
              </a:path>
            </a:pathLst>
          </a:custGeom>
          <a:solidFill>
            <a:srgbClr val="25F8FF"/>
          </a:solidFill>
          <a:ln w="9525" cap="flat">
            <a:noFill/>
            <a:prstDash val="solid"/>
            <a:miter/>
          </a:ln>
        </p:spPr>
        <p:txBody>
          <a:bodyPr rtlCol="0" anchor="ctr"/>
          <a:lstStyle/>
          <a:p>
            <a:endParaRPr lang="ru-RU"/>
          </a:p>
        </p:txBody>
      </p:sp>
      <p:sp>
        <p:nvSpPr>
          <p:cNvPr id="1786" name="Полилиния: фигура 1785">
            <a:extLst>
              <a:ext uri="{FF2B5EF4-FFF2-40B4-BE49-F238E27FC236}">
                <a16:creationId xmlns:a16="http://schemas.microsoft.com/office/drawing/2014/main" id="{AA015C11-9624-56EC-0890-D24A111D0191}"/>
              </a:ext>
            </a:extLst>
          </p:cNvPr>
          <p:cNvSpPr/>
          <p:nvPr/>
        </p:nvSpPr>
        <p:spPr>
          <a:xfrm>
            <a:off x="10923082" y="3247374"/>
            <a:ext cx="15239" cy="15335"/>
          </a:xfrm>
          <a:custGeom>
            <a:avLst/>
            <a:gdLst>
              <a:gd name="connsiteX0" fmla="*/ 0 w 15239"/>
              <a:gd name="connsiteY0" fmla="*/ 7715 h 15335"/>
              <a:gd name="connsiteX1" fmla="*/ 7620 w 15239"/>
              <a:gd name="connsiteY1" fmla="*/ 0 h 15335"/>
              <a:gd name="connsiteX2" fmla="*/ 15240 w 15239"/>
              <a:gd name="connsiteY2" fmla="*/ 7715 h 15335"/>
              <a:gd name="connsiteX3" fmla="*/ 7620 w 15239"/>
              <a:gd name="connsiteY3" fmla="*/ 15335 h 15335"/>
              <a:gd name="connsiteX4" fmla="*/ 0 w 15239"/>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0" y="7715"/>
                </a:moveTo>
                <a:cubicBezTo>
                  <a:pt x="0" y="3429"/>
                  <a:pt x="3429" y="0"/>
                  <a:pt x="7620" y="0"/>
                </a:cubicBezTo>
                <a:cubicBezTo>
                  <a:pt x="11811" y="0"/>
                  <a:pt x="15240" y="3429"/>
                  <a:pt x="15240" y="7715"/>
                </a:cubicBezTo>
                <a:cubicBezTo>
                  <a:pt x="15240" y="11906"/>
                  <a:pt x="11811" y="15335"/>
                  <a:pt x="7620" y="15335"/>
                </a:cubicBezTo>
                <a:cubicBezTo>
                  <a:pt x="3429"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1787" name="Полилиния: фигура 1786">
            <a:extLst>
              <a:ext uri="{FF2B5EF4-FFF2-40B4-BE49-F238E27FC236}">
                <a16:creationId xmlns:a16="http://schemas.microsoft.com/office/drawing/2014/main" id="{E39C9DE6-E55D-45C4-3BFF-4E3BEB713C6D}"/>
              </a:ext>
            </a:extLst>
          </p:cNvPr>
          <p:cNvSpPr/>
          <p:nvPr/>
        </p:nvSpPr>
        <p:spPr>
          <a:xfrm>
            <a:off x="8221507" y="3565461"/>
            <a:ext cx="2845079" cy="734582"/>
          </a:xfrm>
          <a:custGeom>
            <a:avLst/>
            <a:gdLst>
              <a:gd name="connsiteX0" fmla="*/ 775 w 2845079"/>
              <a:gd name="connsiteY0" fmla="*/ 216 h 734582"/>
              <a:gd name="connsiteX1" fmla="*/ 2845855 w 2845079"/>
              <a:gd name="connsiteY1" fmla="*/ 216 h 734582"/>
              <a:gd name="connsiteX2" fmla="*/ 2845855 w 2845079"/>
              <a:gd name="connsiteY2" fmla="*/ 734798 h 734582"/>
              <a:gd name="connsiteX3" fmla="*/ 775 w 2845079"/>
              <a:gd name="connsiteY3" fmla="*/ 734798 h 734582"/>
            </a:gdLst>
            <a:ahLst/>
            <a:cxnLst>
              <a:cxn ang="0">
                <a:pos x="connsiteX0" y="connsiteY0"/>
              </a:cxn>
              <a:cxn ang="0">
                <a:pos x="connsiteX1" y="connsiteY1"/>
              </a:cxn>
              <a:cxn ang="0">
                <a:pos x="connsiteX2" y="connsiteY2"/>
              </a:cxn>
              <a:cxn ang="0">
                <a:pos x="connsiteX3" y="connsiteY3"/>
              </a:cxn>
            </a:cxnLst>
            <a:rect l="l" t="t" r="r" b="b"/>
            <a:pathLst>
              <a:path w="2845079" h="734582">
                <a:moveTo>
                  <a:pt x="775" y="216"/>
                </a:moveTo>
                <a:lnTo>
                  <a:pt x="2845855" y="216"/>
                </a:lnTo>
                <a:lnTo>
                  <a:pt x="2845855" y="734798"/>
                </a:lnTo>
                <a:lnTo>
                  <a:pt x="775" y="734798"/>
                </a:lnTo>
                <a:close/>
              </a:path>
            </a:pathLst>
          </a:custGeom>
          <a:solidFill>
            <a:srgbClr val="FFFFFF">
              <a:alpha val="0"/>
            </a:srgbClr>
          </a:solidFill>
          <a:ln w="9525" cap="flat">
            <a:noFill/>
            <a:prstDash val="solid"/>
            <a:miter/>
          </a:ln>
        </p:spPr>
        <p:txBody>
          <a:bodyPr rtlCol="0" anchor="ctr"/>
          <a:lstStyle/>
          <a:p>
            <a:endParaRPr lang="ru-RU"/>
          </a:p>
        </p:txBody>
      </p:sp>
      <p:sp>
        <p:nvSpPr>
          <p:cNvPr id="1788" name="Полилиния: фигура 1787">
            <a:extLst>
              <a:ext uri="{FF2B5EF4-FFF2-40B4-BE49-F238E27FC236}">
                <a16:creationId xmlns:a16="http://schemas.microsoft.com/office/drawing/2014/main" id="{A1D38A56-79B3-5F49-DE3A-B9B94690A869}"/>
              </a:ext>
            </a:extLst>
          </p:cNvPr>
          <p:cNvSpPr/>
          <p:nvPr/>
        </p:nvSpPr>
        <p:spPr>
          <a:xfrm>
            <a:off x="8537165" y="4220543"/>
            <a:ext cx="7333" cy="6191"/>
          </a:xfrm>
          <a:custGeom>
            <a:avLst/>
            <a:gdLst>
              <a:gd name="connsiteX0" fmla="*/ 5715 w 7333"/>
              <a:gd name="connsiteY0" fmla="*/ 6191 h 6191"/>
              <a:gd name="connsiteX1" fmla="*/ 0 w 7333"/>
              <a:gd name="connsiteY1" fmla="*/ 2953 h 6191"/>
              <a:gd name="connsiteX2" fmla="*/ 1619 w 7333"/>
              <a:gd name="connsiteY2" fmla="*/ 0 h 6191"/>
              <a:gd name="connsiteX3" fmla="*/ 7334 w 7333"/>
              <a:gd name="connsiteY3" fmla="*/ 3334 h 6191"/>
              <a:gd name="connsiteX4" fmla="*/ 5715 w 7333"/>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5715" y="6191"/>
                </a:moveTo>
                <a:lnTo>
                  <a:pt x="0" y="2953"/>
                </a:lnTo>
                <a:lnTo>
                  <a:pt x="1619"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1789" name="Полилиния: фигура 1788">
            <a:extLst>
              <a:ext uri="{FF2B5EF4-FFF2-40B4-BE49-F238E27FC236}">
                <a16:creationId xmlns:a16="http://schemas.microsoft.com/office/drawing/2014/main" id="{A1C1DDED-172F-E174-9E72-B23E5C7AB943}"/>
              </a:ext>
            </a:extLst>
          </p:cNvPr>
          <p:cNvSpPr/>
          <p:nvPr/>
        </p:nvSpPr>
        <p:spPr>
          <a:xfrm>
            <a:off x="8537165" y="4220543"/>
            <a:ext cx="7333" cy="6191"/>
          </a:xfrm>
          <a:custGeom>
            <a:avLst/>
            <a:gdLst>
              <a:gd name="connsiteX0" fmla="*/ 0 w 7333"/>
              <a:gd name="connsiteY0" fmla="*/ 2953 h 6191"/>
              <a:gd name="connsiteX1" fmla="*/ 1619 w 7333"/>
              <a:gd name="connsiteY1" fmla="*/ 0 h 6191"/>
              <a:gd name="connsiteX2" fmla="*/ 7334 w 7333"/>
              <a:gd name="connsiteY2" fmla="*/ 3334 h 6191"/>
              <a:gd name="connsiteX3" fmla="*/ 5715 w 7333"/>
              <a:gd name="connsiteY3" fmla="*/ 6191 h 6191"/>
              <a:gd name="connsiteX4" fmla="*/ 0 w 7333"/>
              <a:gd name="connsiteY4" fmla="*/ 2953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0" y="2953"/>
                </a:moveTo>
                <a:lnTo>
                  <a:pt x="1619" y="0"/>
                </a:lnTo>
                <a:lnTo>
                  <a:pt x="7334" y="3334"/>
                </a:lnTo>
                <a:lnTo>
                  <a:pt x="5715" y="6191"/>
                </a:lnTo>
                <a:lnTo>
                  <a:pt x="0" y="2953"/>
                </a:lnTo>
                <a:close/>
              </a:path>
            </a:pathLst>
          </a:custGeom>
          <a:noFill/>
          <a:ln w="1270" cap="flat">
            <a:solidFill>
              <a:srgbClr val="000000">
                <a:alpha val="0"/>
              </a:srgbClr>
            </a:solidFill>
            <a:prstDash val="solid"/>
            <a:miter/>
          </a:ln>
        </p:spPr>
        <p:txBody>
          <a:bodyPr rtlCol="0" anchor="ctr"/>
          <a:lstStyle/>
          <a:p>
            <a:endParaRPr lang="ru-RU"/>
          </a:p>
        </p:txBody>
      </p:sp>
      <p:sp>
        <p:nvSpPr>
          <p:cNvPr id="1790" name="Полилиния: фигура 1789">
            <a:extLst>
              <a:ext uri="{FF2B5EF4-FFF2-40B4-BE49-F238E27FC236}">
                <a16:creationId xmlns:a16="http://schemas.microsoft.com/office/drawing/2014/main" id="{255A10D0-EF0B-700C-5EB0-A40D8CA5C72C}"/>
              </a:ext>
            </a:extLst>
          </p:cNvPr>
          <p:cNvSpPr/>
          <p:nvPr/>
        </p:nvSpPr>
        <p:spPr>
          <a:xfrm>
            <a:off x="8618889" y="3676284"/>
            <a:ext cx="2191" cy="4000"/>
          </a:xfrm>
          <a:custGeom>
            <a:avLst/>
            <a:gdLst>
              <a:gd name="connsiteX0" fmla="*/ 0 w 2191"/>
              <a:gd name="connsiteY0" fmla="*/ 4000 h 4000"/>
              <a:gd name="connsiteX1" fmla="*/ 286 w 2191"/>
              <a:gd name="connsiteY1" fmla="*/ 3715 h 4000"/>
              <a:gd name="connsiteX2" fmla="*/ 0 w 2191"/>
              <a:gd name="connsiteY2" fmla="*/ 4000 h 4000"/>
              <a:gd name="connsiteX3" fmla="*/ 2191 w 2191"/>
              <a:gd name="connsiteY3" fmla="*/ 381 h 4000"/>
              <a:gd name="connsiteX4" fmla="*/ 2191 w 2191"/>
              <a:gd name="connsiteY4" fmla="*/ 0 h 4000"/>
              <a:gd name="connsiteX5" fmla="*/ 2191 w 2191"/>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 h="4000">
                <a:moveTo>
                  <a:pt x="0" y="4000"/>
                </a:moveTo>
                <a:lnTo>
                  <a:pt x="286" y="3715"/>
                </a:lnTo>
                <a:lnTo>
                  <a:pt x="0" y="4000"/>
                </a:lnTo>
                <a:close/>
                <a:moveTo>
                  <a:pt x="2191" y="381"/>
                </a:moveTo>
                <a:lnTo>
                  <a:pt x="2191" y="0"/>
                </a:lnTo>
                <a:lnTo>
                  <a:pt x="2191" y="381"/>
                </a:lnTo>
                <a:close/>
              </a:path>
            </a:pathLst>
          </a:custGeom>
          <a:solidFill>
            <a:srgbClr val="D4D8DC"/>
          </a:solidFill>
          <a:ln w="9525" cap="flat">
            <a:noFill/>
            <a:prstDash val="solid"/>
            <a:miter/>
          </a:ln>
        </p:spPr>
        <p:txBody>
          <a:bodyPr rtlCol="0" anchor="ctr"/>
          <a:lstStyle/>
          <a:p>
            <a:endParaRPr lang="ru-RU"/>
          </a:p>
        </p:txBody>
      </p:sp>
      <p:sp>
        <p:nvSpPr>
          <p:cNvPr id="1791" name="Полилиния: фигура 1790">
            <a:extLst>
              <a:ext uri="{FF2B5EF4-FFF2-40B4-BE49-F238E27FC236}">
                <a16:creationId xmlns:a16="http://schemas.microsoft.com/office/drawing/2014/main" id="{E07116E2-2BFA-5A47-6E83-CF93257B40A9}"/>
              </a:ext>
            </a:extLst>
          </p:cNvPr>
          <p:cNvSpPr/>
          <p:nvPr/>
        </p:nvSpPr>
        <p:spPr>
          <a:xfrm>
            <a:off x="8618889" y="3676284"/>
            <a:ext cx="2191" cy="4000"/>
          </a:xfrm>
          <a:custGeom>
            <a:avLst/>
            <a:gdLst>
              <a:gd name="connsiteX0" fmla="*/ 0 w 2191"/>
              <a:gd name="connsiteY0" fmla="*/ 4000 h 4000"/>
              <a:gd name="connsiteX1" fmla="*/ 286 w 2191"/>
              <a:gd name="connsiteY1" fmla="*/ 3715 h 4000"/>
              <a:gd name="connsiteX2" fmla="*/ 2191 w 2191"/>
              <a:gd name="connsiteY2" fmla="*/ 381 h 4000"/>
              <a:gd name="connsiteX3" fmla="*/ 2191 w 2191"/>
              <a:gd name="connsiteY3" fmla="*/ 0 h 4000"/>
            </a:gdLst>
            <a:ahLst/>
            <a:cxnLst>
              <a:cxn ang="0">
                <a:pos x="connsiteX0" y="connsiteY0"/>
              </a:cxn>
              <a:cxn ang="0">
                <a:pos x="connsiteX1" y="connsiteY1"/>
              </a:cxn>
              <a:cxn ang="0">
                <a:pos x="connsiteX2" y="connsiteY2"/>
              </a:cxn>
              <a:cxn ang="0">
                <a:pos x="connsiteX3" y="connsiteY3"/>
              </a:cxn>
            </a:cxnLst>
            <a:rect l="l" t="t" r="r" b="b"/>
            <a:pathLst>
              <a:path w="2191" h="4000">
                <a:moveTo>
                  <a:pt x="0" y="4000"/>
                </a:moveTo>
                <a:lnTo>
                  <a:pt x="286" y="3715"/>
                </a:lnTo>
                <a:moveTo>
                  <a:pt x="2191" y="381"/>
                </a:moveTo>
                <a:lnTo>
                  <a:pt x="2191" y="0"/>
                </a:lnTo>
              </a:path>
            </a:pathLst>
          </a:custGeom>
          <a:noFill/>
          <a:ln w="1270" cap="flat">
            <a:solidFill>
              <a:srgbClr val="000000">
                <a:alpha val="0"/>
              </a:srgbClr>
            </a:solidFill>
            <a:prstDash val="solid"/>
            <a:miter/>
          </a:ln>
        </p:spPr>
        <p:txBody>
          <a:bodyPr rtlCol="0" anchor="ctr"/>
          <a:lstStyle/>
          <a:p>
            <a:endParaRPr lang="ru-RU"/>
          </a:p>
        </p:txBody>
      </p:sp>
      <p:sp>
        <p:nvSpPr>
          <p:cNvPr id="1792" name="Полилиния: фигура 1791">
            <a:extLst>
              <a:ext uri="{FF2B5EF4-FFF2-40B4-BE49-F238E27FC236}">
                <a16:creationId xmlns:a16="http://schemas.microsoft.com/office/drawing/2014/main" id="{B528028F-4C79-6223-4F95-667C26FFE363}"/>
              </a:ext>
            </a:extLst>
          </p:cNvPr>
          <p:cNvSpPr/>
          <p:nvPr/>
        </p:nvSpPr>
        <p:spPr>
          <a:xfrm>
            <a:off x="8614699" y="3675142"/>
            <a:ext cx="6571" cy="515969"/>
          </a:xfrm>
          <a:custGeom>
            <a:avLst/>
            <a:gdLst>
              <a:gd name="connsiteX0" fmla="*/ 6572 w 6571"/>
              <a:gd name="connsiteY0" fmla="*/ 0 h 515969"/>
              <a:gd name="connsiteX1" fmla="*/ 5143 w 6571"/>
              <a:gd name="connsiteY1" fmla="*/ 508825 h 515969"/>
              <a:gd name="connsiteX2" fmla="*/ 0 w 6571"/>
              <a:gd name="connsiteY2" fmla="*/ 515969 h 515969"/>
              <a:gd name="connsiteX3" fmla="*/ 1428 w 6571"/>
              <a:gd name="connsiteY3" fmla="*/ 7144 h 515969"/>
              <a:gd name="connsiteX4" fmla="*/ 6572 w 6571"/>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6572" y="0"/>
                </a:moveTo>
                <a:lnTo>
                  <a:pt x="5143" y="508825"/>
                </a:lnTo>
                <a:cubicBezTo>
                  <a:pt x="5048" y="511397"/>
                  <a:pt x="3429" y="513969"/>
                  <a:pt x="0" y="515969"/>
                </a:cubicBezTo>
                <a:lnTo>
                  <a:pt x="1428" y="7144"/>
                </a:lnTo>
                <a:cubicBezTo>
                  <a:pt x="4857" y="5239"/>
                  <a:pt x="6572" y="2667"/>
                  <a:pt x="6572" y="0"/>
                </a:cubicBezTo>
                <a:close/>
              </a:path>
            </a:pathLst>
          </a:custGeom>
          <a:solidFill>
            <a:srgbClr val="C6D5FA"/>
          </a:solidFill>
          <a:ln w="9525" cap="flat">
            <a:noFill/>
            <a:prstDash val="solid"/>
            <a:miter/>
          </a:ln>
        </p:spPr>
        <p:txBody>
          <a:bodyPr rtlCol="0" anchor="ctr"/>
          <a:lstStyle/>
          <a:p>
            <a:endParaRPr lang="ru-RU"/>
          </a:p>
        </p:txBody>
      </p:sp>
      <p:sp>
        <p:nvSpPr>
          <p:cNvPr id="1793" name="Полилиния: фигура 1792">
            <a:extLst>
              <a:ext uri="{FF2B5EF4-FFF2-40B4-BE49-F238E27FC236}">
                <a16:creationId xmlns:a16="http://schemas.microsoft.com/office/drawing/2014/main" id="{82189F95-B110-02EC-2725-004974BF0A0F}"/>
              </a:ext>
            </a:extLst>
          </p:cNvPr>
          <p:cNvSpPr/>
          <p:nvPr/>
        </p:nvSpPr>
        <p:spPr>
          <a:xfrm>
            <a:off x="8614699" y="3675142"/>
            <a:ext cx="6571" cy="515969"/>
          </a:xfrm>
          <a:custGeom>
            <a:avLst/>
            <a:gdLst>
              <a:gd name="connsiteX0" fmla="*/ 5143 w 6571"/>
              <a:gd name="connsiteY0" fmla="*/ 508825 h 515969"/>
              <a:gd name="connsiteX1" fmla="*/ 0 w 6571"/>
              <a:gd name="connsiteY1" fmla="*/ 515969 h 515969"/>
              <a:gd name="connsiteX2" fmla="*/ 1428 w 6571"/>
              <a:gd name="connsiteY2" fmla="*/ 7144 h 515969"/>
              <a:gd name="connsiteX3" fmla="*/ 6572 w 6571"/>
              <a:gd name="connsiteY3" fmla="*/ 0 h 515969"/>
              <a:gd name="connsiteX4" fmla="*/ 5143 w 6571"/>
              <a:gd name="connsiteY4" fmla="*/ 508825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5143" y="508825"/>
                </a:moveTo>
                <a:cubicBezTo>
                  <a:pt x="5048" y="511397"/>
                  <a:pt x="3429" y="513969"/>
                  <a:pt x="0" y="515969"/>
                </a:cubicBezTo>
                <a:lnTo>
                  <a:pt x="1428" y="7144"/>
                </a:lnTo>
                <a:cubicBezTo>
                  <a:pt x="4857" y="5239"/>
                  <a:pt x="6572" y="2667"/>
                  <a:pt x="6572" y="0"/>
                </a:cubicBezTo>
                <a:lnTo>
                  <a:pt x="5143" y="508825"/>
                </a:lnTo>
                <a:close/>
              </a:path>
            </a:pathLst>
          </a:custGeom>
          <a:noFill/>
          <a:ln w="1270" cap="flat">
            <a:solidFill>
              <a:srgbClr val="000000">
                <a:alpha val="0"/>
              </a:srgbClr>
            </a:solidFill>
            <a:prstDash val="solid"/>
            <a:miter/>
          </a:ln>
        </p:spPr>
        <p:txBody>
          <a:bodyPr rtlCol="0" anchor="ctr"/>
          <a:lstStyle/>
          <a:p>
            <a:endParaRPr lang="ru-RU"/>
          </a:p>
        </p:txBody>
      </p:sp>
      <p:grpSp>
        <p:nvGrpSpPr>
          <p:cNvPr id="1794" name="Рисунок 25">
            <a:extLst>
              <a:ext uri="{FF2B5EF4-FFF2-40B4-BE49-F238E27FC236}">
                <a16:creationId xmlns:a16="http://schemas.microsoft.com/office/drawing/2014/main" id="{E4306296-E86F-009F-4520-F803BF46780E}"/>
              </a:ext>
            </a:extLst>
          </p:cNvPr>
          <p:cNvGrpSpPr/>
          <p:nvPr/>
        </p:nvGrpSpPr>
        <p:grpSpPr>
          <a:xfrm>
            <a:off x="8614699" y="3675142"/>
            <a:ext cx="6571" cy="515969"/>
            <a:chOff x="8614699" y="3675142"/>
            <a:chExt cx="6571" cy="515969"/>
          </a:xfrm>
        </p:grpSpPr>
        <p:sp>
          <p:nvSpPr>
            <p:cNvPr id="1795" name="Полилиния: фигура 1794">
              <a:extLst>
                <a:ext uri="{FF2B5EF4-FFF2-40B4-BE49-F238E27FC236}">
                  <a16:creationId xmlns:a16="http://schemas.microsoft.com/office/drawing/2014/main" id="{BB170D52-4C11-F0F0-710F-F8AE0AA7C2D5}"/>
                </a:ext>
              </a:extLst>
            </p:cNvPr>
            <p:cNvSpPr/>
            <p:nvPr/>
          </p:nvSpPr>
          <p:spPr>
            <a:xfrm>
              <a:off x="8619271" y="3675142"/>
              <a:ext cx="1999" cy="511206"/>
            </a:xfrm>
            <a:custGeom>
              <a:avLst/>
              <a:gdLst>
                <a:gd name="connsiteX0" fmla="*/ 2000 w 1999"/>
                <a:gd name="connsiteY0" fmla="*/ 0 h 511206"/>
                <a:gd name="connsiteX1" fmla="*/ 571 w 1999"/>
                <a:gd name="connsiteY1" fmla="*/ 508825 h 511206"/>
                <a:gd name="connsiteX2" fmla="*/ 0 w 1999"/>
                <a:gd name="connsiteY2" fmla="*/ 511207 h 511206"/>
                <a:gd name="connsiteX3" fmla="*/ 1428 w 1999"/>
                <a:gd name="connsiteY3" fmla="*/ 2476 h 511206"/>
                <a:gd name="connsiteX4" fmla="*/ 2000 w 1999"/>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2000" y="0"/>
                  </a:moveTo>
                  <a:lnTo>
                    <a:pt x="571" y="508825"/>
                  </a:lnTo>
                  <a:cubicBezTo>
                    <a:pt x="476" y="509683"/>
                    <a:pt x="381" y="510445"/>
                    <a:pt x="0" y="511207"/>
                  </a:cubicBezTo>
                  <a:lnTo>
                    <a:pt x="1428" y="2476"/>
                  </a:lnTo>
                  <a:cubicBezTo>
                    <a:pt x="1810" y="1619"/>
                    <a:pt x="2000" y="857"/>
                    <a:pt x="2000" y="0"/>
                  </a:cubicBezTo>
                  <a:close/>
                </a:path>
              </a:pathLst>
            </a:custGeom>
            <a:solidFill>
              <a:srgbClr val="C6D5FA"/>
            </a:solidFill>
            <a:ln w="9525" cap="flat">
              <a:noFill/>
              <a:prstDash val="solid"/>
              <a:miter/>
            </a:ln>
          </p:spPr>
          <p:txBody>
            <a:bodyPr rtlCol="0" anchor="ctr"/>
            <a:lstStyle/>
            <a:p>
              <a:endParaRPr lang="ru-RU"/>
            </a:p>
          </p:txBody>
        </p:sp>
        <p:sp>
          <p:nvSpPr>
            <p:cNvPr id="1796" name="Полилиния: фигура 1795">
              <a:extLst>
                <a:ext uri="{FF2B5EF4-FFF2-40B4-BE49-F238E27FC236}">
                  <a16:creationId xmlns:a16="http://schemas.microsoft.com/office/drawing/2014/main" id="{1CE56B76-9C0B-2381-0B29-A561A60FA201}"/>
                </a:ext>
              </a:extLst>
            </p:cNvPr>
            <p:cNvSpPr/>
            <p:nvPr/>
          </p:nvSpPr>
          <p:spPr>
            <a:xfrm>
              <a:off x="8619271" y="3675142"/>
              <a:ext cx="1999" cy="511206"/>
            </a:xfrm>
            <a:custGeom>
              <a:avLst/>
              <a:gdLst>
                <a:gd name="connsiteX0" fmla="*/ 571 w 1999"/>
                <a:gd name="connsiteY0" fmla="*/ 508825 h 511206"/>
                <a:gd name="connsiteX1" fmla="*/ 0 w 1999"/>
                <a:gd name="connsiteY1" fmla="*/ 511207 h 511206"/>
                <a:gd name="connsiteX2" fmla="*/ 1428 w 1999"/>
                <a:gd name="connsiteY2" fmla="*/ 2476 h 511206"/>
                <a:gd name="connsiteX3" fmla="*/ 2000 w 1999"/>
                <a:gd name="connsiteY3" fmla="*/ 0 h 511206"/>
                <a:gd name="connsiteX4" fmla="*/ 571 w 1999"/>
                <a:gd name="connsiteY4" fmla="*/ 508825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571" y="508825"/>
                  </a:moveTo>
                  <a:cubicBezTo>
                    <a:pt x="476" y="509683"/>
                    <a:pt x="381" y="510445"/>
                    <a:pt x="0" y="511207"/>
                  </a:cubicBezTo>
                  <a:lnTo>
                    <a:pt x="1428" y="2476"/>
                  </a:lnTo>
                  <a:cubicBezTo>
                    <a:pt x="1810" y="1619"/>
                    <a:pt x="2000" y="857"/>
                    <a:pt x="2000" y="0"/>
                  </a:cubicBezTo>
                  <a:lnTo>
                    <a:pt x="571" y="508825"/>
                  </a:lnTo>
                  <a:close/>
                </a:path>
              </a:pathLst>
            </a:custGeom>
            <a:noFill/>
            <a:ln w="1270" cap="flat">
              <a:solidFill>
                <a:srgbClr val="000000">
                  <a:alpha val="0"/>
                </a:srgbClr>
              </a:solidFill>
              <a:prstDash val="solid"/>
              <a:miter/>
            </a:ln>
          </p:spPr>
          <p:txBody>
            <a:bodyPr rtlCol="0" anchor="ctr"/>
            <a:lstStyle/>
            <a:p>
              <a:endParaRPr lang="ru-RU"/>
            </a:p>
          </p:txBody>
        </p:sp>
        <p:sp>
          <p:nvSpPr>
            <p:cNvPr id="1797" name="Полилиния: фигура 1796">
              <a:extLst>
                <a:ext uri="{FF2B5EF4-FFF2-40B4-BE49-F238E27FC236}">
                  <a16:creationId xmlns:a16="http://schemas.microsoft.com/office/drawing/2014/main" id="{E31040AF-A497-5449-E93F-4B6A0750932C}"/>
                </a:ext>
              </a:extLst>
            </p:cNvPr>
            <p:cNvSpPr/>
            <p:nvPr/>
          </p:nvSpPr>
          <p:spPr>
            <a:xfrm>
              <a:off x="8614699" y="3677618"/>
              <a:ext cx="6000" cy="513492"/>
            </a:xfrm>
            <a:custGeom>
              <a:avLst/>
              <a:gdLst>
                <a:gd name="connsiteX0" fmla="*/ 6000 w 6000"/>
                <a:gd name="connsiteY0" fmla="*/ 0 h 513492"/>
                <a:gd name="connsiteX1" fmla="*/ 4572 w 6000"/>
                <a:gd name="connsiteY1" fmla="*/ 508730 h 513492"/>
                <a:gd name="connsiteX2" fmla="*/ 0 w 6000"/>
                <a:gd name="connsiteY2" fmla="*/ 513493 h 513492"/>
                <a:gd name="connsiteX3" fmla="*/ 1428 w 6000"/>
                <a:gd name="connsiteY3" fmla="*/ 4667 h 513492"/>
                <a:gd name="connsiteX4" fmla="*/ 6000 w 6000"/>
                <a:gd name="connsiteY4" fmla="*/ 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6000" y="0"/>
                  </a:moveTo>
                  <a:lnTo>
                    <a:pt x="4572" y="508730"/>
                  </a:lnTo>
                  <a:cubicBezTo>
                    <a:pt x="3905" y="510540"/>
                    <a:pt x="2381" y="512159"/>
                    <a:pt x="0" y="513493"/>
                  </a:cubicBezTo>
                  <a:lnTo>
                    <a:pt x="1428" y="4667"/>
                  </a:lnTo>
                  <a:cubicBezTo>
                    <a:pt x="3810" y="3334"/>
                    <a:pt x="5334" y="1715"/>
                    <a:pt x="6000" y="0"/>
                  </a:cubicBezTo>
                  <a:close/>
                </a:path>
              </a:pathLst>
            </a:custGeom>
            <a:solidFill>
              <a:srgbClr val="C6D5FA"/>
            </a:solidFill>
            <a:ln w="9525" cap="flat">
              <a:noFill/>
              <a:prstDash val="solid"/>
              <a:miter/>
            </a:ln>
          </p:spPr>
          <p:txBody>
            <a:bodyPr rtlCol="0" anchor="ctr"/>
            <a:lstStyle/>
            <a:p>
              <a:endParaRPr lang="ru-RU"/>
            </a:p>
          </p:txBody>
        </p:sp>
        <p:sp>
          <p:nvSpPr>
            <p:cNvPr id="1798" name="Полилиния: фигура 1797">
              <a:extLst>
                <a:ext uri="{FF2B5EF4-FFF2-40B4-BE49-F238E27FC236}">
                  <a16:creationId xmlns:a16="http://schemas.microsoft.com/office/drawing/2014/main" id="{F194D888-1CF7-4A3F-D634-DA3E402CDE09}"/>
                </a:ext>
              </a:extLst>
            </p:cNvPr>
            <p:cNvSpPr/>
            <p:nvPr/>
          </p:nvSpPr>
          <p:spPr>
            <a:xfrm>
              <a:off x="8614699" y="3677618"/>
              <a:ext cx="6000" cy="513492"/>
            </a:xfrm>
            <a:custGeom>
              <a:avLst/>
              <a:gdLst>
                <a:gd name="connsiteX0" fmla="*/ 4572 w 6000"/>
                <a:gd name="connsiteY0" fmla="*/ 508730 h 513492"/>
                <a:gd name="connsiteX1" fmla="*/ 0 w 6000"/>
                <a:gd name="connsiteY1" fmla="*/ 513493 h 513492"/>
                <a:gd name="connsiteX2" fmla="*/ 1428 w 6000"/>
                <a:gd name="connsiteY2" fmla="*/ 4667 h 513492"/>
                <a:gd name="connsiteX3" fmla="*/ 6000 w 6000"/>
                <a:gd name="connsiteY3" fmla="*/ 0 h 513492"/>
                <a:gd name="connsiteX4" fmla="*/ 4572 w 6000"/>
                <a:gd name="connsiteY4" fmla="*/ 50873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4572" y="508730"/>
                  </a:moveTo>
                  <a:cubicBezTo>
                    <a:pt x="3905" y="510540"/>
                    <a:pt x="2381" y="512159"/>
                    <a:pt x="0" y="513493"/>
                  </a:cubicBezTo>
                  <a:lnTo>
                    <a:pt x="1428" y="4667"/>
                  </a:lnTo>
                  <a:cubicBezTo>
                    <a:pt x="3810" y="3334"/>
                    <a:pt x="5334" y="1715"/>
                    <a:pt x="6000" y="0"/>
                  </a:cubicBezTo>
                  <a:lnTo>
                    <a:pt x="4572" y="508730"/>
                  </a:lnTo>
                  <a:close/>
                </a:path>
              </a:pathLst>
            </a:custGeom>
            <a:noFill/>
            <a:ln w="1270" cap="flat">
              <a:solidFill>
                <a:srgbClr val="000000">
                  <a:alpha val="0"/>
                </a:srgbClr>
              </a:solidFill>
              <a:prstDash val="solid"/>
              <a:miter/>
            </a:ln>
          </p:spPr>
          <p:txBody>
            <a:bodyPr rtlCol="0" anchor="ctr"/>
            <a:lstStyle/>
            <a:p>
              <a:endParaRPr lang="ru-RU"/>
            </a:p>
          </p:txBody>
        </p:sp>
      </p:grpSp>
      <p:sp>
        <p:nvSpPr>
          <p:cNvPr id="1799" name="Полилиния: фигура 1798">
            <a:extLst>
              <a:ext uri="{FF2B5EF4-FFF2-40B4-BE49-F238E27FC236}">
                <a16:creationId xmlns:a16="http://schemas.microsoft.com/office/drawing/2014/main" id="{F2D5A53E-3BBE-0F99-1F0D-EA10F449675E}"/>
              </a:ext>
            </a:extLst>
          </p:cNvPr>
          <p:cNvSpPr/>
          <p:nvPr/>
        </p:nvSpPr>
        <p:spPr>
          <a:xfrm>
            <a:off x="8221503" y="3675046"/>
            <a:ext cx="6576" cy="516064"/>
          </a:xfrm>
          <a:custGeom>
            <a:avLst/>
            <a:gdLst>
              <a:gd name="connsiteX0" fmla="*/ 4 w 6576"/>
              <a:gd name="connsiteY0" fmla="*/ 508825 h 516064"/>
              <a:gd name="connsiteX1" fmla="*/ 1433 w 6576"/>
              <a:gd name="connsiteY1" fmla="*/ 0 h 516064"/>
              <a:gd name="connsiteX2" fmla="*/ 6576 w 6576"/>
              <a:gd name="connsiteY2" fmla="*/ 7239 h 516064"/>
              <a:gd name="connsiteX3" fmla="*/ 5147 w 6576"/>
              <a:gd name="connsiteY3" fmla="*/ 516065 h 516064"/>
              <a:gd name="connsiteX4" fmla="*/ 4 w 6576"/>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4" y="508825"/>
                </a:moveTo>
                <a:lnTo>
                  <a:pt x="1433" y="0"/>
                </a:lnTo>
                <a:cubicBezTo>
                  <a:pt x="1433" y="2667"/>
                  <a:pt x="3147" y="5239"/>
                  <a:pt x="6576" y="7239"/>
                </a:cubicBezTo>
                <a:lnTo>
                  <a:pt x="5147" y="516065"/>
                </a:lnTo>
                <a:cubicBezTo>
                  <a:pt x="1623" y="514064"/>
                  <a:pt x="-92" y="511492"/>
                  <a:pt x="4" y="508825"/>
                </a:cubicBezTo>
                <a:close/>
              </a:path>
            </a:pathLst>
          </a:custGeom>
          <a:solidFill>
            <a:srgbClr val="DAE8FD"/>
          </a:solidFill>
          <a:ln w="9525" cap="flat">
            <a:noFill/>
            <a:prstDash val="solid"/>
            <a:miter/>
          </a:ln>
        </p:spPr>
        <p:txBody>
          <a:bodyPr rtlCol="0" anchor="ctr"/>
          <a:lstStyle/>
          <a:p>
            <a:endParaRPr lang="ru-RU"/>
          </a:p>
        </p:txBody>
      </p:sp>
      <p:sp>
        <p:nvSpPr>
          <p:cNvPr id="1800" name="Полилиния: фигура 1799">
            <a:extLst>
              <a:ext uri="{FF2B5EF4-FFF2-40B4-BE49-F238E27FC236}">
                <a16:creationId xmlns:a16="http://schemas.microsoft.com/office/drawing/2014/main" id="{AFFF6708-5C12-E34A-52BD-22F319CC63DC}"/>
              </a:ext>
            </a:extLst>
          </p:cNvPr>
          <p:cNvSpPr/>
          <p:nvPr/>
        </p:nvSpPr>
        <p:spPr>
          <a:xfrm>
            <a:off x="8221503" y="3675046"/>
            <a:ext cx="6576" cy="516064"/>
          </a:xfrm>
          <a:custGeom>
            <a:avLst/>
            <a:gdLst>
              <a:gd name="connsiteX0" fmla="*/ 1433 w 6576"/>
              <a:gd name="connsiteY0" fmla="*/ 0 h 516064"/>
              <a:gd name="connsiteX1" fmla="*/ 6576 w 6576"/>
              <a:gd name="connsiteY1" fmla="*/ 7239 h 516064"/>
              <a:gd name="connsiteX2" fmla="*/ 5147 w 6576"/>
              <a:gd name="connsiteY2" fmla="*/ 516065 h 516064"/>
              <a:gd name="connsiteX3" fmla="*/ 4 w 6576"/>
              <a:gd name="connsiteY3" fmla="*/ 508825 h 516064"/>
              <a:gd name="connsiteX4" fmla="*/ 1433 w 6576"/>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1433" y="0"/>
                </a:moveTo>
                <a:cubicBezTo>
                  <a:pt x="1433" y="2667"/>
                  <a:pt x="3147" y="5239"/>
                  <a:pt x="6576" y="7239"/>
                </a:cubicBezTo>
                <a:lnTo>
                  <a:pt x="5147" y="516065"/>
                </a:lnTo>
                <a:cubicBezTo>
                  <a:pt x="1623" y="514064"/>
                  <a:pt x="-92" y="511492"/>
                  <a:pt x="4" y="508825"/>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1801" name="Рисунок 25">
            <a:extLst>
              <a:ext uri="{FF2B5EF4-FFF2-40B4-BE49-F238E27FC236}">
                <a16:creationId xmlns:a16="http://schemas.microsoft.com/office/drawing/2014/main" id="{FEE937F6-3A76-597A-AD35-C23F0C191366}"/>
              </a:ext>
            </a:extLst>
          </p:cNvPr>
          <p:cNvGrpSpPr/>
          <p:nvPr/>
        </p:nvGrpSpPr>
        <p:grpSpPr>
          <a:xfrm>
            <a:off x="8221503" y="3675046"/>
            <a:ext cx="6576" cy="516064"/>
            <a:chOff x="8221503" y="3675046"/>
            <a:chExt cx="6576" cy="516064"/>
          </a:xfrm>
        </p:grpSpPr>
        <p:sp>
          <p:nvSpPr>
            <p:cNvPr id="1802" name="Полилиния: фигура 1801">
              <a:extLst>
                <a:ext uri="{FF2B5EF4-FFF2-40B4-BE49-F238E27FC236}">
                  <a16:creationId xmlns:a16="http://schemas.microsoft.com/office/drawing/2014/main" id="{7BAB2A9B-A921-3774-F644-BF4C5C49BA30}"/>
                </a:ext>
              </a:extLst>
            </p:cNvPr>
            <p:cNvSpPr/>
            <p:nvPr/>
          </p:nvSpPr>
          <p:spPr>
            <a:xfrm>
              <a:off x="8221503" y="3675046"/>
              <a:ext cx="6576" cy="516064"/>
            </a:xfrm>
            <a:custGeom>
              <a:avLst/>
              <a:gdLst>
                <a:gd name="connsiteX0" fmla="*/ 6576 w 6576"/>
                <a:gd name="connsiteY0" fmla="*/ 7239 h 516064"/>
                <a:gd name="connsiteX1" fmla="*/ 5147 w 6576"/>
                <a:gd name="connsiteY1" fmla="*/ 516065 h 516064"/>
                <a:gd name="connsiteX2" fmla="*/ 4 w 6576"/>
                <a:gd name="connsiteY2" fmla="*/ 508825 h 516064"/>
                <a:gd name="connsiteX3" fmla="*/ 1433 w 6576"/>
                <a:gd name="connsiteY3" fmla="*/ 0 h 516064"/>
                <a:gd name="connsiteX4" fmla="*/ 6576 w 6576"/>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6576" y="7239"/>
                  </a:moveTo>
                  <a:lnTo>
                    <a:pt x="5147" y="516065"/>
                  </a:lnTo>
                  <a:cubicBezTo>
                    <a:pt x="1623" y="514064"/>
                    <a:pt x="-92" y="511492"/>
                    <a:pt x="4" y="508825"/>
                  </a:cubicBezTo>
                  <a:lnTo>
                    <a:pt x="1433" y="0"/>
                  </a:lnTo>
                  <a:cubicBezTo>
                    <a:pt x="1433" y="2667"/>
                    <a:pt x="3147" y="5239"/>
                    <a:pt x="6576" y="7239"/>
                  </a:cubicBezTo>
                  <a:close/>
                </a:path>
              </a:pathLst>
            </a:custGeom>
            <a:solidFill>
              <a:srgbClr val="DAE8FD"/>
            </a:solidFill>
            <a:ln w="9525" cap="flat">
              <a:noFill/>
              <a:prstDash val="solid"/>
              <a:miter/>
            </a:ln>
          </p:spPr>
          <p:txBody>
            <a:bodyPr rtlCol="0" anchor="ctr"/>
            <a:lstStyle/>
            <a:p>
              <a:endParaRPr lang="ru-RU"/>
            </a:p>
          </p:txBody>
        </p:sp>
        <p:sp>
          <p:nvSpPr>
            <p:cNvPr id="1803" name="Полилиния: фигура 1802">
              <a:extLst>
                <a:ext uri="{FF2B5EF4-FFF2-40B4-BE49-F238E27FC236}">
                  <a16:creationId xmlns:a16="http://schemas.microsoft.com/office/drawing/2014/main" id="{2E2E457E-4898-CE7B-4E08-AB46A01876B1}"/>
                </a:ext>
              </a:extLst>
            </p:cNvPr>
            <p:cNvSpPr/>
            <p:nvPr/>
          </p:nvSpPr>
          <p:spPr>
            <a:xfrm>
              <a:off x="8221503" y="3675046"/>
              <a:ext cx="6576" cy="516064"/>
            </a:xfrm>
            <a:custGeom>
              <a:avLst/>
              <a:gdLst>
                <a:gd name="connsiteX0" fmla="*/ 5147 w 6576"/>
                <a:gd name="connsiteY0" fmla="*/ 516065 h 516064"/>
                <a:gd name="connsiteX1" fmla="*/ 4 w 6576"/>
                <a:gd name="connsiteY1" fmla="*/ 508825 h 516064"/>
                <a:gd name="connsiteX2" fmla="*/ 1433 w 6576"/>
                <a:gd name="connsiteY2" fmla="*/ 0 h 516064"/>
                <a:gd name="connsiteX3" fmla="*/ 6576 w 6576"/>
                <a:gd name="connsiteY3" fmla="*/ 7239 h 516064"/>
                <a:gd name="connsiteX4" fmla="*/ 5147 w 6576"/>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5147" y="516065"/>
                  </a:moveTo>
                  <a:cubicBezTo>
                    <a:pt x="1623" y="514064"/>
                    <a:pt x="-92" y="511492"/>
                    <a:pt x="4" y="508825"/>
                  </a:cubicBezTo>
                  <a:lnTo>
                    <a:pt x="1433" y="0"/>
                  </a:lnTo>
                  <a:cubicBezTo>
                    <a:pt x="1433" y="2667"/>
                    <a:pt x="3147"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1804" name="Полилиния: фигура 1803">
            <a:extLst>
              <a:ext uri="{FF2B5EF4-FFF2-40B4-BE49-F238E27FC236}">
                <a16:creationId xmlns:a16="http://schemas.microsoft.com/office/drawing/2014/main" id="{C6BF8533-4E11-145D-13A4-21EF9376F7C2}"/>
              </a:ext>
            </a:extLst>
          </p:cNvPr>
          <p:cNvSpPr/>
          <p:nvPr/>
        </p:nvSpPr>
        <p:spPr>
          <a:xfrm>
            <a:off x="8433533" y="3682285"/>
            <a:ext cx="182594" cy="614743"/>
          </a:xfrm>
          <a:custGeom>
            <a:avLst/>
            <a:gdLst>
              <a:gd name="connsiteX0" fmla="*/ 182594 w 182594"/>
              <a:gd name="connsiteY0" fmla="*/ 0 h 614743"/>
              <a:gd name="connsiteX1" fmla="*/ 181166 w 182594"/>
              <a:gd name="connsiteY1" fmla="*/ 508825 h 614743"/>
              <a:gd name="connsiteX2" fmla="*/ 0 w 182594"/>
              <a:gd name="connsiteY2" fmla="*/ 614743 h 614743"/>
              <a:gd name="connsiteX3" fmla="*/ 1524 w 182594"/>
              <a:gd name="connsiteY3" fmla="*/ 105918 h 614743"/>
              <a:gd name="connsiteX4" fmla="*/ 182594 w 182594"/>
              <a:gd name="connsiteY4" fmla="*/ 0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743">
                <a:moveTo>
                  <a:pt x="182594" y="0"/>
                </a:moveTo>
                <a:lnTo>
                  <a:pt x="181166" y="508825"/>
                </a:lnTo>
                <a:lnTo>
                  <a:pt x="0" y="614743"/>
                </a:lnTo>
                <a:lnTo>
                  <a:pt x="1524" y="105918"/>
                </a:lnTo>
                <a:lnTo>
                  <a:pt x="182594" y="0"/>
                </a:lnTo>
                <a:close/>
              </a:path>
            </a:pathLst>
          </a:custGeom>
          <a:solidFill>
            <a:srgbClr val="C6D5FA"/>
          </a:solidFill>
          <a:ln w="9525" cap="flat">
            <a:noFill/>
            <a:prstDash val="solid"/>
            <a:miter/>
          </a:ln>
        </p:spPr>
        <p:txBody>
          <a:bodyPr rtlCol="0" anchor="ctr"/>
          <a:lstStyle/>
          <a:p>
            <a:endParaRPr lang="ru-RU"/>
          </a:p>
        </p:txBody>
      </p:sp>
      <p:sp>
        <p:nvSpPr>
          <p:cNvPr id="1805" name="Полилиния: фигура 1804">
            <a:extLst>
              <a:ext uri="{FF2B5EF4-FFF2-40B4-BE49-F238E27FC236}">
                <a16:creationId xmlns:a16="http://schemas.microsoft.com/office/drawing/2014/main" id="{52519083-66C1-AE31-71EB-68B45247E0A5}"/>
              </a:ext>
            </a:extLst>
          </p:cNvPr>
          <p:cNvSpPr/>
          <p:nvPr/>
        </p:nvSpPr>
        <p:spPr>
          <a:xfrm>
            <a:off x="8433533" y="3682285"/>
            <a:ext cx="182594" cy="614743"/>
          </a:xfrm>
          <a:custGeom>
            <a:avLst/>
            <a:gdLst>
              <a:gd name="connsiteX0" fmla="*/ 181166 w 182594"/>
              <a:gd name="connsiteY0" fmla="*/ 508825 h 614743"/>
              <a:gd name="connsiteX1" fmla="*/ 0 w 182594"/>
              <a:gd name="connsiteY1" fmla="*/ 614743 h 614743"/>
              <a:gd name="connsiteX2" fmla="*/ 1524 w 182594"/>
              <a:gd name="connsiteY2" fmla="*/ 105918 h 614743"/>
              <a:gd name="connsiteX3" fmla="*/ 182594 w 182594"/>
              <a:gd name="connsiteY3" fmla="*/ 0 h 614743"/>
              <a:gd name="connsiteX4" fmla="*/ 181166 w 182594"/>
              <a:gd name="connsiteY4" fmla="*/ 508825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743">
                <a:moveTo>
                  <a:pt x="181166" y="508825"/>
                </a:moveTo>
                <a:lnTo>
                  <a:pt x="0" y="614743"/>
                </a:lnTo>
                <a:lnTo>
                  <a:pt x="1524" y="105918"/>
                </a:lnTo>
                <a:lnTo>
                  <a:pt x="182594" y="0"/>
                </a:lnTo>
                <a:lnTo>
                  <a:pt x="181166" y="508825"/>
                </a:lnTo>
                <a:close/>
              </a:path>
            </a:pathLst>
          </a:custGeom>
          <a:noFill/>
          <a:ln w="1270" cap="flat">
            <a:solidFill>
              <a:srgbClr val="000000">
                <a:alpha val="0"/>
              </a:srgbClr>
            </a:solidFill>
            <a:prstDash val="solid"/>
            <a:miter/>
          </a:ln>
        </p:spPr>
        <p:txBody>
          <a:bodyPr rtlCol="0" anchor="ctr"/>
          <a:lstStyle/>
          <a:p>
            <a:endParaRPr lang="ru-RU"/>
          </a:p>
        </p:txBody>
      </p:sp>
      <p:sp>
        <p:nvSpPr>
          <p:cNvPr id="1806" name="Полилиния: фигура 1805">
            <a:extLst>
              <a:ext uri="{FF2B5EF4-FFF2-40B4-BE49-F238E27FC236}">
                <a16:creationId xmlns:a16="http://schemas.microsoft.com/office/drawing/2014/main" id="{EDD328EA-C702-0B62-7F72-DCBC3EA0F214}"/>
              </a:ext>
            </a:extLst>
          </p:cNvPr>
          <p:cNvSpPr/>
          <p:nvPr/>
        </p:nvSpPr>
        <p:spPr>
          <a:xfrm>
            <a:off x="8440486" y="3694382"/>
            <a:ext cx="168783" cy="590645"/>
          </a:xfrm>
          <a:custGeom>
            <a:avLst/>
            <a:gdLst>
              <a:gd name="connsiteX0" fmla="*/ 1429 w 168783"/>
              <a:gd name="connsiteY0" fmla="*/ 97822 h 590645"/>
              <a:gd name="connsiteX1" fmla="*/ 168783 w 168783"/>
              <a:gd name="connsiteY1" fmla="*/ 0 h 590645"/>
              <a:gd name="connsiteX2" fmla="*/ 167354 w 168783"/>
              <a:gd name="connsiteY2" fmla="*/ 492728 h 590645"/>
              <a:gd name="connsiteX3" fmla="*/ 0 w 168783"/>
              <a:gd name="connsiteY3" fmla="*/ 590645 h 590645"/>
              <a:gd name="connsiteX4" fmla="*/ 1429 w 168783"/>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822"/>
                </a:moveTo>
                <a:lnTo>
                  <a:pt x="168783" y="0"/>
                </a:lnTo>
                <a:lnTo>
                  <a:pt x="167354" y="492728"/>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1807" name="Полилиния: фигура 1806">
            <a:extLst>
              <a:ext uri="{FF2B5EF4-FFF2-40B4-BE49-F238E27FC236}">
                <a16:creationId xmlns:a16="http://schemas.microsoft.com/office/drawing/2014/main" id="{E8253EDA-7956-46FF-5BB4-8D68F54345EB}"/>
              </a:ext>
            </a:extLst>
          </p:cNvPr>
          <p:cNvSpPr/>
          <p:nvPr/>
        </p:nvSpPr>
        <p:spPr>
          <a:xfrm>
            <a:off x="8440486" y="3694382"/>
            <a:ext cx="168783" cy="590645"/>
          </a:xfrm>
          <a:custGeom>
            <a:avLst/>
            <a:gdLst>
              <a:gd name="connsiteX0" fmla="*/ 168783 w 168783"/>
              <a:gd name="connsiteY0" fmla="*/ 0 h 590645"/>
              <a:gd name="connsiteX1" fmla="*/ 167354 w 168783"/>
              <a:gd name="connsiteY1" fmla="*/ 492728 h 590645"/>
              <a:gd name="connsiteX2" fmla="*/ 0 w 168783"/>
              <a:gd name="connsiteY2" fmla="*/ 590645 h 590645"/>
              <a:gd name="connsiteX3" fmla="*/ 1429 w 168783"/>
              <a:gd name="connsiteY3" fmla="*/ 97822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354" y="492728"/>
                </a:lnTo>
                <a:lnTo>
                  <a:pt x="0" y="590645"/>
                </a:lnTo>
                <a:lnTo>
                  <a:pt x="1429" y="97822"/>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1808" name="Полилиния: фигура 1807">
            <a:extLst>
              <a:ext uri="{FF2B5EF4-FFF2-40B4-BE49-F238E27FC236}">
                <a16:creationId xmlns:a16="http://schemas.microsoft.com/office/drawing/2014/main" id="{4FA888ED-8680-1D7E-7F94-56B18D85C52E}"/>
              </a:ext>
            </a:extLst>
          </p:cNvPr>
          <p:cNvSpPr/>
          <p:nvPr/>
        </p:nvSpPr>
        <p:spPr>
          <a:xfrm>
            <a:off x="8226650" y="3682285"/>
            <a:ext cx="183737" cy="614743"/>
          </a:xfrm>
          <a:custGeom>
            <a:avLst/>
            <a:gdLst>
              <a:gd name="connsiteX0" fmla="*/ 183738 w 183737"/>
              <a:gd name="connsiteY0" fmla="*/ 105918 h 614743"/>
              <a:gd name="connsiteX1" fmla="*/ 182309 w 183737"/>
              <a:gd name="connsiteY1" fmla="*/ 614743 h 614743"/>
              <a:gd name="connsiteX2" fmla="*/ 0 w 183737"/>
              <a:gd name="connsiteY2" fmla="*/ 508825 h 614743"/>
              <a:gd name="connsiteX3" fmla="*/ 1429 w 183737"/>
              <a:gd name="connsiteY3" fmla="*/ 0 h 614743"/>
              <a:gd name="connsiteX4" fmla="*/ 183738 w 183737"/>
              <a:gd name="connsiteY4" fmla="*/ 105918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3738" y="105918"/>
                </a:moveTo>
                <a:lnTo>
                  <a:pt x="182309" y="614743"/>
                </a:lnTo>
                <a:lnTo>
                  <a:pt x="0" y="508825"/>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1809" name="Полилиния: фигура 1808">
            <a:extLst>
              <a:ext uri="{FF2B5EF4-FFF2-40B4-BE49-F238E27FC236}">
                <a16:creationId xmlns:a16="http://schemas.microsoft.com/office/drawing/2014/main" id="{092E5E0A-6291-0910-85EB-91FAC34B242D}"/>
              </a:ext>
            </a:extLst>
          </p:cNvPr>
          <p:cNvSpPr/>
          <p:nvPr/>
        </p:nvSpPr>
        <p:spPr>
          <a:xfrm>
            <a:off x="8226650" y="3682285"/>
            <a:ext cx="183737" cy="614743"/>
          </a:xfrm>
          <a:custGeom>
            <a:avLst/>
            <a:gdLst>
              <a:gd name="connsiteX0" fmla="*/ 182309 w 183737"/>
              <a:gd name="connsiteY0" fmla="*/ 614743 h 614743"/>
              <a:gd name="connsiteX1" fmla="*/ 0 w 183737"/>
              <a:gd name="connsiteY1" fmla="*/ 508825 h 614743"/>
              <a:gd name="connsiteX2" fmla="*/ 1429 w 183737"/>
              <a:gd name="connsiteY2" fmla="*/ 0 h 614743"/>
              <a:gd name="connsiteX3" fmla="*/ 183738 w 183737"/>
              <a:gd name="connsiteY3" fmla="*/ 105918 h 614743"/>
              <a:gd name="connsiteX4" fmla="*/ 182309 w 183737"/>
              <a:gd name="connsiteY4" fmla="*/ 614743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2309" y="614743"/>
                </a:moveTo>
                <a:lnTo>
                  <a:pt x="0" y="508825"/>
                </a:lnTo>
                <a:lnTo>
                  <a:pt x="1429" y="0"/>
                </a:lnTo>
                <a:lnTo>
                  <a:pt x="183738" y="105918"/>
                </a:lnTo>
                <a:lnTo>
                  <a:pt x="182309" y="614743"/>
                </a:lnTo>
                <a:close/>
              </a:path>
            </a:pathLst>
          </a:custGeom>
          <a:noFill/>
          <a:ln w="1270" cap="flat">
            <a:solidFill>
              <a:srgbClr val="000000">
                <a:alpha val="0"/>
              </a:srgbClr>
            </a:solidFill>
            <a:prstDash val="solid"/>
            <a:miter/>
          </a:ln>
        </p:spPr>
        <p:txBody>
          <a:bodyPr rtlCol="0" anchor="ctr"/>
          <a:lstStyle/>
          <a:p>
            <a:endParaRPr lang="ru-RU"/>
          </a:p>
        </p:txBody>
      </p:sp>
      <p:grpSp>
        <p:nvGrpSpPr>
          <p:cNvPr id="1810" name="Рисунок 25">
            <a:extLst>
              <a:ext uri="{FF2B5EF4-FFF2-40B4-BE49-F238E27FC236}">
                <a16:creationId xmlns:a16="http://schemas.microsoft.com/office/drawing/2014/main" id="{23F4A423-8DE5-DC30-84A9-79850F877913}"/>
              </a:ext>
            </a:extLst>
          </p:cNvPr>
          <p:cNvGrpSpPr/>
          <p:nvPr/>
        </p:nvGrpSpPr>
        <p:grpSpPr>
          <a:xfrm>
            <a:off x="8408958" y="3788203"/>
            <a:ext cx="26098" cy="511784"/>
            <a:chOff x="8408958" y="3788203"/>
            <a:chExt cx="26098" cy="511784"/>
          </a:xfrm>
        </p:grpSpPr>
        <p:sp>
          <p:nvSpPr>
            <p:cNvPr id="1811" name="Полилиния: фигура 1810">
              <a:extLst>
                <a:ext uri="{FF2B5EF4-FFF2-40B4-BE49-F238E27FC236}">
                  <a16:creationId xmlns:a16="http://schemas.microsoft.com/office/drawing/2014/main" id="{76421880-0FFA-0038-E51D-6A7B67A952C9}"/>
                </a:ext>
              </a:extLst>
            </p:cNvPr>
            <p:cNvSpPr/>
            <p:nvPr/>
          </p:nvSpPr>
          <p:spPr>
            <a:xfrm>
              <a:off x="8420960" y="3788203"/>
              <a:ext cx="14096" cy="511784"/>
            </a:xfrm>
            <a:custGeom>
              <a:avLst/>
              <a:gdLst>
                <a:gd name="connsiteX0" fmla="*/ 14097 w 14096"/>
                <a:gd name="connsiteY0" fmla="*/ 0 h 511784"/>
                <a:gd name="connsiteX1" fmla="*/ 12573 w 14096"/>
                <a:gd name="connsiteY1" fmla="*/ 508825 h 511784"/>
                <a:gd name="connsiteX2" fmla="*/ 0 w 14096"/>
                <a:gd name="connsiteY2" fmla="*/ 511778 h 511784"/>
                <a:gd name="connsiteX3" fmla="*/ 1429 w 14096"/>
                <a:gd name="connsiteY3" fmla="*/ 2953 h 511784"/>
                <a:gd name="connsiteX4" fmla="*/ 14097 w 14096"/>
                <a:gd name="connsiteY4" fmla="*/ 0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84">
                  <a:moveTo>
                    <a:pt x="14097" y="0"/>
                  </a:moveTo>
                  <a:lnTo>
                    <a:pt x="12573" y="508825"/>
                  </a:lnTo>
                  <a:cubicBezTo>
                    <a:pt x="9144" y="510826"/>
                    <a:pt x="4572" y="511874"/>
                    <a:pt x="0" y="511778"/>
                  </a:cubicBezTo>
                  <a:lnTo>
                    <a:pt x="1429" y="2953"/>
                  </a:lnTo>
                  <a:cubicBezTo>
                    <a:pt x="6001" y="3048"/>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1812" name="Полилиния: фигура 1811">
              <a:extLst>
                <a:ext uri="{FF2B5EF4-FFF2-40B4-BE49-F238E27FC236}">
                  <a16:creationId xmlns:a16="http://schemas.microsoft.com/office/drawing/2014/main" id="{D7F1BE30-6CFD-CE37-FCBF-62CB714B9FB5}"/>
                </a:ext>
              </a:extLst>
            </p:cNvPr>
            <p:cNvSpPr/>
            <p:nvPr/>
          </p:nvSpPr>
          <p:spPr>
            <a:xfrm>
              <a:off x="8420960" y="3788203"/>
              <a:ext cx="14096" cy="511784"/>
            </a:xfrm>
            <a:custGeom>
              <a:avLst/>
              <a:gdLst>
                <a:gd name="connsiteX0" fmla="*/ 12573 w 14096"/>
                <a:gd name="connsiteY0" fmla="*/ 508825 h 511784"/>
                <a:gd name="connsiteX1" fmla="*/ 0 w 14096"/>
                <a:gd name="connsiteY1" fmla="*/ 511778 h 511784"/>
                <a:gd name="connsiteX2" fmla="*/ 1429 w 14096"/>
                <a:gd name="connsiteY2" fmla="*/ 2953 h 511784"/>
                <a:gd name="connsiteX3" fmla="*/ 14097 w 14096"/>
                <a:gd name="connsiteY3" fmla="*/ 0 h 511784"/>
                <a:gd name="connsiteX4" fmla="*/ 12573 w 14096"/>
                <a:gd name="connsiteY4" fmla="*/ 508825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84">
                  <a:moveTo>
                    <a:pt x="12573" y="508825"/>
                  </a:moveTo>
                  <a:cubicBezTo>
                    <a:pt x="9144" y="510826"/>
                    <a:pt x="4572" y="511874"/>
                    <a:pt x="0" y="511778"/>
                  </a:cubicBezTo>
                  <a:lnTo>
                    <a:pt x="1429" y="2953"/>
                  </a:lnTo>
                  <a:cubicBezTo>
                    <a:pt x="6001" y="3048"/>
                    <a:pt x="10573" y="2000"/>
                    <a:pt x="14097" y="0"/>
                  </a:cubicBezTo>
                  <a:lnTo>
                    <a:pt x="12573" y="508825"/>
                  </a:lnTo>
                  <a:close/>
                </a:path>
              </a:pathLst>
            </a:custGeom>
            <a:noFill/>
            <a:ln w="1270" cap="flat">
              <a:solidFill>
                <a:srgbClr val="000000">
                  <a:alpha val="0"/>
                </a:srgbClr>
              </a:solidFill>
              <a:prstDash val="solid"/>
              <a:miter/>
            </a:ln>
          </p:spPr>
          <p:txBody>
            <a:bodyPr rtlCol="0" anchor="ctr"/>
            <a:lstStyle/>
            <a:p>
              <a:endParaRPr lang="ru-RU"/>
            </a:p>
          </p:txBody>
        </p:sp>
        <p:sp>
          <p:nvSpPr>
            <p:cNvPr id="1813" name="Полилиния: фигура 1812">
              <a:extLst>
                <a:ext uri="{FF2B5EF4-FFF2-40B4-BE49-F238E27FC236}">
                  <a16:creationId xmlns:a16="http://schemas.microsoft.com/office/drawing/2014/main" id="{1F5BD2B5-8548-0ABF-7298-996541B48583}"/>
                </a:ext>
              </a:extLst>
            </p:cNvPr>
            <p:cNvSpPr/>
            <p:nvPr/>
          </p:nvSpPr>
          <p:spPr>
            <a:xfrm>
              <a:off x="8408958" y="3788203"/>
              <a:ext cx="13430" cy="511778"/>
            </a:xfrm>
            <a:custGeom>
              <a:avLst/>
              <a:gdLst>
                <a:gd name="connsiteX0" fmla="*/ 13431 w 13430"/>
                <a:gd name="connsiteY0" fmla="*/ 2953 h 511778"/>
                <a:gd name="connsiteX1" fmla="*/ 12002 w 13430"/>
                <a:gd name="connsiteY1" fmla="*/ 511778 h 511778"/>
                <a:gd name="connsiteX2" fmla="*/ 0 w 13430"/>
                <a:gd name="connsiteY2" fmla="*/ 508825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620" y="511778"/>
                    <a:pt x="3334" y="510731"/>
                    <a:pt x="0" y="508825"/>
                  </a:cubicBezTo>
                  <a:lnTo>
                    <a:pt x="1429" y="0"/>
                  </a:lnTo>
                  <a:cubicBezTo>
                    <a:pt x="4763" y="1905"/>
                    <a:pt x="9049" y="2953"/>
                    <a:pt x="13431" y="2953"/>
                  </a:cubicBezTo>
                  <a:close/>
                </a:path>
              </a:pathLst>
            </a:custGeom>
            <a:solidFill>
              <a:srgbClr val="D4E2FC"/>
            </a:solidFill>
            <a:ln w="9525" cap="flat">
              <a:noFill/>
              <a:prstDash val="solid"/>
              <a:miter/>
            </a:ln>
          </p:spPr>
          <p:txBody>
            <a:bodyPr rtlCol="0" anchor="ctr"/>
            <a:lstStyle/>
            <a:p>
              <a:endParaRPr lang="ru-RU"/>
            </a:p>
          </p:txBody>
        </p:sp>
        <p:sp>
          <p:nvSpPr>
            <p:cNvPr id="1814" name="Полилиния: фигура 1813">
              <a:extLst>
                <a:ext uri="{FF2B5EF4-FFF2-40B4-BE49-F238E27FC236}">
                  <a16:creationId xmlns:a16="http://schemas.microsoft.com/office/drawing/2014/main" id="{89C60039-75A4-A13C-CE77-40AC5AB03948}"/>
                </a:ext>
              </a:extLst>
            </p:cNvPr>
            <p:cNvSpPr/>
            <p:nvPr/>
          </p:nvSpPr>
          <p:spPr>
            <a:xfrm>
              <a:off x="8408958" y="3788203"/>
              <a:ext cx="13430" cy="511778"/>
            </a:xfrm>
            <a:custGeom>
              <a:avLst/>
              <a:gdLst>
                <a:gd name="connsiteX0" fmla="*/ 12002 w 13430"/>
                <a:gd name="connsiteY0" fmla="*/ 511778 h 511778"/>
                <a:gd name="connsiteX1" fmla="*/ 0 w 13430"/>
                <a:gd name="connsiteY1" fmla="*/ 508825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620" y="511778"/>
                    <a:pt x="3334" y="510731"/>
                    <a:pt x="0" y="508825"/>
                  </a:cubicBezTo>
                  <a:lnTo>
                    <a:pt x="1429" y="0"/>
                  </a:lnTo>
                  <a:cubicBezTo>
                    <a:pt x="4763" y="1905"/>
                    <a:pt x="9049" y="2953"/>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1815" name="Полилиния: фигура 1814">
            <a:extLst>
              <a:ext uri="{FF2B5EF4-FFF2-40B4-BE49-F238E27FC236}">
                <a16:creationId xmlns:a16="http://schemas.microsoft.com/office/drawing/2014/main" id="{B1F9C52A-04AF-B242-41FD-3C77554FA2A9}"/>
              </a:ext>
            </a:extLst>
          </p:cNvPr>
          <p:cNvSpPr/>
          <p:nvPr/>
        </p:nvSpPr>
        <p:spPr>
          <a:xfrm>
            <a:off x="8452774" y="3787727"/>
            <a:ext cx="21335" cy="29432"/>
          </a:xfrm>
          <a:custGeom>
            <a:avLst/>
            <a:gdLst>
              <a:gd name="connsiteX0" fmla="*/ 21336 w 21335"/>
              <a:gd name="connsiteY0" fmla="*/ 0 h 29432"/>
              <a:gd name="connsiteX1" fmla="*/ 0 w 21335"/>
              <a:gd name="connsiteY1" fmla="*/ 12478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478"/>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816" name="Полилиния: фигура 1815">
            <a:extLst>
              <a:ext uri="{FF2B5EF4-FFF2-40B4-BE49-F238E27FC236}">
                <a16:creationId xmlns:a16="http://schemas.microsoft.com/office/drawing/2014/main" id="{326C0D92-28A0-E118-9A6F-444A038DE12C}"/>
              </a:ext>
            </a:extLst>
          </p:cNvPr>
          <p:cNvSpPr/>
          <p:nvPr/>
        </p:nvSpPr>
        <p:spPr>
          <a:xfrm>
            <a:off x="8452774" y="3787727"/>
            <a:ext cx="21335" cy="29432"/>
          </a:xfrm>
          <a:custGeom>
            <a:avLst/>
            <a:gdLst>
              <a:gd name="connsiteX0" fmla="*/ 0 w 21335"/>
              <a:gd name="connsiteY0" fmla="*/ 12478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478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478"/>
                </a:moveTo>
                <a:lnTo>
                  <a:pt x="0" y="29432"/>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817" name="Полилиния: фигура 1816">
            <a:extLst>
              <a:ext uri="{FF2B5EF4-FFF2-40B4-BE49-F238E27FC236}">
                <a16:creationId xmlns:a16="http://schemas.microsoft.com/office/drawing/2014/main" id="{B755317A-B987-9E50-F132-B5B81ADEB193}"/>
              </a:ext>
            </a:extLst>
          </p:cNvPr>
          <p:cNvSpPr/>
          <p:nvPr/>
        </p:nvSpPr>
        <p:spPr>
          <a:xfrm>
            <a:off x="8550595" y="3716385"/>
            <a:ext cx="46386" cy="44005"/>
          </a:xfrm>
          <a:custGeom>
            <a:avLst/>
            <a:gdLst>
              <a:gd name="connsiteX0" fmla="*/ 0 w 46386"/>
              <a:gd name="connsiteY0" fmla="*/ 44005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7050"/>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818" name="Полилиния: фигура 1817">
            <a:extLst>
              <a:ext uri="{FF2B5EF4-FFF2-40B4-BE49-F238E27FC236}">
                <a16:creationId xmlns:a16="http://schemas.microsoft.com/office/drawing/2014/main" id="{0A725346-ECCC-8DB1-C3F1-BE013353C998}"/>
              </a:ext>
            </a:extLst>
          </p:cNvPr>
          <p:cNvSpPr/>
          <p:nvPr/>
        </p:nvSpPr>
        <p:spPr>
          <a:xfrm>
            <a:off x="8550595" y="3716385"/>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5"/>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819" name="Полилиния: фигура 1818">
            <a:extLst>
              <a:ext uri="{FF2B5EF4-FFF2-40B4-BE49-F238E27FC236}">
                <a16:creationId xmlns:a16="http://schemas.microsoft.com/office/drawing/2014/main" id="{4117EAFF-4B14-B1AB-85B5-2B3F065D4B6C}"/>
              </a:ext>
            </a:extLst>
          </p:cNvPr>
          <p:cNvSpPr/>
          <p:nvPr/>
        </p:nvSpPr>
        <p:spPr>
          <a:xfrm>
            <a:off x="8482968" y="3749246"/>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820" name="Полилиния: фигура 1819">
            <a:extLst>
              <a:ext uri="{FF2B5EF4-FFF2-40B4-BE49-F238E27FC236}">
                <a16:creationId xmlns:a16="http://schemas.microsoft.com/office/drawing/2014/main" id="{038E957B-4735-63F6-6524-5522461C2920}"/>
              </a:ext>
            </a:extLst>
          </p:cNvPr>
          <p:cNvSpPr/>
          <p:nvPr/>
        </p:nvSpPr>
        <p:spPr>
          <a:xfrm>
            <a:off x="8482968" y="3749246"/>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821" name="Полилиния: фигура 1820">
            <a:extLst>
              <a:ext uri="{FF2B5EF4-FFF2-40B4-BE49-F238E27FC236}">
                <a16:creationId xmlns:a16="http://schemas.microsoft.com/office/drawing/2014/main" id="{D593204D-36D1-9A7F-BBBB-259AC75251CE}"/>
              </a:ext>
            </a:extLst>
          </p:cNvPr>
          <p:cNvSpPr/>
          <p:nvPr/>
        </p:nvSpPr>
        <p:spPr>
          <a:xfrm>
            <a:off x="8515258" y="3783726"/>
            <a:ext cx="11620" cy="23812"/>
          </a:xfrm>
          <a:custGeom>
            <a:avLst/>
            <a:gdLst>
              <a:gd name="connsiteX0" fmla="*/ 11620 w 11620"/>
              <a:gd name="connsiteY0" fmla="*/ 16954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6954"/>
                </a:moveTo>
                <a:lnTo>
                  <a:pt x="0" y="23813"/>
                </a:lnTo>
                <a:lnTo>
                  <a:pt x="0" y="6763"/>
                </a:lnTo>
                <a:lnTo>
                  <a:pt x="11620" y="0"/>
                </a:lnTo>
                <a:lnTo>
                  <a:pt x="11620" y="16954"/>
                </a:lnTo>
                <a:close/>
              </a:path>
            </a:pathLst>
          </a:custGeom>
          <a:solidFill>
            <a:srgbClr val="EFF6FE"/>
          </a:solidFill>
          <a:ln w="9525" cap="flat">
            <a:noFill/>
            <a:prstDash val="solid"/>
            <a:miter/>
          </a:ln>
        </p:spPr>
        <p:txBody>
          <a:bodyPr rtlCol="0" anchor="ctr"/>
          <a:lstStyle/>
          <a:p>
            <a:endParaRPr lang="ru-RU"/>
          </a:p>
        </p:txBody>
      </p:sp>
      <p:sp>
        <p:nvSpPr>
          <p:cNvPr id="1822" name="Полилиния: фигура 1821">
            <a:extLst>
              <a:ext uri="{FF2B5EF4-FFF2-40B4-BE49-F238E27FC236}">
                <a16:creationId xmlns:a16="http://schemas.microsoft.com/office/drawing/2014/main" id="{C786006B-130F-45BE-F899-856828219ADE}"/>
              </a:ext>
            </a:extLst>
          </p:cNvPr>
          <p:cNvSpPr/>
          <p:nvPr/>
        </p:nvSpPr>
        <p:spPr>
          <a:xfrm>
            <a:off x="8515258" y="3783726"/>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6954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23" name="Полилиния: фигура 1822">
            <a:extLst>
              <a:ext uri="{FF2B5EF4-FFF2-40B4-BE49-F238E27FC236}">
                <a16:creationId xmlns:a16="http://schemas.microsoft.com/office/drawing/2014/main" id="{38495C1E-A327-4D1F-367C-C7BADD598A50}"/>
              </a:ext>
            </a:extLst>
          </p:cNvPr>
          <p:cNvSpPr/>
          <p:nvPr/>
        </p:nvSpPr>
        <p:spPr>
          <a:xfrm>
            <a:off x="8585362" y="3742959"/>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24" name="Полилиния: фигура 1823">
            <a:extLst>
              <a:ext uri="{FF2B5EF4-FFF2-40B4-BE49-F238E27FC236}">
                <a16:creationId xmlns:a16="http://schemas.microsoft.com/office/drawing/2014/main" id="{3E45BEC4-0FB8-A624-5FE6-FBE1A83A006D}"/>
              </a:ext>
            </a:extLst>
          </p:cNvPr>
          <p:cNvSpPr/>
          <p:nvPr/>
        </p:nvSpPr>
        <p:spPr>
          <a:xfrm>
            <a:off x="8585362" y="3742959"/>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25" name="Полилиния: фигура 1824">
            <a:extLst>
              <a:ext uri="{FF2B5EF4-FFF2-40B4-BE49-F238E27FC236}">
                <a16:creationId xmlns:a16="http://schemas.microsoft.com/office/drawing/2014/main" id="{07C4B418-C778-15DC-990F-3A446781DE24}"/>
              </a:ext>
            </a:extLst>
          </p:cNvPr>
          <p:cNvSpPr/>
          <p:nvPr/>
        </p:nvSpPr>
        <p:spPr>
          <a:xfrm>
            <a:off x="8534117" y="3754389"/>
            <a:ext cx="43147" cy="42100"/>
          </a:xfrm>
          <a:custGeom>
            <a:avLst/>
            <a:gdLst>
              <a:gd name="connsiteX0" fmla="*/ 43148 w 43147"/>
              <a:gd name="connsiteY0" fmla="*/ 0 h 42100"/>
              <a:gd name="connsiteX1" fmla="*/ 0 w 43147"/>
              <a:gd name="connsiteY1" fmla="*/ 25146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146"/>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26" name="Полилиния: фигура 1825">
            <a:extLst>
              <a:ext uri="{FF2B5EF4-FFF2-40B4-BE49-F238E27FC236}">
                <a16:creationId xmlns:a16="http://schemas.microsoft.com/office/drawing/2014/main" id="{563C864A-D264-4E57-C44E-58887B630C79}"/>
              </a:ext>
            </a:extLst>
          </p:cNvPr>
          <p:cNvSpPr/>
          <p:nvPr/>
        </p:nvSpPr>
        <p:spPr>
          <a:xfrm>
            <a:off x="8534117" y="3754389"/>
            <a:ext cx="43147" cy="42100"/>
          </a:xfrm>
          <a:custGeom>
            <a:avLst/>
            <a:gdLst>
              <a:gd name="connsiteX0" fmla="*/ 0 w 43147"/>
              <a:gd name="connsiteY0" fmla="*/ 25146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146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146"/>
                </a:moveTo>
                <a:lnTo>
                  <a:pt x="0" y="42100"/>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827" name="Полилиния: фигура 1826">
            <a:extLst>
              <a:ext uri="{FF2B5EF4-FFF2-40B4-BE49-F238E27FC236}">
                <a16:creationId xmlns:a16="http://schemas.microsoft.com/office/drawing/2014/main" id="{EA41FE1E-AFBE-6AF5-1AA4-F3AA9FCEC53F}"/>
              </a:ext>
            </a:extLst>
          </p:cNvPr>
          <p:cNvSpPr/>
          <p:nvPr/>
        </p:nvSpPr>
        <p:spPr>
          <a:xfrm>
            <a:off x="8534117" y="3802967"/>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6954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6954"/>
                </a:lnTo>
                <a:lnTo>
                  <a:pt x="43148" y="0"/>
                </a:lnTo>
                <a:close/>
              </a:path>
            </a:pathLst>
          </a:custGeom>
          <a:solidFill>
            <a:srgbClr val="EFF6FE"/>
          </a:solidFill>
          <a:ln w="9525" cap="flat">
            <a:noFill/>
            <a:prstDash val="solid"/>
            <a:miter/>
          </a:ln>
        </p:spPr>
        <p:txBody>
          <a:bodyPr rtlCol="0" anchor="ctr"/>
          <a:lstStyle/>
          <a:p>
            <a:endParaRPr lang="ru-RU"/>
          </a:p>
        </p:txBody>
      </p:sp>
      <p:sp>
        <p:nvSpPr>
          <p:cNvPr id="1828" name="Полилиния: фигура 1827">
            <a:extLst>
              <a:ext uri="{FF2B5EF4-FFF2-40B4-BE49-F238E27FC236}">
                <a16:creationId xmlns:a16="http://schemas.microsoft.com/office/drawing/2014/main" id="{BED21AFC-CE73-FA24-D6AC-756760D9E396}"/>
              </a:ext>
            </a:extLst>
          </p:cNvPr>
          <p:cNvSpPr/>
          <p:nvPr/>
        </p:nvSpPr>
        <p:spPr>
          <a:xfrm>
            <a:off x="8534117" y="3802967"/>
            <a:ext cx="43147" cy="42100"/>
          </a:xfrm>
          <a:custGeom>
            <a:avLst/>
            <a:gdLst>
              <a:gd name="connsiteX0" fmla="*/ 0 w 43147"/>
              <a:gd name="connsiteY0" fmla="*/ 25051 h 42100"/>
              <a:gd name="connsiteX1" fmla="*/ 0 w 43147"/>
              <a:gd name="connsiteY1" fmla="*/ 42100 h 42100"/>
              <a:gd name="connsiteX2" fmla="*/ 43148 w 43147"/>
              <a:gd name="connsiteY2" fmla="*/ 16954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6954"/>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829" name="Полилиния: фигура 1828">
            <a:extLst>
              <a:ext uri="{FF2B5EF4-FFF2-40B4-BE49-F238E27FC236}">
                <a16:creationId xmlns:a16="http://schemas.microsoft.com/office/drawing/2014/main" id="{DD67478F-33AC-3DB6-5B6F-22537AF031A5}"/>
              </a:ext>
            </a:extLst>
          </p:cNvPr>
          <p:cNvSpPr/>
          <p:nvPr/>
        </p:nvSpPr>
        <p:spPr>
          <a:xfrm>
            <a:off x="8452774" y="3795061"/>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830" name="Полилиния: фигура 1829">
            <a:extLst>
              <a:ext uri="{FF2B5EF4-FFF2-40B4-BE49-F238E27FC236}">
                <a16:creationId xmlns:a16="http://schemas.microsoft.com/office/drawing/2014/main" id="{1D018B7B-8C9D-7CE3-6A62-0E5FF615EA57}"/>
              </a:ext>
            </a:extLst>
          </p:cNvPr>
          <p:cNvSpPr/>
          <p:nvPr/>
        </p:nvSpPr>
        <p:spPr>
          <a:xfrm>
            <a:off x="8452774" y="3795061"/>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831" name="Полилиния: фигура 1830">
            <a:extLst>
              <a:ext uri="{FF2B5EF4-FFF2-40B4-BE49-F238E27FC236}">
                <a16:creationId xmlns:a16="http://schemas.microsoft.com/office/drawing/2014/main" id="{10F1CE0E-B086-6AB9-E9CE-7461AE6AA5CB}"/>
              </a:ext>
            </a:extLst>
          </p:cNvPr>
          <p:cNvSpPr/>
          <p:nvPr/>
        </p:nvSpPr>
        <p:spPr>
          <a:xfrm>
            <a:off x="8452774" y="3823636"/>
            <a:ext cx="45433" cy="44005"/>
          </a:xfrm>
          <a:custGeom>
            <a:avLst/>
            <a:gdLst>
              <a:gd name="connsiteX0" fmla="*/ 45434 w 45433"/>
              <a:gd name="connsiteY0" fmla="*/ 0 h 44005"/>
              <a:gd name="connsiteX1" fmla="*/ 0 w 45433"/>
              <a:gd name="connsiteY1" fmla="*/ 26956 h 44005"/>
              <a:gd name="connsiteX2" fmla="*/ 0 w 45433"/>
              <a:gd name="connsiteY2" fmla="*/ 44005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5"/>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832" name="Полилиния: фигура 1831">
            <a:extLst>
              <a:ext uri="{FF2B5EF4-FFF2-40B4-BE49-F238E27FC236}">
                <a16:creationId xmlns:a16="http://schemas.microsoft.com/office/drawing/2014/main" id="{D1F5274A-EF88-0415-623D-FFC29C09DAF2}"/>
              </a:ext>
            </a:extLst>
          </p:cNvPr>
          <p:cNvSpPr/>
          <p:nvPr/>
        </p:nvSpPr>
        <p:spPr>
          <a:xfrm>
            <a:off x="8452774" y="3823636"/>
            <a:ext cx="45433" cy="44005"/>
          </a:xfrm>
          <a:custGeom>
            <a:avLst/>
            <a:gdLst>
              <a:gd name="connsiteX0" fmla="*/ 0 w 45433"/>
              <a:gd name="connsiteY0" fmla="*/ 26956 h 44005"/>
              <a:gd name="connsiteX1" fmla="*/ 0 w 45433"/>
              <a:gd name="connsiteY1" fmla="*/ 44005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5"/>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833" name="Полилиния: фигура 1832">
            <a:extLst>
              <a:ext uri="{FF2B5EF4-FFF2-40B4-BE49-F238E27FC236}">
                <a16:creationId xmlns:a16="http://schemas.microsoft.com/office/drawing/2014/main" id="{BB8D349D-CDB4-B8FB-1C33-B2A9357C3A66}"/>
              </a:ext>
            </a:extLst>
          </p:cNvPr>
          <p:cNvSpPr/>
          <p:nvPr/>
        </p:nvSpPr>
        <p:spPr>
          <a:xfrm>
            <a:off x="8575932" y="3766772"/>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1834" name="Полилиния: фигура 1833">
            <a:extLst>
              <a:ext uri="{FF2B5EF4-FFF2-40B4-BE49-F238E27FC236}">
                <a16:creationId xmlns:a16="http://schemas.microsoft.com/office/drawing/2014/main" id="{2840C4FC-D793-AEDD-883B-BD36A2F91594}"/>
              </a:ext>
            </a:extLst>
          </p:cNvPr>
          <p:cNvSpPr/>
          <p:nvPr/>
        </p:nvSpPr>
        <p:spPr>
          <a:xfrm>
            <a:off x="8575932" y="3766772"/>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1835" name="Полилиния: фигура 1834">
            <a:extLst>
              <a:ext uri="{FF2B5EF4-FFF2-40B4-BE49-F238E27FC236}">
                <a16:creationId xmlns:a16="http://schemas.microsoft.com/office/drawing/2014/main" id="{21C27E31-2F46-29F1-F22E-13692350696A}"/>
              </a:ext>
            </a:extLst>
          </p:cNvPr>
          <p:cNvSpPr/>
          <p:nvPr/>
        </p:nvSpPr>
        <p:spPr>
          <a:xfrm>
            <a:off x="8515639" y="3799729"/>
            <a:ext cx="24669" cy="31337"/>
          </a:xfrm>
          <a:custGeom>
            <a:avLst/>
            <a:gdLst>
              <a:gd name="connsiteX0" fmla="*/ 0 w 24669"/>
              <a:gd name="connsiteY0" fmla="*/ 14288 h 31337"/>
              <a:gd name="connsiteX1" fmla="*/ 0 w 24669"/>
              <a:gd name="connsiteY1" fmla="*/ 31337 h 31337"/>
              <a:gd name="connsiteX2" fmla="*/ 24669 w 24669"/>
              <a:gd name="connsiteY2" fmla="*/ 17050 h 31337"/>
              <a:gd name="connsiteX3" fmla="*/ 24669 w 24669"/>
              <a:gd name="connsiteY3" fmla="*/ 0 h 31337"/>
              <a:gd name="connsiteX4" fmla="*/ 0 w 24669"/>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14288"/>
                </a:moveTo>
                <a:lnTo>
                  <a:pt x="0" y="31337"/>
                </a:lnTo>
                <a:lnTo>
                  <a:pt x="24669" y="17050"/>
                </a:lnTo>
                <a:lnTo>
                  <a:pt x="24669" y="0"/>
                </a:lnTo>
                <a:lnTo>
                  <a:pt x="0" y="14288"/>
                </a:lnTo>
                <a:close/>
              </a:path>
            </a:pathLst>
          </a:custGeom>
          <a:solidFill>
            <a:srgbClr val="EFF6FE"/>
          </a:solidFill>
          <a:ln w="9525" cap="flat">
            <a:noFill/>
            <a:prstDash val="solid"/>
            <a:miter/>
          </a:ln>
        </p:spPr>
        <p:txBody>
          <a:bodyPr rtlCol="0" anchor="ctr"/>
          <a:lstStyle/>
          <a:p>
            <a:endParaRPr lang="ru-RU"/>
          </a:p>
        </p:txBody>
      </p:sp>
      <p:sp>
        <p:nvSpPr>
          <p:cNvPr id="1836" name="Полилиния: фигура 1835">
            <a:extLst>
              <a:ext uri="{FF2B5EF4-FFF2-40B4-BE49-F238E27FC236}">
                <a16:creationId xmlns:a16="http://schemas.microsoft.com/office/drawing/2014/main" id="{9C3CB98E-B2AD-F70E-A1B0-76F570B24AA6}"/>
              </a:ext>
            </a:extLst>
          </p:cNvPr>
          <p:cNvSpPr/>
          <p:nvPr/>
        </p:nvSpPr>
        <p:spPr>
          <a:xfrm>
            <a:off x="8515639" y="3799729"/>
            <a:ext cx="24669" cy="31337"/>
          </a:xfrm>
          <a:custGeom>
            <a:avLst/>
            <a:gdLst>
              <a:gd name="connsiteX0" fmla="*/ 0 w 24669"/>
              <a:gd name="connsiteY0" fmla="*/ 31337 h 31337"/>
              <a:gd name="connsiteX1" fmla="*/ 24669 w 24669"/>
              <a:gd name="connsiteY1" fmla="*/ 17050 h 31337"/>
              <a:gd name="connsiteX2" fmla="*/ 24669 w 24669"/>
              <a:gd name="connsiteY2" fmla="*/ 0 h 31337"/>
              <a:gd name="connsiteX3" fmla="*/ 0 w 24669"/>
              <a:gd name="connsiteY3" fmla="*/ 14288 h 31337"/>
              <a:gd name="connsiteX4" fmla="*/ 0 w 24669"/>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31337"/>
                </a:moveTo>
                <a:lnTo>
                  <a:pt x="24669" y="17050"/>
                </a:lnTo>
                <a:lnTo>
                  <a:pt x="24669"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1837" name="Полилиния: фигура 1836">
            <a:extLst>
              <a:ext uri="{FF2B5EF4-FFF2-40B4-BE49-F238E27FC236}">
                <a16:creationId xmlns:a16="http://schemas.microsoft.com/office/drawing/2014/main" id="{5FD3E10F-F30A-B844-2172-5028AC2D1466}"/>
              </a:ext>
            </a:extLst>
          </p:cNvPr>
          <p:cNvSpPr/>
          <p:nvPr/>
        </p:nvSpPr>
        <p:spPr>
          <a:xfrm>
            <a:off x="8585362" y="3791823"/>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38" name="Полилиния: фигура 1837">
            <a:extLst>
              <a:ext uri="{FF2B5EF4-FFF2-40B4-BE49-F238E27FC236}">
                <a16:creationId xmlns:a16="http://schemas.microsoft.com/office/drawing/2014/main" id="{61E18080-384D-1742-7288-CE7F9AE76D34}"/>
              </a:ext>
            </a:extLst>
          </p:cNvPr>
          <p:cNvSpPr/>
          <p:nvPr/>
        </p:nvSpPr>
        <p:spPr>
          <a:xfrm>
            <a:off x="8585362" y="3791823"/>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39" name="Полилиния: фигура 1838">
            <a:extLst>
              <a:ext uri="{FF2B5EF4-FFF2-40B4-BE49-F238E27FC236}">
                <a16:creationId xmlns:a16="http://schemas.microsoft.com/office/drawing/2014/main" id="{22D8730B-44FB-9B1A-8CC7-AE9936BBFA26}"/>
              </a:ext>
            </a:extLst>
          </p:cNvPr>
          <p:cNvSpPr/>
          <p:nvPr/>
        </p:nvSpPr>
        <p:spPr>
          <a:xfrm>
            <a:off x="8452774" y="3831923"/>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840" name="Полилиния: фигура 1839">
            <a:extLst>
              <a:ext uri="{FF2B5EF4-FFF2-40B4-BE49-F238E27FC236}">
                <a16:creationId xmlns:a16="http://schemas.microsoft.com/office/drawing/2014/main" id="{171E7FC6-8A59-0CFD-8462-F7F6476641DD}"/>
              </a:ext>
            </a:extLst>
          </p:cNvPr>
          <p:cNvSpPr/>
          <p:nvPr/>
        </p:nvSpPr>
        <p:spPr>
          <a:xfrm>
            <a:off x="8452774" y="3831923"/>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841" name="Полилиния: фигура 1840">
            <a:extLst>
              <a:ext uri="{FF2B5EF4-FFF2-40B4-BE49-F238E27FC236}">
                <a16:creationId xmlns:a16="http://schemas.microsoft.com/office/drawing/2014/main" id="{A0368520-DAD5-1BA5-0438-A69F2C7D375B}"/>
              </a:ext>
            </a:extLst>
          </p:cNvPr>
          <p:cNvSpPr/>
          <p:nvPr/>
        </p:nvSpPr>
        <p:spPr>
          <a:xfrm>
            <a:off x="8452774" y="4087288"/>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842" name="Полилиния: фигура 1841">
            <a:extLst>
              <a:ext uri="{FF2B5EF4-FFF2-40B4-BE49-F238E27FC236}">
                <a16:creationId xmlns:a16="http://schemas.microsoft.com/office/drawing/2014/main" id="{FB757E3B-C9F1-45A8-7931-BF836A547C2F}"/>
              </a:ext>
            </a:extLst>
          </p:cNvPr>
          <p:cNvSpPr/>
          <p:nvPr/>
        </p:nvSpPr>
        <p:spPr>
          <a:xfrm>
            <a:off x="8452774" y="4087288"/>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1843" name="Полилиния: фигура 1842">
            <a:extLst>
              <a:ext uri="{FF2B5EF4-FFF2-40B4-BE49-F238E27FC236}">
                <a16:creationId xmlns:a16="http://schemas.microsoft.com/office/drawing/2014/main" id="{0654E1A4-83DF-E746-7777-2D05474FFED7}"/>
              </a:ext>
            </a:extLst>
          </p:cNvPr>
          <p:cNvSpPr/>
          <p:nvPr/>
        </p:nvSpPr>
        <p:spPr>
          <a:xfrm>
            <a:off x="8550595" y="4015946"/>
            <a:ext cx="46386" cy="44005"/>
          </a:xfrm>
          <a:custGeom>
            <a:avLst/>
            <a:gdLst>
              <a:gd name="connsiteX0" fmla="*/ 0 w 46386"/>
              <a:gd name="connsiteY0" fmla="*/ 44006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6"/>
                </a:moveTo>
                <a:lnTo>
                  <a:pt x="46387" y="17050"/>
                </a:lnTo>
                <a:lnTo>
                  <a:pt x="46387"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1844" name="Полилиния: фигура 1843">
            <a:extLst>
              <a:ext uri="{FF2B5EF4-FFF2-40B4-BE49-F238E27FC236}">
                <a16:creationId xmlns:a16="http://schemas.microsoft.com/office/drawing/2014/main" id="{4C805B63-9408-AE17-34EB-3DB86AC83D21}"/>
              </a:ext>
            </a:extLst>
          </p:cNvPr>
          <p:cNvSpPr/>
          <p:nvPr/>
        </p:nvSpPr>
        <p:spPr>
          <a:xfrm>
            <a:off x="8550595" y="4015946"/>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6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6"/>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845" name="Полилиния: фигура 1844">
            <a:extLst>
              <a:ext uri="{FF2B5EF4-FFF2-40B4-BE49-F238E27FC236}">
                <a16:creationId xmlns:a16="http://schemas.microsoft.com/office/drawing/2014/main" id="{976B2315-87A3-3409-5157-87B4F2053C95}"/>
              </a:ext>
            </a:extLst>
          </p:cNvPr>
          <p:cNvSpPr/>
          <p:nvPr/>
        </p:nvSpPr>
        <p:spPr>
          <a:xfrm>
            <a:off x="8515258" y="408328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46" name="Полилиния: фигура 1845">
            <a:extLst>
              <a:ext uri="{FF2B5EF4-FFF2-40B4-BE49-F238E27FC236}">
                <a16:creationId xmlns:a16="http://schemas.microsoft.com/office/drawing/2014/main" id="{76786DED-0164-2895-42D6-C3A4B8FC0B57}"/>
              </a:ext>
            </a:extLst>
          </p:cNvPr>
          <p:cNvSpPr/>
          <p:nvPr/>
        </p:nvSpPr>
        <p:spPr>
          <a:xfrm>
            <a:off x="8515258" y="408328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47" name="Полилиния: фигура 1846">
            <a:extLst>
              <a:ext uri="{FF2B5EF4-FFF2-40B4-BE49-F238E27FC236}">
                <a16:creationId xmlns:a16="http://schemas.microsoft.com/office/drawing/2014/main" id="{E1935CDE-3F9F-A817-B077-3236BAE9C400}"/>
              </a:ext>
            </a:extLst>
          </p:cNvPr>
          <p:cNvSpPr/>
          <p:nvPr/>
        </p:nvSpPr>
        <p:spPr>
          <a:xfrm>
            <a:off x="8585362" y="404252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48" name="Полилиния: фигура 1847">
            <a:extLst>
              <a:ext uri="{FF2B5EF4-FFF2-40B4-BE49-F238E27FC236}">
                <a16:creationId xmlns:a16="http://schemas.microsoft.com/office/drawing/2014/main" id="{DFC88F61-585F-355F-01B7-6F5D0143C3DA}"/>
              </a:ext>
            </a:extLst>
          </p:cNvPr>
          <p:cNvSpPr/>
          <p:nvPr/>
        </p:nvSpPr>
        <p:spPr>
          <a:xfrm>
            <a:off x="8585362" y="404252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49" name="Полилиния: фигура 1848">
            <a:extLst>
              <a:ext uri="{FF2B5EF4-FFF2-40B4-BE49-F238E27FC236}">
                <a16:creationId xmlns:a16="http://schemas.microsoft.com/office/drawing/2014/main" id="{ED21396E-9956-C4CC-7B64-C0F65B222363}"/>
              </a:ext>
            </a:extLst>
          </p:cNvPr>
          <p:cNvSpPr/>
          <p:nvPr/>
        </p:nvSpPr>
        <p:spPr>
          <a:xfrm>
            <a:off x="8534117" y="4053951"/>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50" name="Полилиния: фигура 1849">
            <a:extLst>
              <a:ext uri="{FF2B5EF4-FFF2-40B4-BE49-F238E27FC236}">
                <a16:creationId xmlns:a16="http://schemas.microsoft.com/office/drawing/2014/main" id="{2D3748B4-CAFD-1B09-0C5A-E3CD95628A8A}"/>
              </a:ext>
            </a:extLst>
          </p:cNvPr>
          <p:cNvSpPr/>
          <p:nvPr/>
        </p:nvSpPr>
        <p:spPr>
          <a:xfrm>
            <a:off x="8534117" y="4053951"/>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851" name="Полилиния: фигура 1850">
            <a:extLst>
              <a:ext uri="{FF2B5EF4-FFF2-40B4-BE49-F238E27FC236}">
                <a16:creationId xmlns:a16="http://schemas.microsoft.com/office/drawing/2014/main" id="{F0BAB27B-74AF-78DF-16FE-07AA43CF1118}"/>
              </a:ext>
            </a:extLst>
          </p:cNvPr>
          <p:cNvSpPr/>
          <p:nvPr/>
        </p:nvSpPr>
        <p:spPr>
          <a:xfrm>
            <a:off x="8534117" y="4102528"/>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52" name="Полилиния: фигура 1851">
            <a:extLst>
              <a:ext uri="{FF2B5EF4-FFF2-40B4-BE49-F238E27FC236}">
                <a16:creationId xmlns:a16="http://schemas.microsoft.com/office/drawing/2014/main" id="{9C2154F7-3CE6-B4BF-417B-27467D1A2AF3}"/>
              </a:ext>
            </a:extLst>
          </p:cNvPr>
          <p:cNvSpPr/>
          <p:nvPr/>
        </p:nvSpPr>
        <p:spPr>
          <a:xfrm>
            <a:off x="8534117" y="4102528"/>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853" name="Полилиния: фигура 1852">
            <a:extLst>
              <a:ext uri="{FF2B5EF4-FFF2-40B4-BE49-F238E27FC236}">
                <a16:creationId xmlns:a16="http://schemas.microsoft.com/office/drawing/2014/main" id="{27BA37F8-4DB9-2CA5-9D62-8EA6B7898C05}"/>
              </a:ext>
            </a:extLst>
          </p:cNvPr>
          <p:cNvSpPr/>
          <p:nvPr/>
        </p:nvSpPr>
        <p:spPr>
          <a:xfrm>
            <a:off x="8452774" y="4094718"/>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854" name="Полилиния: фигура 1853">
            <a:extLst>
              <a:ext uri="{FF2B5EF4-FFF2-40B4-BE49-F238E27FC236}">
                <a16:creationId xmlns:a16="http://schemas.microsoft.com/office/drawing/2014/main" id="{1783BFAF-3244-F718-07EC-04A0A7D0C03D}"/>
              </a:ext>
            </a:extLst>
          </p:cNvPr>
          <p:cNvSpPr/>
          <p:nvPr/>
        </p:nvSpPr>
        <p:spPr>
          <a:xfrm>
            <a:off x="8452774" y="4094718"/>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855" name="Полилиния: фигура 1854">
            <a:extLst>
              <a:ext uri="{FF2B5EF4-FFF2-40B4-BE49-F238E27FC236}">
                <a16:creationId xmlns:a16="http://schemas.microsoft.com/office/drawing/2014/main" id="{4CEA8E22-CE9F-E8AE-AD31-FF65282BD165}"/>
              </a:ext>
            </a:extLst>
          </p:cNvPr>
          <p:cNvSpPr/>
          <p:nvPr/>
        </p:nvSpPr>
        <p:spPr>
          <a:xfrm>
            <a:off x="8575932" y="4066333"/>
            <a:ext cx="21049" cy="29337"/>
          </a:xfrm>
          <a:custGeom>
            <a:avLst/>
            <a:gdLst>
              <a:gd name="connsiteX0" fmla="*/ 0 w 21049"/>
              <a:gd name="connsiteY0" fmla="*/ 12287 h 29337"/>
              <a:gd name="connsiteX1" fmla="*/ 0 w 21049"/>
              <a:gd name="connsiteY1" fmla="*/ 29337 h 29337"/>
              <a:gd name="connsiteX2" fmla="*/ 21050 w 21049"/>
              <a:gd name="connsiteY2" fmla="*/ 17050 h 29337"/>
              <a:gd name="connsiteX3" fmla="*/ 21050 w 21049"/>
              <a:gd name="connsiteY3" fmla="*/ 0 h 29337"/>
              <a:gd name="connsiteX4" fmla="*/ 0 w 21049"/>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1856" name="Полилиния: фигура 1855">
            <a:extLst>
              <a:ext uri="{FF2B5EF4-FFF2-40B4-BE49-F238E27FC236}">
                <a16:creationId xmlns:a16="http://schemas.microsoft.com/office/drawing/2014/main" id="{3EA98957-545B-BB82-8FAE-0D1BCAD3584B}"/>
              </a:ext>
            </a:extLst>
          </p:cNvPr>
          <p:cNvSpPr/>
          <p:nvPr/>
        </p:nvSpPr>
        <p:spPr>
          <a:xfrm>
            <a:off x="8575932" y="4066333"/>
            <a:ext cx="21049" cy="29337"/>
          </a:xfrm>
          <a:custGeom>
            <a:avLst/>
            <a:gdLst>
              <a:gd name="connsiteX0" fmla="*/ 0 w 21049"/>
              <a:gd name="connsiteY0" fmla="*/ 29337 h 29337"/>
              <a:gd name="connsiteX1" fmla="*/ 21050 w 21049"/>
              <a:gd name="connsiteY1" fmla="*/ 17050 h 29337"/>
              <a:gd name="connsiteX2" fmla="*/ 21050 w 21049"/>
              <a:gd name="connsiteY2" fmla="*/ 0 h 29337"/>
              <a:gd name="connsiteX3" fmla="*/ 0 w 21049"/>
              <a:gd name="connsiteY3" fmla="*/ 12287 h 29337"/>
              <a:gd name="connsiteX4" fmla="*/ 0 w 21049"/>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1857" name="Полилиния: фигура 1856">
            <a:extLst>
              <a:ext uri="{FF2B5EF4-FFF2-40B4-BE49-F238E27FC236}">
                <a16:creationId xmlns:a16="http://schemas.microsoft.com/office/drawing/2014/main" id="{C1218531-5D93-6694-0761-9A9BDAB2B6FD}"/>
              </a:ext>
            </a:extLst>
          </p:cNvPr>
          <p:cNvSpPr/>
          <p:nvPr/>
        </p:nvSpPr>
        <p:spPr>
          <a:xfrm>
            <a:off x="8515639" y="4099290"/>
            <a:ext cx="24669" cy="31337"/>
          </a:xfrm>
          <a:custGeom>
            <a:avLst/>
            <a:gdLst>
              <a:gd name="connsiteX0" fmla="*/ 0 w 24669"/>
              <a:gd name="connsiteY0" fmla="*/ 14288 h 31337"/>
              <a:gd name="connsiteX1" fmla="*/ 0 w 24669"/>
              <a:gd name="connsiteY1" fmla="*/ 31337 h 31337"/>
              <a:gd name="connsiteX2" fmla="*/ 24669 w 24669"/>
              <a:gd name="connsiteY2" fmla="*/ 17050 h 31337"/>
              <a:gd name="connsiteX3" fmla="*/ 24669 w 24669"/>
              <a:gd name="connsiteY3" fmla="*/ 0 h 31337"/>
              <a:gd name="connsiteX4" fmla="*/ 0 w 24669"/>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14288"/>
                </a:moveTo>
                <a:lnTo>
                  <a:pt x="0" y="31337"/>
                </a:lnTo>
                <a:lnTo>
                  <a:pt x="24669" y="17050"/>
                </a:lnTo>
                <a:lnTo>
                  <a:pt x="24669" y="0"/>
                </a:lnTo>
                <a:lnTo>
                  <a:pt x="0" y="14288"/>
                </a:lnTo>
                <a:close/>
              </a:path>
            </a:pathLst>
          </a:custGeom>
          <a:solidFill>
            <a:srgbClr val="EFF6FE"/>
          </a:solidFill>
          <a:ln w="9525" cap="flat">
            <a:noFill/>
            <a:prstDash val="solid"/>
            <a:miter/>
          </a:ln>
        </p:spPr>
        <p:txBody>
          <a:bodyPr rtlCol="0" anchor="ctr"/>
          <a:lstStyle/>
          <a:p>
            <a:endParaRPr lang="ru-RU"/>
          </a:p>
        </p:txBody>
      </p:sp>
      <p:sp>
        <p:nvSpPr>
          <p:cNvPr id="1858" name="Полилиния: фигура 1857">
            <a:extLst>
              <a:ext uri="{FF2B5EF4-FFF2-40B4-BE49-F238E27FC236}">
                <a16:creationId xmlns:a16="http://schemas.microsoft.com/office/drawing/2014/main" id="{62868496-A559-EFA5-54B6-85798F7BE4DC}"/>
              </a:ext>
            </a:extLst>
          </p:cNvPr>
          <p:cNvSpPr/>
          <p:nvPr/>
        </p:nvSpPr>
        <p:spPr>
          <a:xfrm>
            <a:off x="8515639" y="4099290"/>
            <a:ext cx="24669" cy="31337"/>
          </a:xfrm>
          <a:custGeom>
            <a:avLst/>
            <a:gdLst>
              <a:gd name="connsiteX0" fmla="*/ 0 w 24669"/>
              <a:gd name="connsiteY0" fmla="*/ 31337 h 31337"/>
              <a:gd name="connsiteX1" fmla="*/ 24669 w 24669"/>
              <a:gd name="connsiteY1" fmla="*/ 17050 h 31337"/>
              <a:gd name="connsiteX2" fmla="*/ 24669 w 24669"/>
              <a:gd name="connsiteY2" fmla="*/ 0 h 31337"/>
              <a:gd name="connsiteX3" fmla="*/ 0 w 24669"/>
              <a:gd name="connsiteY3" fmla="*/ 14288 h 31337"/>
              <a:gd name="connsiteX4" fmla="*/ 0 w 24669"/>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31337"/>
                </a:moveTo>
                <a:lnTo>
                  <a:pt x="24669" y="17050"/>
                </a:lnTo>
                <a:lnTo>
                  <a:pt x="24669"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1859" name="Полилиния: фигура 1858">
            <a:extLst>
              <a:ext uri="{FF2B5EF4-FFF2-40B4-BE49-F238E27FC236}">
                <a16:creationId xmlns:a16="http://schemas.microsoft.com/office/drawing/2014/main" id="{E05975A6-D530-3578-745D-187A8A502D6B}"/>
              </a:ext>
            </a:extLst>
          </p:cNvPr>
          <p:cNvSpPr/>
          <p:nvPr/>
        </p:nvSpPr>
        <p:spPr>
          <a:xfrm>
            <a:off x="8585362" y="4091384"/>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60" name="Полилиния: фигура 1859">
            <a:extLst>
              <a:ext uri="{FF2B5EF4-FFF2-40B4-BE49-F238E27FC236}">
                <a16:creationId xmlns:a16="http://schemas.microsoft.com/office/drawing/2014/main" id="{F35DF0C7-ED9B-8403-C567-464C5820373E}"/>
              </a:ext>
            </a:extLst>
          </p:cNvPr>
          <p:cNvSpPr/>
          <p:nvPr/>
        </p:nvSpPr>
        <p:spPr>
          <a:xfrm>
            <a:off x="8585362" y="4091384"/>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61" name="Полилиния: фигура 1860">
            <a:extLst>
              <a:ext uri="{FF2B5EF4-FFF2-40B4-BE49-F238E27FC236}">
                <a16:creationId xmlns:a16="http://schemas.microsoft.com/office/drawing/2014/main" id="{676BE2FE-DAE5-7787-316B-FE65A341F3BF}"/>
              </a:ext>
            </a:extLst>
          </p:cNvPr>
          <p:cNvSpPr/>
          <p:nvPr/>
        </p:nvSpPr>
        <p:spPr>
          <a:xfrm>
            <a:off x="8452774" y="4131580"/>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862" name="Полилиния: фигура 1861">
            <a:extLst>
              <a:ext uri="{FF2B5EF4-FFF2-40B4-BE49-F238E27FC236}">
                <a16:creationId xmlns:a16="http://schemas.microsoft.com/office/drawing/2014/main" id="{B28552C4-7A0E-D215-3C0B-ADFF95B9F637}"/>
              </a:ext>
            </a:extLst>
          </p:cNvPr>
          <p:cNvSpPr/>
          <p:nvPr/>
        </p:nvSpPr>
        <p:spPr>
          <a:xfrm>
            <a:off x="8452774" y="4131580"/>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1863" name="Полилиния: фигура 1862">
            <a:extLst>
              <a:ext uri="{FF2B5EF4-FFF2-40B4-BE49-F238E27FC236}">
                <a16:creationId xmlns:a16="http://schemas.microsoft.com/office/drawing/2014/main" id="{A15D09FE-BB25-149A-7AE1-D16C38A1BC9A}"/>
              </a:ext>
            </a:extLst>
          </p:cNvPr>
          <p:cNvSpPr/>
          <p:nvPr/>
        </p:nvSpPr>
        <p:spPr>
          <a:xfrm>
            <a:off x="8452774" y="3987466"/>
            <a:ext cx="21335" cy="29432"/>
          </a:xfrm>
          <a:custGeom>
            <a:avLst/>
            <a:gdLst>
              <a:gd name="connsiteX0" fmla="*/ 21336 w 21335"/>
              <a:gd name="connsiteY0" fmla="*/ 0 h 29432"/>
              <a:gd name="connsiteX1" fmla="*/ 0 w 21335"/>
              <a:gd name="connsiteY1" fmla="*/ 12382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2"/>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1864" name="Полилиния: фигура 1863">
            <a:extLst>
              <a:ext uri="{FF2B5EF4-FFF2-40B4-BE49-F238E27FC236}">
                <a16:creationId xmlns:a16="http://schemas.microsoft.com/office/drawing/2014/main" id="{4842E604-D948-A66D-0F65-193A1E7832C1}"/>
              </a:ext>
            </a:extLst>
          </p:cNvPr>
          <p:cNvSpPr/>
          <p:nvPr/>
        </p:nvSpPr>
        <p:spPr>
          <a:xfrm>
            <a:off x="8452774" y="3987466"/>
            <a:ext cx="21335" cy="29432"/>
          </a:xfrm>
          <a:custGeom>
            <a:avLst/>
            <a:gdLst>
              <a:gd name="connsiteX0" fmla="*/ 0 w 21335"/>
              <a:gd name="connsiteY0" fmla="*/ 12382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382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2"/>
                </a:moveTo>
                <a:lnTo>
                  <a:pt x="0" y="29432"/>
                </a:lnTo>
                <a:lnTo>
                  <a:pt x="21336" y="17050"/>
                </a:lnTo>
                <a:lnTo>
                  <a:pt x="21336" y="0"/>
                </a:lnTo>
                <a:lnTo>
                  <a:pt x="0" y="12382"/>
                </a:lnTo>
                <a:close/>
              </a:path>
            </a:pathLst>
          </a:custGeom>
          <a:noFill/>
          <a:ln w="1270" cap="flat">
            <a:solidFill>
              <a:srgbClr val="000000">
                <a:alpha val="0"/>
              </a:srgbClr>
            </a:solidFill>
            <a:prstDash val="solid"/>
            <a:miter/>
          </a:ln>
        </p:spPr>
        <p:txBody>
          <a:bodyPr rtlCol="0" anchor="ctr"/>
          <a:lstStyle/>
          <a:p>
            <a:endParaRPr lang="ru-RU"/>
          </a:p>
        </p:txBody>
      </p:sp>
      <p:sp>
        <p:nvSpPr>
          <p:cNvPr id="1865" name="Полилиния: фигура 1864">
            <a:extLst>
              <a:ext uri="{FF2B5EF4-FFF2-40B4-BE49-F238E27FC236}">
                <a16:creationId xmlns:a16="http://schemas.microsoft.com/office/drawing/2014/main" id="{DE5E2455-4027-4341-1656-69432AB8AA0A}"/>
              </a:ext>
            </a:extLst>
          </p:cNvPr>
          <p:cNvSpPr/>
          <p:nvPr/>
        </p:nvSpPr>
        <p:spPr>
          <a:xfrm>
            <a:off x="8550595" y="3916029"/>
            <a:ext cx="46386" cy="44100"/>
          </a:xfrm>
          <a:custGeom>
            <a:avLst/>
            <a:gdLst>
              <a:gd name="connsiteX0" fmla="*/ 0 w 46386"/>
              <a:gd name="connsiteY0" fmla="*/ 44101 h 44100"/>
              <a:gd name="connsiteX1" fmla="*/ 46387 w 46386"/>
              <a:gd name="connsiteY1" fmla="*/ 17050 h 44100"/>
              <a:gd name="connsiteX2" fmla="*/ 46387 w 46386"/>
              <a:gd name="connsiteY2" fmla="*/ 0 h 44100"/>
              <a:gd name="connsiteX3" fmla="*/ 0 w 46386"/>
              <a:gd name="connsiteY3" fmla="*/ 27051 h 44100"/>
              <a:gd name="connsiteX4" fmla="*/ 0 w 46386"/>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0" y="44101"/>
                </a:moveTo>
                <a:lnTo>
                  <a:pt x="46387" y="17050"/>
                </a:lnTo>
                <a:lnTo>
                  <a:pt x="46387"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1866" name="Полилиния: фигура 1865">
            <a:extLst>
              <a:ext uri="{FF2B5EF4-FFF2-40B4-BE49-F238E27FC236}">
                <a16:creationId xmlns:a16="http://schemas.microsoft.com/office/drawing/2014/main" id="{36CDA73A-83A6-0A87-FFEC-C7106525C08F}"/>
              </a:ext>
            </a:extLst>
          </p:cNvPr>
          <p:cNvSpPr/>
          <p:nvPr/>
        </p:nvSpPr>
        <p:spPr>
          <a:xfrm>
            <a:off x="8550595" y="3916029"/>
            <a:ext cx="46386" cy="44100"/>
          </a:xfrm>
          <a:custGeom>
            <a:avLst/>
            <a:gdLst>
              <a:gd name="connsiteX0" fmla="*/ 46387 w 46386"/>
              <a:gd name="connsiteY0" fmla="*/ 17050 h 44100"/>
              <a:gd name="connsiteX1" fmla="*/ 46387 w 46386"/>
              <a:gd name="connsiteY1" fmla="*/ 0 h 44100"/>
              <a:gd name="connsiteX2" fmla="*/ 0 w 46386"/>
              <a:gd name="connsiteY2" fmla="*/ 27051 h 44100"/>
              <a:gd name="connsiteX3" fmla="*/ 0 w 46386"/>
              <a:gd name="connsiteY3" fmla="*/ 44101 h 44100"/>
              <a:gd name="connsiteX4" fmla="*/ 46387 w 46386"/>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46387" y="17050"/>
                </a:moveTo>
                <a:lnTo>
                  <a:pt x="46387" y="0"/>
                </a:lnTo>
                <a:lnTo>
                  <a:pt x="0" y="27051"/>
                </a:lnTo>
                <a:lnTo>
                  <a:pt x="0" y="44101"/>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867" name="Полилиния: фигура 1866">
            <a:extLst>
              <a:ext uri="{FF2B5EF4-FFF2-40B4-BE49-F238E27FC236}">
                <a16:creationId xmlns:a16="http://schemas.microsoft.com/office/drawing/2014/main" id="{6AD475BF-F00E-247F-3FB8-C54855B446DB}"/>
              </a:ext>
            </a:extLst>
          </p:cNvPr>
          <p:cNvSpPr/>
          <p:nvPr/>
        </p:nvSpPr>
        <p:spPr>
          <a:xfrm>
            <a:off x="8482968" y="3948985"/>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868" name="Полилиния: фигура 1867">
            <a:extLst>
              <a:ext uri="{FF2B5EF4-FFF2-40B4-BE49-F238E27FC236}">
                <a16:creationId xmlns:a16="http://schemas.microsoft.com/office/drawing/2014/main" id="{322249D5-96E9-1BD7-3654-856324FD1E62}"/>
              </a:ext>
            </a:extLst>
          </p:cNvPr>
          <p:cNvSpPr/>
          <p:nvPr/>
        </p:nvSpPr>
        <p:spPr>
          <a:xfrm>
            <a:off x="8482968" y="3948985"/>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869" name="Полилиния: фигура 1868">
            <a:extLst>
              <a:ext uri="{FF2B5EF4-FFF2-40B4-BE49-F238E27FC236}">
                <a16:creationId xmlns:a16="http://schemas.microsoft.com/office/drawing/2014/main" id="{19B128C8-B46B-BCD0-9829-5928BAFECA4A}"/>
              </a:ext>
            </a:extLst>
          </p:cNvPr>
          <p:cNvSpPr/>
          <p:nvPr/>
        </p:nvSpPr>
        <p:spPr>
          <a:xfrm>
            <a:off x="8515258" y="3983371"/>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70" name="Полилиния: фигура 1869">
            <a:extLst>
              <a:ext uri="{FF2B5EF4-FFF2-40B4-BE49-F238E27FC236}">
                <a16:creationId xmlns:a16="http://schemas.microsoft.com/office/drawing/2014/main" id="{5BD92838-F962-3061-EAB3-F6698973897B}"/>
              </a:ext>
            </a:extLst>
          </p:cNvPr>
          <p:cNvSpPr/>
          <p:nvPr/>
        </p:nvSpPr>
        <p:spPr>
          <a:xfrm>
            <a:off x="8515258" y="3983371"/>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71" name="Полилиния: фигура 1870">
            <a:extLst>
              <a:ext uri="{FF2B5EF4-FFF2-40B4-BE49-F238E27FC236}">
                <a16:creationId xmlns:a16="http://schemas.microsoft.com/office/drawing/2014/main" id="{C9673720-1097-484C-7679-4C8CC6952939}"/>
              </a:ext>
            </a:extLst>
          </p:cNvPr>
          <p:cNvSpPr/>
          <p:nvPr/>
        </p:nvSpPr>
        <p:spPr>
          <a:xfrm>
            <a:off x="8585362" y="3942699"/>
            <a:ext cx="11620" cy="23812"/>
          </a:xfrm>
          <a:custGeom>
            <a:avLst/>
            <a:gdLst>
              <a:gd name="connsiteX0" fmla="*/ 11620 w 11620"/>
              <a:gd name="connsiteY0" fmla="*/ 17050 h 23812"/>
              <a:gd name="connsiteX1" fmla="*/ 0 w 11620"/>
              <a:gd name="connsiteY1" fmla="*/ 23812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2"/>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72" name="Полилиния: фигура 1871">
            <a:extLst>
              <a:ext uri="{FF2B5EF4-FFF2-40B4-BE49-F238E27FC236}">
                <a16:creationId xmlns:a16="http://schemas.microsoft.com/office/drawing/2014/main" id="{494EA380-B541-3DA4-9955-6F96B51F4ED7}"/>
              </a:ext>
            </a:extLst>
          </p:cNvPr>
          <p:cNvSpPr/>
          <p:nvPr/>
        </p:nvSpPr>
        <p:spPr>
          <a:xfrm>
            <a:off x="8585362" y="3942699"/>
            <a:ext cx="11620" cy="23812"/>
          </a:xfrm>
          <a:custGeom>
            <a:avLst/>
            <a:gdLst>
              <a:gd name="connsiteX0" fmla="*/ 0 w 11620"/>
              <a:gd name="connsiteY0" fmla="*/ 23812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2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2"/>
                </a:moveTo>
                <a:lnTo>
                  <a:pt x="0" y="6763"/>
                </a:lnTo>
                <a:lnTo>
                  <a:pt x="11620" y="0"/>
                </a:lnTo>
                <a:lnTo>
                  <a:pt x="11620" y="17050"/>
                </a:lnTo>
                <a:lnTo>
                  <a:pt x="0" y="23812"/>
                </a:lnTo>
                <a:close/>
              </a:path>
            </a:pathLst>
          </a:custGeom>
          <a:noFill/>
          <a:ln w="1270" cap="flat">
            <a:solidFill>
              <a:srgbClr val="000000">
                <a:alpha val="0"/>
              </a:srgbClr>
            </a:solidFill>
            <a:prstDash val="solid"/>
            <a:miter/>
          </a:ln>
        </p:spPr>
        <p:txBody>
          <a:bodyPr rtlCol="0" anchor="ctr"/>
          <a:lstStyle/>
          <a:p>
            <a:endParaRPr lang="ru-RU"/>
          </a:p>
        </p:txBody>
      </p:sp>
      <p:sp>
        <p:nvSpPr>
          <p:cNvPr id="1873" name="Полилиния: фигура 1872">
            <a:extLst>
              <a:ext uri="{FF2B5EF4-FFF2-40B4-BE49-F238E27FC236}">
                <a16:creationId xmlns:a16="http://schemas.microsoft.com/office/drawing/2014/main" id="{F6044823-E0FF-9D94-E2B0-3661EE11E4AB}"/>
              </a:ext>
            </a:extLst>
          </p:cNvPr>
          <p:cNvSpPr/>
          <p:nvPr/>
        </p:nvSpPr>
        <p:spPr>
          <a:xfrm>
            <a:off x="8534117" y="3954129"/>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74" name="Полилиния: фигура 1873">
            <a:extLst>
              <a:ext uri="{FF2B5EF4-FFF2-40B4-BE49-F238E27FC236}">
                <a16:creationId xmlns:a16="http://schemas.microsoft.com/office/drawing/2014/main" id="{D1110079-D8DF-E772-7090-C2D379D25F7E}"/>
              </a:ext>
            </a:extLst>
          </p:cNvPr>
          <p:cNvSpPr/>
          <p:nvPr/>
        </p:nvSpPr>
        <p:spPr>
          <a:xfrm>
            <a:off x="8534117" y="3954129"/>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875" name="Полилиния: фигура 1874">
            <a:extLst>
              <a:ext uri="{FF2B5EF4-FFF2-40B4-BE49-F238E27FC236}">
                <a16:creationId xmlns:a16="http://schemas.microsoft.com/office/drawing/2014/main" id="{3A03466B-141F-0C14-7EF0-DA0CEC29770B}"/>
              </a:ext>
            </a:extLst>
          </p:cNvPr>
          <p:cNvSpPr/>
          <p:nvPr/>
        </p:nvSpPr>
        <p:spPr>
          <a:xfrm>
            <a:off x="8534117" y="4002611"/>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76" name="Полилиния: фигура 1875">
            <a:extLst>
              <a:ext uri="{FF2B5EF4-FFF2-40B4-BE49-F238E27FC236}">
                <a16:creationId xmlns:a16="http://schemas.microsoft.com/office/drawing/2014/main" id="{6CBF7C4E-4174-FC04-5928-82D61958B775}"/>
              </a:ext>
            </a:extLst>
          </p:cNvPr>
          <p:cNvSpPr/>
          <p:nvPr/>
        </p:nvSpPr>
        <p:spPr>
          <a:xfrm>
            <a:off x="8534117" y="4002611"/>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1877" name="Полилиния: фигура 1876">
            <a:extLst>
              <a:ext uri="{FF2B5EF4-FFF2-40B4-BE49-F238E27FC236}">
                <a16:creationId xmlns:a16="http://schemas.microsoft.com/office/drawing/2014/main" id="{9D8DBCDF-7C3D-8131-2C2A-6F7E7904E1A8}"/>
              </a:ext>
            </a:extLst>
          </p:cNvPr>
          <p:cNvSpPr/>
          <p:nvPr/>
        </p:nvSpPr>
        <p:spPr>
          <a:xfrm>
            <a:off x="8452774" y="3994800"/>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878" name="Полилиния: фигура 1877">
            <a:extLst>
              <a:ext uri="{FF2B5EF4-FFF2-40B4-BE49-F238E27FC236}">
                <a16:creationId xmlns:a16="http://schemas.microsoft.com/office/drawing/2014/main" id="{65ABC93D-7F06-0275-23FF-1E4A0C256E28}"/>
              </a:ext>
            </a:extLst>
          </p:cNvPr>
          <p:cNvSpPr/>
          <p:nvPr/>
        </p:nvSpPr>
        <p:spPr>
          <a:xfrm>
            <a:off x="8452774" y="3994800"/>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1879" name="Полилиния: фигура 1878">
            <a:extLst>
              <a:ext uri="{FF2B5EF4-FFF2-40B4-BE49-F238E27FC236}">
                <a16:creationId xmlns:a16="http://schemas.microsoft.com/office/drawing/2014/main" id="{731D8792-B9CC-2516-9F40-C8D7BBA91F73}"/>
              </a:ext>
            </a:extLst>
          </p:cNvPr>
          <p:cNvSpPr/>
          <p:nvPr/>
        </p:nvSpPr>
        <p:spPr>
          <a:xfrm>
            <a:off x="8452774" y="4023375"/>
            <a:ext cx="45433" cy="44005"/>
          </a:xfrm>
          <a:custGeom>
            <a:avLst/>
            <a:gdLst>
              <a:gd name="connsiteX0" fmla="*/ 45434 w 45433"/>
              <a:gd name="connsiteY0" fmla="*/ 0 h 44005"/>
              <a:gd name="connsiteX1" fmla="*/ 0 w 45433"/>
              <a:gd name="connsiteY1" fmla="*/ 26956 h 44005"/>
              <a:gd name="connsiteX2" fmla="*/ 0 w 45433"/>
              <a:gd name="connsiteY2" fmla="*/ 44006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6"/>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880" name="Полилиния: фигура 1879">
            <a:extLst>
              <a:ext uri="{FF2B5EF4-FFF2-40B4-BE49-F238E27FC236}">
                <a16:creationId xmlns:a16="http://schemas.microsoft.com/office/drawing/2014/main" id="{AE45952C-F1E8-03D2-6E41-966247F09090}"/>
              </a:ext>
            </a:extLst>
          </p:cNvPr>
          <p:cNvSpPr/>
          <p:nvPr/>
        </p:nvSpPr>
        <p:spPr>
          <a:xfrm>
            <a:off x="8452774" y="4023375"/>
            <a:ext cx="45433" cy="44005"/>
          </a:xfrm>
          <a:custGeom>
            <a:avLst/>
            <a:gdLst>
              <a:gd name="connsiteX0" fmla="*/ 0 w 45433"/>
              <a:gd name="connsiteY0" fmla="*/ 26956 h 44005"/>
              <a:gd name="connsiteX1" fmla="*/ 0 w 45433"/>
              <a:gd name="connsiteY1" fmla="*/ 44006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6"/>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1881" name="Полилиния: фигура 1880">
            <a:extLst>
              <a:ext uri="{FF2B5EF4-FFF2-40B4-BE49-F238E27FC236}">
                <a16:creationId xmlns:a16="http://schemas.microsoft.com/office/drawing/2014/main" id="{426EE191-5AC2-3AD4-4E03-A022C8D72799}"/>
              </a:ext>
            </a:extLst>
          </p:cNvPr>
          <p:cNvSpPr/>
          <p:nvPr/>
        </p:nvSpPr>
        <p:spPr>
          <a:xfrm>
            <a:off x="8550595" y="3985180"/>
            <a:ext cx="14192" cy="25336"/>
          </a:xfrm>
          <a:custGeom>
            <a:avLst/>
            <a:gdLst>
              <a:gd name="connsiteX0" fmla="*/ 14192 w 14192"/>
              <a:gd name="connsiteY0" fmla="*/ 0 h 25336"/>
              <a:gd name="connsiteX1" fmla="*/ 0 w 14192"/>
              <a:gd name="connsiteY1" fmla="*/ 8287 h 25336"/>
              <a:gd name="connsiteX2" fmla="*/ 0 w 14192"/>
              <a:gd name="connsiteY2" fmla="*/ 25337 h 25336"/>
              <a:gd name="connsiteX3" fmla="*/ 14192 w 14192"/>
              <a:gd name="connsiteY3" fmla="*/ 17145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7"/>
                </a:lnTo>
                <a:lnTo>
                  <a:pt x="14192" y="17145"/>
                </a:lnTo>
                <a:lnTo>
                  <a:pt x="14192" y="0"/>
                </a:lnTo>
                <a:close/>
              </a:path>
            </a:pathLst>
          </a:custGeom>
          <a:solidFill>
            <a:srgbClr val="EFF6FE"/>
          </a:solidFill>
          <a:ln w="9525" cap="flat">
            <a:noFill/>
            <a:prstDash val="solid"/>
            <a:miter/>
          </a:ln>
        </p:spPr>
        <p:txBody>
          <a:bodyPr rtlCol="0" anchor="ctr"/>
          <a:lstStyle/>
          <a:p>
            <a:endParaRPr lang="ru-RU"/>
          </a:p>
        </p:txBody>
      </p:sp>
      <p:sp>
        <p:nvSpPr>
          <p:cNvPr id="1882" name="Полилиния: фигура 1881">
            <a:extLst>
              <a:ext uri="{FF2B5EF4-FFF2-40B4-BE49-F238E27FC236}">
                <a16:creationId xmlns:a16="http://schemas.microsoft.com/office/drawing/2014/main" id="{7BD1CA71-27CB-7207-D564-2ADCC3DB1139}"/>
              </a:ext>
            </a:extLst>
          </p:cNvPr>
          <p:cNvSpPr/>
          <p:nvPr/>
        </p:nvSpPr>
        <p:spPr>
          <a:xfrm>
            <a:off x="8550595" y="3985180"/>
            <a:ext cx="14192" cy="25336"/>
          </a:xfrm>
          <a:custGeom>
            <a:avLst/>
            <a:gdLst>
              <a:gd name="connsiteX0" fmla="*/ 0 w 14192"/>
              <a:gd name="connsiteY0" fmla="*/ 8287 h 25336"/>
              <a:gd name="connsiteX1" fmla="*/ 0 w 14192"/>
              <a:gd name="connsiteY1" fmla="*/ 25337 h 25336"/>
              <a:gd name="connsiteX2" fmla="*/ 14192 w 14192"/>
              <a:gd name="connsiteY2" fmla="*/ 17145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2" y="17145"/>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1883" name="Полилиния: фигура 1882">
            <a:extLst>
              <a:ext uri="{FF2B5EF4-FFF2-40B4-BE49-F238E27FC236}">
                <a16:creationId xmlns:a16="http://schemas.microsoft.com/office/drawing/2014/main" id="{63015801-9F09-ADEF-D2AD-06BD3A42BD45}"/>
              </a:ext>
            </a:extLst>
          </p:cNvPr>
          <p:cNvSpPr/>
          <p:nvPr/>
        </p:nvSpPr>
        <p:spPr>
          <a:xfrm>
            <a:off x="8585362" y="3991562"/>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84" name="Полилиния: фигура 1883">
            <a:extLst>
              <a:ext uri="{FF2B5EF4-FFF2-40B4-BE49-F238E27FC236}">
                <a16:creationId xmlns:a16="http://schemas.microsoft.com/office/drawing/2014/main" id="{340AA305-7A71-9BB6-F79E-67D8A39D00F7}"/>
              </a:ext>
            </a:extLst>
          </p:cNvPr>
          <p:cNvSpPr/>
          <p:nvPr/>
        </p:nvSpPr>
        <p:spPr>
          <a:xfrm>
            <a:off x="8585362" y="3991562"/>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85" name="Полилиния: фигура 1884">
            <a:extLst>
              <a:ext uri="{FF2B5EF4-FFF2-40B4-BE49-F238E27FC236}">
                <a16:creationId xmlns:a16="http://schemas.microsoft.com/office/drawing/2014/main" id="{D3EC3EEA-BA3B-12C0-8094-889B0291CA77}"/>
              </a:ext>
            </a:extLst>
          </p:cNvPr>
          <p:cNvSpPr/>
          <p:nvPr/>
        </p:nvSpPr>
        <p:spPr>
          <a:xfrm>
            <a:off x="8452774" y="4031662"/>
            <a:ext cx="74104" cy="60769"/>
          </a:xfrm>
          <a:custGeom>
            <a:avLst/>
            <a:gdLst>
              <a:gd name="connsiteX0" fmla="*/ 74104 w 74104"/>
              <a:gd name="connsiteY0" fmla="*/ 0 h 60769"/>
              <a:gd name="connsiteX1" fmla="*/ 0 w 74104"/>
              <a:gd name="connsiteY1" fmla="*/ 43720 h 60769"/>
              <a:gd name="connsiteX2" fmla="*/ 0 w 74104"/>
              <a:gd name="connsiteY2" fmla="*/ 60769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69"/>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886" name="Полилиния: фигура 1885">
            <a:extLst>
              <a:ext uri="{FF2B5EF4-FFF2-40B4-BE49-F238E27FC236}">
                <a16:creationId xmlns:a16="http://schemas.microsoft.com/office/drawing/2014/main" id="{AD38500F-6604-D8FD-0369-690A4CD47BFC}"/>
              </a:ext>
            </a:extLst>
          </p:cNvPr>
          <p:cNvSpPr/>
          <p:nvPr/>
        </p:nvSpPr>
        <p:spPr>
          <a:xfrm>
            <a:off x="8452774" y="4031662"/>
            <a:ext cx="74104" cy="60769"/>
          </a:xfrm>
          <a:custGeom>
            <a:avLst/>
            <a:gdLst>
              <a:gd name="connsiteX0" fmla="*/ 0 w 74104"/>
              <a:gd name="connsiteY0" fmla="*/ 43720 h 60769"/>
              <a:gd name="connsiteX1" fmla="*/ 0 w 74104"/>
              <a:gd name="connsiteY1" fmla="*/ 60769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1887" name="Полилиния: фигура 1886">
            <a:extLst>
              <a:ext uri="{FF2B5EF4-FFF2-40B4-BE49-F238E27FC236}">
                <a16:creationId xmlns:a16="http://schemas.microsoft.com/office/drawing/2014/main" id="{F4FC1178-7E26-FB99-44CA-5FB8B68E9A12}"/>
              </a:ext>
            </a:extLst>
          </p:cNvPr>
          <p:cNvSpPr/>
          <p:nvPr/>
        </p:nvSpPr>
        <p:spPr>
          <a:xfrm>
            <a:off x="8550595" y="3816207"/>
            <a:ext cx="46386" cy="44005"/>
          </a:xfrm>
          <a:custGeom>
            <a:avLst/>
            <a:gdLst>
              <a:gd name="connsiteX0" fmla="*/ 0 w 46386"/>
              <a:gd name="connsiteY0" fmla="*/ 44005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7050"/>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1888" name="Полилиния: фигура 1887">
            <a:extLst>
              <a:ext uri="{FF2B5EF4-FFF2-40B4-BE49-F238E27FC236}">
                <a16:creationId xmlns:a16="http://schemas.microsoft.com/office/drawing/2014/main" id="{3C8F6EEE-8B5A-93FA-F8FE-009D48058D7F}"/>
              </a:ext>
            </a:extLst>
          </p:cNvPr>
          <p:cNvSpPr/>
          <p:nvPr/>
        </p:nvSpPr>
        <p:spPr>
          <a:xfrm>
            <a:off x="8550595" y="3816207"/>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5"/>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1889" name="Полилиния: фигура 1888">
            <a:extLst>
              <a:ext uri="{FF2B5EF4-FFF2-40B4-BE49-F238E27FC236}">
                <a16:creationId xmlns:a16="http://schemas.microsoft.com/office/drawing/2014/main" id="{EDF40EF7-3DE8-C72F-C3AF-BB3F9F043B3E}"/>
              </a:ext>
            </a:extLst>
          </p:cNvPr>
          <p:cNvSpPr/>
          <p:nvPr/>
        </p:nvSpPr>
        <p:spPr>
          <a:xfrm>
            <a:off x="8482968" y="3849163"/>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1890" name="Полилиния: фигура 1889">
            <a:extLst>
              <a:ext uri="{FF2B5EF4-FFF2-40B4-BE49-F238E27FC236}">
                <a16:creationId xmlns:a16="http://schemas.microsoft.com/office/drawing/2014/main" id="{A01D4132-A782-A8EB-C813-66940418348F}"/>
              </a:ext>
            </a:extLst>
          </p:cNvPr>
          <p:cNvSpPr/>
          <p:nvPr/>
        </p:nvSpPr>
        <p:spPr>
          <a:xfrm>
            <a:off x="8482968" y="3849163"/>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1891" name="Полилиния: фигура 1890">
            <a:extLst>
              <a:ext uri="{FF2B5EF4-FFF2-40B4-BE49-F238E27FC236}">
                <a16:creationId xmlns:a16="http://schemas.microsoft.com/office/drawing/2014/main" id="{DA0B01BF-C256-CA2F-7371-4B83C9CF0BAC}"/>
              </a:ext>
            </a:extLst>
          </p:cNvPr>
          <p:cNvSpPr/>
          <p:nvPr/>
        </p:nvSpPr>
        <p:spPr>
          <a:xfrm>
            <a:off x="8515258" y="388354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92" name="Полилиния: фигура 1891">
            <a:extLst>
              <a:ext uri="{FF2B5EF4-FFF2-40B4-BE49-F238E27FC236}">
                <a16:creationId xmlns:a16="http://schemas.microsoft.com/office/drawing/2014/main" id="{89C0BC9E-F1F5-FA24-814A-D85912E6D1E2}"/>
              </a:ext>
            </a:extLst>
          </p:cNvPr>
          <p:cNvSpPr/>
          <p:nvPr/>
        </p:nvSpPr>
        <p:spPr>
          <a:xfrm>
            <a:off x="8515258" y="388354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93" name="Полилиния: фигура 1892">
            <a:extLst>
              <a:ext uri="{FF2B5EF4-FFF2-40B4-BE49-F238E27FC236}">
                <a16:creationId xmlns:a16="http://schemas.microsoft.com/office/drawing/2014/main" id="{3B2C3FD2-299A-3BCF-3744-AA98D53D7CC2}"/>
              </a:ext>
            </a:extLst>
          </p:cNvPr>
          <p:cNvSpPr/>
          <p:nvPr/>
        </p:nvSpPr>
        <p:spPr>
          <a:xfrm>
            <a:off x="8585362" y="3842781"/>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894" name="Полилиния: фигура 1893">
            <a:extLst>
              <a:ext uri="{FF2B5EF4-FFF2-40B4-BE49-F238E27FC236}">
                <a16:creationId xmlns:a16="http://schemas.microsoft.com/office/drawing/2014/main" id="{E8D29C4D-FAE0-79AA-C0B4-592BDF8035CF}"/>
              </a:ext>
            </a:extLst>
          </p:cNvPr>
          <p:cNvSpPr/>
          <p:nvPr/>
        </p:nvSpPr>
        <p:spPr>
          <a:xfrm>
            <a:off x="8585362" y="3842781"/>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895" name="Полилиния: фигура 1894">
            <a:extLst>
              <a:ext uri="{FF2B5EF4-FFF2-40B4-BE49-F238E27FC236}">
                <a16:creationId xmlns:a16="http://schemas.microsoft.com/office/drawing/2014/main" id="{82EC788E-7A1B-6D28-3B9F-CE40AD575AAC}"/>
              </a:ext>
            </a:extLst>
          </p:cNvPr>
          <p:cNvSpPr/>
          <p:nvPr/>
        </p:nvSpPr>
        <p:spPr>
          <a:xfrm>
            <a:off x="8534117" y="3854307"/>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96" name="Полилиния: фигура 1895">
            <a:extLst>
              <a:ext uri="{FF2B5EF4-FFF2-40B4-BE49-F238E27FC236}">
                <a16:creationId xmlns:a16="http://schemas.microsoft.com/office/drawing/2014/main" id="{CFE8768E-4EEB-00AC-5427-029A058EC7DF}"/>
              </a:ext>
            </a:extLst>
          </p:cNvPr>
          <p:cNvSpPr/>
          <p:nvPr/>
        </p:nvSpPr>
        <p:spPr>
          <a:xfrm>
            <a:off x="8534117" y="3854307"/>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897" name="Полилиния: фигура 1896">
            <a:extLst>
              <a:ext uri="{FF2B5EF4-FFF2-40B4-BE49-F238E27FC236}">
                <a16:creationId xmlns:a16="http://schemas.microsoft.com/office/drawing/2014/main" id="{CF8FBAAD-88E8-EDAC-6916-107473C96824}"/>
              </a:ext>
            </a:extLst>
          </p:cNvPr>
          <p:cNvSpPr/>
          <p:nvPr/>
        </p:nvSpPr>
        <p:spPr>
          <a:xfrm>
            <a:off x="8534117" y="3902789"/>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898" name="Полилиния: фигура 1897">
            <a:extLst>
              <a:ext uri="{FF2B5EF4-FFF2-40B4-BE49-F238E27FC236}">
                <a16:creationId xmlns:a16="http://schemas.microsoft.com/office/drawing/2014/main" id="{76713953-DA28-3D45-B99B-AE9FE8E2F16C}"/>
              </a:ext>
            </a:extLst>
          </p:cNvPr>
          <p:cNvSpPr/>
          <p:nvPr/>
        </p:nvSpPr>
        <p:spPr>
          <a:xfrm>
            <a:off x="8534117" y="3902789"/>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899" name="Полилиния: фигура 1898">
            <a:extLst>
              <a:ext uri="{FF2B5EF4-FFF2-40B4-BE49-F238E27FC236}">
                <a16:creationId xmlns:a16="http://schemas.microsoft.com/office/drawing/2014/main" id="{ABC8DC1C-99FE-168F-8B24-ABCA2C1643BD}"/>
              </a:ext>
            </a:extLst>
          </p:cNvPr>
          <p:cNvSpPr/>
          <p:nvPr/>
        </p:nvSpPr>
        <p:spPr>
          <a:xfrm>
            <a:off x="8452774" y="3894979"/>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1900" name="Полилиния: фигура 1899">
            <a:extLst>
              <a:ext uri="{FF2B5EF4-FFF2-40B4-BE49-F238E27FC236}">
                <a16:creationId xmlns:a16="http://schemas.microsoft.com/office/drawing/2014/main" id="{D909D383-A226-DFE3-57B5-7DE67E9351C1}"/>
              </a:ext>
            </a:extLst>
          </p:cNvPr>
          <p:cNvSpPr/>
          <p:nvPr/>
        </p:nvSpPr>
        <p:spPr>
          <a:xfrm>
            <a:off x="8452774" y="3894979"/>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1901" name="Полилиния: фигура 1900">
            <a:extLst>
              <a:ext uri="{FF2B5EF4-FFF2-40B4-BE49-F238E27FC236}">
                <a16:creationId xmlns:a16="http://schemas.microsoft.com/office/drawing/2014/main" id="{4A8E5A79-A708-B525-E0DE-926E3EC6CD4C}"/>
              </a:ext>
            </a:extLst>
          </p:cNvPr>
          <p:cNvSpPr/>
          <p:nvPr/>
        </p:nvSpPr>
        <p:spPr>
          <a:xfrm>
            <a:off x="8452774" y="3923554"/>
            <a:ext cx="45433" cy="43910"/>
          </a:xfrm>
          <a:custGeom>
            <a:avLst/>
            <a:gdLst>
              <a:gd name="connsiteX0" fmla="*/ 45434 w 45433"/>
              <a:gd name="connsiteY0" fmla="*/ 0 h 43910"/>
              <a:gd name="connsiteX1" fmla="*/ 0 w 45433"/>
              <a:gd name="connsiteY1" fmla="*/ 26861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1"/>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902" name="Полилиния: фигура 1901">
            <a:extLst>
              <a:ext uri="{FF2B5EF4-FFF2-40B4-BE49-F238E27FC236}">
                <a16:creationId xmlns:a16="http://schemas.microsoft.com/office/drawing/2014/main" id="{A42A7968-31C9-BBA0-2C7E-BCD1DA44C156}"/>
              </a:ext>
            </a:extLst>
          </p:cNvPr>
          <p:cNvSpPr/>
          <p:nvPr/>
        </p:nvSpPr>
        <p:spPr>
          <a:xfrm>
            <a:off x="8452774" y="3923554"/>
            <a:ext cx="45433" cy="43910"/>
          </a:xfrm>
          <a:custGeom>
            <a:avLst/>
            <a:gdLst>
              <a:gd name="connsiteX0" fmla="*/ 0 w 45433"/>
              <a:gd name="connsiteY0" fmla="*/ 26861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1"/>
                </a:moveTo>
                <a:lnTo>
                  <a:pt x="0" y="43910"/>
                </a:lnTo>
                <a:lnTo>
                  <a:pt x="45434" y="17050"/>
                </a:lnTo>
                <a:lnTo>
                  <a:pt x="45434"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1903" name="Полилиния: фигура 1902">
            <a:extLst>
              <a:ext uri="{FF2B5EF4-FFF2-40B4-BE49-F238E27FC236}">
                <a16:creationId xmlns:a16="http://schemas.microsoft.com/office/drawing/2014/main" id="{7FD62FA9-98AD-68FE-C6F0-B33835D2067E}"/>
              </a:ext>
            </a:extLst>
          </p:cNvPr>
          <p:cNvSpPr/>
          <p:nvPr/>
        </p:nvSpPr>
        <p:spPr>
          <a:xfrm>
            <a:off x="8585362" y="3891645"/>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904" name="Полилиния: фигура 1903">
            <a:extLst>
              <a:ext uri="{FF2B5EF4-FFF2-40B4-BE49-F238E27FC236}">
                <a16:creationId xmlns:a16="http://schemas.microsoft.com/office/drawing/2014/main" id="{7EAE0672-0722-9382-3650-05E3B56811E9}"/>
              </a:ext>
            </a:extLst>
          </p:cNvPr>
          <p:cNvSpPr/>
          <p:nvPr/>
        </p:nvSpPr>
        <p:spPr>
          <a:xfrm>
            <a:off x="8585362" y="3891645"/>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1905" name="Полилиния: фигура 1904">
            <a:extLst>
              <a:ext uri="{FF2B5EF4-FFF2-40B4-BE49-F238E27FC236}">
                <a16:creationId xmlns:a16="http://schemas.microsoft.com/office/drawing/2014/main" id="{E6870293-1618-F0F0-FBFC-DF6CBCFA4B8F}"/>
              </a:ext>
            </a:extLst>
          </p:cNvPr>
          <p:cNvSpPr/>
          <p:nvPr/>
        </p:nvSpPr>
        <p:spPr>
          <a:xfrm>
            <a:off x="8452774" y="3931840"/>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906" name="Полилиния: фигура 1905">
            <a:extLst>
              <a:ext uri="{FF2B5EF4-FFF2-40B4-BE49-F238E27FC236}">
                <a16:creationId xmlns:a16="http://schemas.microsoft.com/office/drawing/2014/main" id="{FEC6E8E4-6D48-DD5B-D3A9-9AEA62146908}"/>
              </a:ext>
            </a:extLst>
          </p:cNvPr>
          <p:cNvSpPr/>
          <p:nvPr/>
        </p:nvSpPr>
        <p:spPr>
          <a:xfrm>
            <a:off x="8452774" y="3931840"/>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1907" name="Полилиния: фигура 1906">
            <a:extLst>
              <a:ext uri="{FF2B5EF4-FFF2-40B4-BE49-F238E27FC236}">
                <a16:creationId xmlns:a16="http://schemas.microsoft.com/office/drawing/2014/main" id="{6D2B4CE1-EAFD-20F5-D875-6C0E6B29D8F1}"/>
              </a:ext>
            </a:extLst>
          </p:cNvPr>
          <p:cNvSpPr/>
          <p:nvPr/>
        </p:nvSpPr>
        <p:spPr>
          <a:xfrm>
            <a:off x="8534117" y="4154344"/>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1908" name="Полилиния: фигура 1907">
            <a:extLst>
              <a:ext uri="{FF2B5EF4-FFF2-40B4-BE49-F238E27FC236}">
                <a16:creationId xmlns:a16="http://schemas.microsoft.com/office/drawing/2014/main" id="{A101182A-6DB8-4FA8-0E4D-953CA6FC072B}"/>
              </a:ext>
            </a:extLst>
          </p:cNvPr>
          <p:cNvSpPr/>
          <p:nvPr/>
        </p:nvSpPr>
        <p:spPr>
          <a:xfrm>
            <a:off x="8534117" y="4154344"/>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1909" name="Полилиния: фигура 1908">
            <a:extLst>
              <a:ext uri="{FF2B5EF4-FFF2-40B4-BE49-F238E27FC236}">
                <a16:creationId xmlns:a16="http://schemas.microsoft.com/office/drawing/2014/main" id="{10B4B034-904F-F3CE-BCBC-B977CDF3C463}"/>
              </a:ext>
            </a:extLst>
          </p:cNvPr>
          <p:cNvSpPr/>
          <p:nvPr/>
        </p:nvSpPr>
        <p:spPr>
          <a:xfrm>
            <a:off x="8452774" y="4175109"/>
            <a:ext cx="45433" cy="43910"/>
          </a:xfrm>
          <a:custGeom>
            <a:avLst/>
            <a:gdLst>
              <a:gd name="connsiteX0" fmla="*/ 45434 w 45433"/>
              <a:gd name="connsiteY0" fmla="*/ 0 h 43910"/>
              <a:gd name="connsiteX1" fmla="*/ 0 w 45433"/>
              <a:gd name="connsiteY1" fmla="*/ 26860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0"/>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1910" name="Полилиния: фигура 1909">
            <a:extLst>
              <a:ext uri="{FF2B5EF4-FFF2-40B4-BE49-F238E27FC236}">
                <a16:creationId xmlns:a16="http://schemas.microsoft.com/office/drawing/2014/main" id="{9E298DB6-B837-4100-34AD-CEBE1181DC81}"/>
              </a:ext>
            </a:extLst>
          </p:cNvPr>
          <p:cNvSpPr/>
          <p:nvPr/>
        </p:nvSpPr>
        <p:spPr>
          <a:xfrm>
            <a:off x="8452774" y="4175109"/>
            <a:ext cx="45433" cy="43910"/>
          </a:xfrm>
          <a:custGeom>
            <a:avLst/>
            <a:gdLst>
              <a:gd name="connsiteX0" fmla="*/ 0 w 45433"/>
              <a:gd name="connsiteY0" fmla="*/ 26860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0"/>
                </a:moveTo>
                <a:lnTo>
                  <a:pt x="0" y="43910"/>
                </a:lnTo>
                <a:lnTo>
                  <a:pt x="45434" y="17050"/>
                </a:lnTo>
                <a:lnTo>
                  <a:pt x="45434"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1911" name="Полилиния: фигура 1910">
            <a:extLst>
              <a:ext uri="{FF2B5EF4-FFF2-40B4-BE49-F238E27FC236}">
                <a16:creationId xmlns:a16="http://schemas.microsoft.com/office/drawing/2014/main" id="{A36BBE8C-711D-B878-1B2E-E3ED22DC652E}"/>
              </a:ext>
            </a:extLst>
          </p:cNvPr>
          <p:cNvSpPr/>
          <p:nvPr/>
        </p:nvSpPr>
        <p:spPr>
          <a:xfrm>
            <a:off x="8585362" y="4143295"/>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1912" name="Полилиния: фигура 1911">
            <a:extLst>
              <a:ext uri="{FF2B5EF4-FFF2-40B4-BE49-F238E27FC236}">
                <a16:creationId xmlns:a16="http://schemas.microsoft.com/office/drawing/2014/main" id="{043BFC45-83FA-3D27-F59F-C85E28EBF27C}"/>
              </a:ext>
            </a:extLst>
          </p:cNvPr>
          <p:cNvSpPr/>
          <p:nvPr/>
        </p:nvSpPr>
        <p:spPr>
          <a:xfrm>
            <a:off x="8585362" y="4143295"/>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1913" name="Полилиния: фигура 1912">
            <a:extLst>
              <a:ext uri="{FF2B5EF4-FFF2-40B4-BE49-F238E27FC236}">
                <a16:creationId xmlns:a16="http://schemas.microsoft.com/office/drawing/2014/main" id="{6027B3F8-B8DA-B906-AC17-AC11515F1E14}"/>
              </a:ext>
            </a:extLst>
          </p:cNvPr>
          <p:cNvSpPr/>
          <p:nvPr/>
        </p:nvSpPr>
        <p:spPr>
          <a:xfrm>
            <a:off x="8452774" y="4183396"/>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1914" name="Полилиния: фигура 1913">
            <a:extLst>
              <a:ext uri="{FF2B5EF4-FFF2-40B4-BE49-F238E27FC236}">
                <a16:creationId xmlns:a16="http://schemas.microsoft.com/office/drawing/2014/main" id="{CCB4651B-0B69-E19D-4D18-EC83D49B120B}"/>
              </a:ext>
            </a:extLst>
          </p:cNvPr>
          <p:cNvSpPr/>
          <p:nvPr/>
        </p:nvSpPr>
        <p:spPr>
          <a:xfrm>
            <a:off x="8452774" y="4183396"/>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1915" name="Полилиния: фигура 1914">
            <a:extLst>
              <a:ext uri="{FF2B5EF4-FFF2-40B4-BE49-F238E27FC236}">
                <a16:creationId xmlns:a16="http://schemas.microsoft.com/office/drawing/2014/main" id="{6A760F2B-FE9F-204A-85C8-3FA4E13DCFC5}"/>
              </a:ext>
            </a:extLst>
          </p:cNvPr>
          <p:cNvSpPr/>
          <p:nvPr/>
        </p:nvSpPr>
        <p:spPr>
          <a:xfrm>
            <a:off x="8241223" y="3773630"/>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916" name="Полилиния: фигура 1915">
            <a:extLst>
              <a:ext uri="{FF2B5EF4-FFF2-40B4-BE49-F238E27FC236}">
                <a16:creationId xmlns:a16="http://schemas.microsoft.com/office/drawing/2014/main" id="{990A9E3B-E06F-732B-9AFC-2CB06BF7C401}"/>
              </a:ext>
            </a:extLst>
          </p:cNvPr>
          <p:cNvSpPr/>
          <p:nvPr/>
        </p:nvSpPr>
        <p:spPr>
          <a:xfrm>
            <a:off x="8241223" y="3773630"/>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17" name="Полилиния: фигура 1916">
            <a:extLst>
              <a:ext uri="{FF2B5EF4-FFF2-40B4-BE49-F238E27FC236}">
                <a16:creationId xmlns:a16="http://schemas.microsoft.com/office/drawing/2014/main" id="{E6F3D66A-AB85-8BBE-4472-1933CDA6DBD8}"/>
              </a:ext>
            </a:extLst>
          </p:cNvPr>
          <p:cNvSpPr/>
          <p:nvPr/>
        </p:nvSpPr>
        <p:spPr>
          <a:xfrm>
            <a:off x="8241223" y="3809634"/>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918" name="Полилиния: фигура 1917">
            <a:extLst>
              <a:ext uri="{FF2B5EF4-FFF2-40B4-BE49-F238E27FC236}">
                <a16:creationId xmlns:a16="http://schemas.microsoft.com/office/drawing/2014/main" id="{84D4FF3D-E919-37BE-72B1-0EFB04EC2B57}"/>
              </a:ext>
            </a:extLst>
          </p:cNvPr>
          <p:cNvSpPr/>
          <p:nvPr/>
        </p:nvSpPr>
        <p:spPr>
          <a:xfrm>
            <a:off x="8241223" y="3809634"/>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19" name="Полилиния: фигура 1918">
            <a:extLst>
              <a:ext uri="{FF2B5EF4-FFF2-40B4-BE49-F238E27FC236}">
                <a16:creationId xmlns:a16="http://schemas.microsoft.com/office/drawing/2014/main" id="{39BADF64-DCC3-2344-2D50-6F9A409C4DFA}"/>
              </a:ext>
            </a:extLst>
          </p:cNvPr>
          <p:cNvSpPr/>
          <p:nvPr/>
        </p:nvSpPr>
        <p:spPr>
          <a:xfrm>
            <a:off x="8241223" y="3897931"/>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920" name="Полилиния: фигура 1919">
            <a:extLst>
              <a:ext uri="{FF2B5EF4-FFF2-40B4-BE49-F238E27FC236}">
                <a16:creationId xmlns:a16="http://schemas.microsoft.com/office/drawing/2014/main" id="{AB661FDD-2CC7-E569-9F1A-31AFB73473E8}"/>
              </a:ext>
            </a:extLst>
          </p:cNvPr>
          <p:cNvSpPr/>
          <p:nvPr/>
        </p:nvSpPr>
        <p:spPr>
          <a:xfrm>
            <a:off x="8241223" y="3897931"/>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21" name="Полилиния: фигура 1920">
            <a:extLst>
              <a:ext uri="{FF2B5EF4-FFF2-40B4-BE49-F238E27FC236}">
                <a16:creationId xmlns:a16="http://schemas.microsoft.com/office/drawing/2014/main" id="{33C585CB-CFCB-2084-635D-56743A97100B}"/>
              </a:ext>
            </a:extLst>
          </p:cNvPr>
          <p:cNvSpPr/>
          <p:nvPr/>
        </p:nvSpPr>
        <p:spPr>
          <a:xfrm>
            <a:off x="8241223" y="3952129"/>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1922" name="Полилиния: фигура 1921">
            <a:extLst>
              <a:ext uri="{FF2B5EF4-FFF2-40B4-BE49-F238E27FC236}">
                <a16:creationId xmlns:a16="http://schemas.microsoft.com/office/drawing/2014/main" id="{A09CBDF7-A352-6368-83CF-6025AC643DE3}"/>
              </a:ext>
            </a:extLst>
          </p:cNvPr>
          <p:cNvSpPr/>
          <p:nvPr/>
        </p:nvSpPr>
        <p:spPr>
          <a:xfrm>
            <a:off x="8241223" y="3952129"/>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23" name="Полилиния: фигура 1922">
            <a:extLst>
              <a:ext uri="{FF2B5EF4-FFF2-40B4-BE49-F238E27FC236}">
                <a16:creationId xmlns:a16="http://schemas.microsoft.com/office/drawing/2014/main" id="{976689F2-ED11-4747-5817-0B18E9895515}"/>
              </a:ext>
            </a:extLst>
          </p:cNvPr>
          <p:cNvSpPr/>
          <p:nvPr/>
        </p:nvSpPr>
        <p:spPr>
          <a:xfrm>
            <a:off x="8241223" y="3986228"/>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1924" name="Полилиния: фигура 1923">
            <a:extLst>
              <a:ext uri="{FF2B5EF4-FFF2-40B4-BE49-F238E27FC236}">
                <a16:creationId xmlns:a16="http://schemas.microsoft.com/office/drawing/2014/main" id="{FA53D211-0EFD-E508-941A-25D46CBFE885}"/>
              </a:ext>
            </a:extLst>
          </p:cNvPr>
          <p:cNvSpPr/>
          <p:nvPr/>
        </p:nvSpPr>
        <p:spPr>
          <a:xfrm>
            <a:off x="8241223" y="3986228"/>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25" name="Полилиния: фигура 1924">
            <a:extLst>
              <a:ext uri="{FF2B5EF4-FFF2-40B4-BE49-F238E27FC236}">
                <a16:creationId xmlns:a16="http://schemas.microsoft.com/office/drawing/2014/main" id="{AC09A383-4091-5AD9-6FBA-F9C39EAA1906}"/>
              </a:ext>
            </a:extLst>
          </p:cNvPr>
          <p:cNvSpPr/>
          <p:nvPr/>
        </p:nvSpPr>
        <p:spPr>
          <a:xfrm>
            <a:off x="8241223" y="4074430"/>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1926" name="Полилиния: фигура 1925">
            <a:extLst>
              <a:ext uri="{FF2B5EF4-FFF2-40B4-BE49-F238E27FC236}">
                <a16:creationId xmlns:a16="http://schemas.microsoft.com/office/drawing/2014/main" id="{1EF0881B-57ED-5CE0-CEEF-F4B2445F9303}"/>
              </a:ext>
            </a:extLst>
          </p:cNvPr>
          <p:cNvSpPr/>
          <p:nvPr/>
        </p:nvSpPr>
        <p:spPr>
          <a:xfrm>
            <a:off x="8241223" y="4074430"/>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27" name="Полилиния: фигура 1926">
            <a:extLst>
              <a:ext uri="{FF2B5EF4-FFF2-40B4-BE49-F238E27FC236}">
                <a16:creationId xmlns:a16="http://schemas.microsoft.com/office/drawing/2014/main" id="{64706B2D-7F9C-BAD9-4613-817B188B6E64}"/>
              </a:ext>
            </a:extLst>
          </p:cNvPr>
          <p:cNvSpPr/>
          <p:nvPr/>
        </p:nvSpPr>
        <p:spPr>
          <a:xfrm>
            <a:off x="8241223" y="4125388"/>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1928" name="Полилиния: фигура 1927">
            <a:extLst>
              <a:ext uri="{FF2B5EF4-FFF2-40B4-BE49-F238E27FC236}">
                <a16:creationId xmlns:a16="http://schemas.microsoft.com/office/drawing/2014/main" id="{DFB6A647-16C4-642E-EF8C-0127C26C2268}"/>
              </a:ext>
            </a:extLst>
          </p:cNvPr>
          <p:cNvSpPr/>
          <p:nvPr/>
        </p:nvSpPr>
        <p:spPr>
          <a:xfrm>
            <a:off x="8241223" y="4125388"/>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1929" name="Полилиния: фигура 1928">
            <a:extLst>
              <a:ext uri="{FF2B5EF4-FFF2-40B4-BE49-F238E27FC236}">
                <a16:creationId xmlns:a16="http://schemas.microsoft.com/office/drawing/2014/main" id="{20270CDE-8C9C-2700-C6A1-AED2720CBE10}"/>
              </a:ext>
            </a:extLst>
          </p:cNvPr>
          <p:cNvSpPr/>
          <p:nvPr/>
        </p:nvSpPr>
        <p:spPr>
          <a:xfrm>
            <a:off x="8252463" y="3565414"/>
            <a:ext cx="339185" cy="213074"/>
          </a:xfrm>
          <a:custGeom>
            <a:avLst/>
            <a:gdLst>
              <a:gd name="connsiteX0" fmla="*/ 336709 w 339185"/>
              <a:gd name="connsiteY0" fmla="*/ 103537 h 213074"/>
              <a:gd name="connsiteX1" fmla="*/ 337090 w 339185"/>
              <a:gd name="connsiteY1" fmla="*/ 103156 h 213074"/>
              <a:gd name="connsiteX2" fmla="*/ 336709 w 339185"/>
              <a:gd name="connsiteY2" fmla="*/ 103537 h 213074"/>
              <a:gd name="connsiteX3" fmla="*/ 335852 w 339185"/>
              <a:gd name="connsiteY3" fmla="*/ 104203 h 213074"/>
              <a:gd name="connsiteX4" fmla="*/ 336137 w 339185"/>
              <a:gd name="connsiteY4" fmla="*/ 104013 h 213074"/>
              <a:gd name="connsiteX5" fmla="*/ 335852 w 339185"/>
              <a:gd name="connsiteY5" fmla="*/ 104203 h 213074"/>
              <a:gd name="connsiteX6" fmla="*/ 338042 w 339185"/>
              <a:gd name="connsiteY6" fmla="*/ 102013 h 213074"/>
              <a:gd name="connsiteX7" fmla="*/ 338328 w 339185"/>
              <a:gd name="connsiteY7" fmla="*/ 101632 h 213074"/>
              <a:gd name="connsiteX8" fmla="*/ 338042 w 339185"/>
              <a:gd name="connsiteY8" fmla="*/ 102013 h 213074"/>
              <a:gd name="connsiteX9" fmla="*/ 337471 w 339185"/>
              <a:gd name="connsiteY9" fmla="*/ 102775 h 213074"/>
              <a:gd name="connsiteX10" fmla="*/ 337757 w 339185"/>
              <a:gd name="connsiteY10" fmla="*/ 102394 h 213074"/>
              <a:gd name="connsiteX11" fmla="*/ 337471 w 339185"/>
              <a:gd name="connsiteY11" fmla="*/ 102775 h 213074"/>
              <a:gd name="connsiteX12" fmla="*/ 338900 w 339185"/>
              <a:gd name="connsiteY12" fmla="*/ 100393 h 213074"/>
              <a:gd name="connsiteX13" fmla="*/ 338995 w 339185"/>
              <a:gd name="connsiteY13" fmla="*/ 100012 h 213074"/>
              <a:gd name="connsiteX14" fmla="*/ 338900 w 339185"/>
              <a:gd name="connsiteY14" fmla="*/ 100393 h 213074"/>
              <a:gd name="connsiteX15" fmla="*/ 339090 w 339185"/>
              <a:gd name="connsiteY15" fmla="*/ 99536 h 213074"/>
              <a:gd name="connsiteX16" fmla="*/ 339185 w 339185"/>
              <a:gd name="connsiteY16" fmla="*/ 99155 h 213074"/>
              <a:gd name="connsiteX17" fmla="*/ 339090 w 339185"/>
              <a:gd name="connsiteY17" fmla="*/ 99536 h 213074"/>
              <a:gd name="connsiteX18" fmla="*/ 338518 w 339185"/>
              <a:gd name="connsiteY18" fmla="*/ 101155 h 213074"/>
              <a:gd name="connsiteX19" fmla="*/ 338709 w 339185"/>
              <a:gd name="connsiteY19" fmla="*/ 100870 h 213074"/>
              <a:gd name="connsiteX20" fmla="*/ 338518 w 339185"/>
              <a:gd name="connsiteY20" fmla="*/ 101155 h 213074"/>
              <a:gd name="connsiteX21" fmla="*/ 667 w 339185"/>
              <a:gd name="connsiteY21" fmla="*/ 100679 h 213074"/>
              <a:gd name="connsiteX22" fmla="*/ 667 w 339185"/>
              <a:gd name="connsiteY22" fmla="*/ 100870 h 213074"/>
              <a:gd name="connsiteX23" fmla="*/ 667 w 339185"/>
              <a:gd name="connsiteY23" fmla="*/ 100679 h 213074"/>
              <a:gd name="connsiteX24" fmla="*/ 3048 w 339185"/>
              <a:gd name="connsiteY24" fmla="*/ 103822 h 213074"/>
              <a:gd name="connsiteX25" fmla="*/ 3239 w 339185"/>
              <a:gd name="connsiteY25" fmla="*/ 104013 h 213074"/>
              <a:gd name="connsiteX26" fmla="*/ 3048 w 339185"/>
              <a:gd name="connsiteY26" fmla="*/ 103822 h 213074"/>
              <a:gd name="connsiteX27" fmla="*/ 2000 w 339185"/>
              <a:gd name="connsiteY27" fmla="*/ 102870 h 213074"/>
              <a:gd name="connsiteX28" fmla="*/ 2286 w 339185"/>
              <a:gd name="connsiteY28" fmla="*/ 103156 h 213074"/>
              <a:gd name="connsiteX29" fmla="*/ 2000 w 339185"/>
              <a:gd name="connsiteY29" fmla="*/ 102870 h 213074"/>
              <a:gd name="connsiteX30" fmla="*/ 381 w 339185"/>
              <a:gd name="connsiteY30" fmla="*/ 99727 h 213074"/>
              <a:gd name="connsiteX31" fmla="*/ 381 w 339185"/>
              <a:gd name="connsiteY31" fmla="*/ 100012 h 213074"/>
              <a:gd name="connsiteX32" fmla="*/ 381 w 339185"/>
              <a:gd name="connsiteY32" fmla="*/ 99727 h 213074"/>
              <a:gd name="connsiteX33" fmla="*/ 286 w 339185"/>
              <a:gd name="connsiteY33" fmla="*/ 98870 h 213074"/>
              <a:gd name="connsiteX34" fmla="*/ 286 w 339185"/>
              <a:gd name="connsiteY34" fmla="*/ 98774 h 213074"/>
              <a:gd name="connsiteX35" fmla="*/ 0 w 339185"/>
              <a:gd name="connsiteY35" fmla="*/ 114300 h 213074"/>
              <a:gd name="connsiteX36" fmla="*/ 95 w 339185"/>
              <a:gd name="connsiteY36" fmla="*/ 115253 h 213074"/>
              <a:gd name="connsiteX37" fmla="*/ 191 w 339185"/>
              <a:gd name="connsiteY37" fmla="*/ 115538 h 213074"/>
              <a:gd name="connsiteX38" fmla="*/ 381 w 339185"/>
              <a:gd name="connsiteY38" fmla="*/ 116205 h 213074"/>
              <a:gd name="connsiteX39" fmla="*/ 476 w 339185"/>
              <a:gd name="connsiteY39" fmla="*/ 116395 h 213074"/>
              <a:gd name="connsiteX40" fmla="*/ 571 w 339185"/>
              <a:gd name="connsiteY40" fmla="*/ 116491 h 213074"/>
              <a:gd name="connsiteX41" fmla="*/ 952 w 339185"/>
              <a:gd name="connsiteY41" fmla="*/ 117348 h 213074"/>
              <a:gd name="connsiteX42" fmla="*/ 1048 w 339185"/>
              <a:gd name="connsiteY42" fmla="*/ 117538 h 213074"/>
              <a:gd name="connsiteX43" fmla="*/ 1810 w 339185"/>
              <a:gd name="connsiteY43" fmla="*/ 118396 h 213074"/>
              <a:gd name="connsiteX44" fmla="*/ 2000 w 339185"/>
              <a:gd name="connsiteY44" fmla="*/ 118682 h 213074"/>
              <a:gd name="connsiteX45" fmla="*/ 2857 w 339185"/>
              <a:gd name="connsiteY45" fmla="*/ 119348 h 213074"/>
              <a:gd name="connsiteX46" fmla="*/ 3143 w 339185"/>
              <a:gd name="connsiteY46" fmla="*/ 119539 h 213074"/>
              <a:gd name="connsiteX47" fmla="*/ 4286 w 339185"/>
              <a:gd name="connsiteY47" fmla="*/ 120396 h 213074"/>
              <a:gd name="connsiteX48" fmla="*/ 158496 w 339185"/>
              <a:gd name="connsiteY48" fmla="*/ 210503 h 213074"/>
              <a:gd name="connsiteX49" fmla="*/ 160782 w 339185"/>
              <a:gd name="connsiteY49" fmla="*/ 211645 h 213074"/>
              <a:gd name="connsiteX50" fmla="*/ 161734 w 339185"/>
              <a:gd name="connsiteY50" fmla="*/ 211931 h 213074"/>
              <a:gd name="connsiteX51" fmla="*/ 163449 w 339185"/>
              <a:gd name="connsiteY51" fmla="*/ 212408 h 213074"/>
              <a:gd name="connsiteX52" fmla="*/ 164497 w 339185"/>
              <a:gd name="connsiteY52" fmla="*/ 212598 h 213074"/>
              <a:gd name="connsiteX53" fmla="*/ 166211 w 339185"/>
              <a:gd name="connsiteY53" fmla="*/ 212884 h 213074"/>
              <a:gd name="connsiteX54" fmla="*/ 167450 w 339185"/>
              <a:gd name="connsiteY54" fmla="*/ 212979 h 213074"/>
              <a:gd name="connsiteX55" fmla="*/ 169069 w 339185"/>
              <a:gd name="connsiteY55" fmla="*/ 212979 h 213074"/>
              <a:gd name="connsiteX56" fmla="*/ 169164 w 339185"/>
              <a:gd name="connsiteY56" fmla="*/ 213074 h 213074"/>
              <a:gd name="connsiteX57" fmla="*/ 170688 w 339185"/>
              <a:gd name="connsiteY57" fmla="*/ 212979 h 213074"/>
              <a:gd name="connsiteX58" fmla="*/ 171831 w 339185"/>
              <a:gd name="connsiteY58" fmla="*/ 212884 h 213074"/>
              <a:gd name="connsiteX59" fmla="*/ 173450 w 339185"/>
              <a:gd name="connsiteY59" fmla="*/ 212598 h 213074"/>
              <a:gd name="connsiteX60" fmla="*/ 174593 w 339185"/>
              <a:gd name="connsiteY60" fmla="*/ 212408 h 213074"/>
              <a:gd name="connsiteX61" fmla="*/ 176308 w 339185"/>
              <a:gd name="connsiteY61" fmla="*/ 211836 h 213074"/>
              <a:gd name="connsiteX62" fmla="*/ 177165 w 339185"/>
              <a:gd name="connsiteY62" fmla="*/ 211645 h 213074"/>
              <a:gd name="connsiteX63" fmla="*/ 179451 w 339185"/>
              <a:gd name="connsiteY63" fmla="*/ 210503 h 213074"/>
              <a:gd name="connsiteX64" fmla="*/ 334613 w 339185"/>
              <a:gd name="connsiteY64" fmla="*/ 120396 h 213074"/>
              <a:gd name="connsiteX65" fmla="*/ 338995 w 339185"/>
              <a:gd name="connsiteY65" fmla="*/ 114205 h 213074"/>
              <a:gd name="connsiteX66" fmla="*/ 339185 w 339185"/>
              <a:gd name="connsiteY66" fmla="*/ 98679 h 213074"/>
              <a:gd name="connsiteX67" fmla="*/ 334899 w 339185"/>
              <a:gd name="connsiteY67" fmla="*/ 92678 h 213074"/>
              <a:gd name="connsiteX68" fmla="*/ 180689 w 339185"/>
              <a:gd name="connsiteY68" fmla="*/ 2572 h 213074"/>
              <a:gd name="connsiteX69" fmla="*/ 159734 w 339185"/>
              <a:gd name="connsiteY69" fmla="*/ 2572 h 213074"/>
              <a:gd name="connsiteX70" fmla="*/ 4667 w 339185"/>
              <a:gd name="connsiteY70" fmla="*/ 92678 h 213074"/>
              <a:gd name="connsiteX71" fmla="*/ 286 w 339185"/>
              <a:gd name="connsiteY71" fmla="*/ 98870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74">
                <a:moveTo>
                  <a:pt x="336709" y="103537"/>
                </a:moveTo>
                <a:lnTo>
                  <a:pt x="337090" y="103156"/>
                </a:lnTo>
                <a:lnTo>
                  <a:pt x="336709" y="103537"/>
                </a:lnTo>
                <a:close/>
                <a:moveTo>
                  <a:pt x="335852" y="104203"/>
                </a:moveTo>
                <a:lnTo>
                  <a:pt x="336137" y="104013"/>
                </a:lnTo>
                <a:lnTo>
                  <a:pt x="335852" y="104203"/>
                </a:lnTo>
                <a:close/>
                <a:moveTo>
                  <a:pt x="338042" y="102013"/>
                </a:moveTo>
                <a:lnTo>
                  <a:pt x="338328" y="101632"/>
                </a:lnTo>
                <a:lnTo>
                  <a:pt x="338042" y="102013"/>
                </a:lnTo>
                <a:close/>
                <a:moveTo>
                  <a:pt x="337471" y="102775"/>
                </a:moveTo>
                <a:lnTo>
                  <a:pt x="337757" y="102394"/>
                </a:lnTo>
                <a:lnTo>
                  <a:pt x="337471" y="102775"/>
                </a:lnTo>
                <a:close/>
                <a:moveTo>
                  <a:pt x="338900" y="100393"/>
                </a:moveTo>
                <a:lnTo>
                  <a:pt x="338995" y="100012"/>
                </a:lnTo>
                <a:lnTo>
                  <a:pt x="338900" y="100393"/>
                </a:lnTo>
                <a:close/>
                <a:moveTo>
                  <a:pt x="339090" y="99536"/>
                </a:moveTo>
                <a:lnTo>
                  <a:pt x="339185" y="99155"/>
                </a:lnTo>
                <a:lnTo>
                  <a:pt x="339090" y="99536"/>
                </a:lnTo>
                <a:close/>
                <a:moveTo>
                  <a:pt x="338518" y="101155"/>
                </a:moveTo>
                <a:lnTo>
                  <a:pt x="338709" y="100870"/>
                </a:lnTo>
                <a:lnTo>
                  <a:pt x="338518" y="101155"/>
                </a:lnTo>
                <a:close/>
                <a:moveTo>
                  <a:pt x="667" y="100679"/>
                </a:moveTo>
                <a:lnTo>
                  <a:pt x="667" y="100870"/>
                </a:lnTo>
                <a:lnTo>
                  <a:pt x="667" y="100679"/>
                </a:lnTo>
                <a:close/>
                <a:moveTo>
                  <a:pt x="3048" y="103822"/>
                </a:moveTo>
                <a:lnTo>
                  <a:pt x="3239" y="104013"/>
                </a:lnTo>
                <a:lnTo>
                  <a:pt x="3048" y="103822"/>
                </a:lnTo>
                <a:close/>
                <a:moveTo>
                  <a:pt x="2000" y="102870"/>
                </a:moveTo>
                <a:lnTo>
                  <a:pt x="2286" y="103156"/>
                </a:lnTo>
                <a:lnTo>
                  <a:pt x="2000" y="102870"/>
                </a:lnTo>
                <a:close/>
                <a:moveTo>
                  <a:pt x="381" y="99727"/>
                </a:moveTo>
                <a:lnTo>
                  <a:pt x="381" y="100012"/>
                </a:lnTo>
                <a:lnTo>
                  <a:pt x="381" y="99727"/>
                </a:lnTo>
                <a:close/>
                <a:moveTo>
                  <a:pt x="286" y="98870"/>
                </a:moveTo>
                <a:lnTo>
                  <a:pt x="286" y="98774"/>
                </a:lnTo>
                <a:lnTo>
                  <a:pt x="0" y="114300"/>
                </a:lnTo>
                <a:lnTo>
                  <a:pt x="95" y="115253"/>
                </a:lnTo>
                <a:lnTo>
                  <a:pt x="191" y="115538"/>
                </a:lnTo>
                <a:lnTo>
                  <a:pt x="381" y="116205"/>
                </a:lnTo>
                <a:lnTo>
                  <a:pt x="476" y="116395"/>
                </a:lnTo>
                <a:lnTo>
                  <a:pt x="571" y="116491"/>
                </a:lnTo>
                <a:lnTo>
                  <a:pt x="952" y="117348"/>
                </a:lnTo>
                <a:lnTo>
                  <a:pt x="1048" y="117538"/>
                </a:lnTo>
                <a:lnTo>
                  <a:pt x="1810" y="118396"/>
                </a:lnTo>
                <a:lnTo>
                  <a:pt x="2000" y="118682"/>
                </a:lnTo>
                <a:lnTo>
                  <a:pt x="2857" y="119348"/>
                </a:lnTo>
                <a:lnTo>
                  <a:pt x="3143" y="119539"/>
                </a:lnTo>
                <a:cubicBezTo>
                  <a:pt x="3524" y="119824"/>
                  <a:pt x="3905" y="120110"/>
                  <a:pt x="4286" y="120396"/>
                </a:cubicBezTo>
                <a:lnTo>
                  <a:pt x="158496" y="210503"/>
                </a:lnTo>
                <a:cubicBezTo>
                  <a:pt x="159163" y="210883"/>
                  <a:pt x="160020" y="211264"/>
                  <a:pt x="160782" y="211645"/>
                </a:cubicBezTo>
                <a:lnTo>
                  <a:pt x="161734" y="211931"/>
                </a:lnTo>
                <a:cubicBezTo>
                  <a:pt x="162306" y="212122"/>
                  <a:pt x="162877" y="212312"/>
                  <a:pt x="163449" y="212408"/>
                </a:cubicBezTo>
                <a:lnTo>
                  <a:pt x="164497" y="212598"/>
                </a:lnTo>
                <a:cubicBezTo>
                  <a:pt x="165068" y="212693"/>
                  <a:pt x="165640" y="212788"/>
                  <a:pt x="166211" y="212884"/>
                </a:cubicBezTo>
                <a:lnTo>
                  <a:pt x="167450" y="212979"/>
                </a:lnTo>
                <a:cubicBezTo>
                  <a:pt x="168021" y="212979"/>
                  <a:pt x="168497" y="213074"/>
                  <a:pt x="169069" y="212979"/>
                </a:cubicBezTo>
                <a:lnTo>
                  <a:pt x="169164" y="213074"/>
                </a:lnTo>
                <a:cubicBezTo>
                  <a:pt x="169736" y="212979"/>
                  <a:pt x="170212" y="212979"/>
                  <a:pt x="170688" y="212979"/>
                </a:cubicBezTo>
                <a:lnTo>
                  <a:pt x="171831" y="212884"/>
                </a:lnTo>
                <a:cubicBezTo>
                  <a:pt x="172402" y="212788"/>
                  <a:pt x="172974" y="212693"/>
                  <a:pt x="173450" y="212598"/>
                </a:cubicBezTo>
                <a:lnTo>
                  <a:pt x="174593" y="212408"/>
                </a:lnTo>
                <a:cubicBezTo>
                  <a:pt x="175165" y="212217"/>
                  <a:pt x="175736" y="212026"/>
                  <a:pt x="176308" y="211836"/>
                </a:cubicBezTo>
                <a:lnTo>
                  <a:pt x="177165" y="211645"/>
                </a:lnTo>
                <a:cubicBezTo>
                  <a:pt x="177927" y="211264"/>
                  <a:pt x="178689" y="210883"/>
                  <a:pt x="179451" y="210503"/>
                </a:cubicBezTo>
                <a:lnTo>
                  <a:pt x="334613" y="120396"/>
                </a:lnTo>
                <a:cubicBezTo>
                  <a:pt x="337471" y="118682"/>
                  <a:pt x="338995" y="116491"/>
                  <a:pt x="338995" y="114205"/>
                </a:cubicBezTo>
                <a:lnTo>
                  <a:pt x="339185" y="98679"/>
                </a:lnTo>
                <a:cubicBezTo>
                  <a:pt x="339185" y="96488"/>
                  <a:pt x="337757" y="94297"/>
                  <a:pt x="334899" y="92678"/>
                </a:cubicBezTo>
                <a:lnTo>
                  <a:pt x="180689" y="2572"/>
                </a:lnTo>
                <a:cubicBezTo>
                  <a:pt x="174974" y="-857"/>
                  <a:pt x="165545" y="-857"/>
                  <a:pt x="159734" y="2572"/>
                </a:cubicBezTo>
                <a:lnTo>
                  <a:pt x="4667" y="92678"/>
                </a:lnTo>
                <a:cubicBezTo>
                  <a:pt x="1619" y="94393"/>
                  <a:pt x="191" y="96679"/>
                  <a:pt x="286" y="98870"/>
                </a:cubicBezTo>
                <a:close/>
              </a:path>
            </a:pathLst>
          </a:custGeom>
          <a:solidFill>
            <a:srgbClr val="98A4E0"/>
          </a:solidFill>
          <a:ln w="9525" cap="flat">
            <a:noFill/>
            <a:prstDash val="solid"/>
            <a:miter/>
          </a:ln>
        </p:spPr>
        <p:txBody>
          <a:bodyPr rtlCol="0" anchor="ctr"/>
          <a:lstStyle/>
          <a:p>
            <a:endParaRPr lang="ru-RU"/>
          </a:p>
        </p:txBody>
      </p:sp>
      <p:sp>
        <p:nvSpPr>
          <p:cNvPr id="1930" name="Полилиния: фигура 1929">
            <a:extLst>
              <a:ext uri="{FF2B5EF4-FFF2-40B4-BE49-F238E27FC236}">
                <a16:creationId xmlns:a16="http://schemas.microsoft.com/office/drawing/2014/main" id="{8B952446-CF9E-3668-0C6B-FF0560AB3DAE}"/>
              </a:ext>
            </a:extLst>
          </p:cNvPr>
          <p:cNvSpPr/>
          <p:nvPr/>
        </p:nvSpPr>
        <p:spPr>
          <a:xfrm>
            <a:off x="8252463" y="3565414"/>
            <a:ext cx="339185" cy="213074"/>
          </a:xfrm>
          <a:custGeom>
            <a:avLst/>
            <a:gdLst>
              <a:gd name="connsiteX0" fmla="*/ 336709 w 339185"/>
              <a:gd name="connsiteY0" fmla="*/ 103537 h 213074"/>
              <a:gd name="connsiteX1" fmla="*/ 337090 w 339185"/>
              <a:gd name="connsiteY1" fmla="*/ 103156 h 213074"/>
              <a:gd name="connsiteX2" fmla="*/ 335852 w 339185"/>
              <a:gd name="connsiteY2" fmla="*/ 104203 h 213074"/>
              <a:gd name="connsiteX3" fmla="*/ 336137 w 339185"/>
              <a:gd name="connsiteY3" fmla="*/ 104013 h 213074"/>
              <a:gd name="connsiteX4" fmla="*/ 338042 w 339185"/>
              <a:gd name="connsiteY4" fmla="*/ 102013 h 213074"/>
              <a:gd name="connsiteX5" fmla="*/ 338328 w 339185"/>
              <a:gd name="connsiteY5" fmla="*/ 101632 h 213074"/>
              <a:gd name="connsiteX6" fmla="*/ 337471 w 339185"/>
              <a:gd name="connsiteY6" fmla="*/ 102775 h 213074"/>
              <a:gd name="connsiteX7" fmla="*/ 337757 w 339185"/>
              <a:gd name="connsiteY7" fmla="*/ 102394 h 213074"/>
              <a:gd name="connsiteX8" fmla="*/ 338900 w 339185"/>
              <a:gd name="connsiteY8" fmla="*/ 100393 h 213074"/>
              <a:gd name="connsiteX9" fmla="*/ 338995 w 339185"/>
              <a:gd name="connsiteY9" fmla="*/ 100012 h 213074"/>
              <a:gd name="connsiteX10" fmla="*/ 339090 w 339185"/>
              <a:gd name="connsiteY10" fmla="*/ 99536 h 213074"/>
              <a:gd name="connsiteX11" fmla="*/ 339185 w 339185"/>
              <a:gd name="connsiteY11" fmla="*/ 99155 h 213074"/>
              <a:gd name="connsiteX12" fmla="*/ 338518 w 339185"/>
              <a:gd name="connsiteY12" fmla="*/ 101155 h 213074"/>
              <a:gd name="connsiteX13" fmla="*/ 338709 w 339185"/>
              <a:gd name="connsiteY13" fmla="*/ 100870 h 213074"/>
              <a:gd name="connsiteX14" fmla="*/ 667 w 339185"/>
              <a:gd name="connsiteY14" fmla="*/ 100679 h 213074"/>
              <a:gd name="connsiteX15" fmla="*/ 667 w 339185"/>
              <a:gd name="connsiteY15" fmla="*/ 100870 h 213074"/>
              <a:gd name="connsiteX16" fmla="*/ 3048 w 339185"/>
              <a:gd name="connsiteY16" fmla="*/ 103822 h 213074"/>
              <a:gd name="connsiteX17" fmla="*/ 3239 w 339185"/>
              <a:gd name="connsiteY17" fmla="*/ 104013 h 213074"/>
              <a:gd name="connsiteX18" fmla="*/ 2000 w 339185"/>
              <a:gd name="connsiteY18" fmla="*/ 102870 h 213074"/>
              <a:gd name="connsiteX19" fmla="*/ 2286 w 339185"/>
              <a:gd name="connsiteY19" fmla="*/ 103156 h 213074"/>
              <a:gd name="connsiteX20" fmla="*/ 381 w 339185"/>
              <a:gd name="connsiteY20" fmla="*/ 99727 h 213074"/>
              <a:gd name="connsiteX21" fmla="*/ 381 w 339185"/>
              <a:gd name="connsiteY21" fmla="*/ 100012 h 213074"/>
              <a:gd name="connsiteX22" fmla="*/ 286 w 339185"/>
              <a:gd name="connsiteY22" fmla="*/ 98774 h 213074"/>
              <a:gd name="connsiteX23" fmla="*/ 0 w 339185"/>
              <a:gd name="connsiteY23" fmla="*/ 114300 h 213074"/>
              <a:gd name="connsiteX24" fmla="*/ 95 w 339185"/>
              <a:gd name="connsiteY24" fmla="*/ 115253 h 213074"/>
              <a:gd name="connsiteX25" fmla="*/ 191 w 339185"/>
              <a:gd name="connsiteY25" fmla="*/ 115538 h 213074"/>
              <a:gd name="connsiteX26" fmla="*/ 381 w 339185"/>
              <a:gd name="connsiteY26" fmla="*/ 116205 h 213074"/>
              <a:gd name="connsiteX27" fmla="*/ 476 w 339185"/>
              <a:gd name="connsiteY27" fmla="*/ 116395 h 213074"/>
              <a:gd name="connsiteX28" fmla="*/ 571 w 339185"/>
              <a:gd name="connsiteY28" fmla="*/ 116491 h 213074"/>
              <a:gd name="connsiteX29" fmla="*/ 952 w 339185"/>
              <a:gd name="connsiteY29" fmla="*/ 117348 h 213074"/>
              <a:gd name="connsiteX30" fmla="*/ 1048 w 339185"/>
              <a:gd name="connsiteY30" fmla="*/ 117538 h 213074"/>
              <a:gd name="connsiteX31" fmla="*/ 1810 w 339185"/>
              <a:gd name="connsiteY31" fmla="*/ 118396 h 213074"/>
              <a:gd name="connsiteX32" fmla="*/ 2000 w 339185"/>
              <a:gd name="connsiteY32" fmla="*/ 118682 h 213074"/>
              <a:gd name="connsiteX33" fmla="*/ 2857 w 339185"/>
              <a:gd name="connsiteY33" fmla="*/ 119348 h 213074"/>
              <a:gd name="connsiteX34" fmla="*/ 3143 w 339185"/>
              <a:gd name="connsiteY34" fmla="*/ 119539 h 213074"/>
              <a:gd name="connsiteX35" fmla="*/ 4286 w 339185"/>
              <a:gd name="connsiteY35" fmla="*/ 120396 h 213074"/>
              <a:gd name="connsiteX36" fmla="*/ 158496 w 339185"/>
              <a:gd name="connsiteY36" fmla="*/ 210503 h 213074"/>
              <a:gd name="connsiteX37" fmla="*/ 160782 w 339185"/>
              <a:gd name="connsiteY37" fmla="*/ 211645 h 213074"/>
              <a:gd name="connsiteX38" fmla="*/ 161734 w 339185"/>
              <a:gd name="connsiteY38" fmla="*/ 211931 h 213074"/>
              <a:gd name="connsiteX39" fmla="*/ 163449 w 339185"/>
              <a:gd name="connsiteY39" fmla="*/ 212408 h 213074"/>
              <a:gd name="connsiteX40" fmla="*/ 164497 w 339185"/>
              <a:gd name="connsiteY40" fmla="*/ 212598 h 213074"/>
              <a:gd name="connsiteX41" fmla="*/ 166211 w 339185"/>
              <a:gd name="connsiteY41" fmla="*/ 212884 h 213074"/>
              <a:gd name="connsiteX42" fmla="*/ 167450 w 339185"/>
              <a:gd name="connsiteY42" fmla="*/ 212979 h 213074"/>
              <a:gd name="connsiteX43" fmla="*/ 169069 w 339185"/>
              <a:gd name="connsiteY43" fmla="*/ 212979 h 213074"/>
              <a:gd name="connsiteX44" fmla="*/ 169164 w 339185"/>
              <a:gd name="connsiteY44" fmla="*/ 213074 h 213074"/>
              <a:gd name="connsiteX45" fmla="*/ 170688 w 339185"/>
              <a:gd name="connsiteY45" fmla="*/ 212979 h 213074"/>
              <a:gd name="connsiteX46" fmla="*/ 171831 w 339185"/>
              <a:gd name="connsiteY46" fmla="*/ 212884 h 213074"/>
              <a:gd name="connsiteX47" fmla="*/ 173450 w 339185"/>
              <a:gd name="connsiteY47" fmla="*/ 212598 h 213074"/>
              <a:gd name="connsiteX48" fmla="*/ 174593 w 339185"/>
              <a:gd name="connsiteY48" fmla="*/ 212408 h 213074"/>
              <a:gd name="connsiteX49" fmla="*/ 176308 w 339185"/>
              <a:gd name="connsiteY49" fmla="*/ 211836 h 213074"/>
              <a:gd name="connsiteX50" fmla="*/ 177165 w 339185"/>
              <a:gd name="connsiteY50" fmla="*/ 211645 h 213074"/>
              <a:gd name="connsiteX51" fmla="*/ 179451 w 339185"/>
              <a:gd name="connsiteY51" fmla="*/ 210503 h 213074"/>
              <a:gd name="connsiteX52" fmla="*/ 334613 w 339185"/>
              <a:gd name="connsiteY52" fmla="*/ 120396 h 213074"/>
              <a:gd name="connsiteX53" fmla="*/ 338995 w 339185"/>
              <a:gd name="connsiteY53" fmla="*/ 114205 h 213074"/>
              <a:gd name="connsiteX54" fmla="*/ 339185 w 339185"/>
              <a:gd name="connsiteY54" fmla="*/ 98679 h 213074"/>
              <a:gd name="connsiteX55" fmla="*/ 334899 w 339185"/>
              <a:gd name="connsiteY55" fmla="*/ 92678 h 213074"/>
              <a:gd name="connsiteX56" fmla="*/ 180689 w 339185"/>
              <a:gd name="connsiteY56" fmla="*/ 2572 h 213074"/>
              <a:gd name="connsiteX57" fmla="*/ 159734 w 339185"/>
              <a:gd name="connsiteY57" fmla="*/ 2572 h 213074"/>
              <a:gd name="connsiteX58" fmla="*/ 4667 w 339185"/>
              <a:gd name="connsiteY58" fmla="*/ 92678 h 213074"/>
              <a:gd name="connsiteX59" fmla="*/ 286 w 339185"/>
              <a:gd name="connsiteY59" fmla="*/ 98870 h 213074"/>
              <a:gd name="connsiteX60" fmla="*/ 286 w 339185"/>
              <a:gd name="connsiteY60" fmla="*/ 98774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74">
                <a:moveTo>
                  <a:pt x="336709" y="103537"/>
                </a:moveTo>
                <a:lnTo>
                  <a:pt x="337090" y="103156"/>
                </a:lnTo>
                <a:moveTo>
                  <a:pt x="335852" y="104203"/>
                </a:moveTo>
                <a:lnTo>
                  <a:pt x="336137" y="104013"/>
                </a:lnTo>
                <a:moveTo>
                  <a:pt x="338042" y="102013"/>
                </a:moveTo>
                <a:lnTo>
                  <a:pt x="338328" y="101632"/>
                </a:lnTo>
                <a:moveTo>
                  <a:pt x="337471" y="102775"/>
                </a:moveTo>
                <a:lnTo>
                  <a:pt x="337757" y="102394"/>
                </a:lnTo>
                <a:moveTo>
                  <a:pt x="338900" y="100393"/>
                </a:moveTo>
                <a:lnTo>
                  <a:pt x="338995" y="100012"/>
                </a:lnTo>
                <a:moveTo>
                  <a:pt x="339090" y="99536"/>
                </a:moveTo>
                <a:lnTo>
                  <a:pt x="339185" y="99155"/>
                </a:lnTo>
                <a:moveTo>
                  <a:pt x="338518" y="101155"/>
                </a:moveTo>
                <a:lnTo>
                  <a:pt x="338709" y="100870"/>
                </a:lnTo>
                <a:moveTo>
                  <a:pt x="667" y="100679"/>
                </a:moveTo>
                <a:lnTo>
                  <a:pt x="667" y="100870"/>
                </a:lnTo>
                <a:moveTo>
                  <a:pt x="3048" y="103822"/>
                </a:moveTo>
                <a:lnTo>
                  <a:pt x="3239" y="104013"/>
                </a:lnTo>
                <a:moveTo>
                  <a:pt x="2000" y="102870"/>
                </a:moveTo>
                <a:lnTo>
                  <a:pt x="2286" y="103156"/>
                </a:lnTo>
                <a:moveTo>
                  <a:pt x="381" y="99727"/>
                </a:moveTo>
                <a:lnTo>
                  <a:pt x="381" y="100012"/>
                </a:lnTo>
                <a:moveTo>
                  <a:pt x="286" y="98774"/>
                </a:moveTo>
                <a:lnTo>
                  <a:pt x="0" y="114300"/>
                </a:lnTo>
                <a:lnTo>
                  <a:pt x="95" y="115253"/>
                </a:lnTo>
                <a:lnTo>
                  <a:pt x="191" y="115538"/>
                </a:lnTo>
                <a:lnTo>
                  <a:pt x="381" y="116205"/>
                </a:lnTo>
                <a:lnTo>
                  <a:pt x="476" y="116395"/>
                </a:lnTo>
                <a:lnTo>
                  <a:pt x="571" y="116491"/>
                </a:lnTo>
                <a:lnTo>
                  <a:pt x="952" y="117348"/>
                </a:lnTo>
                <a:lnTo>
                  <a:pt x="1048" y="117538"/>
                </a:lnTo>
                <a:lnTo>
                  <a:pt x="1810" y="118396"/>
                </a:lnTo>
                <a:lnTo>
                  <a:pt x="2000" y="118682"/>
                </a:lnTo>
                <a:lnTo>
                  <a:pt x="2857" y="119348"/>
                </a:lnTo>
                <a:lnTo>
                  <a:pt x="3143" y="119539"/>
                </a:lnTo>
                <a:cubicBezTo>
                  <a:pt x="3524" y="119824"/>
                  <a:pt x="3905" y="120110"/>
                  <a:pt x="4286" y="120396"/>
                </a:cubicBezTo>
                <a:lnTo>
                  <a:pt x="158496" y="210503"/>
                </a:lnTo>
                <a:cubicBezTo>
                  <a:pt x="159163" y="210883"/>
                  <a:pt x="160020" y="211264"/>
                  <a:pt x="160782" y="211645"/>
                </a:cubicBezTo>
                <a:lnTo>
                  <a:pt x="161734" y="211931"/>
                </a:lnTo>
                <a:cubicBezTo>
                  <a:pt x="162306" y="212122"/>
                  <a:pt x="162877" y="212312"/>
                  <a:pt x="163449" y="212408"/>
                </a:cubicBezTo>
                <a:lnTo>
                  <a:pt x="164497" y="212598"/>
                </a:lnTo>
                <a:cubicBezTo>
                  <a:pt x="165068" y="212693"/>
                  <a:pt x="165640" y="212788"/>
                  <a:pt x="166211" y="212884"/>
                </a:cubicBezTo>
                <a:lnTo>
                  <a:pt x="167450" y="212979"/>
                </a:lnTo>
                <a:cubicBezTo>
                  <a:pt x="168021" y="212979"/>
                  <a:pt x="168497" y="213074"/>
                  <a:pt x="169069" y="212979"/>
                </a:cubicBezTo>
                <a:lnTo>
                  <a:pt x="169164" y="213074"/>
                </a:lnTo>
                <a:cubicBezTo>
                  <a:pt x="169736" y="212979"/>
                  <a:pt x="170212" y="212979"/>
                  <a:pt x="170688" y="212979"/>
                </a:cubicBezTo>
                <a:lnTo>
                  <a:pt x="171831" y="212884"/>
                </a:lnTo>
                <a:cubicBezTo>
                  <a:pt x="172402" y="212788"/>
                  <a:pt x="172974" y="212693"/>
                  <a:pt x="173450" y="212598"/>
                </a:cubicBezTo>
                <a:lnTo>
                  <a:pt x="174593" y="212408"/>
                </a:lnTo>
                <a:cubicBezTo>
                  <a:pt x="175165" y="212217"/>
                  <a:pt x="175736" y="212026"/>
                  <a:pt x="176308" y="211836"/>
                </a:cubicBezTo>
                <a:lnTo>
                  <a:pt x="177165" y="211645"/>
                </a:lnTo>
                <a:cubicBezTo>
                  <a:pt x="177927" y="211264"/>
                  <a:pt x="178689" y="210883"/>
                  <a:pt x="179451" y="210503"/>
                </a:cubicBezTo>
                <a:lnTo>
                  <a:pt x="334613" y="120396"/>
                </a:lnTo>
                <a:cubicBezTo>
                  <a:pt x="337471" y="118682"/>
                  <a:pt x="338995" y="116491"/>
                  <a:pt x="338995" y="114205"/>
                </a:cubicBezTo>
                <a:lnTo>
                  <a:pt x="339185" y="98679"/>
                </a:lnTo>
                <a:cubicBezTo>
                  <a:pt x="339185" y="96488"/>
                  <a:pt x="337757" y="94297"/>
                  <a:pt x="334899" y="92678"/>
                </a:cubicBezTo>
                <a:lnTo>
                  <a:pt x="180689" y="2572"/>
                </a:lnTo>
                <a:cubicBezTo>
                  <a:pt x="174974" y="-857"/>
                  <a:pt x="165545" y="-857"/>
                  <a:pt x="159734" y="2572"/>
                </a:cubicBezTo>
                <a:lnTo>
                  <a:pt x="4667" y="92678"/>
                </a:lnTo>
                <a:cubicBezTo>
                  <a:pt x="1619" y="94393"/>
                  <a:pt x="191" y="96679"/>
                  <a:pt x="286" y="98870"/>
                </a:cubicBezTo>
                <a:lnTo>
                  <a:pt x="286" y="98774"/>
                </a:lnTo>
                <a:close/>
              </a:path>
            </a:pathLst>
          </a:custGeom>
          <a:noFill/>
          <a:ln w="1270" cap="flat">
            <a:solidFill>
              <a:srgbClr val="000000">
                <a:alpha val="0"/>
              </a:srgbClr>
            </a:solidFill>
            <a:prstDash val="solid"/>
            <a:miter/>
          </a:ln>
        </p:spPr>
        <p:txBody>
          <a:bodyPr rtlCol="0" anchor="ctr"/>
          <a:lstStyle/>
          <a:p>
            <a:endParaRPr lang="ru-RU"/>
          </a:p>
        </p:txBody>
      </p:sp>
      <p:sp>
        <p:nvSpPr>
          <p:cNvPr id="1931" name="Полилиния: фигура 1930">
            <a:extLst>
              <a:ext uri="{FF2B5EF4-FFF2-40B4-BE49-F238E27FC236}">
                <a16:creationId xmlns:a16="http://schemas.microsoft.com/office/drawing/2014/main" id="{1B1FB07E-303C-031C-A076-254C52CA71A2}"/>
              </a:ext>
            </a:extLst>
          </p:cNvPr>
          <p:cNvSpPr/>
          <p:nvPr/>
        </p:nvSpPr>
        <p:spPr>
          <a:xfrm>
            <a:off x="8252463" y="3664188"/>
            <a:ext cx="4571" cy="21621"/>
          </a:xfrm>
          <a:custGeom>
            <a:avLst/>
            <a:gdLst>
              <a:gd name="connsiteX0" fmla="*/ 286 w 4571"/>
              <a:gd name="connsiteY0" fmla="*/ 0 h 21621"/>
              <a:gd name="connsiteX1" fmla="*/ 0 w 4571"/>
              <a:gd name="connsiteY1" fmla="*/ 15526 h 21621"/>
              <a:gd name="connsiteX2" fmla="*/ 4286 w 4571"/>
              <a:gd name="connsiteY2" fmla="*/ 21622 h 21621"/>
              <a:gd name="connsiteX3" fmla="*/ 4572 w 4571"/>
              <a:gd name="connsiteY3" fmla="*/ 6096 h 21621"/>
              <a:gd name="connsiteX4" fmla="*/ 286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286" y="0"/>
                </a:moveTo>
                <a:lnTo>
                  <a:pt x="0" y="15526"/>
                </a:lnTo>
                <a:cubicBezTo>
                  <a:pt x="0" y="17717"/>
                  <a:pt x="1429" y="19907"/>
                  <a:pt x="4286" y="21622"/>
                </a:cubicBezTo>
                <a:lnTo>
                  <a:pt x="4572" y="6096"/>
                </a:lnTo>
                <a:cubicBezTo>
                  <a:pt x="1714" y="4382"/>
                  <a:pt x="286" y="2191"/>
                  <a:pt x="286" y="0"/>
                </a:cubicBezTo>
                <a:close/>
              </a:path>
            </a:pathLst>
          </a:custGeom>
          <a:solidFill>
            <a:srgbClr val="C6D5FA"/>
          </a:solidFill>
          <a:ln w="9525" cap="flat">
            <a:noFill/>
            <a:prstDash val="solid"/>
            <a:miter/>
          </a:ln>
        </p:spPr>
        <p:txBody>
          <a:bodyPr rtlCol="0" anchor="ctr"/>
          <a:lstStyle/>
          <a:p>
            <a:endParaRPr lang="ru-RU"/>
          </a:p>
        </p:txBody>
      </p:sp>
      <p:sp>
        <p:nvSpPr>
          <p:cNvPr id="1932" name="Полилиния: фигура 1931">
            <a:extLst>
              <a:ext uri="{FF2B5EF4-FFF2-40B4-BE49-F238E27FC236}">
                <a16:creationId xmlns:a16="http://schemas.microsoft.com/office/drawing/2014/main" id="{E3FF965F-2E84-9636-1951-1203ECB7C35F}"/>
              </a:ext>
            </a:extLst>
          </p:cNvPr>
          <p:cNvSpPr/>
          <p:nvPr/>
        </p:nvSpPr>
        <p:spPr>
          <a:xfrm>
            <a:off x="8252463" y="3664188"/>
            <a:ext cx="4571" cy="21621"/>
          </a:xfrm>
          <a:custGeom>
            <a:avLst/>
            <a:gdLst>
              <a:gd name="connsiteX0" fmla="*/ 0 w 4571"/>
              <a:gd name="connsiteY0" fmla="*/ 15526 h 21621"/>
              <a:gd name="connsiteX1" fmla="*/ 4286 w 4571"/>
              <a:gd name="connsiteY1" fmla="*/ 21622 h 21621"/>
              <a:gd name="connsiteX2" fmla="*/ 4572 w 4571"/>
              <a:gd name="connsiteY2" fmla="*/ 6096 h 21621"/>
              <a:gd name="connsiteX3" fmla="*/ 286 w 4571"/>
              <a:gd name="connsiteY3" fmla="*/ 0 h 21621"/>
              <a:gd name="connsiteX4" fmla="*/ 0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15526"/>
                </a:moveTo>
                <a:cubicBezTo>
                  <a:pt x="0" y="17717"/>
                  <a:pt x="1429" y="19907"/>
                  <a:pt x="4286" y="21622"/>
                </a:cubicBezTo>
                <a:lnTo>
                  <a:pt x="4572" y="6096"/>
                </a:lnTo>
                <a:cubicBezTo>
                  <a:pt x="1714" y="4382"/>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1933" name="Рисунок 25">
            <a:extLst>
              <a:ext uri="{FF2B5EF4-FFF2-40B4-BE49-F238E27FC236}">
                <a16:creationId xmlns:a16="http://schemas.microsoft.com/office/drawing/2014/main" id="{3E5F4A59-1CB4-7B34-12D1-F325F0E2DCF6}"/>
              </a:ext>
            </a:extLst>
          </p:cNvPr>
          <p:cNvGrpSpPr/>
          <p:nvPr/>
        </p:nvGrpSpPr>
        <p:grpSpPr>
          <a:xfrm>
            <a:off x="8252463" y="3664188"/>
            <a:ext cx="4571" cy="21621"/>
            <a:chOff x="8252463" y="3664188"/>
            <a:chExt cx="4571" cy="21621"/>
          </a:xfrm>
        </p:grpSpPr>
        <p:sp>
          <p:nvSpPr>
            <p:cNvPr id="1934" name="Полилиния: фигура 1933">
              <a:extLst>
                <a:ext uri="{FF2B5EF4-FFF2-40B4-BE49-F238E27FC236}">
                  <a16:creationId xmlns:a16="http://schemas.microsoft.com/office/drawing/2014/main" id="{57F06476-623F-094B-06CE-549D784852DD}"/>
                </a:ext>
              </a:extLst>
            </p:cNvPr>
            <p:cNvSpPr/>
            <p:nvPr/>
          </p:nvSpPr>
          <p:spPr>
            <a:xfrm>
              <a:off x="8252463" y="3664188"/>
              <a:ext cx="666" cy="17621"/>
            </a:xfrm>
            <a:custGeom>
              <a:avLst/>
              <a:gdLst>
                <a:gd name="connsiteX0" fmla="*/ 286 w 666"/>
                <a:gd name="connsiteY0" fmla="*/ 0 h 17621"/>
                <a:gd name="connsiteX1" fmla="*/ 0 w 666"/>
                <a:gd name="connsiteY1" fmla="*/ 15526 h 17621"/>
                <a:gd name="connsiteX2" fmla="*/ 476 w 666"/>
                <a:gd name="connsiteY2" fmla="*/ 17621 h 17621"/>
                <a:gd name="connsiteX3" fmla="*/ 667 w 666"/>
                <a:gd name="connsiteY3" fmla="*/ 2096 h 17621"/>
                <a:gd name="connsiteX4" fmla="*/ 286 w 666"/>
                <a:gd name="connsiteY4" fmla="*/ 0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621">
                  <a:moveTo>
                    <a:pt x="286" y="0"/>
                  </a:moveTo>
                  <a:lnTo>
                    <a:pt x="0" y="15526"/>
                  </a:lnTo>
                  <a:cubicBezTo>
                    <a:pt x="0" y="16193"/>
                    <a:pt x="191" y="16954"/>
                    <a:pt x="476" y="17621"/>
                  </a:cubicBezTo>
                  <a:lnTo>
                    <a:pt x="667" y="2096"/>
                  </a:lnTo>
                  <a:cubicBezTo>
                    <a:pt x="381" y="1429"/>
                    <a:pt x="286" y="667"/>
                    <a:pt x="286" y="0"/>
                  </a:cubicBezTo>
                  <a:close/>
                </a:path>
              </a:pathLst>
            </a:custGeom>
            <a:solidFill>
              <a:srgbClr val="C6D5FA"/>
            </a:solidFill>
            <a:ln w="9525" cap="flat">
              <a:noFill/>
              <a:prstDash val="solid"/>
              <a:miter/>
            </a:ln>
          </p:spPr>
          <p:txBody>
            <a:bodyPr rtlCol="0" anchor="ctr"/>
            <a:lstStyle/>
            <a:p>
              <a:endParaRPr lang="ru-RU"/>
            </a:p>
          </p:txBody>
        </p:sp>
        <p:sp>
          <p:nvSpPr>
            <p:cNvPr id="1935" name="Полилиния: фигура 1934">
              <a:extLst>
                <a:ext uri="{FF2B5EF4-FFF2-40B4-BE49-F238E27FC236}">
                  <a16:creationId xmlns:a16="http://schemas.microsoft.com/office/drawing/2014/main" id="{344073EC-72A7-71E5-AF79-18A86634ABAC}"/>
                </a:ext>
              </a:extLst>
            </p:cNvPr>
            <p:cNvSpPr/>
            <p:nvPr/>
          </p:nvSpPr>
          <p:spPr>
            <a:xfrm>
              <a:off x="8252463" y="3664188"/>
              <a:ext cx="666" cy="17621"/>
            </a:xfrm>
            <a:custGeom>
              <a:avLst/>
              <a:gdLst>
                <a:gd name="connsiteX0" fmla="*/ 0 w 666"/>
                <a:gd name="connsiteY0" fmla="*/ 15526 h 17621"/>
                <a:gd name="connsiteX1" fmla="*/ 476 w 666"/>
                <a:gd name="connsiteY1" fmla="*/ 17621 h 17621"/>
                <a:gd name="connsiteX2" fmla="*/ 667 w 666"/>
                <a:gd name="connsiteY2" fmla="*/ 2096 h 17621"/>
                <a:gd name="connsiteX3" fmla="*/ 286 w 666"/>
                <a:gd name="connsiteY3" fmla="*/ 0 h 17621"/>
                <a:gd name="connsiteX4" fmla="*/ 0 w 666"/>
                <a:gd name="connsiteY4" fmla="*/ 15526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621">
                  <a:moveTo>
                    <a:pt x="0" y="15526"/>
                  </a:moveTo>
                  <a:cubicBezTo>
                    <a:pt x="0" y="16193"/>
                    <a:pt x="191" y="16954"/>
                    <a:pt x="476" y="17621"/>
                  </a:cubicBezTo>
                  <a:lnTo>
                    <a:pt x="667" y="2096"/>
                  </a:lnTo>
                  <a:cubicBezTo>
                    <a:pt x="381" y="1429"/>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936" name="Полилиния: фигура 1935">
              <a:extLst>
                <a:ext uri="{FF2B5EF4-FFF2-40B4-BE49-F238E27FC236}">
                  <a16:creationId xmlns:a16="http://schemas.microsoft.com/office/drawing/2014/main" id="{1A6D8D9F-C5CB-FC05-6B6F-82ACCD1FA58E}"/>
                </a:ext>
              </a:extLst>
            </p:cNvPr>
            <p:cNvSpPr/>
            <p:nvPr/>
          </p:nvSpPr>
          <p:spPr>
            <a:xfrm>
              <a:off x="8252939" y="3666283"/>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6 w 4095"/>
                <a:gd name="connsiteY3" fmla="*/ 4000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6954"/>
                    <a:pt x="1905" y="18383"/>
                    <a:pt x="3810" y="19526"/>
                  </a:cubicBezTo>
                  <a:lnTo>
                    <a:pt x="4096" y="4000"/>
                  </a:lnTo>
                  <a:cubicBezTo>
                    <a:pt x="2096" y="2858"/>
                    <a:pt x="858" y="1429"/>
                    <a:pt x="191" y="0"/>
                  </a:cubicBezTo>
                  <a:close/>
                </a:path>
              </a:pathLst>
            </a:custGeom>
            <a:solidFill>
              <a:srgbClr val="C6D5FA"/>
            </a:solidFill>
            <a:ln w="9525" cap="flat">
              <a:noFill/>
              <a:prstDash val="solid"/>
              <a:miter/>
            </a:ln>
          </p:spPr>
          <p:txBody>
            <a:bodyPr rtlCol="0" anchor="ctr"/>
            <a:lstStyle/>
            <a:p>
              <a:endParaRPr lang="ru-RU"/>
            </a:p>
          </p:txBody>
        </p:sp>
        <p:sp>
          <p:nvSpPr>
            <p:cNvPr id="1937" name="Полилиния: фигура 1936">
              <a:extLst>
                <a:ext uri="{FF2B5EF4-FFF2-40B4-BE49-F238E27FC236}">
                  <a16:creationId xmlns:a16="http://schemas.microsoft.com/office/drawing/2014/main" id="{70A47EA4-63EA-67EF-CED6-23699CE9E7FE}"/>
                </a:ext>
              </a:extLst>
            </p:cNvPr>
            <p:cNvSpPr/>
            <p:nvPr/>
          </p:nvSpPr>
          <p:spPr>
            <a:xfrm>
              <a:off x="8252939" y="3666283"/>
              <a:ext cx="4095" cy="19526"/>
            </a:xfrm>
            <a:custGeom>
              <a:avLst/>
              <a:gdLst>
                <a:gd name="connsiteX0" fmla="*/ 0 w 4095"/>
                <a:gd name="connsiteY0" fmla="*/ 15526 h 19526"/>
                <a:gd name="connsiteX1" fmla="*/ 3810 w 4095"/>
                <a:gd name="connsiteY1" fmla="*/ 19526 h 19526"/>
                <a:gd name="connsiteX2" fmla="*/ 4096 w 4095"/>
                <a:gd name="connsiteY2" fmla="*/ 4000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6954"/>
                    <a:pt x="1905" y="18383"/>
                    <a:pt x="3810" y="19526"/>
                  </a:cubicBezTo>
                  <a:lnTo>
                    <a:pt x="4096" y="4000"/>
                  </a:lnTo>
                  <a:cubicBezTo>
                    <a:pt x="2096" y="2858"/>
                    <a:pt x="858" y="1429"/>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1938" name="Полилиния: фигура 1937">
            <a:extLst>
              <a:ext uri="{FF2B5EF4-FFF2-40B4-BE49-F238E27FC236}">
                <a16:creationId xmlns:a16="http://schemas.microsoft.com/office/drawing/2014/main" id="{FDF07D5B-CF15-102D-BC55-9FD1FFC7A191}"/>
              </a:ext>
            </a:extLst>
          </p:cNvPr>
          <p:cNvSpPr/>
          <p:nvPr/>
        </p:nvSpPr>
        <p:spPr>
          <a:xfrm>
            <a:off x="8587076" y="3664093"/>
            <a:ext cx="4571" cy="21716"/>
          </a:xfrm>
          <a:custGeom>
            <a:avLst/>
            <a:gdLst>
              <a:gd name="connsiteX0" fmla="*/ 4382 w 4571"/>
              <a:gd name="connsiteY0" fmla="*/ 15526 h 21716"/>
              <a:gd name="connsiteX1" fmla="*/ 4572 w 4571"/>
              <a:gd name="connsiteY1" fmla="*/ 0 h 21716"/>
              <a:gd name="connsiteX2" fmla="*/ 191 w 4571"/>
              <a:gd name="connsiteY2" fmla="*/ 6191 h 21716"/>
              <a:gd name="connsiteX3" fmla="*/ 0 w 4571"/>
              <a:gd name="connsiteY3" fmla="*/ 21717 h 21716"/>
              <a:gd name="connsiteX4" fmla="*/ 4382 w 4571"/>
              <a:gd name="connsiteY4" fmla="*/ 15526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382" y="15526"/>
                </a:moveTo>
                <a:lnTo>
                  <a:pt x="4572" y="0"/>
                </a:lnTo>
                <a:cubicBezTo>
                  <a:pt x="4572" y="2286"/>
                  <a:pt x="3143" y="4477"/>
                  <a:pt x="191" y="6191"/>
                </a:cubicBezTo>
                <a:lnTo>
                  <a:pt x="0" y="21717"/>
                </a:lnTo>
                <a:cubicBezTo>
                  <a:pt x="2857" y="20003"/>
                  <a:pt x="4382" y="17812"/>
                  <a:pt x="4382" y="15526"/>
                </a:cubicBezTo>
                <a:close/>
              </a:path>
            </a:pathLst>
          </a:custGeom>
          <a:solidFill>
            <a:srgbClr val="DAE8FD"/>
          </a:solidFill>
          <a:ln w="9525" cap="flat">
            <a:noFill/>
            <a:prstDash val="solid"/>
            <a:miter/>
          </a:ln>
        </p:spPr>
        <p:txBody>
          <a:bodyPr rtlCol="0" anchor="ctr"/>
          <a:lstStyle/>
          <a:p>
            <a:endParaRPr lang="ru-RU"/>
          </a:p>
        </p:txBody>
      </p:sp>
      <p:sp>
        <p:nvSpPr>
          <p:cNvPr id="1939" name="Полилиния: фигура 1938">
            <a:extLst>
              <a:ext uri="{FF2B5EF4-FFF2-40B4-BE49-F238E27FC236}">
                <a16:creationId xmlns:a16="http://schemas.microsoft.com/office/drawing/2014/main" id="{737940A1-2BEC-1DD7-CD4F-586EEFDC3178}"/>
              </a:ext>
            </a:extLst>
          </p:cNvPr>
          <p:cNvSpPr/>
          <p:nvPr/>
        </p:nvSpPr>
        <p:spPr>
          <a:xfrm>
            <a:off x="8587076" y="3664093"/>
            <a:ext cx="4571" cy="21716"/>
          </a:xfrm>
          <a:custGeom>
            <a:avLst/>
            <a:gdLst>
              <a:gd name="connsiteX0" fmla="*/ 4572 w 4571"/>
              <a:gd name="connsiteY0" fmla="*/ 0 h 21716"/>
              <a:gd name="connsiteX1" fmla="*/ 191 w 4571"/>
              <a:gd name="connsiteY1" fmla="*/ 6191 h 21716"/>
              <a:gd name="connsiteX2" fmla="*/ 0 w 4571"/>
              <a:gd name="connsiteY2" fmla="*/ 21717 h 21716"/>
              <a:gd name="connsiteX3" fmla="*/ 4382 w 4571"/>
              <a:gd name="connsiteY3" fmla="*/ 15526 h 21716"/>
              <a:gd name="connsiteX4" fmla="*/ 4572 w 4571"/>
              <a:gd name="connsiteY4" fmla="*/ 0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572" y="0"/>
                </a:moveTo>
                <a:cubicBezTo>
                  <a:pt x="4572" y="2286"/>
                  <a:pt x="3143" y="4477"/>
                  <a:pt x="191" y="6191"/>
                </a:cubicBezTo>
                <a:lnTo>
                  <a:pt x="0" y="21717"/>
                </a:lnTo>
                <a:cubicBezTo>
                  <a:pt x="2857" y="20003"/>
                  <a:pt x="4382" y="17812"/>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1940" name="Рисунок 25">
            <a:extLst>
              <a:ext uri="{FF2B5EF4-FFF2-40B4-BE49-F238E27FC236}">
                <a16:creationId xmlns:a16="http://schemas.microsoft.com/office/drawing/2014/main" id="{6A3EA62F-8AD5-FC9A-7DA1-F469AB1F0288}"/>
              </a:ext>
            </a:extLst>
          </p:cNvPr>
          <p:cNvGrpSpPr/>
          <p:nvPr/>
        </p:nvGrpSpPr>
        <p:grpSpPr>
          <a:xfrm>
            <a:off x="8587076" y="3664093"/>
            <a:ext cx="4571" cy="21716"/>
            <a:chOff x="8587076" y="3664093"/>
            <a:chExt cx="4571" cy="21716"/>
          </a:xfrm>
        </p:grpSpPr>
        <p:sp>
          <p:nvSpPr>
            <p:cNvPr id="1941" name="Полилиния: фигура 1940">
              <a:extLst>
                <a:ext uri="{FF2B5EF4-FFF2-40B4-BE49-F238E27FC236}">
                  <a16:creationId xmlns:a16="http://schemas.microsoft.com/office/drawing/2014/main" id="{7BF7502C-B3E7-0625-0BDA-642B42141520}"/>
                </a:ext>
              </a:extLst>
            </p:cNvPr>
            <p:cNvSpPr/>
            <p:nvPr/>
          </p:nvSpPr>
          <p:spPr>
            <a:xfrm>
              <a:off x="8587076" y="3664093"/>
              <a:ext cx="4571" cy="21716"/>
            </a:xfrm>
            <a:custGeom>
              <a:avLst/>
              <a:gdLst>
                <a:gd name="connsiteX0" fmla="*/ 191 w 4571"/>
                <a:gd name="connsiteY0" fmla="*/ 6191 h 21716"/>
                <a:gd name="connsiteX1" fmla="*/ 0 w 4571"/>
                <a:gd name="connsiteY1" fmla="*/ 21717 h 21716"/>
                <a:gd name="connsiteX2" fmla="*/ 4382 w 4571"/>
                <a:gd name="connsiteY2" fmla="*/ 15526 h 21716"/>
                <a:gd name="connsiteX3" fmla="*/ 4572 w 4571"/>
                <a:gd name="connsiteY3" fmla="*/ 0 h 21716"/>
                <a:gd name="connsiteX4" fmla="*/ 191 w 4571"/>
                <a:gd name="connsiteY4" fmla="*/ 6191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191" y="6191"/>
                  </a:moveTo>
                  <a:lnTo>
                    <a:pt x="0" y="21717"/>
                  </a:lnTo>
                  <a:cubicBezTo>
                    <a:pt x="2857" y="20003"/>
                    <a:pt x="4382" y="17812"/>
                    <a:pt x="4382" y="15526"/>
                  </a:cubicBezTo>
                  <a:lnTo>
                    <a:pt x="4572" y="0"/>
                  </a:lnTo>
                  <a:cubicBezTo>
                    <a:pt x="4572" y="2286"/>
                    <a:pt x="3143" y="4477"/>
                    <a:pt x="191" y="6191"/>
                  </a:cubicBezTo>
                  <a:close/>
                </a:path>
              </a:pathLst>
            </a:custGeom>
            <a:solidFill>
              <a:srgbClr val="DAE8FD"/>
            </a:solidFill>
            <a:ln w="9525" cap="flat">
              <a:noFill/>
              <a:prstDash val="solid"/>
              <a:miter/>
            </a:ln>
          </p:spPr>
          <p:txBody>
            <a:bodyPr rtlCol="0" anchor="ctr"/>
            <a:lstStyle/>
            <a:p>
              <a:endParaRPr lang="ru-RU"/>
            </a:p>
          </p:txBody>
        </p:sp>
        <p:sp>
          <p:nvSpPr>
            <p:cNvPr id="1942" name="Полилиния: фигура 1941">
              <a:extLst>
                <a:ext uri="{FF2B5EF4-FFF2-40B4-BE49-F238E27FC236}">
                  <a16:creationId xmlns:a16="http://schemas.microsoft.com/office/drawing/2014/main" id="{72066A8F-5E78-8DB4-7FAC-D3C9D2D46DE2}"/>
                </a:ext>
              </a:extLst>
            </p:cNvPr>
            <p:cNvSpPr/>
            <p:nvPr/>
          </p:nvSpPr>
          <p:spPr>
            <a:xfrm>
              <a:off x="8587076" y="3664093"/>
              <a:ext cx="4571" cy="21716"/>
            </a:xfrm>
            <a:custGeom>
              <a:avLst/>
              <a:gdLst>
                <a:gd name="connsiteX0" fmla="*/ 0 w 4571"/>
                <a:gd name="connsiteY0" fmla="*/ 21717 h 21716"/>
                <a:gd name="connsiteX1" fmla="*/ 4382 w 4571"/>
                <a:gd name="connsiteY1" fmla="*/ 15526 h 21716"/>
                <a:gd name="connsiteX2" fmla="*/ 4572 w 4571"/>
                <a:gd name="connsiteY2" fmla="*/ 0 h 21716"/>
                <a:gd name="connsiteX3" fmla="*/ 191 w 4571"/>
                <a:gd name="connsiteY3" fmla="*/ 6191 h 21716"/>
                <a:gd name="connsiteX4" fmla="*/ 0 w 4571"/>
                <a:gd name="connsiteY4" fmla="*/ 21717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0" y="21717"/>
                  </a:moveTo>
                  <a:cubicBezTo>
                    <a:pt x="2857" y="20003"/>
                    <a:pt x="4382" y="17812"/>
                    <a:pt x="4382" y="15526"/>
                  </a:cubicBezTo>
                  <a:lnTo>
                    <a:pt x="4572" y="0"/>
                  </a:lnTo>
                  <a:cubicBezTo>
                    <a:pt x="4572" y="2286"/>
                    <a:pt x="3143" y="4477"/>
                    <a:pt x="191" y="6191"/>
                  </a:cubicBezTo>
                  <a:lnTo>
                    <a:pt x="0" y="21717"/>
                  </a:lnTo>
                  <a:close/>
                </a:path>
              </a:pathLst>
            </a:custGeom>
            <a:noFill/>
            <a:ln w="1270" cap="flat">
              <a:solidFill>
                <a:srgbClr val="000000">
                  <a:alpha val="0"/>
                </a:srgbClr>
              </a:solidFill>
              <a:prstDash val="solid"/>
              <a:miter/>
            </a:ln>
          </p:spPr>
          <p:txBody>
            <a:bodyPr rtlCol="0" anchor="ctr"/>
            <a:lstStyle/>
            <a:p>
              <a:endParaRPr lang="ru-RU"/>
            </a:p>
          </p:txBody>
        </p:sp>
      </p:grpSp>
      <p:sp>
        <p:nvSpPr>
          <p:cNvPr id="1943" name="Полилиния: фигура 1942">
            <a:extLst>
              <a:ext uri="{FF2B5EF4-FFF2-40B4-BE49-F238E27FC236}">
                <a16:creationId xmlns:a16="http://schemas.microsoft.com/office/drawing/2014/main" id="{A52169A7-AFB8-46B2-EB20-636DAD6241A2}"/>
              </a:ext>
            </a:extLst>
          </p:cNvPr>
          <p:cNvSpPr/>
          <p:nvPr/>
        </p:nvSpPr>
        <p:spPr>
          <a:xfrm>
            <a:off x="8256749" y="3670284"/>
            <a:ext cx="154399" cy="105632"/>
          </a:xfrm>
          <a:custGeom>
            <a:avLst/>
            <a:gdLst>
              <a:gd name="connsiteX0" fmla="*/ 285 w 154399"/>
              <a:gd name="connsiteY0" fmla="*/ 0 h 105632"/>
              <a:gd name="connsiteX1" fmla="*/ 0 w 154399"/>
              <a:gd name="connsiteY1" fmla="*/ 15526 h 105632"/>
              <a:gd name="connsiteX2" fmla="*/ 154210 w 154399"/>
              <a:gd name="connsiteY2" fmla="*/ 105632 h 105632"/>
              <a:gd name="connsiteX3" fmla="*/ 154400 w 154399"/>
              <a:gd name="connsiteY3" fmla="*/ 90107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10" y="105632"/>
                </a:lnTo>
                <a:lnTo>
                  <a:pt x="154400" y="90107"/>
                </a:lnTo>
                <a:lnTo>
                  <a:pt x="285" y="0"/>
                </a:lnTo>
                <a:close/>
              </a:path>
            </a:pathLst>
          </a:custGeom>
          <a:solidFill>
            <a:srgbClr val="C6D5FA"/>
          </a:solidFill>
          <a:ln w="9525" cap="flat">
            <a:noFill/>
            <a:prstDash val="solid"/>
            <a:miter/>
          </a:ln>
        </p:spPr>
        <p:txBody>
          <a:bodyPr rtlCol="0" anchor="ctr"/>
          <a:lstStyle/>
          <a:p>
            <a:endParaRPr lang="ru-RU"/>
          </a:p>
        </p:txBody>
      </p:sp>
      <p:sp>
        <p:nvSpPr>
          <p:cNvPr id="1944" name="Полилиния: фигура 1943">
            <a:extLst>
              <a:ext uri="{FF2B5EF4-FFF2-40B4-BE49-F238E27FC236}">
                <a16:creationId xmlns:a16="http://schemas.microsoft.com/office/drawing/2014/main" id="{BD24D6B3-34E0-E072-0FED-FFB46F8F77F1}"/>
              </a:ext>
            </a:extLst>
          </p:cNvPr>
          <p:cNvSpPr/>
          <p:nvPr/>
        </p:nvSpPr>
        <p:spPr>
          <a:xfrm>
            <a:off x="8256749" y="3670284"/>
            <a:ext cx="154399" cy="105632"/>
          </a:xfrm>
          <a:custGeom>
            <a:avLst/>
            <a:gdLst>
              <a:gd name="connsiteX0" fmla="*/ 0 w 154399"/>
              <a:gd name="connsiteY0" fmla="*/ 15526 h 105632"/>
              <a:gd name="connsiteX1" fmla="*/ 154210 w 154399"/>
              <a:gd name="connsiteY1" fmla="*/ 105632 h 105632"/>
              <a:gd name="connsiteX2" fmla="*/ 154400 w 154399"/>
              <a:gd name="connsiteY2" fmla="*/ 90107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10" y="105632"/>
                </a:lnTo>
                <a:lnTo>
                  <a:pt x="154400" y="90107"/>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945" name="Полилиния: фигура 1944">
            <a:extLst>
              <a:ext uri="{FF2B5EF4-FFF2-40B4-BE49-F238E27FC236}">
                <a16:creationId xmlns:a16="http://schemas.microsoft.com/office/drawing/2014/main" id="{903BC98A-2BC0-11C6-E889-5C3830CC7E89}"/>
              </a:ext>
            </a:extLst>
          </p:cNvPr>
          <p:cNvSpPr/>
          <p:nvPr/>
        </p:nvSpPr>
        <p:spPr>
          <a:xfrm>
            <a:off x="8431914" y="3670284"/>
            <a:ext cx="155352" cy="105632"/>
          </a:xfrm>
          <a:custGeom>
            <a:avLst/>
            <a:gdLst>
              <a:gd name="connsiteX0" fmla="*/ 190 w 155352"/>
              <a:gd name="connsiteY0" fmla="*/ 90107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7"/>
                </a:moveTo>
                <a:lnTo>
                  <a:pt x="0" y="105632"/>
                </a:lnTo>
                <a:lnTo>
                  <a:pt x="155162" y="15526"/>
                </a:lnTo>
                <a:lnTo>
                  <a:pt x="155353" y="0"/>
                </a:lnTo>
                <a:lnTo>
                  <a:pt x="190" y="90107"/>
                </a:lnTo>
                <a:close/>
              </a:path>
            </a:pathLst>
          </a:custGeom>
          <a:solidFill>
            <a:srgbClr val="DAE8FD"/>
          </a:solidFill>
          <a:ln w="9525" cap="flat">
            <a:noFill/>
            <a:prstDash val="solid"/>
            <a:miter/>
          </a:ln>
        </p:spPr>
        <p:txBody>
          <a:bodyPr rtlCol="0" anchor="ctr"/>
          <a:lstStyle/>
          <a:p>
            <a:endParaRPr lang="ru-RU"/>
          </a:p>
        </p:txBody>
      </p:sp>
      <p:sp>
        <p:nvSpPr>
          <p:cNvPr id="1946" name="Полилиния: фигура 1945">
            <a:extLst>
              <a:ext uri="{FF2B5EF4-FFF2-40B4-BE49-F238E27FC236}">
                <a16:creationId xmlns:a16="http://schemas.microsoft.com/office/drawing/2014/main" id="{AC1AEF5A-D87B-C776-9528-112461DDB8E9}"/>
              </a:ext>
            </a:extLst>
          </p:cNvPr>
          <p:cNvSpPr/>
          <p:nvPr/>
        </p:nvSpPr>
        <p:spPr>
          <a:xfrm>
            <a:off x="8431914" y="3670284"/>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7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1947" name="Рисунок 25">
            <a:extLst>
              <a:ext uri="{FF2B5EF4-FFF2-40B4-BE49-F238E27FC236}">
                <a16:creationId xmlns:a16="http://schemas.microsoft.com/office/drawing/2014/main" id="{F58668E7-B6C7-BE9B-FB2C-A2F58A4466EE}"/>
              </a:ext>
            </a:extLst>
          </p:cNvPr>
          <p:cNvGrpSpPr/>
          <p:nvPr/>
        </p:nvGrpSpPr>
        <p:grpSpPr>
          <a:xfrm>
            <a:off x="8410959" y="3760390"/>
            <a:ext cx="21145" cy="18097"/>
            <a:chOff x="8410959" y="3760390"/>
            <a:chExt cx="21145" cy="18097"/>
          </a:xfrm>
        </p:grpSpPr>
        <p:sp>
          <p:nvSpPr>
            <p:cNvPr id="1948" name="Полилиния: фигура 1947">
              <a:extLst>
                <a:ext uri="{FF2B5EF4-FFF2-40B4-BE49-F238E27FC236}">
                  <a16:creationId xmlns:a16="http://schemas.microsoft.com/office/drawing/2014/main" id="{58A55666-CF10-FE74-157D-0545B9C6784F}"/>
                </a:ext>
              </a:extLst>
            </p:cNvPr>
            <p:cNvSpPr/>
            <p:nvPr/>
          </p:nvSpPr>
          <p:spPr>
            <a:xfrm>
              <a:off x="8410959" y="3760390"/>
              <a:ext cx="10953" cy="18097"/>
            </a:xfrm>
            <a:custGeom>
              <a:avLst/>
              <a:gdLst>
                <a:gd name="connsiteX0" fmla="*/ 190 w 10953"/>
                <a:gd name="connsiteY0" fmla="*/ 0 h 18097"/>
                <a:gd name="connsiteX1" fmla="*/ 0 w 10953"/>
                <a:gd name="connsiteY1" fmla="*/ 15526 h 18097"/>
                <a:gd name="connsiteX2" fmla="*/ 10668 w 10953"/>
                <a:gd name="connsiteY2" fmla="*/ 18097 h 18097"/>
                <a:gd name="connsiteX3" fmla="*/ 10953 w 10953"/>
                <a:gd name="connsiteY3" fmla="*/ 2572 h 18097"/>
                <a:gd name="connsiteX4" fmla="*/ 190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0" y="0"/>
                  </a:moveTo>
                  <a:lnTo>
                    <a:pt x="0" y="15526"/>
                  </a:lnTo>
                  <a:cubicBezTo>
                    <a:pt x="2953" y="17240"/>
                    <a:pt x="6858" y="18097"/>
                    <a:pt x="10668" y="18097"/>
                  </a:cubicBezTo>
                  <a:lnTo>
                    <a:pt x="10953" y="2572"/>
                  </a:lnTo>
                  <a:cubicBezTo>
                    <a:pt x="7048" y="2572"/>
                    <a:pt x="3143" y="1714"/>
                    <a:pt x="190" y="0"/>
                  </a:cubicBezTo>
                  <a:close/>
                </a:path>
              </a:pathLst>
            </a:custGeom>
            <a:solidFill>
              <a:srgbClr val="CDDCFB"/>
            </a:solidFill>
            <a:ln w="9525" cap="flat">
              <a:noFill/>
              <a:prstDash val="solid"/>
              <a:miter/>
            </a:ln>
          </p:spPr>
          <p:txBody>
            <a:bodyPr rtlCol="0" anchor="ctr"/>
            <a:lstStyle/>
            <a:p>
              <a:endParaRPr lang="ru-RU"/>
            </a:p>
          </p:txBody>
        </p:sp>
        <p:sp>
          <p:nvSpPr>
            <p:cNvPr id="1949" name="Полилиния: фигура 1948">
              <a:extLst>
                <a:ext uri="{FF2B5EF4-FFF2-40B4-BE49-F238E27FC236}">
                  <a16:creationId xmlns:a16="http://schemas.microsoft.com/office/drawing/2014/main" id="{B14DCA9A-6ADD-DB3D-BB62-BEAD97C97A19}"/>
                </a:ext>
              </a:extLst>
            </p:cNvPr>
            <p:cNvSpPr/>
            <p:nvPr/>
          </p:nvSpPr>
          <p:spPr>
            <a:xfrm>
              <a:off x="8410959" y="3760390"/>
              <a:ext cx="10953" cy="18097"/>
            </a:xfrm>
            <a:custGeom>
              <a:avLst/>
              <a:gdLst>
                <a:gd name="connsiteX0" fmla="*/ 0 w 10953"/>
                <a:gd name="connsiteY0" fmla="*/ 15526 h 18097"/>
                <a:gd name="connsiteX1" fmla="*/ 10668 w 10953"/>
                <a:gd name="connsiteY1" fmla="*/ 18097 h 18097"/>
                <a:gd name="connsiteX2" fmla="*/ 10953 w 10953"/>
                <a:gd name="connsiteY2" fmla="*/ 2572 h 18097"/>
                <a:gd name="connsiteX3" fmla="*/ 190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240"/>
                    <a:pt x="6858" y="18097"/>
                    <a:pt x="10668" y="18097"/>
                  </a:cubicBezTo>
                  <a:lnTo>
                    <a:pt x="10953" y="2572"/>
                  </a:lnTo>
                  <a:cubicBezTo>
                    <a:pt x="7048" y="2572"/>
                    <a:pt x="3143" y="1714"/>
                    <a:pt x="190"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1950" name="Полилиния: фигура 1949">
              <a:extLst>
                <a:ext uri="{FF2B5EF4-FFF2-40B4-BE49-F238E27FC236}">
                  <a16:creationId xmlns:a16="http://schemas.microsoft.com/office/drawing/2014/main" id="{B68CB85E-678E-3586-7DE7-0E8E0B76B1C6}"/>
                </a:ext>
              </a:extLst>
            </p:cNvPr>
            <p:cNvSpPr/>
            <p:nvPr/>
          </p:nvSpPr>
          <p:spPr>
            <a:xfrm>
              <a:off x="8421627" y="3760390"/>
              <a:ext cx="10477" cy="18097"/>
            </a:xfrm>
            <a:custGeom>
              <a:avLst/>
              <a:gdLst>
                <a:gd name="connsiteX0" fmla="*/ 285 w 10477"/>
                <a:gd name="connsiteY0" fmla="*/ 2572 h 18097"/>
                <a:gd name="connsiteX1" fmla="*/ 0 w 10477"/>
                <a:gd name="connsiteY1" fmla="*/ 18097 h 18097"/>
                <a:gd name="connsiteX2" fmla="*/ 10287 w 10477"/>
                <a:gd name="connsiteY2" fmla="*/ 15526 h 18097"/>
                <a:gd name="connsiteX3" fmla="*/ 10477 w 10477"/>
                <a:gd name="connsiteY3" fmla="*/ 0 h 18097"/>
                <a:gd name="connsiteX4" fmla="*/ 285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5" y="2572"/>
                  </a:moveTo>
                  <a:lnTo>
                    <a:pt x="0" y="18097"/>
                  </a:lnTo>
                  <a:cubicBezTo>
                    <a:pt x="3715" y="18002"/>
                    <a:pt x="7429" y="17145"/>
                    <a:pt x="10287" y="15526"/>
                  </a:cubicBezTo>
                  <a:lnTo>
                    <a:pt x="10477" y="0"/>
                  </a:lnTo>
                  <a:cubicBezTo>
                    <a:pt x="7620" y="1619"/>
                    <a:pt x="4000" y="2476"/>
                    <a:pt x="285" y="2572"/>
                  </a:cubicBezTo>
                  <a:close/>
                </a:path>
              </a:pathLst>
            </a:custGeom>
            <a:solidFill>
              <a:srgbClr val="D4E2FC"/>
            </a:solidFill>
            <a:ln w="9525" cap="flat">
              <a:noFill/>
              <a:prstDash val="solid"/>
              <a:miter/>
            </a:ln>
          </p:spPr>
          <p:txBody>
            <a:bodyPr rtlCol="0" anchor="ctr"/>
            <a:lstStyle/>
            <a:p>
              <a:endParaRPr lang="ru-RU"/>
            </a:p>
          </p:txBody>
        </p:sp>
        <p:sp>
          <p:nvSpPr>
            <p:cNvPr id="1951" name="Полилиния: фигура 1950">
              <a:extLst>
                <a:ext uri="{FF2B5EF4-FFF2-40B4-BE49-F238E27FC236}">
                  <a16:creationId xmlns:a16="http://schemas.microsoft.com/office/drawing/2014/main" id="{A32323E3-4870-630F-19FC-80E8BFD4B862}"/>
                </a:ext>
              </a:extLst>
            </p:cNvPr>
            <p:cNvSpPr/>
            <p:nvPr/>
          </p:nvSpPr>
          <p:spPr>
            <a:xfrm>
              <a:off x="8421627" y="3760390"/>
              <a:ext cx="10477" cy="18097"/>
            </a:xfrm>
            <a:custGeom>
              <a:avLst/>
              <a:gdLst>
                <a:gd name="connsiteX0" fmla="*/ 0 w 10477"/>
                <a:gd name="connsiteY0" fmla="*/ 18097 h 18097"/>
                <a:gd name="connsiteX1" fmla="*/ 10287 w 10477"/>
                <a:gd name="connsiteY1" fmla="*/ 15526 h 18097"/>
                <a:gd name="connsiteX2" fmla="*/ 10477 w 10477"/>
                <a:gd name="connsiteY2" fmla="*/ 0 h 18097"/>
                <a:gd name="connsiteX3" fmla="*/ 285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02"/>
                    <a:pt x="7429" y="17145"/>
                    <a:pt x="10287" y="15526"/>
                  </a:cubicBezTo>
                  <a:lnTo>
                    <a:pt x="10477" y="0"/>
                  </a:lnTo>
                  <a:cubicBezTo>
                    <a:pt x="7620" y="1619"/>
                    <a:pt x="4000" y="2476"/>
                    <a:pt x="285"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1952" name="Полилиния: фигура 1951">
            <a:extLst>
              <a:ext uri="{FF2B5EF4-FFF2-40B4-BE49-F238E27FC236}">
                <a16:creationId xmlns:a16="http://schemas.microsoft.com/office/drawing/2014/main" id="{0CC819F1-C2B7-B2A6-CFA2-30FD120648CE}"/>
              </a:ext>
            </a:extLst>
          </p:cNvPr>
          <p:cNvSpPr/>
          <p:nvPr/>
        </p:nvSpPr>
        <p:spPr>
          <a:xfrm>
            <a:off x="8252724" y="3565414"/>
            <a:ext cx="338911" cy="197477"/>
          </a:xfrm>
          <a:custGeom>
            <a:avLst/>
            <a:gdLst>
              <a:gd name="connsiteX0" fmla="*/ 4406 w 338911"/>
              <a:gd name="connsiteY0" fmla="*/ 92678 h 197477"/>
              <a:gd name="connsiteX1" fmla="*/ 4310 w 338911"/>
              <a:gd name="connsiteY1" fmla="*/ 104870 h 197477"/>
              <a:gd name="connsiteX2" fmla="*/ 158425 w 338911"/>
              <a:gd name="connsiteY2" fmla="*/ 194977 h 197477"/>
              <a:gd name="connsiteX3" fmla="*/ 179380 w 338911"/>
              <a:gd name="connsiteY3" fmla="*/ 194977 h 197477"/>
              <a:gd name="connsiteX4" fmla="*/ 334542 w 338911"/>
              <a:gd name="connsiteY4" fmla="*/ 104870 h 197477"/>
              <a:gd name="connsiteX5" fmla="*/ 334637 w 338911"/>
              <a:gd name="connsiteY5" fmla="*/ 92678 h 197477"/>
              <a:gd name="connsiteX6" fmla="*/ 180427 w 338911"/>
              <a:gd name="connsiteY6" fmla="*/ 2572 h 197477"/>
              <a:gd name="connsiteX7" fmla="*/ 159473 w 338911"/>
              <a:gd name="connsiteY7" fmla="*/ 2572 h 197477"/>
              <a:gd name="connsiteX8" fmla="*/ 4406 w 338911"/>
              <a:gd name="connsiteY8" fmla="*/ 92678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406" y="92678"/>
                </a:moveTo>
                <a:cubicBezTo>
                  <a:pt x="-1405" y="96012"/>
                  <a:pt x="-1500" y="101441"/>
                  <a:pt x="4310" y="104870"/>
                </a:cubicBezTo>
                <a:lnTo>
                  <a:pt x="158425" y="194977"/>
                </a:lnTo>
                <a:cubicBezTo>
                  <a:pt x="164235" y="198311"/>
                  <a:pt x="173570" y="198311"/>
                  <a:pt x="179380" y="194977"/>
                </a:cubicBezTo>
                <a:lnTo>
                  <a:pt x="334542" y="104870"/>
                </a:lnTo>
                <a:cubicBezTo>
                  <a:pt x="340352" y="101537"/>
                  <a:pt x="340352" y="96012"/>
                  <a:pt x="334637" y="92678"/>
                </a:cubicBezTo>
                <a:lnTo>
                  <a:pt x="180427" y="2572"/>
                </a:lnTo>
                <a:cubicBezTo>
                  <a:pt x="174713" y="-857"/>
                  <a:pt x="165283" y="-857"/>
                  <a:pt x="159473" y="2572"/>
                </a:cubicBezTo>
                <a:lnTo>
                  <a:pt x="4406" y="92678"/>
                </a:lnTo>
                <a:close/>
              </a:path>
            </a:pathLst>
          </a:custGeom>
          <a:solidFill>
            <a:srgbClr val="EFF6FE"/>
          </a:solidFill>
          <a:ln w="9525" cap="flat">
            <a:noFill/>
            <a:prstDash val="solid"/>
            <a:miter/>
          </a:ln>
        </p:spPr>
        <p:txBody>
          <a:bodyPr rtlCol="0" anchor="ctr"/>
          <a:lstStyle/>
          <a:p>
            <a:endParaRPr lang="ru-RU"/>
          </a:p>
        </p:txBody>
      </p:sp>
      <p:sp>
        <p:nvSpPr>
          <p:cNvPr id="1953" name="Полилиния: фигура 1952">
            <a:extLst>
              <a:ext uri="{FF2B5EF4-FFF2-40B4-BE49-F238E27FC236}">
                <a16:creationId xmlns:a16="http://schemas.microsoft.com/office/drawing/2014/main" id="{35122B3A-1644-F380-90FA-CF5441EC62F8}"/>
              </a:ext>
            </a:extLst>
          </p:cNvPr>
          <p:cNvSpPr/>
          <p:nvPr/>
        </p:nvSpPr>
        <p:spPr>
          <a:xfrm>
            <a:off x="8252724" y="3565414"/>
            <a:ext cx="338911" cy="197477"/>
          </a:xfrm>
          <a:custGeom>
            <a:avLst/>
            <a:gdLst>
              <a:gd name="connsiteX0" fmla="*/ 4310 w 338911"/>
              <a:gd name="connsiteY0" fmla="*/ 104870 h 197477"/>
              <a:gd name="connsiteX1" fmla="*/ 158425 w 338911"/>
              <a:gd name="connsiteY1" fmla="*/ 194977 h 197477"/>
              <a:gd name="connsiteX2" fmla="*/ 179380 w 338911"/>
              <a:gd name="connsiteY2" fmla="*/ 194977 h 197477"/>
              <a:gd name="connsiteX3" fmla="*/ 334542 w 338911"/>
              <a:gd name="connsiteY3" fmla="*/ 104870 h 197477"/>
              <a:gd name="connsiteX4" fmla="*/ 334637 w 338911"/>
              <a:gd name="connsiteY4" fmla="*/ 92678 h 197477"/>
              <a:gd name="connsiteX5" fmla="*/ 180427 w 338911"/>
              <a:gd name="connsiteY5" fmla="*/ 2572 h 197477"/>
              <a:gd name="connsiteX6" fmla="*/ 159473 w 338911"/>
              <a:gd name="connsiteY6" fmla="*/ 2572 h 197477"/>
              <a:gd name="connsiteX7" fmla="*/ 4406 w 338911"/>
              <a:gd name="connsiteY7" fmla="*/ 92678 h 197477"/>
              <a:gd name="connsiteX8" fmla="*/ 4310 w 338911"/>
              <a:gd name="connsiteY8" fmla="*/ 104870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10" y="104870"/>
                </a:moveTo>
                <a:lnTo>
                  <a:pt x="158425" y="194977"/>
                </a:lnTo>
                <a:cubicBezTo>
                  <a:pt x="164235" y="198311"/>
                  <a:pt x="173570" y="198311"/>
                  <a:pt x="179380" y="194977"/>
                </a:cubicBezTo>
                <a:lnTo>
                  <a:pt x="334542" y="104870"/>
                </a:lnTo>
                <a:cubicBezTo>
                  <a:pt x="340352" y="101537"/>
                  <a:pt x="340352" y="96012"/>
                  <a:pt x="334637" y="92678"/>
                </a:cubicBezTo>
                <a:lnTo>
                  <a:pt x="180427" y="2572"/>
                </a:lnTo>
                <a:cubicBezTo>
                  <a:pt x="174713" y="-857"/>
                  <a:pt x="165283" y="-857"/>
                  <a:pt x="159473" y="2572"/>
                </a:cubicBezTo>
                <a:lnTo>
                  <a:pt x="4406" y="92678"/>
                </a:lnTo>
                <a:cubicBezTo>
                  <a:pt x="-1405" y="96012"/>
                  <a:pt x="-1500" y="101441"/>
                  <a:pt x="4310" y="104870"/>
                </a:cubicBezTo>
                <a:close/>
              </a:path>
            </a:pathLst>
          </a:custGeom>
          <a:noFill/>
          <a:ln w="1270" cap="flat">
            <a:solidFill>
              <a:srgbClr val="000000">
                <a:alpha val="0"/>
              </a:srgbClr>
            </a:solidFill>
            <a:prstDash val="solid"/>
            <a:miter/>
          </a:ln>
        </p:spPr>
        <p:txBody>
          <a:bodyPr rtlCol="0" anchor="ctr"/>
          <a:lstStyle/>
          <a:p>
            <a:endParaRPr lang="ru-RU"/>
          </a:p>
        </p:txBody>
      </p:sp>
      <p:sp>
        <p:nvSpPr>
          <p:cNvPr id="1954" name="Полилиния: фигура 1953">
            <a:extLst>
              <a:ext uri="{FF2B5EF4-FFF2-40B4-BE49-F238E27FC236}">
                <a16:creationId xmlns:a16="http://schemas.microsoft.com/office/drawing/2014/main" id="{4E149D0E-6ECA-C70D-26AF-8F702ABBF6B2}"/>
              </a:ext>
            </a:extLst>
          </p:cNvPr>
          <p:cNvSpPr/>
          <p:nvPr/>
        </p:nvSpPr>
        <p:spPr>
          <a:xfrm>
            <a:off x="8298945" y="3592322"/>
            <a:ext cx="246494" cy="143637"/>
          </a:xfrm>
          <a:custGeom>
            <a:avLst/>
            <a:gdLst>
              <a:gd name="connsiteX0" fmla="*/ 243268 w 246494"/>
              <a:gd name="connsiteY0" fmla="*/ 76248 h 143637"/>
              <a:gd name="connsiteX1" fmla="*/ 236124 w 246494"/>
              <a:gd name="connsiteY1" fmla="*/ 80439 h 143637"/>
              <a:gd name="connsiteX2" fmla="*/ 130492 w 246494"/>
              <a:gd name="connsiteY2" fmla="*/ 141780 h 143637"/>
              <a:gd name="connsiteX3" fmla="*/ 115252 w 246494"/>
              <a:gd name="connsiteY3" fmla="*/ 141780 h 143637"/>
              <a:gd name="connsiteX4" fmla="*/ 10382 w 246494"/>
              <a:gd name="connsiteY4" fmla="*/ 80534 h 143637"/>
              <a:gd name="connsiteX5" fmla="*/ 3143 w 246494"/>
              <a:gd name="connsiteY5" fmla="*/ 76248 h 143637"/>
              <a:gd name="connsiteX6" fmla="*/ 3143 w 246494"/>
              <a:gd name="connsiteY6" fmla="*/ 67389 h 143637"/>
              <a:gd name="connsiteX7" fmla="*/ 116014 w 246494"/>
              <a:gd name="connsiteY7" fmla="*/ 1857 h 143637"/>
              <a:gd name="connsiteX8" fmla="*/ 131254 w 246494"/>
              <a:gd name="connsiteY8" fmla="*/ 1857 h 143637"/>
              <a:gd name="connsiteX9" fmla="*/ 243363 w 246494"/>
              <a:gd name="connsiteY9" fmla="*/ 67389 h 143637"/>
              <a:gd name="connsiteX10" fmla="*/ 243268 w 246494"/>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37">
                <a:moveTo>
                  <a:pt x="243268" y="76248"/>
                </a:moveTo>
                <a:lnTo>
                  <a:pt x="236124" y="80439"/>
                </a:lnTo>
                <a:lnTo>
                  <a:pt x="130492" y="141780"/>
                </a:lnTo>
                <a:cubicBezTo>
                  <a:pt x="126206" y="144256"/>
                  <a:pt x="119443" y="144256"/>
                  <a:pt x="115252" y="141780"/>
                </a:cubicBezTo>
                <a:lnTo>
                  <a:pt x="10382" y="80534"/>
                </a:lnTo>
                <a:lnTo>
                  <a:pt x="3143" y="76248"/>
                </a:lnTo>
                <a:cubicBezTo>
                  <a:pt x="-1048" y="73771"/>
                  <a:pt x="-1048" y="69866"/>
                  <a:pt x="3143" y="67389"/>
                </a:cubicBezTo>
                <a:lnTo>
                  <a:pt x="116014" y="1857"/>
                </a:lnTo>
                <a:cubicBezTo>
                  <a:pt x="120205" y="-619"/>
                  <a:pt x="127063" y="-619"/>
                  <a:pt x="131254" y="1857"/>
                </a:cubicBezTo>
                <a:lnTo>
                  <a:pt x="243363" y="67389"/>
                </a:lnTo>
                <a:cubicBezTo>
                  <a:pt x="247555" y="69866"/>
                  <a:pt x="247555" y="73866"/>
                  <a:pt x="243268" y="76248"/>
                </a:cubicBezTo>
                <a:close/>
              </a:path>
            </a:pathLst>
          </a:custGeom>
          <a:solidFill>
            <a:srgbClr val="DAE8FD"/>
          </a:solidFill>
          <a:ln w="9525" cap="flat">
            <a:noFill/>
            <a:prstDash val="solid"/>
            <a:miter/>
          </a:ln>
        </p:spPr>
        <p:txBody>
          <a:bodyPr rtlCol="0" anchor="ctr"/>
          <a:lstStyle/>
          <a:p>
            <a:endParaRPr lang="ru-RU"/>
          </a:p>
        </p:txBody>
      </p:sp>
      <p:sp>
        <p:nvSpPr>
          <p:cNvPr id="1955" name="Полилиния: фигура 1954">
            <a:extLst>
              <a:ext uri="{FF2B5EF4-FFF2-40B4-BE49-F238E27FC236}">
                <a16:creationId xmlns:a16="http://schemas.microsoft.com/office/drawing/2014/main" id="{DF6C8E54-17D5-B3DD-6474-EB401EF7C7A2}"/>
              </a:ext>
            </a:extLst>
          </p:cNvPr>
          <p:cNvSpPr/>
          <p:nvPr/>
        </p:nvSpPr>
        <p:spPr>
          <a:xfrm>
            <a:off x="8298945" y="3592322"/>
            <a:ext cx="246494" cy="143637"/>
          </a:xfrm>
          <a:custGeom>
            <a:avLst/>
            <a:gdLst>
              <a:gd name="connsiteX0" fmla="*/ 236124 w 246494"/>
              <a:gd name="connsiteY0" fmla="*/ 80439 h 143637"/>
              <a:gd name="connsiteX1" fmla="*/ 130492 w 246494"/>
              <a:gd name="connsiteY1" fmla="*/ 141780 h 143637"/>
              <a:gd name="connsiteX2" fmla="*/ 115252 w 246494"/>
              <a:gd name="connsiteY2" fmla="*/ 141780 h 143637"/>
              <a:gd name="connsiteX3" fmla="*/ 10382 w 246494"/>
              <a:gd name="connsiteY3" fmla="*/ 80534 h 143637"/>
              <a:gd name="connsiteX4" fmla="*/ 3143 w 246494"/>
              <a:gd name="connsiteY4" fmla="*/ 76248 h 143637"/>
              <a:gd name="connsiteX5" fmla="*/ 3143 w 246494"/>
              <a:gd name="connsiteY5" fmla="*/ 67389 h 143637"/>
              <a:gd name="connsiteX6" fmla="*/ 116014 w 246494"/>
              <a:gd name="connsiteY6" fmla="*/ 1857 h 143637"/>
              <a:gd name="connsiteX7" fmla="*/ 131254 w 246494"/>
              <a:gd name="connsiteY7" fmla="*/ 1857 h 143637"/>
              <a:gd name="connsiteX8" fmla="*/ 243363 w 246494"/>
              <a:gd name="connsiteY8" fmla="*/ 67389 h 143637"/>
              <a:gd name="connsiteX9" fmla="*/ 243268 w 246494"/>
              <a:gd name="connsiteY9" fmla="*/ 76248 h 143637"/>
              <a:gd name="connsiteX10" fmla="*/ 236124 w 246494"/>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37">
                <a:moveTo>
                  <a:pt x="236124" y="80439"/>
                </a:moveTo>
                <a:lnTo>
                  <a:pt x="130492" y="141780"/>
                </a:lnTo>
                <a:cubicBezTo>
                  <a:pt x="126206" y="144256"/>
                  <a:pt x="119443" y="144256"/>
                  <a:pt x="115252" y="141780"/>
                </a:cubicBezTo>
                <a:lnTo>
                  <a:pt x="10382" y="80534"/>
                </a:lnTo>
                <a:lnTo>
                  <a:pt x="3143" y="76248"/>
                </a:lnTo>
                <a:cubicBezTo>
                  <a:pt x="-1048" y="73771"/>
                  <a:pt x="-1048" y="69866"/>
                  <a:pt x="3143" y="67389"/>
                </a:cubicBezTo>
                <a:lnTo>
                  <a:pt x="116014" y="1857"/>
                </a:lnTo>
                <a:cubicBezTo>
                  <a:pt x="120205" y="-619"/>
                  <a:pt x="127063" y="-619"/>
                  <a:pt x="131254" y="1857"/>
                </a:cubicBezTo>
                <a:lnTo>
                  <a:pt x="243363" y="67389"/>
                </a:lnTo>
                <a:cubicBezTo>
                  <a:pt x="247555" y="69866"/>
                  <a:pt x="247555" y="73866"/>
                  <a:pt x="243268" y="76248"/>
                </a:cubicBezTo>
                <a:lnTo>
                  <a:pt x="236124" y="80439"/>
                </a:lnTo>
                <a:close/>
              </a:path>
            </a:pathLst>
          </a:custGeom>
          <a:noFill/>
          <a:ln w="1270" cap="flat">
            <a:solidFill>
              <a:srgbClr val="000000">
                <a:alpha val="0"/>
              </a:srgbClr>
            </a:solidFill>
            <a:prstDash val="solid"/>
            <a:miter/>
          </a:ln>
        </p:spPr>
        <p:txBody>
          <a:bodyPr rtlCol="0" anchor="ctr"/>
          <a:lstStyle/>
          <a:p>
            <a:endParaRPr lang="ru-RU"/>
          </a:p>
        </p:txBody>
      </p:sp>
      <p:sp>
        <p:nvSpPr>
          <p:cNvPr id="1956" name="Полилиния: фигура 1955">
            <a:extLst>
              <a:ext uri="{FF2B5EF4-FFF2-40B4-BE49-F238E27FC236}">
                <a16:creationId xmlns:a16="http://schemas.microsoft.com/office/drawing/2014/main" id="{2058E96D-528D-198C-BCCB-A9E9CCD56B53}"/>
              </a:ext>
            </a:extLst>
          </p:cNvPr>
          <p:cNvSpPr/>
          <p:nvPr/>
        </p:nvSpPr>
        <p:spPr>
          <a:xfrm>
            <a:off x="8309327" y="3609633"/>
            <a:ext cx="225742" cy="126325"/>
          </a:xfrm>
          <a:custGeom>
            <a:avLst/>
            <a:gdLst>
              <a:gd name="connsiteX0" fmla="*/ 225743 w 225742"/>
              <a:gd name="connsiteY0" fmla="*/ 63127 h 126325"/>
              <a:gd name="connsiteX1" fmla="*/ 120111 w 225742"/>
              <a:gd name="connsiteY1" fmla="*/ 124468 h 126325"/>
              <a:gd name="connsiteX2" fmla="*/ 104870 w 225742"/>
              <a:gd name="connsiteY2" fmla="*/ 124468 h 126325"/>
              <a:gd name="connsiteX3" fmla="*/ 0 w 225742"/>
              <a:gd name="connsiteY3" fmla="*/ 63222 h 126325"/>
              <a:gd name="connsiteX4" fmla="*/ 105633 w 225742"/>
              <a:gd name="connsiteY4" fmla="*/ 1786 h 126325"/>
              <a:gd name="connsiteX5" fmla="*/ 120872 w 225742"/>
              <a:gd name="connsiteY5" fmla="*/ 1786 h 126325"/>
              <a:gd name="connsiteX6" fmla="*/ 225743 w 225742"/>
              <a:gd name="connsiteY6" fmla="*/ 63127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25">
                <a:moveTo>
                  <a:pt x="225743" y="63127"/>
                </a:moveTo>
                <a:lnTo>
                  <a:pt x="120111" y="124468"/>
                </a:lnTo>
                <a:cubicBezTo>
                  <a:pt x="115824" y="126944"/>
                  <a:pt x="109061" y="126944"/>
                  <a:pt x="104870" y="124468"/>
                </a:cubicBezTo>
                <a:lnTo>
                  <a:pt x="0" y="63222"/>
                </a:lnTo>
                <a:lnTo>
                  <a:pt x="105633" y="1786"/>
                </a:lnTo>
                <a:cubicBezTo>
                  <a:pt x="109824" y="-595"/>
                  <a:pt x="116681" y="-595"/>
                  <a:pt x="120872" y="1786"/>
                </a:cubicBezTo>
                <a:lnTo>
                  <a:pt x="225743" y="63127"/>
                </a:lnTo>
                <a:close/>
              </a:path>
            </a:pathLst>
          </a:custGeom>
          <a:solidFill>
            <a:srgbClr val="C6D5FA"/>
          </a:solidFill>
          <a:ln w="9525" cap="flat">
            <a:noFill/>
            <a:prstDash val="solid"/>
            <a:miter/>
          </a:ln>
        </p:spPr>
        <p:txBody>
          <a:bodyPr rtlCol="0" anchor="ctr"/>
          <a:lstStyle/>
          <a:p>
            <a:endParaRPr lang="ru-RU"/>
          </a:p>
        </p:txBody>
      </p:sp>
      <p:sp>
        <p:nvSpPr>
          <p:cNvPr id="1957" name="Полилиния: фигура 1956">
            <a:extLst>
              <a:ext uri="{FF2B5EF4-FFF2-40B4-BE49-F238E27FC236}">
                <a16:creationId xmlns:a16="http://schemas.microsoft.com/office/drawing/2014/main" id="{ADE688DD-D23A-7B43-023F-BD854ED08109}"/>
              </a:ext>
            </a:extLst>
          </p:cNvPr>
          <p:cNvSpPr/>
          <p:nvPr/>
        </p:nvSpPr>
        <p:spPr>
          <a:xfrm>
            <a:off x="8309327" y="3609633"/>
            <a:ext cx="225742" cy="126325"/>
          </a:xfrm>
          <a:custGeom>
            <a:avLst/>
            <a:gdLst>
              <a:gd name="connsiteX0" fmla="*/ 120111 w 225742"/>
              <a:gd name="connsiteY0" fmla="*/ 124468 h 126325"/>
              <a:gd name="connsiteX1" fmla="*/ 104870 w 225742"/>
              <a:gd name="connsiteY1" fmla="*/ 124468 h 126325"/>
              <a:gd name="connsiteX2" fmla="*/ 0 w 225742"/>
              <a:gd name="connsiteY2" fmla="*/ 63222 h 126325"/>
              <a:gd name="connsiteX3" fmla="*/ 105633 w 225742"/>
              <a:gd name="connsiteY3" fmla="*/ 1786 h 126325"/>
              <a:gd name="connsiteX4" fmla="*/ 120872 w 225742"/>
              <a:gd name="connsiteY4" fmla="*/ 1786 h 126325"/>
              <a:gd name="connsiteX5" fmla="*/ 225743 w 225742"/>
              <a:gd name="connsiteY5" fmla="*/ 63127 h 126325"/>
              <a:gd name="connsiteX6" fmla="*/ 120111 w 225742"/>
              <a:gd name="connsiteY6" fmla="*/ 124468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25">
                <a:moveTo>
                  <a:pt x="120111" y="124468"/>
                </a:moveTo>
                <a:cubicBezTo>
                  <a:pt x="115824" y="126944"/>
                  <a:pt x="109061" y="126944"/>
                  <a:pt x="104870" y="124468"/>
                </a:cubicBezTo>
                <a:lnTo>
                  <a:pt x="0" y="63222"/>
                </a:lnTo>
                <a:lnTo>
                  <a:pt x="105633" y="1786"/>
                </a:lnTo>
                <a:cubicBezTo>
                  <a:pt x="109824" y="-595"/>
                  <a:pt x="116681" y="-595"/>
                  <a:pt x="120872" y="1786"/>
                </a:cubicBezTo>
                <a:lnTo>
                  <a:pt x="225743" y="63127"/>
                </a:lnTo>
                <a:lnTo>
                  <a:pt x="120111" y="124468"/>
                </a:lnTo>
                <a:close/>
              </a:path>
            </a:pathLst>
          </a:custGeom>
          <a:noFill/>
          <a:ln w="1270" cap="flat">
            <a:solidFill>
              <a:srgbClr val="000000">
                <a:alpha val="0"/>
              </a:srgbClr>
            </a:solidFill>
            <a:prstDash val="solid"/>
            <a:miter/>
          </a:ln>
        </p:spPr>
        <p:txBody>
          <a:bodyPr rtlCol="0" anchor="ctr"/>
          <a:lstStyle/>
          <a:p>
            <a:endParaRPr lang="ru-RU"/>
          </a:p>
        </p:txBody>
      </p:sp>
      <p:sp>
        <p:nvSpPr>
          <p:cNvPr id="1958" name="Полилиния: фигура 1957">
            <a:extLst>
              <a:ext uri="{FF2B5EF4-FFF2-40B4-BE49-F238E27FC236}">
                <a16:creationId xmlns:a16="http://schemas.microsoft.com/office/drawing/2014/main" id="{E6CE759E-F40A-3AFA-6944-CB4031E0774E}"/>
              </a:ext>
            </a:extLst>
          </p:cNvPr>
          <p:cNvSpPr/>
          <p:nvPr/>
        </p:nvSpPr>
        <p:spPr>
          <a:xfrm>
            <a:off x="8398171" y="3661497"/>
            <a:ext cx="46339" cy="26908"/>
          </a:xfrm>
          <a:custGeom>
            <a:avLst/>
            <a:gdLst>
              <a:gd name="connsiteX0" fmla="*/ 39553 w 46339"/>
              <a:gd name="connsiteY0" fmla="*/ 3929 h 26908"/>
              <a:gd name="connsiteX1" fmla="*/ 6787 w 46339"/>
              <a:gd name="connsiteY1" fmla="*/ 3929 h 26908"/>
              <a:gd name="connsiteX2" fmla="*/ 6787 w 46339"/>
              <a:gd name="connsiteY2" fmla="*/ 22979 h 26908"/>
              <a:gd name="connsiteX3" fmla="*/ 39553 w 46339"/>
              <a:gd name="connsiteY3" fmla="*/ 22979 h 26908"/>
              <a:gd name="connsiteX4" fmla="*/ 39553 w 46339"/>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908">
                <a:moveTo>
                  <a:pt x="39553" y="3929"/>
                </a:moveTo>
                <a:cubicBezTo>
                  <a:pt x="30504" y="-1310"/>
                  <a:pt x="15836" y="-1310"/>
                  <a:pt x="6787" y="3929"/>
                </a:cubicBezTo>
                <a:cubicBezTo>
                  <a:pt x="-2262" y="9168"/>
                  <a:pt x="-2262" y="17740"/>
                  <a:pt x="6787" y="22979"/>
                </a:cubicBezTo>
                <a:cubicBezTo>
                  <a:pt x="15836" y="28218"/>
                  <a:pt x="30504" y="28218"/>
                  <a:pt x="39553" y="22979"/>
                </a:cubicBezTo>
                <a:cubicBezTo>
                  <a:pt x="48602" y="17740"/>
                  <a:pt x="48602" y="9168"/>
                  <a:pt x="39553" y="3929"/>
                </a:cubicBezTo>
                <a:close/>
              </a:path>
            </a:pathLst>
          </a:custGeom>
          <a:solidFill>
            <a:srgbClr val="50CEF5"/>
          </a:solidFill>
          <a:ln w="9525" cap="flat">
            <a:noFill/>
            <a:prstDash val="solid"/>
            <a:miter/>
          </a:ln>
        </p:spPr>
        <p:txBody>
          <a:bodyPr rtlCol="0" anchor="ctr"/>
          <a:lstStyle/>
          <a:p>
            <a:endParaRPr lang="ru-RU"/>
          </a:p>
        </p:txBody>
      </p:sp>
      <p:sp>
        <p:nvSpPr>
          <p:cNvPr id="1959" name="Полилиния: фигура 1958">
            <a:extLst>
              <a:ext uri="{FF2B5EF4-FFF2-40B4-BE49-F238E27FC236}">
                <a16:creationId xmlns:a16="http://schemas.microsoft.com/office/drawing/2014/main" id="{ED0829BA-AE36-44A0-E264-E70EA6E88771}"/>
              </a:ext>
            </a:extLst>
          </p:cNvPr>
          <p:cNvSpPr/>
          <p:nvPr/>
        </p:nvSpPr>
        <p:spPr>
          <a:xfrm>
            <a:off x="8398171" y="3661497"/>
            <a:ext cx="46339" cy="26908"/>
          </a:xfrm>
          <a:custGeom>
            <a:avLst/>
            <a:gdLst>
              <a:gd name="connsiteX0" fmla="*/ 6787 w 46339"/>
              <a:gd name="connsiteY0" fmla="*/ 3929 h 26908"/>
              <a:gd name="connsiteX1" fmla="*/ 6787 w 46339"/>
              <a:gd name="connsiteY1" fmla="*/ 22979 h 26908"/>
              <a:gd name="connsiteX2" fmla="*/ 39553 w 46339"/>
              <a:gd name="connsiteY2" fmla="*/ 22979 h 26908"/>
              <a:gd name="connsiteX3" fmla="*/ 39553 w 46339"/>
              <a:gd name="connsiteY3" fmla="*/ 3929 h 26908"/>
              <a:gd name="connsiteX4" fmla="*/ 6787 w 46339"/>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908">
                <a:moveTo>
                  <a:pt x="6787" y="3929"/>
                </a:moveTo>
                <a:cubicBezTo>
                  <a:pt x="-2262" y="9168"/>
                  <a:pt x="-2262" y="17740"/>
                  <a:pt x="6787" y="22979"/>
                </a:cubicBezTo>
                <a:cubicBezTo>
                  <a:pt x="15836" y="28218"/>
                  <a:pt x="30504" y="28218"/>
                  <a:pt x="39553" y="22979"/>
                </a:cubicBezTo>
                <a:cubicBezTo>
                  <a:pt x="48602" y="17740"/>
                  <a:pt x="48602" y="9168"/>
                  <a:pt x="39553" y="3929"/>
                </a:cubicBezTo>
                <a:cubicBezTo>
                  <a:pt x="30504" y="-1310"/>
                  <a:pt x="15836"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1960" name="Полилиния: фигура 1959">
            <a:extLst>
              <a:ext uri="{FF2B5EF4-FFF2-40B4-BE49-F238E27FC236}">
                <a16:creationId xmlns:a16="http://schemas.microsoft.com/office/drawing/2014/main" id="{4BED1805-D141-F09B-4A25-41A0AF9DDE3B}"/>
              </a:ext>
            </a:extLst>
          </p:cNvPr>
          <p:cNvSpPr/>
          <p:nvPr/>
        </p:nvSpPr>
        <p:spPr>
          <a:xfrm>
            <a:off x="8492207" y="3615801"/>
            <a:ext cx="1048" cy="12192"/>
          </a:xfrm>
          <a:custGeom>
            <a:avLst/>
            <a:gdLst>
              <a:gd name="connsiteX0" fmla="*/ 0 w 1048"/>
              <a:gd name="connsiteY0" fmla="*/ 0 h 12192"/>
              <a:gd name="connsiteX1" fmla="*/ 1048 w 1048"/>
              <a:gd name="connsiteY1" fmla="*/ 12192 h 12192"/>
              <a:gd name="connsiteX2" fmla="*/ 0 w 1048"/>
              <a:gd name="connsiteY2" fmla="*/ 0 h 12192"/>
            </a:gdLst>
            <a:ahLst/>
            <a:cxnLst>
              <a:cxn ang="0">
                <a:pos x="connsiteX0" y="connsiteY0"/>
              </a:cxn>
              <a:cxn ang="0">
                <a:pos x="connsiteX1" y="connsiteY1"/>
              </a:cxn>
              <a:cxn ang="0">
                <a:pos x="connsiteX2" y="connsiteY2"/>
              </a:cxn>
            </a:cxnLst>
            <a:rect l="l" t="t" r="r" b="b"/>
            <a:pathLst>
              <a:path w="1048" h="12192">
                <a:moveTo>
                  <a:pt x="0" y="0"/>
                </a:moveTo>
                <a:cubicBezTo>
                  <a:pt x="571" y="4001"/>
                  <a:pt x="953" y="8096"/>
                  <a:pt x="1048" y="12192"/>
                </a:cubicBezTo>
                <a:cubicBezTo>
                  <a:pt x="858" y="8096"/>
                  <a:pt x="571" y="4096"/>
                  <a:pt x="0" y="0"/>
                </a:cubicBezTo>
                <a:close/>
              </a:path>
            </a:pathLst>
          </a:custGeom>
          <a:solidFill>
            <a:srgbClr val="F3A984"/>
          </a:solidFill>
          <a:ln w="9525" cap="flat">
            <a:noFill/>
            <a:prstDash val="solid"/>
            <a:miter/>
          </a:ln>
        </p:spPr>
        <p:txBody>
          <a:bodyPr rtlCol="0" anchor="ctr"/>
          <a:lstStyle/>
          <a:p>
            <a:endParaRPr lang="ru-RU"/>
          </a:p>
        </p:txBody>
      </p:sp>
      <p:sp>
        <p:nvSpPr>
          <p:cNvPr id="1961" name="Полилиния: фигура 1960">
            <a:extLst>
              <a:ext uri="{FF2B5EF4-FFF2-40B4-BE49-F238E27FC236}">
                <a16:creationId xmlns:a16="http://schemas.microsoft.com/office/drawing/2014/main" id="{A324AECE-6C55-2CDE-E971-517CE641EF51}"/>
              </a:ext>
            </a:extLst>
          </p:cNvPr>
          <p:cNvSpPr/>
          <p:nvPr/>
        </p:nvSpPr>
        <p:spPr>
          <a:xfrm>
            <a:off x="8492207" y="3615801"/>
            <a:ext cx="1048" cy="12192"/>
          </a:xfrm>
          <a:custGeom>
            <a:avLst/>
            <a:gdLst>
              <a:gd name="connsiteX0" fmla="*/ 1048 w 1048"/>
              <a:gd name="connsiteY0" fmla="*/ 12192 h 12192"/>
              <a:gd name="connsiteX1" fmla="*/ 0 w 1048"/>
              <a:gd name="connsiteY1" fmla="*/ 0 h 12192"/>
              <a:gd name="connsiteX2" fmla="*/ 1048 w 1048"/>
              <a:gd name="connsiteY2" fmla="*/ 12192 h 12192"/>
            </a:gdLst>
            <a:ahLst/>
            <a:cxnLst>
              <a:cxn ang="0">
                <a:pos x="connsiteX0" y="connsiteY0"/>
              </a:cxn>
              <a:cxn ang="0">
                <a:pos x="connsiteX1" y="connsiteY1"/>
              </a:cxn>
              <a:cxn ang="0">
                <a:pos x="connsiteX2" y="connsiteY2"/>
              </a:cxn>
            </a:cxnLst>
            <a:rect l="l" t="t" r="r" b="b"/>
            <a:pathLst>
              <a:path w="1048" h="12192">
                <a:moveTo>
                  <a:pt x="1048" y="12192"/>
                </a:moveTo>
                <a:cubicBezTo>
                  <a:pt x="858" y="8096"/>
                  <a:pt x="571" y="4096"/>
                  <a:pt x="0" y="0"/>
                </a:cubicBezTo>
                <a:cubicBezTo>
                  <a:pt x="571" y="4001"/>
                  <a:pt x="953" y="8096"/>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1962" name="Полилиния: фигура 1961">
            <a:extLst>
              <a:ext uri="{FF2B5EF4-FFF2-40B4-BE49-F238E27FC236}">
                <a16:creationId xmlns:a16="http://schemas.microsoft.com/office/drawing/2014/main" id="{50752C4F-F17A-D367-F776-5CC37E19ECFE}"/>
              </a:ext>
            </a:extLst>
          </p:cNvPr>
          <p:cNvSpPr/>
          <p:nvPr/>
        </p:nvSpPr>
        <p:spPr>
          <a:xfrm>
            <a:off x="8493255" y="3627993"/>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6"/>
                  <a:pt x="190" y="4953"/>
                  <a:pt x="190" y="7429"/>
                </a:cubicBezTo>
                <a:lnTo>
                  <a:pt x="95" y="7334"/>
                </a:lnTo>
                <a:cubicBezTo>
                  <a:pt x="95" y="4858"/>
                  <a:pt x="95" y="2476"/>
                  <a:pt x="0" y="0"/>
                </a:cubicBezTo>
                <a:close/>
              </a:path>
            </a:pathLst>
          </a:custGeom>
          <a:solidFill>
            <a:srgbClr val="F3A984"/>
          </a:solidFill>
          <a:ln w="9525" cap="flat">
            <a:noFill/>
            <a:prstDash val="solid"/>
            <a:miter/>
          </a:ln>
        </p:spPr>
        <p:txBody>
          <a:bodyPr rtlCol="0" anchor="ctr"/>
          <a:lstStyle/>
          <a:p>
            <a:endParaRPr lang="ru-RU"/>
          </a:p>
        </p:txBody>
      </p:sp>
      <p:sp>
        <p:nvSpPr>
          <p:cNvPr id="1963" name="Полилиния: фигура 1962">
            <a:extLst>
              <a:ext uri="{FF2B5EF4-FFF2-40B4-BE49-F238E27FC236}">
                <a16:creationId xmlns:a16="http://schemas.microsoft.com/office/drawing/2014/main" id="{669453D4-E3BF-7C33-8923-B6BA294D4FD3}"/>
              </a:ext>
            </a:extLst>
          </p:cNvPr>
          <p:cNvSpPr/>
          <p:nvPr/>
        </p:nvSpPr>
        <p:spPr>
          <a:xfrm>
            <a:off x="8493255" y="3627993"/>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95" y="4858"/>
                  <a:pt x="95" y="2476"/>
                  <a:pt x="0" y="0"/>
                </a:cubicBezTo>
                <a:cubicBezTo>
                  <a:pt x="95" y="2476"/>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964" name="Полилиния: фигура 1963">
            <a:extLst>
              <a:ext uri="{FF2B5EF4-FFF2-40B4-BE49-F238E27FC236}">
                <a16:creationId xmlns:a16="http://schemas.microsoft.com/office/drawing/2014/main" id="{F9CA96F0-CECC-F19D-5104-7BFE8DCF8A75}"/>
              </a:ext>
            </a:extLst>
          </p:cNvPr>
          <p:cNvSpPr/>
          <p:nvPr/>
        </p:nvSpPr>
        <p:spPr>
          <a:xfrm>
            <a:off x="8480587" y="3969369"/>
            <a:ext cx="11715" cy="8572"/>
          </a:xfrm>
          <a:custGeom>
            <a:avLst/>
            <a:gdLst>
              <a:gd name="connsiteX0" fmla="*/ 4763 w 11715"/>
              <a:gd name="connsiteY0" fmla="*/ 8572 h 8572"/>
              <a:gd name="connsiteX1" fmla="*/ 0 w 11715"/>
              <a:gd name="connsiteY1" fmla="*/ 6763 h 8572"/>
              <a:gd name="connsiteX2" fmla="*/ 11525 w 11715"/>
              <a:gd name="connsiteY2" fmla="*/ 0 h 8572"/>
              <a:gd name="connsiteX3" fmla="*/ 11716 w 11715"/>
              <a:gd name="connsiteY3" fmla="*/ 1619 h 8572"/>
              <a:gd name="connsiteX4" fmla="*/ 4763 w 11715"/>
              <a:gd name="connsiteY4" fmla="*/ 8572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572">
                <a:moveTo>
                  <a:pt x="4763" y="8572"/>
                </a:moveTo>
                <a:cubicBezTo>
                  <a:pt x="2953" y="8572"/>
                  <a:pt x="1334" y="7906"/>
                  <a:pt x="0" y="6763"/>
                </a:cubicBezTo>
                <a:lnTo>
                  <a:pt x="11525" y="0"/>
                </a:lnTo>
                <a:cubicBezTo>
                  <a:pt x="11620" y="476"/>
                  <a:pt x="11716" y="1048"/>
                  <a:pt x="11716" y="1619"/>
                </a:cubicBezTo>
                <a:cubicBezTo>
                  <a:pt x="11716" y="5429"/>
                  <a:pt x="8572" y="8572"/>
                  <a:pt x="4763" y="8572"/>
                </a:cubicBezTo>
                <a:close/>
              </a:path>
            </a:pathLst>
          </a:custGeom>
          <a:solidFill>
            <a:srgbClr val="1499FC"/>
          </a:solidFill>
          <a:ln w="9525" cap="flat">
            <a:noFill/>
            <a:prstDash val="solid"/>
            <a:miter/>
          </a:ln>
        </p:spPr>
        <p:txBody>
          <a:bodyPr rtlCol="0" anchor="ctr"/>
          <a:lstStyle/>
          <a:p>
            <a:endParaRPr lang="ru-RU"/>
          </a:p>
        </p:txBody>
      </p:sp>
      <p:sp>
        <p:nvSpPr>
          <p:cNvPr id="1965" name="Полилиния: фигура 1964">
            <a:extLst>
              <a:ext uri="{FF2B5EF4-FFF2-40B4-BE49-F238E27FC236}">
                <a16:creationId xmlns:a16="http://schemas.microsoft.com/office/drawing/2014/main" id="{1BB71931-2FB0-5861-86FC-43007184C4A7}"/>
              </a:ext>
            </a:extLst>
          </p:cNvPr>
          <p:cNvSpPr/>
          <p:nvPr/>
        </p:nvSpPr>
        <p:spPr>
          <a:xfrm>
            <a:off x="8480587" y="3969369"/>
            <a:ext cx="11715" cy="8572"/>
          </a:xfrm>
          <a:custGeom>
            <a:avLst/>
            <a:gdLst>
              <a:gd name="connsiteX0" fmla="*/ 0 w 11715"/>
              <a:gd name="connsiteY0" fmla="*/ 6763 h 8572"/>
              <a:gd name="connsiteX1" fmla="*/ 11525 w 11715"/>
              <a:gd name="connsiteY1" fmla="*/ 0 h 8572"/>
              <a:gd name="connsiteX2" fmla="*/ 11716 w 11715"/>
              <a:gd name="connsiteY2" fmla="*/ 1619 h 8572"/>
              <a:gd name="connsiteX3" fmla="*/ 4763 w 11715"/>
              <a:gd name="connsiteY3" fmla="*/ 8572 h 8572"/>
              <a:gd name="connsiteX4" fmla="*/ 0 w 11715"/>
              <a:gd name="connsiteY4" fmla="*/ 6763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572">
                <a:moveTo>
                  <a:pt x="0" y="6763"/>
                </a:moveTo>
                <a:lnTo>
                  <a:pt x="11525" y="0"/>
                </a:lnTo>
                <a:cubicBezTo>
                  <a:pt x="11620" y="476"/>
                  <a:pt x="11716" y="1048"/>
                  <a:pt x="11716" y="1619"/>
                </a:cubicBezTo>
                <a:cubicBezTo>
                  <a:pt x="11716" y="5429"/>
                  <a:pt x="8572" y="8572"/>
                  <a:pt x="4763" y="8572"/>
                </a:cubicBezTo>
                <a:cubicBezTo>
                  <a:pt x="2953" y="8572"/>
                  <a:pt x="1334"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1966" name="Полилиния: фигура 1965">
            <a:extLst>
              <a:ext uri="{FF2B5EF4-FFF2-40B4-BE49-F238E27FC236}">
                <a16:creationId xmlns:a16="http://schemas.microsoft.com/office/drawing/2014/main" id="{664E9238-7875-8754-6C70-6717D279D6A2}"/>
              </a:ext>
            </a:extLst>
          </p:cNvPr>
          <p:cNvSpPr/>
          <p:nvPr/>
        </p:nvSpPr>
        <p:spPr>
          <a:xfrm>
            <a:off x="8478395" y="3963939"/>
            <a:ext cx="13716" cy="12191"/>
          </a:xfrm>
          <a:custGeom>
            <a:avLst/>
            <a:gdLst>
              <a:gd name="connsiteX0" fmla="*/ 2286 w 13716"/>
              <a:gd name="connsiteY0" fmla="*/ 12192 h 12191"/>
              <a:gd name="connsiteX1" fmla="*/ 0 w 13716"/>
              <a:gd name="connsiteY1" fmla="*/ 7048 h 12191"/>
              <a:gd name="connsiteX2" fmla="*/ 6954 w 13716"/>
              <a:gd name="connsiteY2" fmla="*/ 0 h 12191"/>
              <a:gd name="connsiteX3" fmla="*/ 13716 w 13716"/>
              <a:gd name="connsiteY3" fmla="*/ 5429 h 12191"/>
              <a:gd name="connsiteX4" fmla="*/ 2286 w 13716"/>
              <a:gd name="connsiteY4" fmla="*/ 12192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191">
                <a:moveTo>
                  <a:pt x="2286" y="12192"/>
                </a:moveTo>
                <a:cubicBezTo>
                  <a:pt x="858" y="10859"/>
                  <a:pt x="0" y="9049"/>
                  <a:pt x="0" y="7048"/>
                </a:cubicBezTo>
                <a:cubicBezTo>
                  <a:pt x="0" y="3143"/>
                  <a:pt x="3143" y="0"/>
                  <a:pt x="6954" y="0"/>
                </a:cubicBezTo>
                <a:cubicBezTo>
                  <a:pt x="10287" y="0"/>
                  <a:pt x="13050" y="2286"/>
                  <a:pt x="13716" y="5429"/>
                </a:cubicBezTo>
                <a:lnTo>
                  <a:pt x="2286" y="12192"/>
                </a:lnTo>
                <a:close/>
              </a:path>
            </a:pathLst>
          </a:custGeom>
          <a:solidFill>
            <a:srgbClr val="EFF6FE"/>
          </a:solidFill>
          <a:ln w="9525" cap="flat">
            <a:noFill/>
            <a:prstDash val="solid"/>
            <a:miter/>
          </a:ln>
        </p:spPr>
        <p:txBody>
          <a:bodyPr rtlCol="0" anchor="ctr"/>
          <a:lstStyle/>
          <a:p>
            <a:endParaRPr lang="ru-RU"/>
          </a:p>
        </p:txBody>
      </p:sp>
      <p:sp>
        <p:nvSpPr>
          <p:cNvPr id="1967" name="Полилиния: фигура 1966">
            <a:extLst>
              <a:ext uri="{FF2B5EF4-FFF2-40B4-BE49-F238E27FC236}">
                <a16:creationId xmlns:a16="http://schemas.microsoft.com/office/drawing/2014/main" id="{17C751C0-98B0-6EB8-F953-FD2BFBADA4BE}"/>
              </a:ext>
            </a:extLst>
          </p:cNvPr>
          <p:cNvSpPr/>
          <p:nvPr/>
        </p:nvSpPr>
        <p:spPr>
          <a:xfrm>
            <a:off x="8478395" y="3963939"/>
            <a:ext cx="13716" cy="12191"/>
          </a:xfrm>
          <a:custGeom>
            <a:avLst/>
            <a:gdLst>
              <a:gd name="connsiteX0" fmla="*/ 0 w 13716"/>
              <a:gd name="connsiteY0" fmla="*/ 7048 h 12191"/>
              <a:gd name="connsiteX1" fmla="*/ 6954 w 13716"/>
              <a:gd name="connsiteY1" fmla="*/ 0 h 12191"/>
              <a:gd name="connsiteX2" fmla="*/ 13716 w 13716"/>
              <a:gd name="connsiteY2" fmla="*/ 5429 h 12191"/>
              <a:gd name="connsiteX3" fmla="*/ 2286 w 13716"/>
              <a:gd name="connsiteY3" fmla="*/ 12192 h 12191"/>
              <a:gd name="connsiteX4" fmla="*/ 0 w 13716"/>
              <a:gd name="connsiteY4" fmla="*/ 7048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191">
                <a:moveTo>
                  <a:pt x="0" y="7048"/>
                </a:moveTo>
                <a:cubicBezTo>
                  <a:pt x="0" y="3143"/>
                  <a:pt x="3143" y="0"/>
                  <a:pt x="6954" y="0"/>
                </a:cubicBezTo>
                <a:cubicBezTo>
                  <a:pt x="10287" y="0"/>
                  <a:pt x="13050" y="2286"/>
                  <a:pt x="13716" y="5429"/>
                </a:cubicBezTo>
                <a:lnTo>
                  <a:pt x="2286" y="12192"/>
                </a:lnTo>
                <a:cubicBezTo>
                  <a:pt x="858" y="10859"/>
                  <a:pt x="0" y="9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1968" name="Полилиния: фигура 1967">
            <a:extLst>
              <a:ext uri="{FF2B5EF4-FFF2-40B4-BE49-F238E27FC236}">
                <a16:creationId xmlns:a16="http://schemas.microsoft.com/office/drawing/2014/main" id="{1E49E3DE-79B4-3FE7-E6CA-32D3EDA9749F}"/>
              </a:ext>
            </a:extLst>
          </p:cNvPr>
          <p:cNvSpPr/>
          <p:nvPr/>
        </p:nvSpPr>
        <p:spPr>
          <a:xfrm>
            <a:off x="8486873" y="40215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809"/>
                  <a:pt x="0" y="2191"/>
                </a:cubicBezTo>
                <a:close/>
              </a:path>
            </a:pathLst>
          </a:custGeom>
          <a:solidFill>
            <a:srgbClr val="149CFC"/>
          </a:solidFill>
          <a:ln w="9525" cap="flat">
            <a:noFill/>
            <a:prstDash val="solid"/>
            <a:miter/>
          </a:ln>
        </p:spPr>
        <p:txBody>
          <a:bodyPr rtlCol="0" anchor="ctr"/>
          <a:lstStyle/>
          <a:p>
            <a:endParaRPr lang="ru-RU"/>
          </a:p>
        </p:txBody>
      </p:sp>
      <p:sp>
        <p:nvSpPr>
          <p:cNvPr id="1969" name="Полилиния: фигура 1968">
            <a:extLst>
              <a:ext uri="{FF2B5EF4-FFF2-40B4-BE49-F238E27FC236}">
                <a16:creationId xmlns:a16="http://schemas.microsoft.com/office/drawing/2014/main" id="{F612A7C4-CBDA-A5F1-DF76-F3E75D1C1304}"/>
              </a:ext>
            </a:extLst>
          </p:cNvPr>
          <p:cNvSpPr/>
          <p:nvPr/>
        </p:nvSpPr>
        <p:spPr>
          <a:xfrm>
            <a:off x="8486873" y="40215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809"/>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1970" name="Полилиния: фигура 1969">
            <a:extLst>
              <a:ext uri="{FF2B5EF4-FFF2-40B4-BE49-F238E27FC236}">
                <a16:creationId xmlns:a16="http://schemas.microsoft.com/office/drawing/2014/main" id="{142129B6-FE48-F8EC-2492-42D3413EB90F}"/>
              </a:ext>
            </a:extLst>
          </p:cNvPr>
          <p:cNvSpPr/>
          <p:nvPr/>
        </p:nvSpPr>
        <p:spPr>
          <a:xfrm>
            <a:off x="8478301" y="4009660"/>
            <a:ext cx="14096" cy="14192"/>
          </a:xfrm>
          <a:custGeom>
            <a:avLst/>
            <a:gdLst>
              <a:gd name="connsiteX0" fmla="*/ 7048 w 14096"/>
              <a:gd name="connsiteY0" fmla="*/ 14192 h 14192"/>
              <a:gd name="connsiteX1" fmla="*/ 0 w 14096"/>
              <a:gd name="connsiteY1" fmla="*/ 7144 h 14192"/>
              <a:gd name="connsiteX2" fmla="*/ 7048 w 14096"/>
              <a:gd name="connsiteY2" fmla="*/ 0 h 14192"/>
              <a:gd name="connsiteX3" fmla="*/ 14097 w 14096"/>
              <a:gd name="connsiteY3" fmla="*/ 7144 h 14192"/>
              <a:gd name="connsiteX4" fmla="*/ 12287 w 14096"/>
              <a:gd name="connsiteY4" fmla="*/ 11906 h 14192"/>
              <a:gd name="connsiteX5" fmla="*/ 8572 w 14096"/>
              <a:gd name="connsiteY5" fmla="*/ 14097 h 14192"/>
              <a:gd name="connsiteX6" fmla="*/ 7048 w 14096"/>
              <a:gd name="connsiteY6" fmla="*/ 14192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192">
                <a:moveTo>
                  <a:pt x="7048" y="14192"/>
                </a:moveTo>
                <a:cubicBezTo>
                  <a:pt x="3143" y="14192"/>
                  <a:pt x="0" y="11049"/>
                  <a:pt x="0" y="7144"/>
                </a:cubicBezTo>
                <a:cubicBezTo>
                  <a:pt x="0" y="3143"/>
                  <a:pt x="3143" y="0"/>
                  <a:pt x="7048" y="0"/>
                </a:cubicBezTo>
                <a:cubicBezTo>
                  <a:pt x="10953" y="0"/>
                  <a:pt x="14097" y="3143"/>
                  <a:pt x="14097" y="7144"/>
                </a:cubicBezTo>
                <a:cubicBezTo>
                  <a:pt x="14097" y="8953"/>
                  <a:pt x="13430" y="10573"/>
                  <a:pt x="12287" y="11906"/>
                </a:cubicBezTo>
                <a:lnTo>
                  <a:pt x="8572" y="14097"/>
                </a:lnTo>
                <a:cubicBezTo>
                  <a:pt x="8096" y="14192"/>
                  <a:pt x="7525" y="14192"/>
                  <a:pt x="7048" y="14192"/>
                </a:cubicBezTo>
                <a:close/>
              </a:path>
            </a:pathLst>
          </a:custGeom>
          <a:solidFill>
            <a:srgbClr val="F0F6FE"/>
          </a:solidFill>
          <a:ln w="9525" cap="flat">
            <a:noFill/>
            <a:prstDash val="solid"/>
            <a:miter/>
          </a:ln>
        </p:spPr>
        <p:txBody>
          <a:bodyPr rtlCol="0" anchor="ctr"/>
          <a:lstStyle/>
          <a:p>
            <a:endParaRPr lang="ru-RU"/>
          </a:p>
        </p:txBody>
      </p:sp>
      <p:sp>
        <p:nvSpPr>
          <p:cNvPr id="1971" name="Полилиния: фигура 1970">
            <a:extLst>
              <a:ext uri="{FF2B5EF4-FFF2-40B4-BE49-F238E27FC236}">
                <a16:creationId xmlns:a16="http://schemas.microsoft.com/office/drawing/2014/main" id="{9CAEBE2B-278C-4479-B8B6-A8F149E942E6}"/>
              </a:ext>
            </a:extLst>
          </p:cNvPr>
          <p:cNvSpPr/>
          <p:nvPr/>
        </p:nvSpPr>
        <p:spPr>
          <a:xfrm>
            <a:off x="8478301" y="4009660"/>
            <a:ext cx="14096" cy="14192"/>
          </a:xfrm>
          <a:custGeom>
            <a:avLst/>
            <a:gdLst>
              <a:gd name="connsiteX0" fmla="*/ 0 w 14096"/>
              <a:gd name="connsiteY0" fmla="*/ 7144 h 14192"/>
              <a:gd name="connsiteX1" fmla="*/ 7048 w 14096"/>
              <a:gd name="connsiteY1" fmla="*/ 0 h 14192"/>
              <a:gd name="connsiteX2" fmla="*/ 14097 w 14096"/>
              <a:gd name="connsiteY2" fmla="*/ 7144 h 14192"/>
              <a:gd name="connsiteX3" fmla="*/ 12287 w 14096"/>
              <a:gd name="connsiteY3" fmla="*/ 11906 h 14192"/>
              <a:gd name="connsiteX4" fmla="*/ 8572 w 14096"/>
              <a:gd name="connsiteY4" fmla="*/ 14097 h 14192"/>
              <a:gd name="connsiteX5" fmla="*/ 7048 w 14096"/>
              <a:gd name="connsiteY5" fmla="*/ 14192 h 14192"/>
              <a:gd name="connsiteX6" fmla="*/ 0 w 14096"/>
              <a:gd name="connsiteY6" fmla="*/ 7144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192">
                <a:moveTo>
                  <a:pt x="0" y="7144"/>
                </a:moveTo>
                <a:cubicBezTo>
                  <a:pt x="0" y="3143"/>
                  <a:pt x="3143" y="0"/>
                  <a:pt x="7048" y="0"/>
                </a:cubicBezTo>
                <a:cubicBezTo>
                  <a:pt x="10953" y="0"/>
                  <a:pt x="14097" y="3143"/>
                  <a:pt x="14097" y="7144"/>
                </a:cubicBezTo>
                <a:cubicBezTo>
                  <a:pt x="14097" y="8953"/>
                  <a:pt x="13430" y="10573"/>
                  <a:pt x="12287" y="11906"/>
                </a:cubicBezTo>
                <a:lnTo>
                  <a:pt x="8572" y="14097"/>
                </a:lnTo>
                <a:cubicBezTo>
                  <a:pt x="8096" y="14192"/>
                  <a:pt x="7525" y="14192"/>
                  <a:pt x="7048" y="14192"/>
                </a:cubicBezTo>
                <a:cubicBezTo>
                  <a:pt x="3143" y="14192"/>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1972" name="Полилиния: фигура 1971">
            <a:extLst>
              <a:ext uri="{FF2B5EF4-FFF2-40B4-BE49-F238E27FC236}">
                <a16:creationId xmlns:a16="http://schemas.microsoft.com/office/drawing/2014/main" id="{3975FFAF-BC1E-10FE-DEE5-0050FC15AA76}"/>
              </a:ext>
            </a:extLst>
          </p:cNvPr>
          <p:cNvSpPr/>
          <p:nvPr/>
        </p:nvSpPr>
        <p:spPr>
          <a:xfrm>
            <a:off x="8478586" y="4055380"/>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1905"/>
                  <a:pt x="3620" y="0"/>
                  <a:pt x="6763" y="0"/>
                </a:cubicBezTo>
                <a:cubicBezTo>
                  <a:pt x="7144"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1973" name="Полилиния: фигура 1972">
            <a:extLst>
              <a:ext uri="{FF2B5EF4-FFF2-40B4-BE49-F238E27FC236}">
                <a16:creationId xmlns:a16="http://schemas.microsoft.com/office/drawing/2014/main" id="{BCF65485-6AFE-BEE0-6C6F-CD77B8357587}"/>
              </a:ext>
            </a:extLst>
          </p:cNvPr>
          <p:cNvSpPr/>
          <p:nvPr/>
        </p:nvSpPr>
        <p:spPr>
          <a:xfrm>
            <a:off x="8478586" y="4055380"/>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144" y="0"/>
                  <a:pt x="7620" y="0"/>
                  <a:pt x="8001" y="95"/>
                </a:cubicBezTo>
                <a:lnTo>
                  <a:pt x="0" y="4763"/>
                </a:lnTo>
                <a:cubicBezTo>
                  <a:pt x="1048" y="1905"/>
                  <a:pt x="3620"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1974" name="Полилиния: фигура 1973">
            <a:extLst>
              <a:ext uri="{FF2B5EF4-FFF2-40B4-BE49-F238E27FC236}">
                <a16:creationId xmlns:a16="http://schemas.microsoft.com/office/drawing/2014/main" id="{22A3207B-132A-69DE-D89F-C26BE05780C6}"/>
              </a:ext>
            </a:extLst>
          </p:cNvPr>
          <p:cNvSpPr/>
          <p:nvPr/>
        </p:nvSpPr>
        <p:spPr>
          <a:xfrm>
            <a:off x="8478205" y="4055475"/>
            <a:ext cx="14287" cy="14287"/>
          </a:xfrm>
          <a:custGeom>
            <a:avLst/>
            <a:gdLst>
              <a:gd name="connsiteX0" fmla="*/ 7144 w 14287"/>
              <a:gd name="connsiteY0" fmla="*/ 14288 h 14287"/>
              <a:gd name="connsiteX1" fmla="*/ 0 w 14287"/>
              <a:gd name="connsiteY1" fmla="*/ 7048 h 14287"/>
              <a:gd name="connsiteX2" fmla="*/ 381 w 14287"/>
              <a:gd name="connsiteY2" fmla="*/ 4667 h 14287"/>
              <a:gd name="connsiteX3" fmla="*/ 8382 w 14287"/>
              <a:gd name="connsiteY3" fmla="*/ 0 h 14287"/>
              <a:gd name="connsiteX4" fmla="*/ 14288 w 14287"/>
              <a:gd name="connsiteY4" fmla="*/ 7048 h 14287"/>
              <a:gd name="connsiteX5" fmla="*/ 7144 w 14287"/>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7144" y="14288"/>
                </a:moveTo>
                <a:cubicBezTo>
                  <a:pt x="3238" y="14288"/>
                  <a:pt x="0" y="11049"/>
                  <a:pt x="0" y="7048"/>
                </a:cubicBezTo>
                <a:cubicBezTo>
                  <a:pt x="0" y="6191"/>
                  <a:pt x="95" y="5429"/>
                  <a:pt x="381" y="4667"/>
                </a:cubicBezTo>
                <a:lnTo>
                  <a:pt x="8382" y="0"/>
                </a:lnTo>
                <a:cubicBezTo>
                  <a:pt x="11716" y="571"/>
                  <a:pt x="14288" y="3524"/>
                  <a:pt x="14288" y="7048"/>
                </a:cubicBezTo>
                <a:cubicBezTo>
                  <a:pt x="14288" y="11049"/>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1975" name="Полилиния: фигура 1974">
            <a:extLst>
              <a:ext uri="{FF2B5EF4-FFF2-40B4-BE49-F238E27FC236}">
                <a16:creationId xmlns:a16="http://schemas.microsoft.com/office/drawing/2014/main" id="{D4333EE7-9FCC-F932-8A80-C36774E9D202}"/>
              </a:ext>
            </a:extLst>
          </p:cNvPr>
          <p:cNvSpPr/>
          <p:nvPr/>
        </p:nvSpPr>
        <p:spPr>
          <a:xfrm>
            <a:off x="8478205" y="4055475"/>
            <a:ext cx="14287" cy="14287"/>
          </a:xfrm>
          <a:custGeom>
            <a:avLst/>
            <a:gdLst>
              <a:gd name="connsiteX0" fmla="*/ 0 w 14287"/>
              <a:gd name="connsiteY0" fmla="*/ 7048 h 14287"/>
              <a:gd name="connsiteX1" fmla="*/ 381 w 14287"/>
              <a:gd name="connsiteY1" fmla="*/ 4667 h 14287"/>
              <a:gd name="connsiteX2" fmla="*/ 8382 w 14287"/>
              <a:gd name="connsiteY2" fmla="*/ 0 h 14287"/>
              <a:gd name="connsiteX3" fmla="*/ 14288 w 14287"/>
              <a:gd name="connsiteY3" fmla="*/ 7048 h 14287"/>
              <a:gd name="connsiteX4" fmla="*/ 7144 w 14287"/>
              <a:gd name="connsiteY4" fmla="*/ 14288 h 14287"/>
              <a:gd name="connsiteX5" fmla="*/ 0 w 14287"/>
              <a:gd name="connsiteY5" fmla="*/ 704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0" y="7048"/>
                </a:moveTo>
                <a:cubicBezTo>
                  <a:pt x="0" y="6191"/>
                  <a:pt x="95" y="5429"/>
                  <a:pt x="381" y="4667"/>
                </a:cubicBezTo>
                <a:lnTo>
                  <a:pt x="8382" y="0"/>
                </a:lnTo>
                <a:cubicBezTo>
                  <a:pt x="11716" y="571"/>
                  <a:pt x="14288" y="3524"/>
                  <a:pt x="14288" y="7048"/>
                </a:cubicBezTo>
                <a:cubicBezTo>
                  <a:pt x="14288" y="11049"/>
                  <a:pt x="11144" y="14288"/>
                  <a:pt x="7144" y="14288"/>
                </a:cubicBezTo>
                <a:cubicBezTo>
                  <a:pt x="3238" y="14288"/>
                  <a:pt x="0" y="11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1976" name="Полилиния: фигура 1975">
            <a:extLst>
              <a:ext uri="{FF2B5EF4-FFF2-40B4-BE49-F238E27FC236}">
                <a16:creationId xmlns:a16="http://schemas.microsoft.com/office/drawing/2014/main" id="{68E7288D-7C6E-1479-0520-D88B38D1E2A6}"/>
              </a:ext>
            </a:extLst>
          </p:cNvPr>
          <p:cNvSpPr/>
          <p:nvPr/>
        </p:nvSpPr>
        <p:spPr>
          <a:xfrm>
            <a:off x="8478110" y="4101004"/>
            <a:ext cx="13144" cy="10286"/>
          </a:xfrm>
          <a:custGeom>
            <a:avLst/>
            <a:gdLst>
              <a:gd name="connsiteX0" fmla="*/ 571 w 13144"/>
              <a:gd name="connsiteY0" fmla="*/ 10287 h 10286"/>
              <a:gd name="connsiteX1" fmla="*/ 0 w 13144"/>
              <a:gd name="connsiteY1" fmla="*/ 7334 h 10286"/>
              <a:gd name="connsiteX2" fmla="*/ 7239 w 13144"/>
              <a:gd name="connsiteY2" fmla="*/ 0 h 10286"/>
              <a:gd name="connsiteX3" fmla="*/ 13145 w 13144"/>
              <a:gd name="connsiteY3" fmla="*/ 2953 h 10286"/>
              <a:gd name="connsiteX4" fmla="*/ 571 w 13144"/>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571" y="10287"/>
                </a:moveTo>
                <a:cubicBezTo>
                  <a:pt x="191" y="9334"/>
                  <a:pt x="0" y="8382"/>
                  <a:pt x="0" y="7334"/>
                </a:cubicBezTo>
                <a:cubicBezTo>
                  <a:pt x="0" y="3238"/>
                  <a:pt x="3239" y="0"/>
                  <a:pt x="7239" y="0"/>
                </a:cubicBezTo>
                <a:cubicBezTo>
                  <a:pt x="9620" y="0"/>
                  <a:pt x="11811" y="1143"/>
                  <a:pt x="13145" y="2953"/>
                </a:cubicBezTo>
                <a:lnTo>
                  <a:pt x="571" y="10287"/>
                </a:lnTo>
                <a:close/>
              </a:path>
            </a:pathLst>
          </a:custGeom>
          <a:solidFill>
            <a:srgbClr val="18B1FD"/>
          </a:solidFill>
          <a:ln w="9525" cap="flat">
            <a:noFill/>
            <a:prstDash val="solid"/>
            <a:miter/>
          </a:ln>
        </p:spPr>
        <p:txBody>
          <a:bodyPr rtlCol="0" anchor="ctr"/>
          <a:lstStyle/>
          <a:p>
            <a:endParaRPr lang="ru-RU"/>
          </a:p>
        </p:txBody>
      </p:sp>
      <p:sp>
        <p:nvSpPr>
          <p:cNvPr id="1977" name="Полилиния: фигура 1976">
            <a:extLst>
              <a:ext uri="{FF2B5EF4-FFF2-40B4-BE49-F238E27FC236}">
                <a16:creationId xmlns:a16="http://schemas.microsoft.com/office/drawing/2014/main" id="{DBA0A0FF-5B90-F1B4-1492-52F2E5659161}"/>
              </a:ext>
            </a:extLst>
          </p:cNvPr>
          <p:cNvSpPr/>
          <p:nvPr/>
        </p:nvSpPr>
        <p:spPr>
          <a:xfrm>
            <a:off x="8478110" y="4101004"/>
            <a:ext cx="13144" cy="10286"/>
          </a:xfrm>
          <a:custGeom>
            <a:avLst/>
            <a:gdLst>
              <a:gd name="connsiteX0" fmla="*/ 0 w 13144"/>
              <a:gd name="connsiteY0" fmla="*/ 7334 h 10286"/>
              <a:gd name="connsiteX1" fmla="*/ 7239 w 13144"/>
              <a:gd name="connsiteY1" fmla="*/ 0 h 10286"/>
              <a:gd name="connsiteX2" fmla="*/ 13145 w 13144"/>
              <a:gd name="connsiteY2" fmla="*/ 2953 h 10286"/>
              <a:gd name="connsiteX3" fmla="*/ 571 w 13144"/>
              <a:gd name="connsiteY3" fmla="*/ 10287 h 10286"/>
              <a:gd name="connsiteX4" fmla="*/ 0 w 13144"/>
              <a:gd name="connsiteY4" fmla="*/ 7334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0" y="7334"/>
                </a:moveTo>
                <a:cubicBezTo>
                  <a:pt x="0" y="3238"/>
                  <a:pt x="3239" y="0"/>
                  <a:pt x="7239" y="0"/>
                </a:cubicBezTo>
                <a:cubicBezTo>
                  <a:pt x="9620" y="0"/>
                  <a:pt x="11811" y="1143"/>
                  <a:pt x="13145" y="2953"/>
                </a:cubicBezTo>
                <a:lnTo>
                  <a:pt x="571" y="10287"/>
                </a:lnTo>
                <a:cubicBezTo>
                  <a:pt x="191" y="9334"/>
                  <a:pt x="0" y="8382"/>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1978" name="Полилиния: фигура 1977">
            <a:extLst>
              <a:ext uri="{FF2B5EF4-FFF2-40B4-BE49-F238E27FC236}">
                <a16:creationId xmlns:a16="http://schemas.microsoft.com/office/drawing/2014/main" id="{FF816BB8-4A6C-9288-6A5D-8334E6B9061E}"/>
              </a:ext>
            </a:extLst>
          </p:cNvPr>
          <p:cNvSpPr/>
          <p:nvPr/>
        </p:nvSpPr>
        <p:spPr>
          <a:xfrm>
            <a:off x="8478682" y="4103957"/>
            <a:ext cx="14001" cy="11715"/>
          </a:xfrm>
          <a:custGeom>
            <a:avLst/>
            <a:gdLst>
              <a:gd name="connsiteX0" fmla="*/ 6668 w 14001"/>
              <a:gd name="connsiteY0" fmla="*/ 11716 h 11715"/>
              <a:gd name="connsiteX1" fmla="*/ 0 w 14001"/>
              <a:gd name="connsiteY1" fmla="*/ 7334 h 11715"/>
              <a:gd name="connsiteX2" fmla="*/ 12573 w 14001"/>
              <a:gd name="connsiteY2" fmla="*/ 0 h 11715"/>
              <a:gd name="connsiteX3" fmla="*/ 14001 w 14001"/>
              <a:gd name="connsiteY3" fmla="*/ 4381 h 11715"/>
              <a:gd name="connsiteX4" fmla="*/ 6668 w 14001"/>
              <a:gd name="connsiteY4" fmla="*/ 11716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715">
                <a:moveTo>
                  <a:pt x="6668" y="11716"/>
                </a:moveTo>
                <a:cubicBezTo>
                  <a:pt x="3715" y="11716"/>
                  <a:pt x="1143" y="9906"/>
                  <a:pt x="0" y="7334"/>
                </a:cubicBezTo>
                <a:lnTo>
                  <a:pt x="12573" y="0"/>
                </a:lnTo>
                <a:cubicBezTo>
                  <a:pt x="13430" y="1238"/>
                  <a:pt x="14001" y="2762"/>
                  <a:pt x="14001" y="4381"/>
                </a:cubicBezTo>
                <a:cubicBezTo>
                  <a:pt x="14001" y="8382"/>
                  <a:pt x="10668" y="11716"/>
                  <a:pt x="6668" y="11716"/>
                </a:cubicBezTo>
                <a:close/>
              </a:path>
            </a:pathLst>
          </a:custGeom>
          <a:solidFill>
            <a:srgbClr val="F3F9FF"/>
          </a:solidFill>
          <a:ln w="9525" cap="flat">
            <a:noFill/>
            <a:prstDash val="solid"/>
            <a:miter/>
          </a:ln>
        </p:spPr>
        <p:txBody>
          <a:bodyPr rtlCol="0" anchor="ctr"/>
          <a:lstStyle/>
          <a:p>
            <a:endParaRPr lang="ru-RU"/>
          </a:p>
        </p:txBody>
      </p:sp>
      <p:sp>
        <p:nvSpPr>
          <p:cNvPr id="1979" name="Полилиния: фигура 1978">
            <a:extLst>
              <a:ext uri="{FF2B5EF4-FFF2-40B4-BE49-F238E27FC236}">
                <a16:creationId xmlns:a16="http://schemas.microsoft.com/office/drawing/2014/main" id="{210A8B79-698E-A1B8-5738-6FBA198A3EAF}"/>
              </a:ext>
            </a:extLst>
          </p:cNvPr>
          <p:cNvSpPr/>
          <p:nvPr/>
        </p:nvSpPr>
        <p:spPr>
          <a:xfrm>
            <a:off x="8478682" y="4103957"/>
            <a:ext cx="14001" cy="11715"/>
          </a:xfrm>
          <a:custGeom>
            <a:avLst/>
            <a:gdLst>
              <a:gd name="connsiteX0" fmla="*/ 0 w 14001"/>
              <a:gd name="connsiteY0" fmla="*/ 7334 h 11715"/>
              <a:gd name="connsiteX1" fmla="*/ 12573 w 14001"/>
              <a:gd name="connsiteY1" fmla="*/ 0 h 11715"/>
              <a:gd name="connsiteX2" fmla="*/ 14001 w 14001"/>
              <a:gd name="connsiteY2" fmla="*/ 4381 h 11715"/>
              <a:gd name="connsiteX3" fmla="*/ 6668 w 14001"/>
              <a:gd name="connsiteY3" fmla="*/ 11716 h 11715"/>
              <a:gd name="connsiteX4" fmla="*/ 0 w 14001"/>
              <a:gd name="connsiteY4" fmla="*/ 7334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715">
                <a:moveTo>
                  <a:pt x="0" y="7334"/>
                </a:moveTo>
                <a:lnTo>
                  <a:pt x="12573" y="0"/>
                </a:lnTo>
                <a:cubicBezTo>
                  <a:pt x="13430" y="1238"/>
                  <a:pt x="14001" y="2762"/>
                  <a:pt x="14001" y="4381"/>
                </a:cubicBezTo>
                <a:cubicBezTo>
                  <a:pt x="14001" y="8382"/>
                  <a:pt x="10668" y="11716"/>
                  <a:pt x="6668" y="11716"/>
                </a:cubicBezTo>
                <a:cubicBezTo>
                  <a:pt x="3715" y="11716"/>
                  <a:pt x="1143" y="9906"/>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1980" name="Полилиния: фигура 1979">
            <a:extLst>
              <a:ext uri="{FF2B5EF4-FFF2-40B4-BE49-F238E27FC236}">
                <a16:creationId xmlns:a16="http://schemas.microsoft.com/office/drawing/2014/main" id="{4008B2E4-9953-C0A3-101B-2B53E9CA52C7}"/>
              </a:ext>
            </a:extLst>
          </p:cNvPr>
          <p:cNvSpPr/>
          <p:nvPr/>
        </p:nvSpPr>
        <p:spPr>
          <a:xfrm>
            <a:off x="8478015" y="4146724"/>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144"/>
                  <a:pt x="0" y="9335"/>
                  <a:pt x="0" y="7429"/>
                </a:cubicBezTo>
                <a:cubicBezTo>
                  <a:pt x="0" y="3334"/>
                  <a:pt x="3239" y="0"/>
                  <a:pt x="7334" y="0"/>
                </a:cubicBezTo>
                <a:cubicBezTo>
                  <a:pt x="10668" y="0"/>
                  <a:pt x="13431" y="2191"/>
                  <a:pt x="14383" y="5144"/>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1981" name="Полилиния: фигура 1980">
            <a:extLst>
              <a:ext uri="{FF2B5EF4-FFF2-40B4-BE49-F238E27FC236}">
                <a16:creationId xmlns:a16="http://schemas.microsoft.com/office/drawing/2014/main" id="{C4AEB1BE-1B0A-9F8D-B2FE-927C6EBC64FD}"/>
              </a:ext>
            </a:extLst>
          </p:cNvPr>
          <p:cNvSpPr/>
          <p:nvPr/>
        </p:nvSpPr>
        <p:spPr>
          <a:xfrm>
            <a:off x="8478015" y="41467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9" y="0"/>
                  <a:pt x="7334" y="0"/>
                </a:cubicBezTo>
                <a:cubicBezTo>
                  <a:pt x="10668" y="0"/>
                  <a:pt x="13431" y="2191"/>
                  <a:pt x="14383" y="5144"/>
                </a:cubicBezTo>
                <a:lnTo>
                  <a:pt x="1905" y="12478"/>
                </a:lnTo>
                <a:cubicBezTo>
                  <a:pt x="762" y="11144"/>
                  <a:pt x="0" y="9335"/>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1982" name="Полилиния: фигура 1981">
            <a:extLst>
              <a:ext uri="{FF2B5EF4-FFF2-40B4-BE49-F238E27FC236}">
                <a16:creationId xmlns:a16="http://schemas.microsoft.com/office/drawing/2014/main" id="{5373A05F-4882-4876-A838-70AC9A899878}"/>
              </a:ext>
            </a:extLst>
          </p:cNvPr>
          <p:cNvSpPr/>
          <p:nvPr/>
        </p:nvSpPr>
        <p:spPr>
          <a:xfrm>
            <a:off x="8479920" y="4151868"/>
            <a:ext cx="12858" cy="9715"/>
          </a:xfrm>
          <a:custGeom>
            <a:avLst/>
            <a:gdLst>
              <a:gd name="connsiteX0" fmla="*/ 5429 w 12858"/>
              <a:gd name="connsiteY0" fmla="*/ 9715 h 9715"/>
              <a:gd name="connsiteX1" fmla="*/ 0 w 12858"/>
              <a:gd name="connsiteY1" fmla="*/ 7334 h 9715"/>
              <a:gd name="connsiteX2" fmla="*/ 12478 w 12858"/>
              <a:gd name="connsiteY2" fmla="*/ 0 h 9715"/>
              <a:gd name="connsiteX3" fmla="*/ 12859 w 12858"/>
              <a:gd name="connsiteY3" fmla="*/ 2286 h 9715"/>
              <a:gd name="connsiteX4" fmla="*/ 5429 w 12858"/>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5429" y="9715"/>
                </a:moveTo>
                <a:cubicBezTo>
                  <a:pt x="3334" y="9715"/>
                  <a:pt x="1429" y="8763"/>
                  <a:pt x="0" y="7334"/>
                </a:cubicBezTo>
                <a:lnTo>
                  <a:pt x="12478" y="0"/>
                </a:lnTo>
                <a:cubicBezTo>
                  <a:pt x="12668" y="667"/>
                  <a:pt x="12859" y="1429"/>
                  <a:pt x="12859" y="2286"/>
                </a:cubicBezTo>
                <a:cubicBezTo>
                  <a:pt x="12859" y="6382"/>
                  <a:pt x="9525" y="9715"/>
                  <a:pt x="5429" y="9715"/>
                </a:cubicBezTo>
                <a:close/>
              </a:path>
            </a:pathLst>
          </a:custGeom>
          <a:solidFill>
            <a:srgbClr val="F6FAFF"/>
          </a:solidFill>
          <a:ln w="9525" cap="flat">
            <a:noFill/>
            <a:prstDash val="solid"/>
            <a:miter/>
          </a:ln>
        </p:spPr>
        <p:txBody>
          <a:bodyPr rtlCol="0" anchor="ctr"/>
          <a:lstStyle/>
          <a:p>
            <a:endParaRPr lang="ru-RU"/>
          </a:p>
        </p:txBody>
      </p:sp>
      <p:sp>
        <p:nvSpPr>
          <p:cNvPr id="1983" name="Полилиния: фигура 1982">
            <a:extLst>
              <a:ext uri="{FF2B5EF4-FFF2-40B4-BE49-F238E27FC236}">
                <a16:creationId xmlns:a16="http://schemas.microsoft.com/office/drawing/2014/main" id="{E5DBDDA2-2DAB-5A7C-E89D-09B7A530A0A3}"/>
              </a:ext>
            </a:extLst>
          </p:cNvPr>
          <p:cNvSpPr/>
          <p:nvPr/>
        </p:nvSpPr>
        <p:spPr>
          <a:xfrm>
            <a:off x="8479920" y="4151868"/>
            <a:ext cx="12858" cy="9715"/>
          </a:xfrm>
          <a:custGeom>
            <a:avLst/>
            <a:gdLst>
              <a:gd name="connsiteX0" fmla="*/ 0 w 12858"/>
              <a:gd name="connsiteY0" fmla="*/ 7334 h 9715"/>
              <a:gd name="connsiteX1" fmla="*/ 12478 w 12858"/>
              <a:gd name="connsiteY1" fmla="*/ 0 h 9715"/>
              <a:gd name="connsiteX2" fmla="*/ 12859 w 12858"/>
              <a:gd name="connsiteY2" fmla="*/ 2286 h 9715"/>
              <a:gd name="connsiteX3" fmla="*/ 5429 w 12858"/>
              <a:gd name="connsiteY3" fmla="*/ 9715 h 9715"/>
              <a:gd name="connsiteX4" fmla="*/ 0 w 12858"/>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0" y="7334"/>
                </a:moveTo>
                <a:lnTo>
                  <a:pt x="12478" y="0"/>
                </a:lnTo>
                <a:cubicBezTo>
                  <a:pt x="12668" y="667"/>
                  <a:pt x="12859" y="1429"/>
                  <a:pt x="12859" y="2286"/>
                </a:cubicBezTo>
                <a:cubicBezTo>
                  <a:pt x="12859" y="6382"/>
                  <a:pt x="9525" y="9715"/>
                  <a:pt x="5429" y="9715"/>
                </a:cubicBezTo>
                <a:cubicBezTo>
                  <a:pt x="3334" y="9715"/>
                  <a:pt x="1429" y="8763"/>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1984" name="Полилиния: фигура 1983">
            <a:extLst>
              <a:ext uri="{FF2B5EF4-FFF2-40B4-BE49-F238E27FC236}">
                <a16:creationId xmlns:a16="http://schemas.microsoft.com/office/drawing/2014/main" id="{F3CB33A0-4988-6BC3-76A3-622C29F31A3E}"/>
              </a:ext>
            </a:extLst>
          </p:cNvPr>
          <p:cNvSpPr/>
          <p:nvPr/>
        </p:nvSpPr>
        <p:spPr>
          <a:xfrm>
            <a:off x="8478872" y="4195969"/>
            <a:ext cx="14001" cy="11525"/>
          </a:xfrm>
          <a:custGeom>
            <a:avLst/>
            <a:gdLst>
              <a:gd name="connsiteX0" fmla="*/ 6477 w 14001"/>
              <a:gd name="connsiteY0" fmla="*/ 11525 h 11525"/>
              <a:gd name="connsiteX1" fmla="*/ 0 w 14001"/>
              <a:gd name="connsiteY1" fmla="*/ 7620 h 11525"/>
              <a:gd name="connsiteX2" fmla="*/ 12859 w 14001"/>
              <a:gd name="connsiteY2" fmla="*/ 0 h 11525"/>
              <a:gd name="connsiteX3" fmla="*/ 14001 w 14001"/>
              <a:gd name="connsiteY3" fmla="*/ 3905 h 11525"/>
              <a:gd name="connsiteX4" fmla="*/ 12573 w 14001"/>
              <a:gd name="connsiteY4" fmla="*/ 8287 h 11525"/>
              <a:gd name="connsiteX5" fmla="*/ 7239 w 14001"/>
              <a:gd name="connsiteY5" fmla="*/ 11430 h 11525"/>
              <a:gd name="connsiteX6" fmla="*/ 6477 w 14001"/>
              <a:gd name="connsiteY6"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6477" y="11525"/>
                </a:moveTo>
                <a:cubicBezTo>
                  <a:pt x="3714" y="11525"/>
                  <a:pt x="1238" y="9906"/>
                  <a:pt x="0" y="7620"/>
                </a:cubicBezTo>
                <a:lnTo>
                  <a:pt x="12859" y="0"/>
                </a:lnTo>
                <a:cubicBezTo>
                  <a:pt x="13621" y="1143"/>
                  <a:pt x="14001" y="2476"/>
                  <a:pt x="14001" y="3905"/>
                </a:cubicBezTo>
                <a:cubicBezTo>
                  <a:pt x="14001" y="5524"/>
                  <a:pt x="13430" y="7048"/>
                  <a:pt x="12573" y="8287"/>
                </a:cubicBezTo>
                <a:lnTo>
                  <a:pt x="7239" y="11430"/>
                </a:lnTo>
                <a:cubicBezTo>
                  <a:pt x="6953" y="11430"/>
                  <a:pt x="6762" y="11525"/>
                  <a:pt x="6477" y="11525"/>
                </a:cubicBezTo>
                <a:close/>
              </a:path>
            </a:pathLst>
          </a:custGeom>
          <a:solidFill>
            <a:srgbClr val="20DBFE"/>
          </a:solidFill>
          <a:ln w="9525" cap="flat">
            <a:noFill/>
            <a:prstDash val="solid"/>
            <a:miter/>
          </a:ln>
        </p:spPr>
        <p:txBody>
          <a:bodyPr rtlCol="0" anchor="ctr"/>
          <a:lstStyle/>
          <a:p>
            <a:endParaRPr lang="ru-RU"/>
          </a:p>
        </p:txBody>
      </p:sp>
      <p:sp>
        <p:nvSpPr>
          <p:cNvPr id="1985" name="Полилиния: фигура 1984">
            <a:extLst>
              <a:ext uri="{FF2B5EF4-FFF2-40B4-BE49-F238E27FC236}">
                <a16:creationId xmlns:a16="http://schemas.microsoft.com/office/drawing/2014/main" id="{5716122C-583B-D690-D41B-A4C7397C9683}"/>
              </a:ext>
            </a:extLst>
          </p:cNvPr>
          <p:cNvSpPr/>
          <p:nvPr/>
        </p:nvSpPr>
        <p:spPr>
          <a:xfrm>
            <a:off x="8478872" y="4195969"/>
            <a:ext cx="14001" cy="11525"/>
          </a:xfrm>
          <a:custGeom>
            <a:avLst/>
            <a:gdLst>
              <a:gd name="connsiteX0" fmla="*/ 0 w 14001"/>
              <a:gd name="connsiteY0" fmla="*/ 7620 h 11525"/>
              <a:gd name="connsiteX1" fmla="*/ 12859 w 14001"/>
              <a:gd name="connsiteY1" fmla="*/ 0 h 11525"/>
              <a:gd name="connsiteX2" fmla="*/ 14001 w 14001"/>
              <a:gd name="connsiteY2" fmla="*/ 3905 h 11525"/>
              <a:gd name="connsiteX3" fmla="*/ 12573 w 14001"/>
              <a:gd name="connsiteY3" fmla="*/ 8287 h 11525"/>
              <a:gd name="connsiteX4" fmla="*/ 7239 w 14001"/>
              <a:gd name="connsiteY4" fmla="*/ 11430 h 11525"/>
              <a:gd name="connsiteX5" fmla="*/ 6477 w 14001"/>
              <a:gd name="connsiteY5" fmla="*/ 11525 h 11525"/>
              <a:gd name="connsiteX6" fmla="*/ 0 w 14001"/>
              <a:gd name="connsiteY6" fmla="*/ 7620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0" y="7620"/>
                </a:moveTo>
                <a:lnTo>
                  <a:pt x="12859" y="0"/>
                </a:lnTo>
                <a:cubicBezTo>
                  <a:pt x="13621" y="1143"/>
                  <a:pt x="14001" y="2476"/>
                  <a:pt x="14001" y="3905"/>
                </a:cubicBezTo>
                <a:cubicBezTo>
                  <a:pt x="14001" y="5524"/>
                  <a:pt x="13430" y="7048"/>
                  <a:pt x="12573" y="8287"/>
                </a:cubicBezTo>
                <a:lnTo>
                  <a:pt x="7239" y="11430"/>
                </a:lnTo>
                <a:cubicBezTo>
                  <a:pt x="6953" y="11430"/>
                  <a:pt x="6762" y="11525"/>
                  <a:pt x="6477" y="11525"/>
                </a:cubicBezTo>
                <a:cubicBezTo>
                  <a:pt x="3714" y="11525"/>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1986" name="Полилиния: фигура 1985">
            <a:extLst>
              <a:ext uri="{FF2B5EF4-FFF2-40B4-BE49-F238E27FC236}">
                <a16:creationId xmlns:a16="http://schemas.microsoft.com/office/drawing/2014/main" id="{8CA78688-3C4A-6B0A-BCF0-B496F39EA87B}"/>
              </a:ext>
            </a:extLst>
          </p:cNvPr>
          <p:cNvSpPr/>
          <p:nvPr/>
        </p:nvSpPr>
        <p:spPr>
          <a:xfrm>
            <a:off x="8477824" y="4192349"/>
            <a:ext cx="13906" cy="11239"/>
          </a:xfrm>
          <a:custGeom>
            <a:avLst/>
            <a:gdLst>
              <a:gd name="connsiteX0" fmla="*/ 1048 w 13906"/>
              <a:gd name="connsiteY0" fmla="*/ 11239 h 11239"/>
              <a:gd name="connsiteX1" fmla="*/ 0 w 13906"/>
              <a:gd name="connsiteY1" fmla="*/ 7525 h 11239"/>
              <a:gd name="connsiteX2" fmla="*/ 7525 w 13906"/>
              <a:gd name="connsiteY2" fmla="*/ 0 h 11239"/>
              <a:gd name="connsiteX3" fmla="*/ 13907 w 13906"/>
              <a:gd name="connsiteY3" fmla="*/ 3620 h 11239"/>
              <a:gd name="connsiteX4" fmla="*/ 1048 w 13906"/>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1048" y="11239"/>
                </a:moveTo>
                <a:cubicBezTo>
                  <a:pt x="381" y="10192"/>
                  <a:pt x="0" y="8954"/>
                  <a:pt x="0" y="7525"/>
                </a:cubicBezTo>
                <a:cubicBezTo>
                  <a:pt x="0" y="3429"/>
                  <a:pt x="3429" y="0"/>
                  <a:pt x="7525" y="0"/>
                </a:cubicBezTo>
                <a:cubicBezTo>
                  <a:pt x="10287" y="0"/>
                  <a:pt x="12573" y="1524"/>
                  <a:pt x="13907" y="3620"/>
                </a:cubicBezTo>
                <a:lnTo>
                  <a:pt x="1048" y="11239"/>
                </a:lnTo>
                <a:close/>
              </a:path>
            </a:pathLst>
          </a:custGeom>
          <a:solidFill>
            <a:srgbClr val="F9FCFF"/>
          </a:solidFill>
          <a:ln w="9525" cap="flat">
            <a:noFill/>
            <a:prstDash val="solid"/>
            <a:miter/>
          </a:ln>
        </p:spPr>
        <p:txBody>
          <a:bodyPr rtlCol="0" anchor="ctr"/>
          <a:lstStyle/>
          <a:p>
            <a:endParaRPr lang="ru-RU"/>
          </a:p>
        </p:txBody>
      </p:sp>
      <p:sp>
        <p:nvSpPr>
          <p:cNvPr id="1987" name="Полилиния: фигура 1986">
            <a:extLst>
              <a:ext uri="{FF2B5EF4-FFF2-40B4-BE49-F238E27FC236}">
                <a16:creationId xmlns:a16="http://schemas.microsoft.com/office/drawing/2014/main" id="{5619F158-1738-BA14-3116-17714BCDF56E}"/>
              </a:ext>
            </a:extLst>
          </p:cNvPr>
          <p:cNvSpPr/>
          <p:nvPr/>
        </p:nvSpPr>
        <p:spPr>
          <a:xfrm>
            <a:off x="8477824" y="4192349"/>
            <a:ext cx="13906" cy="11239"/>
          </a:xfrm>
          <a:custGeom>
            <a:avLst/>
            <a:gdLst>
              <a:gd name="connsiteX0" fmla="*/ 0 w 13906"/>
              <a:gd name="connsiteY0" fmla="*/ 7525 h 11239"/>
              <a:gd name="connsiteX1" fmla="*/ 7525 w 13906"/>
              <a:gd name="connsiteY1" fmla="*/ 0 h 11239"/>
              <a:gd name="connsiteX2" fmla="*/ 13907 w 13906"/>
              <a:gd name="connsiteY2" fmla="*/ 3620 h 11239"/>
              <a:gd name="connsiteX3" fmla="*/ 1048 w 13906"/>
              <a:gd name="connsiteY3" fmla="*/ 11239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429"/>
                  <a:pt x="3429" y="0"/>
                  <a:pt x="7525" y="0"/>
                </a:cubicBezTo>
                <a:cubicBezTo>
                  <a:pt x="10287" y="0"/>
                  <a:pt x="12573" y="1524"/>
                  <a:pt x="13907" y="3620"/>
                </a:cubicBezTo>
                <a:lnTo>
                  <a:pt x="1048" y="11239"/>
                </a:lnTo>
                <a:cubicBezTo>
                  <a:pt x="381" y="10192"/>
                  <a:pt x="0" y="8954"/>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1988" name="Полилиния: фигура 1987">
            <a:extLst>
              <a:ext uri="{FF2B5EF4-FFF2-40B4-BE49-F238E27FC236}">
                <a16:creationId xmlns:a16="http://schemas.microsoft.com/office/drawing/2014/main" id="{D1AF7B5C-3E9F-3DD7-B624-5CDF4C89DE9C}"/>
              </a:ext>
            </a:extLst>
          </p:cNvPr>
          <p:cNvSpPr/>
          <p:nvPr/>
        </p:nvSpPr>
        <p:spPr>
          <a:xfrm>
            <a:off x="8486111" y="4204255"/>
            <a:ext cx="5428" cy="3143"/>
          </a:xfrm>
          <a:custGeom>
            <a:avLst/>
            <a:gdLst>
              <a:gd name="connsiteX0" fmla="*/ 0 w 5428"/>
              <a:gd name="connsiteY0" fmla="*/ 3143 h 3143"/>
              <a:gd name="connsiteX1" fmla="*/ 5429 w 5428"/>
              <a:gd name="connsiteY1" fmla="*/ 0 h 3143"/>
              <a:gd name="connsiteX2" fmla="*/ 0 w 5428"/>
              <a:gd name="connsiteY2" fmla="*/ 3143 h 3143"/>
            </a:gdLst>
            <a:ahLst/>
            <a:cxnLst>
              <a:cxn ang="0">
                <a:pos x="connsiteX0" y="connsiteY0"/>
              </a:cxn>
              <a:cxn ang="0">
                <a:pos x="connsiteX1" y="connsiteY1"/>
              </a:cxn>
              <a:cxn ang="0">
                <a:pos x="connsiteX2" y="connsiteY2"/>
              </a:cxn>
            </a:cxnLst>
            <a:rect l="l" t="t" r="r" b="b"/>
            <a:pathLst>
              <a:path w="5428" h="3143">
                <a:moveTo>
                  <a:pt x="0" y="3143"/>
                </a:moveTo>
                <a:lnTo>
                  <a:pt x="5429" y="0"/>
                </a:lnTo>
                <a:cubicBezTo>
                  <a:pt x="4190" y="1714"/>
                  <a:pt x="2191" y="2953"/>
                  <a:pt x="0" y="3143"/>
                </a:cubicBezTo>
                <a:close/>
              </a:path>
            </a:pathLst>
          </a:custGeom>
          <a:solidFill>
            <a:srgbClr val="F9FCFF"/>
          </a:solidFill>
          <a:ln w="9525" cap="flat">
            <a:noFill/>
            <a:prstDash val="solid"/>
            <a:miter/>
          </a:ln>
        </p:spPr>
        <p:txBody>
          <a:bodyPr rtlCol="0" anchor="ctr"/>
          <a:lstStyle/>
          <a:p>
            <a:endParaRPr lang="ru-RU"/>
          </a:p>
        </p:txBody>
      </p:sp>
      <p:sp>
        <p:nvSpPr>
          <p:cNvPr id="1989" name="Полилиния: фигура 1988">
            <a:extLst>
              <a:ext uri="{FF2B5EF4-FFF2-40B4-BE49-F238E27FC236}">
                <a16:creationId xmlns:a16="http://schemas.microsoft.com/office/drawing/2014/main" id="{9C691374-3730-4F65-F590-4D3401C96CE7}"/>
              </a:ext>
            </a:extLst>
          </p:cNvPr>
          <p:cNvSpPr/>
          <p:nvPr/>
        </p:nvSpPr>
        <p:spPr>
          <a:xfrm>
            <a:off x="8486111" y="4204255"/>
            <a:ext cx="5428" cy="3143"/>
          </a:xfrm>
          <a:custGeom>
            <a:avLst/>
            <a:gdLst>
              <a:gd name="connsiteX0" fmla="*/ 5429 w 5428"/>
              <a:gd name="connsiteY0" fmla="*/ 0 h 3143"/>
              <a:gd name="connsiteX1" fmla="*/ 0 w 5428"/>
              <a:gd name="connsiteY1" fmla="*/ 3143 h 3143"/>
              <a:gd name="connsiteX2" fmla="*/ 5429 w 5428"/>
              <a:gd name="connsiteY2" fmla="*/ 0 h 3143"/>
            </a:gdLst>
            <a:ahLst/>
            <a:cxnLst>
              <a:cxn ang="0">
                <a:pos x="connsiteX0" y="connsiteY0"/>
              </a:cxn>
              <a:cxn ang="0">
                <a:pos x="connsiteX1" y="connsiteY1"/>
              </a:cxn>
              <a:cxn ang="0">
                <a:pos x="connsiteX2" y="connsiteY2"/>
              </a:cxn>
            </a:cxnLst>
            <a:rect l="l" t="t" r="r" b="b"/>
            <a:pathLst>
              <a:path w="5428" h="3143">
                <a:moveTo>
                  <a:pt x="5429" y="0"/>
                </a:moveTo>
                <a:cubicBezTo>
                  <a:pt x="4190" y="1714"/>
                  <a:pt x="2191" y="2953"/>
                  <a:pt x="0" y="3143"/>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1990" name="Полилиния: фигура 1989">
            <a:extLst>
              <a:ext uri="{FF2B5EF4-FFF2-40B4-BE49-F238E27FC236}">
                <a16:creationId xmlns:a16="http://schemas.microsoft.com/office/drawing/2014/main" id="{58CB3CA5-F40A-1E6C-3FE4-E803BE4878D0}"/>
              </a:ext>
            </a:extLst>
          </p:cNvPr>
          <p:cNvSpPr/>
          <p:nvPr/>
        </p:nvSpPr>
        <p:spPr>
          <a:xfrm>
            <a:off x="8477729" y="4238069"/>
            <a:ext cx="15239" cy="15240"/>
          </a:xfrm>
          <a:custGeom>
            <a:avLst/>
            <a:gdLst>
              <a:gd name="connsiteX0" fmla="*/ 7620 w 15239"/>
              <a:gd name="connsiteY0" fmla="*/ 15240 h 15240"/>
              <a:gd name="connsiteX1" fmla="*/ 0 w 15239"/>
              <a:gd name="connsiteY1" fmla="*/ 7620 h 15240"/>
              <a:gd name="connsiteX2" fmla="*/ 7620 w 15239"/>
              <a:gd name="connsiteY2" fmla="*/ 0 h 15240"/>
              <a:gd name="connsiteX3" fmla="*/ 15240 w 15239"/>
              <a:gd name="connsiteY3" fmla="*/ 7620 h 15240"/>
              <a:gd name="connsiteX4" fmla="*/ 7620 w 15239"/>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7620" y="15240"/>
                </a:moveTo>
                <a:cubicBezTo>
                  <a:pt x="3429" y="15240"/>
                  <a:pt x="0" y="11811"/>
                  <a:pt x="0" y="7620"/>
                </a:cubicBezTo>
                <a:cubicBezTo>
                  <a:pt x="0" y="3429"/>
                  <a:pt x="3429" y="0"/>
                  <a:pt x="7620" y="0"/>
                </a:cubicBezTo>
                <a:cubicBezTo>
                  <a:pt x="11811" y="0"/>
                  <a:pt x="15240" y="3429"/>
                  <a:pt x="15240" y="7620"/>
                </a:cubicBezTo>
                <a:cubicBezTo>
                  <a:pt x="15240" y="11811"/>
                  <a:pt x="11811" y="15240"/>
                  <a:pt x="7620" y="15240"/>
                </a:cubicBezTo>
                <a:close/>
              </a:path>
            </a:pathLst>
          </a:custGeom>
          <a:solidFill>
            <a:srgbClr val="25F8FF"/>
          </a:solidFill>
          <a:ln w="9525" cap="flat">
            <a:noFill/>
            <a:prstDash val="solid"/>
            <a:miter/>
          </a:ln>
        </p:spPr>
        <p:txBody>
          <a:bodyPr rtlCol="0" anchor="ctr"/>
          <a:lstStyle/>
          <a:p>
            <a:endParaRPr lang="ru-RU"/>
          </a:p>
        </p:txBody>
      </p:sp>
      <p:sp>
        <p:nvSpPr>
          <p:cNvPr id="1991" name="Полилиния: фигура 1990">
            <a:extLst>
              <a:ext uri="{FF2B5EF4-FFF2-40B4-BE49-F238E27FC236}">
                <a16:creationId xmlns:a16="http://schemas.microsoft.com/office/drawing/2014/main" id="{2BE16F30-90DC-1114-7141-7830D98D0256}"/>
              </a:ext>
            </a:extLst>
          </p:cNvPr>
          <p:cNvSpPr/>
          <p:nvPr/>
        </p:nvSpPr>
        <p:spPr>
          <a:xfrm>
            <a:off x="8477729" y="4238069"/>
            <a:ext cx="15239" cy="15240"/>
          </a:xfrm>
          <a:custGeom>
            <a:avLst/>
            <a:gdLst>
              <a:gd name="connsiteX0" fmla="*/ 0 w 15239"/>
              <a:gd name="connsiteY0" fmla="*/ 7620 h 15240"/>
              <a:gd name="connsiteX1" fmla="*/ 7620 w 15239"/>
              <a:gd name="connsiteY1" fmla="*/ 0 h 15240"/>
              <a:gd name="connsiteX2" fmla="*/ 15240 w 15239"/>
              <a:gd name="connsiteY2" fmla="*/ 7620 h 15240"/>
              <a:gd name="connsiteX3" fmla="*/ 7620 w 15239"/>
              <a:gd name="connsiteY3" fmla="*/ 15240 h 15240"/>
              <a:gd name="connsiteX4" fmla="*/ 0 w 15239"/>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0" y="7620"/>
                </a:moveTo>
                <a:cubicBezTo>
                  <a:pt x="0" y="3429"/>
                  <a:pt x="3429" y="0"/>
                  <a:pt x="7620" y="0"/>
                </a:cubicBezTo>
                <a:cubicBezTo>
                  <a:pt x="11811" y="0"/>
                  <a:pt x="15240" y="3429"/>
                  <a:pt x="15240" y="7620"/>
                </a:cubicBezTo>
                <a:cubicBezTo>
                  <a:pt x="15240" y="11811"/>
                  <a:pt x="11811" y="15240"/>
                  <a:pt x="7620" y="15240"/>
                </a:cubicBezTo>
                <a:cubicBezTo>
                  <a:pt x="3429" y="15240"/>
                  <a:pt x="0" y="11811"/>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1992" name="Полилиния: фигура 1991">
            <a:extLst>
              <a:ext uri="{FF2B5EF4-FFF2-40B4-BE49-F238E27FC236}">
                <a16:creationId xmlns:a16="http://schemas.microsoft.com/office/drawing/2014/main" id="{F7759AD2-4A2C-317A-1F71-D437A2B681D4}"/>
              </a:ext>
            </a:extLst>
          </p:cNvPr>
          <p:cNvSpPr/>
          <p:nvPr/>
        </p:nvSpPr>
        <p:spPr>
          <a:xfrm>
            <a:off x="9759794" y="4220543"/>
            <a:ext cx="7429" cy="6191"/>
          </a:xfrm>
          <a:custGeom>
            <a:avLst/>
            <a:gdLst>
              <a:gd name="connsiteX0" fmla="*/ 5715 w 7429"/>
              <a:gd name="connsiteY0" fmla="*/ 6191 h 6191"/>
              <a:gd name="connsiteX1" fmla="*/ 0 w 7429"/>
              <a:gd name="connsiteY1" fmla="*/ 2953 h 6191"/>
              <a:gd name="connsiteX2" fmla="*/ 1714 w 7429"/>
              <a:gd name="connsiteY2" fmla="*/ 0 h 6191"/>
              <a:gd name="connsiteX3" fmla="*/ 7430 w 7429"/>
              <a:gd name="connsiteY3" fmla="*/ 3334 h 6191"/>
              <a:gd name="connsiteX4" fmla="*/ 5715 w 7429"/>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6191">
                <a:moveTo>
                  <a:pt x="5715" y="6191"/>
                </a:moveTo>
                <a:lnTo>
                  <a:pt x="0" y="2953"/>
                </a:lnTo>
                <a:lnTo>
                  <a:pt x="1714" y="0"/>
                </a:lnTo>
                <a:lnTo>
                  <a:pt x="7430"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1993" name="Полилиния: фигура 1992">
            <a:extLst>
              <a:ext uri="{FF2B5EF4-FFF2-40B4-BE49-F238E27FC236}">
                <a16:creationId xmlns:a16="http://schemas.microsoft.com/office/drawing/2014/main" id="{659D70E5-2503-0E77-73A5-B6D55A1E663E}"/>
              </a:ext>
            </a:extLst>
          </p:cNvPr>
          <p:cNvSpPr/>
          <p:nvPr/>
        </p:nvSpPr>
        <p:spPr>
          <a:xfrm>
            <a:off x="9759794" y="4220543"/>
            <a:ext cx="7429" cy="6191"/>
          </a:xfrm>
          <a:custGeom>
            <a:avLst/>
            <a:gdLst>
              <a:gd name="connsiteX0" fmla="*/ 0 w 7429"/>
              <a:gd name="connsiteY0" fmla="*/ 2953 h 6191"/>
              <a:gd name="connsiteX1" fmla="*/ 1714 w 7429"/>
              <a:gd name="connsiteY1" fmla="*/ 0 h 6191"/>
              <a:gd name="connsiteX2" fmla="*/ 7430 w 7429"/>
              <a:gd name="connsiteY2" fmla="*/ 3334 h 6191"/>
              <a:gd name="connsiteX3" fmla="*/ 5715 w 7429"/>
              <a:gd name="connsiteY3" fmla="*/ 6191 h 6191"/>
              <a:gd name="connsiteX4" fmla="*/ 0 w 7429"/>
              <a:gd name="connsiteY4" fmla="*/ 2953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6191">
                <a:moveTo>
                  <a:pt x="0" y="2953"/>
                </a:moveTo>
                <a:lnTo>
                  <a:pt x="1714" y="0"/>
                </a:lnTo>
                <a:lnTo>
                  <a:pt x="7430" y="3334"/>
                </a:lnTo>
                <a:lnTo>
                  <a:pt x="5715" y="6191"/>
                </a:lnTo>
                <a:lnTo>
                  <a:pt x="0" y="2953"/>
                </a:lnTo>
                <a:close/>
              </a:path>
            </a:pathLst>
          </a:custGeom>
          <a:noFill/>
          <a:ln w="1270" cap="flat">
            <a:solidFill>
              <a:srgbClr val="000000">
                <a:alpha val="0"/>
              </a:srgbClr>
            </a:solidFill>
            <a:prstDash val="solid"/>
            <a:miter/>
          </a:ln>
        </p:spPr>
        <p:txBody>
          <a:bodyPr rtlCol="0" anchor="ctr"/>
          <a:lstStyle/>
          <a:p>
            <a:endParaRPr lang="ru-RU"/>
          </a:p>
        </p:txBody>
      </p:sp>
      <p:sp>
        <p:nvSpPr>
          <p:cNvPr id="1994" name="Полилиния: фигура 1993">
            <a:extLst>
              <a:ext uri="{FF2B5EF4-FFF2-40B4-BE49-F238E27FC236}">
                <a16:creationId xmlns:a16="http://schemas.microsoft.com/office/drawing/2014/main" id="{7F2ED8E7-2669-6E4E-2520-5755A3F2ABA0}"/>
              </a:ext>
            </a:extLst>
          </p:cNvPr>
          <p:cNvSpPr/>
          <p:nvPr/>
        </p:nvSpPr>
        <p:spPr>
          <a:xfrm>
            <a:off x="9841519" y="3676284"/>
            <a:ext cx="2285" cy="4000"/>
          </a:xfrm>
          <a:custGeom>
            <a:avLst/>
            <a:gdLst>
              <a:gd name="connsiteX0" fmla="*/ 0 w 2285"/>
              <a:gd name="connsiteY0" fmla="*/ 4000 h 4000"/>
              <a:gd name="connsiteX1" fmla="*/ 285 w 2285"/>
              <a:gd name="connsiteY1" fmla="*/ 3715 h 4000"/>
              <a:gd name="connsiteX2" fmla="*/ 0 w 2285"/>
              <a:gd name="connsiteY2" fmla="*/ 4000 h 4000"/>
              <a:gd name="connsiteX3" fmla="*/ 2191 w 2285"/>
              <a:gd name="connsiteY3" fmla="*/ 381 h 4000"/>
              <a:gd name="connsiteX4" fmla="*/ 2286 w 2285"/>
              <a:gd name="connsiteY4" fmla="*/ 0 h 4000"/>
              <a:gd name="connsiteX5" fmla="*/ 2191 w 2285"/>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 h="4000">
                <a:moveTo>
                  <a:pt x="0" y="4000"/>
                </a:moveTo>
                <a:lnTo>
                  <a:pt x="285" y="3715"/>
                </a:lnTo>
                <a:lnTo>
                  <a:pt x="0" y="4000"/>
                </a:lnTo>
                <a:close/>
                <a:moveTo>
                  <a:pt x="2191" y="381"/>
                </a:moveTo>
                <a:lnTo>
                  <a:pt x="2286" y="0"/>
                </a:lnTo>
                <a:lnTo>
                  <a:pt x="2191" y="381"/>
                </a:lnTo>
                <a:close/>
              </a:path>
            </a:pathLst>
          </a:custGeom>
          <a:solidFill>
            <a:srgbClr val="D4D8DC"/>
          </a:solidFill>
          <a:ln w="9525" cap="flat">
            <a:noFill/>
            <a:prstDash val="solid"/>
            <a:miter/>
          </a:ln>
        </p:spPr>
        <p:txBody>
          <a:bodyPr rtlCol="0" anchor="ctr"/>
          <a:lstStyle/>
          <a:p>
            <a:endParaRPr lang="ru-RU"/>
          </a:p>
        </p:txBody>
      </p:sp>
      <p:sp>
        <p:nvSpPr>
          <p:cNvPr id="1995" name="Полилиния: фигура 1994">
            <a:extLst>
              <a:ext uri="{FF2B5EF4-FFF2-40B4-BE49-F238E27FC236}">
                <a16:creationId xmlns:a16="http://schemas.microsoft.com/office/drawing/2014/main" id="{9905F558-52E6-9061-F076-53D7D9AFD6E5}"/>
              </a:ext>
            </a:extLst>
          </p:cNvPr>
          <p:cNvSpPr/>
          <p:nvPr/>
        </p:nvSpPr>
        <p:spPr>
          <a:xfrm>
            <a:off x="9841519" y="3676284"/>
            <a:ext cx="2285" cy="4000"/>
          </a:xfrm>
          <a:custGeom>
            <a:avLst/>
            <a:gdLst>
              <a:gd name="connsiteX0" fmla="*/ 0 w 2285"/>
              <a:gd name="connsiteY0" fmla="*/ 4000 h 4000"/>
              <a:gd name="connsiteX1" fmla="*/ 285 w 2285"/>
              <a:gd name="connsiteY1" fmla="*/ 3715 h 4000"/>
              <a:gd name="connsiteX2" fmla="*/ 2191 w 2285"/>
              <a:gd name="connsiteY2" fmla="*/ 381 h 4000"/>
              <a:gd name="connsiteX3" fmla="*/ 2286 w 2285"/>
              <a:gd name="connsiteY3" fmla="*/ 0 h 4000"/>
            </a:gdLst>
            <a:ahLst/>
            <a:cxnLst>
              <a:cxn ang="0">
                <a:pos x="connsiteX0" y="connsiteY0"/>
              </a:cxn>
              <a:cxn ang="0">
                <a:pos x="connsiteX1" y="connsiteY1"/>
              </a:cxn>
              <a:cxn ang="0">
                <a:pos x="connsiteX2" y="connsiteY2"/>
              </a:cxn>
              <a:cxn ang="0">
                <a:pos x="connsiteX3" y="connsiteY3"/>
              </a:cxn>
            </a:cxnLst>
            <a:rect l="l" t="t" r="r" b="b"/>
            <a:pathLst>
              <a:path w="2285" h="4000">
                <a:moveTo>
                  <a:pt x="0" y="4000"/>
                </a:moveTo>
                <a:lnTo>
                  <a:pt x="285" y="3715"/>
                </a:lnTo>
                <a:moveTo>
                  <a:pt x="2191" y="381"/>
                </a:moveTo>
                <a:lnTo>
                  <a:pt x="2286" y="0"/>
                </a:lnTo>
              </a:path>
            </a:pathLst>
          </a:custGeom>
          <a:noFill/>
          <a:ln w="1270" cap="flat">
            <a:solidFill>
              <a:srgbClr val="000000">
                <a:alpha val="0"/>
              </a:srgbClr>
            </a:solidFill>
            <a:prstDash val="solid"/>
            <a:miter/>
          </a:ln>
        </p:spPr>
        <p:txBody>
          <a:bodyPr rtlCol="0" anchor="ctr"/>
          <a:lstStyle/>
          <a:p>
            <a:endParaRPr lang="ru-RU"/>
          </a:p>
        </p:txBody>
      </p:sp>
      <p:sp>
        <p:nvSpPr>
          <p:cNvPr id="1996" name="Полилиния: фигура 1995">
            <a:extLst>
              <a:ext uri="{FF2B5EF4-FFF2-40B4-BE49-F238E27FC236}">
                <a16:creationId xmlns:a16="http://schemas.microsoft.com/office/drawing/2014/main" id="{DB1C804D-32F4-A099-1604-91C6092EBBC2}"/>
              </a:ext>
            </a:extLst>
          </p:cNvPr>
          <p:cNvSpPr/>
          <p:nvPr/>
        </p:nvSpPr>
        <p:spPr>
          <a:xfrm>
            <a:off x="9837423" y="3675142"/>
            <a:ext cx="6476" cy="515969"/>
          </a:xfrm>
          <a:custGeom>
            <a:avLst/>
            <a:gdLst>
              <a:gd name="connsiteX0" fmla="*/ 6477 w 6476"/>
              <a:gd name="connsiteY0" fmla="*/ 0 h 515969"/>
              <a:gd name="connsiteX1" fmla="*/ 5048 w 6476"/>
              <a:gd name="connsiteY1" fmla="*/ 508825 h 515969"/>
              <a:gd name="connsiteX2" fmla="*/ 0 w 6476"/>
              <a:gd name="connsiteY2" fmla="*/ 515969 h 515969"/>
              <a:gd name="connsiteX3" fmla="*/ 1428 w 6476"/>
              <a:gd name="connsiteY3" fmla="*/ 7144 h 515969"/>
              <a:gd name="connsiteX4" fmla="*/ 6477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7" y="0"/>
                </a:moveTo>
                <a:lnTo>
                  <a:pt x="5048" y="508825"/>
                </a:lnTo>
                <a:cubicBezTo>
                  <a:pt x="5048" y="511397"/>
                  <a:pt x="3334" y="513969"/>
                  <a:pt x="0" y="515969"/>
                </a:cubicBezTo>
                <a:lnTo>
                  <a:pt x="1428" y="7144"/>
                </a:lnTo>
                <a:cubicBezTo>
                  <a:pt x="4763" y="5239"/>
                  <a:pt x="6477" y="2667"/>
                  <a:pt x="6477" y="0"/>
                </a:cubicBezTo>
                <a:close/>
              </a:path>
            </a:pathLst>
          </a:custGeom>
          <a:solidFill>
            <a:srgbClr val="C6D5FA"/>
          </a:solidFill>
          <a:ln w="9525" cap="flat">
            <a:noFill/>
            <a:prstDash val="solid"/>
            <a:miter/>
          </a:ln>
        </p:spPr>
        <p:txBody>
          <a:bodyPr rtlCol="0" anchor="ctr"/>
          <a:lstStyle/>
          <a:p>
            <a:endParaRPr lang="ru-RU"/>
          </a:p>
        </p:txBody>
      </p:sp>
      <p:sp>
        <p:nvSpPr>
          <p:cNvPr id="1997" name="Полилиния: фигура 1996">
            <a:extLst>
              <a:ext uri="{FF2B5EF4-FFF2-40B4-BE49-F238E27FC236}">
                <a16:creationId xmlns:a16="http://schemas.microsoft.com/office/drawing/2014/main" id="{428C8565-090E-4911-C657-99A1A7053E0E}"/>
              </a:ext>
            </a:extLst>
          </p:cNvPr>
          <p:cNvSpPr/>
          <p:nvPr/>
        </p:nvSpPr>
        <p:spPr>
          <a:xfrm>
            <a:off x="9837423" y="3675142"/>
            <a:ext cx="6476" cy="515969"/>
          </a:xfrm>
          <a:custGeom>
            <a:avLst/>
            <a:gdLst>
              <a:gd name="connsiteX0" fmla="*/ 5048 w 6476"/>
              <a:gd name="connsiteY0" fmla="*/ 508825 h 515969"/>
              <a:gd name="connsiteX1" fmla="*/ 0 w 6476"/>
              <a:gd name="connsiteY1" fmla="*/ 515969 h 515969"/>
              <a:gd name="connsiteX2" fmla="*/ 1428 w 6476"/>
              <a:gd name="connsiteY2" fmla="*/ 7144 h 515969"/>
              <a:gd name="connsiteX3" fmla="*/ 6477 w 6476"/>
              <a:gd name="connsiteY3" fmla="*/ 0 h 515969"/>
              <a:gd name="connsiteX4" fmla="*/ 5048 w 6476"/>
              <a:gd name="connsiteY4" fmla="*/ 508825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048" y="508825"/>
                </a:moveTo>
                <a:cubicBezTo>
                  <a:pt x="5048" y="511397"/>
                  <a:pt x="3334" y="513969"/>
                  <a:pt x="0" y="515969"/>
                </a:cubicBezTo>
                <a:lnTo>
                  <a:pt x="1428" y="7144"/>
                </a:lnTo>
                <a:cubicBezTo>
                  <a:pt x="4763" y="5239"/>
                  <a:pt x="6477" y="2667"/>
                  <a:pt x="6477" y="0"/>
                </a:cubicBezTo>
                <a:lnTo>
                  <a:pt x="5048" y="508825"/>
                </a:lnTo>
                <a:close/>
              </a:path>
            </a:pathLst>
          </a:custGeom>
          <a:noFill/>
          <a:ln w="1270" cap="flat">
            <a:solidFill>
              <a:srgbClr val="000000">
                <a:alpha val="0"/>
              </a:srgbClr>
            </a:solidFill>
            <a:prstDash val="solid"/>
            <a:miter/>
          </a:ln>
        </p:spPr>
        <p:txBody>
          <a:bodyPr rtlCol="0" anchor="ctr"/>
          <a:lstStyle/>
          <a:p>
            <a:endParaRPr lang="ru-RU"/>
          </a:p>
        </p:txBody>
      </p:sp>
      <p:grpSp>
        <p:nvGrpSpPr>
          <p:cNvPr id="1998" name="Рисунок 25">
            <a:extLst>
              <a:ext uri="{FF2B5EF4-FFF2-40B4-BE49-F238E27FC236}">
                <a16:creationId xmlns:a16="http://schemas.microsoft.com/office/drawing/2014/main" id="{A7BA7803-27F6-3F5A-F55D-F60DF8700A70}"/>
              </a:ext>
            </a:extLst>
          </p:cNvPr>
          <p:cNvGrpSpPr/>
          <p:nvPr/>
        </p:nvGrpSpPr>
        <p:grpSpPr>
          <a:xfrm>
            <a:off x="9837423" y="3675142"/>
            <a:ext cx="6476" cy="515969"/>
            <a:chOff x="9837423" y="3675142"/>
            <a:chExt cx="6476" cy="515969"/>
          </a:xfrm>
        </p:grpSpPr>
        <p:sp>
          <p:nvSpPr>
            <p:cNvPr id="1999" name="Полилиния: фигура 1998">
              <a:extLst>
                <a:ext uri="{FF2B5EF4-FFF2-40B4-BE49-F238E27FC236}">
                  <a16:creationId xmlns:a16="http://schemas.microsoft.com/office/drawing/2014/main" id="{C705F781-74B8-4639-7C1B-C060B119E38F}"/>
                </a:ext>
              </a:extLst>
            </p:cNvPr>
            <p:cNvSpPr/>
            <p:nvPr/>
          </p:nvSpPr>
          <p:spPr>
            <a:xfrm>
              <a:off x="9841995" y="3675142"/>
              <a:ext cx="1905" cy="511206"/>
            </a:xfrm>
            <a:custGeom>
              <a:avLst/>
              <a:gdLst>
                <a:gd name="connsiteX0" fmla="*/ 1905 w 1905"/>
                <a:gd name="connsiteY0" fmla="*/ 0 h 511206"/>
                <a:gd name="connsiteX1" fmla="*/ 476 w 1905"/>
                <a:gd name="connsiteY1" fmla="*/ 508825 h 511206"/>
                <a:gd name="connsiteX2" fmla="*/ 0 w 1905"/>
                <a:gd name="connsiteY2" fmla="*/ 511207 h 511206"/>
                <a:gd name="connsiteX3" fmla="*/ 1429 w 1905"/>
                <a:gd name="connsiteY3" fmla="*/ 2476 h 511206"/>
                <a:gd name="connsiteX4" fmla="*/ 1905 w 1905"/>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1905" y="0"/>
                  </a:moveTo>
                  <a:lnTo>
                    <a:pt x="476" y="508825"/>
                  </a:lnTo>
                  <a:cubicBezTo>
                    <a:pt x="476" y="509683"/>
                    <a:pt x="285" y="510445"/>
                    <a:pt x="0" y="511207"/>
                  </a:cubicBezTo>
                  <a:lnTo>
                    <a:pt x="1429" y="2476"/>
                  </a:lnTo>
                  <a:cubicBezTo>
                    <a:pt x="1714" y="1619"/>
                    <a:pt x="1905" y="857"/>
                    <a:pt x="1905" y="0"/>
                  </a:cubicBezTo>
                  <a:close/>
                </a:path>
              </a:pathLst>
            </a:custGeom>
            <a:solidFill>
              <a:srgbClr val="C6D5FA"/>
            </a:solidFill>
            <a:ln w="9525" cap="flat">
              <a:noFill/>
              <a:prstDash val="solid"/>
              <a:miter/>
            </a:ln>
          </p:spPr>
          <p:txBody>
            <a:bodyPr rtlCol="0" anchor="ctr"/>
            <a:lstStyle/>
            <a:p>
              <a:endParaRPr lang="ru-RU"/>
            </a:p>
          </p:txBody>
        </p:sp>
        <p:sp>
          <p:nvSpPr>
            <p:cNvPr id="2000" name="Полилиния: фигура 1999">
              <a:extLst>
                <a:ext uri="{FF2B5EF4-FFF2-40B4-BE49-F238E27FC236}">
                  <a16:creationId xmlns:a16="http://schemas.microsoft.com/office/drawing/2014/main" id="{897D4AB6-58D7-3407-8454-3C95A2D1DB03}"/>
                </a:ext>
              </a:extLst>
            </p:cNvPr>
            <p:cNvSpPr/>
            <p:nvPr/>
          </p:nvSpPr>
          <p:spPr>
            <a:xfrm>
              <a:off x="9841995" y="3675142"/>
              <a:ext cx="1905" cy="511206"/>
            </a:xfrm>
            <a:custGeom>
              <a:avLst/>
              <a:gdLst>
                <a:gd name="connsiteX0" fmla="*/ 476 w 1905"/>
                <a:gd name="connsiteY0" fmla="*/ 508825 h 511206"/>
                <a:gd name="connsiteX1" fmla="*/ 0 w 1905"/>
                <a:gd name="connsiteY1" fmla="*/ 511207 h 511206"/>
                <a:gd name="connsiteX2" fmla="*/ 1429 w 1905"/>
                <a:gd name="connsiteY2" fmla="*/ 2476 h 511206"/>
                <a:gd name="connsiteX3" fmla="*/ 1905 w 1905"/>
                <a:gd name="connsiteY3" fmla="*/ 0 h 511206"/>
                <a:gd name="connsiteX4" fmla="*/ 476 w 1905"/>
                <a:gd name="connsiteY4" fmla="*/ 508825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476" y="508825"/>
                  </a:moveTo>
                  <a:cubicBezTo>
                    <a:pt x="476" y="509683"/>
                    <a:pt x="285" y="510445"/>
                    <a:pt x="0" y="511207"/>
                  </a:cubicBezTo>
                  <a:lnTo>
                    <a:pt x="1429" y="2476"/>
                  </a:lnTo>
                  <a:cubicBezTo>
                    <a:pt x="1714" y="1619"/>
                    <a:pt x="1905" y="857"/>
                    <a:pt x="1905" y="0"/>
                  </a:cubicBezTo>
                  <a:lnTo>
                    <a:pt x="476" y="508825"/>
                  </a:lnTo>
                  <a:close/>
                </a:path>
              </a:pathLst>
            </a:custGeom>
            <a:noFill/>
            <a:ln w="1270" cap="flat">
              <a:solidFill>
                <a:srgbClr val="000000">
                  <a:alpha val="0"/>
                </a:srgbClr>
              </a:solidFill>
              <a:prstDash val="solid"/>
              <a:miter/>
            </a:ln>
          </p:spPr>
          <p:txBody>
            <a:bodyPr rtlCol="0" anchor="ctr"/>
            <a:lstStyle/>
            <a:p>
              <a:endParaRPr lang="ru-RU"/>
            </a:p>
          </p:txBody>
        </p:sp>
        <p:sp>
          <p:nvSpPr>
            <p:cNvPr id="2001" name="Полилиния: фигура 2000">
              <a:extLst>
                <a:ext uri="{FF2B5EF4-FFF2-40B4-BE49-F238E27FC236}">
                  <a16:creationId xmlns:a16="http://schemas.microsoft.com/office/drawing/2014/main" id="{923E4935-347D-2243-8CAA-6A48FC9D87D2}"/>
                </a:ext>
              </a:extLst>
            </p:cNvPr>
            <p:cNvSpPr/>
            <p:nvPr/>
          </p:nvSpPr>
          <p:spPr>
            <a:xfrm>
              <a:off x="9837423" y="3677618"/>
              <a:ext cx="6000" cy="513492"/>
            </a:xfrm>
            <a:custGeom>
              <a:avLst/>
              <a:gdLst>
                <a:gd name="connsiteX0" fmla="*/ 6001 w 6000"/>
                <a:gd name="connsiteY0" fmla="*/ 0 h 513492"/>
                <a:gd name="connsiteX1" fmla="*/ 4572 w 6000"/>
                <a:gd name="connsiteY1" fmla="*/ 508730 h 513492"/>
                <a:gd name="connsiteX2" fmla="*/ 0 w 6000"/>
                <a:gd name="connsiteY2" fmla="*/ 513493 h 513492"/>
                <a:gd name="connsiteX3" fmla="*/ 1428 w 6000"/>
                <a:gd name="connsiteY3" fmla="*/ 4667 h 513492"/>
                <a:gd name="connsiteX4" fmla="*/ 6001 w 6000"/>
                <a:gd name="connsiteY4" fmla="*/ 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6001" y="0"/>
                  </a:moveTo>
                  <a:lnTo>
                    <a:pt x="4572" y="508730"/>
                  </a:lnTo>
                  <a:cubicBezTo>
                    <a:pt x="3810" y="510540"/>
                    <a:pt x="2286" y="512159"/>
                    <a:pt x="0" y="513493"/>
                  </a:cubicBezTo>
                  <a:lnTo>
                    <a:pt x="1428" y="4667"/>
                  </a:lnTo>
                  <a:cubicBezTo>
                    <a:pt x="3714" y="3334"/>
                    <a:pt x="5239" y="1715"/>
                    <a:pt x="6001" y="0"/>
                  </a:cubicBezTo>
                  <a:close/>
                </a:path>
              </a:pathLst>
            </a:custGeom>
            <a:solidFill>
              <a:srgbClr val="C6D5FA"/>
            </a:solidFill>
            <a:ln w="9525" cap="flat">
              <a:noFill/>
              <a:prstDash val="solid"/>
              <a:miter/>
            </a:ln>
          </p:spPr>
          <p:txBody>
            <a:bodyPr rtlCol="0" anchor="ctr"/>
            <a:lstStyle/>
            <a:p>
              <a:endParaRPr lang="ru-RU"/>
            </a:p>
          </p:txBody>
        </p:sp>
        <p:sp>
          <p:nvSpPr>
            <p:cNvPr id="2002" name="Полилиния: фигура 2001">
              <a:extLst>
                <a:ext uri="{FF2B5EF4-FFF2-40B4-BE49-F238E27FC236}">
                  <a16:creationId xmlns:a16="http://schemas.microsoft.com/office/drawing/2014/main" id="{9391C18B-F987-6087-BA57-C8F6FEFFE27E}"/>
                </a:ext>
              </a:extLst>
            </p:cNvPr>
            <p:cNvSpPr/>
            <p:nvPr/>
          </p:nvSpPr>
          <p:spPr>
            <a:xfrm>
              <a:off x="9837423" y="3677618"/>
              <a:ext cx="6000" cy="513492"/>
            </a:xfrm>
            <a:custGeom>
              <a:avLst/>
              <a:gdLst>
                <a:gd name="connsiteX0" fmla="*/ 4572 w 6000"/>
                <a:gd name="connsiteY0" fmla="*/ 508730 h 513492"/>
                <a:gd name="connsiteX1" fmla="*/ 0 w 6000"/>
                <a:gd name="connsiteY1" fmla="*/ 513493 h 513492"/>
                <a:gd name="connsiteX2" fmla="*/ 1428 w 6000"/>
                <a:gd name="connsiteY2" fmla="*/ 4667 h 513492"/>
                <a:gd name="connsiteX3" fmla="*/ 6001 w 6000"/>
                <a:gd name="connsiteY3" fmla="*/ 0 h 513492"/>
                <a:gd name="connsiteX4" fmla="*/ 4572 w 6000"/>
                <a:gd name="connsiteY4" fmla="*/ 50873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4572" y="508730"/>
                  </a:moveTo>
                  <a:cubicBezTo>
                    <a:pt x="3810" y="510540"/>
                    <a:pt x="2286" y="512159"/>
                    <a:pt x="0" y="513493"/>
                  </a:cubicBezTo>
                  <a:lnTo>
                    <a:pt x="1428" y="4667"/>
                  </a:lnTo>
                  <a:cubicBezTo>
                    <a:pt x="3714" y="3334"/>
                    <a:pt x="5239" y="1715"/>
                    <a:pt x="6001" y="0"/>
                  </a:cubicBezTo>
                  <a:lnTo>
                    <a:pt x="4572" y="508730"/>
                  </a:lnTo>
                  <a:close/>
                </a:path>
              </a:pathLst>
            </a:custGeom>
            <a:noFill/>
            <a:ln w="1270" cap="flat">
              <a:solidFill>
                <a:srgbClr val="000000">
                  <a:alpha val="0"/>
                </a:srgbClr>
              </a:solidFill>
              <a:prstDash val="solid"/>
              <a:miter/>
            </a:ln>
          </p:spPr>
          <p:txBody>
            <a:bodyPr rtlCol="0" anchor="ctr"/>
            <a:lstStyle/>
            <a:p>
              <a:endParaRPr lang="ru-RU"/>
            </a:p>
          </p:txBody>
        </p:sp>
      </p:grpSp>
      <p:sp>
        <p:nvSpPr>
          <p:cNvPr id="2003" name="Полилиния: фигура 2002">
            <a:extLst>
              <a:ext uri="{FF2B5EF4-FFF2-40B4-BE49-F238E27FC236}">
                <a16:creationId xmlns:a16="http://schemas.microsoft.com/office/drawing/2014/main" id="{AB39E996-D17B-CBCA-0092-4C3E00B7FDE5}"/>
              </a:ext>
            </a:extLst>
          </p:cNvPr>
          <p:cNvSpPr/>
          <p:nvPr/>
        </p:nvSpPr>
        <p:spPr>
          <a:xfrm>
            <a:off x="9444135" y="3675046"/>
            <a:ext cx="6572" cy="516064"/>
          </a:xfrm>
          <a:custGeom>
            <a:avLst/>
            <a:gdLst>
              <a:gd name="connsiteX0" fmla="*/ 0 w 6572"/>
              <a:gd name="connsiteY0" fmla="*/ 508825 h 516064"/>
              <a:gd name="connsiteX1" fmla="*/ 1429 w 6572"/>
              <a:gd name="connsiteY1" fmla="*/ 0 h 516064"/>
              <a:gd name="connsiteX2" fmla="*/ 6572 w 6572"/>
              <a:gd name="connsiteY2" fmla="*/ 7239 h 516064"/>
              <a:gd name="connsiteX3" fmla="*/ 5144 w 6572"/>
              <a:gd name="connsiteY3" fmla="*/ 516065 h 516064"/>
              <a:gd name="connsiteX4" fmla="*/ 0 w 6572"/>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0" y="508825"/>
                </a:moveTo>
                <a:lnTo>
                  <a:pt x="1429" y="0"/>
                </a:lnTo>
                <a:cubicBezTo>
                  <a:pt x="1429" y="2667"/>
                  <a:pt x="3143" y="5239"/>
                  <a:pt x="6572" y="7239"/>
                </a:cubicBezTo>
                <a:lnTo>
                  <a:pt x="5144" y="516065"/>
                </a:lnTo>
                <a:cubicBezTo>
                  <a:pt x="1714" y="514064"/>
                  <a:pt x="0" y="511492"/>
                  <a:pt x="0" y="508825"/>
                </a:cubicBezTo>
                <a:close/>
              </a:path>
            </a:pathLst>
          </a:custGeom>
          <a:solidFill>
            <a:srgbClr val="DAE8FD"/>
          </a:solidFill>
          <a:ln w="9525" cap="flat">
            <a:noFill/>
            <a:prstDash val="solid"/>
            <a:miter/>
          </a:ln>
        </p:spPr>
        <p:txBody>
          <a:bodyPr rtlCol="0" anchor="ctr"/>
          <a:lstStyle/>
          <a:p>
            <a:endParaRPr lang="ru-RU"/>
          </a:p>
        </p:txBody>
      </p:sp>
      <p:sp>
        <p:nvSpPr>
          <p:cNvPr id="2004" name="Полилиния: фигура 2003">
            <a:extLst>
              <a:ext uri="{FF2B5EF4-FFF2-40B4-BE49-F238E27FC236}">
                <a16:creationId xmlns:a16="http://schemas.microsoft.com/office/drawing/2014/main" id="{218BCAA5-8510-7656-73DD-202C54835EAD}"/>
              </a:ext>
            </a:extLst>
          </p:cNvPr>
          <p:cNvSpPr/>
          <p:nvPr/>
        </p:nvSpPr>
        <p:spPr>
          <a:xfrm>
            <a:off x="9444135" y="3675046"/>
            <a:ext cx="6572" cy="516064"/>
          </a:xfrm>
          <a:custGeom>
            <a:avLst/>
            <a:gdLst>
              <a:gd name="connsiteX0" fmla="*/ 1429 w 6572"/>
              <a:gd name="connsiteY0" fmla="*/ 0 h 516064"/>
              <a:gd name="connsiteX1" fmla="*/ 6572 w 6572"/>
              <a:gd name="connsiteY1" fmla="*/ 7239 h 516064"/>
              <a:gd name="connsiteX2" fmla="*/ 5144 w 6572"/>
              <a:gd name="connsiteY2" fmla="*/ 516065 h 516064"/>
              <a:gd name="connsiteX3" fmla="*/ 0 w 6572"/>
              <a:gd name="connsiteY3" fmla="*/ 508825 h 516064"/>
              <a:gd name="connsiteX4" fmla="*/ 1429 w 6572"/>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1429" y="0"/>
                </a:moveTo>
                <a:cubicBezTo>
                  <a:pt x="1429" y="2667"/>
                  <a:pt x="3143" y="5239"/>
                  <a:pt x="6572" y="7239"/>
                </a:cubicBezTo>
                <a:lnTo>
                  <a:pt x="5144" y="516065"/>
                </a:lnTo>
                <a:cubicBezTo>
                  <a:pt x="1714" y="514064"/>
                  <a:pt x="0" y="511492"/>
                  <a:pt x="0" y="508825"/>
                </a:cubicBezTo>
                <a:lnTo>
                  <a:pt x="1429" y="0"/>
                </a:lnTo>
                <a:close/>
              </a:path>
            </a:pathLst>
          </a:custGeom>
          <a:noFill/>
          <a:ln w="1270" cap="flat">
            <a:solidFill>
              <a:srgbClr val="000000">
                <a:alpha val="0"/>
              </a:srgbClr>
            </a:solidFill>
            <a:prstDash val="solid"/>
            <a:miter/>
          </a:ln>
        </p:spPr>
        <p:txBody>
          <a:bodyPr rtlCol="0" anchor="ctr"/>
          <a:lstStyle/>
          <a:p>
            <a:endParaRPr lang="ru-RU"/>
          </a:p>
        </p:txBody>
      </p:sp>
      <p:grpSp>
        <p:nvGrpSpPr>
          <p:cNvPr id="2005" name="Рисунок 25">
            <a:extLst>
              <a:ext uri="{FF2B5EF4-FFF2-40B4-BE49-F238E27FC236}">
                <a16:creationId xmlns:a16="http://schemas.microsoft.com/office/drawing/2014/main" id="{DE7FA8ED-4DFE-E142-F223-38954D35D94E}"/>
              </a:ext>
            </a:extLst>
          </p:cNvPr>
          <p:cNvGrpSpPr/>
          <p:nvPr/>
        </p:nvGrpSpPr>
        <p:grpSpPr>
          <a:xfrm>
            <a:off x="9444135" y="3675046"/>
            <a:ext cx="6572" cy="516064"/>
            <a:chOff x="9444135" y="3675046"/>
            <a:chExt cx="6572" cy="516064"/>
          </a:xfrm>
        </p:grpSpPr>
        <p:sp>
          <p:nvSpPr>
            <p:cNvPr id="2006" name="Полилиния: фигура 2005">
              <a:extLst>
                <a:ext uri="{FF2B5EF4-FFF2-40B4-BE49-F238E27FC236}">
                  <a16:creationId xmlns:a16="http://schemas.microsoft.com/office/drawing/2014/main" id="{CB2BDD5B-4259-1C61-AC32-42AE2AE92E0F}"/>
                </a:ext>
              </a:extLst>
            </p:cNvPr>
            <p:cNvSpPr/>
            <p:nvPr/>
          </p:nvSpPr>
          <p:spPr>
            <a:xfrm>
              <a:off x="9444135" y="3675046"/>
              <a:ext cx="6572" cy="516064"/>
            </a:xfrm>
            <a:custGeom>
              <a:avLst/>
              <a:gdLst>
                <a:gd name="connsiteX0" fmla="*/ 6572 w 6572"/>
                <a:gd name="connsiteY0" fmla="*/ 7239 h 516064"/>
                <a:gd name="connsiteX1" fmla="*/ 5144 w 6572"/>
                <a:gd name="connsiteY1" fmla="*/ 516065 h 516064"/>
                <a:gd name="connsiteX2" fmla="*/ 0 w 6572"/>
                <a:gd name="connsiteY2" fmla="*/ 508825 h 516064"/>
                <a:gd name="connsiteX3" fmla="*/ 1429 w 6572"/>
                <a:gd name="connsiteY3" fmla="*/ 0 h 516064"/>
                <a:gd name="connsiteX4" fmla="*/ 6572 w 6572"/>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6572" y="7239"/>
                  </a:moveTo>
                  <a:lnTo>
                    <a:pt x="5144" y="516065"/>
                  </a:lnTo>
                  <a:cubicBezTo>
                    <a:pt x="1714" y="514064"/>
                    <a:pt x="0" y="511492"/>
                    <a:pt x="0" y="508825"/>
                  </a:cubicBezTo>
                  <a:lnTo>
                    <a:pt x="1429" y="0"/>
                  </a:lnTo>
                  <a:cubicBezTo>
                    <a:pt x="1429" y="2667"/>
                    <a:pt x="3143" y="5239"/>
                    <a:pt x="6572" y="7239"/>
                  </a:cubicBezTo>
                  <a:close/>
                </a:path>
              </a:pathLst>
            </a:custGeom>
            <a:solidFill>
              <a:srgbClr val="DAE8FD"/>
            </a:solidFill>
            <a:ln w="9525" cap="flat">
              <a:noFill/>
              <a:prstDash val="solid"/>
              <a:miter/>
            </a:ln>
          </p:spPr>
          <p:txBody>
            <a:bodyPr rtlCol="0" anchor="ctr"/>
            <a:lstStyle/>
            <a:p>
              <a:endParaRPr lang="ru-RU"/>
            </a:p>
          </p:txBody>
        </p:sp>
        <p:sp>
          <p:nvSpPr>
            <p:cNvPr id="2007" name="Полилиния: фигура 2006">
              <a:extLst>
                <a:ext uri="{FF2B5EF4-FFF2-40B4-BE49-F238E27FC236}">
                  <a16:creationId xmlns:a16="http://schemas.microsoft.com/office/drawing/2014/main" id="{5F91A4FD-BF53-736E-4654-C6BA2CAD88A1}"/>
                </a:ext>
              </a:extLst>
            </p:cNvPr>
            <p:cNvSpPr/>
            <p:nvPr/>
          </p:nvSpPr>
          <p:spPr>
            <a:xfrm>
              <a:off x="9444135" y="3675046"/>
              <a:ext cx="6572" cy="516064"/>
            </a:xfrm>
            <a:custGeom>
              <a:avLst/>
              <a:gdLst>
                <a:gd name="connsiteX0" fmla="*/ 5144 w 6572"/>
                <a:gd name="connsiteY0" fmla="*/ 516065 h 516064"/>
                <a:gd name="connsiteX1" fmla="*/ 0 w 6572"/>
                <a:gd name="connsiteY1" fmla="*/ 508825 h 516064"/>
                <a:gd name="connsiteX2" fmla="*/ 1429 w 6572"/>
                <a:gd name="connsiteY2" fmla="*/ 0 h 516064"/>
                <a:gd name="connsiteX3" fmla="*/ 6572 w 6572"/>
                <a:gd name="connsiteY3" fmla="*/ 7239 h 516064"/>
                <a:gd name="connsiteX4" fmla="*/ 5144 w 6572"/>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5144" y="516065"/>
                  </a:moveTo>
                  <a:cubicBezTo>
                    <a:pt x="1714" y="514064"/>
                    <a:pt x="0" y="511492"/>
                    <a:pt x="0" y="508825"/>
                  </a:cubicBezTo>
                  <a:lnTo>
                    <a:pt x="1429" y="0"/>
                  </a:lnTo>
                  <a:cubicBezTo>
                    <a:pt x="1429" y="2667"/>
                    <a:pt x="3143" y="5239"/>
                    <a:pt x="6572" y="7239"/>
                  </a:cubicBezTo>
                  <a:lnTo>
                    <a:pt x="5144"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2008" name="Полилиния: фигура 2007">
            <a:extLst>
              <a:ext uri="{FF2B5EF4-FFF2-40B4-BE49-F238E27FC236}">
                <a16:creationId xmlns:a16="http://schemas.microsoft.com/office/drawing/2014/main" id="{57ED0C3C-1803-166D-6867-77CF3791D640}"/>
              </a:ext>
            </a:extLst>
          </p:cNvPr>
          <p:cNvSpPr/>
          <p:nvPr/>
        </p:nvSpPr>
        <p:spPr>
          <a:xfrm>
            <a:off x="9656257" y="3682285"/>
            <a:ext cx="182594" cy="614743"/>
          </a:xfrm>
          <a:custGeom>
            <a:avLst/>
            <a:gdLst>
              <a:gd name="connsiteX0" fmla="*/ 182594 w 182594"/>
              <a:gd name="connsiteY0" fmla="*/ 0 h 614743"/>
              <a:gd name="connsiteX1" fmla="*/ 181166 w 182594"/>
              <a:gd name="connsiteY1" fmla="*/ 508825 h 614743"/>
              <a:gd name="connsiteX2" fmla="*/ 0 w 182594"/>
              <a:gd name="connsiteY2" fmla="*/ 614743 h 614743"/>
              <a:gd name="connsiteX3" fmla="*/ 1429 w 182594"/>
              <a:gd name="connsiteY3" fmla="*/ 105918 h 614743"/>
              <a:gd name="connsiteX4" fmla="*/ 182594 w 182594"/>
              <a:gd name="connsiteY4" fmla="*/ 0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743">
                <a:moveTo>
                  <a:pt x="182594" y="0"/>
                </a:moveTo>
                <a:lnTo>
                  <a:pt x="181166" y="508825"/>
                </a:lnTo>
                <a:lnTo>
                  <a:pt x="0" y="614743"/>
                </a:lnTo>
                <a:lnTo>
                  <a:pt x="1429" y="105918"/>
                </a:lnTo>
                <a:lnTo>
                  <a:pt x="182594" y="0"/>
                </a:lnTo>
                <a:close/>
              </a:path>
            </a:pathLst>
          </a:custGeom>
          <a:solidFill>
            <a:srgbClr val="C6D5FA"/>
          </a:solidFill>
          <a:ln w="9525" cap="flat">
            <a:noFill/>
            <a:prstDash val="solid"/>
            <a:miter/>
          </a:ln>
        </p:spPr>
        <p:txBody>
          <a:bodyPr rtlCol="0" anchor="ctr"/>
          <a:lstStyle/>
          <a:p>
            <a:endParaRPr lang="ru-RU"/>
          </a:p>
        </p:txBody>
      </p:sp>
      <p:sp>
        <p:nvSpPr>
          <p:cNvPr id="2009" name="Полилиния: фигура 2008">
            <a:extLst>
              <a:ext uri="{FF2B5EF4-FFF2-40B4-BE49-F238E27FC236}">
                <a16:creationId xmlns:a16="http://schemas.microsoft.com/office/drawing/2014/main" id="{2BB57DDB-E76F-993B-6BFF-C62886AFFBAC}"/>
              </a:ext>
            </a:extLst>
          </p:cNvPr>
          <p:cNvSpPr/>
          <p:nvPr/>
        </p:nvSpPr>
        <p:spPr>
          <a:xfrm>
            <a:off x="9656257" y="3682285"/>
            <a:ext cx="182594" cy="614743"/>
          </a:xfrm>
          <a:custGeom>
            <a:avLst/>
            <a:gdLst>
              <a:gd name="connsiteX0" fmla="*/ 181166 w 182594"/>
              <a:gd name="connsiteY0" fmla="*/ 508825 h 614743"/>
              <a:gd name="connsiteX1" fmla="*/ 0 w 182594"/>
              <a:gd name="connsiteY1" fmla="*/ 614743 h 614743"/>
              <a:gd name="connsiteX2" fmla="*/ 1429 w 182594"/>
              <a:gd name="connsiteY2" fmla="*/ 105918 h 614743"/>
              <a:gd name="connsiteX3" fmla="*/ 182594 w 182594"/>
              <a:gd name="connsiteY3" fmla="*/ 0 h 614743"/>
              <a:gd name="connsiteX4" fmla="*/ 181166 w 182594"/>
              <a:gd name="connsiteY4" fmla="*/ 508825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743">
                <a:moveTo>
                  <a:pt x="181166" y="508825"/>
                </a:moveTo>
                <a:lnTo>
                  <a:pt x="0" y="614743"/>
                </a:lnTo>
                <a:lnTo>
                  <a:pt x="1429" y="105918"/>
                </a:lnTo>
                <a:lnTo>
                  <a:pt x="182594" y="0"/>
                </a:lnTo>
                <a:lnTo>
                  <a:pt x="181166" y="508825"/>
                </a:lnTo>
                <a:close/>
              </a:path>
            </a:pathLst>
          </a:custGeom>
          <a:noFill/>
          <a:ln w="1270" cap="flat">
            <a:solidFill>
              <a:srgbClr val="000000">
                <a:alpha val="0"/>
              </a:srgbClr>
            </a:solidFill>
            <a:prstDash val="solid"/>
            <a:miter/>
          </a:ln>
        </p:spPr>
        <p:txBody>
          <a:bodyPr rtlCol="0" anchor="ctr"/>
          <a:lstStyle/>
          <a:p>
            <a:endParaRPr lang="ru-RU"/>
          </a:p>
        </p:txBody>
      </p:sp>
      <p:sp>
        <p:nvSpPr>
          <p:cNvPr id="2010" name="Полилиния: фигура 2009">
            <a:extLst>
              <a:ext uri="{FF2B5EF4-FFF2-40B4-BE49-F238E27FC236}">
                <a16:creationId xmlns:a16="http://schemas.microsoft.com/office/drawing/2014/main" id="{D8A2D2F7-3899-89A6-1638-DF019F3F34A6}"/>
              </a:ext>
            </a:extLst>
          </p:cNvPr>
          <p:cNvSpPr/>
          <p:nvPr/>
        </p:nvSpPr>
        <p:spPr>
          <a:xfrm>
            <a:off x="9663115" y="3694382"/>
            <a:ext cx="168783" cy="590645"/>
          </a:xfrm>
          <a:custGeom>
            <a:avLst/>
            <a:gdLst>
              <a:gd name="connsiteX0" fmla="*/ 1429 w 168783"/>
              <a:gd name="connsiteY0" fmla="*/ 97822 h 590645"/>
              <a:gd name="connsiteX1" fmla="*/ 168783 w 168783"/>
              <a:gd name="connsiteY1" fmla="*/ 0 h 590645"/>
              <a:gd name="connsiteX2" fmla="*/ 167450 w 168783"/>
              <a:gd name="connsiteY2" fmla="*/ 492728 h 590645"/>
              <a:gd name="connsiteX3" fmla="*/ 0 w 168783"/>
              <a:gd name="connsiteY3" fmla="*/ 590645 h 590645"/>
              <a:gd name="connsiteX4" fmla="*/ 1429 w 168783"/>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822"/>
                </a:moveTo>
                <a:lnTo>
                  <a:pt x="168783" y="0"/>
                </a:lnTo>
                <a:lnTo>
                  <a:pt x="167450" y="492728"/>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2011" name="Полилиния: фигура 2010">
            <a:extLst>
              <a:ext uri="{FF2B5EF4-FFF2-40B4-BE49-F238E27FC236}">
                <a16:creationId xmlns:a16="http://schemas.microsoft.com/office/drawing/2014/main" id="{28F830F5-7362-9B16-1066-E092C0D83276}"/>
              </a:ext>
            </a:extLst>
          </p:cNvPr>
          <p:cNvSpPr/>
          <p:nvPr/>
        </p:nvSpPr>
        <p:spPr>
          <a:xfrm>
            <a:off x="9663115" y="3694382"/>
            <a:ext cx="168783" cy="590645"/>
          </a:xfrm>
          <a:custGeom>
            <a:avLst/>
            <a:gdLst>
              <a:gd name="connsiteX0" fmla="*/ 168783 w 168783"/>
              <a:gd name="connsiteY0" fmla="*/ 0 h 590645"/>
              <a:gd name="connsiteX1" fmla="*/ 167450 w 168783"/>
              <a:gd name="connsiteY1" fmla="*/ 492728 h 590645"/>
              <a:gd name="connsiteX2" fmla="*/ 0 w 168783"/>
              <a:gd name="connsiteY2" fmla="*/ 590645 h 590645"/>
              <a:gd name="connsiteX3" fmla="*/ 1429 w 168783"/>
              <a:gd name="connsiteY3" fmla="*/ 97822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450" y="492728"/>
                </a:lnTo>
                <a:lnTo>
                  <a:pt x="0" y="590645"/>
                </a:lnTo>
                <a:lnTo>
                  <a:pt x="1429" y="97822"/>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2012" name="Полилиния: фигура 2011">
            <a:extLst>
              <a:ext uri="{FF2B5EF4-FFF2-40B4-BE49-F238E27FC236}">
                <a16:creationId xmlns:a16="http://schemas.microsoft.com/office/drawing/2014/main" id="{29E02EB5-C0AC-04B0-11BD-4B8408D86ADF}"/>
              </a:ext>
            </a:extLst>
          </p:cNvPr>
          <p:cNvSpPr/>
          <p:nvPr/>
        </p:nvSpPr>
        <p:spPr>
          <a:xfrm>
            <a:off x="9449279" y="3682285"/>
            <a:ext cx="183737" cy="614743"/>
          </a:xfrm>
          <a:custGeom>
            <a:avLst/>
            <a:gdLst>
              <a:gd name="connsiteX0" fmla="*/ 183737 w 183737"/>
              <a:gd name="connsiteY0" fmla="*/ 105918 h 614743"/>
              <a:gd name="connsiteX1" fmla="*/ 182308 w 183737"/>
              <a:gd name="connsiteY1" fmla="*/ 614743 h 614743"/>
              <a:gd name="connsiteX2" fmla="*/ 0 w 183737"/>
              <a:gd name="connsiteY2" fmla="*/ 508825 h 614743"/>
              <a:gd name="connsiteX3" fmla="*/ 1428 w 183737"/>
              <a:gd name="connsiteY3" fmla="*/ 0 h 614743"/>
              <a:gd name="connsiteX4" fmla="*/ 183737 w 183737"/>
              <a:gd name="connsiteY4" fmla="*/ 105918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3737" y="105918"/>
                </a:moveTo>
                <a:lnTo>
                  <a:pt x="182308" y="614743"/>
                </a:lnTo>
                <a:lnTo>
                  <a:pt x="0" y="508825"/>
                </a:lnTo>
                <a:lnTo>
                  <a:pt x="1428" y="0"/>
                </a:lnTo>
                <a:lnTo>
                  <a:pt x="183737" y="105918"/>
                </a:lnTo>
                <a:close/>
              </a:path>
            </a:pathLst>
          </a:custGeom>
          <a:solidFill>
            <a:srgbClr val="DAE8FD"/>
          </a:solidFill>
          <a:ln w="9525" cap="flat">
            <a:noFill/>
            <a:prstDash val="solid"/>
            <a:miter/>
          </a:ln>
        </p:spPr>
        <p:txBody>
          <a:bodyPr rtlCol="0" anchor="ctr"/>
          <a:lstStyle/>
          <a:p>
            <a:endParaRPr lang="ru-RU"/>
          </a:p>
        </p:txBody>
      </p:sp>
      <p:sp>
        <p:nvSpPr>
          <p:cNvPr id="2013" name="Полилиния: фигура 2012">
            <a:extLst>
              <a:ext uri="{FF2B5EF4-FFF2-40B4-BE49-F238E27FC236}">
                <a16:creationId xmlns:a16="http://schemas.microsoft.com/office/drawing/2014/main" id="{9ABB50AE-04BD-8853-5EA6-3682FECB9ACA}"/>
              </a:ext>
            </a:extLst>
          </p:cNvPr>
          <p:cNvSpPr/>
          <p:nvPr/>
        </p:nvSpPr>
        <p:spPr>
          <a:xfrm>
            <a:off x="9449279" y="3682285"/>
            <a:ext cx="183737" cy="614743"/>
          </a:xfrm>
          <a:custGeom>
            <a:avLst/>
            <a:gdLst>
              <a:gd name="connsiteX0" fmla="*/ 182308 w 183737"/>
              <a:gd name="connsiteY0" fmla="*/ 614743 h 614743"/>
              <a:gd name="connsiteX1" fmla="*/ 0 w 183737"/>
              <a:gd name="connsiteY1" fmla="*/ 508825 h 614743"/>
              <a:gd name="connsiteX2" fmla="*/ 1428 w 183737"/>
              <a:gd name="connsiteY2" fmla="*/ 0 h 614743"/>
              <a:gd name="connsiteX3" fmla="*/ 183737 w 183737"/>
              <a:gd name="connsiteY3" fmla="*/ 105918 h 614743"/>
              <a:gd name="connsiteX4" fmla="*/ 182308 w 183737"/>
              <a:gd name="connsiteY4" fmla="*/ 614743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2308" y="614743"/>
                </a:moveTo>
                <a:lnTo>
                  <a:pt x="0" y="508825"/>
                </a:lnTo>
                <a:lnTo>
                  <a:pt x="1428" y="0"/>
                </a:lnTo>
                <a:lnTo>
                  <a:pt x="183737" y="105918"/>
                </a:lnTo>
                <a:lnTo>
                  <a:pt x="182308" y="614743"/>
                </a:lnTo>
                <a:close/>
              </a:path>
            </a:pathLst>
          </a:custGeom>
          <a:noFill/>
          <a:ln w="1270" cap="flat">
            <a:solidFill>
              <a:srgbClr val="000000">
                <a:alpha val="0"/>
              </a:srgbClr>
            </a:solidFill>
            <a:prstDash val="solid"/>
            <a:miter/>
          </a:ln>
        </p:spPr>
        <p:txBody>
          <a:bodyPr rtlCol="0" anchor="ctr"/>
          <a:lstStyle/>
          <a:p>
            <a:endParaRPr lang="ru-RU"/>
          </a:p>
        </p:txBody>
      </p:sp>
      <p:grpSp>
        <p:nvGrpSpPr>
          <p:cNvPr id="2014" name="Рисунок 25">
            <a:extLst>
              <a:ext uri="{FF2B5EF4-FFF2-40B4-BE49-F238E27FC236}">
                <a16:creationId xmlns:a16="http://schemas.microsoft.com/office/drawing/2014/main" id="{0E107707-6DC7-9013-68F9-8D42A9FCA5DA}"/>
              </a:ext>
            </a:extLst>
          </p:cNvPr>
          <p:cNvGrpSpPr/>
          <p:nvPr/>
        </p:nvGrpSpPr>
        <p:grpSpPr>
          <a:xfrm>
            <a:off x="9631587" y="3788203"/>
            <a:ext cx="26098" cy="511784"/>
            <a:chOff x="9631587" y="3788203"/>
            <a:chExt cx="26098" cy="511784"/>
          </a:xfrm>
        </p:grpSpPr>
        <p:sp>
          <p:nvSpPr>
            <p:cNvPr id="2015" name="Полилиния: фигура 2014">
              <a:extLst>
                <a:ext uri="{FF2B5EF4-FFF2-40B4-BE49-F238E27FC236}">
                  <a16:creationId xmlns:a16="http://schemas.microsoft.com/office/drawing/2014/main" id="{36F53451-AD2D-B3B7-544A-5BFE10D73D37}"/>
                </a:ext>
              </a:extLst>
            </p:cNvPr>
            <p:cNvSpPr/>
            <p:nvPr/>
          </p:nvSpPr>
          <p:spPr>
            <a:xfrm>
              <a:off x="9643589" y="3788203"/>
              <a:ext cx="14097" cy="511784"/>
            </a:xfrm>
            <a:custGeom>
              <a:avLst/>
              <a:gdLst>
                <a:gd name="connsiteX0" fmla="*/ 14097 w 14097"/>
                <a:gd name="connsiteY0" fmla="*/ 0 h 511784"/>
                <a:gd name="connsiteX1" fmla="*/ 12668 w 14097"/>
                <a:gd name="connsiteY1" fmla="*/ 508825 h 511784"/>
                <a:gd name="connsiteX2" fmla="*/ 0 w 14097"/>
                <a:gd name="connsiteY2" fmla="*/ 511778 h 511784"/>
                <a:gd name="connsiteX3" fmla="*/ 1429 w 14097"/>
                <a:gd name="connsiteY3" fmla="*/ 2953 h 511784"/>
                <a:gd name="connsiteX4" fmla="*/ 14097 w 14097"/>
                <a:gd name="connsiteY4" fmla="*/ 0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84">
                  <a:moveTo>
                    <a:pt x="14097" y="0"/>
                  </a:moveTo>
                  <a:lnTo>
                    <a:pt x="12668" y="508825"/>
                  </a:lnTo>
                  <a:cubicBezTo>
                    <a:pt x="9144" y="510826"/>
                    <a:pt x="4572" y="511874"/>
                    <a:pt x="0" y="511778"/>
                  </a:cubicBezTo>
                  <a:lnTo>
                    <a:pt x="1429" y="2953"/>
                  </a:lnTo>
                  <a:cubicBezTo>
                    <a:pt x="6001" y="3048"/>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2016" name="Полилиния: фигура 2015">
              <a:extLst>
                <a:ext uri="{FF2B5EF4-FFF2-40B4-BE49-F238E27FC236}">
                  <a16:creationId xmlns:a16="http://schemas.microsoft.com/office/drawing/2014/main" id="{8157E04E-935F-CFC5-C94D-38B7411F9F00}"/>
                </a:ext>
              </a:extLst>
            </p:cNvPr>
            <p:cNvSpPr/>
            <p:nvPr/>
          </p:nvSpPr>
          <p:spPr>
            <a:xfrm>
              <a:off x="9643589" y="3788203"/>
              <a:ext cx="14097" cy="511784"/>
            </a:xfrm>
            <a:custGeom>
              <a:avLst/>
              <a:gdLst>
                <a:gd name="connsiteX0" fmla="*/ 12668 w 14097"/>
                <a:gd name="connsiteY0" fmla="*/ 508825 h 511784"/>
                <a:gd name="connsiteX1" fmla="*/ 0 w 14097"/>
                <a:gd name="connsiteY1" fmla="*/ 511778 h 511784"/>
                <a:gd name="connsiteX2" fmla="*/ 1429 w 14097"/>
                <a:gd name="connsiteY2" fmla="*/ 2953 h 511784"/>
                <a:gd name="connsiteX3" fmla="*/ 14097 w 14097"/>
                <a:gd name="connsiteY3" fmla="*/ 0 h 511784"/>
                <a:gd name="connsiteX4" fmla="*/ 12668 w 14097"/>
                <a:gd name="connsiteY4" fmla="*/ 508825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84">
                  <a:moveTo>
                    <a:pt x="12668" y="508825"/>
                  </a:moveTo>
                  <a:cubicBezTo>
                    <a:pt x="9144" y="510826"/>
                    <a:pt x="4572" y="511874"/>
                    <a:pt x="0" y="511778"/>
                  </a:cubicBezTo>
                  <a:lnTo>
                    <a:pt x="1429" y="2953"/>
                  </a:lnTo>
                  <a:cubicBezTo>
                    <a:pt x="6001" y="3048"/>
                    <a:pt x="10573" y="2000"/>
                    <a:pt x="14097" y="0"/>
                  </a:cubicBezTo>
                  <a:lnTo>
                    <a:pt x="12668" y="508825"/>
                  </a:lnTo>
                  <a:close/>
                </a:path>
              </a:pathLst>
            </a:custGeom>
            <a:noFill/>
            <a:ln w="1270" cap="flat">
              <a:solidFill>
                <a:srgbClr val="000000">
                  <a:alpha val="0"/>
                </a:srgbClr>
              </a:solidFill>
              <a:prstDash val="solid"/>
              <a:miter/>
            </a:ln>
          </p:spPr>
          <p:txBody>
            <a:bodyPr rtlCol="0" anchor="ctr"/>
            <a:lstStyle/>
            <a:p>
              <a:endParaRPr lang="ru-RU"/>
            </a:p>
          </p:txBody>
        </p:sp>
        <p:sp>
          <p:nvSpPr>
            <p:cNvPr id="2017" name="Полилиния: фигура 2016">
              <a:extLst>
                <a:ext uri="{FF2B5EF4-FFF2-40B4-BE49-F238E27FC236}">
                  <a16:creationId xmlns:a16="http://schemas.microsoft.com/office/drawing/2014/main" id="{AD9321B7-A755-4ACC-A46D-0E5529DB3198}"/>
                </a:ext>
              </a:extLst>
            </p:cNvPr>
            <p:cNvSpPr/>
            <p:nvPr/>
          </p:nvSpPr>
          <p:spPr>
            <a:xfrm>
              <a:off x="9631587" y="3788203"/>
              <a:ext cx="13430" cy="511778"/>
            </a:xfrm>
            <a:custGeom>
              <a:avLst/>
              <a:gdLst>
                <a:gd name="connsiteX0" fmla="*/ 13431 w 13430"/>
                <a:gd name="connsiteY0" fmla="*/ 2953 h 511778"/>
                <a:gd name="connsiteX1" fmla="*/ 12002 w 13430"/>
                <a:gd name="connsiteY1" fmla="*/ 511778 h 511778"/>
                <a:gd name="connsiteX2" fmla="*/ 0 w 13430"/>
                <a:gd name="connsiteY2" fmla="*/ 508825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715" y="511778"/>
                    <a:pt x="3334" y="510731"/>
                    <a:pt x="0" y="508825"/>
                  </a:cubicBezTo>
                  <a:lnTo>
                    <a:pt x="1429" y="0"/>
                  </a:lnTo>
                  <a:cubicBezTo>
                    <a:pt x="4763" y="1905"/>
                    <a:pt x="9144" y="2953"/>
                    <a:pt x="13431" y="2953"/>
                  </a:cubicBezTo>
                  <a:close/>
                </a:path>
              </a:pathLst>
            </a:custGeom>
            <a:solidFill>
              <a:srgbClr val="D4E2FC"/>
            </a:solidFill>
            <a:ln w="9525" cap="flat">
              <a:noFill/>
              <a:prstDash val="solid"/>
              <a:miter/>
            </a:ln>
          </p:spPr>
          <p:txBody>
            <a:bodyPr rtlCol="0" anchor="ctr"/>
            <a:lstStyle/>
            <a:p>
              <a:endParaRPr lang="ru-RU"/>
            </a:p>
          </p:txBody>
        </p:sp>
        <p:sp>
          <p:nvSpPr>
            <p:cNvPr id="2018" name="Полилиния: фигура 2017">
              <a:extLst>
                <a:ext uri="{FF2B5EF4-FFF2-40B4-BE49-F238E27FC236}">
                  <a16:creationId xmlns:a16="http://schemas.microsoft.com/office/drawing/2014/main" id="{F12AAD93-DD29-98BA-ED7E-506C10BA5176}"/>
                </a:ext>
              </a:extLst>
            </p:cNvPr>
            <p:cNvSpPr/>
            <p:nvPr/>
          </p:nvSpPr>
          <p:spPr>
            <a:xfrm>
              <a:off x="9631587" y="3788203"/>
              <a:ext cx="13430" cy="511778"/>
            </a:xfrm>
            <a:custGeom>
              <a:avLst/>
              <a:gdLst>
                <a:gd name="connsiteX0" fmla="*/ 12002 w 13430"/>
                <a:gd name="connsiteY0" fmla="*/ 511778 h 511778"/>
                <a:gd name="connsiteX1" fmla="*/ 0 w 13430"/>
                <a:gd name="connsiteY1" fmla="*/ 508825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715" y="511778"/>
                    <a:pt x="3334" y="510731"/>
                    <a:pt x="0" y="508825"/>
                  </a:cubicBezTo>
                  <a:lnTo>
                    <a:pt x="1429" y="0"/>
                  </a:lnTo>
                  <a:cubicBezTo>
                    <a:pt x="4763" y="1905"/>
                    <a:pt x="9144" y="2953"/>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2019" name="Полилиния: фигура 2018">
            <a:extLst>
              <a:ext uri="{FF2B5EF4-FFF2-40B4-BE49-F238E27FC236}">
                <a16:creationId xmlns:a16="http://schemas.microsoft.com/office/drawing/2014/main" id="{E9449027-5878-C2B5-8AB1-72F8646AE57F}"/>
              </a:ext>
            </a:extLst>
          </p:cNvPr>
          <p:cNvSpPr/>
          <p:nvPr/>
        </p:nvSpPr>
        <p:spPr>
          <a:xfrm>
            <a:off x="9675403" y="3787727"/>
            <a:ext cx="21431" cy="29432"/>
          </a:xfrm>
          <a:custGeom>
            <a:avLst/>
            <a:gdLst>
              <a:gd name="connsiteX0" fmla="*/ 21431 w 21431"/>
              <a:gd name="connsiteY0" fmla="*/ 0 h 29432"/>
              <a:gd name="connsiteX1" fmla="*/ 0 w 21431"/>
              <a:gd name="connsiteY1" fmla="*/ 12478 h 29432"/>
              <a:gd name="connsiteX2" fmla="*/ 0 w 21431"/>
              <a:gd name="connsiteY2" fmla="*/ 29432 h 29432"/>
              <a:gd name="connsiteX3" fmla="*/ 21431 w 21431"/>
              <a:gd name="connsiteY3" fmla="*/ 17050 h 29432"/>
              <a:gd name="connsiteX4" fmla="*/ 21431 w 21431"/>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21431" y="0"/>
                </a:moveTo>
                <a:lnTo>
                  <a:pt x="0" y="12478"/>
                </a:lnTo>
                <a:lnTo>
                  <a:pt x="0" y="29432"/>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020" name="Полилиния: фигура 2019">
            <a:extLst>
              <a:ext uri="{FF2B5EF4-FFF2-40B4-BE49-F238E27FC236}">
                <a16:creationId xmlns:a16="http://schemas.microsoft.com/office/drawing/2014/main" id="{A21F389E-0D36-F9C5-613D-4972D28C72CD}"/>
              </a:ext>
            </a:extLst>
          </p:cNvPr>
          <p:cNvSpPr/>
          <p:nvPr/>
        </p:nvSpPr>
        <p:spPr>
          <a:xfrm>
            <a:off x="9675403" y="3787727"/>
            <a:ext cx="21431" cy="29432"/>
          </a:xfrm>
          <a:custGeom>
            <a:avLst/>
            <a:gdLst>
              <a:gd name="connsiteX0" fmla="*/ 0 w 21431"/>
              <a:gd name="connsiteY0" fmla="*/ 12478 h 29432"/>
              <a:gd name="connsiteX1" fmla="*/ 0 w 21431"/>
              <a:gd name="connsiteY1" fmla="*/ 29432 h 29432"/>
              <a:gd name="connsiteX2" fmla="*/ 21431 w 21431"/>
              <a:gd name="connsiteY2" fmla="*/ 17050 h 29432"/>
              <a:gd name="connsiteX3" fmla="*/ 21431 w 21431"/>
              <a:gd name="connsiteY3" fmla="*/ 0 h 29432"/>
              <a:gd name="connsiteX4" fmla="*/ 0 w 21431"/>
              <a:gd name="connsiteY4" fmla="*/ 12478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0" y="12478"/>
                </a:moveTo>
                <a:lnTo>
                  <a:pt x="0" y="29432"/>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021" name="Полилиния: фигура 2020">
            <a:extLst>
              <a:ext uri="{FF2B5EF4-FFF2-40B4-BE49-F238E27FC236}">
                <a16:creationId xmlns:a16="http://schemas.microsoft.com/office/drawing/2014/main" id="{1B0E71B2-A487-0495-CBC4-9FF70A703141}"/>
              </a:ext>
            </a:extLst>
          </p:cNvPr>
          <p:cNvSpPr/>
          <p:nvPr/>
        </p:nvSpPr>
        <p:spPr>
          <a:xfrm>
            <a:off x="9773224" y="3716385"/>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022" name="Полилиния: фигура 2021">
            <a:extLst>
              <a:ext uri="{FF2B5EF4-FFF2-40B4-BE49-F238E27FC236}">
                <a16:creationId xmlns:a16="http://schemas.microsoft.com/office/drawing/2014/main" id="{E8BB612A-DBEB-2F8B-EF58-371AE4AC8B89}"/>
              </a:ext>
            </a:extLst>
          </p:cNvPr>
          <p:cNvSpPr/>
          <p:nvPr/>
        </p:nvSpPr>
        <p:spPr>
          <a:xfrm>
            <a:off x="9773224" y="3716385"/>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023" name="Полилиния: фигура 2022">
            <a:extLst>
              <a:ext uri="{FF2B5EF4-FFF2-40B4-BE49-F238E27FC236}">
                <a16:creationId xmlns:a16="http://schemas.microsoft.com/office/drawing/2014/main" id="{F8ED047E-CEBD-DDFD-0342-39635F1E79F4}"/>
              </a:ext>
            </a:extLst>
          </p:cNvPr>
          <p:cNvSpPr/>
          <p:nvPr/>
        </p:nvSpPr>
        <p:spPr>
          <a:xfrm>
            <a:off x="9705597" y="3749246"/>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024" name="Полилиния: фигура 2023">
            <a:extLst>
              <a:ext uri="{FF2B5EF4-FFF2-40B4-BE49-F238E27FC236}">
                <a16:creationId xmlns:a16="http://schemas.microsoft.com/office/drawing/2014/main" id="{E3A8ABB9-56F4-E479-FCFD-87A223FAEBC8}"/>
              </a:ext>
            </a:extLst>
          </p:cNvPr>
          <p:cNvSpPr/>
          <p:nvPr/>
        </p:nvSpPr>
        <p:spPr>
          <a:xfrm>
            <a:off x="9705597" y="3749246"/>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025" name="Полилиния: фигура 2024">
            <a:extLst>
              <a:ext uri="{FF2B5EF4-FFF2-40B4-BE49-F238E27FC236}">
                <a16:creationId xmlns:a16="http://schemas.microsoft.com/office/drawing/2014/main" id="{A577B9E7-88AB-815E-10BF-D9A14FBA55FA}"/>
              </a:ext>
            </a:extLst>
          </p:cNvPr>
          <p:cNvSpPr/>
          <p:nvPr/>
        </p:nvSpPr>
        <p:spPr>
          <a:xfrm>
            <a:off x="9737887" y="3783726"/>
            <a:ext cx="11620" cy="23812"/>
          </a:xfrm>
          <a:custGeom>
            <a:avLst/>
            <a:gdLst>
              <a:gd name="connsiteX0" fmla="*/ 11620 w 11620"/>
              <a:gd name="connsiteY0" fmla="*/ 16954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6954"/>
                </a:moveTo>
                <a:lnTo>
                  <a:pt x="0" y="23813"/>
                </a:lnTo>
                <a:lnTo>
                  <a:pt x="0" y="6763"/>
                </a:lnTo>
                <a:lnTo>
                  <a:pt x="11620" y="0"/>
                </a:lnTo>
                <a:lnTo>
                  <a:pt x="11620" y="16954"/>
                </a:lnTo>
                <a:close/>
              </a:path>
            </a:pathLst>
          </a:custGeom>
          <a:solidFill>
            <a:srgbClr val="EFF6FE"/>
          </a:solidFill>
          <a:ln w="9525" cap="flat">
            <a:noFill/>
            <a:prstDash val="solid"/>
            <a:miter/>
          </a:ln>
        </p:spPr>
        <p:txBody>
          <a:bodyPr rtlCol="0" anchor="ctr"/>
          <a:lstStyle/>
          <a:p>
            <a:endParaRPr lang="ru-RU"/>
          </a:p>
        </p:txBody>
      </p:sp>
      <p:sp>
        <p:nvSpPr>
          <p:cNvPr id="2026" name="Полилиния: фигура 2025">
            <a:extLst>
              <a:ext uri="{FF2B5EF4-FFF2-40B4-BE49-F238E27FC236}">
                <a16:creationId xmlns:a16="http://schemas.microsoft.com/office/drawing/2014/main" id="{182C3EFF-D99E-D02E-F5D8-2BCF02247B6E}"/>
              </a:ext>
            </a:extLst>
          </p:cNvPr>
          <p:cNvSpPr/>
          <p:nvPr/>
        </p:nvSpPr>
        <p:spPr>
          <a:xfrm>
            <a:off x="9737887" y="3783726"/>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6954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27" name="Полилиния: фигура 2026">
            <a:extLst>
              <a:ext uri="{FF2B5EF4-FFF2-40B4-BE49-F238E27FC236}">
                <a16:creationId xmlns:a16="http://schemas.microsoft.com/office/drawing/2014/main" id="{4018AE66-B80D-903B-5F6B-A4465E543E97}"/>
              </a:ext>
            </a:extLst>
          </p:cNvPr>
          <p:cNvSpPr/>
          <p:nvPr/>
        </p:nvSpPr>
        <p:spPr>
          <a:xfrm>
            <a:off x="9807990" y="374295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28" name="Полилиния: фигура 2027">
            <a:extLst>
              <a:ext uri="{FF2B5EF4-FFF2-40B4-BE49-F238E27FC236}">
                <a16:creationId xmlns:a16="http://schemas.microsoft.com/office/drawing/2014/main" id="{D4DA677E-552B-DBE7-BE7C-BD1EF1140CCF}"/>
              </a:ext>
            </a:extLst>
          </p:cNvPr>
          <p:cNvSpPr/>
          <p:nvPr/>
        </p:nvSpPr>
        <p:spPr>
          <a:xfrm>
            <a:off x="9807990" y="374295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29" name="Полилиния: фигура 2028">
            <a:extLst>
              <a:ext uri="{FF2B5EF4-FFF2-40B4-BE49-F238E27FC236}">
                <a16:creationId xmlns:a16="http://schemas.microsoft.com/office/drawing/2014/main" id="{5744B57F-4EA2-5B4A-BFBA-472CFF3BE6FA}"/>
              </a:ext>
            </a:extLst>
          </p:cNvPr>
          <p:cNvSpPr/>
          <p:nvPr/>
        </p:nvSpPr>
        <p:spPr>
          <a:xfrm>
            <a:off x="9756746" y="3754389"/>
            <a:ext cx="43148" cy="42100"/>
          </a:xfrm>
          <a:custGeom>
            <a:avLst/>
            <a:gdLst>
              <a:gd name="connsiteX0" fmla="*/ 43149 w 43148"/>
              <a:gd name="connsiteY0" fmla="*/ 0 h 42100"/>
              <a:gd name="connsiteX1" fmla="*/ 0 w 43148"/>
              <a:gd name="connsiteY1" fmla="*/ 25146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146"/>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030" name="Полилиния: фигура 2029">
            <a:extLst>
              <a:ext uri="{FF2B5EF4-FFF2-40B4-BE49-F238E27FC236}">
                <a16:creationId xmlns:a16="http://schemas.microsoft.com/office/drawing/2014/main" id="{42FFE502-C70A-9781-6F9A-859AAFE7FEAF}"/>
              </a:ext>
            </a:extLst>
          </p:cNvPr>
          <p:cNvSpPr/>
          <p:nvPr/>
        </p:nvSpPr>
        <p:spPr>
          <a:xfrm>
            <a:off x="9756746" y="3754389"/>
            <a:ext cx="43148" cy="42100"/>
          </a:xfrm>
          <a:custGeom>
            <a:avLst/>
            <a:gdLst>
              <a:gd name="connsiteX0" fmla="*/ 0 w 43148"/>
              <a:gd name="connsiteY0" fmla="*/ 25146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146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146"/>
                </a:moveTo>
                <a:lnTo>
                  <a:pt x="0" y="42100"/>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031" name="Полилиния: фигура 2030">
            <a:extLst>
              <a:ext uri="{FF2B5EF4-FFF2-40B4-BE49-F238E27FC236}">
                <a16:creationId xmlns:a16="http://schemas.microsoft.com/office/drawing/2014/main" id="{DAD69C7F-E02A-6311-65F6-4D4C56B86575}"/>
              </a:ext>
            </a:extLst>
          </p:cNvPr>
          <p:cNvSpPr/>
          <p:nvPr/>
        </p:nvSpPr>
        <p:spPr>
          <a:xfrm>
            <a:off x="9756746" y="3802967"/>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6954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6954"/>
                </a:lnTo>
                <a:lnTo>
                  <a:pt x="43149" y="0"/>
                </a:lnTo>
                <a:close/>
              </a:path>
            </a:pathLst>
          </a:custGeom>
          <a:solidFill>
            <a:srgbClr val="EFF6FE"/>
          </a:solidFill>
          <a:ln w="9525" cap="flat">
            <a:noFill/>
            <a:prstDash val="solid"/>
            <a:miter/>
          </a:ln>
        </p:spPr>
        <p:txBody>
          <a:bodyPr rtlCol="0" anchor="ctr"/>
          <a:lstStyle/>
          <a:p>
            <a:endParaRPr lang="ru-RU"/>
          </a:p>
        </p:txBody>
      </p:sp>
      <p:sp>
        <p:nvSpPr>
          <p:cNvPr id="2032" name="Полилиния: фигура 2031">
            <a:extLst>
              <a:ext uri="{FF2B5EF4-FFF2-40B4-BE49-F238E27FC236}">
                <a16:creationId xmlns:a16="http://schemas.microsoft.com/office/drawing/2014/main" id="{D1CED68D-21E1-BAF4-9766-BA98C32FA22E}"/>
              </a:ext>
            </a:extLst>
          </p:cNvPr>
          <p:cNvSpPr/>
          <p:nvPr/>
        </p:nvSpPr>
        <p:spPr>
          <a:xfrm>
            <a:off x="9756746" y="3802967"/>
            <a:ext cx="43148" cy="42100"/>
          </a:xfrm>
          <a:custGeom>
            <a:avLst/>
            <a:gdLst>
              <a:gd name="connsiteX0" fmla="*/ 0 w 43148"/>
              <a:gd name="connsiteY0" fmla="*/ 25051 h 42100"/>
              <a:gd name="connsiteX1" fmla="*/ 0 w 43148"/>
              <a:gd name="connsiteY1" fmla="*/ 42100 h 42100"/>
              <a:gd name="connsiteX2" fmla="*/ 43149 w 43148"/>
              <a:gd name="connsiteY2" fmla="*/ 16954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6954"/>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033" name="Полилиния: фигура 2032">
            <a:extLst>
              <a:ext uri="{FF2B5EF4-FFF2-40B4-BE49-F238E27FC236}">
                <a16:creationId xmlns:a16="http://schemas.microsoft.com/office/drawing/2014/main" id="{3D5A14E0-E2FB-AA3E-B9FF-E4F5F28B0B2B}"/>
              </a:ext>
            </a:extLst>
          </p:cNvPr>
          <p:cNvSpPr/>
          <p:nvPr/>
        </p:nvSpPr>
        <p:spPr>
          <a:xfrm>
            <a:off x="9675403" y="3795061"/>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034" name="Полилиния: фигура 2033">
            <a:extLst>
              <a:ext uri="{FF2B5EF4-FFF2-40B4-BE49-F238E27FC236}">
                <a16:creationId xmlns:a16="http://schemas.microsoft.com/office/drawing/2014/main" id="{93777D21-802F-3CE2-835F-8DD30E616A90}"/>
              </a:ext>
            </a:extLst>
          </p:cNvPr>
          <p:cNvSpPr/>
          <p:nvPr/>
        </p:nvSpPr>
        <p:spPr>
          <a:xfrm>
            <a:off x="9675403" y="3795061"/>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035" name="Полилиния: фигура 2034">
            <a:extLst>
              <a:ext uri="{FF2B5EF4-FFF2-40B4-BE49-F238E27FC236}">
                <a16:creationId xmlns:a16="http://schemas.microsoft.com/office/drawing/2014/main" id="{D2953A6B-01BD-4AC8-6D8B-32C28B251C67}"/>
              </a:ext>
            </a:extLst>
          </p:cNvPr>
          <p:cNvSpPr/>
          <p:nvPr/>
        </p:nvSpPr>
        <p:spPr>
          <a:xfrm>
            <a:off x="9675403" y="3823636"/>
            <a:ext cx="45529" cy="44005"/>
          </a:xfrm>
          <a:custGeom>
            <a:avLst/>
            <a:gdLst>
              <a:gd name="connsiteX0" fmla="*/ 45529 w 45529"/>
              <a:gd name="connsiteY0" fmla="*/ 0 h 44005"/>
              <a:gd name="connsiteX1" fmla="*/ 0 w 45529"/>
              <a:gd name="connsiteY1" fmla="*/ 26956 h 44005"/>
              <a:gd name="connsiteX2" fmla="*/ 0 w 45529"/>
              <a:gd name="connsiteY2" fmla="*/ 44005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5"/>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036" name="Полилиния: фигура 2035">
            <a:extLst>
              <a:ext uri="{FF2B5EF4-FFF2-40B4-BE49-F238E27FC236}">
                <a16:creationId xmlns:a16="http://schemas.microsoft.com/office/drawing/2014/main" id="{8211DFC8-5D90-56EB-0450-A6806EDB2AC7}"/>
              </a:ext>
            </a:extLst>
          </p:cNvPr>
          <p:cNvSpPr/>
          <p:nvPr/>
        </p:nvSpPr>
        <p:spPr>
          <a:xfrm>
            <a:off x="9675403" y="3823636"/>
            <a:ext cx="45529" cy="44005"/>
          </a:xfrm>
          <a:custGeom>
            <a:avLst/>
            <a:gdLst>
              <a:gd name="connsiteX0" fmla="*/ 0 w 45529"/>
              <a:gd name="connsiteY0" fmla="*/ 26956 h 44005"/>
              <a:gd name="connsiteX1" fmla="*/ 0 w 45529"/>
              <a:gd name="connsiteY1" fmla="*/ 44005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037" name="Полилиния: фигура 2036">
            <a:extLst>
              <a:ext uri="{FF2B5EF4-FFF2-40B4-BE49-F238E27FC236}">
                <a16:creationId xmlns:a16="http://schemas.microsoft.com/office/drawing/2014/main" id="{66AC7413-85E0-2013-85F5-1C98E23E20D5}"/>
              </a:ext>
            </a:extLst>
          </p:cNvPr>
          <p:cNvSpPr/>
          <p:nvPr/>
        </p:nvSpPr>
        <p:spPr>
          <a:xfrm>
            <a:off x="9798656" y="3766772"/>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2038" name="Полилиния: фигура 2037">
            <a:extLst>
              <a:ext uri="{FF2B5EF4-FFF2-40B4-BE49-F238E27FC236}">
                <a16:creationId xmlns:a16="http://schemas.microsoft.com/office/drawing/2014/main" id="{15E5008F-3B31-CD91-C243-4CDEED392922}"/>
              </a:ext>
            </a:extLst>
          </p:cNvPr>
          <p:cNvSpPr/>
          <p:nvPr/>
        </p:nvSpPr>
        <p:spPr>
          <a:xfrm>
            <a:off x="9798656" y="3766772"/>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2039" name="Полилиния: фигура 2038">
            <a:extLst>
              <a:ext uri="{FF2B5EF4-FFF2-40B4-BE49-F238E27FC236}">
                <a16:creationId xmlns:a16="http://schemas.microsoft.com/office/drawing/2014/main" id="{986ED108-9A16-CE2B-73B8-2E5A5E766F4E}"/>
              </a:ext>
            </a:extLst>
          </p:cNvPr>
          <p:cNvSpPr/>
          <p:nvPr/>
        </p:nvSpPr>
        <p:spPr>
          <a:xfrm>
            <a:off x="9738267" y="3799729"/>
            <a:ext cx="24670" cy="31337"/>
          </a:xfrm>
          <a:custGeom>
            <a:avLst/>
            <a:gdLst>
              <a:gd name="connsiteX0" fmla="*/ 0 w 24670"/>
              <a:gd name="connsiteY0" fmla="*/ 14288 h 31337"/>
              <a:gd name="connsiteX1" fmla="*/ 0 w 24670"/>
              <a:gd name="connsiteY1" fmla="*/ 31337 h 31337"/>
              <a:gd name="connsiteX2" fmla="*/ 24670 w 24670"/>
              <a:gd name="connsiteY2" fmla="*/ 17050 h 31337"/>
              <a:gd name="connsiteX3" fmla="*/ 24670 w 24670"/>
              <a:gd name="connsiteY3" fmla="*/ 0 h 31337"/>
              <a:gd name="connsiteX4" fmla="*/ 0 w 24670"/>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14288"/>
                </a:moveTo>
                <a:lnTo>
                  <a:pt x="0" y="31337"/>
                </a:lnTo>
                <a:lnTo>
                  <a:pt x="24670" y="17050"/>
                </a:lnTo>
                <a:lnTo>
                  <a:pt x="24670" y="0"/>
                </a:lnTo>
                <a:lnTo>
                  <a:pt x="0" y="14288"/>
                </a:lnTo>
                <a:close/>
              </a:path>
            </a:pathLst>
          </a:custGeom>
          <a:solidFill>
            <a:srgbClr val="EFF6FE"/>
          </a:solidFill>
          <a:ln w="9525" cap="flat">
            <a:noFill/>
            <a:prstDash val="solid"/>
            <a:miter/>
          </a:ln>
        </p:spPr>
        <p:txBody>
          <a:bodyPr rtlCol="0" anchor="ctr"/>
          <a:lstStyle/>
          <a:p>
            <a:endParaRPr lang="ru-RU"/>
          </a:p>
        </p:txBody>
      </p:sp>
      <p:sp>
        <p:nvSpPr>
          <p:cNvPr id="2040" name="Полилиния: фигура 2039">
            <a:extLst>
              <a:ext uri="{FF2B5EF4-FFF2-40B4-BE49-F238E27FC236}">
                <a16:creationId xmlns:a16="http://schemas.microsoft.com/office/drawing/2014/main" id="{E3AFD537-65EE-3372-93C0-863CBE4175BE}"/>
              </a:ext>
            </a:extLst>
          </p:cNvPr>
          <p:cNvSpPr/>
          <p:nvPr/>
        </p:nvSpPr>
        <p:spPr>
          <a:xfrm>
            <a:off x="9738267" y="3799729"/>
            <a:ext cx="24670" cy="31337"/>
          </a:xfrm>
          <a:custGeom>
            <a:avLst/>
            <a:gdLst>
              <a:gd name="connsiteX0" fmla="*/ 0 w 24670"/>
              <a:gd name="connsiteY0" fmla="*/ 31337 h 31337"/>
              <a:gd name="connsiteX1" fmla="*/ 24670 w 24670"/>
              <a:gd name="connsiteY1" fmla="*/ 17050 h 31337"/>
              <a:gd name="connsiteX2" fmla="*/ 24670 w 24670"/>
              <a:gd name="connsiteY2" fmla="*/ 0 h 31337"/>
              <a:gd name="connsiteX3" fmla="*/ 0 w 24670"/>
              <a:gd name="connsiteY3" fmla="*/ 14288 h 31337"/>
              <a:gd name="connsiteX4" fmla="*/ 0 w 24670"/>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31337"/>
                </a:moveTo>
                <a:lnTo>
                  <a:pt x="24670" y="17050"/>
                </a:lnTo>
                <a:lnTo>
                  <a:pt x="24670"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041" name="Полилиния: фигура 2040">
            <a:extLst>
              <a:ext uri="{FF2B5EF4-FFF2-40B4-BE49-F238E27FC236}">
                <a16:creationId xmlns:a16="http://schemas.microsoft.com/office/drawing/2014/main" id="{58ACA15C-2A1C-7DFF-5165-739B811BAC39}"/>
              </a:ext>
            </a:extLst>
          </p:cNvPr>
          <p:cNvSpPr/>
          <p:nvPr/>
        </p:nvSpPr>
        <p:spPr>
          <a:xfrm>
            <a:off x="9807990" y="3791823"/>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42" name="Полилиния: фигура 2041">
            <a:extLst>
              <a:ext uri="{FF2B5EF4-FFF2-40B4-BE49-F238E27FC236}">
                <a16:creationId xmlns:a16="http://schemas.microsoft.com/office/drawing/2014/main" id="{565B277C-1F3E-0893-1386-B75513F94F6D}"/>
              </a:ext>
            </a:extLst>
          </p:cNvPr>
          <p:cNvSpPr/>
          <p:nvPr/>
        </p:nvSpPr>
        <p:spPr>
          <a:xfrm>
            <a:off x="9807990" y="3791823"/>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43" name="Полилиния: фигура 2042">
            <a:extLst>
              <a:ext uri="{FF2B5EF4-FFF2-40B4-BE49-F238E27FC236}">
                <a16:creationId xmlns:a16="http://schemas.microsoft.com/office/drawing/2014/main" id="{E9CA4630-BC4A-1F96-E9A4-D6EF11CCAFE3}"/>
              </a:ext>
            </a:extLst>
          </p:cNvPr>
          <p:cNvSpPr/>
          <p:nvPr/>
        </p:nvSpPr>
        <p:spPr>
          <a:xfrm>
            <a:off x="9675403" y="3831923"/>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044" name="Полилиния: фигура 2043">
            <a:extLst>
              <a:ext uri="{FF2B5EF4-FFF2-40B4-BE49-F238E27FC236}">
                <a16:creationId xmlns:a16="http://schemas.microsoft.com/office/drawing/2014/main" id="{5816B6C1-D427-34A0-3C6C-6A0C11BF793E}"/>
              </a:ext>
            </a:extLst>
          </p:cNvPr>
          <p:cNvSpPr/>
          <p:nvPr/>
        </p:nvSpPr>
        <p:spPr>
          <a:xfrm>
            <a:off x="9675403" y="3831923"/>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045" name="Полилиния: фигура 2044">
            <a:extLst>
              <a:ext uri="{FF2B5EF4-FFF2-40B4-BE49-F238E27FC236}">
                <a16:creationId xmlns:a16="http://schemas.microsoft.com/office/drawing/2014/main" id="{B3A32445-861A-4F97-D937-B8233631F753}"/>
              </a:ext>
            </a:extLst>
          </p:cNvPr>
          <p:cNvSpPr/>
          <p:nvPr/>
        </p:nvSpPr>
        <p:spPr>
          <a:xfrm>
            <a:off x="9675403" y="4087288"/>
            <a:ext cx="21431" cy="29527"/>
          </a:xfrm>
          <a:custGeom>
            <a:avLst/>
            <a:gdLst>
              <a:gd name="connsiteX0" fmla="*/ 21431 w 21431"/>
              <a:gd name="connsiteY0" fmla="*/ 0 h 29527"/>
              <a:gd name="connsiteX1" fmla="*/ 0 w 21431"/>
              <a:gd name="connsiteY1" fmla="*/ 12478 h 29527"/>
              <a:gd name="connsiteX2" fmla="*/ 0 w 21431"/>
              <a:gd name="connsiteY2" fmla="*/ 29528 h 29527"/>
              <a:gd name="connsiteX3" fmla="*/ 21431 w 21431"/>
              <a:gd name="connsiteY3" fmla="*/ 17050 h 29527"/>
              <a:gd name="connsiteX4" fmla="*/ 21431 w 21431"/>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21431" y="0"/>
                </a:moveTo>
                <a:lnTo>
                  <a:pt x="0" y="12478"/>
                </a:lnTo>
                <a:lnTo>
                  <a:pt x="0" y="29528"/>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046" name="Полилиния: фигура 2045">
            <a:extLst>
              <a:ext uri="{FF2B5EF4-FFF2-40B4-BE49-F238E27FC236}">
                <a16:creationId xmlns:a16="http://schemas.microsoft.com/office/drawing/2014/main" id="{20A64B2D-B4B9-F1BF-693D-20175FB2CDCA}"/>
              </a:ext>
            </a:extLst>
          </p:cNvPr>
          <p:cNvSpPr/>
          <p:nvPr/>
        </p:nvSpPr>
        <p:spPr>
          <a:xfrm>
            <a:off x="9675403" y="4087288"/>
            <a:ext cx="21431" cy="29527"/>
          </a:xfrm>
          <a:custGeom>
            <a:avLst/>
            <a:gdLst>
              <a:gd name="connsiteX0" fmla="*/ 0 w 21431"/>
              <a:gd name="connsiteY0" fmla="*/ 12478 h 29527"/>
              <a:gd name="connsiteX1" fmla="*/ 0 w 21431"/>
              <a:gd name="connsiteY1" fmla="*/ 29528 h 29527"/>
              <a:gd name="connsiteX2" fmla="*/ 21431 w 21431"/>
              <a:gd name="connsiteY2" fmla="*/ 17050 h 29527"/>
              <a:gd name="connsiteX3" fmla="*/ 21431 w 21431"/>
              <a:gd name="connsiteY3" fmla="*/ 0 h 29527"/>
              <a:gd name="connsiteX4" fmla="*/ 0 w 21431"/>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0" y="12478"/>
                </a:moveTo>
                <a:lnTo>
                  <a:pt x="0" y="29528"/>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047" name="Полилиния: фигура 2046">
            <a:extLst>
              <a:ext uri="{FF2B5EF4-FFF2-40B4-BE49-F238E27FC236}">
                <a16:creationId xmlns:a16="http://schemas.microsoft.com/office/drawing/2014/main" id="{124D099A-F634-545B-6123-C6FCBC9CB3BA}"/>
              </a:ext>
            </a:extLst>
          </p:cNvPr>
          <p:cNvSpPr/>
          <p:nvPr/>
        </p:nvSpPr>
        <p:spPr>
          <a:xfrm>
            <a:off x="9773224" y="4015946"/>
            <a:ext cx="46482" cy="44005"/>
          </a:xfrm>
          <a:custGeom>
            <a:avLst/>
            <a:gdLst>
              <a:gd name="connsiteX0" fmla="*/ 0 w 46482"/>
              <a:gd name="connsiteY0" fmla="*/ 44006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6"/>
                </a:moveTo>
                <a:lnTo>
                  <a:pt x="46482" y="17050"/>
                </a:lnTo>
                <a:lnTo>
                  <a:pt x="46482"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2048" name="Полилиния: фигура 2047">
            <a:extLst>
              <a:ext uri="{FF2B5EF4-FFF2-40B4-BE49-F238E27FC236}">
                <a16:creationId xmlns:a16="http://schemas.microsoft.com/office/drawing/2014/main" id="{CF834E3D-D493-77CA-E6D2-D327C5D66C1D}"/>
              </a:ext>
            </a:extLst>
          </p:cNvPr>
          <p:cNvSpPr/>
          <p:nvPr/>
        </p:nvSpPr>
        <p:spPr>
          <a:xfrm>
            <a:off x="9773224" y="4015946"/>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6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6"/>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049" name="Полилиния: фигура 2048">
            <a:extLst>
              <a:ext uri="{FF2B5EF4-FFF2-40B4-BE49-F238E27FC236}">
                <a16:creationId xmlns:a16="http://schemas.microsoft.com/office/drawing/2014/main" id="{D2CF91A8-D707-F7DF-2174-1529EC487619}"/>
              </a:ext>
            </a:extLst>
          </p:cNvPr>
          <p:cNvSpPr/>
          <p:nvPr/>
        </p:nvSpPr>
        <p:spPr>
          <a:xfrm>
            <a:off x="9737887" y="408328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050" name="Полилиния: фигура 2049">
            <a:extLst>
              <a:ext uri="{FF2B5EF4-FFF2-40B4-BE49-F238E27FC236}">
                <a16:creationId xmlns:a16="http://schemas.microsoft.com/office/drawing/2014/main" id="{0BB5DCCF-C777-E31A-8974-A2DB831B49B5}"/>
              </a:ext>
            </a:extLst>
          </p:cNvPr>
          <p:cNvSpPr/>
          <p:nvPr/>
        </p:nvSpPr>
        <p:spPr>
          <a:xfrm>
            <a:off x="9737887" y="408328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51" name="Полилиния: фигура 2050">
            <a:extLst>
              <a:ext uri="{FF2B5EF4-FFF2-40B4-BE49-F238E27FC236}">
                <a16:creationId xmlns:a16="http://schemas.microsoft.com/office/drawing/2014/main" id="{4E78D124-D449-8707-351E-30A200EF11A5}"/>
              </a:ext>
            </a:extLst>
          </p:cNvPr>
          <p:cNvSpPr/>
          <p:nvPr/>
        </p:nvSpPr>
        <p:spPr>
          <a:xfrm>
            <a:off x="9807990" y="404252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52" name="Полилиния: фигура 2051">
            <a:extLst>
              <a:ext uri="{FF2B5EF4-FFF2-40B4-BE49-F238E27FC236}">
                <a16:creationId xmlns:a16="http://schemas.microsoft.com/office/drawing/2014/main" id="{CFB0F59A-1A00-960E-78CF-478844754B2A}"/>
              </a:ext>
            </a:extLst>
          </p:cNvPr>
          <p:cNvSpPr/>
          <p:nvPr/>
        </p:nvSpPr>
        <p:spPr>
          <a:xfrm>
            <a:off x="9807990" y="404252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53" name="Полилиния: фигура 2052">
            <a:extLst>
              <a:ext uri="{FF2B5EF4-FFF2-40B4-BE49-F238E27FC236}">
                <a16:creationId xmlns:a16="http://schemas.microsoft.com/office/drawing/2014/main" id="{FA2D528E-6437-827C-C182-7B5E2ABB0395}"/>
              </a:ext>
            </a:extLst>
          </p:cNvPr>
          <p:cNvSpPr/>
          <p:nvPr/>
        </p:nvSpPr>
        <p:spPr>
          <a:xfrm>
            <a:off x="9756746" y="4053951"/>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054" name="Полилиния: фигура 2053">
            <a:extLst>
              <a:ext uri="{FF2B5EF4-FFF2-40B4-BE49-F238E27FC236}">
                <a16:creationId xmlns:a16="http://schemas.microsoft.com/office/drawing/2014/main" id="{37C23E55-3882-5603-0547-DECAC52832E1}"/>
              </a:ext>
            </a:extLst>
          </p:cNvPr>
          <p:cNvSpPr/>
          <p:nvPr/>
        </p:nvSpPr>
        <p:spPr>
          <a:xfrm>
            <a:off x="9756746" y="4053951"/>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055" name="Полилиния: фигура 2054">
            <a:extLst>
              <a:ext uri="{FF2B5EF4-FFF2-40B4-BE49-F238E27FC236}">
                <a16:creationId xmlns:a16="http://schemas.microsoft.com/office/drawing/2014/main" id="{B647106C-D2D7-AB40-E036-0882A239171C}"/>
              </a:ext>
            </a:extLst>
          </p:cNvPr>
          <p:cNvSpPr/>
          <p:nvPr/>
        </p:nvSpPr>
        <p:spPr>
          <a:xfrm>
            <a:off x="9756746" y="4102528"/>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056" name="Полилиния: фигура 2055">
            <a:extLst>
              <a:ext uri="{FF2B5EF4-FFF2-40B4-BE49-F238E27FC236}">
                <a16:creationId xmlns:a16="http://schemas.microsoft.com/office/drawing/2014/main" id="{38CD815F-D415-4D72-15CD-211214096F75}"/>
              </a:ext>
            </a:extLst>
          </p:cNvPr>
          <p:cNvSpPr/>
          <p:nvPr/>
        </p:nvSpPr>
        <p:spPr>
          <a:xfrm>
            <a:off x="9756746" y="4102528"/>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057" name="Полилиния: фигура 2056">
            <a:extLst>
              <a:ext uri="{FF2B5EF4-FFF2-40B4-BE49-F238E27FC236}">
                <a16:creationId xmlns:a16="http://schemas.microsoft.com/office/drawing/2014/main" id="{DECFA0D9-6CE6-D9FB-9555-B34346A85C40}"/>
              </a:ext>
            </a:extLst>
          </p:cNvPr>
          <p:cNvSpPr/>
          <p:nvPr/>
        </p:nvSpPr>
        <p:spPr>
          <a:xfrm>
            <a:off x="9675403" y="4094718"/>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058" name="Полилиния: фигура 2057">
            <a:extLst>
              <a:ext uri="{FF2B5EF4-FFF2-40B4-BE49-F238E27FC236}">
                <a16:creationId xmlns:a16="http://schemas.microsoft.com/office/drawing/2014/main" id="{E76BAFB5-752F-0028-DDD8-0A6C579CB08A}"/>
              </a:ext>
            </a:extLst>
          </p:cNvPr>
          <p:cNvSpPr/>
          <p:nvPr/>
        </p:nvSpPr>
        <p:spPr>
          <a:xfrm>
            <a:off x="9675403" y="4094718"/>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059" name="Полилиния: фигура 2058">
            <a:extLst>
              <a:ext uri="{FF2B5EF4-FFF2-40B4-BE49-F238E27FC236}">
                <a16:creationId xmlns:a16="http://schemas.microsoft.com/office/drawing/2014/main" id="{D14A76C9-7656-C7C7-55A3-7BB4A166BD9E}"/>
              </a:ext>
            </a:extLst>
          </p:cNvPr>
          <p:cNvSpPr/>
          <p:nvPr/>
        </p:nvSpPr>
        <p:spPr>
          <a:xfrm>
            <a:off x="9798656" y="4066333"/>
            <a:ext cx="21049" cy="29337"/>
          </a:xfrm>
          <a:custGeom>
            <a:avLst/>
            <a:gdLst>
              <a:gd name="connsiteX0" fmla="*/ 0 w 21049"/>
              <a:gd name="connsiteY0" fmla="*/ 12287 h 29337"/>
              <a:gd name="connsiteX1" fmla="*/ 0 w 21049"/>
              <a:gd name="connsiteY1" fmla="*/ 29337 h 29337"/>
              <a:gd name="connsiteX2" fmla="*/ 21050 w 21049"/>
              <a:gd name="connsiteY2" fmla="*/ 17050 h 29337"/>
              <a:gd name="connsiteX3" fmla="*/ 21050 w 21049"/>
              <a:gd name="connsiteY3" fmla="*/ 0 h 29337"/>
              <a:gd name="connsiteX4" fmla="*/ 0 w 21049"/>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2060" name="Полилиния: фигура 2059">
            <a:extLst>
              <a:ext uri="{FF2B5EF4-FFF2-40B4-BE49-F238E27FC236}">
                <a16:creationId xmlns:a16="http://schemas.microsoft.com/office/drawing/2014/main" id="{5BB4D13A-148A-C6A3-2862-827A77E8146F}"/>
              </a:ext>
            </a:extLst>
          </p:cNvPr>
          <p:cNvSpPr/>
          <p:nvPr/>
        </p:nvSpPr>
        <p:spPr>
          <a:xfrm>
            <a:off x="9798656" y="4066333"/>
            <a:ext cx="21049" cy="29337"/>
          </a:xfrm>
          <a:custGeom>
            <a:avLst/>
            <a:gdLst>
              <a:gd name="connsiteX0" fmla="*/ 0 w 21049"/>
              <a:gd name="connsiteY0" fmla="*/ 29337 h 29337"/>
              <a:gd name="connsiteX1" fmla="*/ 21050 w 21049"/>
              <a:gd name="connsiteY1" fmla="*/ 17050 h 29337"/>
              <a:gd name="connsiteX2" fmla="*/ 21050 w 21049"/>
              <a:gd name="connsiteY2" fmla="*/ 0 h 29337"/>
              <a:gd name="connsiteX3" fmla="*/ 0 w 21049"/>
              <a:gd name="connsiteY3" fmla="*/ 12287 h 29337"/>
              <a:gd name="connsiteX4" fmla="*/ 0 w 21049"/>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7">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2061" name="Полилиния: фигура 2060">
            <a:extLst>
              <a:ext uri="{FF2B5EF4-FFF2-40B4-BE49-F238E27FC236}">
                <a16:creationId xmlns:a16="http://schemas.microsoft.com/office/drawing/2014/main" id="{4AAB065D-226F-1331-7B5C-28D4DA2312B8}"/>
              </a:ext>
            </a:extLst>
          </p:cNvPr>
          <p:cNvSpPr/>
          <p:nvPr/>
        </p:nvSpPr>
        <p:spPr>
          <a:xfrm>
            <a:off x="9738267" y="4099290"/>
            <a:ext cx="24670" cy="31337"/>
          </a:xfrm>
          <a:custGeom>
            <a:avLst/>
            <a:gdLst>
              <a:gd name="connsiteX0" fmla="*/ 0 w 24670"/>
              <a:gd name="connsiteY0" fmla="*/ 14288 h 31337"/>
              <a:gd name="connsiteX1" fmla="*/ 0 w 24670"/>
              <a:gd name="connsiteY1" fmla="*/ 31337 h 31337"/>
              <a:gd name="connsiteX2" fmla="*/ 24670 w 24670"/>
              <a:gd name="connsiteY2" fmla="*/ 17050 h 31337"/>
              <a:gd name="connsiteX3" fmla="*/ 24670 w 24670"/>
              <a:gd name="connsiteY3" fmla="*/ 0 h 31337"/>
              <a:gd name="connsiteX4" fmla="*/ 0 w 24670"/>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14288"/>
                </a:moveTo>
                <a:lnTo>
                  <a:pt x="0" y="31337"/>
                </a:lnTo>
                <a:lnTo>
                  <a:pt x="24670" y="17050"/>
                </a:lnTo>
                <a:lnTo>
                  <a:pt x="24670" y="0"/>
                </a:lnTo>
                <a:lnTo>
                  <a:pt x="0" y="14288"/>
                </a:lnTo>
                <a:close/>
              </a:path>
            </a:pathLst>
          </a:custGeom>
          <a:solidFill>
            <a:srgbClr val="EFF6FE"/>
          </a:solidFill>
          <a:ln w="9525" cap="flat">
            <a:noFill/>
            <a:prstDash val="solid"/>
            <a:miter/>
          </a:ln>
        </p:spPr>
        <p:txBody>
          <a:bodyPr rtlCol="0" anchor="ctr"/>
          <a:lstStyle/>
          <a:p>
            <a:endParaRPr lang="ru-RU"/>
          </a:p>
        </p:txBody>
      </p:sp>
      <p:sp>
        <p:nvSpPr>
          <p:cNvPr id="2062" name="Полилиния: фигура 2061">
            <a:extLst>
              <a:ext uri="{FF2B5EF4-FFF2-40B4-BE49-F238E27FC236}">
                <a16:creationId xmlns:a16="http://schemas.microsoft.com/office/drawing/2014/main" id="{36CEB195-A2C7-A5CD-02C9-C1E7A70477EE}"/>
              </a:ext>
            </a:extLst>
          </p:cNvPr>
          <p:cNvSpPr/>
          <p:nvPr/>
        </p:nvSpPr>
        <p:spPr>
          <a:xfrm>
            <a:off x="9738267" y="4099290"/>
            <a:ext cx="24670" cy="31337"/>
          </a:xfrm>
          <a:custGeom>
            <a:avLst/>
            <a:gdLst>
              <a:gd name="connsiteX0" fmla="*/ 0 w 24670"/>
              <a:gd name="connsiteY0" fmla="*/ 31337 h 31337"/>
              <a:gd name="connsiteX1" fmla="*/ 24670 w 24670"/>
              <a:gd name="connsiteY1" fmla="*/ 17050 h 31337"/>
              <a:gd name="connsiteX2" fmla="*/ 24670 w 24670"/>
              <a:gd name="connsiteY2" fmla="*/ 0 h 31337"/>
              <a:gd name="connsiteX3" fmla="*/ 0 w 24670"/>
              <a:gd name="connsiteY3" fmla="*/ 14288 h 31337"/>
              <a:gd name="connsiteX4" fmla="*/ 0 w 24670"/>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31337"/>
                </a:moveTo>
                <a:lnTo>
                  <a:pt x="24670" y="17050"/>
                </a:lnTo>
                <a:lnTo>
                  <a:pt x="24670"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063" name="Полилиния: фигура 2062">
            <a:extLst>
              <a:ext uri="{FF2B5EF4-FFF2-40B4-BE49-F238E27FC236}">
                <a16:creationId xmlns:a16="http://schemas.microsoft.com/office/drawing/2014/main" id="{536016E8-6FA6-EDDF-5D0C-A013F28FB8DF}"/>
              </a:ext>
            </a:extLst>
          </p:cNvPr>
          <p:cNvSpPr/>
          <p:nvPr/>
        </p:nvSpPr>
        <p:spPr>
          <a:xfrm>
            <a:off x="9807990" y="409138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64" name="Полилиния: фигура 2063">
            <a:extLst>
              <a:ext uri="{FF2B5EF4-FFF2-40B4-BE49-F238E27FC236}">
                <a16:creationId xmlns:a16="http://schemas.microsoft.com/office/drawing/2014/main" id="{ED3BFA78-AD86-56E6-F93B-F124CC99C0CF}"/>
              </a:ext>
            </a:extLst>
          </p:cNvPr>
          <p:cNvSpPr/>
          <p:nvPr/>
        </p:nvSpPr>
        <p:spPr>
          <a:xfrm>
            <a:off x="9807990" y="409138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65" name="Полилиния: фигура 2064">
            <a:extLst>
              <a:ext uri="{FF2B5EF4-FFF2-40B4-BE49-F238E27FC236}">
                <a16:creationId xmlns:a16="http://schemas.microsoft.com/office/drawing/2014/main" id="{82005C73-477C-4FA2-78F4-5B0D5C4A55A4}"/>
              </a:ext>
            </a:extLst>
          </p:cNvPr>
          <p:cNvSpPr/>
          <p:nvPr/>
        </p:nvSpPr>
        <p:spPr>
          <a:xfrm>
            <a:off x="9675403" y="4131580"/>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066" name="Полилиния: фигура 2065">
            <a:extLst>
              <a:ext uri="{FF2B5EF4-FFF2-40B4-BE49-F238E27FC236}">
                <a16:creationId xmlns:a16="http://schemas.microsoft.com/office/drawing/2014/main" id="{31096535-B13B-B974-6AB1-BC85D0BE6D61}"/>
              </a:ext>
            </a:extLst>
          </p:cNvPr>
          <p:cNvSpPr/>
          <p:nvPr/>
        </p:nvSpPr>
        <p:spPr>
          <a:xfrm>
            <a:off x="9675403" y="4131580"/>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067" name="Полилиния: фигура 2066">
            <a:extLst>
              <a:ext uri="{FF2B5EF4-FFF2-40B4-BE49-F238E27FC236}">
                <a16:creationId xmlns:a16="http://schemas.microsoft.com/office/drawing/2014/main" id="{089F75E6-6ED7-9686-4770-106D11C81084}"/>
              </a:ext>
            </a:extLst>
          </p:cNvPr>
          <p:cNvSpPr/>
          <p:nvPr/>
        </p:nvSpPr>
        <p:spPr>
          <a:xfrm>
            <a:off x="9675403" y="3987466"/>
            <a:ext cx="21431" cy="29432"/>
          </a:xfrm>
          <a:custGeom>
            <a:avLst/>
            <a:gdLst>
              <a:gd name="connsiteX0" fmla="*/ 21431 w 21431"/>
              <a:gd name="connsiteY0" fmla="*/ 0 h 29432"/>
              <a:gd name="connsiteX1" fmla="*/ 0 w 21431"/>
              <a:gd name="connsiteY1" fmla="*/ 12382 h 29432"/>
              <a:gd name="connsiteX2" fmla="*/ 0 w 21431"/>
              <a:gd name="connsiteY2" fmla="*/ 29432 h 29432"/>
              <a:gd name="connsiteX3" fmla="*/ 21431 w 21431"/>
              <a:gd name="connsiteY3" fmla="*/ 17050 h 29432"/>
              <a:gd name="connsiteX4" fmla="*/ 21431 w 21431"/>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21431" y="0"/>
                </a:moveTo>
                <a:lnTo>
                  <a:pt x="0" y="12382"/>
                </a:lnTo>
                <a:lnTo>
                  <a:pt x="0" y="29432"/>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068" name="Полилиния: фигура 2067">
            <a:extLst>
              <a:ext uri="{FF2B5EF4-FFF2-40B4-BE49-F238E27FC236}">
                <a16:creationId xmlns:a16="http://schemas.microsoft.com/office/drawing/2014/main" id="{9FC9943F-C21C-E47D-01C4-24A9346DE524}"/>
              </a:ext>
            </a:extLst>
          </p:cNvPr>
          <p:cNvSpPr/>
          <p:nvPr/>
        </p:nvSpPr>
        <p:spPr>
          <a:xfrm>
            <a:off x="9675403" y="3987466"/>
            <a:ext cx="21431" cy="29432"/>
          </a:xfrm>
          <a:custGeom>
            <a:avLst/>
            <a:gdLst>
              <a:gd name="connsiteX0" fmla="*/ 0 w 21431"/>
              <a:gd name="connsiteY0" fmla="*/ 12382 h 29432"/>
              <a:gd name="connsiteX1" fmla="*/ 0 w 21431"/>
              <a:gd name="connsiteY1" fmla="*/ 29432 h 29432"/>
              <a:gd name="connsiteX2" fmla="*/ 21431 w 21431"/>
              <a:gd name="connsiteY2" fmla="*/ 17050 h 29432"/>
              <a:gd name="connsiteX3" fmla="*/ 21431 w 21431"/>
              <a:gd name="connsiteY3" fmla="*/ 0 h 29432"/>
              <a:gd name="connsiteX4" fmla="*/ 0 w 21431"/>
              <a:gd name="connsiteY4" fmla="*/ 12382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0" y="12382"/>
                </a:moveTo>
                <a:lnTo>
                  <a:pt x="0" y="29432"/>
                </a:lnTo>
                <a:lnTo>
                  <a:pt x="21431" y="17050"/>
                </a:lnTo>
                <a:lnTo>
                  <a:pt x="21431" y="0"/>
                </a:lnTo>
                <a:lnTo>
                  <a:pt x="0" y="12382"/>
                </a:lnTo>
                <a:close/>
              </a:path>
            </a:pathLst>
          </a:custGeom>
          <a:noFill/>
          <a:ln w="1270" cap="flat">
            <a:solidFill>
              <a:srgbClr val="000000">
                <a:alpha val="0"/>
              </a:srgbClr>
            </a:solidFill>
            <a:prstDash val="solid"/>
            <a:miter/>
          </a:ln>
        </p:spPr>
        <p:txBody>
          <a:bodyPr rtlCol="0" anchor="ctr"/>
          <a:lstStyle/>
          <a:p>
            <a:endParaRPr lang="ru-RU"/>
          </a:p>
        </p:txBody>
      </p:sp>
      <p:sp>
        <p:nvSpPr>
          <p:cNvPr id="2069" name="Полилиния: фигура 2068">
            <a:extLst>
              <a:ext uri="{FF2B5EF4-FFF2-40B4-BE49-F238E27FC236}">
                <a16:creationId xmlns:a16="http://schemas.microsoft.com/office/drawing/2014/main" id="{B09F72CB-EE5D-B2E1-FF16-4E576D474FEC}"/>
              </a:ext>
            </a:extLst>
          </p:cNvPr>
          <p:cNvSpPr/>
          <p:nvPr/>
        </p:nvSpPr>
        <p:spPr>
          <a:xfrm>
            <a:off x="9773224" y="3916029"/>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070" name="Полилиния: фигура 2069">
            <a:extLst>
              <a:ext uri="{FF2B5EF4-FFF2-40B4-BE49-F238E27FC236}">
                <a16:creationId xmlns:a16="http://schemas.microsoft.com/office/drawing/2014/main" id="{7AE336EB-DE17-E306-8857-309A4D636C4C}"/>
              </a:ext>
            </a:extLst>
          </p:cNvPr>
          <p:cNvSpPr/>
          <p:nvPr/>
        </p:nvSpPr>
        <p:spPr>
          <a:xfrm>
            <a:off x="9773224" y="3916029"/>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071" name="Полилиния: фигура 2070">
            <a:extLst>
              <a:ext uri="{FF2B5EF4-FFF2-40B4-BE49-F238E27FC236}">
                <a16:creationId xmlns:a16="http://schemas.microsoft.com/office/drawing/2014/main" id="{186B279E-872B-5938-4B24-A1CE842D6A84}"/>
              </a:ext>
            </a:extLst>
          </p:cNvPr>
          <p:cNvSpPr/>
          <p:nvPr/>
        </p:nvSpPr>
        <p:spPr>
          <a:xfrm>
            <a:off x="9705597" y="3948985"/>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072" name="Полилиния: фигура 2071">
            <a:extLst>
              <a:ext uri="{FF2B5EF4-FFF2-40B4-BE49-F238E27FC236}">
                <a16:creationId xmlns:a16="http://schemas.microsoft.com/office/drawing/2014/main" id="{6913FD62-6A61-1B71-8EDF-E5763E7AE9FA}"/>
              </a:ext>
            </a:extLst>
          </p:cNvPr>
          <p:cNvSpPr/>
          <p:nvPr/>
        </p:nvSpPr>
        <p:spPr>
          <a:xfrm>
            <a:off x="9705597" y="3948985"/>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073" name="Полилиния: фигура 2072">
            <a:extLst>
              <a:ext uri="{FF2B5EF4-FFF2-40B4-BE49-F238E27FC236}">
                <a16:creationId xmlns:a16="http://schemas.microsoft.com/office/drawing/2014/main" id="{2060FB3B-6A1B-1EE2-C695-7B79FD631047}"/>
              </a:ext>
            </a:extLst>
          </p:cNvPr>
          <p:cNvSpPr/>
          <p:nvPr/>
        </p:nvSpPr>
        <p:spPr>
          <a:xfrm>
            <a:off x="9737887" y="3983371"/>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074" name="Полилиния: фигура 2073">
            <a:extLst>
              <a:ext uri="{FF2B5EF4-FFF2-40B4-BE49-F238E27FC236}">
                <a16:creationId xmlns:a16="http://schemas.microsoft.com/office/drawing/2014/main" id="{2FA93721-F5C2-B9CD-94F9-22F63095D0A4}"/>
              </a:ext>
            </a:extLst>
          </p:cNvPr>
          <p:cNvSpPr/>
          <p:nvPr/>
        </p:nvSpPr>
        <p:spPr>
          <a:xfrm>
            <a:off x="9737887" y="3983371"/>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75" name="Полилиния: фигура 2074">
            <a:extLst>
              <a:ext uri="{FF2B5EF4-FFF2-40B4-BE49-F238E27FC236}">
                <a16:creationId xmlns:a16="http://schemas.microsoft.com/office/drawing/2014/main" id="{BDDC5493-3C20-85A3-F6CF-AA7D3CD51BA3}"/>
              </a:ext>
            </a:extLst>
          </p:cNvPr>
          <p:cNvSpPr/>
          <p:nvPr/>
        </p:nvSpPr>
        <p:spPr>
          <a:xfrm>
            <a:off x="9807990" y="3942699"/>
            <a:ext cx="11715" cy="23812"/>
          </a:xfrm>
          <a:custGeom>
            <a:avLst/>
            <a:gdLst>
              <a:gd name="connsiteX0" fmla="*/ 11716 w 11715"/>
              <a:gd name="connsiteY0" fmla="*/ 17050 h 23812"/>
              <a:gd name="connsiteX1" fmla="*/ 0 w 11715"/>
              <a:gd name="connsiteY1" fmla="*/ 23812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2"/>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76" name="Полилиния: фигура 2075">
            <a:extLst>
              <a:ext uri="{FF2B5EF4-FFF2-40B4-BE49-F238E27FC236}">
                <a16:creationId xmlns:a16="http://schemas.microsoft.com/office/drawing/2014/main" id="{E8DCA2AA-5810-2F76-CB96-ECA32FA51783}"/>
              </a:ext>
            </a:extLst>
          </p:cNvPr>
          <p:cNvSpPr/>
          <p:nvPr/>
        </p:nvSpPr>
        <p:spPr>
          <a:xfrm>
            <a:off x="9807990" y="3942699"/>
            <a:ext cx="11715" cy="23812"/>
          </a:xfrm>
          <a:custGeom>
            <a:avLst/>
            <a:gdLst>
              <a:gd name="connsiteX0" fmla="*/ 0 w 11715"/>
              <a:gd name="connsiteY0" fmla="*/ 23812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2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2"/>
                </a:moveTo>
                <a:lnTo>
                  <a:pt x="0" y="6763"/>
                </a:lnTo>
                <a:lnTo>
                  <a:pt x="11716" y="0"/>
                </a:lnTo>
                <a:lnTo>
                  <a:pt x="11716" y="17050"/>
                </a:lnTo>
                <a:lnTo>
                  <a:pt x="0" y="23812"/>
                </a:lnTo>
                <a:close/>
              </a:path>
            </a:pathLst>
          </a:custGeom>
          <a:noFill/>
          <a:ln w="1270" cap="flat">
            <a:solidFill>
              <a:srgbClr val="000000">
                <a:alpha val="0"/>
              </a:srgbClr>
            </a:solidFill>
            <a:prstDash val="solid"/>
            <a:miter/>
          </a:ln>
        </p:spPr>
        <p:txBody>
          <a:bodyPr rtlCol="0" anchor="ctr"/>
          <a:lstStyle/>
          <a:p>
            <a:endParaRPr lang="ru-RU"/>
          </a:p>
        </p:txBody>
      </p:sp>
      <p:sp>
        <p:nvSpPr>
          <p:cNvPr id="2077" name="Полилиния: фигура 2076">
            <a:extLst>
              <a:ext uri="{FF2B5EF4-FFF2-40B4-BE49-F238E27FC236}">
                <a16:creationId xmlns:a16="http://schemas.microsoft.com/office/drawing/2014/main" id="{153BBBCF-709D-350F-FF8A-716584F383BF}"/>
              </a:ext>
            </a:extLst>
          </p:cNvPr>
          <p:cNvSpPr/>
          <p:nvPr/>
        </p:nvSpPr>
        <p:spPr>
          <a:xfrm>
            <a:off x="9756746" y="3954129"/>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078" name="Полилиния: фигура 2077">
            <a:extLst>
              <a:ext uri="{FF2B5EF4-FFF2-40B4-BE49-F238E27FC236}">
                <a16:creationId xmlns:a16="http://schemas.microsoft.com/office/drawing/2014/main" id="{1FCE1223-4505-2B62-4DE3-B5450CEAD3BE}"/>
              </a:ext>
            </a:extLst>
          </p:cNvPr>
          <p:cNvSpPr/>
          <p:nvPr/>
        </p:nvSpPr>
        <p:spPr>
          <a:xfrm>
            <a:off x="9756746" y="3954129"/>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079" name="Полилиния: фигура 2078">
            <a:extLst>
              <a:ext uri="{FF2B5EF4-FFF2-40B4-BE49-F238E27FC236}">
                <a16:creationId xmlns:a16="http://schemas.microsoft.com/office/drawing/2014/main" id="{382777A9-EBD6-D673-B778-7C81FCCF7DC2}"/>
              </a:ext>
            </a:extLst>
          </p:cNvPr>
          <p:cNvSpPr/>
          <p:nvPr/>
        </p:nvSpPr>
        <p:spPr>
          <a:xfrm>
            <a:off x="9756746" y="4002611"/>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080" name="Полилиния: фигура 2079">
            <a:extLst>
              <a:ext uri="{FF2B5EF4-FFF2-40B4-BE49-F238E27FC236}">
                <a16:creationId xmlns:a16="http://schemas.microsoft.com/office/drawing/2014/main" id="{38926C54-7736-E529-9587-003351BD2D08}"/>
              </a:ext>
            </a:extLst>
          </p:cNvPr>
          <p:cNvSpPr/>
          <p:nvPr/>
        </p:nvSpPr>
        <p:spPr>
          <a:xfrm>
            <a:off x="9756746" y="4002611"/>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081" name="Полилиния: фигура 2080">
            <a:extLst>
              <a:ext uri="{FF2B5EF4-FFF2-40B4-BE49-F238E27FC236}">
                <a16:creationId xmlns:a16="http://schemas.microsoft.com/office/drawing/2014/main" id="{D9240399-263A-BBE5-4ACB-DA4C842A524C}"/>
              </a:ext>
            </a:extLst>
          </p:cNvPr>
          <p:cNvSpPr/>
          <p:nvPr/>
        </p:nvSpPr>
        <p:spPr>
          <a:xfrm>
            <a:off x="9675403" y="3994800"/>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082" name="Полилиния: фигура 2081">
            <a:extLst>
              <a:ext uri="{FF2B5EF4-FFF2-40B4-BE49-F238E27FC236}">
                <a16:creationId xmlns:a16="http://schemas.microsoft.com/office/drawing/2014/main" id="{350E09D3-50C2-C68C-C76A-8DBF07305CB6}"/>
              </a:ext>
            </a:extLst>
          </p:cNvPr>
          <p:cNvSpPr/>
          <p:nvPr/>
        </p:nvSpPr>
        <p:spPr>
          <a:xfrm>
            <a:off x="9675403" y="3994800"/>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083" name="Полилиния: фигура 2082">
            <a:extLst>
              <a:ext uri="{FF2B5EF4-FFF2-40B4-BE49-F238E27FC236}">
                <a16:creationId xmlns:a16="http://schemas.microsoft.com/office/drawing/2014/main" id="{1FFCC71E-6C26-3646-8D7C-EDC09A025072}"/>
              </a:ext>
            </a:extLst>
          </p:cNvPr>
          <p:cNvSpPr/>
          <p:nvPr/>
        </p:nvSpPr>
        <p:spPr>
          <a:xfrm>
            <a:off x="9675403" y="4023375"/>
            <a:ext cx="45529" cy="44005"/>
          </a:xfrm>
          <a:custGeom>
            <a:avLst/>
            <a:gdLst>
              <a:gd name="connsiteX0" fmla="*/ 45529 w 45529"/>
              <a:gd name="connsiteY0" fmla="*/ 0 h 44005"/>
              <a:gd name="connsiteX1" fmla="*/ 0 w 45529"/>
              <a:gd name="connsiteY1" fmla="*/ 26956 h 44005"/>
              <a:gd name="connsiteX2" fmla="*/ 0 w 45529"/>
              <a:gd name="connsiteY2" fmla="*/ 44006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6"/>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084" name="Полилиния: фигура 2083">
            <a:extLst>
              <a:ext uri="{FF2B5EF4-FFF2-40B4-BE49-F238E27FC236}">
                <a16:creationId xmlns:a16="http://schemas.microsoft.com/office/drawing/2014/main" id="{8AA19FE1-9463-5A5D-D698-54E3A34D98E2}"/>
              </a:ext>
            </a:extLst>
          </p:cNvPr>
          <p:cNvSpPr/>
          <p:nvPr/>
        </p:nvSpPr>
        <p:spPr>
          <a:xfrm>
            <a:off x="9675403" y="4023375"/>
            <a:ext cx="45529" cy="44005"/>
          </a:xfrm>
          <a:custGeom>
            <a:avLst/>
            <a:gdLst>
              <a:gd name="connsiteX0" fmla="*/ 0 w 45529"/>
              <a:gd name="connsiteY0" fmla="*/ 26956 h 44005"/>
              <a:gd name="connsiteX1" fmla="*/ 0 w 45529"/>
              <a:gd name="connsiteY1" fmla="*/ 44006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6"/>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085" name="Полилиния: фигура 2084">
            <a:extLst>
              <a:ext uri="{FF2B5EF4-FFF2-40B4-BE49-F238E27FC236}">
                <a16:creationId xmlns:a16="http://schemas.microsoft.com/office/drawing/2014/main" id="{5565FB8C-96E4-2329-51F4-073AFA3AF1FB}"/>
              </a:ext>
            </a:extLst>
          </p:cNvPr>
          <p:cNvSpPr/>
          <p:nvPr/>
        </p:nvSpPr>
        <p:spPr>
          <a:xfrm>
            <a:off x="9773224" y="3985180"/>
            <a:ext cx="14192" cy="25336"/>
          </a:xfrm>
          <a:custGeom>
            <a:avLst/>
            <a:gdLst>
              <a:gd name="connsiteX0" fmla="*/ 14193 w 14192"/>
              <a:gd name="connsiteY0" fmla="*/ 0 h 25336"/>
              <a:gd name="connsiteX1" fmla="*/ 0 w 14192"/>
              <a:gd name="connsiteY1" fmla="*/ 8287 h 25336"/>
              <a:gd name="connsiteX2" fmla="*/ 0 w 14192"/>
              <a:gd name="connsiteY2" fmla="*/ 25337 h 25336"/>
              <a:gd name="connsiteX3" fmla="*/ 14193 w 14192"/>
              <a:gd name="connsiteY3" fmla="*/ 17145 h 25336"/>
              <a:gd name="connsiteX4" fmla="*/ 14193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3" y="0"/>
                </a:moveTo>
                <a:lnTo>
                  <a:pt x="0" y="8287"/>
                </a:lnTo>
                <a:lnTo>
                  <a:pt x="0" y="25337"/>
                </a:lnTo>
                <a:lnTo>
                  <a:pt x="14193" y="17145"/>
                </a:lnTo>
                <a:lnTo>
                  <a:pt x="14193" y="0"/>
                </a:lnTo>
                <a:close/>
              </a:path>
            </a:pathLst>
          </a:custGeom>
          <a:solidFill>
            <a:srgbClr val="EFF6FE"/>
          </a:solidFill>
          <a:ln w="9525" cap="flat">
            <a:noFill/>
            <a:prstDash val="solid"/>
            <a:miter/>
          </a:ln>
        </p:spPr>
        <p:txBody>
          <a:bodyPr rtlCol="0" anchor="ctr"/>
          <a:lstStyle/>
          <a:p>
            <a:endParaRPr lang="ru-RU"/>
          </a:p>
        </p:txBody>
      </p:sp>
      <p:sp>
        <p:nvSpPr>
          <p:cNvPr id="2086" name="Полилиния: фигура 2085">
            <a:extLst>
              <a:ext uri="{FF2B5EF4-FFF2-40B4-BE49-F238E27FC236}">
                <a16:creationId xmlns:a16="http://schemas.microsoft.com/office/drawing/2014/main" id="{1213384C-DE85-AA08-9310-2AE4912A8679}"/>
              </a:ext>
            </a:extLst>
          </p:cNvPr>
          <p:cNvSpPr/>
          <p:nvPr/>
        </p:nvSpPr>
        <p:spPr>
          <a:xfrm>
            <a:off x="9773224" y="3985180"/>
            <a:ext cx="14192" cy="25336"/>
          </a:xfrm>
          <a:custGeom>
            <a:avLst/>
            <a:gdLst>
              <a:gd name="connsiteX0" fmla="*/ 0 w 14192"/>
              <a:gd name="connsiteY0" fmla="*/ 8287 h 25336"/>
              <a:gd name="connsiteX1" fmla="*/ 0 w 14192"/>
              <a:gd name="connsiteY1" fmla="*/ 25337 h 25336"/>
              <a:gd name="connsiteX2" fmla="*/ 14193 w 14192"/>
              <a:gd name="connsiteY2" fmla="*/ 17145 h 25336"/>
              <a:gd name="connsiteX3" fmla="*/ 14193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3" y="17145"/>
                </a:lnTo>
                <a:lnTo>
                  <a:pt x="14193"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2087" name="Полилиния: фигура 2086">
            <a:extLst>
              <a:ext uri="{FF2B5EF4-FFF2-40B4-BE49-F238E27FC236}">
                <a16:creationId xmlns:a16="http://schemas.microsoft.com/office/drawing/2014/main" id="{0B6B27E2-B463-B80C-CEA5-74F740EB3271}"/>
              </a:ext>
            </a:extLst>
          </p:cNvPr>
          <p:cNvSpPr/>
          <p:nvPr/>
        </p:nvSpPr>
        <p:spPr>
          <a:xfrm>
            <a:off x="9807990" y="3991562"/>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88" name="Полилиния: фигура 2087">
            <a:extLst>
              <a:ext uri="{FF2B5EF4-FFF2-40B4-BE49-F238E27FC236}">
                <a16:creationId xmlns:a16="http://schemas.microsoft.com/office/drawing/2014/main" id="{68AB7E15-43EE-1544-F31E-879FDBDACF76}"/>
              </a:ext>
            </a:extLst>
          </p:cNvPr>
          <p:cNvSpPr/>
          <p:nvPr/>
        </p:nvSpPr>
        <p:spPr>
          <a:xfrm>
            <a:off x="9807990" y="3991562"/>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89" name="Полилиния: фигура 2088">
            <a:extLst>
              <a:ext uri="{FF2B5EF4-FFF2-40B4-BE49-F238E27FC236}">
                <a16:creationId xmlns:a16="http://schemas.microsoft.com/office/drawing/2014/main" id="{AB88F98C-C480-F74D-C5B7-F83F1B2244B5}"/>
              </a:ext>
            </a:extLst>
          </p:cNvPr>
          <p:cNvSpPr/>
          <p:nvPr/>
        </p:nvSpPr>
        <p:spPr>
          <a:xfrm>
            <a:off x="9675403" y="4031662"/>
            <a:ext cx="74104" cy="60769"/>
          </a:xfrm>
          <a:custGeom>
            <a:avLst/>
            <a:gdLst>
              <a:gd name="connsiteX0" fmla="*/ 74104 w 74104"/>
              <a:gd name="connsiteY0" fmla="*/ 0 h 60769"/>
              <a:gd name="connsiteX1" fmla="*/ 0 w 74104"/>
              <a:gd name="connsiteY1" fmla="*/ 43720 h 60769"/>
              <a:gd name="connsiteX2" fmla="*/ 0 w 74104"/>
              <a:gd name="connsiteY2" fmla="*/ 60769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69"/>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090" name="Полилиния: фигура 2089">
            <a:extLst>
              <a:ext uri="{FF2B5EF4-FFF2-40B4-BE49-F238E27FC236}">
                <a16:creationId xmlns:a16="http://schemas.microsoft.com/office/drawing/2014/main" id="{F18C4D8A-0725-FC8B-F706-D487051E95B3}"/>
              </a:ext>
            </a:extLst>
          </p:cNvPr>
          <p:cNvSpPr/>
          <p:nvPr/>
        </p:nvSpPr>
        <p:spPr>
          <a:xfrm>
            <a:off x="9675403" y="4031662"/>
            <a:ext cx="74104" cy="60769"/>
          </a:xfrm>
          <a:custGeom>
            <a:avLst/>
            <a:gdLst>
              <a:gd name="connsiteX0" fmla="*/ 0 w 74104"/>
              <a:gd name="connsiteY0" fmla="*/ 43720 h 60769"/>
              <a:gd name="connsiteX1" fmla="*/ 0 w 74104"/>
              <a:gd name="connsiteY1" fmla="*/ 60769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091" name="Полилиния: фигура 2090">
            <a:extLst>
              <a:ext uri="{FF2B5EF4-FFF2-40B4-BE49-F238E27FC236}">
                <a16:creationId xmlns:a16="http://schemas.microsoft.com/office/drawing/2014/main" id="{9CAE00F9-0657-139C-D857-F1BE8ADFDE85}"/>
              </a:ext>
            </a:extLst>
          </p:cNvPr>
          <p:cNvSpPr/>
          <p:nvPr/>
        </p:nvSpPr>
        <p:spPr>
          <a:xfrm>
            <a:off x="9773224" y="3816207"/>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092" name="Полилиния: фигура 2091">
            <a:extLst>
              <a:ext uri="{FF2B5EF4-FFF2-40B4-BE49-F238E27FC236}">
                <a16:creationId xmlns:a16="http://schemas.microsoft.com/office/drawing/2014/main" id="{3915F47A-D7F0-64B9-52C5-D1703D1BC85F}"/>
              </a:ext>
            </a:extLst>
          </p:cNvPr>
          <p:cNvSpPr/>
          <p:nvPr/>
        </p:nvSpPr>
        <p:spPr>
          <a:xfrm>
            <a:off x="9773224" y="3816207"/>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093" name="Полилиния: фигура 2092">
            <a:extLst>
              <a:ext uri="{FF2B5EF4-FFF2-40B4-BE49-F238E27FC236}">
                <a16:creationId xmlns:a16="http://schemas.microsoft.com/office/drawing/2014/main" id="{F6CEF104-30DF-6FF7-0B93-29B18C57619F}"/>
              </a:ext>
            </a:extLst>
          </p:cNvPr>
          <p:cNvSpPr/>
          <p:nvPr/>
        </p:nvSpPr>
        <p:spPr>
          <a:xfrm>
            <a:off x="9705597" y="3849163"/>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094" name="Полилиния: фигура 2093">
            <a:extLst>
              <a:ext uri="{FF2B5EF4-FFF2-40B4-BE49-F238E27FC236}">
                <a16:creationId xmlns:a16="http://schemas.microsoft.com/office/drawing/2014/main" id="{4DE8EB2D-A10A-E15E-A9C2-713A9C164E31}"/>
              </a:ext>
            </a:extLst>
          </p:cNvPr>
          <p:cNvSpPr/>
          <p:nvPr/>
        </p:nvSpPr>
        <p:spPr>
          <a:xfrm>
            <a:off x="9705597" y="3849163"/>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095" name="Полилиния: фигура 2094">
            <a:extLst>
              <a:ext uri="{FF2B5EF4-FFF2-40B4-BE49-F238E27FC236}">
                <a16:creationId xmlns:a16="http://schemas.microsoft.com/office/drawing/2014/main" id="{082566ED-E000-1E10-750A-07E44DC42414}"/>
              </a:ext>
            </a:extLst>
          </p:cNvPr>
          <p:cNvSpPr/>
          <p:nvPr/>
        </p:nvSpPr>
        <p:spPr>
          <a:xfrm>
            <a:off x="9737887" y="388354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096" name="Полилиния: фигура 2095">
            <a:extLst>
              <a:ext uri="{FF2B5EF4-FFF2-40B4-BE49-F238E27FC236}">
                <a16:creationId xmlns:a16="http://schemas.microsoft.com/office/drawing/2014/main" id="{A7D15201-B3C7-98B4-80DA-8F9011D7D0A6}"/>
              </a:ext>
            </a:extLst>
          </p:cNvPr>
          <p:cNvSpPr/>
          <p:nvPr/>
        </p:nvSpPr>
        <p:spPr>
          <a:xfrm>
            <a:off x="9737887" y="388354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97" name="Полилиния: фигура 2096">
            <a:extLst>
              <a:ext uri="{FF2B5EF4-FFF2-40B4-BE49-F238E27FC236}">
                <a16:creationId xmlns:a16="http://schemas.microsoft.com/office/drawing/2014/main" id="{461CFC36-0F02-B033-7C29-C3F22BBEE076}"/>
              </a:ext>
            </a:extLst>
          </p:cNvPr>
          <p:cNvSpPr/>
          <p:nvPr/>
        </p:nvSpPr>
        <p:spPr>
          <a:xfrm>
            <a:off x="9807990" y="384278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098" name="Полилиния: фигура 2097">
            <a:extLst>
              <a:ext uri="{FF2B5EF4-FFF2-40B4-BE49-F238E27FC236}">
                <a16:creationId xmlns:a16="http://schemas.microsoft.com/office/drawing/2014/main" id="{59F85BBC-E5DF-2C98-68DA-AE6C87BB7ECA}"/>
              </a:ext>
            </a:extLst>
          </p:cNvPr>
          <p:cNvSpPr/>
          <p:nvPr/>
        </p:nvSpPr>
        <p:spPr>
          <a:xfrm>
            <a:off x="9807990" y="384278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099" name="Полилиния: фигура 2098">
            <a:extLst>
              <a:ext uri="{FF2B5EF4-FFF2-40B4-BE49-F238E27FC236}">
                <a16:creationId xmlns:a16="http://schemas.microsoft.com/office/drawing/2014/main" id="{2908901E-FCB5-85E3-4C6C-E1F97A25DE88}"/>
              </a:ext>
            </a:extLst>
          </p:cNvPr>
          <p:cNvSpPr/>
          <p:nvPr/>
        </p:nvSpPr>
        <p:spPr>
          <a:xfrm>
            <a:off x="9756746" y="3854307"/>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100" name="Полилиния: фигура 2099">
            <a:extLst>
              <a:ext uri="{FF2B5EF4-FFF2-40B4-BE49-F238E27FC236}">
                <a16:creationId xmlns:a16="http://schemas.microsoft.com/office/drawing/2014/main" id="{6AD51BEC-A079-AC20-E842-CC794B91EA17}"/>
              </a:ext>
            </a:extLst>
          </p:cNvPr>
          <p:cNvSpPr/>
          <p:nvPr/>
        </p:nvSpPr>
        <p:spPr>
          <a:xfrm>
            <a:off x="9756746" y="3854307"/>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101" name="Полилиния: фигура 2100">
            <a:extLst>
              <a:ext uri="{FF2B5EF4-FFF2-40B4-BE49-F238E27FC236}">
                <a16:creationId xmlns:a16="http://schemas.microsoft.com/office/drawing/2014/main" id="{1245CDB1-FBEF-10A6-49C4-CBD102FC6DE8}"/>
              </a:ext>
            </a:extLst>
          </p:cNvPr>
          <p:cNvSpPr/>
          <p:nvPr/>
        </p:nvSpPr>
        <p:spPr>
          <a:xfrm>
            <a:off x="9756746" y="3902789"/>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102" name="Полилиния: фигура 2101">
            <a:extLst>
              <a:ext uri="{FF2B5EF4-FFF2-40B4-BE49-F238E27FC236}">
                <a16:creationId xmlns:a16="http://schemas.microsoft.com/office/drawing/2014/main" id="{A8142F1F-2C45-D042-C069-9A264B100B9A}"/>
              </a:ext>
            </a:extLst>
          </p:cNvPr>
          <p:cNvSpPr/>
          <p:nvPr/>
        </p:nvSpPr>
        <p:spPr>
          <a:xfrm>
            <a:off x="9756746" y="3902789"/>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103" name="Полилиния: фигура 2102">
            <a:extLst>
              <a:ext uri="{FF2B5EF4-FFF2-40B4-BE49-F238E27FC236}">
                <a16:creationId xmlns:a16="http://schemas.microsoft.com/office/drawing/2014/main" id="{69F87335-4B41-D9E4-E028-ABC29E6326C9}"/>
              </a:ext>
            </a:extLst>
          </p:cNvPr>
          <p:cNvSpPr/>
          <p:nvPr/>
        </p:nvSpPr>
        <p:spPr>
          <a:xfrm>
            <a:off x="9675403" y="3894979"/>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104" name="Полилиния: фигура 2103">
            <a:extLst>
              <a:ext uri="{FF2B5EF4-FFF2-40B4-BE49-F238E27FC236}">
                <a16:creationId xmlns:a16="http://schemas.microsoft.com/office/drawing/2014/main" id="{ECACED03-476E-FFB3-FFF9-9ABD530759C3}"/>
              </a:ext>
            </a:extLst>
          </p:cNvPr>
          <p:cNvSpPr/>
          <p:nvPr/>
        </p:nvSpPr>
        <p:spPr>
          <a:xfrm>
            <a:off x="9675403" y="3894979"/>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105" name="Полилиния: фигура 2104">
            <a:extLst>
              <a:ext uri="{FF2B5EF4-FFF2-40B4-BE49-F238E27FC236}">
                <a16:creationId xmlns:a16="http://schemas.microsoft.com/office/drawing/2014/main" id="{2C653170-80EC-33F9-15B7-E2762A389193}"/>
              </a:ext>
            </a:extLst>
          </p:cNvPr>
          <p:cNvSpPr/>
          <p:nvPr/>
        </p:nvSpPr>
        <p:spPr>
          <a:xfrm>
            <a:off x="9675403" y="3923554"/>
            <a:ext cx="45529" cy="43910"/>
          </a:xfrm>
          <a:custGeom>
            <a:avLst/>
            <a:gdLst>
              <a:gd name="connsiteX0" fmla="*/ 45529 w 45529"/>
              <a:gd name="connsiteY0" fmla="*/ 0 h 43910"/>
              <a:gd name="connsiteX1" fmla="*/ 0 w 45529"/>
              <a:gd name="connsiteY1" fmla="*/ 26861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1"/>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106" name="Полилиния: фигура 2105">
            <a:extLst>
              <a:ext uri="{FF2B5EF4-FFF2-40B4-BE49-F238E27FC236}">
                <a16:creationId xmlns:a16="http://schemas.microsoft.com/office/drawing/2014/main" id="{447828AF-FB09-C232-9B17-C6E6AFE65735}"/>
              </a:ext>
            </a:extLst>
          </p:cNvPr>
          <p:cNvSpPr/>
          <p:nvPr/>
        </p:nvSpPr>
        <p:spPr>
          <a:xfrm>
            <a:off x="9675403" y="3923554"/>
            <a:ext cx="45529" cy="43910"/>
          </a:xfrm>
          <a:custGeom>
            <a:avLst/>
            <a:gdLst>
              <a:gd name="connsiteX0" fmla="*/ 0 w 45529"/>
              <a:gd name="connsiteY0" fmla="*/ 26861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29" y="17050"/>
                </a:lnTo>
                <a:lnTo>
                  <a:pt x="45529"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107" name="Полилиния: фигура 2106">
            <a:extLst>
              <a:ext uri="{FF2B5EF4-FFF2-40B4-BE49-F238E27FC236}">
                <a16:creationId xmlns:a16="http://schemas.microsoft.com/office/drawing/2014/main" id="{DC7AAB4D-3443-4DEB-0426-C3CAE944C63B}"/>
              </a:ext>
            </a:extLst>
          </p:cNvPr>
          <p:cNvSpPr/>
          <p:nvPr/>
        </p:nvSpPr>
        <p:spPr>
          <a:xfrm>
            <a:off x="9807990" y="3891645"/>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108" name="Полилиния: фигура 2107">
            <a:extLst>
              <a:ext uri="{FF2B5EF4-FFF2-40B4-BE49-F238E27FC236}">
                <a16:creationId xmlns:a16="http://schemas.microsoft.com/office/drawing/2014/main" id="{B7701519-678E-1B86-9607-29505BA81A49}"/>
              </a:ext>
            </a:extLst>
          </p:cNvPr>
          <p:cNvSpPr/>
          <p:nvPr/>
        </p:nvSpPr>
        <p:spPr>
          <a:xfrm>
            <a:off x="9807990" y="3891645"/>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109" name="Полилиния: фигура 2108">
            <a:extLst>
              <a:ext uri="{FF2B5EF4-FFF2-40B4-BE49-F238E27FC236}">
                <a16:creationId xmlns:a16="http://schemas.microsoft.com/office/drawing/2014/main" id="{89F9E353-AA24-BC77-F1BE-A2B2DB42707C}"/>
              </a:ext>
            </a:extLst>
          </p:cNvPr>
          <p:cNvSpPr/>
          <p:nvPr/>
        </p:nvSpPr>
        <p:spPr>
          <a:xfrm>
            <a:off x="9675403" y="3931840"/>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110" name="Полилиния: фигура 2109">
            <a:extLst>
              <a:ext uri="{FF2B5EF4-FFF2-40B4-BE49-F238E27FC236}">
                <a16:creationId xmlns:a16="http://schemas.microsoft.com/office/drawing/2014/main" id="{05C167B4-78F9-540F-2A4B-1CF384F3C508}"/>
              </a:ext>
            </a:extLst>
          </p:cNvPr>
          <p:cNvSpPr/>
          <p:nvPr/>
        </p:nvSpPr>
        <p:spPr>
          <a:xfrm>
            <a:off x="9675403" y="3931840"/>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111" name="Полилиния: фигура 2110">
            <a:extLst>
              <a:ext uri="{FF2B5EF4-FFF2-40B4-BE49-F238E27FC236}">
                <a16:creationId xmlns:a16="http://schemas.microsoft.com/office/drawing/2014/main" id="{876D8962-AE3C-3365-DE3C-1540BC21A392}"/>
              </a:ext>
            </a:extLst>
          </p:cNvPr>
          <p:cNvSpPr/>
          <p:nvPr/>
        </p:nvSpPr>
        <p:spPr>
          <a:xfrm>
            <a:off x="9756746" y="4154344"/>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112" name="Полилиния: фигура 2111">
            <a:extLst>
              <a:ext uri="{FF2B5EF4-FFF2-40B4-BE49-F238E27FC236}">
                <a16:creationId xmlns:a16="http://schemas.microsoft.com/office/drawing/2014/main" id="{835FD37D-F765-6590-0A6E-8464CBA5589D}"/>
              </a:ext>
            </a:extLst>
          </p:cNvPr>
          <p:cNvSpPr/>
          <p:nvPr/>
        </p:nvSpPr>
        <p:spPr>
          <a:xfrm>
            <a:off x="9756746" y="4154344"/>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113" name="Полилиния: фигура 2112">
            <a:extLst>
              <a:ext uri="{FF2B5EF4-FFF2-40B4-BE49-F238E27FC236}">
                <a16:creationId xmlns:a16="http://schemas.microsoft.com/office/drawing/2014/main" id="{23AD7B85-45B0-1C6A-63FE-175902A57BF8}"/>
              </a:ext>
            </a:extLst>
          </p:cNvPr>
          <p:cNvSpPr/>
          <p:nvPr/>
        </p:nvSpPr>
        <p:spPr>
          <a:xfrm>
            <a:off x="9675403" y="4175109"/>
            <a:ext cx="45529" cy="43910"/>
          </a:xfrm>
          <a:custGeom>
            <a:avLst/>
            <a:gdLst>
              <a:gd name="connsiteX0" fmla="*/ 45529 w 45529"/>
              <a:gd name="connsiteY0" fmla="*/ 0 h 43910"/>
              <a:gd name="connsiteX1" fmla="*/ 0 w 45529"/>
              <a:gd name="connsiteY1" fmla="*/ 26860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0"/>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114" name="Полилиния: фигура 2113">
            <a:extLst>
              <a:ext uri="{FF2B5EF4-FFF2-40B4-BE49-F238E27FC236}">
                <a16:creationId xmlns:a16="http://schemas.microsoft.com/office/drawing/2014/main" id="{62A92B0A-80BC-81F1-245B-F1A26241081C}"/>
              </a:ext>
            </a:extLst>
          </p:cNvPr>
          <p:cNvSpPr/>
          <p:nvPr/>
        </p:nvSpPr>
        <p:spPr>
          <a:xfrm>
            <a:off x="9675403" y="4175109"/>
            <a:ext cx="45529" cy="43910"/>
          </a:xfrm>
          <a:custGeom>
            <a:avLst/>
            <a:gdLst>
              <a:gd name="connsiteX0" fmla="*/ 0 w 45529"/>
              <a:gd name="connsiteY0" fmla="*/ 26860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29" y="17050"/>
                </a:lnTo>
                <a:lnTo>
                  <a:pt x="45529"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2115" name="Полилиния: фигура 2114">
            <a:extLst>
              <a:ext uri="{FF2B5EF4-FFF2-40B4-BE49-F238E27FC236}">
                <a16:creationId xmlns:a16="http://schemas.microsoft.com/office/drawing/2014/main" id="{2A5504BA-DA22-1A35-E265-321E3AA6DB75}"/>
              </a:ext>
            </a:extLst>
          </p:cNvPr>
          <p:cNvSpPr/>
          <p:nvPr/>
        </p:nvSpPr>
        <p:spPr>
          <a:xfrm>
            <a:off x="9807990" y="414329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116" name="Полилиния: фигура 2115">
            <a:extLst>
              <a:ext uri="{FF2B5EF4-FFF2-40B4-BE49-F238E27FC236}">
                <a16:creationId xmlns:a16="http://schemas.microsoft.com/office/drawing/2014/main" id="{BEBB0332-95E6-6AA6-84A1-53280D3FDBA0}"/>
              </a:ext>
            </a:extLst>
          </p:cNvPr>
          <p:cNvSpPr/>
          <p:nvPr/>
        </p:nvSpPr>
        <p:spPr>
          <a:xfrm>
            <a:off x="9807990" y="414329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117" name="Полилиния: фигура 2116">
            <a:extLst>
              <a:ext uri="{FF2B5EF4-FFF2-40B4-BE49-F238E27FC236}">
                <a16:creationId xmlns:a16="http://schemas.microsoft.com/office/drawing/2014/main" id="{A685F861-5F9D-8305-0C53-5945E82527B4}"/>
              </a:ext>
            </a:extLst>
          </p:cNvPr>
          <p:cNvSpPr/>
          <p:nvPr/>
        </p:nvSpPr>
        <p:spPr>
          <a:xfrm>
            <a:off x="9675403" y="4183396"/>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118" name="Полилиния: фигура 2117">
            <a:extLst>
              <a:ext uri="{FF2B5EF4-FFF2-40B4-BE49-F238E27FC236}">
                <a16:creationId xmlns:a16="http://schemas.microsoft.com/office/drawing/2014/main" id="{3AFF7DDE-47A5-2300-6D0F-60CBC3BADFF4}"/>
              </a:ext>
            </a:extLst>
          </p:cNvPr>
          <p:cNvSpPr/>
          <p:nvPr/>
        </p:nvSpPr>
        <p:spPr>
          <a:xfrm>
            <a:off x="9675403" y="4183396"/>
            <a:ext cx="74104" cy="60674"/>
          </a:xfrm>
          <a:custGeom>
            <a:avLst/>
            <a:gdLst>
              <a:gd name="connsiteX0" fmla="*/ 0 w 74104"/>
              <a:gd name="connsiteY0" fmla="*/ 43624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7050"/>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119" name="Полилиния: фигура 2118">
            <a:extLst>
              <a:ext uri="{FF2B5EF4-FFF2-40B4-BE49-F238E27FC236}">
                <a16:creationId xmlns:a16="http://schemas.microsoft.com/office/drawing/2014/main" id="{466CA517-9D7F-79B0-ACA3-44320DE1655D}"/>
              </a:ext>
            </a:extLst>
          </p:cNvPr>
          <p:cNvSpPr/>
          <p:nvPr/>
        </p:nvSpPr>
        <p:spPr>
          <a:xfrm>
            <a:off x="9463852" y="3773630"/>
            <a:ext cx="154590" cy="100107"/>
          </a:xfrm>
          <a:custGeom>
            <a:avLst/>
            <a:gdLst>
              <a:gd name="connsiteX0" fmla="*/ 154591 w 154590"/>
              <a:gd name="connsiteY0" fmla="*/ 89725 h 100107"/>
              <a:gd name="connsiteX1" fmla="*/ 0 w 154590"/>
              <a:gd name="connsiteY1" fmla="*/ 0 h 100107"/>
              <a:gd name="connsiteX2" fmla="*/ 0 w 154590"/>
              <a:gd name="connsiteY2" fmla="*/ 10287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287"/>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2120" name="Полилиния: фигура 2119">
            <a:extLst>
              <a:ext uri="{FF2B5EF4-FFF2-40B4-BE49-F238E27FC236}">
                <a16:creationId xmlns:a16="http://schemas.microsoft.com/office/drawing/2014/main" id="{D1DF8BC8-14E9-D774-0A49-0136F90D4D78}"/>
              </a:ext>
            </a:extLst>
          </p:cNvPr>
          <p:cNvSpPr/>
          <p:nvPr/>
        </p:nvSpPr>
        <p:spPr>
          <a:xfrm>
            <a:off x="9463852" y="3773630"/>
            <a:ext cx="154590" cy="100107"/>
          </a:xfrm>
          <a:custGeom>
            <a:avLst/>
            <a:gdLst>
              <a:gd name="connsiteX0" fmla="*/ 0 w 154590"/>
              <a:gd name="connsiteY0" fmla="*/ 0 h 100107"/>
              <a:gd name="connsiteX1" fmla="*/ 0 w 154590"/>
              <a:gd name="connsiteY1" fmla="*/ 10287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287"/>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21" name="Полилиния: фигура 2120">
            <a:extLst>
              <a:ext uri="{FF2B5EF4-FFF2-40B4-BE49-F238E27FC236}">
                <a16:creationId xmlns:a16="http://schemas.microsoft.com/office/drawing/2014/main" id="{5479FE8F-5F4E-549B-82D9-336E7785A837}"/>
              </a:ext>
            </a:extLst>
          </p:cNvPr>
          <p:cNvSpPr/>
          <p:nvPr/>
        </p:nvSpPr>
        <p:spPr>
          <a:xfrm>
            <a:off x="9463852" y="3809634"/>
            <a:ext cx="154590" cy="100107"/>
          </a:xfrm>
          <a:custGeom>
            <a:avLst/>
            <a:gdLst>
              <a:gd name="connsiteX0" fmla="*/ 154591 w 154590"/>
              <a:gd name="connsiteY0" fmla="*/ 89725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382"/>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2122" name="Полилиния: фигура 2121">
            <a:extLst>
              <a:ext uri="{FF2B5EF4-FFF2-40B4-BE49-F238E27FC236}">
                <a16:creationId xmlns:a16="http://schemas.microsoft.com/office/drawing/2014/main" id="{EB9DB421-D2BB-236F-4529-CDED931C81C2}"/>
              </a:ext>
            </a:extLst>
          </p:cNvPr>
          <p:cNvSpPr/>
          <p:nvPr/>
        </p:nvSpPr>
        <p:spPr>
          <a:xfrm>
            <a:off x="9463852" y="3809634"/>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23" name="Полилиния: фигура 2122">
            <a:extLst>
              <a:ext uri="{FF2B5EF4-FFF2-40B4-BE49-F238E27FC236}">
                <a16:creationId xmlns:a16="http://schemas.microsoft.com/office/drawing/2014/main" id="{A97A6668-A317-C8DA-185A-7FBF6F4F4675}"/>
              </a:ext>
            </a:extLst>
          </p:cNvPr>
          <p:cNvSpPr/>
          <p:nvPr/>
        </p:nvSpPr>
        <p:spPr>
          <a:xfrm>
            <a:off x="9463852" y="3897931"/>
            <a:ext cx="154590" cy="100107"/>
          </a:xfrm>
          <a:custGeom>
            <a:avLst/>
            <a:gdLst>
              <a:gd name="connsiteX0" fmla="*/ 154591 w 154590"/>
              <a:gd name="connsiteY0" fmla="*/ 89725 h 100107"/>
              <a:gd name="connsiteX1" fmla="*/ 0 w 154590"/>
              <a:gd name="connsiteY1" fmla="*/ 0 h 100107"/>
              <a:gd name="connsiteX2" fmla="*/ 0 w 154590"/>
              <a:gd name="connsiteY2" fmla="*/ 10287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287"/>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2124" name="Полилиния: фигура 2123">
            <a:extLst>
              <a:ext uri="{FF2B5EF4-FFF2-40B4-BE49-F238E27FC236}">
                <a16:creationId xmlns:a16="http://schemas.microsoft.com/office/drawing/2014/main" id="{2A91E49F-026E-5BAC-79D8-5DABA439CA06}"/>
              </a:ext>
            </a:extLst>
          </p:cNvPr>
          <p:cNvSpPr/>
          <p:nvPr/>
        </p:nvSpPr>
        <p:spPr>
          <a:xfrm>
            <a:off x="9463852" y="3897931"/>
            <a:ext cx="154590" cy="100107"/>
          </a:xfrm>
          <a:custGeom>
            <a:avLst/>
            <a:gdLst>
              <a:gd name="connsiteX0" fmla="*/ 0 w 154590"/>
              <a:gd name="connsiteY0" fmla="*/ 0 h 100107"/>
              <a:gd name="connsiteX1" fmla="*/ 0 w 154590"/>
              <a:gd name="connsiteY1" fmla="*/ 10287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287"/>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25" name="Полилиния: фигура 2124">
            <a:extLst>
              <a:ext uri="{FF2B5EF4-FFF2-40B4-BE49-F238E27FC236}">
                <a16:creationId xmlns:a16="http://schemas.microsoft.com/office/drawing/2014/main" id="{EF29D91E-4417-F44E-EFAD-ACC20FAD79E8}"/>
              </a:ext>
            </a:extLst>
          </p:cNvPr>
          <p:cNvSpPr/>
          <p:nvPr/>
        </p:nvSpPr>
        <p:spPr>
          <a:xfrm>
            <a:off x="9463852" y="3952129"/>
            <a:ext cx="154590" cy="100107"/>
          </a:xfrm>
          <a:custGeom>
            <a:avLst/>
            <a:gdLst>
              <a:gd name="connsiteX0" fmla="*/ 154591 w 154590"/>
              <a:gd name="connsiteY0" fmla="*/ 89725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382"/>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2126" name="Полилиния: фигура 2125">
            <a:extLst>
              <a:ext uri="{FF2B5EF4-FFF2-40B4-BE49-F238E27FC236}">
                <a16:creationId xmlns:a16="http://schemas.microsoft.com/office/drawing/2014/main" id="{7623C172-D23D-6BA7-97A5-630A986C752C}"/>
              </a:ext>
            </a:extLst>
          </p:cNvPr>
          <p:cNvSpPr/>
          <p:nvPr/>
        </p:nvSpPr>
        <p:spPr>
          <a:xfrm>
            <a:off x="9463852" y="3952129"/>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27" name="Полилиния: фигура 2126">
            <a:extLst>
              <a:ext uri="{FF2B5EF4-FFF2-40B4-BE49-F238E27FC236}">
                <a16:creationId xmlns:a16="http://schemas.microsoft.com/office/drawing/2014/main" id="{97DE851F-D3B8-86D5-7625-8C557F1A2F71}"/>
              </a:ext>
            </a:extLst>
          </p:cNvPr>
          <p:cNvSpPr/>
          <p:nvPr/>
        </p:nvSpPr>
        <p:spPr>
          <a:xfrm>
            <a:off x="9463852" y="3986228"/>
            <a:ext cx="154590" cy="100012"/>
          </a:xfrm>
          <a:custGeom>
            <a:avLst/>
            <a:gdLst>
              <a:gd name="connsiteX0" fmla="*/ 154591 w 154590"/>
              <a:gd name="connsiteY0" fmla="*/ 89726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6"/>
                </a:moveTo>
                <a:lnTo>
                  <a:pt x="0" y="0"/>
                </a:lnTo>
                <a:lnTo>
                  <a:pt x="0" y="10287"/>
                </a:lnTo>
                <a:lnTo>
                  <a:pt x="154591" y="100013"/>
                </a:lnTo>
                <a:lnTo>
                  <a:pt x="154591" y="89726"/>
                </a:lnTo>
                <a:close/>
              </a:path>
            </a:pathLst>
          </a:custGeom>
          <a:solidFill>
            <a:srgbClr val="98A4E0"/>
          </a:solidFill>
          <a:ln w="9525" cap="flat">
            <a:noFill/>
            <a:prstDash val="solid"/>
            <a:miter/>
          </a:ln>
        </p:spPr>
        <p:txBody>
          <a:bodyPr rtlCol="0" anchor="ctr"/>
          <a:lstStyle/>
          <a:p>
            <a:endParaRPr lang="ru-RU"/>
          </a:p>
        </p:txBody>
      </p:sp>
      <p:sp>
        <p:nvSpPr>
          <p:cNvPr id="2128" name="Полилиния: фигура 2127">
            <a:extLst>
              <a:ext uri="{FF2B5EF4-FFF2-40B4-BE49-F238E27FC236}">
                <a16:creationId xmlns:a16="http://schemas.microsoft.com/office/drawing/2014/main" id="{9943626B-4E4A-BE58-B705-61DFF5D94965}"/>
              </a:ext>
            </a:extLst>
          </p:cNvPr>
          <p:cNvSpPr/>
          <p:nvPr/>
        </p:nvSpPr>
        <p:spPr>
          <a:xfrm>
            <a:off x="9463852" y="3986228"/>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6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29" name="Полилиния: фигура 2128">
            <a:extLst>
              <a:ext uri="{FF2B5EF4-FFF2-40B4-BE49-F238E27FC236}">
                <a16:creationId xmlns:a16="http://schemas.microsoft.com/office/drawing/2014/main" id="{5BEB108C-5493-B7CA-85EE-2F8E59AB3E47}"/>
              </a:ext>
            </a:extLst>
          </p:cNvPr>
          <p:cNvSpPr/>
          <p:nvPr/>
        </p:nvSpPr>
        <p:spPr>
          <a:xfrm>
            <a:off x="9463852" y="4074430"/>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2130" name="Полилиния: фигура 2129">
            <a:extLst>
              <a:ext uri="{FF2B5EF4-FFF2-40B4-BE49-F238E27FC236}">
                <a16:creationId xmlns:a16="http://schemas.microsoft.com/office/drawing/2014/main" id="{B8AE6CE7-711B-83A9-6882-17B3F0305F27}"/>
              </a:ext>
            </a:extLst>
          </p:cNvPr>
          <p:cNvSpPr/>
          <p:nvPr/>
        </p:nvSpPr>
        <p:spPr>
          <a:xfrm>
            <a:off x="9463852" y="4074430"/>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31" name="Полилиния: фигура 2130">
            <a:extLst>
              <a:ext uri="{FF2B5EF4-FFF2-40B4-BE49-F238E27FC236}">
                <a16:creationId xmlns:a16="http://schemas.microsoft.com/office/drawing/2014/main" id="{CB0DE3AD-942F-D680-DC5D-D44E151CC495}"/>
              </a:ext>
            </a:extLst>
          </p:cNvPr>
          <p:cNvSpPr/>
          <p:nvPr/>
        </p:nvSpPr>
        <p:spPr>
          <a:xfrm>
            <a:off x="9463852" y="4125388"/>
            <a:ext cx="154590" cy="100012"/>
          </a:xfrm>
          <a:custGeom>
            <a:avLst/>
            <a:gdLst>
              <a:gd name="connsiteX0" fmla="*/ 154591 w 154590"/>
              <a:gd name="connsiteY0" fmla="*/ 89725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5"/>
                </a:moveTo>
                <a:lnTo>
                  <a:pt x="0" y="0"/>
                </a:lnTo>
                <a:lnTo>
                  <a:pt x="0" y="10287"/>
                </a:lnTo>
                <a:lnTo>
                  <a:pt x="154591" y="100013"/>
                </a:lnTo>
                <a:lnTo>
                  <a:pt x="154591" y="89725"/>
                </a:lnTo>
                <a:close/>
              </a:path>
            </a:pathLst>
          </a:custGeom>
          <a:solidFill>
            <a:srgbClr val="98A4E0"/>
          </a:solidFill>
          <a:ln w="9525" cap="flat">
            <a:noFill/>
            <a:prstDash val="solid"/>
            <a:miter/>
          </a:ln>
        </p:spPr>
        <p:txBody>
          <a:bodyPr rtlCol="0" anchor="ctr"/>
          <a:lstStyle/>
          <a:p>
            <a:endParaRPr lang="ru-RU"/>
          </a:p>
        </p:txBody>
      </p:sp>
      <p:sp>
        <p:nvSpPr>
          <p:cNvPr id="2132" name="Полилиния: фигура 2131">
            <a:extLst>
              <a:ext uri="{FF2B5EF4-FFF2-40B4-BE49-F238E27FC236}">
                <a16:creationId xmlns:a16="http://schemas.microsoft.com/office/drawing/2014/main" id="{8E6295AA-DD0A-F5B6-6EAA-EE50DDCC4272}"/>
              </a:ext>
            </a:extLst>
          </p:cNvPr>
          <p:cNvSpPr/>
          <p:nvPr/>
        </p:nvSpPr>
        <p:spPr>
          <a:xfrm>
            <a:off x="9463852" y="4125388"/>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5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133" name="Полилиния: фигура 2132">
            <a:extLst>
              <a:ext uri="{FF2B5EF4-FFF2-40B4-BE49-F238E27FC236}">
                <a16:creationId xmlns:a16="http://schemas.microsoft.com/office/drawing/2014/main" id="{3BF2AC18-66A8-F43D-27A2-399B6A19B6A9}"/>
              </a:ext>
            </a:extLst>
          </p:cNvPr>
          <p:cNvSpPr/>
          <p:nvPr/>
        </p:nvSpPr>
        <p:spPr>
          <a:xfrm>
            <a:off x="9475187" y="3565414"/>
            <a:ext cx="339089" cy="213074"/>
          </a:xfrm>
          <a:custGeom>
            <a:avLst/>
            <a:gdLst>
              <a:gd name="connsiteX0" fmla="*/ 336614 w 339089"/>
              <a:gd name="connsiteY0" fmla="*/ 103537 h 213074"/>
              <a:gd name="connsiteX1" fmla="*/ 336995 w 339089"/>
              <a:gd name="connsiteY1" fmla="*/ 103156 h 213074"/>
              <a:gd name="connsiteX2" fmla="*/ 336614 w 339089"/>
              <a:gd name="connsiteY2" fmla="*/ 103537 h 213074"/>
              <a:gd name="connsiteX3" fmla="*/ 335756 w 339089"/>
              <a:gd name="connsiteY3" fmla="*/ 104203 h 213074"/>
              <a:gd name="connsiteX4" fmla="*/ 336042 w 339089"/>
              <a:gd name="connsiteY4" fmla="*/ 104013 h 213074"/>
              <a:gd name="connsiteX5" fmla="*/ 335756 w 339089"/>
              <a:gd name="connsiteY5" fmla="*/ 104203 h 213074"/>
              <a:gd name="connsiteX6" fmla="*/ 338042 w 339089"/>
              <a:gd name="connsiteY6" fmla="*/ 102013 h 213074"/>
              <a:gd name="connsiteX7" fmla="*/ 338233 w 339089"/>
              <a:gd name="connsiteY7" fmla="*/ 101632 h 213074"/>
              <a:gd name="connsiteX8" fmla="*/ 338042 w 339089"/>
              <a:gd name="connsiteY8" fmla="*/ 102013 h 213074"/>
              <a:gd name="connsiteX9" fmla="*/ 337375 w 339089"/>
              <a:gd name="connsiteY9" fmla="*/ 102775 h 213074"/>
              <a:gd name="connsiteX10" fmla="*/ 337661 w 339089"/>
              <a:gd name="connsiteY10" fmla="*/ 102394 h 213074"/>
              <a:gd name="connsiteX11" fmla="*/ 337375 w 339089"/>
              <a:gd name="connsiteY11" fmla="*/ 102775 h 213074"/>
              <a:gd name="connsiteX12" fmla="*/ 338804 w 339089"/>
              <a:gd name="connsiteY12" fmla="*/ 100393 h 213074"/>
              <a:gd name="connsiteX13" fmla="*/ 338900 w 339089"/>
              <a:gd name="connsiteY13" fmla="*/ 100012 h 213074"/>
              <a:gd name="connsiteX14" fmla="*/ 338804 w 339089"/>
              <a:gd name="connsiteY14" fmla="*/ 100393 h 213074"/>
              <a:gd name="connsiteX15" fmla="*/ 338995 w 339089"/>
              <a:gd name="connsiteY15" fmla="*/ 99536 h 213074"/>
              <a:gd name="connsiteX16" fmla="*/ 339090 w 339089"/>
              <a:gd name="connsiteY16" fmla="*/ 99155 h 213074"/>
              <a:gd name="connsiteX17" fmla="*/ 338995 w 339089"/>
              <a:gd name="connsiteY17" fmla="*/ 99536 h 213074"/>
              <a:gd name="connsiteX18" fmla="*/ 338518 w 339089"/>
              <a:gd name="connsiteY18" fmla="*/ 101155 h 213074"/>
              <a:gd name="connsiteX19" fmla="*/ 338614 w 339089"/>
              <a:gd name="connsiteY19" fmla="*/ 100870 h 213074"/>
              <a:gd name="connsiteX20" fmla="*/ 338518 w 339089"/>
              <a:gd name="connsiteY20" fmla="*/ 101155 h 213074"/>
              <a:gd name="connsiteX21" fmla="*/ 571 w 339089"/>
              <a:gd name="connsiteY21" fmla="*/ 100679 h 213074"/>
              <a:gd name="connsiteX22" fmla="*/ 667 w 339089"/>
              <a:gd name="connsiteY22" fmla="*/ 100870 h 213074"/>
              <a:gd name="connsiteX23" fmla="*/ 571 w 339089"/>
              <a:gd name="connsiteY23" fmla="*/ 100679 h 213074"/>
              <a:gd name="connsiteX24" fmla="*/ 2953 w 339089"/>
              <a:gd name="connsiteY24" fmla="*/ 103822 h 213074"/>
              <a:gd name="connsiteX25" fmla="*/ 3143 w 339089"/>
              <a:gd name="connsiteY25" fmla="*/ 104013 h 213074"/>
              <a:gd name="connsiteX26" fmla="*/ 2953 w 339089"/>
              <a:gd name="connsiteY26" fmla="*/ 103822 h 213074"/>
              <a:gd name="connsiteX27" fmla="*/ 2000 w 339089"/>
              <a:gd name="connsiteY27" fmla="*/ 102870 h 213074"/>
              <a:gd name="connsiteX28" fmla="*/ 2191 w 339089"/>
              <a:gd name="connsiteY28" fmla="*/ 103156 h 213074"/>
              <a:gd name="connsiteX29" fmla="*/ 2000 w 339089"/>
              <a:gd name="connsiteY29" fmla="*/ 102870 h 213074"/>
              <a:gd name="connsiteX30" fmla="*/ 286 w 339089"/>
              <a:gd name="connsiteY30" fmla="*/ 99727 h 213074"/>
              <a:gd name="connsiteX31" fmla="*/ 381 w 339089"/>
              <a:gd name="connsiteY31" fmla="*/ 100012 h 213074"/>
              <a:gd name="connsiteX32" fmla="*/ 286 w 339089"/>
              <a:gd name="connsiteY32" fmla="*/ 99727 h 213074"/>
              <a:gd name="connsiteX33" fmla="*/ 191 w 339089"/>
              <a:gd name="connsiteY33" fmla="*/ 98870 h 213074"/>
              <a:gd name="connsiteX34" fmla="*/ 191 w 339089"/>
              <a:gd name="connsiteY34" fmla="*/ 98774 h 213074"/>
              <a:gd name="connsiteX35" fmla="*/ 0 w 339089"/>
              <a:gd name="connsiteY35" fmla="*/ 114300 h 213074"/>
              <a:gd name="connsiteX36" fmla="*/ 95 w 339089"/>
              <a:gd name="connsiteY36" fmla="*/ 115253 h 213074"/>
              <a:gd name="connsiteX37" fmla="*/ 95 w 339089"/>
              <a:gd name="connsiteY37" fmla="*/ 115538 h 213074"/>
              <a:gd name="connsiteX38" fmla="*/ 286 w 339089"/>
              <a:gd name="connsiteY38" fmla="*/ 116205 h 213074"/>
              <a:gd name="connsiteX39" fmla="*/ 381 w 339089"/>
              <a:gd name="connsiteY39" fmla="*/ 116395 h 213074"/>
              <a:gd name="connsiteX40" fmla="*/ 476 w 339089"/>
              <a:gd name="connsiteY40" fmla="*/ 116491 h 213074"/>
              <a:gd name="connsiteX41" fmla="*/ 858 w 339089"/>
              <a:gd name="connsiteY41" fmla="*/ 117348 h 213074"/>
              <a:gd name="connsiteX42" fmla="*/ 1048 w 339089"/>
              <a:gd name="connsiteY42" fmla="*/ 117538 h 213074"/>
              <a:gd name="connsiteX43" fmla="*/ 1714 w 339089"/>
              <a:gd name="connsiteY43" fmla="*/ 118396 h 213074"/>
              <a:gd name="connsiteX44" fmla="*/ 2000 w 339089"/>
              <a:gd name="connsiteY44" fmla="*/ 118682 h 213074"/>
              <a:gd name="connsiteX45" fmla="*/ 2762 w 339089"/>
              <a:gd name="connsiteY45" fmla="*/ 119348 h 213074"/>
              <a:gd name="connsiteX46" fmla="*/ 3048 w 339089"/>
              <a:gd name="connsiteY46" fmla="*/ 119539 h 213074"/>
              <a:gd name="connsiteX47" fmla="*/ 4286 w 339089"/>
              <a:gd name="connsiteY47" fmla="*/ 120396 h 213074"/>
              <a:gd name="connsiteX48" fmla="*/ 158401 w 339089"/>
              <a:gd name="connsiteY48" fmla="*/ 210503 h 213074"/>
              <a:gd name="connsiteX49" fmla="*/ 160782 w 339089"/>
              <a:gd name="connsiteY49" fmla="*/ 211645 h 213074"/>
              <a:gd name="connsiteX50" fmla="*/ 161640 w 339089"/>
              <a:gd name="connsiteY50" fmla="*/ 211931 h 213074"/>
              <a:gd name="connsiteX51" fmla="*/ 163354 w 339089"/>
              <a:gd name="connsiteY51" fmla="*/ 212408 h 213074"/>
              <a:gd name="connsiteX52" fmla="*/ 164497 w 339089"/>
              <a:gd name="connsiteY52" fmla="*/ 212598 h 213074"/>
              <a:gd name="connsiteX53" fmla="*/ 166116 w 339089"/>
              <a:gd name="connsiteY53" fmla="*/ 212884 h 213074"/>
              <a:gd name="connsiteX54" fmla="*/ 167354 w 339089"/>
              <a:gd name="connsiteY54" fmla="*/ 212979 h 213074"/>
              <a:gd name="connsiteX55" fmla="*/ 168973 w 339089"/>
              <a:gd name="connsiteY55" fmla="*/ 212979 h 213074"/>
              <a:gd name="connsiteX56" fmla="*/ 169164 w 339089"/>
              <a:gd name="connsiteY56" fmla="*/ 213074 h 213074"/>
              <a:gd name="connsiteX57" fmla="*/ 170593 w 339089"/>
              <a:gd name="connsiteY57" fmla="*/ 212979 h 213074"/>
              <a:gd name="connsiteX58" fmla="*/ 171831 w 339089"/>
              <a:gd name="connsiteY58" fmla="*/ 212884 h 213074"/>
              <a:gd name="connsiteX59" fmla="*/ 173450 w 339089"/>
              <a:gd name="connsiteY59" fmla="*/ 212598 h 213074"/>
              <a:gd name="connsiteX60" fmla="*/ 174498 w 339089"/>
              <a:gd name="connsiteY60" fmla="*/ 212408 h 213074"/>
              <a:gd name="connsiteX61" fmla="*/ 176213 w 339089"/>
              <a:gd name="connsiteY61" fmla="*/ 211836 h 213074"/>
              <a:gd name="connsiteX62" fmla="*/ 177070 w 339089"/>
              <a:gd name="connsiteY62" fmla="*/ 211645 h 213074"/>
              <a:gd name="connsiteX63" fmla="*/ 179356 w 339089"/>
              <a:gd name="connsiteY63" fmla="*/ 210503 h 213074"/>
              <a:gd name="connsiteX64" fmla="*/ 334518 w 339089"/>
              <a:gd name="connsiteY64" fmla="*/ 120396 h 213074"/>
              <a:gd name="connsiteX65" fmla="*/ 338900 w 339089"/>
              <a:gd name="connsiteY65" fmla="*/ 114205 h 213074"/>
              <a:gd name="connsiteX66" fmla="*/ 339090 w 339089"/>
              <a:gd name="connsiteY66" fmla="*/ 98679 h 213074"/>
              <a:gd name="connsiteX67" fmla="*/ 334804 w 339089"/>
              <a:gd name="connsiteY67" fmla="*/ 92678 h 213074"/>
              <a:gd name="connsiteX68" fmla="*/ 180690 w 339089"/>
              <a:gd name="connsiteY68" fmla="*/ 2572 h 213074"/>
              <a:gd name="connsiteX69" fmla="*/ 159734 w 339089"/>
              <a:gd name="connsiteY69" fmla="*/ 2572 h 213074"/>
              <a:gd name="connsiteX70" fmla="*/ 4572 w 339089"/>
              <a:gd name="connsiteY70" fmla="*/ 92678 h 213074"/>
              <a:gd name="connsiteX71" fmla="*/ 191 w 339089"/>
              <a:gd name="connsiteY71" fmla="*/ 98870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089" h="213074">
                <a:moveTo>
                  <a:pt x="336614" y="103537"/>
                </a:moveTo>
                <a:lnTo>
                  <a:pt x="336995" y="103156"/>
                </a:lnTo>
                <a:lnTo>
                  <a:pt x="336614" y="103537"/>
                </a:lnTo>
                <a:close/>
                <a:moveTo>
                  <a:pt x="335756" y="104203"/>
                </a:moveTo>
                <a:lnTo>
                  <a:pt x="336042" y="104013"/>
                </a:lnTo>
                <a:lnTo>
                  <a:pt x="335756" y="104203"/>
                </a:lnTo>
                <a:close/>
                <a:moveTo>
                  <a:pt x="338042" y="102013"/>
                </a:moveTo>
                <a:lnTo>
                  <a:pt x="338233" y="101632"/>
                </a:lnTo>
                <a:lnTo>
                  <a:pt x="338042" y="102013"/>
                </a:lnTo>
                <a:close/>
                <a:moveTo>
                  <a:pt x="337375" y="102775"/>
                </a:moveTo>
                <a:lnTo>
                  <a:pt x="337661" y="102394"/>
                </a:lnTo>
                <a:lnTo>
                  <a:pt x="337375" y="102775"/>
                </a:lnTo>
                <a:close/>
                <a:moveTo>
                  <a:pt x="338804" y="100393"/>
                </a:moveTo>
                <a:lnTo>
                  <a:pt x="338900" y="100012"/>
                </a:lnTo>
                <a:lnTo>
                  <a:pt x="338804" y="100393"/>
                </a:lnTo>
                <a:close/>
                <a:moveTo>
                  <a:pt x="338995" y="99536"/>
                </a:moveTo>
                <a:lnTo>
                  <a:pt x="339090" y="99155"/>
                </a:lnTo>
                <a:lnTo>
                  <a:pt x="338995" y="99536"/>
                </a:lnTo>
                <a:close/>
                <a:moveTo>
                  <a:pt x="338518" y="101155"/>
                </a:moveTo>
                <a:lnTo>
                  <a:pt x="338614" y="100870"/>
                </a:lnTo>
                <a:lnTo>
                  <a:pt x="338518" y="101155"/>
                </a:lnTo>
                <a:close/>
                <a:moveTo>
                  <a:pt x="571" y="100679"/>
                </a:moveTo>
                <a:lnTo>
                  <a:pt x="667" y="100870"/>
                </a:lnTo>
                <a:lnTo>
                  <a:pt x="571" y="100679"/>
                </a:lnTo>
                <a:close/>
                <a:moveTo>
                  <a:pt x="2953" y="103822"/>
                </a:moveTo>
                <a:lnTo>
                  <a:pt x="3143" y="104013"/>
                </a:lnTo>
                <a:lnTo>
                  <a:pt x="2953" y="103822"/>
                </a:lnTo>
                <a:close/>
                <a:moveTo>
                  <a:pt x="2000" y="102870"/>
                </a:moveTo>
                <a:lnTo>
                  <a:pt x="2191" y="103156"/>
                </a:lnTo>
                <a:lnTo>
                  <a:pt x="2000" y="102870"/>
                </a:lnTo>
                <a:close/>
                <a:moveTo>
                  <a:pt x="286" y="99727"/>
                </a:moveTo>
                <a:lnTo>
                  <a:pt x="381" y="100012"/>
                </a:lnTo>
                <a:lnTo>
                  <a:pt x="286" y="99727"/>
                </a:lnTo>
                <a:close/>
                <a:moveTo>
                  <a:pt x="191" y="98870"/>
                </a:moveTo>
                <a:lnTo>
                  <a:pt x="191" y="98774"/>
                </a:lnTo>
                <a:lnTo>
                  <a:pt x="0" y="114300"/>
                </a:lnTo>
                <a:lnTo>
                  <a:pt x="95" y="115253"/>
                </a:lnTo>
                <a:lnTo>
                  <a:pt x="95" y="115538"/>
                </a:lnTo>
                <a:lnTo>
                  <a:pt x="286" y="116205"/>
                </a:lnTo>
                <a:lnTo>
                  <a:pt x="381" y="116395"/>
                </a:lnTo>
                <a:lnTo>
                  <a:pt x="476" y="116491"/>
                </a:lnTo>
                <a:lnTo>
                  <a:pt x="858" y="117348"/>
                </a:lnTo>
                <a:lnTo>
                  <a:pt x="1048" y="117538"/>
                </a:lnTo>
                <a:lnTo>
                  <a:pt x="1714" y="118396"/>
                </a:lnTo>
                <a:lnTo>
                  <a:pt x="2000" y="118682"/>
                </a:lnTo>
                <a:lnTo>
                  <a:pt x="2762" y="119348"/>
                </a:lnTo>
                <a:lnTo>
                  <a:pt x="3048" y="119539"/>
                </a:lnTo>
                <a:cubicBezTo>
                  <a:pt x="3429" y="119824"/>
                  <a:pt x="3810" y="120110"/>
                  <a:pt x="4286" y="120396"/>
                </a:cubicBezTo>
                <a:lnTo>
                  <a:pt x="158401" y="210503"/>
                </a:lnTo>
                <a:cubicBezTo>
                  <a:pt x="159163" y="210883"/>
                  <a:pt x="159925" y="211264"/>
                  <a:pt x="160782" y="211645"/>
                </a:cubicBezTo>
                <a:lnTo>
                  <a:pt x="161640" y="211931"/>
                </a:lnTo>
                <a:cubicBezTo>
                  <a:pt x="162211" y="212122"/>
                  <a:pt x="162783" y="212312"/>
                  <a:pt x="163354" y="212408"/>
                </a:cubicBezTo>
                <a:lnTo>
                  <a:pt x="164497" y="212598"/>
                </a:lnTo>
                <a:cubicBezTo>
                  <a:pt x="165068" y="212693"/>
                  <a:pt x="165545" y="212788"/>
                  <a:pt x="166116" y="212884"/>
                </a:cubicBezTo>
                <a:lnTo>
                  <a:pt x="167354" y="212979"/>
                </a:lnTo>
                <a:cubicBezTo>
                  <a:pt x="167926" y="212979"/>
                  <a:pt x="168497" y="213074"/>
                  <a:pt x="168973" y="212979"/>
                </a:cubicBezTo>
                <a:lnTo>
                  <a:pt x="169164" y="213074"/>
                </a:lnTo>
                <a:cubicBezTo>
                  <a:pt x="169640" y="212979"/>
                  <a:pt x="170116" y="212979"/>
                  <a:pt x="170593" y="212979"/>
                </a:cubicBezTo>
                <a:lnTo>
                  <a:pt x="171831" y="212884"/>
                </a:lnTo>
                <a:cubicBezTo>
                  <a:pt x="172308" y="212788"/>
                  <a:pt x="172879" y="212693"/>
                  <a:pt x="173450" y="212598"/>
                </a:cubicBezTo>
                <a:lnTo>
                  <a:pt x="174498" y="212408"/>
                </a:lnTo>
                <a:cubicBezTo>
                  <a:pt x="175070" y="212217"/>
                  <a:pt x="175641" y="212026"/>
                  <a:pt x="176213" y="211836"/>
                </a:cubicBezTo>
                <a:lnTo>
                  <a:pt x="177070" y="211645"/>
                </a:lnTo>
                <a:cubicBezTo>
                  <a:pt x="177832" y="211264"/>
                  <a:pt x="178689" y="210883"/>
                  <a:pt x="179356" y="210503"/>
                </a:cubicBezTo>
                <a:lnTo>
                  <a:pt x="334518" y="120396"/>
                </a:lnTo>
                <a:cubicBezTo>
                  <a:pt x="337471" y="118682"/>
                  <a:pt x="338900" y="116491"/>
                  <a:pt x="338900" y="114205"/>
                </a:cubicBezTo>
                <a:lnTo>
                  <a:pt x="339090" y="98679"/>
                </a:lnTo>
                <a:cubicBezTo>
                  <a:pt x="339090" y="96488"/>
                  <a:pt x="337661" y="94297"/>
                  <a:pt x="334804" y="92678"/>
                </a:cubicBezTo>
                <a:lnTo>
                  <a:pt x="180690" y="2572"/>
                </a:lnTo>
                <a:cubicBezTo>
                  <a:pt x="174879" y="-857"/>
                  <a:pt x="165545" y="-857"/>
                  <a:pt x="159734" y="2572"/>
                </a:cubicBezTo>
                <a:lnTo>
                  <a:pt x="4572" y="92678"/>
                </a:lnTo>
                <a:cubicBezTo>
                  <a:pt x="1619" y="94393"/>
                  <a:pt x="95" y="96679"/>
                  <a:pt x="191" y="98870"/>
                </a:cubicBezTo>
                <a:close/>
              </a:path>
            </a:pathLst>
          </a:custGeom>
          <a:solidFill>
            <a:srgbClr val="98A4E0"/>
          </a:solidFill>
          <a:ln w="9525" cap="flat">
            <a:noFill/>
            <a:prstDash val="solid"/>
            <a:miter/>
          </a:ln>
        </p:spPr>
        <p:txBody>
          <a:bodyPr rtlCol="0" anchor="ctr"/>
          <a:lstStyle/>
          <a:p>
            <a:endParaRPr lang="ru-RU"/>
          </a:p>
        </p:txBody>
      </p:sp>
      <p:sp>
        <p:nvSpPr>
          <p:cNvPr id="2134" name="Полилиния: фигура 2133">
            <a:extLst>
              <a:ext uri="{FF2B5EF4-FFF2-40B4-BE49-F238E27FC236}">
                <a16:creationId xmlns:a16="http://schemas.microsoft.com/office/drawing/2014/main" id="{021A5C36-E2B8-AEE6-6B42-E024042B59B5}"/>
              </a:ext>
            </a:extLst>
          </p:cNvPr>
          <p:cNvSpPr/>
          <p:nvPr/>
        </p:nvSpPr>
        <p:spPr>
          <a:xfrm>
            <a:off x="9475187" y="3565414"/>
            <a:ext cx="339089" cy="213074"/>
          </a:xfrm>
          <a:custGeom>
            <a:avLst/>
            <a:gdLst>
              <a:gd name="connsiteX0" fmla="*/ 336614 w 339089"/>
              <a:gd name="connsiteY0" fmla="*/ 103537 h 213074"/>
              <a:gd name="connsiteX1" fmla="*/ 336995 w 339089"/>
              <a:gd name="connsiteY1" fmla="*/ 103156 h 213074"/>
              <a:gd name="connsiteX2" fmla="*/ 335756 w 339089"/>
              <a:gd name="connsiteY2" fmla="*/ 104203 h 213074"/>
              <a:gd name="connsiteX3" fmla="*/ 336042 w 339089"/>
              <a:gd name="connsiteY3" fmla="*/ 104013 h 213074"/>
              <a:gd name="connsiteX4" fmla="*/ 338042 w 339089"/>
              <a:gd name="connsiteY4" fmla="*/ 102013 h 213074"/>
              <a:gd name="connsiteX5" fmla="*/ 338233 w 339089"/>
              <a:gd name="connsiteY5" fmla="*/ 101632 h 213074"/>
              <a:gd name="connsiteX6" fmla="*/ 337375 w 339089"/>
              <a:gd name="connsiteY6" fmla="*/ 102775 h 213074"/>
              <a:gd name="connsiteX7" fmla="*/ 337661 w 339089"/>
              <a:gd name="connsiteY7" fmla="*/ 102394 h 213074"/>
              <a:gd name="connsiteX8" fmla="*/ 338804 w 339089"/>
              <a:gd name="connsiteY8" fmla="*/ 100393 h 213074"/>
              <a:gd name="connsiteX9" fmla="*/ 338900 w 339089"/>
              <a:gd name="connsiteY9" fmla="*/ 100012 h 213074"/>
              <a:gd name="connsiteX10" fmla="*/ 338995 w 339089"/>
              <a:gd name="connsiteY10" fmla="*/ 99536 h 213074"/>
              <a:gd name="connsiteX11" fmla="*/ 339090 w 339089"/>
              <a:gd name="connsiteY11" fmla="*/ 99155 h 213074"/>
              <a:gd name="connsiteX12" fmla="*/ 338518 w 339089"/>
              <a:gd name="connsiteY12" fmla="*/ 101155 h 213074"/>
              <a:gd name="connsiteX13" fmla="*/ 338614 w 339089"/>
              <a:gd name="connsiteY13" fmla="*/ 100870 h 213074"/>
              <a:gd name="connsiteX14" fmla="*/ 571 w 339089"/>
              <a:gd name="connsiteY14" fmla="*/ 100679 h 213074"/>
              <a:gd name="connsiteX15" fmla="*/ 667 w 339089"/>
              <a:gd name="connsiteY15" fmla="*/ 100870 h 213074"/>
              <a:gd name="connsiteX16" fmla="*/ 2953 w 339089"/>
              <a:gd name="connsiteY16" fmla="*/ 103822 h 213074"/>
              <a:gd name="connsiteX17" fmla="*/ 3143 w 339089"/>
              <a:gd name="connsiteY17" fmla="*/ 104013 h 213074"/>
              <a:gd name="connsiteX18" fmla="*/ 2000 w 339089"/>
              <a:gd name="connsiteY18" fmla="*/ 102870 h 213074"/>
              <a:gd name="connsiteX19" fmla="*/ 2191 w 339089"/>
              <a:gd name="connsiteY19" fmla="*/ 103156 h 213074"/>
              <a:gd name="connsiteX20" fmla="*/ 286 w 339089"/>
              <a:gd name="connsiteY20" fmla="*/ 99727 h 213074"/>
              <a:gd name="connsiteX21" fmla="*/ 381 w 339089"/>
              <a:gd name="connsiteY21" fmla="*/ 100012 h 213074"/>
              <a:gd name="connsiteX22" fmla="*/ 191 w 339089"/>
              <a:gd name="connsiteY22" fmla="*/ 98774 h 213074"/>
              <a:gd name="connsiteX23" fmla="*/ 0 w 339089"/>
              <a:gd name="connsiteY23" fmla="*/ 114300 h 213074"/>
              <a:gd name="connsiteX24" fmla="*/ 95 w 339089"/>
              <a:gd name="connsiteY24" fmla="*/ 115253 h 213074"/>
              <a:gd name="connsiteX25" fmla="*/ 95 w 339089"/>
              <a:gd name="connsiteY25" fmla="*/ 115538 h 213074"/>
              <a:gd name="connsiteX26" fmla="*/ 286 w 339089"/>
              <a:gd name="connsiteY26" fmla="*/ 116205 h 213074"/>
              <a:gd name="connsiteX27" fmla="*/ 381 w 339089"/>
              <a:gd name="connsiteY27" fmla="*/ 116395 h 213074"/>
              <a:gd name="connsiteX28" fmla="*/ 476 w 339089"/>
              <a:gd name="connsiteY28" fmla="*/ 116491 h 213074"/>
              <a:gd name="connsiteX29" fmla="*/ 858 w 339089"/>
              <a:gd name="connsiteY29" fmla="*/ 117348 h 213074"/>
              <a:gd name="connsiteX30" fmla="*/ 1048 w 339089"/>
              <a:gd name="connsiteY30" fmla="*/ 117538 h 213074"/>
              <a:gd name="connsiteX31" fmla="*/ 1714 w 339089"/>
              <a:gd name="connsiteY31" fmla="*/ 118396 h 213074"/>
              <a:gd name="connsiteX32" fmla="*/ 2000 w 339089"/>
              <a:gd name="connsiteY32" fmla="*/ 118682 h 213074"/>
              <a:gd name="connsiteX33" fmla="*/ 2762 w 339089"/>
              <a:gd name="connsiteY33" fmla="*/ 119348 h 213074"/>
              <a:gd name="connsiteX34" fmla="*/ 3048 w 339089"/>
              <a:gd name="connsiteY34" fmla="*/ 119539 h 213074"/>
              <a:gd name="connsiteX35" fmla="*/ 4286 w 339089"/>
              <a:gd name="connsiteY35" fmla="*/ 120396 h 213074"/>
              <a:gd name="connsiteX36" fmla="*/ 158401 w 339089"/>
              <a:gd name="connsiteY36" fmla="*/ 210503 h 213074"/>
              <a:gd name="connsiteX37" fmla="*/ 160782 w 339089"/>
              <a:gd name="connsiteY37" fmla="*/ 211645 h 213074"/>
              <a:gd name="connsiteX38" fmla="*/ 161640 w 339089"/>
              <a:gd name="connsiteY38" fmla="*/ 211931 h 213074"/>
              <a:gd name="connsiteX39" fmla="*/ 163354 w 339089"/>
              <a:gd name="connsiteY39" fmla="*/ 212408 h 213074"/>
              <a:gd name="connsiteX40" fmla="*/ 164497 w 339089"/>
              <a:gd name="connsiteY40" fmla="*/ 212598 h 213074"/>
              <a:gd name="connsiteX41" fmla="*/ 166116 w 339089"/>
              <a:gd name="connsiteY41" fmla="*/ 212884 h 213074"/>
              <a:gd name="connsiteX42" fmla="*/ 167354 w 339089"/>
              <a:gd name="connsiteY42" fmla="*/ 212979 h 213074"/>
              <a:gd name="connsiteX43" fmla="*/ 168973 w 339089"/>
              <a:gd name="connsiteY43" fmla="*/ 212979 h 213074"/>
              <a:gd name="connsiteX44" fmla="*/ 169164 w 339089"/>
              <a:gd name="connsiteY44" fmla="*/ 213074 h 213074"/>
              <a:gd name="connsiteX45" fmla="*/ 170593 w 339089"/>
              <a:gd name="connsiteY45" fmla="*/ 212979 h 213074"/>
              <a:gd name="connsiteX46" fmla="*/ 171831 w 339089"/>
              <a:gd name="connsiteY46" fmla="*/ 212884 h 213074"/>
              <a:gd name="connsiteX47" fmla="*/ 173450 w 339089"/>
              <a:gd name="connsiteY47" fmla="*/ 212598 h 213074"/>
              <a:gd name="connsiteX48" fmla="*/ 174498 w 339089"/>
              <a:gd name="connsiteY48" fmla="*/ 212408 h 213074"/>
              <a:gd name="connsiteX49" fmla="*/ 176213 w 339089"/>
              <a:gd name="connsiteY49" fmla="*/ 211836 h 213074"/>
              <a:gd name="connsiteX50" fmla="*/ 177070 w 339089"/>
              <a:gd name="connsiteY50" fmla="*/ 211645 h 213074"/>
              <a:gd name="connsiteX51" fmla="*/ 179356 w 339089"/>
              <a:gd name="connsiteY51" fmla="*/ 210503 h 213074"/>
              <a:gd name="connsiteX52" fmla="*/ 334518 w 339089"/>
              <a:gd name="connsiteY52" fmla="*/ 120396 h 213074"/>
              <a:gd name="connsiteX53" fmla="*/ 338900 w 339089"/>
              <a:gd name="connsiteY53" fmla="*/ 114205 h 213074"/>
              <a:gd name="connsiteX54" fmla="*/ 339090 w 339089"/>
              <a:gd name="connsiteY54" fmla="*/ 98679 h 213074"/>
              <a:gd name="connsiteX55" fmla="*/ 334804 w 339089"/>
              <a:gd name="connsiteY55" fmla="*/ 92678 h 213074"/>
              <a:gd name="connsiteX56" fmla="*/ 180690 w 339089"/>
              <a:gd name="connsiteY56" fmla="*/ 2572 h 213074"/>
              <a:gd name="connsiteX57" fmla="*/ 159734 w 339089"/>
              <a:gd name="connsiteY57" fmla="*/ 2572 h 213074"/>
              <a:gd name="connsiteX58" fmla="*/ 4572 w 339089"/>
              <a:gd name="connsiteY58" fmla="*/ 92678 h 213074"/>
              <a:gd name="connsiteX59" fmla="*/ 191 w 339089"/>
              <a:gd name="connsiteY59" fmla="*/ 98870 h 213074"/>
              <a:gd name="connsiteX60" fmla="*/ 191 w 339089"/>
              <a:gd name="connsiteY60" fmla="*/ 98774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089" h="213074">
                <a:moveTo>
                  <a:pt x="336614" y="103537"/>
                </a:moveTo>
                <a:lnTo>
                  <a:pt x="336995" y="103156"/>
                </a:lnTo>
                <a:moveTo>
                  <a:pt x="335756" y="104203"/>
                </a:moveTo>
                <a:lnTo>
                  <a:pt x="336042" y="104013"/>
                </a:lnTo>
                <a:moveTo>
                  <a:pt x="338042" y="102013"/>
                </a:moveTo>
                <a:lnTo>
                  <a:pt x="338233" y="101632"/>
                </a:lnTo>
                <a:moveTo>
                  <a:pt x="337375" y="102775"/>
                </a:moveTo>
                <a:lnTo>
                  <a:pt x="337661" y="102394"/>
                </a:lnTo>
                <a:moveTo>
                  <a:pt x="338804" y="100393"/>
                </a:moveTo>
                <a:lnTo>
                  <a:pt x="338900" y="100012"/>
                </a:lnTo>
                <a:moveTo>
                  <a:pt x="338995" y="99536"/>
                </a:moveTo>
                <a:lnTo>
                  <a:pt x="339090" y="99155"/>
                </a:lnTo>
                <a:moveTo>
                  <a:pt x="338518" y="101155"/>
                </a:moveTo>
                <a:lnTo>
                  <a:pt x="338614" y="100870"/>
                </a:lnTo>
                <a:moveTo>
                  <a:pt x="571" y="100679"/>
                </a:moveTo>
                <a:lnTo>
                  <a:pt x="667" y="100870"/>
                </a:lnTo>
                <a:moveTo>
                  <a:pt x="2953" y="103822"/>
                </a:moveTo>
                <a:lnTo>
                  <a:pt x="3143" y="104013"/>
                </a:lnTo>
                <a:moveTo>
                  <a:pt x="2000" y="102870"/>
                </a:moveTo>
                <a:lnTo>
                  <a:pt x="2191" y="103156"/>
                </a:lnTo>
                <a:moveTo>
                  <a:pt x="286" y="99727"/>
                </a:moveTo>
                <a:lnTo>
                  <a:pt x="381" y="100012"/>
                </a:lnTo>
                <a:moveTo>
                  <a:pt x="191" y="98774"/>
                </a:moveTo>
                <a:lnTo>
                  <a:pt x="0" y="114300"/>
                </a:lnTo>
                <a:lnTo>
                  <a:pt x="95" y="115253"/>
                </a:lnTo>
                <a:lnTo>
                  <a:pt x="95" y="115538"/>
                </a:lnTo>
                <a:lnTo>
                  <a:pt x="286" y="116205"/>
                </a:lnTo>
                <a:lnTo>
                  <a:pt x="381" y="116395"/>
                </a:lnTo>
                <a:lnTo>
                  <a:pt x="476" y="116491"/>
                </a:lnTo>
                <a:lnTo>
                  <a:pt x="858" y="117348"/>
                </a:lnTo>
                <a:lnTo>
                  <a:pt x="1048" y="117538"/>
                </a:lnTo>
                <a:lnTo>
                  <a:pt x="1714" y="118396"/>
                </a:lnTo>
                <a:lnTo>
                  <a:pt x="2000" y="118682"/>
                </a:lnTo>
                <a:lnTo>
                  <a:pt x="2762" y="119348"/>
                </a:lnTo>
                <a:lnTo>
                  <a:pt x="3048" y="119539"/>
                </a:lnTo>
                <a:cubicBezTo>
                  <a:pt x="3429" y="119824"/>
                  <a:pt x="3810" y="120110"/>
                  <a:pt x="4286" y="120396"/>
                </a:cubicBezTo>
                <a:lnTo>
                  <a:pt x="158401" y="210503"/>
                </a:lnTo>
                <a:cubicBezTo>
                  <a:pt x="159163" y="210883"/>
                  <a:pt x="159925" y="211264"/>
                  <a:pt x="160782" y="211645"/>
                </a:cubicBezTo>
                <a:lnTo>
                  <a:pt x="161640" y="211931"/>
                </a:lnTo>
                <a:cubicBezTo>
                  <a:pt x="162211" y="212122"/>
                  <a:pt x="162783" y="212312"/>
                  <a:pt x="163354" y="212408"/>
                </a:cubicBezTo>
                <a:lnTo>
                  <a:pt x="164497" y="212598"/>
                </a:lnTo>
                <a:cubicBezTo>
                  <a:pt x="165068" y="212693"/>
                  <a:pt x="165545" y="212788"/>
                  <a:pt x="166116" y="212884"/>
                </a:cubicBezTo>
                <a:lnTo>
                  <a:pt x="167354" y="212979"/>
                </a:lnTo>
                <a:cubicBezTo>
                  <a:pt x="167926" y="212979"/>
                  <a:pt x="168497" y="213074"/>
                  <a:pt x="168973" y="212979"/>
                </a:cubicBezTo>
                <a:lnTo>
                  <a:pt x="169164" y="213074"/>
                </a:lnTo>
                <a:cubicBezTo>
                  <a:pt x="169640" y="212979"/>
                  <a:pt x="170116" y="212979"/>
                  <a:pt x="170593" y="212979"/>
                </a:cubicBezTo>
                <a:lnTo>
                  <a:pt x="171831" y="212884"/>
                </a:lnTo>
                <a:cubicBezTo>
                  <a:pt x="172308" y="212788"/>
                  <a:pt x="172879" y="212693"/>
                  <a:pt x="173450" y="212598"/>
                </a:cubicBezTo>
                <a:lnTo>
                  <a:pt x="174498" y="212408"/>
                </a:lnTo>
                <a:cubicBezTo>
                  <a:pt x="175070" y="212217"/>
                  <a:pt x="175641" y="212026"/>
                  <a:pt x="176213" y="211836"/>
                </a:cubicBezTo>
                <a:lnTo>
                  <a:pt x="177070" y="211645"/>
                </a:lnTo>
                <a:cubicBezTo>
                  <a:pt x="177832" y="211264"/>
                  <a:pt x="178689" y="210883"/>
                  <a:pt x="179356" y="210503"/>
                </a:cubicBezTo>
                <a:lnTo>
                  <a:pt x="334518" y="120396"/>
                </a:lnTo>
                <a:cubicBezTo>
                  <a:pt x="337471" y="118682"/>
                  <a:pt x="338900" y="116491"/>
                  <a:pt x="338900" y="114205"/>
                </a:cubicBezTo>
                <a:lnTo>
                  <a:pt x="339090" y="98679"/>
                </a:lnTo>
                <a:cubicBezTo>
                  <a:pt x="339090" y="96488"/>
                  <a:pt x="337661" y="94297"/>
                  <a:pt x="334804" y="92678"/>
                </a:cubicBezTo>
                <a:lnTo>
                  <a:pt x="180690" y="2572"/>
                </a:lnTo>
                <a:cubicBezTo>
                  <a:pt x="174879" y="-857"/>
                  <a:pt x="165545" y="-857"/>
                  <a:pt x="159734" y="2572"/>
                </a:cubicBezTo>
                <a:lnTo>
                  <a:pt x="4572" y="92678"/>
                </a:lnTo>
                <a:cubicBezTo>
                  <a:pt x="1619" y="94393"/>
                  <a:pt x="95" y="96679"/>
                  <a:pt x="191" y="98870"/>
                </a:cubicBezTo>
                <a:lnTo>
                  <a:pt x="191" y="98774"/>
                </a:lnTo>
                <a:close/>
              </a:path>
            </a:pathLst>
          </a:custGeom>
          <a:noFill/>
          <a:ln w="1270" cap="flat">
            <a:solidFill>
              <a:srgbClr val="000000">
                <a:alpha val="0"/>
              </a:srgbClr>
            </a:solidFill>
            <a:prstDash val="solid"/>
            <a:miter/>
          </a:ln>
        </p:spPr>
        <p:txBody>
          <a:bodyPr rtlCol="0" anchor="ctr"/>
          <a:lstStyle/>
          <a:p>
            <a:endParaRPr lang="ru-RU"/>
          </a:p>
        </p:txBody>
      </p:sp>
      <p:sp>
        <p:nvSpPr>
          <p:cNvPr id="2135" name="Полилиния: фигура 2134">
            <a:extLst>
              <a:ext uri="{FF2B5EF4-FFF2-40B4-BE49-F238E27FC236}">
                <a16:creationId xmlns:a16="http://schemas.microsoft.com/office/drawing/2014/main" id="{C59445EF-0CDD-0831-820A-0B278E4C67B7}"/>
              </a:ext>
            </a:extLst>
          </p:cNvPr>
          <p:cNvSpPr/>
          <p:nvPr/>
        </p:nvSpPr>
        <p:spPr>
          <a:xfrm>
            <a:off x="9475187" y="3664188"/>
            <a:ext cx="4477" cy="21621"/>
          </a:xfrm>
          <a:custGeom>
            <a:avLst/>
            <a:gdLst>
              <a:gd name="connsiteX0" fmla="*/ 191 w 4477"/>
              <a:gd name="connsiteY0" fmla="*/ 0 h 21621"/>
              <a:gd name="connsiteX1" fmla="*/ 0 w 4477"/>
              <a:gd name="connsiteY1" fmla="*/ 15526 h 21621"/>
              <a:gd name="connsiteX2" fmla="*/ 4286 w 4477"/>
              <a:gd name="connsiteY2" fmla="*/ 21622 h 21621"/>
              <a:gd name="connsiteX3" fmla="*/ 4477 w 4477"/>
              <a:gd name="connsiteY3" fmla="*/ 6096 h 21621"/>
              <a:gd name="connsiteX4" fmla="*/ 191 w 4477"/>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621">
                <a:moveTo>
                  <a:pt x="191" y="0"/>
                </a:moveTo>
                <a:lnTo>
                  <a:pt x="0" y="15526"/>
                </a:lnTo>
                <a:cubicBezTo>
                  <a:pt x="0" y="17717"/>
                  <a:pt x="1429" y="19907"/>
                  <a:pt x="4286" y="21622"/>
                </a:cubicBezTo>
                <a:lnTo>
                  <a:pt x="4477" y="6096"/>
                </a:lnTo>
                <a:cubicBezTo>
                  <a:pt x="1619" y="4382"/>
                  <a:pt x="191" y="2191"/>
                  <a:pt x="191" y="0"/>
                </a:cubicBezTo>
                <a:close/>
              </a:path>
            </a:pathLst>
          </a:custGeom>
          <a:solidFill>
            <a:srgbClr val="C6D5FA"/>
          </a:solidFill>
          <a:ln w="9525" cap="flat">
            <a:noFill/>
            <a:prstDash val="solid"/>
            <a:miter/>
          </a:ln>
        </p:spPr>
        <p:txBody>
          <a:bodyPr rtlCol="0" anchor="ctr"/>
          <a:lstStyle/>
          <a:p>
            <a:endParaRPr lang="ru-RU"/>
          </a:p>
        </p:txBody>
      </p:sp>
      <p:sp>
        <p:nvSpPr>
          <p:cNvPr id="2136" name="Полилиния: фигура 2135">
            <a:extLst>
              <a:ext uri="{FF2B5EF4-FFF2-40B4-BE49-F238E27FC236}">
                <a16:creationId xmlns:a16="http://schemas.microsoft.com/office/drawing/2014/main" id="{598C50E0-6708-9CC1-68E8-89D2626F88AB}"/>
              </a:ext>
            </a:extLst>
          </p:cNvPr>
          <p:cNvSpPr/>
          <p:nvPr/>
        </p:nvSpPr>
        <p:spPr>
          <a:xfrm>
            <a:off x="9475187" y="3664188"/>
            <a:ext cx="4477" cy="21621"/>
          </a:xfrm>
          <a:custGeom>
            <a:avLst/>
            <a:gdLst>
              <a:gd name="connsiteX0" fmla="*/ 0 w 4477"/>
              <a:gd name="connsiteY0" fmla="*/ 15526 h 21621"/>
              <a:gd name="connsiteX1" fmla="*/ 4286 w 4477"/>
              <a:gd name="connsiteY1" fmla="*/ 21622 h 21621"/>
              <a:gd name="connsiteX2" fmla="*/ 4477 w 4477"/>
              <a:gd name="connsiteY2" fmla="*/ 6096 h 21621"/>
              <a:gd name="connsiteX3" fmla="*/ 191 w 4477"/>
              <a:gd name="connsiteY3" fmla="*/ 0 h 21621"/>
              <a:gd name="connsiteX4" fmla="*/ 0 w 4477"/>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621">
                <a:moveTo>
                  <a:pt x="0" y="15526"/>
                </a:moveTo>
                <a:cubicBezTo>
                  <a:pt x="0" y="17717"/>
                  <a:pt x="1429" y="19907"/>
                  <a:pt x="4286" y="21622"/>
                </a:cubicBezTo>
                <a:lnTo>
                  <a:pt x="4477" y="6096"/>
                </a:lnTo>
                <a:cubicBezTo>
                  <a:pt x="1619" y="4382"/>
                  <a:pt x="191" y="2191"/>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2137" name="Рисунок 25">
            <a:extLst>
              <a:ext uri="{FF2B5EF4-FFF2-40B4-BE49-F238E27FC236}">
                <a16:creationId xmlns:a16="http://schemas.microsoft.com/office/drawing/2014/main" id="{F00FC47D-5AA7-8BDF-B3EA-8F48688D8772}"/>
              </a:ext>
            </a:extLst>
          </p:cNvPr>
          <p:cNvGrpSpPr/>
          <p:nvPr/>
        </p:nvGrpSpPr>
        <p:grpSpPr>
          <a:xfrm>
            <a:off x="9475187" y="3664188"/>
            <a:ext cx="4477" cy="21621"/>
            <a:chOff x="9475187" y="3664188"/>
            <a:chExt cx="4477" cy="21621"/>
          </a:xfrm>
        </p:grpSpPr>
        <p:sp>
          <p:nvSpPr>
            <p:cNvPr id="2138" name="Полилиния: фигура 2137">
              <a:extLst>
                <a:ext uri="{FF2B5EF4-FFF2-40B4-BE49-F238E27FC236}">
                  <a16:creationId xmlns:a16="http://schemas.microsoft.com/office/drawing/2014/main" id="{E9E7CCA3-868B-5C84-1063-6C29EC86AEF5}"/>
                </a:ext>
              </a:extLst>
            </p:cNvPr>
            <p:cNvSpPr/>
            <p:nvPr/>
          </p:nvSpPr>
          <p:spPr>
            <a:xfrm>
              <a:off x="9475187" y="3664188"/>
              <a:ext cx="571" cy="17621"/>
            </a:xfrm>
            <a:custGeom>
              <a:avLst/>
              <a:gdLst>
                <a:gd name="connsiteX0" fmla="*/ 191 w 571"/>
                <a:gd name="connsiteY0" fmla="*/ 0 h 17621"/>
                <a:gd name="connsiteX1" fmla="*/ 0 w 571"/>
                <a:gd name="connsiteY1" fmla="*/ 15526 h 17621"/>
                <a:gd name="connsiteX2" fmla="*/ 381 w 571"/>
                <a:gd name="connsiteY2" fmla="*/ 17621 h 17621"/>
                <a:gd name="connsiteX3" fmla="*/ 571 w 571"/>
                <a:gd name="connsiteY3" fmla="*/ 2096 h 17621"/>
                <a:gd name="connsiteX4" fmla="*/ 191 w 571"/>
                <a:gd name="connsiteY4" fmla="*/ 0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621">
                  <a:moveTo>
                    <a:pt x="191" y="0"/>
                  </a:moveTo>
                  <a:lnTo>
                    <a:pt x="0" y="15526"/>
                  </a:lnTo>
                  <a:cubicBezTo>
                    <a:pt x="0" y="16193"/>
                    <a:pt x="95" y="16954"/>
                    <a:pt x="381" y="17621"/>
                  </a:cubicBezTo>
                  <a:lnTo>
                    <a:pt x="571" y="2096"/>
                  </a:lnTo>
                  <a:cubicBezTo>
                    <a:pt x="286" y="1429"/>
                    <a:pt x="191" y="667"/>
                    <a:pt x="191" y="0"/>
                  </a:cubicBezTo>
                  <a:close/>
                </a:path>
              </a:pathLst>
            </a:custGeom>
            <a:solidFill>
              <a:srgbClr val="C6D5FA"/>
            </a:solidFill>
            <a:ln w="9525" cap="flat">
              <a:noFill/>
              <a:prstDash val="solid"/>
              <a:miter/>
            </a:ln>
          </p:spPr>
          <p:txBody>
            <a:bodyPr rtlCol="0" anchor="ctr"/>
            <a:lstStyle/>
            <a:p>
              <a:endParaRPr lang="ru-RU"/>
            </a:p>
          </p:txBody>
        </p:sp>
        <p:sp>
          <p:nvSpPr>
            <p:cNvPr id="2139" name="Полилиния: фигура 2138">
              <a:extLst>
                <a:ext uri="{FF2B5EF4-FFF2-40B4-BE49-F238E27FC236}">
                  <a16:creationId xmlns:a16="http://schemas.microsoft.com/office/drawing/2014/main" id="{955B15FA-74C7-C070-7D7E-1B2068081360}"/>
                </a:ext>
              </a:extLst>
            </p:cNvPr>
            <p:cNvSpPr/>
            <p:nvPr/>
          </p:nvSpPr>
          <p:spPr>
            <a:xfrm>
              <a:off x="9475187" y="3664188"/>
              <a:ext cx="571" cy="17621"/>
            </a:xfrm>
            <a:custGeom>
              <a:avLst/>
              <a:gdLst>
                <a:gd name="connsiteX0" fmla="*/ 0 w 571"/>
                <a:gd name="connsiteY0" fmla="*/ 15526 h 17621"/>
                <a:gd name="connsiteX1" fmla="*/ 381 w 571"/>
                <a:gd name="connsiteY1" fmla="*/ 17621 h 17621"/>
                <a:gd name="connsiteX2" fmla="*/ 571 w 571"/>
                <a:gd name="connsiteY2" fmla="*/ 2096 h 17621"/>
                <a:gd name="connsiteX3" fmla="*/ 191 w 571"/>
                <a:gd name="connsiteY3" fmla="*/ 0 h 17621"/>
                <a:gd name="connsiteX4" fmla="*/ 0 w 571"/>
                <a:gd name="connsiteY4" fmla="*/ 15526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621">
                  <a:moveTo>
                    <a:pt x="0" y="15526"/>
                  </a:moveTo>
                  <a:cubicBezTo>
                    <a:pt x="0" y="16193"/>
                    <a:pt x="95" y="16954"/>
                    <a:pt x="381" y="17621"/>
                  </a:cubicBezTo>
                  <a:lnTo>
                    <a:pt x="571" y="2096"/>
                  </a:lnTo>
                  <a:cubicBezTo>
                    <a:pt x="286" y="1429"/>
                    <a:pt x="191" y="667"/>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140" name="Полилиния: фигура 2139">
              <a:extLst>
                <a:ext uri="{FF2B5EF4-FFF2-40B4-BE49-F238E27FC236}">
                  <a16:creationId xmlns:a16="http://schemas.microsoft.com/office/drawing/2014/main" id="{1E9264BC-2785-3F4C-92C4-A6F2224FC684}"/>
                </a:ext>
              </a:extLst>
            </p:cNvPr>
            <p:cNvSpPr/>
            <p:nvPr/>
          </p:nvSpPr>
          <p:spPr>
            <a:xfrm>
              <a:off x="9475568" y="3666283"/>
              <a:ext cx="4096" cy="19526"/>
            </a:xfrm>
            <a:custGeom>
              <a:avLst/>
              <a:gdLst>
                <a:gd name="connsiteX0" fmla="*/ 191 w 4096"/>
                <a:gd name="connsiteY0" fmla="*/ 0 h 19526"/>
                <a:gd name="connsiteX1" fmla="*/ 0 w 4096"/>
                <a:gd name="connsiteY1" fmla="*/ 15526 h 19526"/>
                <a:gd name="connsiteX2" fmla="*/ 3906 w 4096"/>
                <a:gd name="connsiteY2" fmla="*/ 19526 h 19526"/>
                <a:gd name="connsiteX3" fmla="*/ 4096 w 4096"/>
                <a:gd name="connsiteY3" fmla="*/ 4000 h 19526"/>
                <a:gd name="connsiteX4" fmla="*/ 191 w 4096"/>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191" y="0"/>
                  </a:moveTo>
                  <a:lnTo>
                    <a:pt x="0" y="15526"/>
                  </a:lnTo>
                  <a:cubicBezTo>
                    <a:pt x="571" y="16954"/>
                    <a:pt x="1905" y="18383"/>
                    <a:pt x="3906" y="19526"/>
                  </a:cubicBezTo>
                  <a:lnTo>
                    <a:pt x="4096" y="4000"/>
                  </a:lnTo>
                  <a:cubicBezTo>
                    <a:pt x="2096" y="2858"/>
                    <a:pt x="858" y="1429"/>
                    <a:pt x="191" y="0"/>
                  </a:cubicBezTo>
                  <a:close/>
                </a:path>
              </a:pathLst>
            </a:custGeom>
            <a:solidFill>
              <a:srgbClr val="C6D5FA"/>
            </a:solidFill>
            <a:ln w="9525" cap="flat">
              <a:noFill/>
              <a:prstDash val="solid"/>
              <a:miter/>
            </a:ln>
          </p:spPr>
          <p:txBody>
            <a:bodyPr rtlCol="0" anchor="ctr"/>
            <a:lstStyle/>
            <a:p>
              <a:endParaRPr lang="ru-RU"/>
            </a:p>
          </p:txBody>
        </p:sp>
        <p:sp>
          <p:nvSpPr>
            <p:cNvPr id="2141" name="Полилиния: фигура 2140">
              <a:extLst>
                <a:ext uri="{FF2B5EF4-FFF2-40B4-BE49-F238E27FC236}">
                  <a16:creationId xmlns:a16="http://schemas.microsoft.com/office/drawing/2014/main" id="{0268A108-185F-9705-315E-31F104728A9D}"/>
                </a:ext>
              </a:extLst>
            </p:cNvPr>
            <p:cNvSpPr/>
            <p:nvPr/>
          </p:nvSpPr>
          <p:spPr>
            <a:xfrm>
              <a:off x="9475568" y="3666283"/>
              <a:ext cx="4096" cy="19526"/>
            </a:xfrm>
            <a:custGeom>
              <a:avLst/>
              <a:gdLst>
                <a:gd name="connsiteX0" fmla="*/ 0 w 4096"/>
                <a:gd name="connsiteY0" fmla="*/ 15526 h 19526"/>
                <a:gd name="connsiteX1" fmla="*/ 3906 w 4096"/>
                <a:gd name="connsiteY1" fmla="*/ 19526 h 19526"/>
                <a:gd name="connsiteX2" fmla="*/ 4096 w 4096"/>
                <a:gd name="connsiteY2" fmla="*/ 4000 h 19526"/>
                <a:gd name="connsiteX3" fmla="*/ 191 w 4096"/>
                <a:gd name="connsiteY3" fmla="*/ 0 h 19526"/>
                <a:gd name="connsiteX4" fmla="*/ 0 w 4096"/>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0" y="15526"/>
                  </a:moveTo>
                  <a:cubicBezTo>
                    <a:pt x="571" y="16954"/>
                    <a:pt x="1905" y="18383"/>
                    <a:pt x="3906" y="19526"/>
                  </a:cubicBezTo>
                  <a:lnTo>
                    <a:pt x="4096" y="4000"/>
                  </a:lnTo>
                  <a:cubicBezTo>
                    <a:pt x="2096" y="2858"/>
                    <a:pt x="858" y="1429"/>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2142" name="Полилиния: фигура 2141">
            <a:extLst>
              <a:ext uri="{FF2B5EF4-FFF2-40B4-BE49-F238E27FC236}">
                <a16:creationId xmlns:a16="http://schemas.microsoft.com/office/drawing/2014/main" id="{42D835F2-FDC4-6839-149F-B190C13608F0}"/>
              </a:ext>
            </a:extLst>
          </p:cNvPr>
          <p:cNvSpPr/>
          <p:nvPr/>
        </p:nvSpPr>
        <p:spPr>
          <a:xfrm>
            <a:off x="9809705" y="3664093"/>
            <a:ext cx="4571" cy="21716"/>
          </a:xfrm>
          <a:custGeom>
            <a:avLst/>
            <a:gdLst>
              <a:gd name="connsiteX0" fmla="*/ 4382 w 4571"/>
              <a:gd name="connsiteY0" fmla="*/ 15526 h 21716"/>
              <a:gd name="connsiteX1" fmla="*/ 4572 w 4571"/>
              <a:gd name="connsiteY1" fmla="*/ 0 h 21716"/>
              <a:gd name="connsiteX2" fmla="*/ 191 w 4571"/>
              <a:gd name="connsiteY2" fmla="*/ 6191 h 21716"/>
              <a:gd name="connsiteX3" fmla="*/ 0 w 4571"/>
              <a:gd name="connsiteY3" fmla="*/ 21717 h 21716"/>
              <a:gd name="connsiteX4" fmla="*/ 4382 w 4571"/>
              <a:gd name="connsiteY4" fmla="*/ 15526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382" y="15526"/>
                </a:moveTo>
                <a:lnTo>
                  <a:pt x="4572" y="0"/>
                </a:lnTo>
                <a:cubicBezTo>
                  <a:pt x="4572" y="2286"/>
                  <a:pt x="3143" y="4477"/>
                  <a:pt x="191" y="6191"/>
                </a:cubicBezTo>
                <a:lnTo>
                  <a:pt x="0" y="21717"/>
                </a:lnTo>
                <a:cubicBezTo>
                  <a:pt x="2953" y="20003"/>
                  <a:pt x="4382" y="17812"/>
                  <a:pt x="4382" y="15526"/>
                </a:cubicBezTo>
                <a:close/>
              </a:path>
            </a:pathLst>
          </a:custGeom>
          <a:solidFill>
            <a:srgbClr val="DAE8FD"/>
          </a:solidFill>
          <a:ln w="9525" cap="flat">
            <a:noFill/>
            <a:prstDash val="solid"/>
            <a:miter/>
          </a:ln>
        </p:spPr>
        <p:txBody>
          <a:bodyPr rtlCol="0" anchor="ctr"/>
          <a:lstStyle/>
          <a:p>
            <a:endParaRPr lang="ru-RU"/>
          </a:p>
        </p:txBody>
      </p:sp>
      <p:sp>
        <p:nvSpPr>
          <p:cNvPr id="2143" name="Полилиния: фигура 2142">
            <a:extLst>
              <a:ext uri="{FF2B5EF4-FFF2-40B4-BE49-F238E27FC236}">
                <a16:creationId xmlns:a16="http://schemas.microsoft.com/office/drawing/2014/main" id="{CE5BDE0E-87D1-00CD-C94B-6C010C51D5BF}"/>
              </a:ext>
            </a:extLst>
          </p:cNvPr>
          <p:cNvSpPr/>
          <p:nvPr/>
        </p:nvSpPr>
        <p:spPr>
          <a:xfrm>
            <a:off x="9809705" y="3664093"/>
            <a:ext cx="4571" cy="21716"/>
          </a:xfrm>
          <a:custGeom>
            <a:avLst/>
            <a:gdLst>
              <a:gd name="connsiteX0" fmla="*/ 4572 w 4571"/>
              <a:gd name="connsiteY0" fmla="*/ 0 h 21716"/>
              <a:gd name="connsiteX1" fmla="*/ 191 w 4571"/>
              <a:gd name="connsiteY1" fmla="*/ 6191 h 21716"/>
              <a:gd name="connsiteX2" fmla="*/ 0 w 4571"/>
              <a:gd name="connsiteY2" fmla="*/ 21717 h 21716"/>
              <a:gd name="connsiteX3" fmla="*/ 4382 w 4571"/>
              <a:gd name="connsiteY3" fmla="*/ 15526 h 21716"/>
              <a:gd name="connsiteX4" fmla="*/ 4572 w 4571"/>
              <a:gd name="connsiteY4" fmla="*/ 0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572" y="0"/>
                </a:moveTo>
                <a:cubicBezTo>
                  <a:pt x="4572" y="2286"/>
                  <a:pt x="3143" y="4477"/>
                  <a:pt x="191" y="6191"/>
                </a:cubicBezTo>
                <a:lnTo>
                  <a:pt x="0" y="21717"/>
                </a:lnTo>
                <a:cubicBezTo>
                  <a:pt x="2953" y="20003"/>
                  <a:pt x="4382" y="17812"/>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2144" name="Рисунок 25">
            <a:extLst>
              <a:ext uri="{FF2B5EF4-FFF2-40B4-BE49-F238E27FC236}">
                <a16:creationId xmlns:a16="http://schemas.microsoft.com/office/drawing/2014/main" id="{DB5656A4-E09F-7392-6766-C2D73EC0DDF0}"/>
              </a:ext>
            </a:extLst>
          </p:cNvPr>
          <p:cNvGrpSpPr/>
          <p:nvPr/>
        </p:nvGrpSpPr>
        <p:grpSpPr>
          <a:xfrm>
            <a:off x="9809705" y="3664093"/>
            <a:ext cx="4571" cy="21716"/>
            <a:chOff x="9809705" y="3664093"/>
            <a:chExt cx="4571" cy="21716"/>
          </a:xfrm>
        </p:grpSpPr>
        <p:sp>
          <p:nvSpPr>
            <p:cNvPr id="2145" name="Полилиния: фигура 2144">
              <a:extLst>
                <a:ext uri="{FF2B5EF4-FFF2-40B4-BE49-F238E27FC236}">
                  <a16:creationId xmlns:a16="http://schemas.microsoft.com/office/drawing/2014/main" id="{EE38A087-3A97-AE40-1177-D7CAC676BE7F}"/>
                </a:ext>
              </a:extLst>
            </p:cNvPr>
            <p:cNvSpPr/>
            <p:nvPr/>
          </p:nvSpPr>
          <p:spPr>
            <a:xfrm>
              <a:off x="9809705" y="3664093"/>
              <a:ext cx="4571" cy="21716"/>
            </a:xfrm>
            <a:custGeom>
              <a:avLst/>
              <a:gdLst>
                <a:gd name="connsiteX0" fmla="*/ 191 w 4571"/>
                <a:gd name="connsiteY0" fmla="*/ 6191 h 21716"/>
                <a:gd name="connsiteX1" fmla="*/ 0 w 4571"/>
                <a:gd name="connsiteY1" fmla="*/ 21717 h 21716"/>
                <a:gd name="connsiteX2" fmla="*/ 4382 w 4571"/>
                <a:gd name="connsiteY2" fmla="*/ 15526 h 21716"/>
                <a:gd name="connsiteX3" fmla="*/ 4572 w 4571"/>
                <a:gd name="connsiteY3" fmla="*/ 0 h 21716"/>
                <a:gd name="connsiteX4" fmla="*/ 191 w 4571"/>
                <a:gd name="connsiteY4" fmla="*/ 6191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191" y="6191"/>
                  </a:moveTo>
                  <a:lnTo>
                    <a:pt x="0" y="21717"/>
                  </a:lnTo>
                  <a:cubicBezTo>
                    <a:pt x="2953" y="20003"/>
                    <a:pt x="4382" y="17812"/>
                    <a:pt x="4382" y="15526"/>
                  </a:cubicBezTo>
                  <a:lnTo>
                    <a:pt x="4572" y="0"/>
                  </a:lnTo>
                  <a:cubicBezTo>
                    <a:pt x="4572" y="2286"/>
                    <a:pt x="3143" y="4477"/>
                    <a:pt x="191" y="6191"/>
                  </a:cubicBezTo>
                  <a:close/>
                </a:path>
              </a:pathLst>
            </a:custGeom>
            <a:solidFill>
              <a:srgbClr val="DAE8FD"/>
            </a:solidFill>
            <a:ln w="9525" cap="flat">
              <a:noFill/>
              <a:prstDash val="solid"/>
              <a:miter/>
            </a:ln>
          </p:spPr>
          <p:txBody>
            <a:bodyPr rtlCol="0" anchor="ctr"/>
            <a:lstStyle/>
            <a:p>
              <a:endParaRPr lang="ru-RU"/>
            </a:p>
          </p:txBody>
        </p:sp>
        <p:sp>
          <p:nvSpPr>
            <p:cNvPr id="2146" name="Полилиния: фигура 2145">
              <a:extLst>
                <a:ext uri="{FF2B5EF4-FFF2-40B4-BE49-F238E27FC236}">
                  <a16:creationId xmlns:a16="http://schemas.microsoft.com/office/drawing/2014/main" id="{6B03076E-74BF-1F47-D8BD-D386CA5C703C}"/>
                </a:ext>
              </a:extLst>
            </p:cNvPr>
            <p:cNvSpPr/>
            <p:nvPr/>
          </p:nvSpPr>
          <p:spPr>
            <a:xfrm>
              <a:off x="9809705" y="3664093"/>
              <a:ext cx="4571" cy="21716"/>
            </a:xfrm>
            <a:custGeom>
              <a:avLst/>
              <a:gdLst>
                <a:gd name="connsiteX0" fmla="*/ 0 w 4571"/>
                <a:gd name="connsiteY0" fmla="*/ 21717 h 21716"/>
                <a:gd name="connsiteX1" fmla="*/ 4382 w 4571"/>
                <a:gd name="connsiteY1" fmla="*/ 15526 h 21716"/>
                <a:gd name="connsiteX2" fmla="*/ 4572 w 4571"/>
                <a:gd name="connsiteY2" fmla="*/ 0 h 21716"/>
                <a:gd name="connsiteX3" fmla="*/ 191 w 4571"/>
                <a:gd name="connsiteY3" fmla="*/ 6191 h 21716"/>
                <a:gd name="connsiteX4" fmla="*/ 0 w 4571"/>
                <a:gd name="connsiteY4" fmla="*/ 21717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0" y="21717"/>
                  </a:moveTo>
                  <a:cubicBezTo>
                    <a:pt x="2953" y="20003"/>
                    <a:pt x="4382" y="17812"/>
                    <a:pt x="4382" y="15526"/>
                  </a:cubicBezTo>
                  <a:lnTo>
                    <a:pt x="4572" y="0"/>
                  </a:lnTo>
                  <a:cubicBezTo>
                    <a:pt x="4572" y="2286"/>
                    <a:pt x="3143" y="4477"/>
                    <a:pt x="191" y="6191"/>
                  </a:cubicBezTo>
                  <a:lnTo>
                    <a:pt x="0" y="21717"/>
                  </a:lnTo>
                  <a:close/>
                </a:path>
              </a:pathLst>
            </a:custGeom>
            <a:noFill/>
            <a:ln w="1270" cap="flat">
              <a:solidFill>
                <a:srgbClr val="000000">
                  <a:alpha val="0"/>
                </a:srgbClr>
              </a:solidFill>
              <a:prstDash val="solid"/>
              <a:miter/>
            </a:ln>
          </p:spPr>
          <p:txBody>
            <a:bodyPr rtlCol="0" anchor="ctr"/>
            <a:lstStyle/>
            <a:p>
              <a:endParaRPr lang="ru-RU"/>
            </a:p>
          </p:txBody>
        </p:sp>
      </p:grpSp>
      <p:sp>
        <p:nvSpPr>
          <p:cNvPr id="2147" name="Полилиния: фигура 2146">
            <a:extLst>
              <a:ext uri="{FF2B5EF4-FFF2-40B4-BE49-F238E27FC236}">
                <a16:creationId xmlns:a16="http://schemas.microsoft.com/office/drawing/2014/main" id="{5F544EC5-BAB0-1F5E-F50A-5842F4E1E44D}"/>
              </a:ext>
            </a:extLst>
          </p:cNvPr>
          <p:cNvSpPr/>
          <p:nvPr/>
        </p:nvSpPr>
        <p:spPr>
          <a:xfrm>
            <a:off x="9479473" y="3670284"/>
            <a:ext cx="154305" cy="105632"/>
          </a:xfrm>
          <a:custGeom>
            <a:avLst/>
            <a:gdLst>
              <a:gd name="connsiteX0" fmla="*/ 191 w 154305"/>
              <a:gd name="connsiteY0" fmla="*/ 0 h 105632"/>
              <a:gd name="connsiteX1" fmla="*/ 0 w 154305"/>
              <a:gd name="connsiteY1" fmla="*/ 15526 h 105632"/>
              <a:gd name="connsiteX2" fmla="*/ 154114 w 154305"/>
              <a:gd name="connsiteY2" fmla="*/ 105632 h 105632"/>
              <a:gd name="connsiteX3" fmla="*/ 154305 w 154305"/>
              <a:gd name="connsiteY3" fmla="*/ 90107 h 105632"/>
              <a:gd name="connsiteX4" fmla="*/ 191 w 154305"/>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191" y="0"/>
                </a:moveTo>
                <a:lnTo>
                  <a:pt x="0" y="15526"/>
                </a:lnTo>
                <a:lnTo>
                  <a:pt x="154114" y="105632"/>
                </a:lnTo>
                <a:lnTo>
                  <a:pt x="154305" y="90107"/>
                </a:lnTo>
                <a:lnTo>
                  <a:pt x="191" y="0"/>
                </a:lnTo>
                <a:close/>
              </a:path>
            </a:pathLst>
          </a:custGeom>
          <a:solidFill>
            <a:srgbClr val="C6D5FA"/>
          </a:solidFill>
          <a:ln w="9525" cap="flat">
            <a:noFill/>
            <a:prstDash val="solid"/>
            <a:miter/>
          </a:ln>
        </p:spPr>
        <p:txBody>
          <a:bodyPr rtlCol="0" anchor="ctr"/>
          <a:lstStyle/>
          <a:p>
            <a:endParaRPr lang="ru-RU"/>
          </a:p>
        </p:txBody>
      </p:sp>
      <p:sp>
        <p:nvSpPr>
          <p:cNvPr id="2148" name="Полилиния: фигура 2147">
            <a:extLst>
              <a:ext uri="{FF2B5EF4-FFF2-40B4-BE49-F238E27FC236}">
                <a16:creationId xmlns:a16="http://schemas.microsoft.com/office/drawing/2014/main" id="{90CC7819-8DF1-A0AC-035A-6A7D3A04BBB1}"/>
              </a:ext>
            </a:extLst>
          </p:cNvPr>
          <p:cNvSpPr/>
          <p:nvPr/>
        </p:nvSpPr>
        <p:spPr>
          <a:xfrm>
            <a:off x="9479473" y="3670284"/>
            <a:ext cx="154305" cy="105632"/>
          </a:xfrm>
          <a:custGeom>
            <a:avLst/>
            <a:gdLst>
              <a:gd name="connsiteX0" fmla="*/ 0 w 154305"/>
              <a:gd name="connsiteY0" fmla="*/ 15526 h 105632"/>
              <a:gd name="connsiteX1" fmla="*/ 154114 w 154305"/>
              <a:gd name="connsiteY1" fmla="*/ 105632 h 105632"/>
              <a:gd name="connsiteX2" fmla="*/ 154305 w 154305"/>
              <a:gd name="connsiteY2" fmla="*/ 90107 h 105632"/>
              <a:gd name="connsiteX3" fmla="*/ 191 w 154305"/>
              <a:gd name="connsiteY3" fmla="*/ 0 h 105632"/>
              <a:gd name="connsiteX4" fmla="*/ 0 w 154305"/>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0" y="15526"/>
                </a:moveTo>
                <a:lnTo>
                  <a:pt x="154114" y="105632"/>
                </a:lnTo>
                <a:lnTo>
                  <a:pt x="154305" y="90107"/>
                </a:lnTo>
                <a:lnTo>
                  <a:pt x="191"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149" name="Полилиния: фигура 2148">
            <a:extLst>
              <a:ext uri="{FF2B5EF4-FFF2-40B4-BE49-F238E27FC236}">
                <a16:creationId xmlns:a16="http://schemas.microsoft.com/office/drawing/2014/main" id="{B62250D3-7013-F3A9-EC63-4F3A30192F30}"/>
              </a:ext>
            </a:extLst>
          </p:cNvPr>
          <p:cNvSpPr/>
          <p:nvPr/>
        </p:nvSpPr>
        <p:spPr>
          <a:xfrm>
            <a:off x="9654543" y="3670284"/>
            <a:ext cx="155352" cy="105632"/>
          </a:xfrm>
          <a:custGeom>
            <a:avLst/>
            <a:gdLst>
              <a:gd name="connsiteX0" fmla="*/ 190 w 155352"/>
              <a:gd name="connsiteY0" fmla="*/ 90107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7"/>
                </a:moveTo>
                <a:lnTo>
                  <a:pt x="0" y="105632"/>
                </a:lnTo>
                <a:lnTo>
                  <a:pt x="155162" y="15526"/>
                </a:lnTo>
                <a:lnTo>
                  <a:pt x="155353" y="0"/>
                </a:lnTo>
                <a:lnTo>
                  <a:pt x="190" y="90107"/>
                </a:lnTo>
                <a:close/>
              </a:path>
            </a:pathLst>
          </a:custGeom>
          <a:solidFill>
            <a:srgbClr val="DAE8FD"/>
          </a:solidFill>
          <a:ln w="9525" cap="flat">
            <a:noFill/>
            <a:prstDash val="solid"/>
            <a:miter/>
          </a:ln>
        </p:spPr>
        <p:txBody>
          <a:bodyPr rtlCol="0" anchor="ctr"/>
          <a:lstStyle/>
          <a:p>
            <a:endParaRPr lang="ru-RU"/>
          </a:p>
        </p:txBody>
      </p:sp>
      <p:sp>
        <p:nvSpPr>
          <p:cNvPr id="2150" name="Полилиния: фигура 2149">
            <a:extLst>
              <a:ext uri="{FF2B5EF4-FFF2-40B4-BE49-F238E27FC236}">
                <a16:creationId xmlns:a16="http://schemas.microsoft.com/office/drawing/2014/main" id="{081979D8-C18D-FE6F-0C01-1E64DC04D79F}"/>
              </a:ext>
            </a:extLst>
          </p:cNvPr>
          <p:cNvSpPr/>
          <p:nvPr/>
        </p:nvSpPr>
        <p:spPr>
          <a:xfrm>
            <a:off x="9654543" y="3670284"/>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7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2151" name="Рисунок 25">
            <a:extLst>
              <a:ext uri="{FF2B5EF4-FFF2-40B4-BE49-F238E27FC236}">
                <a16:creationId xmlns:a16="http://schemas.microsoft.com/office/drawing/2014/main" id="{03F59522-8908-B93C-178D-E5665409AF2B}"/>
              </a:ext>
            </a:extLst>
          </p:cNvPr>
          <p:cNvGrpSpPr/>
          <p:nvPr/>
        </p:nvGrpSpPr>
        <p:grpSpPr>
          <a:xfrm>
            <a:off x="9633588" y="3760390"/>
            <a:ext cx="21145" cy="18097"/>
            <a:chOff x="9633588" y="3760390"/>
            <a:chExt cx="21145" cy="18097"/>
          </a:xfrm>
        </p:grpSpPr>
        <p:sp>
          <p:nvSpPr>
            <p:cNvPr id="2152" name="Полилиния: фигура 2151">
              <a:extLst>
                <a:ext uri="{FF2B5EF4-FFF2-40B4-BE49-F238E27FC236}">
                  <a16:creationId xmlns:a16="http://schemas.microsoft.com/office/drawing/2014/main" id="{52E1EF9E-6A25-2999-FC3E-F76E41919178}"/>
                </a:ext>
              </a:extLst>
            </p:cNvPr>
            <p:cNvSpPr/>
            <p:nvPr/>
          </p:nvSpPr>
          <p:spPr>
            <a:xfrm>
              <a:off x="9633588" y="3760390"/>
              <a:ext cx="10953" cy="18097"/>
            </a:xfrm>
            <a:custGeom>
              <a:avLst/>
              <a:gdLst>
                <a:gd name="connsiteX0" fmla="*/ 191 w 10953"/>
                <a:gd name="connsiteY0" fmla="*/ 0 h 18097"/>
                <a:gd name="connsiteX1" fmla="*/ 0 w 10953"/>
                <a:gd name="connsiteY1" fmla="*/ 15526 h 18097"/>
                <a:gd name="connsiteX2" fmla="*/ 10763 w 10953"/>
                <a:gd name="connsiteY2" fmla="*/ 18097 h 18097"/>
                <a:gd name="connsiteX3" fmla="*/ 10954 w 10953"/>
                <a:gd name="connsiteY3" fmla="*/ 2572 h 18097"/>
                <a:gd name="connsiteX4" fmla="*/ 191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1" y="0"/>
                  </a:moveTo>
                  <a:lnTo>
                    <a:pt x="0" y="15526"/>
                  </a:lnTo>
                  <a:cubicBezTo>
                    <a:pt x="2953" y="17240"/>
                    <a:pt x="6858" y="18097"/>
                    <a:pt x="10763" y="18097"/>
                  </a:cubicBezTo>
                  <a:lnTo>
                    <a:pt x="10954" y="2572"/>
                  </a:lnTo>
                  <a:cubicBezTo>
                    <a:pt x="7048" y="2572"/>
                    <a:pt x="3143" y="1714"/>
                    <a:pt x="191" y="0"/>
                  </a:cubicBezTo>
                  <a:close/>
                </a:path>
              </a:pathLst>
            </a:custGeom>
            <a:solidFill>
              <a:srgbClr val="CDDCFB"/>
            </a:solidFill>
            <a:ln w="9525" cap="flat">
              <a:noFill/>
              <a:prstDash val="solid"/>
              <a:miter/>
            </a:ln>
          </p:spPr>
          <p:txBody>
            <a:bodyPr rtlCol="0" anchor="ctr"/>
            <a:lstStyle/>
            <a:p>
              <a:endParaRPr lang="ru-RU"/>
            </a:p>
          </p:txBody>
        </p:sp>
        <p:sp>
          <p:nvSpPr>
            <p:cNvPr id="2153" name="Полилиния: фигура 2152">
              <a:extLst>
                <a:ext uri="{FF2B5EF4-FFF2-40B4-BE49-F238E27FC236}">
                  <a16:creationId xmlns:a16="http://schemas.microsoft.com/office/drawing/2014/main" id="{E53D511A-3D3B-FCD8-2052-3110CB0342B6}"/>
                </a:ext>
              </a:extLst>
            </p:cNvPr>
            <p:cNvSpPr/>
            <p:nvPr/>
          </p:nvSpPr>
          <p:spPr>
            <a:xfrm>
              <a:off x="9633588" y="3760390"/>
              <a:ext cx="10953" cy="18097"/>
            </a:xfrm>
            <a:custGeom>
              <a:avLst/>
              <a:gdLst>
                <a:gd name="connsiteX0" fmla="*/ 0 w 10953"/>
                <a:gd name="connsiteY0" fmla="*/ 15526 h 18097"/>
                <a:gd name="connsiteX1" fmla="*/ 10763 w 10953"/>
                <a:gd name="connsiteY1" fmla="*/ 18097 h 18097"/>
                <a:gd name="connsiteX2" fmla="*/ 10954 w 10953"/>
                <a:gd name="connsiteY2" fmla="*/ 2572 h 18097"/>
                <a:gd name="connsiteX3" fmla="*/ 191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240"/>
                    <a:pt x="6858" y="18097"/>
                    <a:pt x="10763" y="18097"/>
                  </a:cubicBezTo>
                  <a:lnTo>
                    <a:pt x="10954" y="2572"/>
                  </a:lnTo>
                  <a:cubicBezTo>
                    <a:pt x="7048" y="2572"/>
                    <a:pt x="3143" y="171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154" name="Полилиния: фигура 2153">
              <a:extLst>
                <a:ext uri="{FF2B5EF4-FFF2-40B4-BE49-F238E27FC236}">
                  <a16:creationId xmlns:a16="http://schemas.microsoft.com/office/drawing/2014/main" id="{178F18B6-D00A-BAD0-A538-AC53DAF6B048}"/>
                </a:ext>
              </a:extLst>
            </p:cNvPr>
            <p:cNvSpPr/>
            <p:nvPr/>
          </p:nvSpPr>
          <p:spPr>
            <a:xfrm>
              <a:off x="9644351" y="3760390"/>
              <a:ext cx="10381" cy="18097"/>
            </a:xfrm>
            <a:custGeom>
              <a:avLst/>
              <a:gdLst>
                <a:gd name="connsiteX0" fmla="*/ 191 w 10381"/>
                <a:gd name="connsiteY0" fmla="*/ 2572 h 18097"/>
                <a:gd name="connsiteX1" fmla="*/ 0 w 10381"/>
                <a:gd name="connsiteY1" fmla="*/ 18097 h 18097"/>
                <a:gd name="connsiteX2" fmla="*/ 10192 w 10381"/>
                <a:gd name="connsiteY2" fmla="*/ 15526 h 18097"/>
                <a:gd name="connsiteX3" fmla="*/ 10382 w 10381"/>
                <a:gd name="connsiteY3" fmla="*/ 0 h 18097"/>
                <a:gd name="connsiteX4" fmla="*/ 191 w 10381"/>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191" y="2572"/>
                  </a:moveTo>
                  <a:lnTo>
                    <a:pt x="0" y="18097"/>
                  </a:lnTo>
                  <a:cubicBezTo>
                    <a:pt x="3715" y="18002"/>
                    <a:pt x="7334" y="17145"/>
                    <a:pt x="10192" y="15526"/>
                  </a:cubicBezTo>
                  <a:lnTo>
                    <a:pt x="10382" y="0"/>
                  </a:lnTo>
                  <a:cubicBezTo>
                    <a:pt x="7620" y="1619"/>
                    <a:pt x="3905" y="2476"/>
                    <a:pt x="191" y="2572"/>
                  </a:cubicBezTo>
                  <a:close/>
                </a:path>
              </a:pathLst>
            </a:custGeom>
            <a:solidFill>
              <a:srgbClr val="D4E2FC"/>
            </a:solidFill>
            <a:ln w="9525" cap="flat">
              <a:noFill/>
              <a:prstDash val="solid"/>
              <a:miter/>
            </a:ln>
          </p:spPr>
          <p:txBody>
            <a:bodyPr rtlCol="0" anchor="ctr"/>
            <a:lstStyle/>
            <a:p>
              <a:endParaRPr lang="ru-RU"/>
            </a:p>
          </p:txBody>
        </p:sp>
        <p:sp>
          <p:nvSpPr>
            <p:cNvPr id="2155" name="Полилиния: фигура 2154">
              <a:extLst>
                <a:ext uri="{FF2B5EF4-FFF2-40B4-BE49-F238E27FC236}">
                  <a16:creationId xmlns:a16="http://schemas.microsoft.com/office/drawing/2014/main" id="{00920E12-13E3-2783-1901-586A0C75130B}"/>
                </a:ext>
              </a:extLst>
            </p:cNvPr>
            <p:cNvSpPr/>
            <p:nvPr/>
          </p:nvSpPr>
          <p:spPr>
            <a:xfrm>
              <a:off x="9644351" y="3760390"/>
              <a:ext cx="10381" cy="18097"/>
            </a:xfrm>
            <a:custGeom>
              <a:avLst/>
              <a:gdLst>
                <a:gd name="connsiteX0" fmla="*/ 0 w 10381"/>
                <a:gd name="connsiteY0" fmla="*/ 18097 h 18097"/>
                <a:gd name="connsiteX1" fmla="*/ 10192 w 10381"/>
                <a:gd name="connsiteY1" fmla="*/ 15526 h 18097"/>
                <a:gd name="connsiteX2" fmla="*/ 10382 w 10381"/>
                <a:gd name="connsiteY2" fmla="*/ 0 h 18097"/>
                <a:gd name="connsiteX3" fmla="*/ 191 w 10381"/>
                <a:gd name="connsiteY3" fmla="*/ 2572 h 18097"/>
                <a:gd name="connsiteX4" fmla="*/ 0 w 10381"/>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0" y="18097"/>
                  </a:moveTo>
                  <a:cubicBezTo>
                    <a:pt x="3715" y="18002"/>
                    <a:pt x="7334" y="17145"/>
                    <a:pt x="10192" y="15526"/>
                  </a:cubicBezTo>
                  <a:lnTo>
                    <a:pt x="10382" y="0"/>
                  </a:lnTo>
                  <a:cubicBezTo>
                    <a:pt x="7620" y="1619"/>
                    <a:pt x="3905" y="2476"/>
                    <a:pt x="191"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2156" name="Полилиния: фигура 2155">
            <a:extLst>
              <a:ext uri="{FF2B5EF4-FFF2-40B4-BE49-F238E27FC236}">
                <a16:creationId xmlns:a16="http://schemas.microsoft.com/office/drawing/2014/main" id="{C518D853-67DF-5E1D-F5EA-9568B9BC9E06}"/>
              </a:ext>
            </a:extLst>
          </p:cNvPr>
          <p:cNvSpPr/>
          <p:nvPr/>
        </p:nvSpPr>
        <p:spPr>
          <a:xfrm>
            <a:off x="9475389" y="3565414"/>
            <a:ext cx="338911" cy="197477"/>
          </a:xfrm>
          <a:custGeom>
            <a:avLst/>
            <a:gdLst>
              <a:gd name="connsiteX0" fmla="*/ 4370 w 338911"/>
              <a:gd name="connsiteY0" fmla="*/ 92678 h 197477"/>
              <a:gd name="connsiteX1" fmla="*/ 4275 w 338911"/>
              <a:gd name="connsiteY1" fmla="*/ 104870 h 197477"/>
              <a:gd name="connsiteX2" fmla="*/ 158389 w 338911"/>
              <a:gd name="connsiteY2" fmla="*/ 194977 h 197477"/>
              <a:gd name="connsiteX3" fmla="*/ 179344 w 338911"/>
              <a:gd name="connsiteY3" fmla="*/ 194977 h 197477"/>
              <a:gd name="connsiteX4" fmla="*/ 334506 w 338911"/>
              <a:gd name="connsiteY4" fmla="*/ 104870 h 197477"/>
              <a:gd name="connsiteX5" fmla="*/ 334602 w 338911"/>
              <a:gd name="connsiteY5" fmla="*/ 92678 h 197477"/>
              <a:gd name="connsiteX6" fmla="*/ 180487 w 338911"/>
              <a:gd name="connsiteY6" fmla="*/ 2572 h 197477"/>
              <a:gd name="connsiteX7" fmla="*/ 159532 w 338911"/>
              <a:gd name="connsiteY7" fmla="*/ 2572 h 197477"/>
              <a:gd name="connsiteX8" fmla="*/ 4370 w 338911"/>
              <a:gd name="connsiteY8" fmla="*/ 92678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70" y="92678"/>
                </a:moveTo>
                <a:cubicBezTo>
                  <a:pt x="-1441" y="96012"/>
                  <a:pt x="-1441" y="101441"/>
                  <a:pt x="4275" y="104870"/>
                </a:cubicBezTo>
                <a:lnTo>
                  <a:pt x="158389" y="194977"/>
                </a:lnTo>
                <a:cubicBezTo>
                  <a:pt x="164199" y="198311"/>
                  <a:pt x="173534" y="198311"/>
                  <a:pt x="179344" y="194977"/>
                </a:cubicBezTo>
                <a:lnTo>
                  <a:pt x="334506" y="104870"/>
                </a:lnTo>
                <a:cubicBezTo>
                  <a:pt x="340316" y="101537"/>
                  <a:pt x="340412" y="96012"/>
                  <a:pt x="334602" y="92678"/>
                </a:cubicBezTo>
                <a:lnTo>
                  <a:pt x="180487" y="2572"/>
                </a:lnTo>
                <a:cubicBezTo>
                  <a:pt x="174677" y="-857"/>
                  <a:pt x="165342" y="-857"/>
                  <a:pt x="159532" y="2572"/>
                </a:cubicBezTo>
                <a:lnTo>
                  <a:pt x="4370" y="92678"/>
                </a:lnTo>
                <a:close/>
              </a:path>
            </a:pathLst>
          </a:custGeom>
          <a:solidFill>
            <a:srgbClr val="EFF6FE"/>
          </a:solidFill>
          <a:ln w="9525" cap="flat">
            <a:noFill/>
            <a:prstDash val="solid"/>
            <a:miter/>
          </a:ln>
        </p:spPr>
        <p:txBody>
          <a:bodyPr rtlCol="0" anchor="ctr"/>
          <a:lstStyle/>
          <a:p>
            <a:endParaRPr lang="ru-RU"/>
          </a:p>
        </p:txBody>
      </p:sp>
      <p:sp>
        <p:nvSpPr>
          <p:cNvPr id="2157" name="Полилиния: фигура 2156">
            <a:extLst>
              <a:ext uri="{FF2B5EF4-FFF2-40B4-BE49-F238E27FC236}">
                <a16:creationId xmlns:a16="http://schemas.microsoft.com/office/drawing/2014/main" id="{0229FDA9-310F-A8FC-EA23-FD685D1E01D3}"/>
              </a:ext>
            </a:extLst>
          </p:cNvPr>
          <p:cNvSpPr/>
          <p:nvPr/>
        </p:nvSpPr>
        <p:spPr>
          <a:xfrm>
            <a:off x="9475389" y="3565414"/>
            <a:ext cx="338911" cy="197477"/>
          </a:xfrm>
          <a:custGeom>
            <a:avLst/>
            <a:gdLst>
              <a:gd name="connsiteX0" fmla="*/ 4275 w 338911"/>
              <a:gd name="connsiteY0" fmla="*/ 104870 h 197477"/>
              <a:gd name="connsiteX1" fmla="*/ 158389 w 338911"/>
              <a:gd name="connsiteY1" fmla="*/ 194977 h 197477"/>
              <a:gd name="connsiteX2" fmla="*/ 179344 w 338911"/>
              <a:gd name="connsiteY2" fmla="*/ 194977 h 197477"/>
              <a:gd name="connsiteX3" fmla="*/ 334506 w 338911"/>
              <a:gd name="connsiteY3" fmla="*/ 104870 h 197477"/>
              <a:gd name="connsiteX4" fmla="*/ 334602 w 338911"/>
              <a:gd name="connsiteY4" fmla="*/ 92678 h 197477"/>
              <a:gd name="connsiteX5" fmla="*/ 180487 w 338911"/>
              <a:gd name="connsiteY5" fmla="*/ 2572 h 197477"/>
              <a:gd name="connsiteX6" fmla="*/ 159532 w 338911"/>
              <a:gd name="connsiteY6" fmla="*/ 2572 h 197477"/>
              <a:gd name="connsiteX7" fmla="*/ 4370 w 338911"/>
              <a:gd name="connsiteY7" fmla="*/ 92678 h 197477"/>
              <a:gd name="connsiteX8" fmla="*/ 4275 w 338911"/>
              <a:gd name="connsiteY8" fmla="*/ 104870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275" y="104870"/>
                </a:moveTo>
                <a:lnTo>
                  <a:pt x="158389" y="194977"/>
                </a:lnTo>
                <a:cubicBezTo>
                  <a:pt x="164199" y="198311"/>
                  <a:pt x="173534" y="198311"/>
                  <a:pt x="179344" y="194977"/>
                </a:cubicBezTo>
                <a:lnTo>
                  <a:pt x="334506" y="104870"/>
                </a:lnTo>
                <a:cubicBezTo>
                  <a:pt x="340316" y="101537"/>
                  <a:pt x="340412" y="96012"/>
                  <a:pt x="334602" y="92678"/>
                </a:cubicBezTo>
                <a:lnTo>
                  <a:pt x="180487" y="2572"/>
                </a:lnTo>
                <a:cubicBezTo>
                  <a:pt x="174677" y="-857"/>
                  <a:pt x="165342" y="-857"/>
                  <a:pt x="159532" y="2572"/>
                </a:cubicBezTo>
                <a:lnTo>
                  <a:pt x="4370" y="92678"/>
                </a:lnTo>
                <a:cubicBezTo>
                  <a:pt x="-1441" y="96012"/>
                  <a:pt x="-1441" y="101441"/>
                  <a:pt x="4275" y="104870"/>
                </a:cubicBezTo>
                <a:close/>
              </a:path>
            </a:pathLst>
          </a:custGeom>
          <a:noFill/>
          <a:ln w="1270" cap="flat">
            <a:solidFill>
              <a:srgbClr val="000000">
                <a:alpha val="0"/>
              </a:srgbClr>
            </a:solidFill>
            <a:prstDash val="solid"/>
            <a:miter/>
          </a:ln>
        </p:spPr>
        <p:txBody>
          <a:bodyPr rtlCol="0" anchor="ctr"/>
          <a:lstStyle/>
          <a:p>
            <a:endParaRPr lang="ru-RU"/>
          </a:p>
        </p:txBody>
      </p:sp>
      <p:sp>
        <p:nvSpPr>
          <p:cNvPr id="2158" name="Полилиния: фигура 2157">
            <a:extLst>
              <a:ext uri="{FF2B5EF4-FFF2-40B4-BE49-F238E27FC236}">
                <a16:creationId xmlns:a16="http://schemas.microsoft.com/office/drawing/2014/main" id="{81B45D2D-C9D1-E950-8ECE-2EB8B9B96A5F}"/>
              </a:ext>
            </a:extLst>
          </p:cNvPr>
          <p:cNvSpPr/>
          <p:nvPr/>
        </p:nvSpPr>
        <p:spPr>
          <a:xfrm>
            <a:off x="9521574" y="3592322"/>
            <a:ext cx="246506" cy="143637"/>
          </a:xfrm>
          <a:custGeom>
            <a:avLst/>
            <a:gdLst>
              <a:gd name="connsiteX0" fmla="*/ 243363 w 246506"/>
              <a:gd name="connsiteY0" fmla="*/ 76248 h 143637"/>
              <a:gd name="connsiteX1" fmla="*/ 236125 w 246506"/>
              <a:gd name="connsiteY1" fmla="*/ 80439 h 143637"/>
              <a:gd name="connsiteX2" fmla="*/ 130492 w 246506"/>
              <a:gd name="connsiteY2" fmla="*/ 141780 h 143637"/>
              <a:gd name="connsiteX3" fmla="*/ 115253 w 246506"/>
              <a:gd name="connsiteY3" fmla="*/ 141780 h 143637"/>
              <a:gd name="connsiteX4" fmla="*/ 10382 w 246506"/>
              <a:gd name="connsiteY4" fmla="*/ 80534 h 143637"/>
              <a:gd name="connsiteX5" fmla="*/ 3143 w 246506"/>
              <a:gd name="connsiteY5" fmla="*/ 76248 h 143637"/>
              <a:gd name="connsiteX6" fmla="*/ 3143 w 246506"/>
              <a:gd name="connsiteY6" fmla="*/ 67389 h 143637"/>
              <a:gd name="connsiteX7" fmla="*/ 116014 w 246506"/>
              <a:gd name="connsiteY7" fmla="*/ 1857 h 143637"/>
              <a:gd name="connsiteX8" fmla="*/ 131255 w 246506"/>
              <a:gd name="connsiteY8" fmla="*/ 1857 h 143637"/>
              <a:gd name="connsiteX9" fmla="*/ 243363 w 246506"/>
              <a:gd name="connsiteY9" fmla="*/ 67389 h 143637"/>
              <a:gd name="connsiteX10" fmla="*/ 243363 w 246506"/>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37">
                <a:moveTo>
                  <a:pt x="243363" y="76248"/>
                </a:moveTo>
                <a:lnTo>
                  <a:pt x="236125" y="80439"/>
                </a:lnTo>
                <a:lnTo>
                  <a:pt x="130492" y="141780"/>
                </a:lnTo>
                <a:cubicBezTo>
                  <a:pt x="126301" y="144256"/>
                  <a:pt x="119444" y="144256"/>
                  <a:pt x="115253" y="141780"/>
                </a:cubicBezTo>
                <a:lnTo>
                  <a:pt x="10382" y="80534"/>
                </a:lnTo>
                <a:lnTo>
                  <a:pt x="3143" y="76248"/>
                </a:lnTo>
                <a:cubicBezTo>
                  <a:pt x="-1048" y="73771"/>
                  <a:pt x="-1048" y="69866"/>
                  <a:pt x="3143" y="67389"/>
                </a:cubicBezTo>
                <a:lnTo>
                  <a:pt x="116014" y="1857"/>
                </a:lnTo>
                <a:cubicBezTo>
                  <a:pt x="120205" y="-619"/>
                  <a:pt x="127064" y="-619"/>
                  <a:pt x="131255" y="1857"/>
                </a:cubicBezTo>
                <a:lnTo>
                  <a:pt x="243363" y="67389"/>
                </a:lnTo>
                <a:cubicBezTo>
                  <a:pt x="247555" y="69866"/>
                  <a:pt x="247555" y="73866"/>
                  <a:pt x="243363" y="76248"/>
                </a:cubicBezTo>
                <a:close/>
              </a:path>
            </a:pathLst>
          </a:custGeom>
          <a:solidFill>
            <a:srgbClr val="DAE8FD"/>
          </a:solidFill>
          <a:ln w="9525" cap="flat">
            <a:noFill/>
            <a:prstDash val="solid"/>
            <a:miter/>
          </a:ln>
        </p:spPr>
        <p:txBody>
          <a:bodyPr rtlCol="0" anchor="ctr"/>
          <a:lstStyle/>
          <a:p>
            <a:endParaRPr lang="ru-RU"/>
          </a:p>
        </p:txBody>
      </p:sp>
      <p:sp>
        <p:nvSpPr>
          <p:cNvPr id="2159" name="Полилиния: фигура 2158">
            <a:extLst>
              <a:ext uri="{FF2B5EF4-FFF2-40B4-BE49-F238E27FC236}">
                <a16:creationId xmlns:a16="http://schemas.microsoft.com/office/drawing/2014/main" id="{1E473F6A-7A27-1822-6EC2-42EAF92224B6}"/>
              </a:ext>
            </a:extLst>
          </p:cNvPr>
          <p:cNvSpPr/>
          <p:nvPr/>
        </p:nvSpPr>
        <p:spPr>
          <a:xfrm>
            <a:off x="9521574" y="3592322"/>
            <a:ext cx="246506" cy="143637"/>
          </a:xfrm>
          <a:custGeom>
            <a:avLst/>
            <a:gdLst>
              <a:gd name="connsiteX0" fmla="*/ 236125 w 246506"/>
              <a:gd name="connsiteY0" fmla="*/ 80439 h 143637"/>
              <a:gd name="connsiteX1" fmla="*/ 130492 w 246506"/>
              <a:gd name="connsiteY1" fmla="*/ 141780 h 143637"/>
              <a:gd name="connsiteX2" fmla="*/ 115253 w 246506"/>
              <a:gd name="connsiteY2" fmla="*/ 141780 h 143637"/>
              <a:gd name="connsiteX3" fmla="*/ 10382 w 246506"/>
              <a:gd name="connsiteY3" fmla="*/ 80534 h 143637"/>
              <a:gd name="connsiteX4" fmla="*/ 3143 w 246506"/>
              <a:gd name="connsiteY4" fmla="*/ 76248 h 143637"/>
              <a:gd name="connsiteX5" fmla="*/ 3143 w 246506"/>
              <a:gd name="connsiteY5" fmla="*/ 67389 h 143637"/>
              <a:gd name="connsiteX6" fmla="*/ 116014 w 246506"/>
              <a:gd name="connsiteY6" fmla="*/ 1857 h 143637"/>
              <a:gd name="connsiteX7" fmla="*/ 131255 w 246506"/>
              <a:gd name="connsiteY7" fmla="*/ 1857 h 143637"/>
              <a:gd name="connsiteX8" fmla="*/ 243363 w 246506"/>
              <a:gd name="connsiteY8" fmla="*/ 67389 h 143637"/>
              <a:gd name="connsiteX9" fmla="*/ 243363 w 246506"/>
              <a:gd name="connsiteY9" fmla="*/ 76248 h 143637"/>
              <a:gd name="connsiteX10" fmla="*/ 236125 w 246506"/>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37">
                <a:moveTo>
                  <a:pt x="236125" y="80439"/>
                </a:moveTo>
                <a:lnTo>
                  <a:pt x="130492" y="141780"/>
                </a:lnTo>
                <a:cubicBezTo>
                  <a:pt x="126301" y="144256"/>
                  <a:pt x="119444" y="144256"/>
                  <a:pt x="115253" y="141780"/>
                </a:cubicBezTo>
                <a:lnTo>
                  <a:pt x="10382" y="80534"/>
                </a:lnTo>
                <a:lnTo>
                  <a:pt x="3143" y="76248"/>
                </a:lnTo>
                <a:cubicBezTo>
                  <a:pt x="-1048" y="73771"/>
                  <a:pt x="-1048" y="69866"/>
                  <a:pt x="3143" y="67389"/>
                </a:cubicBezTo>
                <a:lnTo>
                  <a:pt x="116014" y="1857"/>
                </a:lnTo>
                <a:cubicBezTo>
                  <a:pt x="120205" y="-619"/>
                  <a:pt x="127064" y="-619"/>
                  <a:pt x="131255" y="1857"/>
                </a:cubicBezTo>
                <a:lnTo>
                  <a:pt x="243363" y="67389"/>
                </a:lnTo>
                <a:cubicBezTo>
                  <a:pt x="247555" y="69866"/>
                  <a:pt x="247555" y="73866"/>
                  <a:pt x="243363" y="76248"/>
                </a:cubicBezTo>
                <a:lnTo>
                  <a:pt x="236125" y="80439"/>
                </a:lnTo>
                <a:close/>
              </a:path>
            </a:pathLst>
          </a:custGeom>
          <a:noFill/>
          <a:ln w="1270" cap="flat">
            <a:solidFill>
              <a:srgbClr val="000000">
                <a:alpha val="0"/>
              </a:srgbClr>
            </a:solidFill>
            <a:prstDash val="solid"/>
            <a:miter/>
          </a:ln>
        </p:spPr>
        <p:txBody>
          <a:bodyPr rtlCol="0" anchor="ctr"/>
          <a:lstStyle/>
          <a:p>
            <a:endParaRPr lang="ru-RU"/>
          </a:p>
        </p:txBody>
      </p:sp>
      <p:sp>
        <p:nvSpPr>
          <p:cNvPr id="2160" name="Полилиния: фигура 2159">
            <a:extLst>
              <a:ext uri="{FF2B5EF4-FFF2-40B4-BE49-F238E27FC236}">
                <a16:creationId xmlns:a16="http://schemas.microsoft.com/office/drawing/2014/main" id="{086A8964-29C5-D8F3-64E3-37A1623A4D85}"/>
              </a:ext>
            </a:extLst>
          </p:cNvPr>
          <p:cNvSpPr/>
          <p:nvPr/>
        </p:nvSpPr>
        <p:spPr>
          <a:xfrm>
            <a:off x="9531956" y="3609633"/>
            <a:ext cx="225742" cy="126325"/>
          </a:xfrm>
          <a:custGeom>
            <a:avLst/>
            <a:gdLst>
              <a:gd name="connsiteX0" fmla="*/ 225743 w 225742"/>
              <a:gd name="connsiteY0" fmla="*/ 63127 h 126325"/>
              <a:gd name="connsiteX1" fmla="*/ 120110 w 225742"/>
              <a:gd name="connsiteY1" fmla="*/ 124468 h 126325"/>
              <a:gd name="connsiteX2" fmla="*/ 104870 w 225742"/>
              <a:gd name="connsiteY2" fmla="*/ 124468 h 126325"/>
              <a:gd name="connsiteX3" fmla="*/ 0 w 225742"/>
              <a:gd name="connsiteY3" fmla="*/ 63222 h 126325"/>
              <a:gd name="connsiteX4" fmla="*/ 105632 w 225742"/>
              <a:gd name="connsiteY4" fmla="*/ 1786 h 126325"/>
              <a:gd name="connsiteX5" fmla="*/ 120872 w 225742"/>
              <a:gd name="connsiteY5" fmla="*/ 1786 h 126325"/>
              <a:gd name="connsiteX6" fmla="*/ 225743 w 225742"/>
              <a:gd name="connsiteY6" fmla="*/ 63127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25">
                <a:moveTo>
                  <a:pt x="225743" y="63127"/>
                </a:moveTo>
                <a:lnTo>
                  <a:pt x="120110" y="124468"/>
                </a:lnTo>
                <a:cubicBezTo>
                  <a:pt x="115919" y="126944"/>
                  <a:pt x="109061" y="126944"/>
                  <a:pt x="104870" y="124468"/>
                </a:cubicBezTo>
                <a:lnTo>
                  <a:pt x="0" y="63222"/>
                </a:lnTo>
                <a:lnTo>
                  <a:pt x="105632" y="1786"/>
                </a:lnTo>
                <a:cubicBezTo>
                  <a:pt x="109823" y="-595"/>
                  <a:pt x="116681" y="-595"/>
                  <a:pt x="120872" y="1786"/>
                </a:cubicBezTo>
                <a:lnTo>
                  <a:pt x="225743" y="63127"/>
                </a:lnTo>
                <a:close/>
              </a:path>
            </a:pathLst>
          </a:custGeom>
          <a:solidFill>
            <a:srgbClr val="C6D5FA"/>
          </a:solidFill>
          <a:ln w="9525" cap="flat">
            <a:noFill/>
            <a:prstDash val="solid"/>
            <a:miter/>
          </a:ln>
        </p:spPr>
        <p:txBody>
          <a:bodyPr rtlCol="0" anchor="ctr"/>
          <a:lstStyle/>
          <a:p>
            <a:endParaRPr lang="ru-RU"/>
          </a:p>
        </p:txBody>
      </p:sp>
      <p:sp>
        <p:nvSpPr>
          <p:cNvPr id="2161" name="Полилиния: фигура 2160">
            <a:extLst>
              <a:ext uri="{FF2B5EF4-FFF2-40B4-BE49-F238E27FC236}">
                <a16:creationId xmlns:a16="http://schemas.microsoft.com/office/drawing/2014/main" id="{59897C8D-D2A2-9488-86A9-0A5C0070475D}"/>
              </a:ext>
            </a:extLst>
          </p:cNvPr>
          <p:cNvSpPr/>
          <p:nvPr/>
        </p:nvSpPr>
        <p:spPr>
          <a:xfrm>
            <a:off x="9531956" y="3609633"/>
            <a:ext cx="225742" cy="126325"/>
          </a:xfrm>
          <a:custGeom>
            <a:avLst/>
            <a:gdLst>
              <a:gd name="connsiteX0" fmla="*/ 120110 w 225742"/>
              <a:gd name="connsiteY0" fmla="*/ 124468 h 126325"/>
              <a:gd name="connsiteX1" fmla="*/ 104870 w 225742"/>
              <a:gd name="connsiteY1" fmla="*/ 124468 h 126325"/>
              <a:gd name="connsiteX2" fmla="*/ 0 w 225742"/>
              <a:gd name="connsiteY2" fmla="*/ 63222 h 126325"/>
              <a:gd name="connsiteX3" fmla="*/ 105632 w 225742"/>
              <a:gd name="connsiteY3" fmla="*/ 1786 h 126325"/>
              <a:gd name="connsiteX4" fmla="*/ 120872 w 225742"/>
              <a:gd name="connsiteY4" fmla="*/ 1786 h 126325"/>
              <a:gd name="connsiteX5" fmla="*/ 225743 w 225742"/>
              <a:gd name="connsiteY5" fmla="*/ 63127 h 126325"/>
              <a:gd name="connsiteX6" fmla="*/ 120110 w 225742"/>
              <a:gd name="connsiteY6" fmla="*/ 124468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25">
                <a:moveTo>
                  <a:pt x="120110" y="124468"/>
                </a:moveTo>
                <a:cubicBezTo>
                  <a:pt x="115919" y="126944"/>
                  <a:pt x="109061" y="126944"/>
                  <a:pt x="104870" y="124468"/>
                </a:cubicBezTo>
                <a:lnTo>
                  <a:pt x="0" y="63222"/>
                </a:lnTo>
                <a:lnTo>
                  <a:pt x="105632" y="1786"/>
                </a:lnTo>
                <a:cubicBezTo>
                  <a:pt x="109823" y="-595"/>
                  <a:pt x="116681" y="-595"/>
                  <a:pt x="120872" y="1786"/>
                </a:cubicBezTo>
                <a:lnTo>
                  <a:pt x="225743" y="63127"/>
                </a:lnTo>
                <a:lnTo>
                  <a:pt x="120110" y="124468"/>
                </a:lnTo>
                <a:close/>
              </a:path>
            </a:pathLst>
          </a:custGeom>
          <a:noFill/>
          <a:ln w="1270" cap="flat">
            <a:solidFill>
              <a:srgbClr val="000000">
                <a:alpha val="0"/>
              </a:srgbClr>
            </a:solidFill>
            <a:prstDash val="solid"/>
            <a:miter/>
          </a:ln>
        </p:spPr>
        <p:txBody>
          <a:bodyPr rtlCol="0" anchor="ctr"/>
          <a:lstStyle/>
          <a:p>
            <a:endParaRPr lang="ru-RU"/>
          </a:p>
        </p:txBody>
      </p:sp>
      <p:sp>
        <p:nvSpPr>
          <p:cNvPr id="2162" name="Полилиния: фигура 2161">
            <a:extLst>
              <a:ext uri="{FF2B5EF4-FFF2-40B4-BE49-F238E27FC236}">
                <a16:creationId xmlns:a16="http://schemas.microsoft.com/office/drawing/2014/main" id="{FEF15FA9-AF82-EF6F-7AD8-1ED620ACBC83}"/>
              </a:ext>
            </a:extLst>
          </p:cNvPr>
          <p:cNvSpPr/>
          <p:nvPr/>
        </p:nvSpPr>
        <p:spPr>
          <a:xfrm>
            <a:off x="9620896" y="3661497"/>
            <a:ext cx="46243" cy="26908"/>
          </a:xfrm>
          <a:custGeom>
            <a:avLst/>
            <a:gdLst>
              <a:gd name="connsiteX0" fmla="*/ 39457 w 46243"/>
              <a:gd name="connsiteY0" fmla="*/ 3929 h 26908"/>
              <a:gd name="connsiteX1" fmla="*/ 6787 w 46243"/>
              <a:gd name="connsiteY1" fmla="*/ 3929 h 26908"/>
              <a:gd name="connsiteX2" fmla="*/ 6787 w 46243"/>
              <a:gd name="connsiteY2" fmla="*/ 22979 h 26908"/>
              <a:gd name="connsiteX3" fmla="*/ 39457 w 46243"/>
              <a:gd name="connsiteY3" fmla="*/ 22979 h 26908"/>
              <a:gd name="connsiteX4" fmla="*/ 39457 w 46243"/>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908">
                <a:moveTo>
                  <a:pt x="39457" y="3929"/>
                </a:moveTo>
                <a:cubicBezTo>
                  <a:pt x="30408" y="-1310"/>
                  <a:pt x="15740" y="-1310"/>
                  <a:pt x="6787" y="3929"/>
                </a:cubicBezTo>
                <a:cubicBezTo>
                  <a:pt x="-2262" y="9168"/>
                  <a:pt x="-2262" y="17740"/>
                  <a:pt x="6787" y="22979"/>
                </a:cubicBezTo>
                <a:cubicBezTo>
                  <a:pt x="15740" y="28218"/>
                  <a:pt x="30408" y="28218"/>
                  <a:pt x="39457" y="22979"/>
                </a:cubicBezTo>
                <a:cubicBezTo>
                  <a:pt x="48506" y="17740"/>
                  <a:pt x="48506" y="9168"/>
                  <a:pt x="39457" y="3929"/>
                </a:cubicBezTo>
                <a:close/>
              </a:path>
            </a:pathLst>
          </a:custGeom>
          <a:solidFill>
            <a:srgbClr val="50CEF5"/>
          </a:solidFill>
          <a:ln w="9525" cap="flat">
            <a:noFill/>
            <a:prstDash val="solid"/>
            <a:miter/>
          </a:ln>
        </p:spPr>
        <p:txBody>
          <a:bodyPr rtlCol="0" anchor="ctr"/>
          <a:lstStyle/>
          <a:p>
            <a:endParaRPr lang="ru-RU"/>
          </a:p>
        </p:txBody>
      </p:sp>
      <p:sp>
        <p:nvSpPr>
          <p:cNvPr id="2163" name="Полилиния: фигура 2162">
            <a:extLst>
              <a:ext uri="{FF2B5EF4-FFF2-40B4-BE49-F238E27FC236}">
                <a16:creationId xmlns:a16="http://schemas.microsoft.com/office/drawing/2014/main" id="{14B794DA-8015-ED31-2C4B-47873C12A285}"/>
              </a:ext>
            </a:extLst>
          </p:cNvPr>
          <p:cNvSpPr/>
          <p:nvPr/>
        </p:nvSpPr>
        <p:spPr>
          <a:xfrm>
            <a:off x="9620896" y="3661497"/>
            <a:ext cx="46243" cy="26908"/>
          </a:xfrm>
          <a:custGeom>
            <a:avLst/>
            <a:gdLst>
              <a:gd name="connsiteX0" fmla="*/ 6787 w 46243"/>
              <a:gd name="connsiteY0" fmla="*/ 3929 h 26908"/>
              <a:gd name="connsiteX1" fmla="*/ 6787 w 46243"/>
              <a:gd name="connsiteY1" fmla="*/ 22979 h 26908"/>
              <a:gd name="connsiteX2" fmla="*/ 39457 w 46243"/>
              <a:gd name="connsiteY2" fmla="*/ 22979 h 26908"/>
              <a:gd name="connsiteX3" fmla="*/ 39457 w 46243"/>
              <a:gd name="connsiteY3" fmla="*/ 3929 h 26908"/>
              <a:gd name="connsiteX4" fmla="*/ 6787 w 46243"/>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908">
                <a:moveTo>
                  <a:pt x="6787" y="3929"/>
                </a:moveTo>
                <a:cubicBezTo>
                  <a:pt x="-2262" y="9168"/>
                  <a:pt x="-2262" y="17740"/>
                  <a:pt x="6787" y="22979"/>
                </a:cubicBezTo>
                <a:cubicBezTo>
                  <a:pt x="15740" y="28218"/>
                  <a:pt x="30408" y="28218"/>
                  <a:pt x="39457" y="22979"/>
                </a:cubicBezTo>
                <a:cubicBezTo>
                  <a:pt x="48506" y="17740"/>
                  <a:pt x="48506" y="9168"/>
                  <a:pt x="39457" y="3929"/>
                </a:cubicBezTo>
                <a:cubicBezTo>
                  <a:pt x="30408" y="-1310"/>
                  <a:pt x="15740"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2164" name="Полилиния: фигура 2163">
            <a:extLst>
              <a:ext uri="{FF2B5EF4-FFF2-40B4-BE49-F238E27FC236}">
                <a16:creationId xmlns:a16="http://schemas.microsoft.com/office/drawing/2014/main" id="{7232A44C-7CD7-1504-FD49-58295B025F7A}"/>
              </a:ext>
            </a:extLst>
          </p:cNvPr>
          <p:cNvSpPr/>
          <p:nvPr/>
        </p:nvSpPr>
        <p:spPr>
          <a:xfrm>
            <a:off x="9714836" y="3615801"/>
            <a:ext cx="1047" cy="12192"/>
          </a:xfrm>
          <a:custGeom>
            <a:avLst/>
            <a:gdLst>
              <a:gd name="connsiteX0" fmla="*/ 0 w 1047"/>
              <a:gd name="connsiteY0" fmla="*/ 0 h 12192"/>
              <a:gd name="connsiteX1" fmla="*/ 1048 w 1047"/>
              <a:gd name="connsiteY1" fmla="*/ 12192 h 12192"/>
              <a:gd name="connsiteX2" fmla="*/ 0 w 1047"/>
              <a:gd name="connsiteY2" fmla="*/ 0 h 12192"/>
            </a:gdLst>
            <a:ahLst/>
            <a:cxnLst>
              <a:cxn ang="0">
                <a:pos x="connsiteX0" y="connsiteY0"/>
              </a:cxn>
              <a:cxn ang="0">
                <a:pos x="connsiteX1" y="connsiteY1"/>
              </a:cxn>
              <a:cxn ang="0">
                <a:pos x="connsiteX2" y="connsiteY2"/>
              </a:cxn>
            </a:cxnLst>
            <a:rect l="l" t="t" r="r" b="b"/>
            <a:pathLst>
              <a:path w="1047" h="12192">
                <a:moveTo>
                  <a:pt x="0" y="0"/>
                </a:moveTo>
                <a:cubicBezTo>
                  <a:pt x="571" y="4001"/>
                  <a:pt x="952" y="8096"/>
                  <a:pt x="1048" y="12192"/>
                </a:cubicBezTo>
                <a:cubicBezTo>
                  <a:pt x="857" y="8096"/>
                  <a:pt x="571" y="4096"/>
                  <a:pt x="0" y="0"/>
                </a:cubicBezTo>
                <a:close/>
              </a:path>
            </a:pathLst>
          </a:custGeom>
          <a:solidFill>
            <a:srgbClr val="F3A984"/>
          </a:solidFill>
          <a:ln w="9525" cap="flat">
            <a:noFill/>
            <a:prstDash val="solid"/>
            <a:miter/>
          </a:ln>
        </p:spPr>
        <p:txBody>
          <a:bodyPr rtlCol="0" anchor="ctr"/>
          <a:lstStyle/>
          <a:p>
            <a:endParaRPr lang="ru-RU"/>
          </a:p>
        </p:txBody>
      </p:sp>
      <p:sp>
        <p:nvSpPr>
          <p:cNvPr id="2165" name="Полилиния: фигура 2164">
            <a:extLst>
              <a:ext uri="{FF2B5EF4-FFF2-40B4-BE49-F238E27FC236}">
                <a16:creationId xmlns:a16="http://schemas.microsoft.com/office/drawing/2014/main" id="{98AABBBD-776D-3032-4549-223FAAE1E471}"/>
              </a:ext>
            </a:extLst>
          </p:cNvPr>
          <p:cNvSpPr/>
          <p:nvPr/>
        </p:nvSpPr>
        <p:spPr>
          <a:xfrm>
            <a:off x="9714836" y="3615801"/>
            <a:ext cx="1047" cy="12192"/>
          </a:xfrm>
          <a:custGeom>
            <a:avLst/>
            <a:gdLst>
              <a:gd name="connsiteX0" fmla="*/ 1048 w 1047"/>
              <a:gd name="connsiteY0" fmla="*/ 12192 h 12192"/>
              <a:gd name="connsiteX1" fmla="*/ 0 w 1047"/>
              <a:gd name="connsiteY1" fmla="*/ 0 h 12192"/>
              <a:gd name="connsiteX2" fmla="*/ 1048 w 1047"/>
              <a:gd name="connsiteY2" fmla="*/ 12192 h 12192"/>
            </a:gdLst>
            <a:ahLst/>
            <a:cxnLst>
              <a:cxn ang="0">
                <a:pos x="connsiteX0" y="connsiteY0"/>
              </a:cxn>
              <a:cxn ang="0">
                <a:pos x="connsiteX1" y="connsiteY1"/>
              </a:cxn>
              <a:cxn ang="0">
                <a:pos x="connsiteX2" y="connsiteY2"/>
              </a:cxn>
            </a:cxnLst>
            <a:rect l="l" t="t" r="r" b="b"/>
            <a:pathLst>
              <a:path w="1047" h="12192">
                <a:moveTo>
                  <a:pt x="1048" y="12192"/>
                </a:moveTo>
                <a:cubicBezTo>
                  <a:pt x="857" y="8096"/>
                  <a:pt x="571" y="4096"/>
                  <a:pt x="0" y="0"/>
                </a:cubicBezTo>
                <a:cubicBezTo>
                  <a:pt x="571" y="4001"/>
                  <a:pt x="952" y="8096"/>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2166" name="Полилиния: фигура 2165">
            <a:extLst>
              <a:ext uri="{FF2B5EF4-FFF2-40B4-BE49-F238E27FC236}">
                <a16:creationId xmlns:a16="http://schemas.microsoft.com/office/drawing/2014/main" id="{3658247A-69D0-FEA1-B0DC-F85943FA243D}"/>
              </a:ext>
            </a:extLst>
          </p:cNvPr>
          <p:cNvSpPr/>
          <p:nvPr/>
        </p:nvSpPr>
        <p:spPr>
          <a:xfrm>
            <a:off x="9715884" y="3627993"/>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190" y="2476"/>
                  <a:pt x="190" y="4953"/>
                  <a:pt x="190" y="7429"/>
                </a:cubicBezTo>
                <a:lnTo>
                  <a:pt x="95" y="7334"/>
                </a:lnTo>
                <a:cubicBezTo>
                  <a:pt x="190" y="4858"/>
                  <a:pt x="95" y="2476"/>
                  <a:pt x="0" y="0"/>
                </a:cubicBezTo>
                <a:close/>
              </a:path>
            </a:pathLst>
          </a:custGeom>
          <a:solidFill>
            <a:srgbClr val="F3A984"/>
          </a:solidFill>
          <a:ln w="9525" cap="flat">
            <a:noFill/>
            <a:prstDash val="solid"/>
            <a:miter/>
          </a:ln>
        </p:spPr>
        <p:txBody>
          <a:bodyPr rtlCol="0" anchor="ctr"/>
          <a:lstStyle/>
          <a:p>
            <a:endParaRPr lang="ru-RU"/>
          </a:p>
        </p:txBody>
      </p:sp>
      <p:sp>
        <p:nvSpPr>
          <p:cNvPr id="2167" name="Полилиния: фигура 2166">
            <a:extLst>
              <a:ext uri="{FF2B5EF4-FFF2-40B4-BE49-F238E27FC236}">
                <a16:creationId xmlns:a16="http://schemas.microsoft.com/office/drawing/2014/main" id="{DD2C1967-317F-10C7-03C4-2E7906F8BB04}"/>
              </a:ext>
            </a:extLst>
          </p:cNvPr>
          <p:cNvSpPr/>
          <p:nvPr/>
        </p:nvSpPr>
        <p:spPr>
          <a:xfrm>
            <a:off x="9715884" y="3627993"/>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190" y="4858"/>
                  <a:pt x="95" y="2476"/>
                  <a:pt x="0" y="0"/>
                </a:cubicBezTo>
                <a:cubicBezTo>
                  <a:pt x="190" y="2476"/>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168" name="Полилиния: фигура 2167">
            <a:extLst>
              <a:ext uri="{FF2B5EF4-FFF2-40B4-BE49-F238E27FC236}">
                <a16:creationId xmlns:a16="http://schemas.microsoft.com/office/drawing/2014/main" id="{B8C1A236-4835-0218-5E68-92C10492D30B}"/>
              </a:ext>
            </a:extLst>
          </p:cNvPr>
          <p:cNvSpPr/>
          <p:nvPr/>
        </p:nvSpPr>
        <p:spPr>
          <a:xfrm>
            <a:off x="9703311" y="3969369"/>
            <a:ext cx="11620" cy="8572"/>
          </a:xfrm>
          <a:custGeom>
            <a:avLst/>
            <a:gdLst>
              <a:gd name="connsiteX0" fmla="*/ 4667 w 11620"/>
              <a:gd name="connsiteY0" fmla="*/ 8572 h 8572"/>
              <a:gd name="connsiteX1" fmla="*/ 0 w 11620"/>
              <a:gd name="connsiteY1" fmla="*/ 6763 h 8572"/>
              <a:gd name="connsiteX2" fmla="*/ 11430 w 11620"/>
              <a:gd name="connsiteY2" fmla="*/ 0 h 8572"/>
              <a:gd name="connsiteX3" fmla="*/ 11620 w 11620"/>
              <a:gd name="connsiteY3" fmla="*/ 1619 h 8572"/>
              <a:gd name="connsiteX4" fmla="*/ 4667 w 11620"/>
              <a:gd name="connsiteY4" fmla="*/ 8572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572">
                <a:moveTo>
                  <a:pt x="4667" y="8572"/>
                </a:moveTo>
                <a:cubicBezTo>
                  <a:pt x="2857" y="8572"/>
                  <a:pt x="1238" y="7906"/>
                  <a:pt x="0" y="6763"/>
                </a:cubicBezTo>
                <a:lnTo>
                  <a:pt x="11430" y="0"/>
                </a:lnTo>
                <a:cubicBezTo>
                  <a:pt x="11620" y="476"/>
                  <a:pt x="11620" y="1048"/>
                  <a:pt x="11620" y="1619"/>
                </a:cubicBezTo>
                <a:cubicBezTo>
                  <a:pt x="11620" y="5429"/>
                  <a:pt x="8572" y="8572"/>
                  <a:pt x="4667" y="8572"/>
                </a:cubicBezTo>
                <a:close/>
              </a:path>
            </a:pathLst>
          </a:custGeom>
          <a:solidFill>
            <a:srgbClr val="1499FC"/>
          </a:solidFill>
          <a:ln w="9525" cap="flat">
            <a:noFill/>
            <a:prstDash val="solid"/>
            <a:miter/>
          </a:ln>
        </p:spPr>
        <p:txBody>
          <a:bodyPr rtlCol="0" anchor="ctr"/>
          <a:lstStyle/>
          <a:p>
            <a:endParaRPr lang="ru-RU"/>
          </a:p>
        </p:txBody>
      </p:sp>
      <p:sp>
        <p:nvSpPr>
          <p:cNvPr id="2169" name="Полилиния: фигура 2168">
            <a:extLst>
              <a:ext uri="{FF2B5EF4-FFF2-40B4-BE49-F238E27FC236}">
                <a16:creationId xmlns:a16="http://schemas.microsoft.com/office/drawing/2014/main" id="{06D694DF-73C8-5708-93C7-795976D9DE28}"/>
              </a:ext>
            </a:extLst>
          </p:cNvPr>
          <p:cNvSpPr/>
          <p:nvPr/>
        </p:nvSpPr>
        <p:spPr>
          <a:xfrm>
            <a:off x="9703311" y="3969369"/>
            <a:ext cx="11620" cy="8572"/>
          </a:xfrm>
          <a:custGeom>
            <a:avLst/>
            <a:gdLst>
              <a:gd name="connsiteX0" fmla="*/ 0 w 11620"/>
              <a:gd name="connsiteY0" fmla="*/ 6763 h 8572"/>
              <a:gd name="connsiteX1" fmla="*/ 11430 w 11620"/>
              <a:gd name="connsiteY1" fmla="*/ 0 h 8572"/>
              <a:gd name="connsiteX2" fmla="*/ 11620 w 11620"/>
              <a:gd name="connsiteY2" fmla="*/ 1619 h 8572"/>
              <a:gd name="connsiteX3" fmla="*/ 4667 w 11620"/>
              <a:gd name="connsiteY3" fmla="*/ 8572 h 8572"/>
              <a:gd name="connsiteX4" fmla="*/ 0 w 11620"/>
              <a:gd name="connsiteY4" fmla="*/ 6763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572">
                <a:moveTo>
                  <a:pt x="0" y="6763"/>
                </a:moveTo>
                <a:lnTo>
                  <a:pt x="11430" y="0"/>
                </a:lnTo>
                <a:cubicBezTo>
                  <a:pt x="11620" y="476"/>
                  <a:pt x="11620" y="1048"/>
                  <a:pt x="11620" y="1619"/>
                </a:cubicBezTo>
                <a:cubicBezTo>
                  <a:pt x="11620" y="5429"/>
                  <a:pt x="8572" y="8572"/>
                  <a:pt x="4667" y="8572"/>
                </a:cubicBezTo>
                <a:cubicBezTo>
                  <a:pt x="2857" y="8572"/>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2170" name="Полилиния: фигура 2169">
            <a:extLst>
              <a:ext uri="{FF2B5EF4-FFF2-40B4-BE49-F238E27FC236}">
                <a16:creationId xmlns:a16="http://schemas.microsoft.com/office/drawing/2014/main" id="{194F2CF8-422E-6881-71D0-38CBBDEDA606}"/>
              </a:ext>
            </a:extLst>
          </p:cNvPr>
          <p:cNvSpPr/>
          <p:nvPr/>
        </p:nvSpPr>
        <p:spPr>
          <a:xfrm>
            <a:off x="9701025" y="3963939"/>
            <a:ext cx="13716" cy="12191"/>
          </a:xfrm>
          <a:custGeom>
            <a:avLst/>
            <a:gdLst>
              <a:gd name="connsiteX0" fmla="*/ 2286 w 13716"/>
              <a:gd name="connsiteY0" fmla="*/ 12192 h 12191"/>
              <a:gd name="connsiteX1" fmla="*/ 0 w 13716"/>
              <a:gd name="connsiteY1" fmla="*/ 7048 h 12191"/>
              <a:gd name="connsiteX2" fmla="*/ 6953 w 13716"/>
              <a:gd name="connsiteY2" fmla="*/ 0 h 12191"/>
              <a:gd name="connsiteX3" fmla="*/ 13716 w 13716"/>
              <a:gd name="connsiteY3" fmla="*/ 5429 h 12191"/>
              <a:gd name="connsiteX4" fmla="*/ 2286 w 13716"/>
              <a:gd name="connsiteY4" fmla="*/ 12192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191">
                <a:moveTo>
                  <a:pt x="2286" y="12192"/>
                </a:moveTo>
                <a:cubicBezTo>
                  <a:pt x="857" y="10859"/>
                  <a:pt x="0" y="9049"/>
                  <a:pt x="0" y="7048"/>
                </a:cubicBezTo>
                <a:cubicBezTo>
                  <a:pt x="0" y="3143"/>
                  <a:pt x="3143" y="0"/>
                  <a:pt x="6953" y="0"/>
                </a:cubicBezTo>
                <a:cubicBezTo>
                  <a:pt x="10287" y="0"/>
                  <a:pt x="13049" y="2286"/>
                  <a:pt x="13716" y="5429"/>
                </a:cubicBezTo>
                <a:lnTo>
                  <a:pt x="2286" y="12192"/>
                </a:lnTo>
                <a:close/>
              </a:path>
            </a:pathLst>
          </a:custGeom>
          <a:solidFill>
            <a:srgbClr val="EFF6FE"/>
          </a:solidFill>
          <a:ln w="9525" cap="flat">
            <a:noFill/>
            <a:prstDash val="solid"/>
            <a:miter/>
          </a:ln>
        </p:spPr>
        <p:txBody>
          <a:bodyPr rtlCol="0" anchor="ctr"/>
          <a:lstStyle/>
          <a:p>
            <a:endParaRPr lang="ru-RU"/>
          </a:p>
        </p:txBody>
      </p:sp>
      <p:sp>
        <p:nvSpPr>
          <p:cNvPr id="2171" name="Полилиния: фигура 2170">
            <a:extLst>
              <a:ext uri="{FF2B5EF4-FFF2-40B4-BE49-F238E27FC236}">
                <a16:creationId xmlns:a16="http://schemas.microsoft.com/office/drawing/2014/main" id="{5814EBBA-540A-1401-4F9A-391C59E8B97D}"/>
              </a:ext>
            </a:extLst>
          </p:cNvPr>
          <p:cNvSpPr/>
          <p:nvPr/>
        </p:nvSpPr>
        <p:spPr>
          <a:xfrm>
            <a:off x="9701025" y="3963939"/>
            <a:ext cx="13716" cy="12191"/>
          </a:xfrm>
          <a:custGeom>
            <a:avLst/>
            <a:gdLst>
              <a:gd name="connsiteX0" fmla="*/ 0 w 13716"/>
              <a:gd name="connsiteY0" fmla="*/ 7048 h 12191"/>
              <a:gd name="connsiteX1" fmla="*/ 6953 w 13716"/>
              <a:gd name="connsiteY1" fmla="*/ 0 h 12191"/>
              <a:gd name="connsiteX2" fmla="*/ 13716 w 13716"/>
              <a:gd name="connsiteY2" fmla="*/ 5429 h 12191"/>
              <a:gd name="connsiteX3" fmla="*/ 2286 w 13716"/>
              <a:gd name="connsiteY3" fmla="*/ 12192 h 12191"/>
              <a:gd name="connsiteX4" fmla="*/ 0 w 13716"/>
              <a:gd name="connsiteY4" fmla="*/ 7048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191">
                <a:moveTo>
                  <a:pt x="0" y="7048"/>
                </a:moveTo>
                <a:cubicBezTo>
                  <a:pt x="0" y="3143"/>
                  <a:pt x="3143" y="0"/>
                  <a:pt x="6953" y="0"/>
                </a:cubicBezTo>
                <a:cubicBezTo>
                  <a:pt x="10287" y="0"/>
                  <a:pt x="13049" y="2286"/>
                  <a:pt x="13716" y="5429"/>
                </a:cubicBezTo>
                <a:lnTo>
                  <a:pt x="2286" y="12192"/>
                </a:lnTo>
                <a:cubicBezTo>
                  <a:pt x="857" y="10859"/>
                  <a:pt x="0" y="9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2172" name="Полилиния: фигура 2171">
            <a:extLst>
              <a:ext uri="{FF2B5EF4-FFF2-40B4-BE49-F238E27FC236}">
                <a16:creationId xmlns:a16="http://schemas.microsoft.com/office/drawing/2014/main" id="{A198FA8E-B11A-2518-5585-F9BCD1B7987E}"/>
              </a:ext>
            </a:extLst>
          </p:cNvPr>
          <p:cNvSpPr/>
          <p:nvPr/>
        </p:nvSpPr>
        <p:spPr>
          <a:xfrm>
            <a:off x="9709502" y="40215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809"/>
                  <a:pt x="0" y="2191"/>
                </a:cubicBezTo>
                <a:close/>
              </a:path>
            </a:pathLst>
          </a:custGeom>
          <a:solidFill>
            <a:srgbClr val="149CFC"/>
          </a:solidFill>
          <a:ln w="9525" cap="flat">
            <a:noFill/>
            <a:prstDash val="solid"/>
            <a:miter/>
          </a:ln>
        </p:spPr>
        <p:txBody>
          <a:bodyPr rtlCol="0" anchor="ctr"/>
          <a:lstStyle/>
          <a:p>
            <a:endParaRPr lang="ru-RU"/>
          </a:p>
        </p:txBody>
      </p:sp>
      <p:sp>
        <p:nvSpPr>
          <p:cNvPr id="2173" name="Полилиния: фигура 2172">
            <a:extLst>
              <a:ext uri="{FF2B5EF4-FFF2-40B4-BE49-F238E27FC236}">
                <a16:creationId xmlns:a16="http://schemas.microsoft.com/office/drawing/2014/main" id="{CBEFADA1-0443-76FB-60DF-A172986F614B}"/>
              </a:ext>
            </a:extLst>
          </p:cNvPr>
          <p:cNvSpPr/>
          <p:nvPr/>
        </p:nvSpPr>
        <p:spPr>
          <a:xfrm>
            <a:off x="9709502" y="40215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809"/>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2174" name="Полилиния: фигура 2173">
            <a:extLst>
              <a:ext uri="{FF2B5EF4-FFF2-40B4-BE49-F238E27FC236}">
                <a16:creationId xmlns:a16="http://schemas.microsoft.com/office/drawing/2014/main" id="{1247D4C7-CC41-EE93-6CA0-7155493F9B46}"/>
              </a:ext>
            </a:extLst>
          </p:cNvPr>
          <p:cNvSpPr/>
          <p:nvPr/>
        </p:nvSpPr>
        <p:spPr>
          <a:xfrm>
            <a:off x="9700930" y="4009660"/>
            <a:ext cx="14192" cy="14192"/>
          </a:xfrm>
          <a:custGeom>
            <a:avLst/>
            <a:gdLst>
              <a:gd name="connsiteX0" fmla="*/ 7048 w 14192"/>
              <a:gd name="connsiteY0" fmla="*/ 14192 h 14192"/>
              <a:gd name="connsiteX1" fmla="*/ 0 w 14192"/>
              <a:gd name="connsiteY1" fmla="*/ 7144 h 14192"/>
              <a:gd name="connsiteX2" fmla="*/ 7048 w 14192"/>
              <a:gd name="connsiteY2" fmla="*/ 0 h 14192"/>
              <a:gd name="connsiteX3" fmla="*/ 14192 w 14192"/>
              <a:gd name="connsiteY3" fmla="*/ 7144 h 14192"/>
              <a:gd name="connsiteX4" fmla="*/ 12287 w 14192"/>
              <a:gd name="connsiteY4" fmla="*/ 11906 h 14192"/>
              <a:gd name="connsiteX5" fmla="*/ 8572 w 14192"/>
              <a:gd name="connsiteY5" fmla="*/ 14097 h 14192"/>
              <a:gd name="connsiteX6" fmla="*/ 7048 w 14192"/>
              <a:gd name="connsiteY6" fmla="*/ 14192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192">
                <a:moveTo>
                  <a:pt x="7048" y="14192"/>
                </a:moveTo>
                <a:cubicBezTo>
                  <a:pt x="3143" y="14192"/>
                  <a:pt x="0" y="11049"/>
                  <a:pt x="0" y="7144"/>
                </a:cubicBezTo>
                <a:cubicBezTo>
                  <a:pt x="0" y="3143"/>
                  <a:pt x="3143" y="0"/>
                  <a:pt x="7048" y="0"/>
                </a:cubicBezTo>
                <a:cubicBezTo>
                  <a:pt x="10953" y="0"/>
                  <a:pt x="14192" y="3143"/>
                  <a:pt x="14192" y="7144"/>
                </a:cubicBezTo>
                <a:cubicBezTo>
                  <a:pt x="14192" y="8953"/>
                  <a:pt x="13430" y="10573"/>
                  <a:pt x="12287" y="11906"/>
                </a:cubicBezTo>
                <a:lnTo>
                  <a:pt x="8572" y="14097"/>
                </a:lnTo>
                <a:cubicBezTo>
                  <a:pt x="8096" y="14192"/>
                  <a:pt x="7620" y="14192"/>
                  <a:pt x="7048" y="14192"/>
                </a:cubicBezTo>
                <a:close/>
              </a:path>
            </a:pathLst>
          </a:custGeom>
          <a:solidFill>
            <a:srgbClr val="F0F6FE"/>
          </a:solidFill>
          <a:ln w="9525" cap="flat">
            <a:noFill/>
            <a:prstDash val="solid"/>
            <a:miter/>
          </a:ln>
        </p:spPr>
        <p:txBody>
          <a:bodyPr rtlCol="0" anchor="ctr"/>
          <a:lstStyle/>
          <a:p>
            <a:endParaRPr lang="ru-RU"/>
          </a:p>
        </p:txBody>
      </p:sp>
      <p:sp>
        <p:nvSpPr>
          <p:cNvPr id="2175" name="Полилиния: фигура 2174">
            <a:extLst>
              <a:ext uri="{FF2B5EF4-FFF2-40B4-BE49-F238E27FC236}">
                <a16:creationId xmlns:a16="http://schemas.microsoft.com/office/drawing/2014/main" id="{4B702F13-4F38-0931-48A7-FBFF0D5C07CC}"/>
              </a:ext>
            </a:extLst>
          </p:cNvPr>
          <p:cNvSpPr/>
          <p:nvPr/>
        </p:nvSpPr>
        <p:spPr>
          <a:xfrm>
            <a:off x="9700930" y="4009660"/>
            <a:ext cx="14192" cy="14192"/>
          </a:xfrm>
          <a:custGeom>
            <a:avLst/>
            <a:gdLst>
              <a:gd name="connsiteX0" fmla="*/ 0 w 14192"/>
              <a:gd name="connsiteY0" fmla="*/ 7144 h 14192"/>
              <a:gd name="connsiteX1" fmla="*/ 7048 w 14192"/>
              <a:gd name="connsiteY1" fmla="*/ 0 h 14192"/>
              <a:gd name="connsiteX2" fmla="*/ 14192 w 14192"/>
              <a:gd name="connsiteY2" fmla="*/ 7144 h 14192"/>
              <a:gd name="connsiteX3" fmla="*/ 12287 w 14192"/>
              <a:gd name="connsiteY3" fmla="*/ 11906 h 14192"/>
              <a:gd name="connsiteX4" fmla="*/ 8572 w 14192"/>
              <a:gd name="connsiteY4" fmla="*/ 14097 h 14192"/>
              <a:gd name="connsiteX5" fmla="*/ 7048 w 14192"/>
              <a:gd name="connsiteY5" fmla="*/ 14192 h 14192"/>
              <a:gd name="connsiteX6" fmla="*/ 0 w 14192"/>
              <a:gd name="connsiteY6" fmla="*/ 7144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192">
                <a:moveTo>
                  <a:pt x="0" y="7144"/>
                </a:moveTo>
                <a:cubicBezTo>
                  <a:pt x="0" y="3143"/>
                  <a:pt x="3143" y="0"/>
                  <a:pt x="7048" y="0"/>
                </a:cubicBezTo>
                <a:cubicBezTo>
                  <a:pt x="10953" y="0"/>
                  <a:pt x="14192" y="3143"/>
                  <a:pt x="14192" y="7144"/>
                </a:cubicBezTo>
                <a:cubicBezTo>
                  <a:pt x="14192" y="8953"/>
                  <a:pt x="13430" y="10573"/>
                  <a:pt x="12287" y="11906"/>
                </a:cubicBezTo>
                <a:lnTo>
                  <a:pt x="8572" y="14097"/>
                </a:lnTo>
                <a:cubicBezTo>
                  <a:pt x="8096" y="14192"/>
                  <a:pt x="7620" y="14192"/>
                  <a:pt x="7048" y="14192"/>
                </a:cubicBezTo>
                <a:cubicBezTo>
                  <a:pt x="3143" y="14192"/>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176" name="Полилиния: фигура 2175">
            <a:extLst>
              <a:ext uri="{FF2B5EF4-FFF2-40B4-BE49-F238E27FC236}">
                <a16:creationId xmlns:a16="http://schemas.microsoft.com/office/drawing/2014/main" id="{D59DEDB4-1C16-B572-A08B-0A06CD027214}"/>
              </a:ext>
            </a:extLst>
          </p:cNvPr>
          <p:cNvSpPr/>
          <p:nvPr/>
        </p:nvSpPr>
        <p:spPr>
          <a:xfrm>
            <a:off x="9701215" y="4055380"/>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1905"/>
                  <a:pt x="3715" y="0"/>
                  <a:pt x="6763" y="0"/>
                </a:cubicBezTo>
                <a:cubicBezTo>
                  <a:pt x="7239"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2177" name="Полилиния: фигура 2176">
            <a:extLst>
              <a:ext uri="{FF2B5EF4-FFF2-40B4-BE49-F238E27FC236}">
                <a16:creationId xmlns:a16="http://schemas.microsoft.com/office/drawing/2014/main" id="{256C20D6-0EED-4703-2BA6-64368F317C89}"/>
              </a:ext>
            </a:extLst>
          </p:cNvPr>
          <p:cNvSpPr/>
          <p:nvPr/>
        </p:nvSpPr>
        <p:spPr>
          <a:xfrm>
            <a:off x="9701215" y="4055380"/>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239" y="0"/>
                  <a:pt x="7620" y="0"/>
                  <a:pt x="8001" y="95"/>
                </a:cubicBezTo>
                <a:lnTo>
                  <a:pt x="0" y="4763"/>
                </a:lnTo>
                <a:cubicBezTo>
                  <a:pt x="1048" y="1905"/>
                  <a:pt x="3715"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2178" name="Полилиния: фигура 2177">
            <a:extLst>
              <a:ext uri="{FF2B5EF4-FFF2-40B4-BE49-F238E27FC236}">
                <a16:creationId xmlns:a16="http://schemas.microsoft.com/office/drawing/2014/main" id="{FAF2FB3F-5553-ACBB-BDEA-0C93C18C094A}"/>
              </a:ext>
            </a:extLst>
          </p:cNvPr>
          <p:cNvSpPr/>
          <p:nvPr/>
        </p:nvSpPr>
        <p:spPr>
          <a:xfrm>
            <a:off x="9700834" y="4055475"/>
            <a:ext cx="14382" cy="14287"/>
          </a:xfrm>
          <a:custGeom>
            <a:avLst/>
            <a:gdLst>
              <a:gd name="connsiteX0" fmla="*/ 7144 w 14382"/>
              <a:gd name="connsiteY0" fmla="*/ 14288 h 14287"/>
              <a:gd name="connsiteX1" fmla="*/ 0 w 14382"/>
              <a:gd name="connsiteY1" fmla="*/ 7048 h 14287"/>
              <a:gd name="connsiteX2" fmla="*/ 381 w 14382"/>
              <a:gd name="connsiteY2" fmla="*/ 4667 h 14287"/>
              <a:gd name="connsiteX3" fmla="*/ 8382 w 14382"/>
              <a:gd name="connsiteY3" fmla="*/ 0 h 14287"/>
              <a:gd name="connsiteX4" fmla="*/ 14383 w 14382"/>
              <a:gd name="connsiteY4" fmla="*/ 7048 h 14287"/>
              <a:gd name="connsiteX5" fmla="*/ 7144 w 14382"/>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287">
                <a:moveTo>
                  <a:pt x="7144" y="14288"/>
                </a:moveTo>
                <a:cubicBezTo>
                  <a:pt x="3239" y="14288"/>
                  <a:pt x="0" y="11049"/>
                  <a:pt x="0" y="7048"/>
                </a:cubicBezTo>
                <a:cubicBezTo>
                  <a:pt x="0" y="6191"/>
                  <a:pt x="191" y="5429"/>
                  <a:pt x="381" y="4667"/>
                </a:cubicBezTo>
                <a:lnTo>
                  <a:pt x="8382" y="0"/>
                </a:lnTo>
                <a:cubicBezTo>
                  <a:pt x="11811" y="571"/>
                  <a:pt x="14383" y="3524"/>
                  <a:pt x="14383" y="7048"/>
                </a:cubicBezTo>
                <a:cubicBezTo>
                  <a:pt x="14383" y="11049"/>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2179" name="Полилиния: фигура 2178">
            <a:extLst>
              <a:ext uri="{FF2B5EF4-FFF2-40B4-BE49-F238E27FC236}">
                <a16:creationId xmlns:a16="http://schemas.microsoft.com/office/drawing/2014/main" id="{7A157A57-04D0-54B9-DF34-145A4F0BD7C3}"/>
              </a:ext>
            </a:extLst>
          </p:cNvPr>
          <p:cNvSpPr/>
          <p:nvPr/>
        </p:nvSpPr>
        <p:spPr>
          <a:xfrm>
            <a:off x="9700834" y="4055475"/>
            <a:ext cx="14382" cy="14287"/>
          </a:xfrm>
          <a:custGeom>
            <a:avLst/>
            <a:gdLst>
              <a:gd name="connsiteX0" fmla="*/ 0 w 14382"/>
              <a:gd name="connsiteY0" fmla="*/ 7048 h 14287"/>
              <a:gd name="connsiteX1" fmla="*/ 381 w 14382"/>
              <a:gd name="connsiteY1" fmla="*/ 4667 h 14287"/>
              <a:gd name="connsiteX2" fmla="*/ 8382 w 14382"/>
              <a:gd name="connsiteY2" fmla="*/ 0 h 14287"/>
              <a:gd name="connsiteX3" fmla="*/ 14383 w 14382"/>
              <a:gd name="connsiteY3" fmla="*/ 7048 h 14287"/>
              <a:gd name="connsiteX4" fmla="*/ 7144 w 14382"/>
              <a:gd name="connsiteY4" fmla="*/ 14288 h 14287"/>
              <a:gd name="connsiteX5" fmla="*/ 0 w 14382"/>
              <a:gd name="connsiteY5" fmla="*/ 704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287">
                <a:moveTo>
                  <a:pt x="0" y="7048"/>
                </a:moveTo>
                <a:cubicBezTo>
                  <a:pt x="0" y="6191"/>
                  <a:pt x="191" y="5429"/>
                  <a:pt x="381" y="4667"/>
                </a:cubicBezTo>
                <a:lnTo>
                  <a:pt x="8382" y="0"/>
                </a:lnTo>
                <a:cubicBezTo>
                  <a:pt x="11811" y="571"/>
                  <a:pt x="14383" y="3524"/>
                  <a:pt x="14383" y="7048"/>
                </a:cubicBezTo>
                <a:cubicBezTo>
                  <a:pt x="14383" y="11049"/>
                  <a:pt x="11144" y="14288"/>
                  <a:pt x="7144" y="14288"/>
                </a:cubicBezTo>
                <a:cubicBezTo>
                  <a:pt x="3239" y="14288"/>
                  <a:pt x="0" y="11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2180" name="Полилиния: фигура 2179">
            <a:extLst>
              <a:ext uri="{FF2B5EF4-FFF2-40B4-BE49-F238E27FC236}">
                <a16:creationId xmlns:a16="http://schemas.microsoft.com/office/drawing/2014/main" id="{D3F796C5-9C79-F526-3C5E-BDB787B35C8E}"/>
              </a:ext>
            </a:extLst>
          </p:cNvPr>
          <p:cNvSpPr/>
          <p:nvPr/>
        </p:nvSpPr>
        <p:spPr>
          <a:xfrm>
            <a:off x="9700739" y="4101004"/>
            <a:ext cx="13144" cy="10286"/>
          </a:xfrm>
          <a:custGeom>
            <a:avLst/>
            <a:gdLst>
              <a:gd name="connsiteX0" fmla="*/ 571 w 13144"/>
              <a:gd name="connsiteY0" fmla="*/ 10287 h 10286"/>
              <a:gd name="connsiteX1" fmla="*/ 0 w 13144"/>
              <a:gd name="connsiteY1" fmla="*/ 7334 h 10286"/>
              <a:gd name="connsiteX2" fmla="*/ 7239 w 13144"/>
              <a:gd name="connsiteY2" fmla="*/ 0 h 10286"/>
              <a:gd name="connsiteX3" fmla="*/ 13145 w 13144"/>
              <a:gd name="connsiteY3" fmla="*/ 2953 h 10286"/>
              <a:gd name="connsiteX4" fmla="*/ 571 w 13144"/>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571" y="10287"/>
                </a:moveTo>
                <a:cubicBezTo>
                  <a:pt x="191" y="9334"/>
                  <a:pt x="0" y="8382"/>
                  <a:pt x="0" y="7334"/>
                </a:cubicBezTo>
                <a:cubicBezTo>
                  <a:pt x="0" y="3238"/>
                  <a:pt x="3239" y="0"/>
                  <a:pt x="7239" y="0"/>
                </a:cubicBezTo>
                <a:cubicBezTo>
                  <a:pt x="9716" y="0"/>
                  <a:pt x="11811" y="1143"/>
                  <a:pt x="13145" y="2953"/>
                </a:cubicBezTo>
                <a:lnTo>
                  <a:pt x="571" y="10287"/>
                </a:lnTo>
                <a:close/>
              </a:path>
            </a:pathLst>
          </a:custGeom>
          <a:solidFill>
            <a:srgbClr val="18B1FD"/>
          </a:solidFill>
          <a:ln w="9525" cap="flat">
            <a:noFill/>
            <a:prstDash val="solid"/>
            <a:miter/>
          </a:ln>
        </p:spPr>
        <p:txBody>
          <a:bodyPr rtlCol="0" anchor="ctr"/>
          <a:lstStyle/>
          <a:p>
            <a:endParaRPr lang="ru-RU"/>
          </a:p>
        </p:txBody>
      </p:sp>
      <p:sp>
        <p:nvSpPr>
          <p:cNvPr id="2181" name="Полилиния: фигура 2180">
            <a:extLst>
              <a:ext uri="{FF2B5EF4-FFF2-40B4-BE49-F238E27FC236}">
                <a16:creationId xmlns:a16="http://schemas.microsoft.com/office/drawing/2014/main" id="{70610FB8-5A65-B7A2-A8B5-FEE38B7A2E02}"/>
              </a:ext>
            </a:extLst>
          </p:cNvPr>
          <p:cNvSpPr/>
          <p:nvPr/>
        </p:nvSpPr>
        <p:spPr>
          <a:xfrm>
            <a:off x="9700739" y="4101004"/>
            <a:ext cx="13144" cy="10286"/>
          </a:xfrm>
          <a:custGeom>
            <a:avLst/>
            <a:gdLst>
              <a:gd name="connsiteX0" fmla="*/ 0 w 13144"/>
              <a:gd name="connsiteY0" fmla="*/ 7334 h 10286"/>
              <a:gd name="connsiteX1" fmla="*/ 7239 w 13144"/>
              <a:gd name="connsiteY1" fmla="*/ 0 h 10286"/>
              <a:gd name="connsiteX2" fmla="*/ 13145 w 13144"/>
              <a:gd name="connsiteY2" fmla="*/ 2953 h 10286"/>
              <a:gd name="connsiteX3" fmla="*/ 571 w 13144"/>
              <a:gd name="connsiteY3" fmla="*/ 10287 h 10286"/>
              <a:gd name="connsiteX4" fmla="*/ 0 w 13144"/>
              <a:gd name="connsiteY4" fmla="*/ 7334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0" y="7334"/>
                </a:moveTo>
                <a:cubicBezTo>
                  <a:pt x="0" y="3238"/>
                  <a:pt x="3239" y="0"/>
                  <a:pt x="7239" y="0"/>
                </a:cubicBezTo>
                <a:cubicBezTo>
                  <a:pt x="9716" y="0"/>
                  <a:pt x="11811" y="1143"/>
                  <a:pt x="13145" y="2953"/>
                </a:cubicBezTo>
                <a:lnTo>
                  <a:pt x="571" y="10287"/>
                </a:lnTo>
                <a:cubicBezTo>
                  <a:pt x="191" y="9334"/>
                  <a:pt x="0" y="8382"/>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182" name="Полилиния: фигура 2181">
            <a:extLst>
              <a:ext uri="{FF2B5EF4-FFF2-40B4-BE49-F238E27FC236}">
                <a16:creationId xmlns:a16="http://schemas.microsoft.com/office/drawing/2014/main" id="{A4729FE5-278B-4562-D75B-7CCA8C5E393C}"/>
              </a:ext>
            </a:extLst>
          </p:cNvPr>
          <p:cNvSpPr/>
          <p:nvPr/>
        </p:nvSpPr>
        <p:spPr>
          <a:xfrm>
            <a:off x="9701310" y="4103957"/>
            <a:ext cx="14002" cy="11715"/>
          </a:xfrm>
          <a:custGeom>
            <a:avLst/>
            <a:gdLst>
              <a:gd name="connsiteX0" fmla="*/ 6668 w 14002"/>
              <a:gd name="connsiteY0" fmla="*/ 11716 h 11715"/>
              <a:gd name="connsiteX1" fmla="*/ 0 w 14002"/>
              <a:gd name="connsiteY1" fmla="*/ 7334 h 11715"/>
              <a:gd name="connsiteX2" fmla="*/ 12573 w 14002"/>
              <a:gd name="connsiteY2" fmla="*/ 0 h 11715"/>
              <a:gd name="connsiteX3" fmla="*/ 14002 w 14002"/>
              <a:gd name="connsiteY3" fmla="*/ 4381 h 11715"/>
              <a:gd name="connsiteX4" fmla="*/ 6668 w 14002"/>
              <a:gd name="connsiteY4" fmla="*/ 11716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715">
                <a:moveTo>
                  <a:pt x="6668" y="11716"/>
                </a:moveTo>
                <a:cubicBezTo>
                  <a:pt x="3715" y="11716"/>
                  <a:pt x="1143" y="9906"/>
                  <a:pt x="0" y="7334"/>
                </a:cubicBezTo>
                <a:lnTo>
                  <a:pt x="12573" y="0"/>
                </a:lnTo>
                <a:cubicBezTo>
                  <a:pt x="13431" y="1238"/>
                  <a:pt x="14002" y="2762"/>
                  <a:pt x="14002" y="4381"/>
                </a:cubicBezTo>
                <a:cubicBezTo>
                  <a:pt x="14002" y="8382"/>
                  <a:pt x="10763" y="11716"/>
                  <a:pt x="6668" y="11716"/>
                </a:cubicBezTo>
                <a:close/>
              </a:path>
            </a:pathLst>
          </a:custGeom>
          <a:solidFill>
            <a:srgbClr val="F3F9FF"/>
          </a:solidFill>
          <a:ln w="9525" cap="flat">
            <a:noFill/>
            <a:prstDash val="solid"/>
            <a:miter/>
          </a:ln>
        </p:spPr>
        <p:txBody>
          <a:bodyPr rtlCol="0" anchor="ctr"/>
          <a:lstStyle/>
          <a:p>
            <a:endParaRPr lang="ru-RU"/>
          </a:p>
        </p:txBody>
      </p:sp>
      <p:sp>
        <p:nvSpPr>
          <p:cNvPr id="2183" name="Полилиния: фигура 2182">
            <a:extLst>
              <a:ext uri="{FF2B5EF4-FFF2-40B4-BE49-F238E27FC236}">
                <a16:creationId xmlns:a16="http://schemas.microsoft.com/office/drawing/2014/main" id="{D78AADF3-245D-2AD2-DA39-24D739626DFD}"/>
              </a:ext>
            </a:extLst>
          </p:cNvPr>
          <p:cNvSpPr/>
          <p:nvPr/>
        </p:nvSpPr>
        <p:spPr>
          <a:xfrm>
            <a:off x="9701310" y="4103957"/>
            <a:ext cx="14002" cy="11715"/>
          </a:xfrm>
          <a:custGeom>
            <a:avLst/>
            <a:gdLst>
              <a:gd name="connsiteX0" fmla="*/ 0 w 14002"/>
              <a:gd name="connsiteY0" fmla="*/ 7334 h 11715"/>
              <a:gd name="connsiteX1" fmla="*/ 12573 w 14002"/>
              <a:gd name="connsiteY1" fmla="*/ 0 h 11715"/>
              <a:gd name="connsiteX2" fmla="*/ 14002 w 14002"/>
              <a:gd name="connsiteY2" fmla="*/ 4381 h 11715"/>
              <a:gd name="connsiteX3" fmla="*/ 6668 w 14002"/>
              <a:gd name="connsiteY3" fmla="*/ 11716 h 11715"/>
              <a:gd name="connsiteX4" fmla="*/ 0 w 14002"/>
              <a:gd name="connsiteY4" fmla="*/ 7334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715">
                <a:moveTo>
                  <a:pt x="0" y="7334"/>
                </a:moveTo>
                <a:lnTo>
                  <a:pt x="12573" y="0"/>
                </a:lnTo>
                <a:cubicBezTo>
                  <a:pt x="13431" y="1238"/>
                  <a:pt x="14002" y="2762"/>
                  <a:pt x="14002" y="4381"/>
                </a:cubicBezTo>
                <a:cubicBezTo>
                  <a:pt x="14002" y="8382"/>
                  <a:pt x="10763" y="11716"/>
                  <a:pt x="6668" y="11716"/>
                </a:cubicBezTo>
                <a:cubicBezTo>
                  <a:pt x="3715" y="11716"/>
                  <a:pt x="1143" y="9906"/>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184" name="Полилиния: фигура 2183">
            <a:extLst>
              <a:ext uri="{FF2B5EF4-FFF2-40B4-BE49-F238E27FC236}">
                <a16:creationId xmlns:a16="http://schemas.microsoft.com/office/drawing/2014/main" id="{D006013B-308A-2AC8-FB59-AB13345F7E83}"/>
              </a:ext>
            </a:extLst>
          </p:cNvPr>
          <p:cNvSpPr/>
          <p:nvPr/>
        </p:nvSpPr>
        <p:spPr>
          <a:xfrm>
            <a:off x="9700644" y="4146724"/>
            <a:ext cx="14382" cy="12477"/>
          </a:xfrm>
          <a:custGeom>
            <a:avLst/>
            <a:gdLst>
              <a:gd name="connsiteX0" fmla="*/ 2000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2000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2000" y="12478"/>
                </a:moveTo>
                <a:cubicBezTo>
                  <a:pt x="762" y="11144"/>
                  <a:pt x="0" y="9335"/>
                  <a:pt x="0" y="7429"/>
                </a:cubicBezTo>
                <a:cubicBezTo>
                  <a:pt x="0" y="3334"/>
                  <a:pt x="3334" y="0"/>
                  <a:pt x="7334" y="0"/>
                </a:cubicBezTo>
                <a:cubicBezTo>
                  <a:pt x="10668" y="0"/>
                  <a:pt x="13431" y="2191"/>
                  <a:pt x="14383" y="5144"/>
                </a:cubicBezTo>
                <a:lnTo>
                  <a:pt x="2000" y="12478"/>
                </a:lnTo>
                <a:close/>
              </a:path>
            </a:pathLst>
          </a:custGeom>
          <a:solidFill>
            <a:srgbClr val="1BC2FD"/>
          </a:solidFill>
          <a:ln w="9525" cap="flat">
            <a:noFill/>
            <a:prstDash val="solid"/>
            <a:miter/>
          </a:ln>
        </p:spPr>
        <p:txBody>
          <a:bodyPr rtlCol="0" anchor="ctr"/>
          <a:lstStyle/>
          <a:p>
            <a:endParaRPr lang="ru-RU"/>
          </a:p>
        </p:txBody>
      </p:sp>
      <p:sp>
        <p:nvSpPr>
          <p:cNvPr id="2185" name="Полилиния: фигура 2184">
            <a:extLst>
              <a:ext uri="{FF2B5EF4-FFF2-40B4-BE49-F238E27FC236}">
                <a16:creationId xmlns:a16="http://schemas.microsoft.com/office/drawing/2014/main" id="{5BC722F8-F577-5DBC-EE92-B7145F05C49F}"/>
              </a:ext>
            </a:extLst>
          </p:cNvPr>
          <p:cNvSpPr/>
          <p:nvPr/>
        </p:nvSpPr>
        <p:spPr>
          <a:xfrm>
            <a:off x="9700644" y="41467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2000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334" y="0"/>
                  <a:pt x="7334" y="0"/>
                </a:cubicBezTo>
                <a:cubicBezTo>
                  <a:pt x="10668" y="0"/>
                  <a:pt x="13431" y="2191"/>
                  <a:pt x="14383" y="5144"/>
                </a:cubicBezTo>
                <a:lnTo>
                  <a:pt x="2000" y="12478"/>
                </a:lnTo>
                <a:cubicBezTo>
                  <a:pt x="762" y="11144"/>
                  <a:pt x="0" y="9335"/>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186" name="Полилиния: фигура 2185">
            <a:extLst>
              <a:ext uri="{FF2B5EF4-FFF2-40B4-BE49-F238E27FC236}">
                <a16:creationId xmlns:a16="http://schemas.microsoft.com/office/drawing/2014/main" id="{BE85379E-9421-4B2D-4470-D33B86FD8CED}"/>
              </a:ext>
            </a:extLst>
          </p:cNvPr>
          <p:cNvSpPr/>
          <p:nvPr/>
        </p:nvSpPr>
        <p:spPr>
          <a:xfrm>
            <a:off x="9702644" y="4151868"/>
            <a:ext cx="12763" cy="9715"/>
          </a:xfrm>
          <a:custGeom>
            <a:avLst/>
            <a:gdLst>
              <a:gd name="connsiteX0" fmla="*/ 5334 w 12763"/>
              <a:gd name="connsiteY0" fmla="*/ 9715 h 9715"/>
              <a:gd name="connsiteX1" fmla="*/ 0 w 12763"/>
              <a:gd name="connsiteY1" fmla="*/ 7334 h 9715"/>
              <a:gd name="connsiteX2" fmla="*/ 12382 w 12763"/>
              <a:gd name="connsiteY2" fmla="*/ 0 h 9715"/>
              <a:gd name="connsiteX3" fmla="*/ 12764 w 12763"/>
              <a:gd name="connsiteY3" fmla="*/ 2286 h 9715"/>
              <a:gd name="connsiteX4" fmla="*/ 5334 w 12763"/>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715">
                <a:moveTo>
                  <a:pt x="5334" y="9715"/>
                </a:moveTo>
                <a:cubicBezTo>
                  <a:pt x="3239" y="9715"/>
                  <a:pt x="1334" y="8763"/>
                  <a:pt x="0" y="7334"/>
                </a:cubicBezTo>
                <a:lnTo>
                  <a:pt x="12382" y="0"/>
                </a:lnTo>
                <a:cubicBezTo>
                  <a:pt x="12668" y="667"/>
                  <a:pt x="12764" y="1429"/>
                  <a:pt x="12764" y="2286"/>
                </a:cubicBezTo>
                <a:cubicBezTo>
                  <a:pt x="12764" y="6382"/>
                  <a:pt x="9430" y="9715"/>
                  <a:pt x="5334" y="9715"/>
                </a:cubicBezTo>
                <a:close/>
              </a:path>
            </a:pathLst>
          </a:custGeom>
          <a:solidFill>
            <a:srgbClr val="F6FAFF"/>
          </a:solidFill>
          <a:ln w="9525" cap="flat">
            <a:noFill/>
            <a:prstDash val="solid"/>
            <a:miter/>
          </a:ln>
        </p:spPr>
        <p:txBody>
          <a:bodyPr rtlCol="0" anchor="ctr"/>
          <a:lstStyle/>
          <a:p>
            <a:endParaRPr lang="ru-RU"/>
          </a:p>
        </p:txBody>
      </p:sp>
      <p:sp>
        <p:nvSpPr>
          <p:cNvPr id="2187" name="Полилиния: фигура 2186">
            <a:extLst>
              <a:ext uri="{FF2B5EF4-FFF2-40B4-BE49-F238E27FC236}">
                <a16:creationId xmlns:a16="http://schemas.microsoft.com/office/drawing/2014/main" id="{F4C7C4AE-33B4-C557-2A1E-6A0F55EB4DA9}"/>
              </a:ext>
            </a:extLst>
          </p:cNvPr>
          <p:cNvSpPr/>
          <p:nvPr/>
        </p:nvSpPr>
        <p:spPr>
          <a:xfrm>
            <a:off x="9702644" y="4151868"/>
            <a:ext cx="12763" cy="9715"/>
          </a:xfrm>
          <a:custGeom>
            <a:avLst/>
            <a:gdLst>
              <a:gd name="connsiteX0" fmla="*/ 0 w 12763"/>
              <a:gd name="connsiteY0" fmla="*/ 7334 h 9715"/>
              <a:gd name="connsiteX1" fmla="*/ 12382 w 12763"/>
              <a:gd name="connsiteY1" fmla="*/ 0 h 9715"/>
              <a:gd name="connsiteX2" fmla="*/ 12764 w 12763"/>
              <a:gd name="connsiteY2" fmla="*/ 2286 h 9715"/>
              <a:gd name="connsiteX3" fmla="*/ 5334 w 12763"/>
              <a:gd name="connsiteY3" fmla="*/ 9715 h 9715"/>
              <a:gd name="connsiteX4" fmla="*/ 0 w 12763"/>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715">
                <a:moveTo>
                  <a:pt x="0" y="7334"/>
                </a:moveTo>
                <a:lnTo>
                  <a:pt x="12382" y="0"/>
                </a:lnTo>
                <a:cubicBezTo>
                  <a:pt x="12668" y="667"/>
                  <a:pt x="12764" y="1429"/>
                  <a:pt x="12764" y="2286"/>
                </a:cubicBezTo>
                <a:cubicBezTo>
                  <a:pt x="12764" y="6382"/>
                  <a:pt x="9430" y="9715"/>
                  <a:pt x="5334" y="9715"/>
                </a:cubicBezTo>
                <a:cubicBezTo>
                  <a:pt x="3239" y="9715"/>
                  <a:pt x="1334" y="8763"/>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188" name="Полилиния: фигура 2187">
            <a:extLst>
              <a:ext uri="{FF2B5EF4-FFF2-40B4-BE49-F238E27FC236}">
                <a16:creationId xmlns:a16="http://schemas.microsoft.com/office/drawing/2014/main" id="{88C57C7E-AD7D-FE89-528F-FF7764187301}"/>
              </a:ext>
            </a:extLst>
          </p:cNvPr>
          <p:cNvSpPr/>
          <p:nvPr/>
        </p:nvSpPr>
        <p:spPr>
          <a:xfrm>
            <a:off x="9701501" y="4195969"/>
            <a:ext cx="14001" cy="11525"/>
          </a:xfrm>
          <a:custGeom>
            <a:avLst/>
            <a:gdLst>
              <a:gd name="connsiteX0" fmla="*/ 6477 w 14001"/>
              <a:gd name="connsiteY0" fmla="*/ 11525 h 11525"/>
              <a:gd name="connsiteX1" fmla="*/ 0 w 14001"/>
              <a:gd name="connsiteY1" fmla="*/ 7620 h 11525"/>
              <a:gd name="connsiteX2" fmla="*/ 12954 w 14001"/>
              <a:gd name="connsiteY2" fmla="*/ 0 h 11525"/>
              <a:gd name="connsiteX3" fmla="*/ 14001 w 14001"/>
              <a:gd name="connsiteY3" fmla="*/ 3905 h 11525"/>
              <a:gd name="connsiteX4" fmla="*/ 12668 w 14001"/>
              <a:gd name="connsiteY4" fmla="*/ 8287 h 11525"/>
              <a:gd name="connsiteX5" fmla="*/ 7239 w 14001"/>
              <a:gd name="connsiteY5" fmla="*/ 11430 h 11525"/>
              <a:gd name="connsiteX6" fmla="*/ 6477 w 14001"/>
              <a:gd name="connsiteY6"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6477" y="11525"/>
                </a:moveTo>
                <a:cubicBezTo>
                  <a:pt x="3715" y="11525"/>
                  <a:pt x="1238" y="9906"/>
                  <a:pt x="0" y="7620"/>
                </a:cubicBezTo>
                <a:lnTo>
                  <a:pt x="12954" y="0"/>
                </a:lnTo>
                <a:cubicBezTo>
                  <a:pt x="13621" y="1143"/>
                  <a:pt x="14001" y="2476"/>
                  <a:pt x="14001" y="3905"/>
                </a:cubicBezTo>
                <a:cubicBezTo>
                  <a:pt x="14001" y="5524"/>
                  <a:pt x="13525" y="7048"/>
                  <a:pt x="12668" y="8287"/>
                </a:cubicBezTo>
                <a:lnTo>
                  <a:pt x="7239" y="11430"/>
                </a:lnTo>
                <a:cubicBezTo>
                  <a:pt x="7048" y="11430"/>
                  <a:pt x="6763" y="11525"/>
                  <a:pt x="6477" y="11525"/>
                </a:cubicBezTo>
                <a:close/>
              </a:path>
            </a:pathLst>
          </a:custGeom>
          <a:solidFill>
            <a:srgbClr val="20DBFE"/>
          </a:solidFill>
          <a:ln w="9525" cap="flat">
            <a:noFill/>
            <a:prstDash val="solid"/>
            <a:miter/>
          </a:ln>
        </p:spPr>
        <p:txBody>
          <a:bodyPr rtlCol="0" anchor="ctr"/>
          <a:lstStyle/>
          <a:p>
            <a:endParaRPr lang="ru-RU"/>
          </a:p>
        </p:txBody>
      </p:sp>
      <p:sp>
        <p:nvSpPr>
          <p:cNvPr id="2189" name="Полилиния: фигура 2188">
            <a:extLst>
              <a:ext uri="{FF2B5EF4-FFF2-40B4-BE49-F238E27FC236}">
                <a16:creationId xmlns:a16="http://schemas.microsoft.com/office/drawing/2014/main" id="{9DAD4A97-3623-D8E1-5FA4-EB893DC1A64C}"/>
              </a:ext>
            </a:extLst>
          </p:cNvPr>
          <p:cNvSpPr/>
          <p:nvPr/>
        </p:nvSpPr>
        <p:spPr>
          <a:xfrm>
            <a:off x="9701501" y="4195969"/>
            <a:ext cx="14001" cy="11525"/>
          </a:xfrm>
          <a:custGeom>
            <a:avLst/>
            <a:gdLst>
              <a:gd name="connsiteX0" fmla="*/ 0 w 14001"/>
              <a:gd name="connsiteY0" fmla="*/ 7620 h 11525"/>
              <a:gd name="connsiteX1" fmla="*/ 12954 w 14001"/>
              <a:gd name="connsiteY1" fmla="*/ 0 h 11525"/>
              <a:gd name="connsiteX2" fmla="*/ 14001 w 14001"/>
              <a:gd name="connsiteY2" fmla="*/ 3905 h 11525"/>
              <a:gd name="connsiteX3" fmla="*/ 12668 w 14001"/>
              <a:gd name="connsiteY3" fmla="*/ 8287 h 11525"/>
              <a:gd name="connsiteX4" fmla="*/ 7239 w 14001"/>
              <a:gd name="connsiteY4" fmla="*/ 11430 h 11525"/>
              <a:gd name="connsiteX5" fmla="*/ 6477 w 14001"/>
              <a:gd name="connsiteY5" fmla="*/ 11525 h 11525"/>
              <a:gd name="connsiteX6" fmla="*/ 0 w 14001"/>
              <a:gd name="connsiteY6" fmla="*/ 7620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0" y="7620"/>
                </a:moveTo>
                <a:lnTo>
                  <a:pt x="12954" y="0"/>
                </a:lnTo>
                <a:cubicBezTo>
                  <a:pt x="13621" y="1143"/>
                  <a:pt x="14001" y="2476"/>
                  <a:pt x="14001" y="3905"/>
                </a:cubicBezTo>
                <a:cubicBezTo>
                  <a:pt x="14001" y="5524"/>
                  <a:pt x="13525" y="7048"/>
                  <a:pt x="12668" y="8287"/>
                </a:cubicBezTo>
                <a:lnTo>
                  <a:pt x="7239" y="11430"/>
                </a:lnTo>
                <a:cubicBezTo>
                  <a:pt x="7048" y="11430"/>
                  <a:pt x="6763" y="11525"/>
                  <a:pt x="6477" y="11525"/>
                </a:cubicBezTo>
                <a:cubicBezTo>
                  <a:pt x="3715" y="11525"/>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190" name="Полилиния: фигура 2189">
            <a:extLst>
              <a:ext uri="{FF2B5EF4-FFF2-40B4-BE49-F238E27FC236}">
                <a16:creationId xmlns:a16="http://schemas.microsoft.com/office/drawing/2014/main" id="{45C178C2-4B80-CE60-1EDE-7CC653639AC1}"/>
              </a:ext>
            </a:extLst>
          </p:cNvPr>
          <p:cNvSpPr/>
          <p:nvPr/>
        </p:nvSpPr>
        <p:spPr>
          <a:xfrm>
            <a:off x="9700549" y="4192349"/>
            <a:ext cx="13906" cy="11239"/>
          </a:xfrm>
          <a:custGeom>
            <a:avLst/>
            <a:gdLst>
              <a:gd name="connsiteX0" fmla="*/ 952 w 13906"/>
              <a:gd name="connsiteY0" fmla="*/ 11239 h 11239"/>
              <a:gd name="connsiteX1" fmla="*/ 0 w 13906"/>
              <a:gd name="connsiteY1" fmla="*/ 7525 h 11239"/>
              <a:gd name="connsiteX2" fmla="*/ 7429 w 13906"/>
              <a:gd name="connsiteY2" fmla="*/ 0 h 11239"/>
              <a:gd name="connsiteX3" fmla="*/ 13906 w 13906"/>
              <a:gd name="connsiteY3" fmla="*/ 3620 h 11239"/>
              <a:gd name="connsiteX4" fmla="*/ 952 w 13906"/>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952" y="11239"/>
                </a:moveTo>
                <a:cubicBezTo>
                  <a:pt x="285" y="10192"/>
                  <a:pt x="0" y="8954"/>
                  <a:pt x="0" y="7525"/>
                </a:cubicBezTo>
                <a:cubicBezTo>
                  <a:pt x="0" y="3429"/>
                  <a:pt x="3334" y="0"/>
                  <a:pt x="7429" y="0"/>
                </a:cubicBezTo>
                <a:cubicBezTo>
                  <a:pt x="10191" y="0"/>
                  <a:pt x="12572" y="1524"/>
                  <a:pt x="13906" y="3620"/>
                </a:cubicBezTo>
                <a:lnTo>
                  <a:pt x="952" y="11239"/>
                </a:lnTo>
                <a:close/>
              </a:path>
            </a:pathLst>
          </a:custGeom>
          <a:solidFill>
            <a:srgbClr val="F9FCFF"/>
          </a:solidFill>
          <a:ln w="9525" cap="flat">
            <a:noFill/>
            <a:prstDash val="solid"/>
            <a:miter/>
          </a:ln>
        </p:spPr>
        <p:txBody>
          <a:bodyPr rtlCol="0" anchor="ctr"/>
          <a:lstStyle/>
          <a:p>
            <a:endParaRPr lang="ru-RU"/>
          </a:p>
        </p:txBody>
      </p:sp>
      <p:sp>
        <p:nvSpPr>
          <p:cNvPr id="2191" name="Полилиния: фигура 2190">
            <a:extLst>
              <a:ext uri="{FF2B5EF4-FFF2-40B4-BE49-F238E27FC236}">
                <a16:creationId xmlns:a16="http://schemas.microsoft.com/office/drawing/2014/main" id="{79F9B6ED-FEA6-F989-17E4-20826E04E262}"/>
              </a:ext>
            </a:extLst>
          </p:cNvPr>
          <p:cNvSpPr/>
          <p:nvPr/>
        </p:nvSpPr>
        <p:spPr>
          <a:xfrm>
            <a:off x="9700549" y="4192349"/>
            <a:ext cx="13906" cy="11239"/>
          </a:xfrm>
          <a:custGeom>
            <a:avLst/>
            <a:gdLst>
              <a:gd name="connsiteX0" fmla="*/ 0 w 13906"/>
              <a:gd name="connsiteY0" fmla="*/ 7525 h 11239"/>
              <a:gd name="connsiteX1" fmla="*/ 7429 w 13906"/>
              <a:gd name="connsiteY1" fmla="*/ 0 h 11239"/>
              <a:gd name="connsiteX2" fmla="*/ 13906 w 13906"/>
              <a:gd name="connsiteY2" fmla="*/ 3620 h 11239"/>
              <a:gd name="connsiteX3" fmla="*/ 952 w 13906"/>
              <a:gd name="connsiteY3" fmla="*/ 11239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429"/>
                  <a:pt x="3334" y="0"/>
                  <a:pt x="7429" y="0"/>
                </a:cubicBezTo>
                <a:cubicBezTo>
                  <a:pt x="10191" y="0"/>
                  <a:pt x="12572" y="1524"/>
                  <a:pt x="13906" y="3620"/>
                </a:cubicBezTo>
                <a:lnTo>
                  <a:pt x="952" y="11239"/>
                </a:lnTo>
                <a:cubicBezTo>
                  <a:pt x="285" y="10192"/>
                  <a:pt x="0" y="8954"/>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2192" name="Полилиния: фигура 2191">
            <a:extLst>
              <a:ext uri="{FF2B5EF4-FFF2-40B4-BE49-F238E27FC236}">
                <a16:creationId xmlns:a16="http://schemas.microsoft.com/office/drawing/2014/main" id="{750D22F7-0018-026A-9794-951064FD49DC}"/>
              </a:ext>
            </a:extLst>
          </p:cNvPr>
          <p:cNvSpPr/>
          <p:nvPr/>
        </p:nvSpPr>
        <p:spPr>
          <a:xfrm>
            <a:off x="9708740" y="4204255"/>
            <a:ext cx="5429" cy="3143"/>
          </a:xfrm>
          <a:custGeom>
            <a:avLst/>
            <a:gdLst>
              <a:gd name="connsiteX0" fmla="*/ 0 w 5429"/>
              <a:gd name="connsiteY0" fmla="*/ 3143 h 3143"/>
              <a:gd name="connsiteX1" fmla="*/ 5429 w 5429"/>
              <a:gd name="connsiteY1" fmla="*/ 0 h 3143"/>
              <a:gd name="connsiteX2" fmla="*/ 0 w 5429"/>
              <a:gd name="connsiteY2" fmla="*/ 3143 h 3143"/>
            </a:gdLst>
            <a:ahLst/>
            <a:cxnLst>
              <a:cxn ang="0">
                <a:pos x="connsiteX0" y="connsiteY0"/>
              </a:cxn>
              <a:cxn ang="0">
                <a:pos x="connsiteX1" y="connsiteY1"/>
              </a:cxn>
              <a:cxn ang="0">
                <a:pos x="connsiteX2" y="connsiteY2"/>
              </a:cxn>
            </a:cxnLst>
            <a:rect l="l" t="t" r="r" b="b"/>
            <a:pathLst>
              <a:path w="5429" h="3143">
                <a:moveTo>
                  <a:pt x="0" y="3143"/>
                </a:moveTo>
                <a:lnTo>
                  <a:pt x="5429" y="0"/>
                </a:lnTo>
                <a:cubicBezTo>
                  <a:pt x="4191" y="1714"/>
                  <a:pt x="2286" y="2953"/>
                  <a:pt x="0" y="3143"/>
                </a:cubicBezTo>
                <a:close/>
              </a:path>
            </a:pathLst>
          </a:custGeom>
          <a:solidFill>
            <a:srgbClr val="F9FCFF"/>
          </a:solidFill>
          <a:ln w="9525" cap="flat">
            <a:noFill/>
            <a:prstDash val="solid"/>
            <a:miter/>
          </a:ln>
        </p:spPr>
        <p:txBody>
          <a:bodyPr rtlCol="0" anchor="ctr"/>
          <a:lstStyle/>
          <a:p>
            <a:endParaRPr lang="ru-RU"/>
          </a:p>
        </p:txBody>
      </p:sp>
      <p:sp>
        <p:nvSpPr>
          <p:cNvPr id="2193" name="Полилиния: фигура 2192">
            <a:extLst>
              <a:ext uri="{FF2B5EF4-FFF2-40B4-BE49-F238E27FC236}">
                <a16:creationId xmlns:a16="http://schemas.microsoft.com/office/drawing/2014/main" id="{5D9E56D7-ED35-37D9-0BCE-D568A935F629}"/>
              </a:ext>
            </a:extLst>
          </p:cNvPr>
          <p:cNvSpPr/>
          <p:nvPr/>
        </p:nvSpPr>
        <p:spPr>
          <a:xfrm>
            <a:off x="9708740" y="4204255"/>
            <a:ext cx="5429" cy="3143"/>
          </a:xfrm>
          <a:custGeom>
            <a:avLst/>
            <a:gdLst>
              <a:gd name="connsiteX0" fmla="*/ 5429 w 5429"/>
              <a:gd name="connsiteY0" fmla="*/ 0 h 3143"/>
              <a:gd name="connsiteX1" fmla="*/ 0 w 5429"/>
              <a:gd name="connsiteY1" fmla="*/ 3143 h 3143"/>
              <a:gd name="connsiteX2" fmla="*/ 5429 w 5429"/>
              <a:gd name="connsiteY2" fmla="*/ 0 h 3143"/>
            </a:gdLst>
            <a:ahLst/>
            <a:cxnLst>
              <a:cxn ang="0">
                <a:pos x="connsiteX0" y="connsiteY0"/>
              </a:cxn>
              <a:cxn ang="0">
                <a:pos x="connsiteX1" y="connsiteY1"/>
              </a:cxn>
              <a:cxn ang="0">
                <a:pos x="connsiteX2" y="connsiteY2"/>
              </a:cxn>
            </a:cxnLst>
            <a:rect l="l" t="t" r="r" b="b"/>
            <a:pathLst>
              <a:path w="5429" h="3143">
                <a:moveTo>
                  <a:pt x="5429" y="0"/>
                </a:moveTo>
                <a:cubicBezTo>
                  <a:pt x="4191" y="1714"/>
                  <a:pt x="2286" y="2953"/>
                  <a:pt x="0" y="3143"/>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2194" name="Полилиния: фигура 2193">
            <a:extLst>
              <a:ext uri="{FF2B5EF4-FFF2-40B4-BE49-F238E27FC236}">
                <a16:creationId xmlns:a16="http://schemas.microsoft.com/office/drawing/2014/main" id="{108DFAEC-46E8-36EC-7EF8-49E9C5103958}"/>
              </a:ext>
            </a:extLst>
          </p:cNvPr>
          <p:cNvSpPr/>
          <p:nvPr/>
        </p:nvSpPr>
        <p:spPr>
          <a:xfrm>
            <a:off x="9700453" y="4238069"/>
            <a:ext cx="15144" cy="15240"/>
          </a:xfrm>
          <a:custGeom>
            <a:avLst/>
            <a:gdLst>
              <a:gd name="connsiteX0" fmla="*/ 7525 w 15144"/>
              <a:gd name="connsiteY0" fmla="*/ 15240 h 15240"/>
              <a:gd name="connsiteX1" fmla="*/ 0 w 15144"/>
              <a:gd name="connsiteY1" fmla="*/ 7620 h 15240"/>
              <a:gd name="connsiteX2" fmla="*/ 7525 w 15144"/>
              <a:gd name="connsiteY2" fmla="*/ 0 h 15240"/>
              <a:gd name="connsiteX3" fmla="*/ 15144 w 15144"/>
              <a:gd name="connsiteY3" fmla="*/ 7620 h 15240"/>
              <a:gd name="connsiteX4" fmla="*/ 7525 w 15144"/>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240">
                <a:moveTo>
                  <a:pt x="7525" y="15240"/>
                </a:moveTo>
                <a:cubicBezTo>
                  <a:pt x="3334" y="15240"/>
                  <a:pt x="0" y="11811"/>
                  <a:pt x="0" y="7620"/>
                </a:cubicBezTo>
                <a:cubicBezTo>
                  <a:pt x="0" y="3429"/>
                  <a:pt x="3334" y="0"/>
                  <a:pt x="7525" y="0"/>
                </a:cubicBezTo>
                <a:cubicBezTo>
                  <a:pt x="11716" y="0"/>
                  <a:pt x="15144" y="3429"/>
                  <a:pt x="15144" y="7620"/>
                </a:cubicBezTo>
                <a:cubicBezTo>
                  <a:pt x="15144" y="11811"/>
                  <a:pt x="11716" y="15240"/>
                  <a:pt x="7525" y="15240"/>
                </a:cubicBezTo>
                <a:close/>
              </a:path>
            </a:pathLst>
          </a:custGeom>
          <a:solidFill>
            <a:srgbClr val="25F8FF"/>
          </a:solidFill>
          <a:ln w="9525" cap="flat">
            <a:noFill/>
            <a:prstDash val="solid"/>
            <a:miter/>
          </a:ln>
        </p:spPr>
        <p:txBody>
          <a:bodyPr rtlCol="0" anchor="ctr"/>
          <a:lstStyle/>
          <a:p>
            <a:endParaRPr lang="ru-RU"/>
          </a:p>
        </p:txBody>
      </p:sp>
      <p:sp>
        <p:nvSpPr>
          <p:cNvPr id="2195" name="Полилиния: фигура 2194">
            <a:extLst>
              <a:ext uri="{FF2B5EF4-FFF2-40B4-BE49-F238E27FC236}">
                <a16:creationId xmlns:a16="http://schemas.microsoft.com/office/drawing/2014/main" id="{62D512A5-58C0-06F1-F362-B409168C1288}"/>
              </a:ext>
            </a:extLst>
          </p:cNvPr>
          <p:cNvSpPr/>
          <p:nvPr/>
        </p:nvSpPr>
        <p:spPr>
          <a:xfrm>
            <a:off x="9700453" y="4238069"/>
            <a:ext cx="15144" cy="15240"/>
          </a:xfrm>
          <a:custGeom>
            <a:avLst/>
            <a:gdLst>
              <a:gd name="connsiteX0" fmla="*/ 0 w 15144"/>
              <a:gd name="connsiteY0" fmla="*/ 7620 h 15240"/>
              <a:gd name="connsiteX1" fmla="*/ 7525 w 15144"/>
              <a:gd name="connsiteY1" fmla="*/ 0 h 15240"/>
              <a:gd name="connsiteX2" fmla="*/ 15144 w 15144"/>
              <a:gd name="connsiteY2" fmla="*/ 7620 h 15240"/>
              <a:gd name="connsiteX3" fmla="*/ 7525 w 15144"/>
              <a:gd name="connsiteY3" fmla="*/ 15240 h 15240"/>
              <a:gd name="connsiteX4" fmla="*/ 0 w 15144"/>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240">
                <a:moveTo>
                  <a:pt x="0" y="7620"/>
                </a:moveTo>
                <a:cubicBezTo>
                  <a:pt x="0" y="3429"/>
                  <a:pt x="3334" y="0"/>
                  <a:pt x="7525" y="0"/>
                </a:cubicBezTo>
                <a:cubicBezTo>
                  <a:pt x="11716" y="0"/>
                  <a:pt x="15144" y="3429"/>
                  <a:pt x="15144" y="7620"/>
                </a:cubicBezTo>
                <a:cubicBezTo>
                  <a:pt x="15144" y="11811"/>
                  <a:pt x="11716" y="15240"/>
                  <a:pt x="7525" y="15240"/>
                </a:cubicBezTo>
                <a:cubicBezTo>
                  <a:pt x="3334" y="15240"/>
                  <a:pt x="0" y="11811"/>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196" name="Полилиния: фигура 2195">
            <a:extLst>
              <a:ext uri="{FF2B5EF4-FFF2-40B4-BE49-F238E27FC236}">
                <a16:creationId xmlns:a16="http://schemas.microsoft.com/office/drawing/2014/main" id="{63F1DE52-7895-2E5F-9E7D-FF6308A77937}"/>
              </a:ext>
            </a:extLst>
          </p:cNvPr>
          <p:cNvSpPr/>
          <p:nvPr/>
        </p:nvSpPr>
        <p:spPr>
          <a:xfrm>
            <a:off x="10982518" y="4220543"/>
            <a:ext cx="7334" cy="6191"/>
          </a:xfrm>
          <a:custGeom>
            <a:avLst/>
            <a:gdLst>
              <a:gd name="connsiteX0" fmla="*/ 5715 w 7334"/>
              <a:gd name="connsiteY0" fmla="*/ 6191 h 6191"/>
              <a:gd name="connsiteX1" fmla="*/ 0 w 7334"/>
              <a:gd name="connsiteY1" fmla="*/ 2953 h 6191"/>
              <a:gd name="connsiteX2" fmla="*/ 1620 w 7334"/>
              <a:gd name="connsiteY2" fmla="*/ 0 h 6191"/>
              <a:gd name="connsiteX3" fmla="*/ 7334 w 7334"/>
              <a:gd name="connsiteY3" fmla="*/ 3334 h 6191"/>
              <a:gd name="connsiteX4" fmla="*/ 5715 w 7334"/>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5715" y="6191"/>
                </a:moveTo>
                <a:lnTo>
                  <a:pt x="0" y="2953"/>
                </a:lnTo>
                <a:lnTo>
                  <a:pt x="1620"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2197" name="Полилиния: фигура 2196">
            <a:extLst>
              <a:ext uri="{FF2B5EF4-FFF2-40B4-BE49-F238E27FC236}">
                <a16:creationId xmlns:a16="http://schemas.microsoft.com/office/drawing/2014/main" id="{381527D9-5436-29AD-0E1A-7BA100DD05FD}"/>
              </a:ext>
            </a:extLst>
          </p:cNvPr>
          <p:cNvSpPr/>
          <p:nvPr/>
        </p:nvSpPr>
        <p:spPr>
          <a:xfrm>
            <a:off x="10982518" y="4220543"/>
            <a:ext cx="7334" cy="6191"/>
          </a:xfrm>
          <a:custGeom>
            <a:avLst/>
            <a:gdLst>
              <a:gd name="connsiteX0" fmla="*/ 0 w 7334"/>
              <a:gd name="connsiteY0" fmla="*/ 2953 h 6191"/>
              <a:gd name="connsiteX1" fmla="*/ 1620 w 7334"/>
              <a:gd name="connsiteY1" fmla="*/ 0 h 6191"/>
              <a:gd name="connsiteX2" fmla="*/ 7334 w 7334"/>
              <a:gd name="connsiteY2" fmla="*/ 3334 h 6191"/>
              <a:gd name="connsiteX3" fmla="*/ 5715 w 7334"/>
              <a:gd name="connsiteY3" fmla="*/ 6191 h 6191"/>
              <a:gd name="connsiteX4" fmla="*/ 0 w 7334"/>
              <a:gd name="connsiteY4" fmla="*/ 2953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0" y="2953"/>
                </a:moveTo>
                <a:lnTo>
                  <a:pt x="1620" y="0"/>
                </a:lnTo>
                <a:lnTo>
                  <a:pt x="7334" y="3334"/>
                </a:lnTo>
                <a:lnTo>
                  <a:pt x="5715" y="6191"/>
                </a:lnTo>
                <a:lnTo>
                  <a:pt x="0" y="2953"/>
                </a:lnTo>
                <a:close/>
              </a:path>
            </a:pathLst>
          </a:custGeom>
          <a:noFill/>
          <a:ln w="1270" cap="flat">
            <a:solidFill>
              <a:srgbClr val="000000">
                <a:alpha val="0"/>
              </a:srgbClr>
            </a:solidFill>
            <a:prstDash val="solid"/>
            <a:miter/>
          </a:ln>
        </p:spPr>
        <p:txBody>
          <a:bodyPr rtlCol="0" anchor="ctr"/>
          <a:lstStyle/>
          <a:p>
            <a:endParaRPr lang="ru-RU"/>
          </a:p>
        </p:txBody>
      </p:sp>
      <p:sp>
        <p:nvSpPr>
          <p:cNvPr id="2198" name="Полилиния: фигура 2197">
            <a:extLst>
              <a:ext uri="{FF2B5EF4-FFF2-40B4-BE49-F238E27FC236}">
                <a16:creationId xmlns:a16="http://schemas.microsoft.com/office/drawing/2014/main" id="{4197B97E-C947-E27E-CBDE-1D5FCB67F47E}"/>
              </a:ext>
            </a:extLst>
          </p:cNvPr>
          <p:cNvSpPr/>
          <p:nvPr/>
        </p:nvSpPr>
        <p:spPr>
          <a:xfrm>
            <a:off x="11064147" y="3676284"/>
            <a:ext cx="2287" cy="4000"/>
          </a:xfrm>
          <a:custGeom>
            <a:avLst/>
            <a:gdLst>
              <a:gd name="connsiteX0" fmla="*/ 0 w 2287"/>
              <a:gd name="connsiteY0" fmla="*/ 4000 h 4000"/>
              <a:gd name="connsiteX1" fmla="*/ 381 w 2287"/>
              <a:gd name="connsiteY1" fmla="*/ 3715 h 4000"/>
              <a:gd name="connsiteX2" fmla="*/ 0 w 2287"/>
              <a:gd name="connsiteY2" fmla="*/ 4000 h 4000"/>
              <a:gd name="connsiteX3" fmla="*/ 2287 w 2287"/>
              <a:gd name="connsiteY3" fmla="*/ 381 h 4000"/>
              <a:gd name="connsiteX4" fmla="*/ 2287 w 2287"/>
              <a:gd name="connsiteY4" fmla="*/ 0 h 4000"/>
              <a:gd name="connsiteX5" fmla="*/ 2287 w 2287"/>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7" h="4000">
                <a:moveTo>
                  <a:pt x="0" y="4000"/>
                </a:moveTo>
                <a:lnTo>
                  <a:pt x="381" y="3715"/>
                </a:lnTo>
                <a:lnTo>
                  <a:pt x="0" y="4000"/>
                </a:lnTo>
                <a:close/>
                <a:moveTo>
                  <a:pt x="2287" y="381"/>
                </a:moveTo>
                <a:lnTo>
                  <a:pt x="2287" y="0"/>
                </a:lnTo>
                <a:lnTo>
                  <a:pt x="2287" y="381"/>
                </a:lnTo>
                <a:close/>
              </a:path>
            </a:pathLst>
          </a:custGeom>
          <a:solidFill>
            <a:srgbClr val="D4D8DC"/>
          </a:solidFill>
          <a:ln w="9525" cap="flat">
            <a:noFill/>
            <a:prstDash val="solid"/>
            <a:miter/>
          </a:ln>
        </p:spPr>
        <p:txBody>
          <a:bodyPr rtlCol="0" anchor="ctr"/>
          <a:lstStyle/>
          <a:p>
            <a:endParaRPr lang="ru-RU"/>
          </a:p>
        </p:txBody>
      </p:sp>
      <p:sp>
        <p:nvSpPr>
          <p:cNvPr id="2199" name="Полилиния: фигура 2198">
            <a:extLst>
              <a:ext uri="{FF2B5EF4-FFF2-40B4-BE49-F238E27FC236}">
                <a16:creationId xmlns:a16="http://schemas.microsoft.com/office/drawing/2014/main" id="{80C2FB73-47AE-4880-1EAF-EC4A1AB651B1}"/>
              </a:ext>
            </a:extLst>
          </p:cNvPr>
          <p:cNvSpPr/>
          <p:nvPr/>
        </p:nvSpPr>
        <p:spPr>
          <a:xfrm>
            <a:off x="11064147" y="3676284"/>
            <a:ext cx="2287" cy="4000"/>
          </a:xfrm>
          <a:custGeom>
            <a:avLst/>
            <a:gdLst>
              <a:gd name="connsiteX0" fmla="*/ 0 w 2287"/>
              <a:gd name="connsiteY0" fmla="*/ 4000 h 4000"/>
              <a:gd name="connsiteX1" fmla="*/ 381 w 2287"/>
              <a:gd name="connsiteY1" fmla="*/ 3715 h 4000"/>
              <a:gd name="connsiteX2" fmla="*/ 2287 w 2287"/>
              <a:gd name="connsiteY2" fmla="*/ 381 h 4000"/>
              <a:gd name="connsiteX3" fmla="*/ 2287 w 2287"/>
              <a:gd name="connsiteY3" fmla="*/ 0 h 4000"/>
            </a:gdLst>
            <a:ahLst/>
            <a:cxnLst>
              <a:cxn ang="0">
                <a:pos x="connsiteX0" y="connsiteY0"/>
              </a:cxn>
              <a:cxn ang="0">
                <a:pos x="connsiteX1" y="connsiteY1"/>
              </a:cxn>
              <a:cxn ang="0">
                <a:pos x="connsiteX2" y="connsiteY2"/>
              </a:cxn>
              <a:cxn ang="0">
                <a:pos x="connsiteX3" y="connsiteY3"/>
              </a:cxn>
            </a:cxnLst>
            <a:rect l="l" t="t" r="r" b="b"/>
            <a:pathLst>
              <a:path w="2287" h="4000">
                <a:moveTo>
                  <a:pt x="0" y="4000"/>
                </a:moveTo>
                <a:lnTo>
                  <a:pt x="381" y="3715"/>
                </a:lnTo>
                <a:moveTo>
                  <a:pt x="2287" y="381"/>
                </a:moveTo>
                <a:lnTo>
                  <a:pt x="2287" y="0"/>
                </a:lnTo>
              </a:path>
            </a:pathLst>
          </a:custGeom>
          <a:noFill/>
          <a:ln w="1270" cap="flat">
            <a:solidFill>
              <a:srgbClr val="000000">
                <a:alpha val="0"/>
              </a:srgbClr>
            </a:solidFill>
            <a:prstDash val="solid"/>
            <a:miter/>
          </a:ln>
        </p:spPr>
        <p:txBody>
          <a:bodyPr rtlCol="0" anchor="ctr"/>
          <a:lstStyle/>
          <a:p>
            <a:endParaRPr lang="ru-RU"/>
          </a:p>
        </p:txBody>
      </p:sp>
      <p:sp>
        <p:nvSpPr>
          <p:cNvPr id="2200" name="Полилиния: фигура 2199">
            <a:extLst>
              <a:ext uri="{FF2B5EF4-FFF2-40B4-BE49-F238E27FC236}">
                <a16:creationId xmlns:a16="http://schemas.microsoft.com/office/drawing/2014/main" id="{23B1D590-B221-9340-840D-E8C216D2AC9A}"/>
              </a:ext>
            </a:extLst>
          </p:cNvPr>
          <p:cNvSpPr/>
          <p:nvPr/>
        </p:nvSpPr>
        <p:spPr>
          <a:xfrm>
            <a:off x="11060052" y="3675142"/>
            <a:ext cx="6476" cy="515969"/>
          </a:xfrm>
          <a:custGeom>
            <a:avLst/>
            <a:gdLst>
              <a:gd name="connsiteX0" fmla="*/ 6476 w 6476"/>
              <a:gd name="connsiteY0" fmla="*/ 0 h 515969"/>
              <a:gd name="connsiteX1" fmla="*/ 5144 w 6476"/>
              <a:gd name="connsiteY1" fmla="*/ 508825 h 515969"/>
              <a:gd name="connsiteX2" fmla="*/ 0 w 6476"/>
              <a:gd name="connsiteY2" fmla="*/ 515969 h 515969"/>
              <a:gd name="connsiteX3" fmla="*/ 1429 w 6476"/>
              <a:gd name="connsiteY3" fmla="*/ 7144 h 515969"/>
              <a:gd name="connsiteX4" fmla="*/ 6476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6" y="0"/>
                </a:moveTo>
                <a:lnTo>
                  <a:pt x="5144" y="508825"/>
                </a:lnTo>
                <a:cubicBezTo>
                  <a:pt x="5049" y="511397"/>
                  <a:pt x="3429" y="513969"/>
                  <a:pt x="0" y="515969"/>
                </a:cubicBezTo>
                <a:lnTo>
                  <a:pt x="1429" y="7144"/>
                </a:lnTo>
                <a:cubicBezTo>
                  <a:pt x="4858" y="5239"/>
                  <a:pt x="6476" y="2667"/>
                  <a:pt x="6476" y="0"/>
                </a:cubicBezTo>
                <a:close/>
              </a:path>
            </a:pathLst>
          </a:custGeom>
          <a:solidFill>
            <a:srgbClr val="C6D5FA"/>
          </a:solidFill>
          <a:ln w="9525" cap="flat">
            <a:noFill/>
            <a:prstDash val="solid"/>
            <a:miter/>
          </a:ln>
        </p:spPr>
        <p:txBody>
          <a:bodyPr rtlCol="0" anchor="ctr"/>
          <a:lstStyle/>
          <a:p>
            <a:endParaRPr lang="ru-RU"/>
          </a:p>
        </p:txBody>
      </p:sp>
      <p:sp>
        <p:nvSpPr>
          <p:cNvPr id="2201" name="Полилиния: фигура 2200">
            <a:extLst>
              <a:ext uri="{FF2B5EF4-FFF2-40B4-BE49-F238E27FC236}">
                <a16:creationId xmlns:a16="http://schemas.microsoft.com/office/drawing/2014/main" id="{0C96BDCB-7E76-AF7B-65A1-5356D767013F}"/>
              </a:ext>
            </a:extLst>
          </p:cNvPr>
          <p:cNvSpPr/>
          <p:nvPr/>
        </p:nvSpPr>
        <p:spPr>
          <a:xfrm>
            <a:off x="11060052" y="3675142"/>
            <a:ext cx="6476" cy="515969"/>
          </a:xfrm>
          <a:custGeom>
            <a:avLst/>
            <a:gdLst>
              <a:gd name="connsiteX0" fmla="*/ 5144 w 6476"/>
              <a:gd name="connsiteY0" fmla="*/ 508825 h 515969"/>
              <a:gd name="connsiteX1" fmla="*/ 0 w 6476"/>
              <a:gd name="connsiteY1" fmla="*/ 515969 h 515969"/>
              <a:gd name="connsiteX2" fmla="*/ 1429 w 6476"/>
              <a:gd name="connsiteY2" fmla="*/ 7144 h 515969"/>
              <a:gd name="connsiteX3" fmla="*/ 6476 w 6476"/>
              <a:gd name="connsiteY3" fmla="*/ 0 h 515969"/>
              <a:gd name="connsiteX4" fmla="*/ 5144 w 6476"/>
              <a:gd name="connsiteY4" fmla="*/ 508825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144" y="508825"/>
                </a:moveTo>
                <a:cubicBezTo>
                  <a:pt x="5049" y="511397"/>
                  <a:pt x="3429" y="513969"/>
                  <a:pt x="0" y="515969"/>
                </a:cubicBezTo>
                <a:lnTo>
                  <a:pt x="1429" y="7144"/>
                </a:lnTo>
                <a:cubicBezTo>
                  <a:pt x="4858" y="5239"/>
                  <a:pt x="6476" y="2667"/>
                  <a:pt x="6476" y="0"/>
                </a:cubicBezTo>
                <a:lnTo>
                  <a:pt x="5144" y="508825"/>
                </a:lnTo>
                <a:close/>
              </a:path>
            </a:pathLst>
          </a:custGeom>
          <a:noFill/>
          <a:ln w="1270" cap="flat">
            <a:solidFill>
              <a:srgbClr val="000000">
                <a:alpha val="0"/>
              </a:srgbClr>
            </a:solidFill>
            <a:prstDash val="solid"/>
            <a:miter/>
          </a:ln>
        </p:spPr>
        <p:txBody>
          <a:bodyPr rtlCol="0" anchor="ctr"/>
          <a:lstStyle/>
          <a:p>
            <a:endParaRPr lang="ru-RU"/>
          </a:p>
        </p:txBody>
      </p:sp>
      <p:grpSp>
        <p:nvGrpSpPr>
          <p:cNvPr id="2202" name="Рисунок 25">
            <a:extLst>
              <a:ext uri="{FF2B5EF4-FFF2-40B4-BE49-F238E27FC236}">
                <a16:creationId xmlns:a16="http://schemas.microsoft.com/office/drawing/2014/main" id="{155F5B4D-9947-6C2E-771D-F77B4B5601F7}"/>
              </a:ext>
            </a:extLst>
          </p:cNvPr>
          <p:cNvGrpSpPr/>
          <p:nvPr/>
        </p:nvGrpSpPr>
        <p:grpSpPr>
          <a:xfrm>
            <a:off x="11060052" y="3675142"/>
            <a:ext cx="6476" cy="515969"/>
            <a:chOff x="11060052" y="3675142"/>
            <a:chExt cx="6476" cy="515969"/>
          </a:xfrm>
        </p:grpSpPr>
        <p:sp>
          <p:nvSpPr>
            <p:cNvPr id="2203" name="Полилиния: фигура 2202">
              <a:extLst>
                <a:ext uri="{FF2B5EF4-FFF2-40B4-BE49-F238E27FC236}">
                  <a16:creationId xmlns:a16="http://schemas.microsoft.com/office/drawing/2014/main" id="{B40279F2-6EC1-9980-AE10-72906E40B540}"/>
                </a:ext>
              </a:extLst>
            </p:cNvPr>
            <p:cNvSpPr/>
            <p:nvPr/>
          </p:nvSpPr>
          <p:spPr>
            <a:xfrm>
              <a:off x="11064624" y="3675142"/>
              <a:ext cx="1904" cy="511206"/>
            </a:xfrm>
            <a:custGeom>
              <a:avLst/>
              <a:gdLst>
                <a:gd name="connsiteX0" fmla="*/ 1905 w 1904"/>
                <a:gd name="connsiteY0" fmla="*/ 0 h 511206"/>
                <a:gd name="connsiteX1" fmla="*/ 572 w 1904"/>
                <a:gd name="connsiteY1" fmla="*/ 508825 h 511206"/>
                <a:gd name="connsiteX2" fmla="*/ 0 w 1904"/>
                <a:gd name="connsiteY2" fmla="*/ 511207 h 511206"/>
                <a:gd name="connsiteX3" fmla="*/ 1429 w 1904"/>
                <a:gd name="connsiteY3" fmla="*/ 2476 h 511206"/>
                <a:gd name="connsiteX4" fmla="*/ 1905 w 1904"/>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1905" y="0"/>
                  </a:moveTo>
                  <a:lnTo>
                    <a:pt x="572" y="508825"/>
                  </a:lnTo>
                  <a:cubicBezTo>
                    <a:pt x="572" y="509683"/>
                    <a:pt x="381" y="510445"/>
                    <a:pt x="0" y="511207"/>
                  </a:cubicBezTo>
                  <a:lnTo>
                    <a:pt x="1429" y="2476"/>
                  </a:lnTo>
                  <a:cubicBezTo>
                    <a:pt x="1810" y="1619"/>
                    <a:pt x="1905" y="857"/>
                    <a:pt x="1905" y="0"/>
                  </a:cubicBezTo>
                  <a:close/>
                </a:path>
              </a:pathLst>
            </a:custGeom>
            <a:solidFill>
              <a:srgbClr val="C6D5FA"/>
            </a:solidFill>
            <a:ln w="9525" cap="flat">
              <a:noFill/>
              <a:prstDash val="solid"/>
              <a:miter/>
            </a:ln>
          </p:spPr>
          <p:txBody>
            <a:bodyPr rtlCol="0" anchor="ctr"/>
            <a:lstStyle/>
            <a:p>
              <a:endParaRPr lang="ru-RU"/>
            </a:p>
          </p:txBody>
        </p:sp>
        <p:sp>
          <p:nvSpPr>
            <p:cNvPr id="2204" name="Полилиния: фигура 2203">
              <a:extLst>
                <a:ext uri="{FF2B5EF4-FFF2-40B4-BE49-F238E27FC236}">
                  <a16:creationId xmlns:a16="http://schemas.microsoft.com/office/drawing/2014/main" id="{8A3F7EFC-BEBE-EB35-E31C-7216B05AB8E9}"/>
                </a:ext>
              </a:extLst>
            </p:cNvPr>
            <p:cNvSpPr/>
            <p:nvPr/>
          </p:nvSpPr>
          <p:spPr>
            <a:xfrm>
              <a:off x="11064624" y="3675142"/>
              <a:ext cx="1904" cy="511206"/>
            </a:xfrm>
            <a:custGeom>
              <a:avLst/>
              <a:gdLst>
                <a:gd name="connsiteX0" fmla="*/ 572 w 1904"/>
                <a:gd name="connsiteY0" fmla="*/ 508825 h 511206"/>
                <a:gd name="connsiteX1" fmla="*/ 0 w 1904"/>
                <a:gd name="connsiteY1" fmla="*/ 511207 h 511206"/>
                <a:gd name="connsiteX2" fmla="*/ 1429 w 1904"/>
                <a:gd name="connsiteY2" fmla="*/ 2476 h 511206"/>
                <a:gd name="connsiteX3" fmla="*/ 1905 w 1904"/>
                <a:gd name="connsiteY3" fmla="*/ 0 h 511206"/>
                <a:gd name="connsiteX4" fmla="*/ 572 w 1904"/>
                <a:gd name="connsiteY4" fmla="*/ 508825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572" y="508825"/>
                  </a:moveTo>
                  <a:cubicBezTo>
                    <a:pt x="572" y="509683"/>
                    <a:pt x="381" y="510445"/>
                    <a:pt x="0" y="511207"/>
                  </a:cubicBezTo>
                  <a:lnTo>
                    <a:pt x="1429" y="2476"/>
                  </a:lnTo>
                  <a:cubicBezTo>
                    <a:pt x="1810" y="1619"/>
                    <a:pt x="1905" y="857"/>
                    <a:pt x="1905" y="0"/>
                  </a:cubicBezTo>
                  <a:lnTo>
                    <a:pt x="572" y="508825"/>
                  </a:lnTo>
                  <a:close/>
                </a:path>
              </a:pathLst>
            </a:custGeom>
            <a:noFill/>
            <a:ln w="1270" cap="flat">
              <a:solidFill>
                <a:srgbClr val="000000">
                  <a:alpha val="0"/>
                </a:srgbClr>
              </a:solidFill>
              <a:prstDash val="solid"/>
              <a:miter/>
            </a:ln>
          </p:spPr>
          <p:txBody>
            <a:bodyPr rtlCol="0" anchor="ctr"/>
            <a:lstStyle/>
            <a:p>
              <a:endParaRPr lang="ru-RU"/>
            </a:p>
          </p:txBody>
        </p:sp>
        <p:sp>
          <p:nvSpPr>
            <p:cNvPr id="2205" name="Полилиния: фигура 2204">
              <a:extLst>
                <a:ext uri="{FF2B5EF4-FFF2-40B4-BE49-F238E27FC236}">
                  <a16:creationId xmlns:a16="http://schemas.microsoft.com/office/drawing/2014/main" id="{0DA421AC-09AE-70CD-F95C-1854E0F06FB4}"/>
                </a:ext>
              </a:extLst>
            </p:cNvPr>
            <p:cNvSpPr/>
            <p:nvPr/>
          </p:nvSpPr>
          <p:spPr>
            <a:xfrm>
              <a:off x="11060052" y="3677618"/>
              <a:ext cx="6000" cy="513492"/>
            </a:xfrm>
            <a:custGeom>
              <a:avLst/>
              <a:gdLst>
                <a:gd name="connsiteX0" fmla="*/ 6001 w 6000"/>
                <a:gd name="connsiteY0" fmla="*/ 0 h 513492"/>
                <a:gd name="connsiteX1" fmla="*/ 4572 w 6000"/>
                <a:gd name="connsiteY1" fmla="*/ 508730 h 513492"/>
                <a:gd name="connsiteX2" fmla="*/ 0 w 6000"/>
                <a:gd name="connsiteY2" fmla="*/ 513493 h 513492"/>
                <a:gd name="connsiteX3" fmla="*/ 1429 w 6000"/>
                <a:gd name="connsiteY3" fmla="*/ 4667 h 513492"/>
                <a:gd name="connsiteX4" fmla="*/ 6001 w 6000"/>
                <a:gd name="connsiteY4" fmla="*/ 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6001" y="0"/>
                  </a:moveTo>
                  <a:lnTo>
                    <a:pt x="4572" y="508730"/>
                  </a:lnTo>
                  <a:cubicBezTo>
                    <a:pt x="3906" y="510540"/>
                    <a:pt x="2381" y="512159"/>
                    <a:pt x="0" y="513493"/>
                  </a:cubicBezTo>
                  <a:lnTo>
                    <a:pt x="1429" y="4667"/>
                  </a:lnTo>
                  <a:cubicBezTo>
                    <a:pt x="3810" y="3334"/>
                    <a:pt x="5239" y="1715"/>
                    <a:pt x="6001" y="0"/>
                  </a:cubicBezTo>
                  <a:close/>
                </a:path>
              </a:pathLst>
            </a:custGeom>
            <a:solidFill>
              <a:srgbClr val="C6D5FA"/>
            </a:solidFill>
            <a:ln w="9525" cap="flat">
              <a:noFill/>
              <a:prstDash val="solid"/>
              <a:miter/>
            </a:ln>
          </p:spPr>
          <p:txBody>
            <a:bodyPr rtlCol="0" anchor="ctr"/>
            <a:lstStyle/>
            <a:p>
              <a:endParaRPr lang="ru-RU"/>
            </a:p>
          </p:txBody>
        </p:sp>
        <p:sp>
          <p:nvSpPr>
            <p:cNvPr id="2206" name="Полилиния: фигура 2205">
              <a:extLst>
                <a:ext uri="{FF2B5EF4-FFF2-40B4-BE49-F238E27FC236}">
                  <a16:creationId xmlns:a16="http://schemas.microsoft.com/office/drawing/2014/main" id="{A57ABD8B-FAF1-B714-B36E-39CF20462FB3}"/>
                </a:ext>
              </a:extLst>
            </p:cNvPr>
            <p:cNvSpPr/>
            <p:nvPr/>
          </p:nvSpPr>
          <p:spPr>
            <a:xfrm>
              <a:off x="11060052" y="3677618"/>
              <a:ext cx="6000" cy="513492"/>
            </a:xfrm>
            <a:custGeom>
              <a:avLst/>
              <a:gdLst>
                <a:gd name="connsiteX0" fmla="*/ 4572 w 6000"/>
                <a:gd name="connsiteY0" fmla="*/ 508730 h 513492"/>
                <a:gd name="connsiteX1" fmla="*/ 0 w 6000"/>
                <a:gd name="connsiteY1" fmla="*/ 513493 h 513492"/>
                <a:gd name="connsiteX2" fmla="*/ 1429 w 6000"/>
                <a:gd name="connsiteY2" fmla="*/ 4667 h 513492"/>
                <a:gd name="connsiteX3" fmla="*/ 6001 w 6000"/>
                <a:gd name="connsiteY3" fmla="*/ 0 h 513492"/>
                <a:gd name="connsiteX4" fmla="*/ 4572 w 6000"/>
                <a:gd name="connsiteY4" fmla="*/ 508730 h 51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492">
                  <a:moveTo>
                    <a:pt x="4572" y="508730"/>
                  </a:moveTo>
                  <a:cubicBezTo>
                    <a:pt x="3906" y="510540"/>
                    <a:pt x="2381" y="512159"/>
                    <a:pt x="0" y="513493"/>
                  </a:cubicBezTo>
                  <a:lnTo>
                    <a:pt x="1429" y="4667"/>
                  </a:lnTo>
                  <a:cubicBezTo>
                    <a:pt x="3810" y="3334"/>
                    <a:pt x="5239" y="1715"/>
                    <a:pt x="6001" y="0"/>
                  </a:cubicBezTo>
                  <a:lnTo>
                    <a:pt x="4572" y="508730"/>
                  </a:lnTo>
                  <a:close/>
                </a:path>
              </a:pathLst>
            </a:custGeom>
            <a:noFill/>
            <a:ln w="1270" cap="flat">
              <a:solidFill>
                <a:srgbClr val="000000">
                  <a:alpha val="0"/>
                </a:srgbClr>
              </a:solidFill>
              <a:prstDash val="solid"/>
              <a:miter/>
            </a:ln>
          </p:spPr>
          <p:txBody>
            <a:bodyPr rtlCol="0" anchor="ctr"/>
            <a:lstStyle/>
            <a:p>
              <a:endParaRPr lang="ru-RU"/>
            </a:p>
          </p:txBody>
        </p:sp>
      </p:grpSp>
      <p:sp>
        <p:nvSpPr>
          <p:cNvPr id="2207" name="Полилиния: фигура 2206">
            <a:extLst>
              <a:ext uri="{FF2B5EF4-FFF2-40B4-BE49-F238E27FC236}">
                <a16:creationId xmlns:a16="http://schemas.microsoft.com/office/drawing/2014/main" id="{9DF0E1C0-9CCD-CED4-A501-0FEC3DBBEF0C}"/>
              </a:ext>
            </a:extLst>
          </p:cNvPr>
          <p:cNvSpPr/>
          <p:nvPr/>
        </p:nvSpPr>
        <p:spPr>
          <a:xfrm>
            <a:off x="10666856" y="3675046"/>
            <a:ext cx="6576" cy="516064"/>
          </a:xfrm>
          <a:custGeom>
            <a:avLst/>
            <a:gdLst>
              <a:gd name="connsiteX0" fmla="*/ 4 w 6576"/>
              <a:gd name="connsiteY0" fmla="*/ 508825 h 516064"/>
              <a:gd name="connsiteX1" fmla="*/ 1433 w 6576"/>
              <a:gd name="connsiteY1" fmla="*/ 0 h 516064"/>
              <a:gd name="connsiteX2" fmla="*/ 6576 w 6576"/>
              <a:gd name="connsiteY2" fmla="*/ 7239 h 516064"/>
              <a:gd name="connsiteX3" fmla="*/ 5147 w 6576"/>
              <a:gd name="connsiteY3" fmla="*/ 516065 h 516064"/>
              <a:gd name="connsiteX4" fmla="*/ 4 w 6576"/>
              <a:gd name="connsiteY4" fmla="*/ 50882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4" y="508825"/>
                </a:moveTo>
                <a:lnTo>
                  <a:pt x="1433" y="0"/>
                </a:lnTo>
                <a:cubicBezTo>
                  <a:pt x="1433" y="2667"/>
                  <a:pt x="3148" y="5239"/>
                  <a:pt x="6576" y="7239"/>
                </a:cubicBezTo>
                <a:lnTo>
                  <a:pt x="5147" y="516065"/>
                </a:lnTo>
                <a:cubicBezTo>
                  <a:pt x="1719" y="514064"/>
                  <a:pt x="-92" y="511492"/>
                  <a:pt x="4" y="508825"/>
                </a:cubicBezTo>
                <a:close/>
              </a:path>
            </a:pathLst>
          </a:custGeom>
          <a:solidFill>
            <a:srgbClr val="DAE8FD"/>
          </a:solidFill>
          <a:ln w="9525" cap="flat">
            <a:noFill/>
            <a:prstDash val="solid"/>
            <a:miter/>
          </a:ln>
        </p:spPr>
        <p:txBody>
          <a:bodyPr rtlCol="0" anchor="ctr"/>
          <a:lstStyle/>
          <a:p>
            <a:endParaRPr lang="ru-RU"/>
          </a:p>
        </p:txBody>
      </p:sp>
      <p:sp>
        <p:nvSpPr>
          <p:cNvPr id="2208" name="Полилиния: фигура 2207">
            <a:extLst>
              <a:ext uri="{FF2B5EF4-FFF2-40B4-BE49-F238E27FC236}">
                <a16:creationId xmlns:a16="http://schemas.microsoft.com/office/drawing/2014/main" id="{099BDC4F-A669-A8CF-6004-2F7FC3EFF964}"/>
              </a:ext>
            </a:extLst>
          </p:cNvPr>
          <p:cNvSpPr/>
          <p:nvPr/>
        </p:nvSpPr>
        <p:spPr>
          <a:xfrm>
            <a:off x="10666856" y="3675046"/>
            <a:ext cx="6576" cy="516064"/>
          </a:xfrm>
          <a:custGeom>
            <a:avLst/>
            <a:gdLst>
              <a:gd name="connsiteX0" fmla="*/ 1433 w 6576"/>
              <a:gd name="connsiteY0" fmla="*/ 0 h 516064"/>
              <a:gd name="connsiteX1" fmla="*/ 6576 w 6576"/>
              <a:gd name="connsiteY1" fmla="*/ 7239 h 516064"/>
              <a:gd name="connsiteX2" fmla="*/ 5147 w 6576"/>
              <a:gd name="connsiteY2" fmla="*/ 516065 h 516064"/>
              <a:gd name="connsiteX3" fmla="*/ 4 w 6576"/>
              <a:gd name="connsiteY3" fmla="*/ 508825 h 516064"/>
              <a:gd name="connsiteX4" fmla="*/ 1433 w 6576"/>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1433" y="0"/>
                </a:moveTo>
                <a:cubicBezTo>
                  <a:pt x="1433" y="2667"/>
                  <a:pt x="3148" y="5239"/>
                  <a:pt x="6576" y="7239"/>
                </a:cubicBezTo>
                <a:lnTo>
                  <a:pt x="5147" y="516065"/>
                </a:lnTo>
                <a:cubicBezTo>
                  <a:pt x="1719" y="514064"/>
                  <a:pt x="-92" y="511492"/>
                  <a:pt x="4" y="508825"/>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2209" name="Рисунок 25">
            <a:extLst>
              <a:ext uri="{FF2B5EF4-FFF2-40B4-BE49-F238E27FC236}">
                <a16:creationId xmlns:a16="http://schemas.microsoft.com/office/drawing/2014/main" id="{0172AC4E-3E0A-CDD6-0510-CCE0CDF822E2}"/>
              </a:ext>
            </a:extLst>
          </p:cNvPr>
          <p:cNvGrpSpPr/>
          <p:nvPr/>
        </p:nvGrpSpPr>
        <p:grpSpPr>
          <a:xfrm>
            <a:off x="10666856" y="3675046"/>
            <a:ext cx="6576" cy="516064"/>
            <a:chOff x="10666856" y="3675046"/>
            <a:chExt cx="6576" cy="516064"/>
          </a:xfrm>
        </p:grpSpPr>
        <p:sp>
          <p:nvSpPr>
            <p:cNvPr id="2210" name="Полилиния: фигура 2209">
              <a:extLst>
                <a:ext uri="{FF2B5EF4-FFF2-40B4-BE49-F238E27FC236}">
                  <a16:creationId xmlns:a16="http://schemas.microsoft.com/office/drawing/2014/main" id="{85FF91B3-FA08-4ADF-80D8-6E4C766D019E}"/>
                </a:ext>
              </a:extLst>
            </p:cNvPr>
            <p:cNvSpPr/>
            <p:nvPr/>
          </p:nvSpPr>
          <p:spPr>
            <a:xfrm>
              <a:off x="10666856" y="3675046"/>
              <a:ext cx="6576" cy="516064"/>
            </a:xfrm>
            <a:custGeom>
              <a:avLst/>
              <a:gdLst>
                <a:gd name="connsiteX0" fmla="*/ 6576 w 6576"/>
                <a:gd name="connsiteY0" fmla="*/ 7239 h 516064"/>
                <a:gd name="connsiteX1" fmla="*/ 5147 w 6576"/>
                <a:gd name="connsiteY1" fmla="*/ 516065 h 516064"/>
                <a:gd name="connsiteX2" fmla="*/ 4 w 6576"/>
                <a:gd name="connsiteY2" fmla="*/ 508825 h 516064"/>
                <a:gd name="connsiteX3" fmla="*/ 1433 w 6576"/>
                <a:gd name="connsiteY3" fmla="*/ 0 h 516064"/>
                <a:gd name="connsiteX4" fmla="*/ 6576 w 6576"/>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6576" y="7239"/>
                  </a:moveTo>
                  <a:lnTo>
                    <a:pt x="5147" y="516065"/>
                  </a:lnTo>
                  <a:cubicBezTo>
                    <a:pt x="1719" y="514064"/>
                    <a:pt x="-92" y="511492"/>
                    <a:pt x="4" y="508825"/>
                  </a:cubicBezTo>
                  <a:lnTo>
                    <a:pt x="1433" y="0"/>
                  </a:lnTo>
                  <a:cubicBezTo>
                    <a:pt x="1433" y="2667"/>
                    <a:pt x="3148" y="5239"/>
                    <a:pt x="6576" y="7239"/>
                  </a:cubicBezTo>
                  <a:close/>
                </a:path>
              </a:pathLst>
            </a:custGeom>
            <a:solidFill>
              <a:srgbClr val="DAE8FD"/>
            </a:solidFill>
            <a:ln w="9525" cap="flat">
              <a:noFill/>
              <a:prstDash val="solid"/>
              <a:miter/>
            </a:ln>
          </p:spPr>
          <p:txBody>
            <a:bodyPr rtlCol="0" anchor="ctr"/>
            <a:lstStyle/>
            <a:p>
              <a:endParaRPr lang="ru-RU"/>
            </a:p>
          </p:txBody>
        </p:sp>
        <p:sp>
          <p:nvSpPr>
            <p:cNvPr id="2211" name="Полилиния: фигура 2210">
              <a:extLst>
                <a:ext uri="{FF2B5EF4-FFF2-40B4-BE49-F238E27FC236}">
                  <a16:creationId xmlns:a16="http://schemas.microsoft.com/office/drawing/2014/main" id="{F703E5AA-FCE0-24F2-25B8-782E0ADB6F10}"/>
                </a:ext>
              </a:extLst>
            </p:cNvPr>
            <p:cNvSpPr/>
            <p:nvPr/>
          </p:nvSpPr>
          <p:spPr>
            <a:xfrm>
              <a:off x="10666856" y="3675046"/>
              <a:ext cx="6576" cy="516064"/>
            </a:xfrm>
            <a:custGeom>
              <a:avLst/>
              <a:gdLst>
                <a:gd name="connsiteX0" fmla="*/ 5147 w 6576"/>
                <a:gd name="connsiteY0" fmla="*/ 516065 h 516064"/>
                <a:gd name="connsiteX1" fmla="*/ 4 w 6576"/>
                <a:gd name="connsiteY1" fmla="*/ 508825 h 516064"/>
                <a:gd name="connsiteX2" fmla="*/ 1433 w 6576"/>
                <a:gd name="connsiteY2" fmla="*/ 0 h 516064"/>
                <a:gd name="connsiteX3" fmla="*/ 6576 w 6576"/>
                <a:gd name="connsiteY3" fmla="*/ 7239 h 516064"/>
                <a:gd name="connsiteX4" fmla="*/ 5147 w 6576"/>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5147" y="516065"/>
                  </a:moveTo>
                  <a:cubicBezTo>
                    <a:pt x="1719" y="514064"/>
                    <a:pt x="-92" y="511492"/>
                    <a:pt x="4" y="508825"/>
                  </a:cubicBezTo>
                  <a:lnTo>
                    <a:pt x="1433" y="0"/>
                  </a:lnTo>
                  <a:cubicBezTo>
                    <a:pt x="1433" y="2667"/>
                    <a:pt x="3148"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2212" name="Полилиния: фигура 2211">
            <a:extLst>
              <a:ext uri="{FF2B5EF4-FFF2-40B4-BE49-F238E27FC236}">
                <a16:creationId xmlns:a16="http://schemas.microsoft.com/office/drawing/2014/main" id="{E195B0E2-FC13-C2E6-047C-F2802315F592}"/>
              </a:ext>
            </a:extLst>
          </p:cNvPr>
          <p:cNvSpPr/>
          <p:nvPr/>
        </p:nvSpPr>
        <p:spPr>
          <a:xfrm>
            <a:off x="10878982" y="3682285"/>
            <a:ext cx="182499" cy="614743"/>
          </a:xfrm>
          <a:custGeom>
            <a:avLst/>
            <a:gdLst>
              <a:gd name="connsiteX0" fmla="*/ 182499 w 182499"/>
              <a:gd name="connsiteY0" fmla="*/ 0 h 614743"/>
              <a:gd name="connsiteX1" fmla="*/ 181070 w 182499"/>
              <a:gd name="connsiteY1" fmla="*/ 508825 h 614743"/>
              <a:gd name="connsiteX2" fmla="*/ 0 w 182499"/>
              <a:gd name="connsiteY2" fmla="*/ 614743 h 614743"/>
              <a:gd name="connsiteX3" fmla="*/ 1429 w 182499"/>
              <a:gd name="connsiteY3" fmla="*/ 105918 h 614743"/>
              <a:gd name="connsiteX4" fmla="*/ 182499 w 182499"/>
              <a:gd name="connsiteY4" fmla="*/ 0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743">
                <a:moveTo>
                  <a:pt x="182499" y="0"/>
                </a:moveTo>
                <a:lnTo>
                  <a:pt x="181070" y="508825"/>
                </a:lnTo>
                <a:lnTo>
                  <a:pt x="0" y="614743"/>
                </a:lnTo>
                <a:lnTo>
                  <a:pt x="1429" y="105918"/>
                </a:lnTo>
                <a:lnTo>
                  <a:pt x="182499" y="0"/>
                </a:lnTo>
                <a:close/>
              </a:path>
            </a:pathLst>
          </a:custGeom>
          <a:solidFill>
            <a:srgbClr val="C6D5FA"/>
          </a:solidFill>
          <a:ln w="9525" cap="flat">
            <a:noFill/>
            <a:prstDash val="solid"/>
            <a:miter/>
          </a:ln>
        </p:spPr>
        <p:txBody>
          <a:bodyPr rtlCol="0" anchor="ctr"/>
          <a:lstStyle/>
          <a:p>
            <a:endParaRPr lang="ru-RU"/>
          </a:p>
        </p:txBody>
      </p:sp>
      <p:sp>
        <p:nvSpPr>
          <p:cNvPr id="2213" name="Полилиния: фигура 2212">
            <a:extLst>
              <a:ext uri="{FF2B5EF4-FFF2-40B4-BE49-F238E27FC236}">
                <a16:creationId xmlns:a16="http://schemas.microsoft.com/office/drawing/2014/main" id="{8077D457-51BF-973E-214D-8C384CB39920}"/>
              </a:ext>
            </a:extLst>
          </p:cNvPr>
          <p:cNvSpPr/>
          <p:nvPr/>
        </p:nvSpPr>
        <p:spPr>
          <a:xfrm>
            <a:off x="10878982" y="3682285"/>
            <a:ext cx="182499" cy="614743"/>
          </a:xfrm>
          <a:custGeom>
            <a:avLst/>
            <a:gdLst>
              <a:gd name="connsiteX0" fmla="*/ 181070 w 182499"/>
              <a:gd name="connsiteY0" fmla="*/ 508825 h 614743"/>
              <a:gd name="connsiteX1" fmla="*/ 0 w 182499"/>
              <a:gd name="connsiteY1" fmla="*/ 614743 h 614743"/>
              <a:gd name="connsiteX2" fmla="*/ 1429 w 182499"/>
              <a:gd name="connsiteY2" fmla="*/ 105918 h 614743"/>
              <a:gd name="connsiteX3" fmla="*/ 182499 w 182499"/>
              <a:gd name="connsiteY3" fmla="*/ 0 h 614743"/>
              <a:gd name="connsiteX4" fmla="*/ 181070 w 182499"/>
              <a:gd name="connsiteY4" fmla="*/ 508825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743">
                <a:moveTo>
                  <a:pt x="181070" y="508825"/>
                </a:moveTo>
                <a:lnTo>
                  <a:pt x="0" y="614743"/>
                </a:lnTo>
                <a:lnTo>
                  <a:pt x="1429" y="105918"/>
                </a:lnTo>
                <a:lnTo>
                  <a:pt x="182499" y="0"/>
                </a:lnTo>
                <a:lnTo>
                  <a:pt x="181070" y="508825"/>
                </a:lnTo>
                <a:close/>
              </a:path>
            </a:pathLst>
          </a:custGeom>
          <a:noFill/>
          <a:ln w="1270" cap="flat">
            <a:solidFill>
              <a:srgbClr val="000000">
                <a:alpha val="0"/>
              </a:srgbClr>
            </a:solidFill>
            <a:prstDash val="solid"/>
            <a:miter/>
          </a:ln>
        </p:spPr>
        <p:txBody>
          <a:bodyPr rtlCol="0" anchor="ctr"/>
          <a:lstStyle/>
          <a:p>
            <a:endParaRPr lang="ru-RU"/>
          </a:p>
        </p:txBody>
      </p:sp>
      <p:sp>
        <p:nvSpPr>
          <p:cNvPr id="2214" name="Полилиния: фигура 2213">
            <a:extLst>
              <a:ext uri="{FF2B5EF4-FFF2-40B4-BE49-F238E27FC236}">
                <a16:creationId xmlns:a16="http://schemas.microsoft.com/office/drawing/2014/main" id="{57ED89C1-23D8-061D-0E9A-7BC6EB804417}"/>
              </a:ext>
            </a:extLst>
          </p:cNvPr>
          <p:cNvSpPr/>
          <p:nvPr/>
        </p:nvSpPr>
        <p:spPr>
          <a:xfrm>
            <a:off x="10885839" y="3694382"/>
            <a:ext cx="168688" cy="590645"/>
          </a:xfrm>
          <a:custGeom>
            <a:avLst/>
            <a:gdLst>
              <a:gd name="connsiteX0" fmla="*/ 1429 w 168688"/>
              <a:gd name="connsiteY0" fmla="*/ 97822 h 590645"/>
              <a:gd name="connsiteX1" fmla="*/ 168689 w 168688"/>
              <a:gd name="connsiteY1" fmla="*/ 0 h 590645"/>
              <a:gd name="connsiteX2" fmla="*/ 167355 w 168688"/>
              <a:gd name="connsiteY2" fmla="*/ 492728 h 590645"/>
              <a:gd name="connsiteX3" fmla="*/ 0 w 168688"/>
              <a:gd name="connsiteY3" fmla="*/ 590645 h 590645"/>
              <a:gd name="connsiteX4" fmla="*/ 1429 w 168688"/>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429" y="97822"/>
                </a:moveTo>
                <a:lnTo>
                  <a:pt x="168689" y="0"/>
                </a:lnTo>
                <a:lnTo>
                  <a:pt x="167355" y="492728"/>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2215" name="Полилиния: фигура 2214">
            <a:extLst>
              <a:ext uri="{FF2B5EF4-FFF2-40B4-BE49-F238E27FC236}">
                <a16:creationId xmlns:a16="http://schemas.microsoft.com/office/drawing/2014/main" id="{8170177A-DB60-0B41-5334-FEC883D8CD12}"/>
              </a:ext>
            </a:extLst>
          </p:cNvPr>
          <p:cNvSpPr/>
          <p:nvPr/>
        </p:nvSpPr>
        <p:spPr>
          <a:xfrm>
            <a:off x="10885839" y="3694382"/>
            <a:ext cx="168688" cy="590645"/>
          </a:xfrm>
          <a:custGeom>
            <a:avLst/>
            <a:gdLst>
              <a:gd name="connsiteX0" fmla="*/ 168689 w 168688"/>
              <a:gd name="connsiteY0" fmla="*/ 0 h 590645"/>
              <a:gd name="connsiteX1" fmla="*/ 167355 w 168688"/>
              <a:gd name="connsiteY1" fmla="*/ 492728 h 590645"/>
              <a:gd name="connsiteX2" fmla="*/ 0 w 168688"/>
              <a:gd name="connsiteY2" fmla="*/ 590645 h 590645"/>
              <a:gd name="connsiteX3" fmla="*/ 1429 w 168688"/>
              <a:gd name="connsiteY3" fmla="*/ 97822 h 590645"/>
              <a:gd name="connsiteX4" fmla="*/ 168689 w 168688"/>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68689" y="0"/>
                </a:moveTo>
                <a:lnTo>
                  <a:pt x="167355" y="492728"/>
                </a:lnTo>
                <a:lnTo>
                  <a:pt x="0" y="590645"/>
                </a:lnTo>
                <a:lnTo>
                  <a:pt x="1429" y="97822"/>
                </a:lnTo>
                <a:lnTo>
                  <a:pt x="168689" y="0"/>
                </a:lnTo>
                <a:close/>
              </a:path>
            </a:pathLst>
          </a:custGeom>
          <a:noFill/>
          <a:ln w="1270" cap="flat">
            <a:solidFill>
              <a:srgbClr val="000000">
                <a:alpha val="0"/>
              </a:srgbClr>
            </a:solidFill>
            <a:prstDash val="solid"/>
            <a:miter/>
          </a:ln>
        </p:spPr>
        <p:txBody>
          <a:bodyPr rtlCol="0" anchor="ctr"/>
          <a:lstStyle/>
          <a:p>
            <a:endParaRPr lang="ru-RU"/>
          </a:p>
        </p:txBody>
      </p:sp>
      <p:sp>
        <p:nvSpPr>
          <p:cNvPr id="2216" name="Полилиния: фигура 2215">
            <a:extLst>
              <a:ext uri="{FF2B5EF4-FFF2-40B4-BE49-F238E27FC236}">
                <a16:creationId xmlns:a16="http://schemas.microsoft.com/office/drawing/2014/main" id="{5B548C50-0A80-C6A2-DB6C-E4BF146A1D97}"/>
              </a:ext>
            </a:extLst>
          </p:cNvPr>
          <p:cNvSpPr/>
          <p:nvPr/>
        </p:nvSpPr>
        <p:spPr>
          <a:xfrm>
            <a:off x="10672003" y="3682285"/>
            <a:ext cx="183737" cy="614743"/>
          </a:xfrm>
          <a:custGeom>
            <a:avLst/>
            <a:gdLst>
              <a:gd name="connsiteX0" fmla="*/ 183738 w 183737"/>
              <a:gd name="connsiteY0" fmla="*/ 105918 h 614743"/>
              <a:gd name="connsiteX1" fmla="*/ 182309 w 183737"/>
              <a:gd name="connsiteY1" fmla="*/ 614743 h 614743"/>
              <a:gd name="connsiteX2" fmla="*/ 0 w 183737"/>
              <a:gd name="connsiteY2" fmla="*/ 508825 h 614743"/>
              <a:gd name="connsiteX3" fmla="*/ 1429 w 183737"/>
              <a:gd name="connsiteY3" fmla="*/ 0 h 614743"/>
              <a:gd name="connsiteX4" fmla="*/ 183738 w 183737"/>
              <a:gd name="connsiteY4" fmla="*/ 105918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3738" y="105918"/>
                </a:moveTo>
                <a:lnTo>
                  <a:pt x="182309" y="614743"/>
                </a:lnTo>
                <a:lnTo>
                  <a:pt x="0" y="508825"/>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2217" name="Полилиния: фигура 2216">
            <a:extLst>
              <a:ext uri="{FF2B5EF4-FFF2-40B4-BE49-F238E27FC236}">
                <a16:creationId xmlns:a16="http://schemas.microsoft.com/office/drawing/2014/main" id="{9FAEC375-B5B9-7C70-3CF6-5F5C597D66E2}"/>
              </a:ext>
            </a:extLst>
          </p:cNvPr>
          <p:cNvSpPr/>
          <p:nvPr/>
        </p:nvSpPr>
        <p:spPr>
          <a:xfrm>
            <a:off x="10672003" y="3682285"/>
            <a:ext cx="183737" cy="614743"/>
          </a:xfrm>
          <a:custGeom>
            <a:avLst/>
            <a:gdLst>
              <a:gd name="connsiteX0" fmla="*/ 182309 w 183737"/>
              <a:gd name="connsiteY0" fmla="*/ 614743 h 614743"/>
              <a:gd name="connsiteX1" fmla="*/ 0 w 183737"/>
              <a:gd name="connsiteY1" fmla="*/ 508825 h 614743"/>
              <a:gd name="connsiteX2" fmla="*/ 1429 w 183737"/>
              <a:gd name="connsiteY2" fmla="*/ 0 h 614743"/>
              <a:gd name="connsiteX3" fmla="*/ 183738 w 183737"/>
              <a:gd name="connsiteY3" fmla="*/ 105918 h 614743"/>
              <a:gd name="connsiteX4" fmla="*/ 182309 w 183737"/>
              <a:gd name="connsiteY4" fmla="*/ 614743 h 6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743">
                <a:moveTo>
                  <a:pt x="182309" y="614743"/>
                </a:moveTo>
                <a:lnTo>
                  <a:pt x="0" y="508825"/>
                </a:lnTo>
                <a:lnTo>
                  <a:pt x="1429" y="0"/>
                </a:lnTo>
                <a:lnTo>
                  <a:pt x="183738" y="105918"/>
                </a:lnTo>
                <a:lnTo>
                  <a:pt x="182309" y="614743"/>
                </a:lnTo>
                <a:close/>
              </a:path>
            </a:pathLst>
          </a:custGeom>
          <a:noFill/>
          <a:ln w="1270" cap="flat">
            <a:solidFill>
              <a:srgbClr val="000000">
                <a:alpha val="0"/>
              </a:srgbClr>
            </a:solidFill>
            <a:prstDash val="solid"/>
            <a:miter/>
          </a:ln>
        </p:spPr>
        <p:txBody>
          <a:bodyPr rtlCol="0" anchor="ctr"/>
          <a:lstStyle/>
          <a:p>
            <a:endParaRPr lang="ru-RU"/>
          </a:p>
        </p:txBody>
      </p:sp>
      <p:grpSp>
        <p:nvGrpSpPr>
          <p:cNvPr id="2218" name="Рисунок 25">
            <a:extLst>
              <a:ext uri="{FF2B5EF4-FFF2-40B4-BE49-F238E27FC236}">
                <a16:creationId xmlns:a16="http://schemas.microsoft.com/office/drawing/2014/main" id="{C0B2CAB7-01BB-0EA5-69CA-4BAAB7F0AF43}"/>
              </a:ext>
            </a:extLst>
          </p:cNvPr>
          <p:cNvGrpSpPr/>
          <p:nvPr/>
        </p:nvGrpSpPr>
        <p:grpSpPr>
          <a:xfrm>
            <a:off x="10854312" y="3788203"/>
            <a:ext cx="26098" cy="511784"/>
            <a:chOff x="10854312" y="3788203"/>
            <a:chExt cx="26098" cy="511784"/>
          </a:xfrm>
        </p:grpSpPr>
        <p:sp>
          <p:nvSpPr>
            <p:cNvPr id="2219" name="Полилиния: фигура 2218">
              <a:extLst>
                <a:ext uri="{FF2B5EF4-FFF2-40B4-BE49-F238E27FC236}">
                  <a16:creationId xmlns:a16="http://schemas.microsoft.com/office/drawing/2014/main" id="{380F3689-B950-BCE5-75D9-CE211F425A87}"/>
                </a:ext>
              </a:extLst>
            </p:cNvPr>
            <p:cNvSpPr/>
            <p:nvPr/>
          </p:nvSpPr>
          <p:spPr>
            <a:xfrm>
              <a:off x="10866314" y="3788203"/>
              <a:ext cx="14096" cy="511784"/>
            </a:xfrm>
            <a:custGeom>
              <a:avLst/>
              <a:gdLst>
                <a:gd name="connsiteX0" fmla="*/ 14097 w 14096"/>
                <a:gd name="connsiteY0" fmla="*/ 0 h 511784"/>
                <a:gd name="connsiteX1" fmla="*/ 12668 w 14096"/>
                <a:gd name="connsiteY1" fmla="*/ 508825 h 511784"/>
                <a:gd name="connsiteX2" fmla="*/ 0 w 14096"/>
                <a:gd name="connsiteY2" fmla="*/ 511778 h 511784"/>
                <a:gd name="connsiteX3" fmla="*/ 1334 w 14096"/>
                <a:gd name="connsiteY3" fmla="*/ 2953 h 511784"/>
                <a:gd name="connsiteX4" fmla="*/ 14097 w 14096"/>
                <a:gd name="connsiteY4" fmla="*/ 0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84">
                  <a:moveTo>
                    <a:pt x="14097" y="0"/>
                  </a:moveTo>
                  <a:lnTo>
                    <a:pt x="12668" y="508825"/>
                  </a:lnTo>
                  <a:cubicBezTo>
                    <a:pt x="9144" y="510826"/>
                    <a:pt x="4572" y="511874"/>
                    <a:pt x="0" y="511778"/>
                  </a:cubicBezTo>
                  <a:lnTo>
                    <a:pt x="1334" y="2953"/>
                  </a:lnTo>
                  <a:cubicBezTo>
                    <a:pt x="6001" y="3048"/>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2220" name="Полилиния: фигура 2219">
              <a:extLst>
                <a:ext uri="{FF2B5EF4-FFF2-40B4-BE49-F238E27FC236}">
                  <a16:creationId xmlns:a16="http://schemas.microsoft.com/office/drawing/2014/main" id="{2F361FDA-45C3-8BF0-B158-F041CA28AE09}"/>
                </a:ext>
              </a:extLst>
            </p:cNvPr>
            <p:cNvSpPr/>
            <p:nvPr/>
          </p:nvSpPr>
          <p:spPr>
            <a:xfrm>
              <a:off x="10866314" y="3788203"/>
              <a:ext cx="14096" cy="511784"/>
            </a:xfrm>
            <a:custGeom>
              <a:avLst/>
              <a:gdLst>
                <a:gd name="connsiteX0" fmla="*/ 12668 w 14096"/>
                <a:gd name="connsiteY0" fmla="*/ 508825 h 511784"/>
                <a:gd name="connsiteX1" fmla="*/ 0 w 14096"/>
                <a:gd name="connsiteY1" fmla="*/ 511778 h 511784"/>
                <a:gd name="connsiteX2" fmla="*/ 1334 w 14096"/>
                <a:gd name="connsiteY2" fmla="*/ 2953 h 511784"/>
                <a:gd name="connsiteX3" fmla="*/ 14097 w 14096"/>
                <a:gd name="connsiteY3" fmla="*/ 0 h 511784"/>
                <a:gd name="connsiteX4" fmla="*/ 12668 w 14096"/>
                <a:gd name="connsiteY4" fmla="*/ 508825 h 511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84">
                  <a:moveTo>
                    <a:pt x="12668" y="508825"/>
                  </a:moveTo>
                  <a:cubicBezTo>
                    <a:pt x="9144" y="510826"/>
                    <a:pt x="4572" y="511874"/>
                    <a:pt x="0" y="511778"/>
                  </a:cubicBezTo>
                  <a:lnTo>
                    <a:pt x="1334" y="2953"/>
                  </a:lnTo>
                  <a:cubicBezTo>
                    <a:pt x="6001" y="3048"/>
                    <a:pt x="10573" y="2000"/>
                    <a:pt x="14097" y="0"/>
                  </a:cubicBezTo>
                  <a:lnTo>
                    <a:pt x="12668" y="508825"/>
                  </a:lnTo>
                  <a:close/>
                </a:path>
              </a:pathLst>
            </a:custGeom>
            <a:noFill/>
            <a:ln w="1270" cap="flat">
              <a:solidFill>
                <a:srgbClr val="000000">
                  <a:alpha val="0"/>
                </a:srgbClr>
              </a:solidFill>
              <a:prstDash val="solid"/>
              <a:miter/>
            </a:ln>
          </p:spPr>
          <p:txBody>
            <a:bodyPr rtlCol="0" anchor="ctr"/>
            <a:lstStyle/>
            <a:p>
              <a:endParaRPr lang="ru-RU"/>
            </a:p>
          </p:txBody>
        </p:sp>
        <p:sp>
          <p:nvSpPr>
            <p:cNvPr id="2221" name="Полилиния: фигура 2220">
              <a:extLst>
                <a:ext uri="{FF2B5EF4-FFF2-40B4-BE49-F238E27FC236}">
                  <a16:creationId xmlns:a16="http://schemas.microsoft.com/office/drawing/2014/main" id="{F137F33E-0EFB-6AAB-47FF-EACE18BA66C8}"/>
                </a:ext>
              </a:extLst>
            </p:cNvPr>
            <p:cNvSpPr/>
            <p:nvPr/>
          </p:nvSpPr>
          <p:spPr>
            <a:xfrm>
              <a:off x="10854312" y="3788203"/>
              <a:ext cx="13335" cy="511778"/>
            </a:xfrm>
            <a:custGeom>
              <a:avLst/>
              <a:gdLst>
                <a:gd name="connsiteX0" fmla="*/ 13335 w 13335"/>
                <a:gd name="connsiteY0" fmla="*/ 2953 h 511778"/>
                <a:gd name="connsiteX1" fmla="*/ 12002 w 13335"/>
                <a:gd name="connsiteY1" fmla="*/ 511778 h 511778"/>
                <a:gd name="connsiteX2" fmla="*/ 0 w 13335"/>
                <a:gd name="connsiteY2" fmla="*/ 508825 h 511778"/>
                <a:gd name="connsiteX3" fmla="*/ 1429 w 13335"/>
                <a:gd name="connsiteY3" fmla="*/ 0 h 511778"/>
                <a:gd name="connsiteX4" fmla="*/ 13335 w 13335"/>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3335" y="2953"/>
                  </a:moveTo>
                  <a:lnTo>
                    <a:pt x="12002" y="511778"/>
                  </a:lnTo>
                  <a:cubicBezTo>
                    <a:pt x="7619" y="511778"/>
                    <a:pt x="3334" y="510731"/>
                    <a:pt x="0" y="508825"/>
                  </a:cubicBezTo>
                  <a:lnTo>
                    <a:pt x="1429" y="0"/>
                  </a:lnTo>
                  <a:cubicBezTo>
                    <a:pt x="4763" y="1905"/>
                    <a:pt x="9048" y="2953"/>
                    <a:pt x="13335" y="2953"/>
                  </a:cubicBezTo>
                  <a:close/>
                </a:path>
              </a:pathLst>
            </a:custGeom>
            <a:solidFill>
              <a:srgbClr val="D4E2FC"/>
            </a:solidFill>
            <a:ln w="9525" cap="flat">
              <a:noFill/>
              <a:prstDash val="solid"/>
              <a:miter/>
            </a:ln>
          </p:spPr>
          <p:txBody>
            <a:bodyPr rtlCol="0" anchor="ctr"/>
            <a:lstStyle/>
            <a:p>
              <a:endParaRPr lang="ru-RU"/>
            </a:p>
          </p:txBody>
        </p:sp>
        <p:sp>
          <p:nvSpPr>
            <p:cNvPr id="2222" name="Полилиния: фигура 2221">
              <a:extLst>
                <a:ext uri="{FF2B5EF4-FFF2-40B4-BE49-F238E27FC236}">
                  <a16:creationId xmlns:a16="http://schemas.microsoft.com/office/drawing/2014/main" id="{9315B77C-74B4-94FC-5F84-1671CD7B0F8D}"/>
                </a:ext>
              </a:extLst>
            </p:cNvPr>
            <p:cNvSpPr/>
            <p:nvPr/>
          </p:nvSpPr>
          <p:spPr>
            <a:xfrm>
              <a:off x="10854312" y="3788203"/>
              <a:ext cx="13335" cy="511778"/>
            </a:xfrm>
            <a:custGeom>
              <a:avLst/>
              <a:gdLst>
                <a:gd name="connsiteX0" fmla="*/ 12002 w 13335"/>
                <a:gd name="connsiteY0" fmla="*/ 511778 h 511778"/>
                <a:gd name="connsiteX1" fmla="*/ 0 w 13335"/>
                <a:gd name="connsiteY1" fmla="*/ 508825 h 511778"/>
                <a:gd name="connsiteX2" fmla="*/ 1429 w 13335"/>
                <a:gd name="connsiteY2" fmla="*/ 0 h 511778"/>
                <a:gd name="connsiteX3" fmla="*/ 13335 w 13335"/>
                <a:gd name="connsiteY3" fmla="*/ 2953 h 511778"/>
                <a:gd name="connsiteX4" fmla="*/ 12002 w 13335"/>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2002" y="511778"/>
                  </a:moveTo>
                  <a:cubicBezTo>
                    <a:pt x="7619" y="511778"/>
                    <a:pt x="3334" y="510731"/>
                    <a:pt x="0" y="508825"/>
                  </a:cubicBezTo>
                  <a:lnTo>
                    <a:pt x="1429" y="0"/>
                  </a:lnTo>
                  <a:cubicBezTo>
                    <a:pt x="4763" y="1905"/>
                    <a:pt x="9048" y="2953"/>
                    <a:pt x="13335"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2223" name="Полилиния: фигура 2222">
            <a:extLst>
              <a:ext uri="{FF2B5EF4-FFF2-40B4-BE49-F238E27FC236}">
                <a16:creationId xmlns:a16="http://schemas.microsoft.com/office/drawing/2014/main" id="{340F5B6D-C52F-9085-06C1-C7026A08D220}"/>
              </a:ext>
            </a:extLst>
          </p:cNvPr>
          <p:cNvSpPr/>
          <p:nvPr/>
        </p:nvSpPr>
        <p:spPr>
          <a:xfrm>
            <a:off x="10898127" y="3787727"/>
            <a:ext cx="21335" cy="29432"/>
          </a:xfrm>
          <a:custGeom>
            <a:avLst/>
            <a:gdLst>
              <a:gd name="connsiteX0" fmla="*/ 21336 w 21335"/>
              <a:gd name="connsiteY0" fmla="*/ 0 h 29432"/>
              <a:gd name="connsiteX1" fmla="*/ 0 w 21335"/>
              <a:gd name="connsiteY1" fmla="*/ 12478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478"/>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224" name="Полилиния: фигура 2223">
            <a:extLst>
              <a:ext uri="{FF2B5EF4-FFF2-40B4-BE49-F238E27FC236}">
                <a16:creationId xmlns:a16="http://schemas.microsoft.com/office/drawing/2014/main" id="{60A2DBAF-723A-41F1-0543-B67620888FC2}"/>
              </a:ext>
            </a:extLst>
          </p:cNvPr>
          <p:cNvSpPr/>
          <p:nvPr/>
        </p:nvSpPr>
        <p:spPr>
          <a:xfrm>
            <a:off x="10898127" y="3787727"/>
            <a:ext cx="21335" cy="29432"/>
          </a:xfrm>
          <a:custGeom>
            <a:avLst/>
            <a:gdLst>
              <a:gd name="connsiteX0" fmla="*/ 0 w 21335"/>
              <a:gd name="connsiteY0" fmla="*/ 12478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478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478"/>
                </a:moveTo>
                <a:lnTo>
                  <a:pt x="0" y="29432"/>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225" name="Полилиния: фигура 2224">
            <a:extLst>
              <a:ext uri="{FF2B5EF4-FFF2-40B4-BE49-F238E27FC236}">
                <a16:creationId xmlns:a16="http://schemas.microsoft.com/office/drawing/2014/main" id="{ECC5876A-D328-B836-BA6D-1030BD7CE126}"/>
              </a:ext>
            </a:extLst>
          </p:cNvPr>
          <p:cNvSpPr/>
          <p:nvPr/>
        </p:nvSpPr>
        <p:spPr>
          <a:xfrm>
            <a:off x="10995949" y="3716385"/>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226" name="Полилиния: фигура 2225">
            <a:extLst>
              <a:ext uri="{FF2B5EF4-FFF2-40B4-BE49-F238E27FC236}">
                <a16:creationId xmlns:a16="http://schemas.microsoft.com/office/drawing/2014/main" id="{1A065247-212D-9100-B584-17BF586C7F96}"/>
              </a:ext>
            </a:extLst>
          </p:cNvPr>
          <p:cNvSpPr/>
          <p:nvPr/>
        </p:nvSpPr>
        <p:spPr>
          <a:xfrm>
            <a:off x="10995949" y="3716385"/>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227" name="Полилиния: фигура 2226">
            <a:extLst>
              <a:ext uri="{FF2B5EF4-FFF2-40B4-BE49-F238E27FC236}">
                <a16:creationId xmlns:a16="http://schemas.microsoft.com/office/drawing/2014/main" id="{193EE13E-C8CF-F207-AD0D-16219F469FFB}"/>
              </a:ext>
            </a:extLst>
          </p:cNvPr>
          <p:cNvSpPr/>
          <p:nvPr/>
        </p:nvSpPr>
        <p:spPr>
          <a:xfrm>
            <a:off x="10928322" y="3749246"/>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228" name="Полилиния: фигура 2227">
            <a:extLst>
              <a:ext uri="{FF2B5EF4-FFF2-40B4-BE49-F238E27FC236}">
                <a16:creationId xmlns:a16="http://schemas.microsoft.com/office/drawing/2014/main" id="{BDC22EEB-3D80-BDB2-F20C-A8451E21049E}"/>
              </a:ext>
            </a:extLst>
          </p:cNvPr>
          <p:cNvSpPr/>
          <p:nvPr/>
        </p:nvSpPr>
        <p:spPr>
          <a:xfrm>
            <a:off x="10928322" y="3749246"/>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229" name="Полилиния: фигура 2228">
            <a:extLst>
              <a:ext uri="{FF2B5EF4-FFF2-40B4-BE49-F238E27FC236}">
                <a16:creationId xmlns:a16="http://schemas.microsoft.com/office/drawing/2014/main" id="{16EEB027-6AD6-112A-DA16-0EA5287EBB58}"/>
              </a:ext>
            </a:extLst>
          </p:cNvPr>
          <p:cNvSpPr/>
          <p:nvPr/>
        </p:nvSpPr>
        <p:spPr>
          <a:xfrm>
            <a:off x="10960516" y="3783726"/>
            <a:ext cx="11715" cy="23812"/>
          </a:xfrm>
          <a:custGeom>
            <a:avLst/>
            <a:gdLst>
              <a:gd name="connsiteX0" fmla="*/ 11716 w 11715"/>
              <a:gd name="connsiteY0" fmla="*/ 16954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6954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6954"/>
                </a:moveTo>
                <a:lnTo>
                  <a:pt x="0" y="23813"/>
                </a:lnTo>
                <a:lnTo>
                  <a:pt x="0" y="6763"/>
                </a:lnTo>
                <a:lnTo>
                  <a:pt x="11716" y="0"/>
                </a:lnTo>
                <a:lnTo>
                  <a:pt x="11716" y="16954"/>
                </a:lnTo>
                <a:close/>
              </a:path>
            </a:pathLst>
          </a:custGeom>
          <a:solidFill>
            <a:srgbClr val="EFF6FE"/>
          </a:solidFill>
          <a:ln w="9525" cap="flat">
            <a:noFill/>
            <a:prstDash val="solid"/>
            <a:miter/>
          </a:ln>
        </p:spPr>
        <p:txBody>
          <a:bodyPr rtlCol="0" anchor="ctr"/>
          <a:lstStyle/>
          <a:p>
            <a:endParaRPr lang="ru-RU"/>
          </a:p>
        </p:txBody>
      </p:sp>
      <p:sp>
        <p:nvSpPr>
          <p:cNvPr id="2230" name="Полилиния: фигура 2229">
            <a:extLst>
              <a:ext uri="{FF2B5EF4-FFF2-40B4-BE49-F238E27FC236}">
                <a16:creationId xmlns:a16="http://schemas.microsoft.com/office/drawing/2014/main" id="{D09C9592-FF67-B9CC-6A1D-589793B20084}"/>
              </a:ext>
            </a:extLst>
          </p:cNvPr>
          <p:cNvSpPr/>
          <p:nvPr/>
        </p:nvSpPr>
        <p:spPr>
          <a:xfrm>
            <a:off x="10960516" y="3783726"/>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6954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6954"/>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31" name="Полилиния: фигура 2230">
            <a:extLst>
              <a:ext uri="{FF2B5EF4-FFF2-40B4-BE49-F238E27FC236}">
                <a16:creationId xmlns:a16="http://schemas.microsoft.com/office/drawing/2014/main" id="{61C65D39-43AA-8169-EE8E-6EB0E318A821}"/>
              </a:ext>
            </a:extLst>
          </p:cNvPr>
          <p:cNvSpPr/>
          <p:nvPr/>
        </p:nvSpPr>
        <p:spPr>
          <a:xfrm>
            <a:off x="11030715" y="374295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32" name="Полилиния: фигура 2231">
            <a:extLst>
              <a:ext uri="{FF2B5EF4-FFF2-40B4-BE49-F238E27FC236}">
                <a16:creationId xmlns:a16="http://schemas.microsoft.com/office/drawing/2014/main" id="{50A382E2-1CDD-DC5A-0D64-9804680F0E86}"/>
              </a:ext>
            </a:extLst>
          </p:cNvPr>
          <p:cNvSpPr/>
          <p:nvPr/>
        </p:nvSpPr>
        <p:spPr>
          <a:xfrm>
            <a:off x="11030715" y="374295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33" name="Полилиния: фигура 2232">
            <a:extLst>
              <a:ext uri="{FF2B5EF4-FFF2-40B4-BE49-F238E27FC236}">
                <a16:creationId xmlns:a16="http://schemas.microsoft.com/office/drawing/2014/main" id="{6EC83828-6710-4CD1-6141-6BD7D010A4BA}"/>
              </a:ext>
            </a:extLst>
          </p:cNvPr>
          <p:cNvSpPr/>
          <p:nvPr/>
        </p:nvSpPr>
        <p:spPr>
          <a:xfrm>
            <a:off x="10979471" y="3754389"/>
            <a:ext cx="43052" cy="42100"/>
          </a:xfrm>
          <a:custGeom>
            <a:avLst/>
            <a:gdLst>
              <a:gd name="connsiteX0" fmla="*/ 43052 w 43052"/>
              <a:gd name="connsiteY0" fmla="*/ 0 h 42100"/>
              <a:gd name="connsiteX1" fmla="*/ 0 w 43052"/>
              <a:gd name="connsiteY1" fmla="*/ 25146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146"/>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234" name="Полилиния: фигура 2233">
            <a:extLst>
              <a:ext uri="{FF2B5EF4-FFF2-40B4-BE49-F238E27FC236}">
                <a16:creationId xmlns:a16="http://schemas.microsoft.com/office/drawing/2014/main" id="{7F2ACDFC-7F96-359C-8E68-3E18F44BC453}"/>
              </a:ext>
            </a:extLst>
          </p:cNvPr>
          <p:cNvSpPr/>
          <p:nvPr/>
        </p:nvSpPr>
        <p:spPr>
          <a:xfrm>
            <a:off x="10979471" y="3754389"/>
            <a:ext cx="43052" cy="42100"/>
          </a:xfrm>
          <a:custGeom>
            <a:avLst/>
            <a:gdLst>
              <a:gd name="connsiteX0" fmla="*/ 0 w 43052"/>
              <a:gd name="connsiteY0" fmla="*/ 25146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146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146"/>
                </a:moveTo>
                <a:lnTo>
                  <a:pt x="0" y="42100"/>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235" name="Полилиния: фигура 2234">
            <a:extLst>
              <a:ext uri="{FF2B5EF4-FFF2-40B4-BE49-F238E27FC236}">
                <a16:creationId xmlns:a16="http://schemas.microsoft.com/office/drawing/2014/main" id="{6EEFAD59-2739-9BC1-65A3-83E2239AF27D}"/>
              </a:ext>
            </a:extLst>
          </p:cNvPr>
          <p:cNvSpPr/>
          <p:nvPr/>
        </p:nvSpPr>
        <p:spPr>
          <a:xfrm>
            <a:off x="10979471" y="3802967"/>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6954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6954"/>
                </a:lnTo>
                <a:lnTo>
                  <a:pt x="43052" y="0"/>
                </a:lnTo>
                <a:close/>
              </a:path>
            </a:pathLst>
          </a:custGeom>
          <a:solidFill>
            <a:srgbClr val="EFF6FE"/>
          </a:solidFill>
          <a:ln w="9525" cap="flat">
            <a:noFill/>
            <a:prstDash val="solid"/>
            <a:miter/>
          </a:ln>
        </p:spPr>
        <p:txBody>
          <a:bodyPr rtlCol="0" anchor="ctr"/>
          <a:lstStyle/>
          <a:p>
            <a:endParaRPr lang="ru-RU"/>
          </a:p>
        </p:txBody>
      </p:sp>
      <p:sp>
        <p:nvSpPr>
          <p:cNvPr id="2236" name="Полилиния: фигура 2235">
            <a:extLst>
              <a:ext uri="{FF2B5EF4-FFF2-40B4-BE49-F238E27FC236}">
                <a16:creationId xmlns:a16="http://schemas.microsoft.com/office/drawing/2014/main" id="{AE86208C-4EA5-0494-94A7-92A972ACCA4A}"/>
              </a:ext>
            </a:extLst>
          </p:cNvPr>
          <p:cNvSpPr/>
          <p:nvPr/>
        </p:nvSpPr>
        <p:spPr>
          <a:xfrm>
            <a:off x="10979471" y="3802967"/>
            <a:ext cx="43052" cy="42100"/>
          </a:xfrm>
          <a:custGeom>
            <a:avLst/>
            <a:gdLst>
              <a:gd name="connsiteX0" fmla="*/ 0 w 43052"/>
              <a:gd name="connsiteY0" fmla="*/ 25051 h 42100"/>
              <a:gd name="connsiteX1" fmla="*/ 0 w 43052"/>
              <a:gd name="connsiteY1" fmla="*/ 42100 h 42100"/>
              <a:gd name="connsiteX2" fmla="*/ 43052 w 43052"/>
              <a:gd name="connsiteY2" fmla="*/ 16954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6954"/>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237" name="Полилиния: фигура 2236">
            <a:extLst>
              <a:ext uri="{FF2B5EF4-FFF2-40B4-BE49-F238E27FC236}">
                <a16:creationId xmlns:a16="http://schemas.microsoft.com/office/drawing/2014/main" id="{52375813-D54F-8B17-4C39-EE6F2C05CD31}"/>
              </a:ext>
            </a:extLst>
          </p:cNvPr>
          <p:cNvSpPr/>
          <p:nvPr/>
        </p:nvSpPr>
        <p:spPr>
          <a:xfrm>
            <a:off x="10898127" y="3795061"/>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238" name="Полилиния: фигура 2237">
            <a:extLst>
              <a:ext uri="{FF2B5EF4-FFF2-40B4-BE49-F238E27FC236}">
                <a16:creationId xmlns:a16="http://schemas.microsoft.com/office/drawing/2014/main" id="{D4238301-A4C3-801A-CD80-C17E49B64C65}"/>
              </a:ext>
            </a:extLst>
          </p:cNvPr>
          <p:cNvSpPr/>
          <p:nvPr/>
        </p:nvSpPr>
        <p:spPr>
          <a:xfrm>
            <a:off x="10898127" y="3795061"/>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239" name="Полилиния: фигура 2238">
            <a:extLst>
              <a:ext uri="{FF2B5EF4-FFF2-40B4-BE49-F238E27FC236}">
                <a16:creationId xmlns:a16="http://schemas.microsoft.com/office/drawing/2014/main" id="{8205AEC0-9264-B7C8-532A-A7735CA59571}"/>
              </a:ext>
            </a:extLst>
          </p:cNvPr>
          <p:cNvSpPr/>
          <p:nvPr/>
        </p:nvSpPr>
        <p:spPr>
          <a:xfrm>
            <a:off x="10898127" y="3823636"/>
            <a:ext cx="45529" cy="44005"/>
          </a:xfrm>
          <a:custGeom>
            <a:avLst/>
            <a:gdLst>
              <a:gd name="connsiteX0" fmla="*/ 45530 w 45529"/>
              <a:gd name="connsiteY0" fmla="*/ 0 h 44005"/>
              <a:gd name="connsiteX1" fmla="*/ 0 w 45529"/>
              <a:gd name="connsiteY1" fmla="*/ 26956 h 44005"/>
              <a:gd name="connsiteX2" fmla="*/ 0 w 45529"/>
              <a:gd name="connsiteY2" fmla="*/ 44005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5"/>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240" name="Полилиния: фигура 2239">
            <a:extLst>
              <a:ext uri="{FF2B5EF4-FFF2-40B4-BE49-F238E27FC236}">
                <a16:creationId xmlns:a16="http://schemas.microsoft.com/office/drawing/2014/main" id="{63D79C56-2C89-3F2E-9714-944BD968A688}"/>
              </a:ext>
            </a:extLst>
          </p:cNvPr>
          <p:cNvSpPr/>
          <p:nvPr/>
        </p:nvSpPr>
        <p:spPr>
          <a:xfrm>
            <a:off x="10898127" y="3823636"/>
            <a:ext cx="45529" cy="44005"/>
          </a:xfrm>
          <a:custGeom>
            <a:avLst/>
            <a:gdLst>
              <a:gd name="connsiteX0" fmla="*/ 0 w 45529"/>
              <a:gd name="connsiteY0" fmla="*/ 26956 h 44005"/>
              <a:gd name="connsiteX1" fmla="*/ 0 w 45529"/>
              <a:gd name="connsiteY1" fmla="*/ 44005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241" name="Полилиния: фигура 2240">
            <a:extLst>
              <a:ext uri="{FF2B5EF4-FFF2-40B4-BE49-F238E27FC236}">
                <a16:creationId xmlns:a16="http://schemas.microsoft.com/office/drawing/2014/main" id="{312ED1EA-2DDC-F3F8-2726-ABD7E0ADF76C}"/>
              </a:ext>
            </a:extLst>
          </p:cNvPr>
          <p:cNvSpPr/>
          <p:nvPr/>
        </p:nvSpPr>
        <p:spPr>
          <a:xfrm>
            <a:off x="11021190" y="3766772"/>
            <a:ext cx="21240" cy="29241"/>
          </a:xfrm>
          <a:custGeom>
            <a:avLst/>
            <a:gdLst>
              <a:gd name="connsiteX0" fmla="*/ 0 w 21240"/>
              <a:gd name="connsiteY0" fmla="*/ 12192 h 29241"/>
              <a:gd name="connsiteX1" fmla="*/ 0 w 21240"/>
              <a:gd name="connsiteY1" fmla="*/ 29242 h 29241"/>
              <a:gd name="connsiteX2" fmla="*/ 21241 w 21240"/>
              <a:gd name="connsiteY2" fmla="*/ 17050 h 29241"/>
              <a:gd name="connsiteX3" fmla="*/ 21241 w 21240"/>
              <a:gd name="connsiteY3" fmla="*/ 0 h 29241"/>
              <a:gd name="connsiteX4" fmla="*/ 0 w 21240"/>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12192"/>
                </a:moveTo>
                <a:lnTo>
                  <a:pt x="0" y="29242"/>
                </a:lnTo>
                <a:lnTo>
                  <a:pt x="21241" y="17050"/>
                </a:lnTo>
                <a:lnTo>
                  <a:pt x="21241" y="0"/>
                </a:lnTo>
                <a:lnTo>
                  <a:pt x="0" y="12192"/>
                </a:lnTo>
                <a:close/>
              </a:path>
            </a:pathLst>
          </a:custGeom>
          <a:solidFill>
            <a:srgbClr val="EFF6FE"/>
          </a:solidFill>
          <a:ln w="9525" cap="flat">
            <a:noFill/>
            <a:prstDash val="solid"/>
            <a:miter/>
          </a:ln>
        </p:spPr>
        <p:txBody>
          <a:bodyPr rtlCol="0" anchor="ctr"/>
          <a:lstStyle/>
          <a:p>
            <a:endParaRPr lang="ru-RU"/>
          </a:p>
        </p:txBody>
      </p:sp>
      <p:sp>
        <p:nvSpPr>
          <p:cNvPr id="2242" name="Полилиния: фигура 2241">
            <a:extLst>
              <a:ext uri="{FF2B5EF4-FFF2-40B4-BE49-F238E27FC236}">
                <a16:creationId xmlns:a16="http://schemas.microsoft.com/office/drawing/2014/main" id="{7546159D-BC89-E82C-0842-3B7804D78B2A}"/>
              </a:ext>
            </a:extLst>
          </p:cNvPr>
          <p:cNvSpPr/>
          <p:nvPr/>
        </p:nvSpPr>
        <p:spPr>
          <a:xfrm>
            <a:off x="11021190" y="3766772"/>
            <a:ext cx="21240" cy="29241"/>
          </a:xfrm>
          <a:custGeom>
            <a:avLst/>
            <a:gdLst>
              <a:gd name="connsiteX0" fmla="*/ 0 w 21240"/>
              <a:gd name="connsiteY0" fmla="*/ 29242 h 29241"/>
              <a:gd name="connsiteX1" fmla="*/ 21241 w 21240"/>
              <a:gd name="connsiteY1" fmla="*/ 17050 h 29241"/>
              <a:gd name="connsiteX2" fmla="*/ 21241 w 21240"/>
              <a:gd name="connsiteY2" fmla="*/ 0 h 29241"/>
              <a:gd name="connsiteX3" fmla="*/ 0 w 21240"/>
              <a:gd name="connsiteY3" fmla="*/ 12192 h 29241"/>
              <a:gd name="connsiteX4" fmla="*/ 0 w 21240"/>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29242"/>
                </a:moveTo>
                <a:lnTo>
                  <a:pt x="21241" y="17050"/>
                </a:lnTo>
                <a:lnTo>
                  <a:pt x="21241"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2243" name="Полилиния: фигура 2242">
            <a:extLst>
              <a:ext uri="{FF2B5EF4-FFF2-40B4-BE49-F238E27FC236}">
                <a16:creationId xmlns:a16="http://schemas.microsoft.com/office/drawing/2014/main" id="{006CB206-1B29-6B4E-B6C0-9B722ECF29C9}"/>
              </a:ext>
            </a:extLst>
          </p:cNvPr>
          <p:cNvSpPr/>
          <p:nvPr/>
        </p:nvSpPr>
        <p:spPr>
          <a:xfrm>
            <a:off x="10960992" y="3799729"/>
            <a:ext cx="24574" cy="31337"/>
          </a:xfrm>
          <a:custGeom>
            <a:avLst/>
            <a:gdLst>
              <a:gd name="connsiteX0" fmla="*/ 0 w 24574"/>
              <a:gd name="connsiteY0" fmla="*/ 14288 h 31337"/>
              <a:gd name="connsiteX1" fmla="*/ 0 w 24574"/>
              <a:gd name="connsiteY1" fmla="*/ 31337 h 31337"/>
              <a:gd name="connsiteX2" fmla="*/ 24574 w 24574"/>
              <a:gd name="connsiteY2" fmla="*/ 17050 h 31337"/>
              <a:gd name="connsiteX3" fmla="*/ 24574 w 24574"/>
              <a:gd name="connsiteY3" fmla="*/ 0 h 31337"/>
              <a:gd name="connsiteX4" fmla="*/ 0 w 24574"/>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14288"/>
                </a:moveTo>
                <a:lnTo>
                  <a:pt x="0" y="31337"/>
                </a:lnTo>
                <a:lnTo>
                  <a:pt x="24574" y="17050"/>
                </a:lnTo>
                <a:lnTo>
                  <a:pt x="24574" y="0"/>
                </a:lnTo>
                <a:lnTo>
                  <a:pt x="0" y="14288"/>
                </a:lnTo>
                <a:close/>
              </a:path>
            </a:pathLst>
          </a:custGeom>
          <a:solidFill>
            <a:srgbClr val="EFF6FE"/>
          </a:solidFill>
          <a:ln w="9525" cap="flat">
            <a:noFill/>
            <a:prstDash val="solid"/>
            <a:miter/>
          </a:ln>
        </p:spPr>
        <p:txBody>
          <a:bodyPr rtlCol="0" anchor="ctr"/>
          <a:lstStyle/>
          <a:p>
            <a:endParaRPr lang="ru-RU"/>
          </a:p>
        </p:txBody>
      </p:sp>
      <p:sp>
        <p:nvSpPr>
          <p:cNvPr id="2244" name="Полилиния: фигура 2243">
            <a:extLst>
              <a:ext uri="{FF2B5EF4-FFF2-40B4-BE49-F238E27FC236}">
                <a16:creationId xmlns:a16="http://schemas.microsoft.com/office/drawing/2014/main" id="{7BB3C4CB-5F52-B950-51EC-49B7AB54616A}"/>
              </a:ext>
            </a:extLst>
          </p:cNvPr>
          <p:cNvSpPr/>
          <p:nvPr/>
        </p:nvSpPr>
        <p:spPr>
          <a:xfrm>
            <a:off x="10960992" y="3799729"/>
            <a:ext cx="24574" cy="31337"/>
          </a:xfrm>
          <a:custGeom>
            <a:avLst/>
            <a:gdLst>
              <a:gd name="connsiteX0" fmla="*/ 0 w 24574"/>
              <a:gd name="connsiteY0" fmla="*/ 31337 h 31337"/>
              <a:gd name="connsiteX1" fmla="*/ 24574 w 24574"/>
              <a:gd name="connsiteY1" fmla="*/ 17050 h 31337"/>
              <a:gd name="connsiteX2" fmla="*/ 24574 w 24574"/>
              <a:gd name="connsiteY2" fmla="*/ 0 h 31337"/>
              <a:gd name="connsiteX3" fmla="*/ 0 w 24574"/>
              <a:gd name="connsiteY3" fmla="*/ 14288 h 31337"/>
              <a:gd name="connsiteX4" fmla="*/ 0 w 24574"/>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31337"/>
                </a:moveTo>
                <a:lnTo>
                  <a:pt x="24574" y="17050"/>
                </a:lnTo>
                <a:lnTo>
                  <a:pt x="24574"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245" name="Полилиния: фигура 2244">
            <a:extLst>
              <a:ext uri="{FF2B5EF4-FFF2-40B4-BE49-F238E27FC236}">
                <a16:creationId xmlns:a16="http://schemas.microsoft.com/office/drawing/2014/main" id="{B7A276E8-C7D9-8D5D-FA67-93CB5E9BB503}"/>
              </a:ext>
            </a:extLst>
          </p:cNvPr>
          <p:cNvSpPr/>
          <p:nvPr/>
        </p:nvSpPr>
        <p:spPr>
          <a:xfrm>
            <a:off x="11030715" y="3791823"/>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46" name="Полилиния: фигура 2245">
            <a:extLst>
              <a:ext uri="{FF2B5EF4-FFF2-40B4-BE49-F238E27FC236}">
                <a16:creationId xmlns:a16="http://schemas.microsoft.com/office/drawing/2014/main" id="{458D1021-C2D6-4B80-8C7E-080439F68FA1}"/>
              </a:ext>
            </a:extLst>
          </p:cNvPr>
          <p:cNvSpPr/>
          <p:nvPr/>
        </p:nvSpPr>
        <p:spPr>
          <a:xfrm>
            <a:off x="11030715" y="3791823"/>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47" name="Полилиния: фигура 2246">
            <a:extLst>
              <a:ext uri="{FF2B5EF4-FFF2-40B4-BE49-F238E27FC236}">
                <a16:creationId xmlns:a16="http://schemas.microsoft.com/office/drawing/2014/main" id="{1296B804-99C0-AE16-E648-A91BE5F26333}"/>
              </a:ext>
            </a:extLst>
          </p:cNvPr>
          <p:cNvSpPr/>
          <p:nvPr/>
        </p:nvSpPr>
        <p:spPr>
          <a:xfrm>
            <a:off x="10898127" y="3831923"/>
            <a:ext cx="74104" cy="60769"/>
          </a:xfrm>
          <a:custGeom>
            <a:avLst/>
            <a:gdLst>
              <a:gd name="connsiteX0" fmla="*/ 74105 w 74104"/>
              <a:gd name="connsiteY0" fmla="*/ 0 h 60769"/>
              <a:gd name="connsiteX1" fmla="*/ 0 w 74104"/>
              <a:gd name="connsiteY1" fmla="*/ 43720 h 60769"/>
              <a:gd name="connsiteX2" fmla="*/ 0 w 74104"/>
              <a:gd name="connsiteY2" fmla="*/ 60770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70"/>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248" name="Полилиния: фигура 2247">
            <a:extLst>
              <a:ext uri="{FF2B5EF4-FFF2-40B4-BE49-F238E27FC236}">
                <a16:creationId xmlns:a16="http://schemas.microsoft.com/office/drawing/2014/main" id="{D1A0221D-1933-7E29-319A-E68D6559BE08}"/>
              </a:ext>
            </a:extLst>
          </p:cNvPr>
          <p:cNvSpPr/>
          <p:nvPr/>
        </p:nvSpPr>
        <p:spPr>
          <a:xfrm>
            <a:off x="10898127" y="3831923"/>
            <a:ext cx="74104" cy="60769"/>
          </a:xfrm>
          <a:custGeom>
            <a:avLst/>
            <a:gdLst>
              <a:gd name="connsiteX0" fmla="*/ 0 w 74104"/>
              <a:gd name="connsiteY0" fmla="*/ 43720 h 60769"/>
              <a:gd name="connsiteX1" fmla="*/ 0 w 74104"/>
              <a:gd name="connsiteY1" fmla="*/ 60770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249" name="Полилиния: фигура 2248">
            <a:extLst>
              <a:ext uri="{FF2B5EF4-FFF2-40B4-BE49-F238E27FC236}">
                <a16:creationId xmlns:a16="http://schemas.microsoft.com/office/drawing/2014/main" id="{9A1A5087-38D0-F983-6220-1CE88A3095F8}"/>
              </a:ext>
            </a:extLst>
          </p:cNvPr>
          <p:cNvSpPr/>
          <p:nvPr/>
        </p:nvSpPr>
        <p:spPr>
          <a:xfrm>
            <a:off x="10898127" y="4087288"/>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250" name="Полилиния: фигура 2249">
            <a:extLst>
              <a:ext uri="{FF2B5EF4-FFF2-40B4-BE49-F238E27FC236}">
                <a16:creationId xmlns:a16="http://schemas.microsoft.com/office/drawing/2014/main" id="{99A1175D-8101-A59B-E586-B04F7E852943}"/>
              </a:ext>
            </a:extLst>
          </p:cNvPr>
          <p:cNvSpPr/>
          <p:nvPr/>
        </p:nvSpPr>
        <p:spPr>
          <a:xfrm>
            <a:off x="10898127" y="4087288"/>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251" name="Полилиния: фигура 2250">
            <a:extLst>
              <a:ext uri="{FF2B5EF4-FFF2-40B4-BE49-F238E27FC236}">
                <a16:creationId xmlns:a16="http://schemas.microsoft.com/office/drawing/2014/main" id="{85D38C13-F43D-D71E-27D6-7FC656A47B1D}"/>
              </a:ext>
            </a:extLst>
          </p:cNvPr>
          <p:cNvSpPr/>
          <p:nvPr/>
        </p:nvSpPr>
        <p:spPr>
          <a:xfrm>
            <a:off x="10995949" y="4015946"/>
            <a:ext cx="46482" cy="44005"/>
          </a:xfrm>
          <a:custGeom>
            <a:avLst/>
            <a:gdLst>
              <a:gd name="connsiteX0" fmla="*/ 0 w 46482"/>
              <a:gd name="connsiteY0" fmla="*/ 44006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6"/>
                </a:moveTo>
                <a:lnTo>
                  <a:pt x="46482" y="17050"/>
                </a:lnTo>
                <a:lnTo>
                  <a:pt x="46482" y="0"/>
                </a:lnTo>
                <a:lnTo>
                  <a:pt x="0" y="26956"/>
                </a:lnTo>
                <a:lnTo>
                  <a:pt x="0" y="44006"/>
                </a:lnTo>
                <a:close/>
              </a:path>
            </a:pathLst>
          </a:custGeom>
          <a:solidFill>
            <a:srgbClr val="EFF6FE"/>
          </a:solidFill>
          <a:ln w="9525" cap="flat">
            <a:noFill/>
            <a:prstDash val="solid"/>
            <a:miter/>
          </a:ln>
        </p:spPr>
        <p:txBody>
          <a:bodyPr rtlCol="0" anchor="ctr"/>
          <a:lstStyle/>
          <a:p>
            <a:endParaRPr lang="ru-RU"/>
          </a:p>
        </p:txBody>
      </p:sp>
      <p:sp>
        <p:nvSpPr>
          <p:cNvPr id="2252" name="Полилиния: фигура 2251">
            <a:extLst>
              <a:ext uri="{FF2B5EF4-FFF2-40B4-BE49-F238E27FC236}">
                <a16:creationId xmlns:a16="http://schemas.microsoft.com/office/drawing/2014/main" id="{25351A33-572F-78C4-4B39-7F867E3F3FAE}"/>
              </a:ext>
            </a:extLst>
          </p:cNvPr>
          <p:cNvSpPr/>
          <p:nvPr/>
        </p:nvSpPr>
        <p:spPr>
          <a:xfrm>
            <a:off x="10995949" y="4015946"/>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6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6"/>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253" name="Полилиния: фигура 2252">
            <a:extLst>
              <a:ext uri="{FF2B5EF4-FFF2-40B4-BE49-F238E27FC236}">
                <a16:creationId xmlns:a16="http://schemas.microsoft.com/office/drawing/2014/main" id="{6E4D8162-8C19-C755-403E-1901F3ECE83A}"/>
              </a:ext>
            </a:extLst>
          </p:cNvPr>
          <p:cNvSpPr/>
          <p:nvPr/>
        </p:nvSpPr>
        <p:spPr>
          <a:xfrm>
            <a:off x="10960516" y="4083288"/>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54" name="Полилиния: фигура 2253">
            <a:extLst>
              <a:ext uri="{FF2B5EF4-FFF2-40B4-BE49-F238E27FC236}">
                <a16:creationId xmlns:a16="http://schemas.microsoft.com/office/drawing/2014/main" id="{A6AE056D-47AB-463E-FD33-C6BBC2559A3C}"/>
              </a:ext>
            </a:extLst>
          </p:cNvPr>
          <p:cNvSpPr/>
          <p:nvPr/>
        </p:nvSpPr>
        <p:spPr>
          <a:xfrm>
            <a:off x="10960516" y="4083288"/>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55" name="Полилиния: фигура 2254">
            <a:extLst>
              <a:ext uri="{FF2B5EF4-FFF2-40B4-BE49-F238E27FC236}">
                <a16:creationId xmlns:a16="http://schemas.microsoft.com/office/drawing/2014/main" id="{CEC3B2F5-DAD5-0991-D320-40232B6B2345}"/>
              </a:ext>
            </a:extLst>
          </p:cNvPr>
          <p:cNvSpPr/>
          <p:nvPr/>
        </p:nvSpPr>
        <p:spPr>
          <a:xfrm>
            <a:off x="11030715" y="404252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56" name="Полилиния: фигура 2255">
            <a:extLst>
              <a:ext uri="{FF2B5EF4-FFF2-40B4-BE49-F238E27FC236}">
                <a16:creationId xmlns:a16="http://schemas.microsoft.com/office/drawing/2014/main" id="{BED2CB4D-0735-2F7C-0487-0EEC2D805893}"/>
              </a:ext>
            </a:extLst>
          </p:cNvPr>
          <p:cNvSpPr/>
          <p:nvPr/>
        </p:nvSpPr>
        <p:spPr>
          <a:xfrm>
            <a:off x="11030715" y="404252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57" name="Полилиния: фигура 2256">
            <a:extLst>
              <a:ext uri="{FF2B5EF4-FFF2-40B4-BE49-F238E27FC236}">
                <a16:creationId xmlns:a16="http://schemas.microsoft.com/office/drawing/2014/main" id="{67CA4663-99DA-8A98-D919-293151850B1C}"/>
              </a:ext>
            </a:extLst>
          </p:cNvPr>
          <p:cNvSpPr/>
          <p:nvPr/>
        </p:nvSpPr>
        <p:spPr>
          <a:xfrm>
            <a:off x="10979471" y="4053951"/>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258" name="Полилиния: фигура 2257">
            <a:extLst>
              <a:ext uri="{FF2B5EF4-FFF2-40B4-BE49-F238E27FC236}">
                <a16:creationId xmlns:a16="http://schemas.microsoft.com/office/drawing/2014/main" id="{28458973-7DEA-029E-690E-322C2BB715CD}"/>
              </a:ext>
            </a:extLst>
          </p:cNvPr>
          <p:cNvSpPr/>
          <p:nvPr/>
        </p:nvSpPr>
        <p:spPr>
          <a:xfrm>
            <a:off x="10979471" y="4053951"/>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259" name="Полилиния: фигура 2258">
            <a:extLst>
              <a:ext uri="{FF2B5EF4-FFF2-40B4-BE49-F238E27FC236}">
                <a16:creationId xmlns:a16="http://schemas.microsoft.com/office/drawing/2014/main" id="{6CDFF383-45A6-C4FF-D779-B7C2336F0872}"/>
              </a:ext>
            </a:extLst>
          </p:cNvPr>
          <p:cNvSpPr/>
          <p:nvPr/>
        </p:nvSpPr>
        <p:spPr>
          <a:xfrm>
            <a:off x="10979471" y="4102528"/>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260" name="Полилиния: фигура 2259">
            <a:extLst>
              <a:ext uri="{FF2B5EF4-FFF2-40B4-BE49-F238E27FC236}">
                <a16:creationId xmlns:a16="http://schemas.microsoft.com/office/drawing/2014/main" id="{F92999DB-5AD1-A543-3915-89D903FE2919}"/>
              </a:ext>
            </a:extLst>
          </p:cNvPr>
          <p:cNvSpPr/>
          <p:nvPr/>
        </p:nvSpPr>
        <p:spPr>
          <a:xfrm>
            <a:off x="10979471" y="4102528"/>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261" name="Полилиния: фигура 2260">
            <a:extLst>
              <a:ext uri="{FF2B5EF4-FFF2-40B4-BE49-F238E27FC236}">
                <a16:creationId xmlns:a16="http://schemas.microsoft.com/office/drawing/2014/main" id="{0F0CCBB0-2B74-1F33-2D3B-FB892C334D58}"/>
              </a:ext>
            </a:extLst>
          </p:cNvPr>
          <p:cNvSpPr/>
          <p:nvPr/>
        </p:nvSpPr>
        <p:spPr>
          <a:xfrm>
            <a:off x="10898127" y="4094718"/>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262" name="Полилиния: фигура 2261">
            <a:extLst>
              <a:ext uri="{FF2B5EF4-FFF2-40B4-BE49-F238E27FC236}">
                <a16:creationId xmlns:a16="http://schemas.microsoft.com/office/drawing/2014/main" id="{82F18776-E42B-ED96-4C5F-C6371E3530EC}"/>
              </a:ext>
            </a:extLst>
          </p:cNvPr>
          <p:cNvSpPr/>
          <p:nvPr/>
        </p:nvSpPr>
        <p:spPr>
          <a:xfrm>
            <a:off x="10898127" y="4094718"/>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263" name="Полилиния: фигура 2262">
            <a:extLst>
              <a:ext uri="{FF2B5EF4-FFF2-40B4-BE49-F238E27FC236}">
                <a16:creationId xmlns:a16="http://schemas.microsoft.com/office/drawing/2014/main" id="{67BC9792-8954-6D98-16EF-949BD4FE7B5B}"/>
              </a:ext>
            </a:extLst>
          </p:cNvPr>
          <p:cNvSpPr/>
          <p:nvPr/>
        </p:nvSpPr>
        <p:spPr>
          <a:xfrm>
            <a:off x="11021190" y="4066333"/>
            <a:ext cx="21240" cy="29337"/>
          </a:xfrm>
          <a:custGeom>
            <a:avLst/>
            <a:gdLst>
              <a:gd name="connsiteX0" fmla="*/ 0 w 21240"/>
              <a:gd name="connsiteY0" fmla="*/ 12287 h 29337"/>
              <a:gd name="connsiteX1" fmla="*/ 0 w 21240"/>
              <a:gd name="connsiteY1" fmla="*/ 29337 h 29337"/>
              <a:gd name="connsiteX2" fmla="*/ 21241 w 21240"/>
              <a:gd name="connsiteY2" fmla="*/ 17050 h 29337"/>
              <a:gd name="connsiteX3" fmla="*/ 21241 w 21240"/>
              <a:gd name="connsiteY3" fmla="*/ 0 h 29337"/>
              <a:gd name="connsiteX4" fmla="*/ 0 w 21240"/>
              <a:gd name="connsiteY4" fmla="*/ 1228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7">
                <a:moveTo>
                  <a:pt x="0" y="12287"/>
                </a:moveTo>
                <a:lnTo>
                  <a:pt x="0" y="29337"/>
                </a:lnTo>
                <a:lnTo>
                  <a:pt x="21241" y="17050"/>
                </a:lnTo>
                <a:lnTo>
                  <a:pt x="21241" y="0"/>
                </a:lnTo>
                <a:lnTo>
                  <a:pt x="0" y="12287"/>
                </a:lnTo>
                <a:close/>
              </a:path>
            </a:pathLst>
          </a:custGeom>
          <a:solidFill>
            <a:srgbClr val="EFF6FE"/>
          </a:solidFill>
          <a:ln w="9525" cap="flat">
            <a:noFill/>
            <a:prstDash val="solid"/>
            <a:miter/>
          </a:ln>
        </p:spPr>
        <p:txBody>
          <a:bodyPr rtlCol="0" anchor="ctr"/>
          <a:lstStyle/>
          <a:p>
            <a:endParaRPr lang="ru-RU"/>
          </a:p>
        </p:txBody>
      </p:sp>
      <p:sp>
        <p:nvSpPr>
          <p:cNvPr id="2264" name="Полилиния: фигура 2263">
            <a:extLst>
              <a:ext uri="{FF2B5EF4-FFF2-40B4-BE49-F238E27FC236}">
                <a16:creationId xmlns:a16="http://schemas.microsoft.com/office/drawing/2014/main" id="{44493251-36D7-EDCC-AC88-624C26AE8AB2}"/>
              </a:ext>
            </a:extLst>
          </p:cNvPr>
          <p:cNvSpPr/>
          <p:nvPr/>
        </p:nvSpPr>
        <p:spPr>
          <a:xfrm>
            <a:off x="11021190" y="4066333"/>
            <a:ext cx="21240" cy="29337"/>
          </a:xfrm>
          <a:custGeom>
            <a:avLst/>
            <a:gdLst>
              <a:gd name="connsiteX0" fmla="*/ 0 w 21240"/>
              <a:gd name="connsiteY0" fmla="*/ 29337 h 29337"/>
              <a:gd name="connsiteX1" fmla="*/ 21241 w 21240"/>
              <a:gd name="connsiteY1" fmla="*/ 17050 h 29337"/>
              <a:gd name="connsiteX2" fmla="*/ 21241 w 21240"/>
              <a:gd name="connsiteY2" fmla="*/ 0 h 29337"/>
              <a:gd name="connsiteX3" fmla="*/ 0 w 21240"/>
              <a:gd name="connsiteY3" fmla="*/ 12287 h 29337"/>
              <a:gd name="connsiteX4" fmla="*/ 0 w 21240"/>
              <a:gd name="connsiteY4" fmla="*/ 29337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7">
                <a:moveTo>
                  <a:pt x="0" y="29337"/>
                </a:moveTo>
                <a:lnTo>
                  <a:pt x="21241" y="17050"/>
                </a:lnTo>
                <a:lnTo>
                  <a:pt x="21241"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2265" name="Полилиния: фигура 2264">
            <a:extLst>
              <a:ext uri="{FF2B5EF4-FFF2-40B4-BE49-F238E27FC236}">
                <a16:creationId xmlns:a16="http://schemas.microsoft.com/office/drawing/2014/main" id="{F6FEA559-6BA2-690C-7382-7C44267FFC60}"/>
              </a:ext>
            </a:extLst>
          </p:cNvPr>
          <p:cNvSpPr/>
          <p:nvPr/>
        </p:nvSpPr>
        <p:spPr>
          <a:xfrm>
            <a:off x="10960992" y="4099290"/>
            <a:ext cx="24574" cy="31337"/>
          </a:xfrm>
          <a:custGeom>
            <a:avLst/>
            <a:gdLst>
              <a:gd name="connsiteX0" fmla="*/ 0 w 24574"/>
              <a:gd name="connsiteY0" fmla="*/ 14288 h 31337"/>
              <a:gd name="connsiteX1" fmla="*/ 0 w 24574"/>
              <a:gd name="connsiteY1" fmla="*/ 31337 h 31337"/>
              <a:gd name="connsiteX2" fmla="*/ 24574 w 24574"/>
              <a:gd name="connsiteY2" fmla="*/ 17050 h 31337"/>
              <a:gd name="connsiteX3" fmla="*/ 24574 w 24574"/>
              <a:gd name="connsiteY3" fmla="*/ 0 h 31337"/>
              <a:gd name="connsiteX4" fmla="*/ 0 w 24574"/>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14288"/>
                </a:moveTo>
                <a:lnTo>
                  <a:pt x="0" y="31337"/>
                </a:lnTo>
                <a:lnTo>
                  <a:pt x="24574" y="17050"/>
                </a:lnTo>
                <a:lnTo>
                  <a:pt x="24574" y="0"/>
                </a:lnTo>
                <a:lnTo>
                  <a:pt x="0" y="14288"/>
                </a:lnTo>
                <a:close/>
              </a:path>
            </a:pathLst>
          </a:custGeom>
          <a:solidFill>
            <a:srgbClr val="EFF6FE"/>
          </a:solidFill>
          <a:ln w="9525" cap="flat">
            <a:noFill/>
            <a:prstDash val="solid"/>
            <a:miter/>
          </a:ln>
        </p:spPr>
        <p:txBody>
          <a:bodyPr rtlCol="0" anchor="ctr"/>
          <a:lstStyle/>
          <a:p>
            <a:endParaRPr lang="ru-RU"/>
          </a:p>
        </p:txBody>
      </p:sp>
      <p:sp>
        <p:nvSpPr>
          <p:cNvPr id="2266" name="Полилиния: фигура 2265">
            <a:extLst>
              <a:ext uri="{FF2B5EF4-FFF2-40B4-BE49-F238E27FC236}">
                <a16:creationId xmlns:a16="http://schemas.microsoft.com/office/drawing/2014/main" id="{E878137C-29DF-78EB-3A18-DD5516263655}"/>
              </a:ext>
            </a:extLst>
          </p:cNvPr>
          <p:cNvSpPr/>
          <p:nvPr/>
        </p:nvSpPr>
        <p:spPr>
          <a:xfrm>
            <a:off x="10960992" y="4099290"/>
            <a:ext cx="24574" cy="31337"/>
          </a:xfrm>
          <a:custGeom>
            <a:avLst/>
            <a:gdLst>
              <a:gd name="connsiteX0" fmla="*/ 0 w 24574"/>
              <a:gd name="connsiteY0" fmla="*/ 31337 h 31337"/>
              <a:gd name="connsiteX1" fmla="*/ 24574 w 24574"/>
              <a:gd name="connsiteY1" fmla="*/ 17050 h 31337"/>
              <a:gd name="connsiteX2" fmla="*/ 24574 w 24574"/>
              <a:gd name="connsiteY2" fmla="*/ 0 h 31337"/>
              <a:gd name="connsiteX3" fmla="*/ 0 w 24574"/>
              <a:gd name="connsiteY3" fmla="*/ 14288 h 31337"/>
              <a:gd name="connsiteX4" fmla="*/ 0 w 24574"/>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31337"/>
                </a:moveTo>
                <a:lnTo>
                  <a:pt x="24574" y="17050"/>
                </a:lnTo>
                <a:lnTo>
                  <a:pt x="24574"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267" name="Полилиния: фигура 2266">
            <a:extLst>
              <a:ext uri="{FF2B5EF4-FFF2-40B4-BE49-F238E27FC236}">
                <a16:creationId xmlns:a16="http://schemas.microsoft.com/office/drawing/2014/main" id="{74EAE9B3-BD5D-C810-C5D2-695FB2904241}"/>
              </a:ext>
            </a:extLst>
          </p:cNvPr>
          <p:cNvSpPr/>
          <p:nvPr/>
        </p:nvSpPr>
        <p:spPr>
          <a:xfrm>
            <a:off x="11030715" y="4091384"/>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68" name="Полилиния: фигура 2267">
            <a:extLst>
              <a:ext uri="{FF2B5EF4-FFF2-40B4-BE49-F238E27FC236}">
                <a16:creationId xmlns:a16="http://schemas.microsoft.com/office/drawing/2014/main" id="{FD12D413-F62F-7F1E-2E7C-C2F1D88A6542}"/>
              </a:ext>
            </a:extLst>
          </p:cNvPr>
          <p:cNvSpPr/>
          <p:nvPr/>
        </p:nvSpPr>
        <p:spPr>
          <a:xfrm>
            <a:off x="11030715" y="4091384"/>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69" name="Полилиния: фигура 2268">
            <a:extLst>
              <a:ext uri="{FF2B5EF4-FFF2-40B4-BE49-F238E27FC236}">
                <a16:creationId xmlns:a16="http://schemas.microsoft.com/office/drawing/2014/main" id="{5DA1814C-8D46-6CF9-FE87-A546A79AAFBB}"/>
              </a:ext>
            </a:extLst>
          </p:cNvPr>
          <p:cNvSpPr/>
          <p:nvPr/>
        </p:nvSpPr>
        <p:spPr>
          <a:xfrm>
            <a:off x="10898127" y="4131580"/>
            <a:ext cx="74104" cy="60674"/>
          </a:xfrm>
          <a:custGeom>
            <a:avLst/>
            <a:gdLst>
              <a:gd name="connsiteX0" fmla="*/ 74105 w 74104"/>
              <a:gd name="connsiteY0" fmla="*/ 0 h 60674"/>
              <a:gd name="connsiteX1" fmla="*/ 0 w 74104"/>
              <a:gd name="connsiteY1" fmla="*/ 43624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4"/>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270" name="Полилиния: фигура 2269">
            <a:extLst>
              <a:ext uri="{FF2B5EF4-FFF2-40B4-BE49-F238E27FC236}">
                <a16:creationId xmlns:a16="http://schemas.microsoft.com/office/drawing/2014/main" id="{692DA2E2-4298-E2B4-A096-77934286C395}"/>
              </a:ext>
            </a:extLst>
          </p:cNvPr>
          <p:cNvSpPr/>
          <p:nvPr/>
        </p:nvSpPr>
        <p:spPr>
          <a:xfrm>
            <a:off x="10898127" y="4131580"/>
            <a:ext cx="74104" cy="60674"/>
          </a:xfrm>
          <a:custGeom>
            <a:avLst/>
            <a:gdLst>
              <a:gd name="connsiteX0" fmla="*/ 0 w 74104"/>
              <a:gd name="connsiteY0" fmla="*/ 43624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5" y="17050"/>
                </a:lnTo>
                <a:lnTo>
                  <a:pt x="74105"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271" name="Полилиния: фигура 2270">
            <a:extLst>
              <a:ext uri="{FF2B5EF4-FFF2-40B4-BE49-F238E27FC236}">
                <a16:creationId xmlns:a16="http://schemas.microsoft.com/office/drawing/2014/main" id="{A806D6CF-FA6A-CFE1-3AED-CA9F299B5BD8}"/>
              </a:ext>
            </a:extLst>
          </p:cNvPr>
          <p:cNvSpPr/>
          <p:nvPr/>
        </p:nvSpPr>
        <p:spPr>
          <a:xfrm>
            <a:off x="10898127" y="3987466"/>
            <a:ext cx="21335" cy="29432"/>
          </a:xfrm>
          <a:custGeom>
            <a:avLst/>
            <a:gdLst>
              <a:gd name="connsiteX0" fmla="*/ 21336 w 21335"/>
              <a:gd name="connsiteY0" fmla="*/ 0 h 29432"/>
              <a:gd name="connsiteX1" fmla="*/ 0 w 21335"/>
              <a:gd name="connsiteY1" fmla="*/ 12382 h 29432"/>
              <a:gd name="connsiteX2" fmla="*/ 0 w 21335"/>
              <a:gd name="connsiteY2" fmla="*/ 29432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2"/>
                </a:lnTo>
                <a:lnTo>
                  <a:pt x="0" y="29432"/>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272" name="Полилиния: фигура 2271">
            <a:extLst>
              <a:ext uri="{FF2B5EF4-FFF2-40B4-BE49-F238E27FC236}">
                <a16:creationId xmlns:a16="http://schemas.microsoft.com/office/drawing/2014/main" id="{DB02BC83-679A-4E5B-4744-8E2712E0B180}"/>
              </a:ext>
            </a:extLst>
          </p:cNvPr>
          <p:cNvSpPr/>
          <p:nvPr/>
        </p:nvSpPr>
        <p:spPr>
          <a:xfrm>
            <a:off x="10898127" y="3987466"/>
            <a:ext cx="21335" cy="29432"/>
          </a:xfrm>
          <a:custGeom>
            <a:avLst/>
            <a:gdLst>
              <a:gd name="connsiteX0" fmla="*/ 0 w 21335"/>
              <a:gd name="connsiteY0" fmla="*/ 12382 h 29432"/>
              <a:gd name="connsiteX1" fmla="*/ 0 w 21335"/>
              <a:gd name="connsiteY1" fmla="*/ 29432 h 29432"/>
              <a:gd name="connsiteX2" fmla="*/ 21336 w 21335"/>
              <a:gd name="connsiteY2" fmla="*/ 17050 h 29432"/>
              <a:gd name="connsiteX3" fmla="*/ 21336 w 21335"/>
              <a:gd name="connsiteY3" fmla="*/ 0 h 29432"/>
              <a:gd name="connsiteX4" fmla="*/ 0 w 21335"/>
              <a:gd name="connsiteY4" fmla="*/ 12382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2"/>
                </a:moveTo>
                <a:lnTo>
                  <a:pt x="0" y="29432"/>
                </a:lnTo>
                <a:lnTo>
                  <a:pt x="21336" y="17050"/>
                </a:lnTo>
                <a:lnTo>
                  <a:pt x="21336" y="0"/>
                </a:lnTo>
                <a:lnTo>
                  <a:pt x="0" y="12382"/>
                </a:lnTo>
                <a:close/>
              </a:path>
            </a:pathLst>
          </a:custGeom>
          <a:noFill/>
          <a:ln w="1270" cap="flat">
            <a:solidFill>
              <a:srgbClr val="000000">
                <a:alpha val="0"/>
              </a:srgbClr>
            </a:solidFill>
            <a:prstDash val="solid"/>
            <a:miter/>
          </a:ln>
        </p:spPr>
        <p:txBody>
          <a:bodyPr rtlCol="0" anchor="ctr"/>
          <a:lstStyle/>
          <a:p>
            <a:endParaRPr lang="ru-RU"/>
          </a:p>
        </p:txBody>
      </p:sp>
      <p:sp>
        <p:nvSpPr>
          <p:cNvPr id="2273" name="Полилиния: фигура 2272">
            <a:extLst>
              <a:ext uri="{FF2B5EF4-FFF2-40B4-BE49-F238E27FC236}">
                <a16:creationId xmlns:a16="http://schemas.microsoft.com/office/drawing/2014/main" id="{B0C4F788-332D-1AE8-CDAF-48753D78D7DB}"/>
              </a:ext>
            </a:extLst>
          </p:cNvPr>
          <p:cNvSpPr/>
          <p:nvPr/>
        </p:nvSpPr>
        <p:spPr>
          <a:xfrm>
            <a:off x="10995949" y="3916029"/>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274" name="Полилиния: фигура 2273">
            <a:extLst>
              <a:ext uri="{FF2B5EF4-FFF2-40B4-BE49-F238E27FC236}">
                <a16:creationId xmlns:a16="http://schemas.microsoft.com/office/drawing/2014/main" id="{719CE851-1931-90A6-05F3-FB6047FB95BB}"/>
              </a:ext>
            </a:extLst>
          </p:cNvPr>
          <p:cNvSpPr/>
          <p:nvPr/>
        </p:nvSpPr>
        <p:spPr>
          <a:xfrm>
            <a:off x="10995949" y="3916029"/>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275" name="Полилиния: фигура 2274">
            <a:extLst>
              <a:ext uri="{FF2B5EF4-FFF2-40B4-BE49-F238E27FC236}">
                <a16:creationId xmlns:a16="http://schemas.microsoft.com/office/drawing/2014/main" id="{F4EA36AA-ECAF-7693-E175-9845AF5803D8}"/>
              </a:ext>
            </a:extLst>
          </p:cNvPr>
          <p:cNvSpPr/>
          <p:nvPr/>
        </p:nvSpPr>
        <p:spPr>
          <a:xfrm>
            <a:off x="10928322" y="3948985"/>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276" name="Полилиния: фигура 2275">
            <a:extLst>
              <a:ext uri="{FF2B5EF4-FFF2-40B4-BE49-F238E27FC236}">
                <a16:creationId xmlns:a16="http://schemas.microsoft.com/office/drawing/2014/main" id="{A4DD6377-2150-7467-1FFF-D7C19E4D0673}"/>
              </a:ext>
            </a:extLst>
          </p:cNvPr>
          <p:cNvSpPr/>
          <p:nvPr/>
        </p:nvSpPr>
        <p:spPr>
          <a:xfrm>
            <a:off x="10928322" y="3948985"/>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277" name="Полилиния: фигура 2276">
            <a:extLst>
              <a:ext uri="{FF2B5EF4-FFF2-40B4-BE49-F238E27FC236}">
                <a16:creationId xmlns:a16="http://schemas.microsoft.com/office/drawing/2014/main" id="{3DD1C5A4-1EC6-4F5B-7511-675FF183540C}"/>
              </a:ext>
            </a:extLst>
          </p:cNvPr>
          <p:cNvSpPr/>
          <p:nvPr/>
        </p:nvSpPr>
        <p:spPr>
          <a:xfrm>
            <a:off x="10960516" y="3983371"/>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78" name="Полилиния: фигура 2277">
            <a:extLst>
              <a:ext uri="{FF2B5EF4-FFF2-40B4-BE49-F238E27FC236}">
                <a16:creationId xmlns:a16="http://schemas.microsoft.com/office/drawing/2014/main" id="{33187B99-BEED-BA86-7EBC-0974F5B3CA8E}"/>
              </a:ext>
            </a:extLst>
          </p:cNvPr>
          <p:cNvSpPr/>
          <p:nvPr/>
        </p:nvSpPr>
        <p:spPr>
          <a:xfrm>
            <a:off x="10960516" y="3983371"/>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79" name="Полилиния: фигура 2278">
            <a:extLst>
              <a:ext uri="{FF2B5EF4-FFF2-40B4-BE49-F238E27FC236}">
                <a16:creationId xmlns:a16="http://schemas.microsoft.com/office/drawing/2014/main" id="{4291C2E8-6A02-F4D6-906D-A489F74A4434}"/>
              </a:ext>
            </a:extLst>
          </p:cNvPr>
          <p:cNvSpPr/>
          <p:nvPr/>
        </p:nvSpPr>
        <p:spPr>
          <a:xfrm>
            <a:off x="11030715" y="3942699"/>
            <a:ext cx="11715" cy="23812"/>
          </a:xfrm>
          <a:custGeom>
            <a:avLst/>
            <a:gdLst>
              <a:gd name="connsiteX0" fmla="*/ 11716 w 11715"/>
              <a:gd name="connsiteY0" fmla="*/ 17050 h 23812"/>
              <a:gd name="connsiteX1" fmla="*/ 0 w 11715"/>
              <a:gd name="connsiteY1" fmla="*/ 23812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2"/>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80" name="Полилиния: фигура 2279">
            <a:extLst>
              <a:ext uri="{FF2B5EF4-FFF2-40B4-BE49-F238E27FC236}">
                <a16:creationId xmlns:a16="http://schemas.microsoft.com/office/drawing/2014/main" id="{48721991-B7EB-B293-F190-FC1B86EC1D19}"/>
              </a:ext>
            </a:extLst>
          </p:cNvPr>
          <p:cNvSpPr/>
          <p:nvPr/>
        </p:nvSpPr>
        <p:spPr>
          <a:xfrm>
            <a:off x="11030715" y="3942699"/>
            <a:ext cx="11715" cy="23812"/>
          </a:xfrm>
          <a:custGeom>
            <a:avLst/>
            <a:gdLst>
              <a:gd name="connsiteX0" fmla="*/ 0 w 11715"/>
              <a:gd name="connsiteY0" fmla="*/ 23812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2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2"/>
                </a:moveTo>
                <a:lnTo>
                  <a:pt x="0" y="6763"/>
                </a:lnTo>
                <a:lnTo>
                  <a:pt x="11716" y="0"/>
                </a:lnTo>
                <a:lnTo>
                  <a:pt x="11716" y="17050"/>
                </a:lnTo>
                <a:lnTo>
                  <a:pt x="0" y="23812"/>
                </a:lnTo>
                <a:close/>
              </a:path>
            </a:pathLst>
          </a:custGeom>
          <a:noFill/>
          <a:ln w="1270" cap="flat">
            <a:solidFill>
              <a:srgbClr val="000000">
                <a:alpha val="0"/>
              </a:srgbClr>
            </a:solidFill>
            <a:prstDash val="solid"/>
            <a:miter/>
          </a:ln>
        </p:spPr>
        <p:txBody>
          <a:bodyPr rtlCol="0" anchor="ctr"/>
          <a:lstStyle/>
          <a:p>
            <a:endParaRPr lang="ru-RU"/>
          </a:p>
        </p:txBody>
      </p:sp>
      <p:sp>
        <p:nvSpPr>
          <p:cNvPr id="2281" name="Полилиния: фигура 2280">
            <a:extLst>
              <a:ext uri="{FF2B5EF4-FFF2-40B4-BE49-F238E27FC236}">
                <a16:creationId xmlns:a16="http://schemas.microsoft.com/office/drawing/2014/main" id="{5ACE64E9-0BFA-C360-237D-7E783BB2035B}"/>
              </a:ext>
            </a:extLst>
          </p:cNvPr>
          <p:cNvSpPr/>
          <p:nvPr/>
        </p:nvSpPr>
        <p:spPr>
          <a:xfrm>
            <a:off x="10979471" y="3954129"/>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282" name="Полилиния: фигура 2281">
            <a:extLst>
              <a:ext uri="{FF2B5EF4-FFF2-40B4-BE49-F238E27FC236}">
                <a16:creationId xmlns:a16="http://schemas.microsoft.com/office/drawing/2014/main" id="{20BE8072-42AA-7A8B-5DDD-09232BE4086D}"/>
              </a:ext>
            </a:extLst>
          </p:cNvPr>
          <p:cNvSpPr/>
          <p:nvPr/>
        </p:nvSpPr>
        <p:spPr>
          <a:xfrm>
            <a:off x="10979471" y="3954129"/>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283" name="Полилиния: фигура 2282">
            <a:extLst>
              <a:ext uri="{FF2B5EF4-FFF2-40B4-BE49-F238E27FC236}">
                <a16:creationId xmlns:a16="http://schemas.microsoft.com/office/drawing/2014/main" id="{C4356CC4-5306-1A0B-E0A2-F5756292F905}"/>
              </a:ext>
            </a:extLst>
          </p:cNvPr>
          <p:cNvSpPr/>
          <p:nvPr/>
        </p:nvSpPr>
        <p:spPr>
          <a:xfrm>
            <a:off x="10979471" y="4002611"/>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284" name="Полилиния: фигура 2283">
            <a:extLst>
              <a:ext uri="{FF2B5EF4-FFF2-40B4-BE49-F238E27FC236}">
                <a16:creationId xmlns:a16="http://schemas.microsoft.com/office/drawing/2014/main" id="{94CBBA1B-1CF9-15F7-F9AF-A8CB8B967E77}"/>
              </a:ext>
            </a:extLst>
          </p:cNvPr>
          <p:cNvSpPr/>
          <p:nvPr/>
        </p:nvSpPr>
        <p:spPr>
          <a:xfrm>
            <a:off x="10979471" y="4002611"/>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285" name="Полилиния: фигура 2284">
            <a:extLst>
              <a:ext uri="{FF2B5EF4-FFF2-40B4-BE49-F238E27FC236}">
                <a16:creationId xmlns:a16="http://schemas.microsoft.com/office/drawing/2014/main" id="{474D98E8-7FBC-2F19-DBBE-4105DFD10EC3}"/>
              </a:ext>
            </a:extLst>
          </p:cNvPr>
          <p:cNvSpPr/>
          <p:nvPr/>
        </p:nvSpPr>
        <p:spPr>
          <a:xfrm>
            <a:off x="10898127" y="3994800"/>
            <a:ext cx="54482" cy="48768"/>
          </a:xfrm>
          <a:custGeom>
            <a:avLst/>
            <a:gdLst>
              <a:gd name="connsiteX0" fmla="*/ 54483 w 54482"/>
              <a:gd name="connsiteY0" fmla="*/ 0 h 48768"/>
              <a:gd name="connsiteX1" fmla="*/ 0 w 54482"/>
              <a:gd name="connsiteY1" fmla="*/ 31718 h 48768"/>
              <a:gd name="connsiteX2" fmla="*/ 0 w 54482"/>
              <a:gd name="connsiteY2" fmla="*/ 48768 h 48768"/>
              <a:gd name="connsiteX3" fmla="*/ 54483 w 54482"/>
              <a:gd name="connsiteY3" fmla="*/ 17050 h 48768"/>
              <a:gd name="connsiteX4" fmla="*/ 54483 w 54482"/>
              <a:gd name="connsiteY4" fmla="*/ 0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286" name="Полилиния: фигура 2285">
            <a:extLst>
              <a:ext uri="{FF2B5EF4-FFF2-40B4-BE49-F238E27FC236}">
                <a16:creationId xmlns:a16="http://schemas.microsoft.com/office/drawing/2014/main" id="{3EA182D9-4ABF-2CAF-A7CE-38AC51C3036A}"/>
              </a:ext>
            </a:extLst>
          </p:cNvPr>
          <p:cNvSpPr/>
          <p:nvPr/>
        </p:nvSpPr>
        <p:spPr>
          <a:xfrm>
            <a:off x="10898127" y="3994800"/>
            <a:ext cx="54482" cy="48768"/>
          </a:xfrm>
          <a:custGeom>
            <a:avLst/>
            <a:gdLst>
              <a:gd name="connsiteX0" fmla="*/ 0 w 54482"/>
              <a:gd name="connsiteY0" fmla="*/ 31718 h 48768"/>
              <a:gd name="connsiteX1" fmla="*/ 0 w 54482"/>
              <a:gd name="connsiteY1" fmla="*/ 48768 h 48768"/>
              <a:gd name="connsiteX2" fmla="*/ 54483 w 54482"/>
              <a:gd name="connsiteY2" fmla="*/ 17050 h 48768"/>
              <a:gd name="connsiteX3" fmla="*/ 54483 w 54482"/>
              <a:gd name="connsiteY3" fmla="*/ 0 h 48768"/>
              <a:gd name="connsiteX4" fmla="*/ 0 w 54482"/>
              <a:gd name="connsiteY4" fmla="*/ 31718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8">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287" name="Полилиния: фигура 2286">
            <a:extLst>
              <a:ext uri="{FF2B5EF4-FFF2-40B4-BE49-F238E27FC236}">
                <a16:creationId xmlns:a16="http://schemas.microsoft.com/office/drawing/2014/main" id="{28135778-4FAE-6050-A346-A65D9D78964F}"/>
              </a:ext>
            </a:extLst>
          </p:cNvPr>
          <p:cNvSpPr/>
          <p:nvPr/>
        </p:nvSpPr>
        <p:spPr>
          <a:xfrm>
            <a:off x="10898127" y="4023375"/>
            <a:ext cx="45529" cy="44005"/>
          </a:xfrm>
          <a:custGeom>
            <a:avLst/>
            <a:gdLst>
              <a:gd name="connsiteX0" fmla="*/ 45530 w 45529"/>
              <a:gd name="connsiteY0" fmla="*/ 0 h 44005"/>
              <a:gd name="connsiteX1" fmla="*/ 0 w 45529"/>
              <a:gd name="connsiteY1" fmla="*/ 26956 h 44005"/>
              <a:gd name="connsiteX2" fmla="*/ 0 w 45529"/>
              <a:gd name="connsiteY2" fmla="*/ 44006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6"/>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288" name="Полилиния: фигура 2287">
            <a:extLst>
              <a:ext uri="{FF2B5EF4-FFF2-40B4-BE49-F238E27FC236}">
                <a16:creationId xmlns:a16="http://schemas.microsoft.com/office/drawing/2014/main" id="{49971147-FA03-2A62-20CF-66E7B4C67F30}"/>
              </a:ext>
            </a:extLst>
          </p:cNvPr>
          <p:cNvSpPr/>
          <p:nvPr/>
        </p:nvSpPr>
        <p:spPr>
          <a:xfrm>
            <a:off x="10898127" y="4023375"/>
            <a:ext cx="45529" cy="44005"/>
          </a:xfrm>
          <a:custGeom>
            <a:avLst/>
            <a:gdLst>
              <a:gd name="connsiteX0" fmla="*/ 0 w 45529"/>
              <a:gd name="connsiteY0" fmla="*/ 26956 h 44005"/>
              <a:gd name="connsiteX1" fmla="*/ 0 w 45529"/>
              <a:gd name="connsiteY1" fmla="*/ 44006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6"/>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289" name="Полилиния: фигура 2288">
            <a:extLst>
              <a:ext uri="{FF2B5EF4-FFF2-40B4-BE49-F238E27FC236}">
                <a16:creationId xmlns:a16="http://schemas.microsoft.com/office/drawing/2014/main" id="{C852E19D-48B6-4B62-1DEF-5E07EF0E1B97}"/>
              </a:ext>
            </a:extLst>
          </p:cNvPr>
          <p:cNvSpPr/>
          <p:nvPr/>
        </p:nvSpPr>
        <p:spPr>
          <a:xfrm>
            <a:off x="10995949" y="3985180"/>
            <a:ext cx="14192" cy="25336"/>
          </a:xfrm>
          <a:custGeom>
            <a:avLst/>
            <a:gdLst>
              <a:gd name="connsiteX0" fmla="*/ 14192 w 14192"/>
              <a:gd name="connsiteY0" fmla="*/ 0 h 25336"/>
              <a:gd name="connsiteX1" fmla="*/ 0 w 14192"/>
              <a:gd name="connsiteY1" fmla="*/ 8287 h 25336"/>
              <a:gd name="connsiteX2" fmla="*/ 0 w 14192"/>
              <a:gd name="connsiteY2" fmla="*/ 25337 h 25336"/>
              <a:gd name="connsiteX3" fmla="*/ 14192 w 14192"/>
              <a:gd name="connsiteY3" fmla="*/ 17145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7"/>
                </a:lnTo>
                <a:lnTo>
                  <a:pt x="14192" y="17145"/>
                </a:lnTo>
                <a:lnTo>
                  <a:pt x="14192" y="0"/>
                </a:lnTo>
                <a:close/>
              </a:path>
            </a:pathLst>
          </a:custGeom>
          <a:solidFill>
            <a:srgbClr val="EFF6FE"/>
          </a:solidFill>
          <a:ln w="9525" cap="flat">
            <a:noFill/>
            <a:prstDash val="solid"/>
            <a:miter/>
          </a:ln>
        </p:spPr>
        <p:txBody>
          <a:bodyPr rtlCol="0" anchor="ctr"/>
          <a:lstStyle/>
          <a:p>
            <a:endParaRPr lang="ru-RU"/>
          </a:p>
        </p:txBody>
      </p:sp>
      <p:sp>
        <p:nvSpPr>
          <p:cNvPr id="2290" name="Полилиния: фигура 2289">
            <a:extLst>
              <a:ext uri="{FF2B5EF4-FFF2-40B4-BE49-F238E27FC236}">
                <a16:creationId xmlns:a16="http://schemas.microsoft.com/office/drawing/2014/main" id="{B039F48D-03FB-24FF-F614-5ACC0F43201B}"/>
              </a:ext>
            </a:extLst>
          </p:cNvPr>
          <p:cNvSpPr/>
          <p:nvPr/>
        </p:nvSpPr>
        <p:spPr>
          <a:xfrm>
            <a:off x="10995949" y="3985180"/>
            <a:ext cx="14192" cy="25336"/>
          </a:xfrm>
          <a:custGeom>
            <a:avLst/>
            <a:gdLst>
              <a:gd name="connsiteX0" fmla="*/ 0 w 14192"/>
              <a:gd name="connsiteY0" fmla="*/ 8287 h 25336"/>
              <a:gd name="connsiteX1" fmla="*/ 0 w 14192"/>
              <a:gd name="connsiteY1" fmla="*/ 25337 h 25336"/>
              <a:gd name="connsiteX2" fmla="*/ 14192 w 14192"/>
              <a:gd name="connsiteY2" fmla="*/ 17145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2" y="17145"/>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2291" name="Полилиния: фигура 2290">
            <a:extLst>
              <a:ext uri="{FF2B5EF4-FFF2-40B4-BE49-F238E27FC236}">
                <a16:creationId xmlns:a16="http://schemas.microsoft.com/office/drawing/2014/main" id="{2639E7F5-1B36-B76E-711E-5031C03584D4}"/>
              </a:ext>
            </a:extLst>
          </p:cNvPr>
          <p:cNvSpPr/>
          <p:nvPr/>
        </p:nvSpPr>
        <p:spPr>
          <a:xfrm>
            <a:off x="11030715" y="3991562"/>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292" name="Полилиния: фигура 2291">
            <a:extLst>
              <a:ext uri="{FF2B5EF4-FFF2-40B4-BE49-F238E27FC236}">
                <a16:creationId xmlns:a16="http://schemas.microsoft.com/office/drawing/2014/main" id="{50F17553-7F95-098B-071A-A8E2ED5D290F}"/>
              </a:ext>
            </a:extLst>
          </p:cNvPr>
          <p:cNvSpPr/>
          <p:nvPr/>
        </p:nvSpPr>
        <p:spPr>
          <a:xfrm>
            <a:off x="11030715" y="3991562"/>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293" name="Полилиния: фигура 2292">
            <a:extLst>
              <a:ext uri="{FF2B5EF4-FFF2-40B4-BE49-F238E27FC236}">
                <a16:creationId xmlns:a16="http://schemas.microsoft.com/office/drawing/2014/main" id="{8DF7E456-E455-7A16-AAC7-F4642A35FEF2}"/>
              </a:ext>
            </a:extLst>
          </p:cNvPr>
          <p:cNvSpPr/>
          <p:nvPr/>
        </p:nvSpPr>
        <p:spPr>
          <a:xfrm>
            <a:off x="10898127" y="4031662"/>
            <a:ext cx="74104" cy="60769"/>
          </a:xfrm>
          <a:custGeom>
            <a:avLst/>
            <a:gdLst>
              <a:gd name="connsiteX0" fmla="*/ 74105 w 74104"/>
              <a:gd name="connsiteY0" fmla="*/ 0 h 60769"/>
              <a:gd name="connsiteX1" fmla="*/ 0 w 74104"/>
              <a:gd name="connsiteY1" fmla="*/ 43720 h 60769"/>
              <a:gd name="connsiteX2" fmla="*/ 0 w 74104"/>
              <a:gd name="connsiteY2" fmla="*/ 60769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69"/>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294" name="Полилиния: фигура 2293">
            <a:extLst>
              <a:ext uri="{FF2B5EF4-FFF2-40B4-BE49-F238E27FC236}">
                <a16:creationId xmlns:a16="http://schemas.microsoft.com/office/drawing/2014/main" id="{9C7D4163-5FBC-4815-5216-BDEA64CFB4B8}"/>
              </a:ext>
            </a:extLst>
          </p:cNvPr>
          <p:cNvSpPr/>
          <p:nvPr/>
        </p:nvSpPr>
        <p:spPr>
          <a:xfrm>
            <a:off x="10898127" y="4031662"/>
            <a:ext cx="74104" cy="60769"/>
          </a:xfrm>
          <a:custGeom>
            <a:avLst/>
            <a:gdLst>
              <a:gd name="connsiteX0" fmla="*/ 0 w 74104"/>
              <a:gd name="connsiteY0" fmla="*/ 43720 h 60769"/>
              <a:gd name="connsiteX1" fmla="*/ 0 w 74104"/>
              <a:gd name="connsiteY1" fmla="*/ 60769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69"/>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295" name="Полилиния: фигура 2294">
            <a:extLst>
              <a:ext uri="{FF2B5EF4-FFF2-40B4-BE49-F238E27FC236}">
                <a16:creationId xmlns:a16="http://schemas.microsoft.com/office/drawing/2014/main" id="{6F561575-200A-241F-2CB2-F02A00737319}"/>
              </a:ext>
            </a:extLst>
          </p:cNvPr>
          <p:cNvSpPr/>
          <p:nvPr/>
        </p:nvSpPr>
        <p:spPr>
          <a:xfrm>
            <a:off x="10995949" y="3816207"/>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296" name="Полилиния: фигура 2295">
            <a:extLst>
              <a:ext uri="{FF2B5EF4-FFF2-40B4-BE49-F238E27FC236}">
                <a16:creationId xmlns:a16="http://schemas.microsoft.com/office/drawing/2014/main" id="{AC693AC1-E744-761F-F867-6518588170DA}"/>
              </a:ext>
            </a:extLst>
          </p:cNvPr>
          <p:cNvSpPr/>
          <p:nvPr/>
        </p:nvSpPr>
        <p:spPr>
          <a:xfrm>
            <a:off x="10995949" y="3816207"/>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297" name="Полилиния: фигура 2296">
            <a:extLst>
              <a:ext uri="{FF2B5EF4-FFF2-40B4-BE49-F238E27FC236}">
                <a16:creationId xmlns:a16="http://schemas.microsoft.com/office/drawing/2014/main" id="{B3431854-658E-18C1-790B-EACC356D22E9}"/>
              </a:ext>
            </a:extLst>
          </p:cNvPr>
          <p:cNvSpPr/>
          <p:nvPr/>
        </p:nvSpPr>
        <p:spPr>
          <a:xfrm>
            <a:off x="10928322" y="3849163"/>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298" name="Полилиния: фигура 2297">
            <a:extLst>
              <a:ext uri="{FF2B5EF4-FFF2-40B4-BE49-F238E27FC236}">
                <a16:creationId xmlns:a16="http://schemas.microsoft.com/office/drawing/2014/main" id="{93D30E26-606D-6F60-68A8-73EC65B9D908}"/>
              </a:ext>
            </a:extLst>
          </p:cNvPr>
          <p:cNvSpPr/>
          <p:nvPr/>
        </p:nvSpPr>
        <p:spPr>
          <a:xfrm>
            <a:off x="10928322" y="3849163"/>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299" name="Полилиния: фигура 2298">
            <a:extLst>
              <a:ext uri="{FF2B5EF4-FFF2-40B4-BE49-F238E27FC236}">
                <a16:creationId xmlns:a16="http://schemas.microsoft.com/office/drawing/2014/main" id="{F4D56373-F17D-F9AD-F33A-83875931593E}"/>
              </a:ext>
            </a:extLst>
          </p:cNvPr>
          <p:cNvSpPr/>
          <p:nvPr/>
        </p:nvSpPr>
        <p:spPr>
          <a:xfrm>
            <a:off x="10960516" y="3883548"/>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300" name="Полилиния: фигура 2299">
            <a:extLst>
              <a:ext uri="{FF2B5EF4-FFF2-40B4-BE49-F238E27FC236}">
                <a16:creationId xmlns:a16="http://schemas.microsoft.com/office/drawing/2014/main" id="{3DF545B1-2D2F-1C65-5177-33D96A93A77D}"/>
              </a:ext>
            </a:extLst>
          </p:cNvPr>
          <p:cNvSpPr/>
          <p:nvPr/>
        </p:nvSpPr>
        <p:spPr>
          <a:xfrm>
            <a:off x="10960516" y="3883548"/>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301" name="Полилиния: фигура 2300">
            <a:extLst>
              <a:ext uri="{FF2B5EF4-FFF2-40B4-BE49-F238E27FC236}">
                <a16:creationId xmlns:a16="http://schemas.microsoft.com/office/drawing/2014/main" id="{833CA0E0-BBFC-DA7C-A2ED-3906B25EF21E}"/>
              </a:ext>
            </a:extLst>
          </p:cNvPr>
          <p:cNvSpPr/>
          <p:nvPr/>
        </p:nvSpPr>
        <p:spPr>
          <a:xfrm>
            <a:off x="11030715" y="3842781"/>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302" name="Полилиния: фигура 2301">
            <a:extLst>
              <a:ext uri="{FF2B5EF4-FFF2-40B4-BE49-F238E27FC236}">
                <a16:creationId xmlns:a16="http://schemas.microsoft.com/office/drawing/2014/main" id="{B87DB5E0-DCC2-55FD-7518-A3B7B6EB164B}"/>
              </a:ext>
            </a:extLst>
          </p:cNvPr>
          <p:cNvSpPr/>
          <p:nvPr/>
        </p:nvSpPr>
        <p:spPr>
          <a:xfrm>
            <a:off x="11030715" y="3842781"/>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303" name="Полилиния: фигура 2302">
            <a:extLst>
              <a:ext uri="{FF2B5EF4-FFF2-40B4-BE49-F238E27FC236}">
                <a16:creationId xmlns:a16="http://schemas.microsoft.com/office/drawing/2014/main" id="{5E7AB5D0-12D3-779F-144B-C9BC97CBD45E}"/>
              </a:ext>
            </a:extLst>
          </p:cNvPr>
          <p:cNvSpPr/>
          <p:nvPr/>
        </p:nvSpPr>
        <p:spPr>
          <a:xfrm>
            <a:off x="10979471" y="3854307"/>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304" name="Полилиния: фигура 2303">
            <a:extLst>
              <a:ext uri="{FF2B5EF4-FFF2-40B4-BE49-F238E27FC236}">
                <a16:creationId xmlns:a16="http://schemas.microsoft.com/office/drawing/2014/main" id="{D0DBFEF1-7A51-7A8B-CAE4-DF920E22A9AA}"/>
              </a:ext>
            </a:extLst>
          </p:cNvPr>
          <p:cNvSpPr/>
          <p:nvPr/>
        </p:nvSpPr>
        <p:spPr>
          <a:xfrm>
            <a:off x="10979471" y="3854307"/>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305" name="Полилиния: фигура 2304">
            <a:extLst>
              <a:ext uri="{FF2B5EF4-FFF2-40B4-BE49-F238E27FC236}">
                <a16:creationId xmlns:a16="http://schemas.microsoft.com/office/drawing/2014/main" id="{B303F843-0EB7-663D-7207-CD0276ECAD1C}"/>
              </a:ext>
            </a:extLst>
          </p:cNvPr>
          <p:cNvSpPr/>
          <p:nvPr/>
        </p:nvSpPr>
        <p:spPr>
          <a:xfrm>
            <a:off x="10979471" y="3902789"/>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306" name="Полилиния: фигура 2305">
            <a:extLst>
              <a:ext uri="{FF2B5EF4-FFF2-40B4-BE49-F238E27FC236}">
                <a16:creationId xmlns:a16="http://schemas.microsoft.com/office/drawing/2014/main" id="{E8F8BD3A-F6A0-FCFE-29D1-68C37A1448B0}"/>
              </a:ext>
            </a:extLst>
          </p:cNvPr>
          <p:cNvSpPr/>
          <p:nvPr/>
        </p:nvSpPr>
        <p:spPr>
          <a:xfrm>
            <a:off x="10979471" y="3902789"/>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307" name="Полилиния: фигура 2306">
            <a:extLst>
              <a:ext uri="{FF2B5EF4-FFF2-40B4-BE49-F238E27FC236}">
                <a16:creationId xmlns:a16="http://schemas.microsoft.com/office/drawing/2014/main" id="{4C154D39-5385-FEC5-AB3C-290B9A716FF1}"/>
              </a:ext>
            </a:extLst>
          </p:cNvPr>
          <p:cNvSpPr/>
          <p:nvPr/>
        </p:nvSpPr>
        <p:spPr>
          <a:xfrm>
            <a:off x="10898127" y="3894979"/>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308" name="Полилиния: фигура 2307">
            <a:extLst>
              <a:ext uri="{FF2B5EF4-FFF2-40B4-BE49-F238E27FC236}">
                <a16:creationId xmlns:a16="http://schemas.microsoft.com/office/drawing/2014/main" id="{87B1D86F-C95D-A836-4997-E8869F50639C}"/>
              </a:ext>
            </a:extLst>
          </p:cNvPr>
          <p:cNvSpPr/>
          <p:nvPr/>
        </p:nvSpPr>
        <p:spPr>
          <a:xfrm>
            <a:off x="10898127" y="3894979"/>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309" name="Полилиния: фигура 2308">
            <a:extLst>
              <a:ext uri="{FF2B5EF4-FFF2-40B4-BE49-F238E27FC236}">
                <a16:creationId xmlns:a16="http://schemas.microsoft.com/office/drawing/2014/main" id="{1EB3D27B-274B-55AD-F140-C56288EFF472}"/>
              </a:ext>
            </a:extLst>
          </p:cNvPr>
          <p:cNvSpPr/>
          <p:nvPr/>
        </p:nvSpPr>
        <p:spPr>
          <a:xfrm>
            <a:off x="10898127" y="3923554"/>
            <a:ext cx="45529" cy="43910"/>
          </a:xfrm>
          <a:custGeom>
            <a:avLst/>
            <a:gdLst>
              <a:gd name="connsiteX0" fmla="*/ 45530 w 45529"/>
              <a:gd name="connsiteY0" fmla="*/ 0 h 43910"/>
              <a:gd name="connsiteX1" fmla="*/ 0 w 45529"/>
              <a:gd name="connsiteY1" fmla="*/ 26861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1"/>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310" name="Полилиния: фигура 2309">
            <a:extLst>
              <a:ext uri="{FF2B5EF4-FFF2-40B4-BE49-F238E27FC236}">
                <a16:creationId xmlns:a16="http://schemas.microsoft.com/office/drawing/2014/main" id="{35AAEAF8-08A9-92F2-064A-D94C855BADB1}"/>
              </a:ext>
            </a:extLst>
          </p:cNvPr>
          <p:cNvSpPr/>
          <p:nvPr/>
        </p:nvSpPr>
        <p:spPr>
          <a:xfrm>
            <a:off x="10898127" y="3923554"/>
            <a:ext cx="45529" cy="43910"/>
          </a:xfrm>
          <a:custGeom>
            <a:avLst/>
            <a:gdLst>
              <a:gd name="connsiteX0" fmla="*/ 0 w 45529"/>
              <a:gd name="connsiteY0" fmla="*/ 26861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30" y="17050"/>
                </a:lnTo>
                <a:lnTo>
                  <a:pt x="45530"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311" name="Полилиния: фигура 2310">
            <a:extLst>
              <a:ext uri="{FF2B5EF4-FFF2-40B4-BE49-F238E27FC236}">
                <a16:creationId xmlns:a16="http://schemas.microsoft.com/office/drawing/2014/main" id="{3744440B-3531-EB4D-4662-6534B4CEDD9C}"/>
              </a:ext>
            </a:extLst>
          </p:cNvPr>
          <p:cNvSpPr/>
          <p:nvPr/>
        </p:nvSpPr>
        <p:spPr>
          <a:xfrm>
            <a:off x="11030715" y="3891645"/>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312" name="Полилиния: фигура 2311">
            <a:extLst>
              <a:ext uri="{FF2B5EF4-FFF2-40B4-BE49-F238E27FC236}">
                <a16:creationId xmlns:a16="http://schemas.microsoft.com/office/drawing/2014/main" id="{EA91C78E-B36F-52D0-9C22-3174A29DD47B}"/>
              </a:ext>
            </a:extLst>
          </p:cNvPr>
          <p:cNvSpPr/>
          <p:nvPr/>
        </p:nvSpPr>
        <p:spPr>
          <a:xfrm>
            <a:off x="11030715" y="3891645"/>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313" name="Полилиния: фигура 2312">
            <a:extLst>
              <a:ext uri="{FF2B5EF4-FFF2-40B4-BE49-F238E27FC236}">
                <a16:creationId xmlns:a16="http://schemas.microsoft.com/office/drawing/2014/main" id="{A93CB83C-4FFC-E7AC-6AA0-1FDD3DC40A29}"/>
              </a:ext>
            </a:extLst>
          </p:cNvPr>
          <p:cNvSpPr/>
          <p:nvPr/>
        </p:nvSpPr>
        <p:spPr>
          <a:xfrm>
            <a:off x="10898127" y="3931840"/>
            <a:ext cx="74104" cy="60674"/>
          </a:xfrm>
          <a:custGeom>
            <a:avLst/>
            <a:gdLst>
              <a:gd name="connsiteX0" fmla="*/ 74105 w 74104"/>
              <a:gd name="connsiteY0" fmla="*/ 0 h 60674"/>
              <a:gd name="connsiteX1" fmla="*/ 0 w 74104"/>
              <a:gd name="connsiteY1" fmla="*/ 43624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4"/>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314" name="Полилиния: фигура 2313">
            <a:extLst>
              <a:ext uri="{FF2B5EF4-FFF2-40B4-BE49-F238E27FC236}">
                <a16:creationId xmlns:a16="http://schemas.microsoft.com/office/drawing/2014/main" id="{7173F153-37D4-A559-7FE6-AF69839CDFAF}"/>
              </a:ext>
            </a:extLst>
          </p:cNvPr>
          <p:cNvSpPr/>
          <p:nvPr/>
        </p:nvSpPr>
        <p:spPr>
          <a:xfrm>
            <a:off x="10898127" y="3931840"/>
            <a:ext cx="74104" cy="60674"/>
          </a:xfrm>
          <a:custGeom>
            <a:avLst/>
            <a:gdLst>
              <a:gd name="connsiteX0" fmla="*/ 0 w 74104"/>
              <a:gd name="connsiteY0" fmla="*/ 43624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5" y="17050"/>
                </a:lnTo>
                <a:lnTo>
                  <a:pt x="74105"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315" name="Полилиния: фигура 2314">
            <a:extLst>
              <a:ext uri="{FF2B5EF4-FFF2-40B4-BE49-F238E27FC236}">
                <a16:creationId xmlns:a16="http://schemas.microsoft.com/office/drawing/2014/main" id="{C298DC52-A5DB-72C3-F222-3FB7E38BC861}"/>
              </a:ext>
            </a:extLst>
          </p:cNvPr>
          <p:cNvSpPr/>
          <p:nvPr/>
        </p:nvSpPr>
        <p:spPr>
          <a:xfrm>
            <a:off x="10979471" y="4154344"/>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316" name="Полилиния: фигура 2315">
            <a:extLst>
              <a:ext uri="{FF2B5EF4-FFF2-40B4-BE49-F238E27FC236}">
                <a16:creationId xmlns:a16="http://schemas.microsoft.com/office/drawing/2014/main" id="{60086299-45DE-F2DA-7DEF-F782C2B58C20}"/>
              </a:ext>
            </a:extLst>
          </p:cNvPr>
          <p:cNvSpPr/>
          <p:nvPr/>
        </p:nvSpPr>
        <p:spPr>
          <a:xfrm>
            <a:off x="10979471" y="4154344"/>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317" name="Полилиния: фигура 2316">
            <a:extLst>
              <a:ext uri="{FF2B5EF4-FFF2-40B4-BE49-F238E27FC236}">
                <a16:creationId xmlns:a16="http://schemas.microsoft.com/office/drawing/2014/main" id="{4E0C3A65-FD3E-CE82-1A20-FCFCF2AC33C8}"/>
              </a:ext>
            </a:extLst>
          </p:cNvPr>
          <p:cNvSpPr/>
          <p:nvPr/>
        </p:nvSpPr>
        <p:spPr>
          <a:xfrm>
            <a:off x="10898127" y="4175109"/>
            <a:ext cx="45529" cy="43910"/>
          </a:xfrm>
          <a:custGeom>
            <a:avLst/>
            <a:gdLst>
              <a:gd name="connsiteX0" fmla="*/ 45530 w 45529"/>
              <a:gd name="connsiteY0" fmla="*/ 0 h 43910"/>
              <a:gd name="connsiteX1" fmla="*/ 0 w 45529"/>
              <a:gd name="connsiteY1" fmla="*/ 26860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0"/>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318" name="Полилиния: фигура 2317">
            <a:extLst>
              <a:ext uri="{FF2B5EF4-FFF2-40B4-BE49-F238E27FC236}">
                <a16:creationId xmlns:a16="http://schemas.microsoft.com/office/drawing/2014/main" id="{E6778678-F59D-A937-D061-DCA9A5FC2891}"/>
              </a:ext>
            </a:extLst>
          </p:cNvPr>
          <p:cNvSpPr/>
          <p:nvPr/>
        </p:nvSpPr>
        <p:spPr>
          <a:xfrm>
            <a:off x="10898127" y="4175109"/>
            <a:ext cx="45529" cy="43910"/>
          </a:xfrm>
          <a:custGeom>
            <a:avLst/>
            <a:gdLst>
              <a:gd name="connsiteX0" fmla="*/ 0 w 45529"/>
              <a:gd name="connsiteY0" fmla="*/ 26860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0"/>
                </a:moveTo>
                <a:lnTo>
                  <a:pt x="0" y="43910"/>
                </a:lnTo>
                <a:lnTo>
                  <a:pt x="45530" y="17050"/>
                </a:lnTo>
                <a:lnTo>
                  <a:pt x="45530" y="0"/>
                </a:lnTo>
                <a:lnTo>
                  <a:pt x="0" y="26860"/>
                </a:lnTo>
                <a:close/>
              </a:path>
            </a:pathLst>
          </a:custGeom>
          <a:noFill/>
          <a:ln w="1270" cap="flat">
            <a:solidFill>
              <a:srgbClr val="000000">
                <a:alpha val="0"/>
              </a:srgbClr>
            </a:solidFill>
            <a:prstDash val="solid"/>
            <a:miter/>
          </a:ln>
        </p:spPr>
        <p:txBody>
          <a:bodyPr rtlCol="0" anchor="ctr"/>
          <a:lstStyle/>
          <a:p>
            <a:endParaRPr lang="ru-RU"/>
          </a:p>
        </p:txBody>
      </p:sp>
      <p:sp>
        <p:nvSpPr>
          <p:cNvPr id="2319" name="Полилиния: фигура 2318">
            <a:extLst>
              <a:ext uri="{FF2B5EF4-FFF2-40B4-BE49-F238E27FC236}">
                <a16:creationId xmlns:a16="http://schemas.microsoft.com/office/drawing/2014/main" id="{02DD8D75-F894-0E74-6471-4EB78E669E71}"/>
              </a:ext>
            </a:extLst>
          </p:cNvPr>
          <p:cNvSpPr/>
          <p:nvPr/>
        </p:nvSpPr>
        <p:spPr>
          <a:xfrm>
            <a:off x="11030715" y="414329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320" name="Полилиния: фигура 2319">
            <a:extLst>
              <a:ext uri="{FF2B5EF4-FFF2-40B4-BE49-F238E27FC236}">
                <a16:creationId xmlns:a16="http://schemas.microsoft.com/office/drawing/2014/main" id="{6AA08888-BA0A-3A3F-B813-25FDDC17506E}"/>
              </a:ext>
            </a:extLst>
          </p:cNvPr>
          <p:cNvSpPr/>
          <p:nvPr/>
        </p:nvSpPr>
        <p:spPr>
          <a:xfrm>
            <a:off x="11030715" y="414329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321" name="Полилиния: фигура 2320">
            <a:extLst>
              <a:ext uri="{FF2B5EF4-FFF2-40B4-BE49-F238E27FC236}">
                <a16:creationId xmlns:a16="http://schemas.microsoft.com/office/drawing/2014/main" id="{C281E161-BACC-D95E-A8BC-01B2721B0F0D}"/>
              </a:ext>
            </a:extLst>
          </p:cNvPr>
          <p:cNvSpPr/>
          <p:nvPr/>
        </p:nvSpPr>
        <p:spPr>
          <a:xfrm>
            <a:off x="10898127" y="4183396"/>
            <a:ext cx="74104" cy="60674"/>
          </a:xfrm>
          <a:custGeom>
            <a:avLst/>
            <a:gdLst>
              <a:gd name="connsiteX0" fmla="*/ 74105 w 74104"/>
              <a:gd name="connsiteY0" fmla="*/ 0 h 60674"/>
              <a:gd name="connsiteX1" fmla="*/ 0 w 74104"/>
              <a:gd name="connsiteY1" fmla="*/ 43624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4"/>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322" name="Полилиния: фигура 2321">
            <a:extLst>
              <a:ext uri="{FF2B5EF4-FFF2-40B4-BE49-F238E27FC236}">
                <a16:creationId xmlns:a16="http://schemas.microsoft.com/office/drawing/2014/main" id="{3C37DF66-38BB-D9B9-DDCC-BDDF8761BD91}"/>
              </a:ext>
            </a:extLst>
          </p:cNvPr>
          <p:cNvSpPr/>
          <p:nvPr/>
        </p:nvSpPr>
        <p:spPr>
          <a:xfrm>
            <a:off x="10898127" y="4183396"/>
            <a:ext cx="74104" cy="60674"/>
          </a:xfrm>
          <a:custGeom>
            <a:avLst/>
            <a:gdLst>
              <a:gd name="connsiteX0" fmla="*/ 0 w 74104"/>
              <a:gd name="connsiteY0" fmla="*/ 43624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5" y="17050"/>
                </a:lnTo>
                <a:lnTo>
                  <a:pt x="74105"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323" name="Полилиния: фигура 2322">
            <a:extLst>
              <a:ext uri="{FF2B5EF4-FFF2-40B4-BE49-F238E27FC236}">
                <a16:creationId xmlns:a16="http://schemas.microsoft.com/office/drawing/2014/main" id="{ECC0EC60-0484-2DF3-03C6-895E3B734290}"/>
              </a:ext>
            </a:extLst>
          </p:cNvPr>
          <p:cNvSpPr/>
          <p:nvPr/>
        </p:nvSpPr>
        <p:spPr>
          <a:xfrm>
            <a:off x="10686577" y="3773630"/>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324" name="Полилиния: фигура 2323">
            <a:extLst>
              <a:ext uri="{FF2B5EF4-FFF2-40B4-BE49-F238E27FC236}">
                <a16:creationId xmlns:a16="http://schemas.microsoft.com/office/drawing/2014/main" id="{ED5DB672-5062-E0BF-54C8-DAA179DA5D88}"/>
              </a:ext>
            </a:extLst>
          </p:cNvPr>
          <p:cNvSpPr/>
          <p:nvPr/>
        </p:nvSpPr>
        <p:spPr>
          <a:xfrm>
            <a:off x="10686577" y="3773630"/>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25" name="Полилиния: фигура 2324">
            <a:extLst>
              <a:ext uri="{FF2B5EF4-FFF2-40B4-BE49-F238E27FC236}">
                <a16:creationId xmlns:a16="http://schemas.microsoft.com/office/drawing/2014/main" id="{8AAFEEA1-176D-B709-1235-0B78AD658F13}"/>
              </a:ext>
            </a:extLst>
          </p:cNvPr>
          <p:cNvSpPr/>
          <p:nvPr/>
        </p:nvSpPr>
        <p:spPr>
          <a:xfrm>
            <a:off x="10686577" y="3809634"/>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326" name="Полилиния: фигура 2325">
            <a:extLst>
              <a:ext uri="{FF2B5EF4-FFF2-40B4-BE49-F238E27FC236}">
                <a16:creationId xmlns:a16="http://schemas.microsoft.com/office/drawing/2014/main" id="{1E91F697-AB7C-C5D8-BEBA-CCA0A3FB0C01}"/>
              </a:ext>
            </a:extLst>
          </p:cNvPr>
          <p:cNvSpPr/>
          <p:nvPr/>
        </p:nvSpPr>
        <p:spPr>
          <a:xfrm>
            <a:off x="10686577" y="3809634"/>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27" name="Полилиния: фигура 2326">
            <a:extLst>
              <a:ext uri="{FF2B5EF4-FFF2-40B4-BE49-F238E27FC236}">
                <a16:creationId xmlns:a16="http://schemas.microsoft.com/office/drawing/2014/main" id="{2B9A1FB3-CD14-15C4-E97F-C7AEB551659C}"/>
              </a:ext>
            </a:extLst>
          </p:cNvPr>
          <p:cNvSpPr/>
          <p:nvPr/>
        </p:nvSpPr>
        <p:spPr>
          <a:xfrm>
            <a:off x="10686577" y="3897931"/>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328" name="Полилиния: фигура 2327">
            <a:extLst>
              <a:ext uri="{FF2B5EF4-FFF2-40B4-BE49-F238E27FC236}">
                <a16:creationId xmlns:a16="http://schemas.microsoft.com/office/drawing/2014/main" id="{0E2CCA5E-C7B3-35E0-D1BD-5464B3235429}"/>
              </a:ext>
            </a:extLst>
          </p:cNvPr>
          <p:cNvSpPr/>
          <p:nvPr/>
        </p:nvSpPr>
        <p:spPr>
          <a:xfrm>
            <a:off x="10686577" y="3897931"/>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29" name="Полилиния: фигура 2328">
            <a:extLst>
              <a:ext uri="{FF2B5EF4-FFF2-40B4-BE49-F238E27FC236}">
                <a16:creationId xmlns:a16="http://schemas.microsoft.com/office/drawing/2014/main" id="{FB643080-74D7-DF8A-F15A-CA862709AF31}"/>
              </a:ext>
            </a:extLst>
          </p:cNvPr>
          <p:cNvSpPr/>
          <p:nvPr/>
        </p:nvSpPr>
        <p:spPr>
          <a:xfrm>
            <a:off x="10686577" y="3952129"/>
            <a:ext cx="154495" cy="100107"/>
          </a:xfrm>
          <a:custGeom>
            <a:avLst/>
            <a:gdLst>
              <a:gd name="connsiteX0" fmla="*/ 154495 w 154495"/>
              <a:gd name="connsiteY0" fmla="*/ 89725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382"/>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330" name="Полилиния: фигура 2329">
            <a:extLst>
              <a:ext uri="{FF2B5EF4-FFF2-40B4-BE49-F238E27FC236}">
                <a16:creationId xmlns:a16="http://schemas.microsoft.com/office/drawing/2014/main" id="{08D12F08-709D-B5DC-E14E-E93EB19B255E}"/>
              </a:ext>
            </a:extLst>
          </p:cNvPr>
          <p:cNvSpPr/>
          <p:nvPr/>
        </p:nvSpPr>
        <p:spPr>
          <a:xfrm>
            <a:off x="10686577" y="3952129"/>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31" name="Полилиния: фигура 2330">
            <a:extLst>
              <a:ext uri="{FF2B5EF4-FFF2-40B4-BE49-F238E27FC236}">
                <a16:creationId xmlns:a16="http://schemas.microsoft.com/office/drawing/2014/main" id="{19C1E283-4A84-4A16-0AFD-84CCFD3A7D46}"/>
              </a:ext>
            </a:extLst>
          </p:cNvPr>
          <p:cNvSpPr/>
          <p:nvPr/>
        </p:nvSpPr>
        <p:spPr>
          <a:xfrm>
            <a:off x="10686577" y="3986228"/>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2332" name="Полилиния: фигура 2331">
            <a:extLst>
              <a:ext uri="{FF2B5EF4-FFF2-40B4-BE49-F238E27FC236}">
                <a16:creationId xmlns:a16="http://schemas.microsoft.com/office/drawing/2014/main" id="{9327870D-DCDC-E426-31E6-6C2DF87D1C4D}"/>
              </a:ext>
            </a:extLst>
          </p:cNvPr>
          <p:cNvSpPr/>
          <p:nvPr/>
        </p:nvSpPr>
        <p:spPr>
          <a:xfrm>
            <a:off x="10686577" y="3986228"/>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33" name="Полилиния: фигура 2332">
            <a:extLst>
              <a:ext uri="{FF2B5EF4-FFF2-40B4-BE49-F238E27FC236}">
                <a16:creationId xmlns:a16="http://schemas.microsoft.com/office/drawing/2014/main" id="{2C271784-23ED-657A-AA6E-B6D1BF4259DA}"/>
              </a:ext>
            </a:extLst>
          </p:cNvPr>
          <p:cNvSpPr/>
          <p:nvPr/>
        </p:nvSpPr>
        <p:spPr>
          <a:xfrm>
            <a:off x="10686577" y="4074430"/>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334" name="Полилиния: фигура 2333">
            <a:extLst>
              <a:ext uri="{FF2B5EF4-FFF2-40B4-BE49-F238E27FC236}">
                <a16:creationId xmlns:a16="http://schemas.microsoft.com/office/drawing/2014/main" id="{9719BDDB-AB99-BF2A-8959-76AE1BBB8026}"/>
              </a:ext>
            </a:extLst>
          </p:cNvPr>
          <p:cNvSpPr/>
          <p:nvPr/>
        </p:nvSpPr>
        <p:spPr>
          <a:xfrm>
            <a:off x="10686577" y="4074430"/>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35" name="Полилиния: фигура 2334">
            <a:extLst>
              <a:ext uri="{FF2B5EF4-FFF2-40B4-BE49-F238E27FC236}">
                <a16:creationId xmlns:a16="http://schemas.microsoft.com/office/drawing/2014/main" id="{55E87533-A345-A16E-34DF-AE44BE9D3DE4}"/>
              </a:ext>
            </a:extLst>
          </p:cNvPr>
          <p:cNvSpPr/>
          <p:nvPr/>
        </p:nvSpPr>
        <p:spPr>
          <a:xfrm>
            <a:off x="10686577" y="4125388"/>
            <a:ext cx="154495" cy="100012"/>
          </a:xfrm>
          <a:custGeom>
            <a:avLst/>
            <a:gdLst>
              <a:gd name="connsiteX0" fmla="*/ 154495 w 154495"/>
              <a:gd name="connsiteY0" fmla="*/ 89725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5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5"/>
                </a:moveTo>
                <a:lnTo>
                  <a:pt x="0" y="0"/>
                </a:lnTo>
                <a:lnTo>
                  <a:pt x="0" y="10287"/>
                </a:lnTo>
                <a:lnTo>
                  <a:pt x="154495" y="100013"/>
                </a:lnTo>
                <a:lnTo>
                  <a:pt x="154495" y="89725"/>
                </a:lnTo>
                <a:close/>
              </a:path>
            </a:pathLst>
          </a:custGeom>
          <a:solidFill>
            <a:srgbClr val="98A4E0"/>
          </a:solidFill>
          <a:ln w="9525" cap="flat">
            <a:noFill/>
            <a:prstDash val="solid"/>
            <a:miter/>
          </a:ln>
        </p:spPr>
        <p:txBody>
          <a:bodyPr rtlCol="0" anchor="ctr"/>
          <a:lstStyle/>
          <a:p>
            <a:endParaRPr lang="ru-RU"/>
          </a:p>
        </p:txBody>
      </p:sp>
      <p:sp>
        <p:nvSpPr>
          <p:cNvPr id="2336" name="Полилиния: фигура 2335">
            <a:extLst>
              <a:ext uri="{FF2B5EF4-FFF2-40B4-BE49-F238E27FC236}">
                <a16:creationId xmlns:a16="http://schemas.microsoft.com/office/drawing/2014/main" id="{035B0696-6686-AE06-B8D0-7B87B5C571B3}"/>
              </a:ext>
            </a:extLst>
          </p:cNvPr>
          <p:cNvSpPr/>
          <p:nvPr/>
        </p:nvSpPr>
        <p:spPr>
          <a:xfrm>
            <a:off x="10686577" y="4125388"/>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5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337" name="Полилиния: фигура 2336">
            <a:extLst>
              <a:ext uri="{FF2B5EF4-FFF2-40B4-BE49-F238E27FC236}">
                <a16:creationId xmlns:a16="http://schemas.microsoft.com/office/drawing/2014/main" id="{479A541A-F18B-DD55-9529-DBC8F63D592E}"/>
              </a:ext>
            </a:extLst>
          </p:cNvPr>
          <p:cNvSpPr/>
          <p:nvPr/>
        </p:nvSpPr>
        <p:spPr>
          <a:xfrm>
            <a:off x="10697816" y="3565414"/>
            <a:ext cx="339185" cy="213074"/>
          </a:xfrm>
          <a:custGeom>
            <a:avLst/>
            <a:gdLst>
              <a:gd name="connsiteX0" fmla="*/ 336613 w 339185"/>
              <a:gd name="connsiteY0" fmla="*/ 103537 h 213074"/>
              <a:gd name="connsiteX1" fmla="*/ 337090 w 339185"/>
              <a:gd name="connsiteY1" fmla="*/ 103156 h 213074"/>
              <a:gd name="connsiteX2" fmla="*/ 336613 w 339185"/>
              <a:gd name="connsiteY2" fmla="*/ 103537 h 213074"/>
              <a:gd name="connsiteX3" fmla="*/ 335852 w 339185"/>
              <a:gd name="connsiteY3" fmla="*/ 104203 h 213074"/>
              <a:gd name="connsiteX4" fmla="*/ 336138 w 339185"/>
              <a:gd name="connsiteY4" fmla="*/ 104013 h 213074"/>
              <a:gd name="connsiteX5" fmla="*/ 335852 w 339185"/>
              <a:gd name="connsiteY5" fmla="*/ 104203 h 213074"/>
              <a:gd name="connsiteX6" fmla="*/ 338042 w 339185"/>
              <a:gd name="connsiteY6" fmla="*/ 102013 h 213074"/>
              <a:gd name="connsiteX7" fmla="*/ 338328 w 339185"/>
              <a:gd name="connsiteY7" fmla="*/ 101632 h 213074"/>
              <a:gd name="connsiteX8" fmla="*/ 338042 w 339185"/>
              <a:gd name="connsiteY8" fmla="*/ 102013 h 213074"/>
              <a:gd name="connsiteX9" fmla="*/ 337471 w 339185"/>
              <a:gd name="connsiteY9" fmla="*/ 102775 h 213074"/>
              <a:gd name="connsiteX10" fmla="*/ 337662 w 339185"/>
              <a:gd name="connsiteY10" fmla="*/ 102394 h 213074"/>
              <a:gd name="connsiteX11" fmla="*/ 337471 w 339185"/>
              <a:gd name="connsiteY11" fmla="*/ 102775 h 213074"/>
              <a:gd name="connsiteX12" fmla="*/ 338900 w 339185"/>
              <a:gd name="connsiteY12" fmla="*/ 100393 h 213074"/>
              <a:gd name="connsiteX13" fmla="*/ 338900 w 339185"/>
              <a:gd name="connsiteY13" fmla="*/ 100012 h 213074"/>
              <a:gd name="connsiteX14" fmla="*/ 338900 w 339185"/>
              <a:gd name="connsiteY14" fmla="*/ 100393 h 213074"/>
              <a:gd name="connsiteX15" fmla="*/ 338994 w 339185"/>
              <a:gd name="connsiteY15" fmla="*/ 99536 h 213074"/>
              <a:gd name="connsiteX16" fmla="*/ 339185 w 339185"/>
              <a:gd name="connsiteY16" fmla="*/ 99155 h 213074"/>
              <a:gd name="connsiteX17" fmla="*/ 338994 w 339185"/>
              <a:gd name="connsiteY17" fmla="*/ 99536 h 213074"/>
              <a:gd name="connsiteX18" fmla="*/ 338519 w 339185"/>
              <a:gd name="connsiteY18" fmla="*/ 101155 h 213074"/>
              <a:gd name="connsiteX19" fmla="*/ 338710 w 339185"/>
              <a:gd name="connsiteY19" fmla="*/ 100870 h 213074"/>
              <a:gd name="connsiteX20" fmla="*/ 338519 w 339185"/>
              <a:gd name="connsiteY20" fmla="*/ 101155 h 213074"/>
              <a:gd name="connsiteX21" fmla="*/ 667 w 339185"/>
              <a:gd name="connsiteY21" fmla="*/ 100679 h 213074"/>
              <a:gd name="connsiteX22" fmla="*/ 667 w 339185"/>
              <a:gd name="connsiteY22" fmla="*/ 100870 h 213074"/>
              <a:gd name="connsiteX23" fmla="*/ 667 w 339185"/>
              <a:gd name="connsiteY23" fmla="*/ 100679 h 213074"/>
              <a:gd name="connsiteX24" fmla="*/ 3049 w 339185"/>
              <a:gd name="connsiteY24" fmla="*/ 103822 h 213074"/>
              <a:gd name="connsiteX25" fmla="*/ 3144 w 339185"/>
              <a:gd name="connsiteY25" fmla="*/ 104013 h 213074"/>
              <a:gd name="connsiteX26" fmla="*/ 3049 w 339185"/>
              <a:gd name="connsiteY26" fmla="*/ 103822 h 213074"/>
              <a:gd name="connsiteX27" fmla="*/ 2000 w 339185"/>
              <a:gd name="connsiteY27" fmla="*/ 102870 h 213074"/>
              <a:gd name="connsiteX28" fmla="*/ 2286 w 339185"/>
              <a:gd name="connsiteY28" fmla="*/ 103156 h 213074"/>
              <a:gd name="connsiteX29" fmla="*/ 2000 w 339185"/>
              <a:gd name="connsiteY29" fmla="*/ 102870 h 213074"/>
              <a:gd name="connsiteX30" fmla="*/ 381 w 339185"/>
              <a:gd name="connsiteY30" fmla="*/ 99727 h 213074"/>
              <a:gd name="connsiteX31" fmla="*/ 381 w 339185"/>
              <a:gd name="connsiteY31" fmla="*/ 100012 h 213074"/>
              <a:gd name="connsiteX32" fmla="*/ 381 w 339185"/>
              <a:gd name="connsiteY32" fmla="*/ 99727 h 213074"/>
              <a:gd name="connsiteX33" fmla="*/ 286 w 339185"/>
              <a:gd name="connsiteY33" fmla="*/ 98870 h 213074"/>
              <a:gd name="connsiteX34" fmla="*/ 286 w 339185"/>
              <a:gd name="connsiteY34" fmla="*/ 98774 h 213074"/>
              <a:gd name="connsiteX35" fmla="*/ 0 w 339185"/>
              <a:gd name="connsiteY35" fmla="*/ 114300 h 213074"/>
              <a:gd name="connsiteX36" fmla="*/ 95 w 339185"/>
              <a:gd name="connsiteY36" fmla="*/ 115253 h 213074"/>
              <a:gd name="connsiteX37" fmla="*/ 191 w 339185"/>
              <a:gd name="connsiteY37" fmla="*/ 115538 h 213074"/>
              <a:gd name="connsiteX38" fmla="*/ 381 w 339185"/>
              <a:gd name="connsiteY38" fmla="*/ 116205 h 213074"/>
              <a:gd name="connsiteX39" fmla="*/ 477 w 339185"/>
              <a:gd name="connsiteY39" fmla="*/ 116395 h 213074"/>
              <a:gd name="connsiteX40" fmla="*/ 572 w 339185"/>
              <a:gd name="connsiteY40" fmla="*/ 116491 h 213074"/>
              <a:gd name="connsiteX41" fmla="*/ 857 w 339185"/>
              <a:gd name="connsiteY41" fmla="*/ 117348 h 213074"/>
              <a:gd name="connsiteX42" fmla="*/ 1048 w 339185"/>
              <a:gd name="connsiteY42" fmla="*/ 117538 h 213074"/>
              <a:gd name="connsiteX43" fmla="*/ 1810 w 339185"/>
              <a:gd name="connsiteY43" fmla="*/ 118396 h 213074"/>
              <a:gd name="connsiteX44" fmla="*/ 2000 w 339185"/>
              <a:gd name="connsiteY44" fmla="*/ 118682 h 213074"/>
              <a:gd name="connsiteX45" fmla="*/ 2858 w 339185"/>
              <a:gd name="connsiteY45" fmla="*/ 119348 h 213074"/>
              <a:gd name="connsiteX46" fmla="*/ 3144 w 339185"/>
              <a:gd name="connsiteY46" fmla="*/ 119539 h 213074"/>
              <a:gd name="connsiteX47" fmla="*/ 4287 w 339185"/>
              <a:gd name="connsiteY47" fmla="*/ 120396 h 213074"/>
              <a:gd name="connsiteX48" fmla="*/ 158496 w 339185"/>
              <a:gd name="connsiteY48" fmla="*/ 210503 h 213074"/>
              <a:gd name="connsiteX49" fmla="*/ 160782 w 339185"/>
              <a:gd name="connsiteY49" fmla="*/ 211645 h 213074"/>
              <a:gd name="connsiteX50" fmla="*/ 161734 w 339185"/>
              <a:gd name="connsiteY50" fmla="*/ 211931 h 213074"/>
              <a:gd name="connsiteX51" fmla="*/ 163449 w 339185"/>
              <a:gd name="connsiteY51" fmla="*/ 212408 h 213074"/>
              <a:gd name="connsiteX52" fmla="*/ 164592 w 339185"/>
              <a:gd name="connsiteY52" fmla="*/ 212598 h 213074"/>
              <a:gd name="connsiteX53" fmla="*/ 166212 w 339185"/>
              <a:gd name="connsiteY53" fmla="*/ 212884 h 213074"/>
              <a:gd name="connsiteX54" fmla="*/ 167450 w 339185"/>
              <a:gd name="connsiteY54" fmla="*/ 212979 h 213074"/>
              <a:gd name="connsiteX55" fmla="*/ 169069 w 339185"/>
              <a:gd name="connsiteY55" fmla="*/ 212979 h 213074"/>
              <a:gd name="connsiteX56" fmla="*/ 169164 w 339185"/>
              <a:gd name="connsiteY56" fmla="*/ 213074 h 213074"/>
              <a:gd name="connsiteX57" fmla="*/ 170688 w 339185"/>
              <a:gd name="connsiteY57" fmla="*/ 212979 h 213074"/>
              <a:gd name="connsiteX58" fmla="*/ 171831 w 339185"/>
              <a:gd name="connsiteY58" fmla="*/ 212884 h 213074"/>
              <a:gd name="connsiteX59" fmla="*/ 173356 w 339185"/>
              <a:gd name="connsiteY59" fmla="*/ 212598 h 213074"/>
              <a:gd name="connsiteX60" fmla="*/ 174594 w 339185"/>
              <a:gd name="connsiteY60" fmla="*/ 212408 h 213074"/>
              <a:gd name="connsiteX61" fmla="*/ 176308 w 339185"/>
              <a:gd name="connsiteY61" fmla="*/ 211836 h 213074"/>
              <a:gd name="connsiteX62" fmla="*/ 177069 w 339185"/>
              <a:gd name="connsiteY62" fmla="*/ 211645 h 213074"/>
              <a:gd name="connsiteX63" fmla="*/ 179357 w 339185"/>
              <a:gd name="connsiteY63" fmla="*/ 210503 h 213074"/>
              <a:gd name="connsiteX64" fmla="*/ 334613 w 339185"/>
              <a:gd name="connsiteY64" fmla="*/ 120396 h 213074"/>
              <a:gd name="connsiteX65" fmla="*/ 338900 w 339185"/>
              <a:gd name="connsiteY65" fmla="*/ 114205 h 213074"/>
              <a:gd name="connsiteX66" fmla="*/ 339185 w 339185"/>
              <a:gd name="connsiteY66" fmla="*/ 98679 h 213074"/>
              <a:gd name="connsiteX67" fmla="*/ 334899 w 339185"/>
              <a:gd name="connsiteY67" fmla="*/ 92678 h 213074"/>
              <a:gd name="connsiteX68" fmla="*/ 180784 w 339185"/>
              <a:gd name="connsiteY68" fmla="*/ 2572 h 213074"/>
              <a:gd name="connsiteX69" fmla="*/ 159734 w 339185"/>
              <a:gd name="connsiteY69" fmla="*/ 2572 h 213074"/>
              <a:gd name="connsiteX70" fmla="*/ 4667 w 339185"/>
              <a:gd name="connsiteY70" fmla="*/ 92678 h 213074"/>
              <a:gd name="connsiteX71" fmla="*/ 286 w 339185"/>
              <a:gd name="connsiteY71" fmla="*/ 98870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74">
                <a:moveTo>
                  <a:pt x="336613" y="103537"/>
                </a:moveTo>
                <a:lnTo>
                  <a:pt x="337090" y="103156"/>
                </a:lnTo>
                <a:lnTo>
                  <a:pt x="336613" y="103537"/>
                </a:lnTo>
                <a:close/>
                <a:moveTo>
                  <a:pt x="335852" y="104203"/>
                </a:moveTo>
                <a:lnTo>
                  <a:pt x="336138" y="104013"/>
                </a:lnTo>
                <a:lnTo>
                  <a:pt x="335852" y="104203"/>
                </a:lnTo>
                <a:close/>
                <a:moveTo>
                  <a:pt x="338042" y="102013"/>
                </a:moveTo>
                <a:lnTo>
                  <a:pt x="338328" y="101632"/>
                </a:lnTo>
                <a:lnTo>
                  <a:pt x="338042" y="102013"/>
                </a:lnTo>
                <a:close/>
                <a:moveTo>
                  <a:pt x="337471" y="102775"/>
                </a:moveTo>
                <a:lnTo>
                  <a:pt x="337662" y="102394"/>
                </a:lnTo>
                <a:lnTo>
                  <a:pt x="337471" y="102775"/>
                </a:lnTo>
                <a:close/>
                <a:moveTo>
                  <a:pt x="338900" y="100393"/>
                </a:moveTo>
                <a:lnTo>
                  <a:pt x="338900" y="100012"/>
                </a:lnTo>
                <a:lnTo>
                  <a:pt x="338900" y="100393"/>
                </a:lnTo>
                <a:close/>
                <a:moveTo>
                  <a:pt x="338994" y="99536"/>
                </a:moveTo>
                <a:lnTo>
                  <a:pt x="339185" y="99155"/>
                </a:lnTo>
                <a:lnTo>
                  <a:pt x="338994" y="99536"/>
                </a:lnTo>
                <a:close/>
                <a:moveTo>
                  <a:pt x="338519" y="101155"/>
                </a:moveTo>
                <a:lnTo>
                  <a:pt x="338710" y="100870"/>
                </a:lnTo>
                <a:lnTo>
                  <a:pt x="338519" y="101155"/>
                </a:lnTo>
                <a:close/>
                <a:moveTo>
                  <a:pt x="667" y="100679"/>
                </a:moveTo>
                <a:lnTo>
                  <a:pt x="667" y="100870"/>
                </a:lnTo>
                <a:lnTo>
                  <a:pt x="667" y="100679"/>
                </a:lnTo>
                <a:close/>
                <a:moveTo>
                  <a:pt x="3049" y="103822"/>
                </a:moveTo>
                <a:lnTo>
                  <a:pt x="3144" y="104013"/>
                </a:lnTo>
                <a:lnTo>
                  <a:pt x="3049" y="103822"/>
                </a:lnTo>
                <a:close/>
                <a:moveTo>
                  <a:pt x="2000" y="102870"/>
                </a:moveTo>
                <a:lnTo>
                  <a:pt x="2286" y="103156"/>
                </a:lnTo>
                <a:lnTo>
                  <a:pt x="2000" y="102870"/>
                </a:lnTo>
                <a:close/>
                <a:moveTo>
                  <a:pt x="381" y="99727"/>
                </a:moveTo>
                <a:lnTo>
                  <a:pt x="381" y="100012"/>
                </a:lnTo>
                <a:lnTo>
                  <a:pt x="381" y="99727"/>
                </a:lnTo>
                <a:close/>
                <a:moveTo>
                  <a:pt x="286" y="98870"/>
                </a:moveTo>
                <a:lnTo>
                  <a:pt x="286" y="98774"/>
                </a:lnTo>
                <a:lnTo>
                  <a:pt x="0" y="114300"/>
                </a:lnTo>
                <a:lnTo>
                  <a:pt x="95" y="115253"/>
                </a:lnTo>
                <a:lnTo>
                  <a:pt x="191" y="115538"/>
                </a:lnTo>
                <a:lnTo>
                  <a:pt x="381" y="116205"/>
                </a:lnTo>
                <a:lnTo>
                  <a:pt x="477" y="116395"/>
                </a:lnTo>
                <a:lnTo>
                  <a:pt x="572" y="116491"/>
                </a:lnTo>
                <a:lnTo>
                  <a:pt x="857" y="117348"/>
                </a:lnTo>
                <a:lnTo>
                  <a:pt x="1048" y="117538"/>
                </a:lnTo>
                <a:lnTo>
                  <a:pt x="1810" y="118396"/>
                </a:lnTo>
                <a:lnTo>
                  <a:pt x="2000" y="118682"/>
                </a:lnTo>
                <a:lnTo>
                  <a:pt x="2858" y="119348"/>
                </a:lnTo>
                <a:lnTo>
                  <a:pt x="3144" y="119539"/>
                </a:lnTo>
                <a:cubicBezTo>
                  <a:pt x="3524" y="119824"/>
                  <a:pt x="3906" y="120110"/>
                  <a:pt x="4287" y="120396"/>
                </a:cubicBezTo>
                <a:lnTo>
                  <a:pt x="158496" y="210503"/>
                </a:lnTo>
                <a:cubicBezTo>
                  <a:pt x="159068" y="210883"/>
                  <a:pt x="160020" y="211264"/>
                  <a:pt x="160782" y="211645"/>
                </a:cubicBezTo>
                <a:lnTo>
                  <a:pt x="161734" y="211931"/>
                </a:lnTo>
                <a:cubicBezTo>
                  <a:pt x="162306" y="212122"/>
                  <a:pt x="162782" y="212312"/>
                  <a:pt x="163449" y="212408"/>
                </a:cubicBezTo>
                <a:lnTo>
                  <a:pt x="164592" y="212598"/>
                </a:lnTo>
                <a:cubicBezTo>
                  <a:pt x="165069" y="212693"/>
                  <a:pt x="165640" y="212788"/>
                  <a:pt x="166212" y="212884"/>
                </a:cubicBezTo>
                <a:lnTo>
                  <a:pt x="167450" y="212979"/>
                </a:lnTo>
                <a:cubicBezTo>
                  <a:pt x="168021" y="212979"/>
                  <a:pt x="168498" y="213074"/>
                  <a:pt x="169069" y="212979"/>
                </a:cubicBezTo>
                <a:lnTo>
                  <a:pt x="169164" y="213074"/>
                </a:lnTo>
                <a:cubicBezTo>
                  <a:pt x="169736" y="212979"/>
                  <a:pt x="170212" y="212979"/>
                  <a:pt x="170688" y="212979"/>
                </a:cubicBezTo>
                <a:lnTo>
                  <a:pt x="171831" y="212884"/>
                </a:lnTo>
                <a:cubicBezTo>
                  <a:pt x="172307" y="212788"/>
                  <a:pt x="172974" y="212693"/>
                  <a:pt x="173356" y="212598"/>
                </a:cubicBezTo>
                <a:lnTo>
                  <a:pt x="174594" y="212408"/>
                </a:lnTo>
                <a:cubicBezTo>
                  <a:pt x="175165" y="212217"/>
                  <a:pt x="175737" y="212026"/>
                  <a:pt x="176308" y="211836"/>
                </a:cubicBezTo>
                <a:lnTo>
                  <a:pt x="177069" y="211645"/>
                </a:lnTo>
                <a:cubicBezTo>
                  <a:pt x="177928" y="211264"/>
                  <a:pt x="178689" y="210883"/>
                  <a:pt x="179357" y="210503"/>
                </a:cubicBezTo>
                <a:lnTo>
                  <a:pt x="334613" y="120396"/>
                </a:lnTo>
                <a:cubicBezTo>
                  <a:pt x="337471" y="118682"/>
                  <a:pt x="338900" y="116491"/>
                  <a:pt x="338900" y="114205"/>
                </a:cubicBezTo>
                <a:lnTo>
                  <a:pt x="339185" y="98679"/>
                </a:lnTo>
                <a:cubicBezTo>
                  <a:pt x="339185" y="96488"/>
                  <a:pt x="337662" y="94297"/>
                  <a:pt x="334899" y="92678"/>
                </a:cubicBezTo>
                <a:lnTo>
                  <a:pt x="180784" y="2572"/>
                </a:lnTo>
                <a:cubicBezTo>
                  <a:pt x="174974" y="-857"/>
                  <a:pt x="165545" y="-857"/>
                  <a:pt x="159734" y="2572"/>
                </a:cubicBezTo>
                <a:lnTo>
                  <a:pt x="4667" y="92678"/>
                </a:lnTo>
                <a:cubicBezTo>
                  <a:pt x="1620" y="94393"/>
                  <a:pt x="191" y="96679"/>
                  <a:pt x="286" y="98870"/>
                </a:cubicBezTo>
                <a:close/>
              </a:path>
            </a:pathLst>
          </a:custGeom>
          <a:solidFill>
            <a:srgbClr val="98A4E0"/>
          </a:solidFill>
          <a:ln w="9525" cap="flat">
            <a:noFill/>
            <a:prstDash val="solid"/>
            <a:miter/>
          </a:ln>
        </p:spPr>
        <p:txBody>
          <a:bodyPr rtlCol="0" anchor="ctr"/>
          <a:lstStyle/>
          <a:p>
            <a:endParaRPr lang="ru-RU"/>
          </a:p>
        </p:txBody>
      </p:sp>
      <p:sp>
        <p:nvSpPr>
          <p:cNvPr id="2338" name="Полилиния: фигура 2337">
            <a:extLst>
              <a:ext uri="{FF2B5EF4-FFF2-40B4-BE49-F238E27FC236}">
                <a16:creationId xmlns:a16="http://schemas.microsoft.com/office/drawing/2014/main" id="{4C9197DC-D583-39C3-40E7-B504A803EBFD}"/>
              </a:ext>
            </a:extLst>
          </p:cNvPr>
          <p:cNvSpPr/>
          <p:nvPr/>
        </p:nvSpPr>
        <p:spPr>
          <a:xfrm>
            <a:off x="10697816" y="3565414"/>
            <a:ext cx="339185" cy="213074"/>
          </a:xfrm>
          <a:custGeom>
            <a:avLst/>
            <a:gdLst>
              <a:gd name="connsiteX0" fmla="*/ 336613 w 339185"/>
              <a:gd name="connsiteY0" fmla="*/ 103537 h 213074"/>
              <a:gd name="connsiteX1" fmla="*/ 337090 w 339185"/>
              <a:gd name="connsiteY1" fmla="*/ 103156 h 213074"/>
              <a:gd name="connsiteX2" fmla="*/ 335852 w 339185"/>
              <a:gd name="connsiteY2" fmla="*/ 104203 h 213074"/>
              <a:gd name="connsiteX3" fmla="*/ 336138 w 339185"/>
              <a:gd name="connsiteY3" fmla="*/ 104013 h 213074"/>
              <a:gd name="connsiteX4" fmla="*/ 338042 w 339185"/>
              <a:gd name="connsiteY4" fmla="*/ 102013 h 213074"/>
              <a:gd name="connsiteX5" fmla="*/ 338328 w 339185"/>
              <a:gd name="connsiteY5" fmla="*/ 101632 h 213074"/>
              <a:gd name="connsiteX6" fmla="*/ 337471 w 339185"/>
              <a:gd name="connsiteY6" fmla="*/ 102775 h 213074"/>
              <a:gd name="connsiteX7" fmla="*/ 337662 w 339185"/>
              <a:gd name="connsiteY7" fmla="*/ 102394 h 213074"/>
              <a:gd name="connsiteX8" fmla="*/ 338900 w 339185"/>
              <a:gd name="connsiteY8" fmla="*/ 100393 h 213074"/>
              <a:gd name="connsiteX9" fmla="*/ 338900 w 339185"/>
              <a:gd name="connsiteY9" fmla="*/ 100012 h 213074"/>
              <a:gd name="connsiteX10" fmla="*/ 338994 w 339185"/>
              <a:gd name="connsiteY10" fmla="*/ 99536 h 213074"/>
              <a:gd name="connsiteX11" fmla="*/ 339185 w 339185"/>
              <a:gd name="connsiteY11" fmla="*/ 99155 h 213074"/>
              <a:gd name="connsiteX12" fmla="*/ 338519 w 339185"/>
              <a:gd name="connsiteY12" fmla="*/ 101155 h 213074"/>
              <a:gd name="connsiteX13" fmla="*/ 338710 w 339185"/>
              <a:gd name="connsiteY13" fmla="*/ 100870 h 213074"/>
              <a:gd name="connsiteX14" fmla="*/ 667 w 339185"/>
              <a:gd name="connsiteY14" fmla="*/ 100679 h 213074"/>
              <a:gd name="connsiteX15" fmla="*/ 667 w 339185"/>
              <a:gd name="connsiteY15" fmla="*/ 100870 h 213074"/>
              <a:gd name="connsiteX16" fmla="*/ 3049 w 339185"/>
              <a:gd name="connsiteY16" fmla="*/ 103822 h 213074"/>
              <a:gd name="connsiteX17" fmla="*/ 3144 w 339185"/>
              <a:gd name="connsiteY17" fmla="*/ 104013 h 213074"/>
              <a:gd name="connsiteX18" fmla="*/ 2000 w 339185"/>
              <a:gd name="connsiteY18" fmla="*/ 102870 h 213074"/>
              <a:gd name="connsiteX19" fmla="*/ 2286 w 339185"/>
              <a:gd name="connsiteY19" fmla="*/ 103156 h 213074"/>
              <a:gd name="connsiteX20" fmla="*/ 381 w 339185"/>
              <a:gd name="connsiteY20" fmla="*/ 99727 h 213074"/>
              <a:gd name="connsiteX21" fmla="*/ 381 w 339185"/>
              <a:gd name="connsiteY21" fmla="*/ 100012 h 213074"/>
              <a:gd name="connsiteX22" fmla="*/ 286 w 339185"/>
              <a:gd name="connsiteY22" fmla="*/ 98774 h 213074"/>
              <a:gd name="connsiteX23" fmla="*/ 0 w 339185"/>
              <a:gd name="connsiteY23" fmla="*/ 114300 h 213074"/>
              <a:gd name="connsiteX24" fmla="*/ 95 w 339185"/>
              <a:gd name="connsiteY24" fmla="*/ 115253 h 213074"/>
              <a:gd name="connsiteX25" fmla="*/ 191 w 339185"/>
              <a:gd name="connsiteY25" fmla="*/ 115538 h 213074"/>
              <a:gd name="connsiteX26" fmla="*/ 381 w 339185"/>
              <a:gd name="connsiteY26" fmla="*/ 116205 h 213074"/>
              <a:gd name="connsiteX27" fmla="*/ 477 w 339185"/>
              <a:gd name="connsiteY27" fmla="*/ 116395 h 213074"/>
              <a:gd name="connsiteX28" fmla="*/ 572 w 339185"/>
              <a:gd name="connsiteY28" fmla="*/ 116491 h 213074"/>
              <a:gd name="connsiteX29" fmla="*/ 857 w 339185"/>
              <a:gd name="connsiteY29" fmla="*/ 117348 h 213074"/>
              <a:gd name="connsiteX30" fmla="*/ 1048 w 339185"/>
              <a:gd name="connsiteY30" fmla="*/ 117538 h 213074"/>
              <a:gd name="connsiteX31" fmla="*/ 1810 w 339185"/>
              <a:gd name="connsiteY31" fmla="*/ 118396 h 213074"/>
              <a:gd name="connsiteX32" fmla="*/ 2000 w 339185"/>
              <a:gd name="connsiteY32" fmla="*/ 118682 h 213074"/>
              <a:gd name="connsiteX33" fmla="*/ 2858 w 339185"/>
              <a:gd name="connsiteY33" fmla="*/ 119348 h 213074"/>
              <a:gd name="connsiteX34" fmla="*/ 3144 w 339185"/>
              <a:gd name="connsiteY34" fmla="*/ 119539 h 213074"/>
              <a:gd name="connsiteX35" fmla="*/ 4287 w 339185"/>
              <a:gd name="connsiteY35" fmla="*/ 120396 h 213074"/>
              <a:gd name="connsiteX36" fmla="*/ 158496 w 339185"/>
              <a:gd name="connsiteY36" fmla="*/ 210503 h 213074"/>
              <a:gd name="connsiteX37" fmla="*/ 160782 w 339185"/>
              <a:gd name="connsiteY37" fmla="*/ 211645 h 213074"/>
              <a:gd name="connsiteX38" fmla="*/ 161734 w 339185"/>
              <a:gd name="connsiteY38" fmla="*/ 211931 h 213074"/>
              <a:gd name="connsiteX39" fmla="*/ 163449 w 339185"/>
              <a:gd name="connsiteY39" fmla="*/ 212408 h 213074"/>
              <a:gd name="connsiteX40" fmla="*/ 164592 w 339185"/>
              <a:gd name="connsiteY40" fmla="*/ 212598 h 213074"/>
              <a:gd name="connsiteX41" fmla="*/ 166212 w 339185"/>
              <a:gd name="connsiteY41" fmla="*/ 212884 h 213074"/>
              <a:gd name="connsiteX42" fmla="*/ 167450 w 339185"/>
              <a:gd name="connsiteY42" fmla="*/ 212979 h 213074"/>
              <a:gd name="connsiteX43" fmla="*/ 169069 w 339185"/>
              <a:gd name="connsiteY43" fmla="*/ 212979 h 213074"/>
              <a:gd name="connsiteX44" fmla="*/ 169164 w 339185"/>
              <a:gd name="connsiteY44" fmla="*/ 213074 h 213074"/>
              <a:gd name="connsiteX45" fmla="*/ 170688 w 339185"/>
              <a:gd name="connsiteY45" fmla="*/ 212979 h 213074"/>
              <a:gd name="connsiteX46" fmla="*/ 171831 w 339185"/>
              <a:gd name="connsiteY46" fmla="*/ 212884 h 213074"/>
              <a:gd name="connsiteX47" fmla="*/ 173356 w 339185"/>
              <a:gd name="connsiteY47" fmla="*/ 212598 h 213074"/>
              <a:gd name="connsiteX48" fmla="*/ 174594 w 339185"/>
              <a:gd name="connsiteY48" fmla="*/ 212408 h 213074"/>
              <a:gd name="connsiteX49" fmla="*/ 176308 w 339185"/>
              <a:gd name="connsiteY49" fmla="*/ 211836 h 213074"/>
              <a:gd name="connsiteX50" fmla="*/ 177069 w 339185"/>
              <a:gd name="connsiteY50" fmla="*/ 211645 h 213074"/>
              <a:gd name="connsiteX51" fmla="*/ 179357 w 339185"/>
              <a:gd name="connsiteY51" fmla="*/ 210503 h 213074"/>
              <a:gd name="connsiteX52" fmla="*/ 334613 w 339185"/>
              <a:gd name="connsiteY52" fmla="*/ 120396 h 213074"/>
              <a:gd name="connsiteX53" fmla="*/ 338900 w 339185"/>
              <a:gd name="connsiteY53" fmla="*/ 114205 h 213074"/>
              <a:gd name="connsiteX54" fmla="*/ 339185 w 339185"/>
              <a:gd name="connsiteY54" fmla="*/ 98679 h 213074"/>
              <a:gd name="connsiteX55" fmla="*/ 334899 w 339185"/>
              <a:gd name="connsiteY55" fmla="*/ 92678 h 213074"/>
              <a:gd name="connsiteX56" fmla="*/ 180784 w 339185"/>
              <a:gd name="connsiteY56" fmla="*/ 2572 h 213074"/>
              <a:gd name="connsiteX57" fmla="*/ 159734 w 339185"/>
              <a:gd name="connsiteY57" fmla="*/ 2572 h 213074"/>
              <a:gd name="connsiteX58" fmla="*/ 4667 w 339185"/>
              <a:gd name="connsiteY58" fmla="*/ 92678 h 213074"/>
              <a:gd name="connsiteX59" fmla="*/ 286 w 339185"/>
              <a:gd name="connsiteY59" fmla="*/ 98870 h 213074"/>
              <a:gd name="connsiteX60" fmla="*/ 286 w 339185"/>
              <a:gd name="connsiteY60" fmla="*/ 98774 h 2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74">
                <a:moveTo>
                  <a:pt x="336613" y="103537"/>
                </a:moveTo>
                <a:lnTo>
                  <a:pt x="337090" y="103156"/>
                </a:lnTo>
                <a:moveTo>
                  <a:pt x="335852" y="104203"/>
                </a:moveTo>
                <a:lnTo>
                  <a:pt x="336138" y="104013"/>
                </a:lnTo>
                <a:moveTo>
                  <a:pt x="338042" y="102013"/>
                </a:moveTo>
                <a:lnTo>
                  <a:pt x="338328" y="101632"/>
                </a:lnTo>
                <a:moveTo>
                  <a:pt x="337471" y="102775"/>
                </a:moveTo>
                <a:lnTo>
                  <a:pt x="337662" y="102394"/>
                </a:lnTo>
                <a:moveTo>
                  <a:pt x="338900" y="100393"/>
                </a:moveTo>
                <a:lnTo>
                  <a:pt x="338900" y="100012"/>
                </a:lnTo>
                <a:moveTo>
                  <a:pt x="338994" y="99536"/>
                </a:moveTo>
                <a:lnTo>
                  <a:pt x="339185" y="99155"/>
                </a:lnTo>
                <a:moveTo>
                  <a:pt x="338519" y="101155"/>
                </a:moveTo>
                <a:lnTo>
                  <a:pt x="338710" y="100870"/>
                </a:lnTo>
                <a:moveTo>
                  <a:pt x="667" y="100679"/>
                </a:moveTo>
                <a:lnTo>
                  <a:pt x="667" y="100870"/>
                </a:lnTo>
                <a:moveTo>
                  <a:pt x="3049" y="103822"/>
                </a:moveTo>
                <a:lnTo>
                  <a:pt x="3144" y="104013"/>
                </a:lnTo>
                <a:moveTo>
                  <a:pt x="2000" y="102870"/>
                </a:moveTo>
                <a:lnTo>
                  <a:pt x="2286" y="103156"/>
                </a:lnTo>
                <a:moveTo>
                  <a:pt x="381" y="99727"/>
                </a:moveTo>
                <a:lnTo>
                  <a:pt x="381" y="100012"/>
                </a:lnTo>
                <a:moveTo>
                  <a:pt x="286" y="98774"/>
                </a:moveTo>
                <a:lnTo>
                  <a:pt x="0" y="114300"/>
                </a:lnTo>
                <a:lnTo>
                  <a:pt x="95" y="115253"/>
                </a:lnTo>
                <a:lnTo>
                  <a:pt x="191" y="115538"/>
                </a:lnTo>
                <a:lnTo>
                  <a:pt x="381" y="116205"/>
                </a:lnTo>
                <a:lnTo>
                  <a:pt x="477" y="116395"/>
                </a:lnTo>
                <a:lnTo>
                  <a:pt x="572" y="116491"/>
                </a:lnTo>
                <a:lnTo>
                  <a:pt x="857" y="117348"/>
                </a:lnTo>
                <a:lnTo>
                  <a:pt x="1048" y="117538"/>
                </a:lnTo>
                <a:lnTo>
                  <a:pt x="1810" y="118396"/>
                </a:lnTo>
                <a:lnTo>
                  <a:pt x="2000" y="118682"/>
                </a:lnTo>
                <a:lnTo>
                  <a:pt x="2858" y="119348"/>
                </a:lnTo>
                <a:lnTo>
                  <a:pt x="3144" y="119539"/>
                </a:lnTo>
                <a:cubicBezTo>
                  <a:pt x="3524" y="119824"/>
                  <a:pt x="3906" y="120110"/>
                  <a:pt x="4287" y="120396"/>
                </a:cubicBezTo>
                <a:lnTo>
                  <a:pt x="158496" y="210503"/>
                </a:lnTo>
                <a:cubicBezTo>
                  <a:pt x="159068" y="210883"/>
                  <a:pt x="160020" y="211264"/>
                  <a:pt x="160782" y="211645"/>
                </a:cubicBezTo>
                <a:lnTo>
                  <a:pt x="161734" y="211931"/>
                </a:lnTo>
                <a:cubicBezTo>
                  <a:pt x="162306" y="212122"/>
                  <a:pt x="162782" y="212312"/>
                  <a:pt x="163449" y="212408"/>
                </a:cubicBezTo>
                <a:lnTo>
                  <a:pt x="164592" y="212598"/>
                </a:lnTo>
                <a:cubicBezTo>
                  <a:pt x="165069" y="212693"/>
                  <a:pt x="165640" y="212788"/>
                  <a:pt x="166212" y="212884"/>
                </a:cubicBezTo>
                <a:lnTo>
                  <a:pt x="167450" y="212979"/>
                </a:lnTo>
                <a:cubicBezTo>
                  <a:pt x="168021" y="212979"/>
                  <a:pt x="168498" y="213074"/>
                  <a:pt x="169069" y="212979"/>
                </a:cubicBezTo>
                <a:lnTo>
                  <a:pt x="169164" y="213074"/>
                </a:lnTo>
                <a:cubicBezTo>
                  <a:pt x="169736" y="212979"/>
                  <a:pt x="170212" y="212979"/>
                  <a:pt x="170688" y="212979"/>
                </a:cubicBezTo>
                <a:lnTo>
                  <a:pt x="171831" y="212884"/>
                </a:lnTo>
                <a:cubicBezTo>
                  <a:pt x="172307" y="212788"/>
                  <a:pt x="172974" y="212693"/>
                  <a:pt x="173356" y="212598"/>
                </a:cubicBezTo>
                <a:lnTo>
                  <a:pt x="174594" y="212408"/>
                </a:lnTo>
                <a:cubicBezTo>
                  <a:pt x="175165" y="212217"/>
                  <a:pt x="175737" y="212026"/>
                  <a:pt x="176308" y="211836"/>
                </a:cubicBezTo>
                <a:lnTo>
                  <a:pt x="177069" y="211645"/>
                </a:lnTo>
                <a:cubicBezTo>
                  <a:pt x="177928" y="211264"/>
                  <a:pt x="178689" y="210883"/>
                  <a:pt x="179357" y="210503"/>
                </a:cubicBezTo>
                <a:lnTo>
                  <a:pt x="334613" y="120396"/>
                </a:lnTo>
                <a:cubicBezTo>
                  <a:pt x="337471" y="118682"/>
                  <a:pt x="338900" y="116491"/>
                  <a:pt x="338900" y="114205"/>
                </a:cubicBezTo>
                <a:lnTo>
                  <a:pt x="339185" y="98679"/>
                </a:lnTo>
                <a:cubicBezTo>
                  <a:pt x="339185" y="96488"/>
                  <a:pt x="337662" y="94297"/>
                  <a:pt x="334899" y="92678"/>
                </a:cubicBezTo>
                <a:lnTo>
                  <a:pt x="180784" y="2572"/>
                </a:lnTo>
                <a:cubicBezTo>
                  <a:pt x="174974" y="-857"/>
                  <a:pt x="165545" y="-857"/>
                  <a:pt x="159734" y="2572"/>
                </a:cubicBezTo>
                <a:lnTo>
                  <a:pt x="4667" y="92678"/>
                </a:lnTo>
                <a:cubicBezTo>
                  <a:pt x="1620" y="94393"/>
                  <a:pt x="191" y="96679"/>
                  <a:pt x="286" y="98870"/>
                </a:cubicBezTo>
                <a:lnTo>
                  <a:pt x="286" y="98774"/>
                </a:lnTo>
                <a:close/>
              </a:path>
            </a:pathLst>
          </a:custGeom>
          <a:noFill/>
          <a:ln w="1270" cap="flat">
            <a:solidFill>
              <a:srgbClr val="000000">
                <a:alpha val="0"/>
              </a:srgbClr>
            </a:solidFill>
            <a:prstDash val="solid"/>
            <a:miter/>
          </a:ln>
        </p:spPr>
        <p:txBody>
          <a:bodyPr rtlCol="0" anchor="ctr"/>
          <a:lstStyle/>
          <a:p>
            <a:endParaRPr lang="ru-RU"/>
          </a:p>
        </p:txBody>
      </p:sp>
      <p:sp>
        <p:nvSpPr>
          <p:cNvPr id="2339" name="Полилиния: фигура 2338">
            <a:extLst>
              <a:ext uri="{FF2B5EF4-FFF2-40B4-BE49-F238E27FC236}">
                <a16:creationId xmlns:a16="http://schemas.microsoft.com/office/drawing/2014/main" id="{ABD7DF5C-3B49-826B-CB39-DF6A08EE12AA}"/>
              </a:ext>
            </a:extLst>
          </p:cNvPr>
          <p:cNvSpPr/>
          <p:nvPr/>
        </p:nvSpPr>
        <p:spPr>
          <a:xfrm>
            <a:off x="10697816" y="3664188"/>
            <a:ext cx="4571" cy="21621"/>
          </a:xfrm>
          <a:custGeom>
            <a:avLst/>
            <a:gdLst>
              <a:gd name="connsiteX0" fmla="*/ 286 w 4571"/>
              <a:gd name="connsiteY0" fmla="*/ 0 h 21621"/>
              <a:gd name="connsiteX1" fmla="*/ 0 w 4571"/>
              <a:gd name="connsiteY1" fmla="*/ 15526 h 21621"/>
              <a:gd name="connsiteX2" fmla="*/ 4287 w 4571"/>
              <a:gd name="connsiteY2" fmla="*/ 21622 h 21621"/>
              <a:gd name="connsiteX3" fmla="*/ 4572 w 4571"/>
              <a:gd name="connsiteY3" fmla="*/ 6096 h 21621"/>
              <a:gd name="connsiteX4" fmla="*/ 286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286" y="0"/>
                </a:moveTo>
                <a:lnTo>
                  <a:pt x="0" y="15526"/>
                </a:lnTo>
                <a:cubicBezTo>
                  <a:pt x="0" y="17717"/>
                  <a:pt x="1429" y="19907"/>
                  <a:pt x="4287" y="21622"/>
                </a:cubicBezTo>
                <a:lnTo>
                  <a:pt x="4572" y="6096"/>
                </a:lnTo>
                <a:cubicBezTo>
                  <a:pt x="1715" y="4382"/>
                  <a:pt x="286" y="2191"/>
                  <a:pt x="286" y="0"/>
                </a:cubicBezTo>
                <a:close/>
              </a:path>
            </a:pathLst>
          </a:custGeom>
          <a:solidFill>
            <a:srgbClr val="C6D5FA"/>
          </a:solidFill>
          <a:ln w="9525" cap="flat">
            <a:noFill/>
            <a:prstDash val="solid"/>
            <a:miter/>
          </a:ln>
        </p:spPr>
        <p:txBody>
          <a:bodyPr rtlCol="0" anchor="ctr"/>
          <a:lstStyle/>
          <a:p>
            <a:endParaRPr lang="ru-RU"/>
          </a:p>
        </p:txBody>
      </p:sp>
      <p:sp>
        <p:nvSpPr>
          <p:cNvPr id="2340" name="Полилиния: фигура 2339">
            <a:extLst>
              <a:ext uri="{FF2B5EF4-FFF2-40B4-BE49-F238E27FC236}">
                <a16:creationId xmlns:a16="http://schemas.microsoft.com/office/drawing/2014/main" id="{9F6BCB4D-CC47-00B5-0707-C2703828E807}"/>
              </a:ext>
            </a:extLst>
          </p:cNvPr>
          <p:cNvSpPr/>
          <p:nvPr/>
        </p:nvSpPr>
        <p:spPr>
          <a:xfrm>
            <a:off x="10697816" y="3664188"/>
            <a:ext cx="4571" cy="21621"/>
          </a:xfrm>
          <a:custGeom>
            <a:avLst/>
            <a:gdLst>
              <a:gd name="connsiteX0" fmla="*/ 0 w 4571"/>
              <a:gd name="connsiteY0" fmla="*/ 15526 h 21621"/>
              <a:gd name="connsiteX1" fmla="*/ 4287 w 4571"/>
              <a:gd name="connsiteY1" fmla="*/ 21622 h 21621"/>
              <a:gd name="connsiteX2" fmla="*/ 4572 w 4571"/>
              <a:gd name="connsiteY2" fmla="*/ 6096 h 21621"/>
              <a:gd name="connsiteX3" fmla="*/ 286 w 4571"/>
              <a:gd name="connsiteY3" fmla="*/ 0 h 21621"/>
              <a:gd name="connsiteX4" fmla="*/ 0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15526"/>
                </a:moveTo>
                <a:cubicBezTo>
                  <a:pt x="0" y="17717"/>
                  <a:pt x="1429" y="19907"/>
                  <a:pt x="4287" y="21622"/>
                </a:cubicBezTo>
                <a:lnTo>
                  <a:pt x="4572" y="6096"/>
                </a:lnTo>
                <a:cubicBezTo>
                  <a:pt x="1715" y="4382"/>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2341" name="Рисунок 25">
            <a:extLst>
              <a:ext uri="{FF2B5EF4-FFF2-40B4-BE49-F238E27FC236}">
                <a16:creationId xmlns:a16="http://schemas.microsoft.com/office/drawing/2014/main" id="{BEBD4D14-4F13-72D7-2725-699702230A24}"/>
              </a:ext>
            </a:extLst>
          </p:cNvPr>
          <p:cNvGrpSpPr/>
          <p:nvPr/>
        </p:nvGrpSpPr>
        <p:grpSpPr>
          <a:xfrm>
            <a:off x="10697816" y="3664188"/>
            <a:ext cx="4571" cy="21621"/>
            <a:chOff x="10697816" y="3664188"/>
            <a:chExt cx="4571" cy="21621"/>
          </a:xfrm>
        </p:grpSpPr>
        <p:sp>
          <p:nvSpPr>
            <p:cNvPr id="2342" name="Полилиния: фигура 2341">
              <a:extLst>
                <a:ext uri="{FF2B5EF4-FFF2-40B4-BE49-F238E27FC236}">
                  <a16:creationId xmlns:a16="http://schemas.microsoft.com/office/drawing/2014/main" id="{5130598C-5BD5-B6CB-2271-F56BD07BDEA5}"/>
                </a:ext>
              </a:extLst>
            </p:cNvPr>
            <p:cNvSpPr/>
            <p:nvPr/>
          </p:nvSpPr>
          <p:spPr>
            <a:xfrm>
              <a:off x="10697816" y="3664188"/>
              <a:ext cx="667" cy="17621"/>
            </a:xfrm>
            <a:custGeom>
              <a:avLst/>
              <a:gdLst>
                <a:gd name="connsiteX0" fmla="*/ 286 w 667"/>
                <a:gd name="connsiteY0" fmla="*/ 0 h 17621"/>
                <a:gd name="connsiteX1" fmla="*/ 0 w 667"/>
                <a:gd name="connsiteY1" fmla="*/ 15526 h 17621"/>
                <a:gd name="connsiteX2" fmla="*/ 477 w 667"/>
                <a:gd name="connsiteY2" fmla="*/ 17621 h 17621"/>
                <a:gd name="connsiteX3" fmla="*/ 667 w 667"/>
                <a:gd name="connsiteY3" fmla="*/ 2096 h 17621"/>
                <a:gd name="connsiteX4" fmla="*/ 286 w 667"/>
                <a:gd name="connsiteY4" fmla="*/ 0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621">
                  <a:moveTo>
                    <a:pt x="286" y="0"/>
                  </a:moveTo>
                  <a:lnTo>
                    <a:pt x="0" y="15526"/>
                  </a:lnTo>
                  <a:cubicBezTo>
                    <a:pt x="0" y="16193"/>
                    <a:pt x="191" y="16954"/>
                    <a:pt x="477" y="17621"/>
                  </a:cubicBezTo>
                  <a:lnTo>
                    <a:pt x="667" y="2096"/>
                  </a:lnTo>
                  <a:cubicBezTo>
                    <a:pt x="381" y="1429"/>
                    <a:pt x="286" y="667"/>
                    <a:pt x="286" y="0"/>
                  </a:cubicBezTo>
                  <a:close/>
                </a:path>
              </a:pathLst>
            </a:custGeom>
            <a:solidFill>
              <a:srgbClr val="C6D5FA"/>
            </a:solidFill>
            <a:ln w="9525" cap="flat">
              <a:noFill/>
              <a:prstDash val="solid"/>
              <a:miter/>
            </a:ln>
          </p:spPr>
          <p:txBody>
            <a:bodyPr rtlCol="0" anchor="ctr"/>
            <a:lstStyle/>
            <a:p>
              <a:endParaRPr lang="ru-RU"/>
            </a:p>
          </p:txBody>
        </p:sp>
        <p:sp>
          <p:nvSpPr>
            <p:cNvPr id="2343" name="Полилиния: фигура 2342">
              <a:extLst>
                <a:ext uri="{FF2B5EF4-FFF2-40B4-BE49-F238E27FC236}">
                  <a16:creationId xmlns:a16="http://schemas.microsoft.com/office/drawing/2014/main" id="{5379A1E3-82BF-DF7D-9591-521B757BCA32}"/>
                </a:ext>
              </a:extLst>
            </p:cNvPr>
            <p:cNvSpPr/>
            <p:nvPr/>
          </p:nvSpPr>
          <p:spPr>
            <a:xfrm>
              <a:off x="10697816" y="3664188"/>
              <a:ext cx="667" cy="17621"/>
            </a:xfrm>
            <a:custGeom>
              <a:avLst/>
              <a:gdLst>
                <a:gd name="connsiteX0" fmla="*/ 0 w 667"/>
                <a:gd name="connsiteY0" fmla="*/ 15526 h 17621"/>
                <a:gd name="connsiteX1" fmla="*/ 477 w 667"/>
                <a:gd name="connsiteY1" fmla="*/ 17621 h 17621"/>
                <a:gd name="connsiteX2" fmla="*/ 667 w 667"/>
                <a:gd name="connsiteY2" fmla="*/ 2096 h 17621"/>
                <a:gd name="connsiteX3" fmla="*/ 286 w 667"/>
                <a:gd name="connsiteY3" fmla="*/ 0 h 17621"/>
                <a:gd name="connsiteX4" fmla="*/ 0 w 667"/>
                <a:gd name="connsiteY4" fmla="*/ 15526 h 17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621">
                  <a:moveTo>
                    <a:pt x="0" y="15526"/>
                  </a:moveTo>
                  <a:cubicBezTo>
                    <a:pt x="0" y="16193"/>
                    <a:pt x="191" y="16954"/>
                    <a:pt x="477" y="17621"/>
                  </a:cubicBezTo>
                  <a:lnTo>
                    <a:pt x="667" y="2096"/>
                  </a:lnTo>
                  <a:cubicBezTo>
                    <a:pt x="381" y="1429"/>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344" name="Полилиния: фигура 2343">
              <a:extLst>
                <a:ext uri="{FF2B5EF4-FFF2-40B4-BE49-F238E27FC236}">
                  <a16:creationId xmlns:a16="http://schemas.microsoft.com/office/drawing/2014/main" id="{3396B170-18D6-19F7-1A80-FFCB59F0FB30}"/>
                </a:ext>
              </a:extLst>
            </p:cNvPr>
            <p:cNvSpPr/>
            <p:nvPr/>
          </p:nvSpPr>
          <p:spPr>
            <a:xfrm>
              <a:off x="10698293" y="3666283"/>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5 w 4095"/>
                <a:gd name="connsiteY3" fmla="*/ 4000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6954"/>
                    <a:pt x="1905" y="18383"/>
                    <a:pt x="3810" y="19526"/>
                  </a:cubicBezTo>
                  <a:lnTo>
                    <a:pt x="4095" y="4000"/>
                  </a:lnTo>
                  <a:cubicBezTo>
                    <a:pt x="2095" y="2858"/>
                    <a:pt x="857" y="1429"/>
                    <a:pt x="191" y="0"/>
                  </a:cubicBezTo>
                  <a:close/>
                </a:path>
              </a:pathLst>
            </a:custGeom>
            <a:solidFill>
              <a:srgbClr val="C6D5FA"/>
            </a:solidFill>
            <a:ln w="9525" cap="flat">
              <a:noFill/>
              <a:prstDash val="solid"/>
              <a:miter/>
            </a:ln>
          </p:spPr>
          <p:txBody>
            <a:bodyPr rtlCol="0" anchor="ctr"/>
            <a:lstStyle/>
            <a:p>
              <a:endParaRPr lang="ru-RU"/>
            </a:p>
          </p:txBody>
        </p:sp>
        <p:sp>
          <p:nvSpPr>
            <p:cNvPr id="2345" name="Полилиния: фигура 2344">
              <a:extLst>
                <a:ext uri="{FF2B5EF4-FFF2-40B4-BE49-F238E27FC236}">
                  <a16:creationId xmlns:a16="http://schemas.microsoft.com/office/drawing/2014/main" id="{190A2103-598B-1BAC-4750-32E619E73548}"/>
                </a:ext>
              </a:extLst>
            </p:cNvPr>
            <p:cNvSpPr/>
            <p:nvPr/>
          </p:nvSpPr>
          <p:spPr>
            <a:xfrm>
              <a:off x="10698293" y="3666283"/>
              <a:ext cx="4095" cy="19526"/>
            </a:xfrm>
            <a:custGeom>
              <a:avLst/>
              <a:gdLst>
                <a:gd name="connsiteX0" fmla="*/ 0 w 4095"/>
                <a:gd name="connsiteY0" fmla="*/ 15526 h 19526"/>
                <a:gd name="connsiteX1" fmla="*/ 3810 w 4095"/>
                <a:gd name="connsiteY1" fmla="*/ 19526 h 19526"/>
                <a:gd name="connsiteX2" fmla="*/ 4095 w 4095"/>
                <a:gd name="connsiteY2" fmla="*/ 4000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6954"/>
                    <a:pt x="1905" y="18383"/>
                    <a:pt x="3810" y="19526"/>
                  </a:cubicBezTo>
                  <a:lnTo>
                    <a:pt x="4095" y="4000"/>
                  </a:lnTo>
                  <a:cubicBezTo>
                    <a:pt x="2095" y="2858"/>
                    <a:pt x="857" y="1429"/>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2346" name="Полилиния: фигура 2345">
            <a:extLst>
              <a:ext uri="{FF2B5EF4-FFF2-40B4-BE49-F238E27FC236}">
                <a16:creationId xmlns:a16="http://schemas.microsoft.com/office/drawing/2014/main" id="{BBE00F8D-F109-9B5D-B219-FC2ADD502773}"/>
              </a:ext>
            </a:extLst>
          </p:cNvPr>
          <p:cNvSpPr/>
          <p:nvPr/>
        </p:nvSpPr>
        <p:spPr>
          <a:xfrm>
            <a:off x="11032429" y="3664093"/>
            <a:ext cx="4571" cy="21716"/>
          </a:xfrm>
          <a:custGeom>
            <a:avLst/>
            <a:gdLst>
              <a:gd name="connsiteX0" fmla="*/ 4287 w 4571"/>
              <a:gd name="connsiteY0" fmla="*/ 15526 h 21716"/>
              <a:gd name="connsiteX1" fmla="*/ 4572 w 4571"/>
              <a:gd name="connsiteY1" fmla="*/ 0 h 21716"/>
              <a:gd name="connsiteX2" fmla="*/ 191 w 4571"/>
              <a:gd name="connsiteY2" fmla="*/ 6191 h 21716"/>
              <a:gd name="connsiteX3" fmla="*/ 0 w 4571"/>
              <a:gd name="connsiteY3" fmla="*/ 21717 h 21716"/>
              <a:gd name="connsiteX4" fmla="*/ 4287 w 4571"/>
              <a:gd name="connsiteY4" fmla="*/ 15526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287" y="15526"/>
                </a:moveTo>
                <a:lnTo>
                  <a:pt x="4572" y="0"/>
                </a:lnTo>
                <a:cubicBezTo>
                  <a:pt x="4572" y="2286"/>
                  <a:pt x="3049" y="4477"/>
                  <a:pt x="191" y="6191"/>
                </a:cubicBezTo>
                <a:lnTo>
                  <a:pt x="0" y="21717"/>
                </a:lnTo>
                <a:cubicBezTo>
                  <a:pt x="2858" y="20003"/>
                  <a:pt x="4287" y="17812"/>
                  <a:pt x="4287" y="15526"/>
                </a:cubicBezTo>
                <a:close/>
              </a:path>
            </a:pathLst>
          </a:custGeom>
          <a:solidFill>
            <a:srgbClr val="DAE8FD"/>
          </a:solidFill>
          <a:ln w="9525" cap="flat">
            <a:noFill/>
            <a:prstDash val="solid"/>
            <a:miter/>
          </a:ln>
        </p:spPr>
        <p:txBody>
          <a:bodyPr rtlCol="0" anchor="ctr"/>
          <a:lstStyle/>
          <a:p>
            <a:endParaRPr lang="ru-RU"/>
          </a:p>
        </p:txBody>
      </p:sp>
      <p:sp>
        <p:nvSpPr>
          <p:cNvPr id="2347" name="Полилиния: фигура 2346">
            <a:extLst>
              <a:ext uri="{FF2B5EF4-FFF2-40B4-BE49-F238E27FC236}">
                <a16:creationId xmlns:a16="http://schemas.microsoft.com/office/drawing/2014/main" id="{AE4CE1C6-3D47-D5B4-C332-0F60E5FD5A7D}"/>
              </a:ext>
            </a:extLst>
          </p:cNvPr>
          <p:cNvSpPr/>
          <p:nvPr/>
        </p:nvSpPr>
        <p:spPr>
          <a:xfrm>
            <a:off x="11032429" y="3664093"/>
            <a:ext cx="4571" cy="21716"/>
          </a:xfrm>
          <a:custGeom>
            <a:avLst/>
            <a:gdLst>
              <a:gd name="connsiteX0" fmla="*/ 4572 w 4571"/>
              <a:gd name="connsiteY0" fmla="*/ 0 h 21716"/>
              <a:gd name="connsiteX1" fmla="*/ 191 w 4571"/>
              <a:gd name="connsiteY1" fmla="*/ 6191 h 21716"/>
              <a:gd name="connsiteX2" fmla="*/ 0 w 4571"/>
              <a:gd name="connsiteY2" fmla="*/ 21717 h 21716"/>
              <a:gd name="connsiteX3" fmla="*/ 4287 w 4571"/>
              <a:gd name="connsiteY3" fmla="*/ 15526 h 21716"/>
              <a:gd name="connsiteX4" fmla="*/ 4572 w 4571"/>
              <a:gd name="connsiteY4" fmla="*/ 0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4572" y="0"/>
                </a:moveTo>
                <a:cubicBezTo>
                  <a:pt x="4572" y="2286"/>
                  <a:pt x="3049" y="4477"/>
                  <a:pt x="191" y="6191"/>
                </a:cubicBezTo>
                <a:lnTo>
                  <a:pt x="0" y="21717"/>
                </a:lnTo>
                <a:cubicBezTo>
                  <a:pt x="2858" y="20003"/>
                  <a:pt x="4287" y="17812"/>
                  <a:pt x="4287"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2348" name="Рисунок 25">
            <a:extLst>
              <a:ext uri="{FF2B5EF4-FFF2-40B4-BE49-F238E27FC236}">
                <a16:creationId xmlns:a16="http://schemas.microsoft.com/office/drawing/2014/main" id="{ED8AADBA-C367-1C5C-EAE9-7816C1B774A5}"/>
              </a:ext>
            </a:extLst>
          </p:cNvPr>
          <p:cNvGrpSpPr/>
          <p:nvPr/>
        </p:nvGrpSpPr>
        <p:grpSpPr>
          <a:xfrm>
            <a:off x="11032429" y="3664093"/>
            <a:ext cx="4571" cy="21716"/>
            <a:chOff x="11032429" y="3664093"/>
            <a:chExt cx="4571" cy="21716"/>
          </a:xfrm>
        </p:grpSpPr>
        <p:sp>
          <p:nvSpPr>
            <p:cNvPr id="2349" name="Полилиния: фигура 2348">
              <a:extLst>
                <a:ext uri="{FF2B5EF4-FFF2-40B4-BE49-F238E27FC236}">
                  <a16:creationId xmlns:a16="http://schemas.microsoft.com/office/drawing/2014/main" id="{043C7342-6B58-2C7B-748F-1EE02E8622F4}"/>
                </a:ext>
              </a:extLst>
            </p:cNvPr>
            <p:cNvSpPr/>
            <p:nvPr/>
          </p:nvSpPr>
          <p:spPr>
            <a:xfrm>
              <a:off x="11032429" y="3664093"/>
              <a:ext cx="4571" cy="21716"/>
            </a:xfrm>
            <a:custGeom>
              <a:avLst/>
              <a:gdLst>
                <a:gd name="connsiteX0" fmla="*/ 191 w 4571"/>
                <a:gd name="connsiteY0" fmla="*/ 6191 h 21716"/>
                <a:gd name="connsiteX1" fmla="*/ 0 w 4571"/>
                <a:gd name="connsiteY1" fmla="*/ 21717 h 21716"/>
                <a:gd name="connsiteX2" fmla="*/ 4287 w 4571"/>
                <a:gd name="connsiteY2" fmla="*/ 15526 h 21716"/>
                <a:gd name="connsiteX3" fmla="*/ 4572 w 4571"/>
                <a:gd name="connsiteY3" fmla="*/ 0 h 21716"/>
                <a:gd name="connsiteX4" fmla="*/ 191 w 4571"/>
                <a:gd name="connsiteY4" fmla="*/ 6191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191" y="6191"/>
                  </a:moveTo>
                  <a:lnTo>
                    <a:pt x="0" y="21717"/>
                  </a:lnTo>
                  <a:cubicBezTo>
                    <a:pt x="2858" y="20003"/>
                    <a:pt x="4287" y="17812"/>
                    <a:pt x="4287" y="15526"/>
                  </a:cubicBezTo>
                  <a:lnTo>
                    <a:pt x="4572" y="0"/>
                  </a:lnTo>
                  <a:cubicBezTo>
                    <a:pt x="4572" y="2286"/>
                    <a:pt x="3049" y="4477"/>
                    <a:pt x="191" y="6191"/>
                  </a:cubicBezTo>
                  <a:close/>
                </a:path>
              </a:pathLst>
            </a:custGeom>
            <a:solidFill>
              <a:srgbClr val="DAE8FD"/>
            </a:solidFill>
            <a:ln w="9525" cap="flat">
              <a:noFill/>
              <a:prstDash val="solid"/>
              <a:miter/>
            </a:ln>
          </p:spPr>
          <p:txBody>
            <a:bodyPr rtlCol="0" anchor="ctr"/>
            <a:lstStyle/>
            <a:p>
              <a:endParaRPr lang="ru-RU"/>
            </a:p>
          </p:txBody>
        </p:sp>
        <p:sp>
          <p:nvSpPr>
            <p:cNvPr id="2350" name="Полилиния: фигура 2349">
              <a:extLst>
                <a:ext uri="{FF2B5EF4-FFF2-40B4-BE49-F238E27FC236}">
                  <a16:creationId xmlns:a16="http://schemas.microsoft.com/office/drawing/2014/main" id="{0B96EE32-C761-5CFD-0DDB-21C5A49EE0FD}"/>
                </a:ext>
              </a:extLst>
            </p:cNvPr>
            <p:cNvSpPr/>
            <p:nvPr/>
          </p:nvSpPr>
          <p:spPr>
            <a:xfrm>
              <a:off x="11032429" y="3664093"/>
              <a:ext cx="4571" cy="21716"/>
            </a:xfrm>
            <a:custGeom>
              <a:avLst/>
              <a:gdLst>
                <a:gd name="connsiteX0" fmla="*/ 0 w 4571"/>
                <a:gd name="connsiteY0" fmla="*/ 21717 h 21716"/>
                <a:gd name="connsiteX1" fmla="*/ 4287 w 4571"/>
                <a:gd name="connsiteY1" fmla="*/ 15526 h 21716"/>
                <a:gd name="connsiteX2" fmla="*/ 4572 w 4571"/>
                <a:gd name="connsiteY2" fmla="*/ 0 h 21716"/>
                <a:gd name="connsiteX3" fmla="*/ 191 w 4571"/>
                <a:gd name="connsiteY3" fmla="*/ 6191 h 21716"/>
                <a:gd name="connsiteX4" fmla="*/ 0 w 4571"/>
                <a:gd name="connsiteY4" fmla="*/ 21717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716">
                  <a:moveTo>
                    <a:pt x="0" y="21717"/>
                  </a:moveTo>
                  <a:cubicBezTo>
                    <a:pt x="2858" y="20003"/>
                    <a:pt x="4287" y="17812"/>
                    <a:pt x="4287" y="15526"/>
                  </a:cubicBezTo>
                  <a:lnTo>
                    <a:pt x="4572" y="0"/>
                  </a:lnTo>
                  <a:cubicBezTo>
                    <a:pt x="4572" y="2286"/>
                    <a:pt x="3049" y="4477"/>
                    <a:pt x="191" y="6191"/>
                  </a:cubicBezTo>
                  <a:lnTo>
                    <a:pt x="0" y="21717"/>
                  </a:lnTo>
                  <a:close/>
                </a:path>
              </a:pathLst>
            </a:custGeom>
            <a:noFill/>
            <a:ln w="1270" cap="flat">
              <a:solidFill>
                <a:srgbClr val="000000">
                  <a:alpha val="0"/>
                </a:srgbClr>
              </a:solidFill>
              <a:prstDash val="solid"/>
              <a:miter/>
            </a:ln>
          </p:spPr>
          <p:txBody>
            <a:bodyPr rtlCol="0" anchor="ctr"/>
            <a:lstStyle/>
            <a:p>
              <a:endParaRPr lang="ru-RU"/>
            </a:p>
          </p:txBody>
        </p:sp>
      </p:grpSp>
      <p:sp>
        <p:nvSpPr>
          <p:cNvPr id="2351" name="Полилиния: фигура 2350">
            <a:extLst>
              <a:ext uri="{FF2B5EF4-FFF2-40B4-BE49-F238E27FC236}">
                <a16:creationId xmlns:a16="http://schemas.microsoft.com/office/drawing/2014/main" id="{37BE35BA-3D5A-0A61-494C-146B5A3091B4}"/>
              </a:ext>
            </a:extLst>
          </p:cNvPr>
          <p:cNvSpPr/>
          <p:nvPr/>
        </p:nvSpPr>
        <p:spPr>
          <a:xfrm>
            <a:off x="10702103" y="3670284"/>
            <a:ext cx="154399" cy="105632"/>
          </a:xfrm>
          <a:custGeom>
            <a:avLst/>
            <a:gdLst>
              <a:gd name="connsiteX0" fmla="*/ 285 w 154399"/>
              <a:gd name="connsiteY0" fmla="*/ 0 h 105632"/>
              <a:gd name="connsiteX1" fmla="*/ 0 w 154399"/>
              <a:gd name="connsiteY1" fmla="*/ 15526 h 105632"/>
              <a:gd name="connsiteX2" fmla="*/ 154209 w 154399"/>
              <a:gd name="connsiteY2" fmla="*/ 105632 h 105632"/>
              <a:gd name="connsiteX3" fmla="*/ 154400 w 154399"/>
              <a:gd name="connsiteY3" fmla="*/ 90107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09" y="105632"/>
                </a:lnTo>
                <a:lnTo>
                  <a:pt x="154400" y="90107"/>
                </a:lnTo>
                <a:lnTo>
                  <a:pt x="285" y="0"/>
                </a:lnTo>
                <a:close/>
              </a:path>
            </a:pathLst>
          </a:custGeom>
          <a:solidFill>
            <a:srgbClr val="C6D5FA"/>
          </a:solidFill>
          <a:ln w="9525" cap="flat">
            <a:noFill/>
            <a:prstDash val="solid"/>
            <a:miter/>
          </a:ln>
        </p:spPr>
        <p:txBody>
          <a:bodyPr rtlCol="0" anchor="ctr"/>
          <a:lstStyle/>
          <a:p>
            <a:endParaRPr lang="ru-RU"/>
          </a:p>
        </p:txBody>
      </p:sp>
      <p:sp>
        <p:nvSpPr>
          <p:cNvPr id="2352" name="Полилиния: фигура 2351">
            <a:extLst>
              <a:ext uri="{FF2B5EF4-FFF2-40B4-BE49-F238E27FC236}">
                <a16:creationId xmlns:a16="http://schemas.microsoft.com/office/drawing/2014/main" id="{78180A99-3BAC-1DF8-1107-A21F2A4A6229}"/>
              </a:ext>
            </a:extLst>
          </p:cNvPr>
          <p:cNvSpPr/>
          <p:nvPr/>
        </p:nvSpPr>
        <p:spPr>
          <a:xfrm>
            <a:off x="10702103" y="3670284"/>
            <a:ext cx="154399" cy="105632"/>
          </a:xfrm>
          <a:custGeom>
            <a:avLst/>
            <a:gdLst>
              <a:gd name="connsiteX0" fmla="*/ 0 w 154399"/>
              <a:gd name="connsiteY0" fmla="*/ 15526 h 105632"/>
              <a:gd name="connsiteX1" fmla="*/ 154209 w 154399"/>
              <a:gd name="connsiteY1" fmla="*/ 105632 h 105632"/>
              <a:gd name="connsiteX2" fmla="*/ 154400 w 154399"/>
              <a:gd name="connsiteY2" fmla="*/ 90107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09" y="105632"/>
                </a:lnTo>
                <a:lnTo>
                  <a:pt x="154400" y="90107"/>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353" name="Полилиния: фигура 2352">
            <a:extLst>
              <a:ext uri="{FF2B5EF4-FFF2-40B4-BE49-F238E27FC236}">
                <a16:creationId xmlns:a16="http://schemas.microsoft.com/office/drawing/2014/main" id="{12B4DD70-EE4D-1D22-7E20-F6CB483E93EE}"/>
              </a:ext>
            </a:extLst>
          </p:cNvPr>
          <p:cNvSpPr/>
          <p:nvPr/>
        </p:nvSpPr>
        <p:spPr>
          <a:xfrm>
            <a:off x="10877172" y="3670284"/>
            <a:ext cx="155447" cy="105632"/>
          </a:xfrm>
          <a:custGeom>
            <a:avLst/>
            <a:gdLst>
              <a:gd name="connsiteX0" fmla="*/ 285 w 155447"/>
              <a:gd name="connsiteY0" fmla="*/ 90107 h 105632"/>
              <a:gd name="connsiteX1" fmla="*/ 0 w 155447"/>
              <a:gd name="connsiteY1" fmla="*/ 105632 h 105632"/>
              <a:gd name="connsiteX2" fmla="*/ 155257 w 155447"/>
              <a:gd name="connsiteY2" fmla="*/ 15526 h 105632"/>
              <a:gd name="connsiteX3" fmla="*/ 155447 w 155447"/>
              <a:gd name="connsiteY3" fmla="*/ 0 h 105632"/>
              <a:gd name="connsiteX4" fmla="*/ 285 w 155447"/>
              <a:gd name="connsiteY4" fmla="*/ 90107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285" y="90107"/>
                </a:moveTo>
                <a:lnTo>
                  <a:pt x="0" y="105632"/>
                </a:lnTo>
                <a:lnTo>
                  <a:pt x="155257" y="15526"/>
                </a:lnTo>
                <a:lnTo>
                  <a:pt x="155447" y="0"/>
                </a:lnTo>
                <a:lnTo>
                  <a:pt x="285" y="90107"/>
                </a:lnTo>
                <a:close/>
              </a:path>
            </a:pathLst>
          </a:custGeom>
          <a:solidFill>
            <a:srgbClr val="DAE8FD"/>
          </a:solidFill>
          <a:ln w="9525" cap="flat">
            <a:noFill/>
            <a:prstDash val="solid"/>
            <a:miter/>
          </a:ln>
        </p:spPr>
        <p:txBody>
          <a:bodyPr rtlCol="0" anchor="ctr"/>
          <a:lstStyle/>
          <a:p>
            <a:endParaRPr lang="ru-RU"/>
          </a:p>
        </p:txBody>
      </p:sp>
      <p:sp>
        <p:nvSpPr>
          <p:cNvPr id="2354" name="Полилиния: фигура 2353">
            <a:extLst>
              <a:ext uri="{FF2B5EF4-FFF2-40B4-BE49-F238E27FC236}">
                <a16:creationId xmlns:a16="http://schemas.microsoft.com/office/drawing/2014/main" id="{2302A0DC-1216-1A01-F2B6-9F7EBBFD2A82}"/>
              </a:ext>
            </a:extLst>
          </p:cNvPr>
          <p:cNvSpPr/>
          <p:nvPr/>
        </p:nvSpPr>
        <p:spPr>
          <a:xfrm>
            <a:off x="10877172" y="3670284"/>
            <a:ext cx="155447" cy="105632"/>
          </a:xfrm>
          <a:custGeom>
            <a:avLst/>
            <a:gdLst>
              <a:gd name="connsiteX0" fmla="*/ 0 w 155447"/>
              <a:gd name="connsiteY0" fmla="*/ 105632 h 105632"/>
              <a:gd name="connsiteX1" fmla="*/ 155257 w 155447"/>
              <a:gd name="connsiteY1" fmla="*/ 15526 h 105632"/>
              <a:gd name="connsiteX2" fmla="*/ 155447 w 155447"/>
              <a:gd name="connsiteY2" fmla="*/ 0 h 105632"/>
              <a:gd name="connsiteX3" fmla="*/ 285 w 155447"/>
              <a:gd name="connsiteY3" fmla="*/ 90107 h 105632"/>
              <a:gd name="connsiteX4" fmla="*/ 0 w 155447"/>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0" y="105632"/>
                </a:moveTo>
                <a:lnTo>
                  <a:pt x="155257" y="15526"/>
                </a:lnTo>
                <a:lnTo>
                  <a:pt x="155447" y="0"/>
                </a:lnTo>
                <a:lnTo>
                  <a:pt x="285" y="90107"/>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2355" name="Рисунок 25">
            <a:extLst>
              <a:ext uri="{FF2B5EF4-FFF2-40B4-BE49-F238E27FC236}">
                <a16:creationId xmlns:a16="http://schemas.microsoft.com/office/drawing/2014/main" id="{7EDF5152-8605-6C9A-EFBB-AC1178E48085}"/>
              </a:ext>
            </a:extLst>
          </p:cNvPr>
          <p:cNvGrpSpPr/>
          <p:nvPr/>
        </p:nvGrpSpPr>
        <p:grpSpPr>
          <a:xfrm>
            <a:off x="10856312" y="3760390"/>
            <a:ext cx="21145" cy="18097"/>
            <a:chOff x="10856312" y="3760390"/>
            <a:chExt cx="21145" cy="18097"/>
          </a:xfrm>
        </p:grpSpPr>
        <p:sp>
          <p:nvSpPr>
            <p:cNvPr id="2356" name="Полилиния: фигура 2355">
              <a:extLst>
                <a:ext uri="{FF2B5EF4-FFF2-40B4-BE49-F238E27FC236}">
                  <a16:creationId xmlns:a16="http://schemas.microsoft.com/office/drawing/2014/main" id="{93A774CF-C0ED-E85C-971F-5A18B2BF59CB}"/>
                </a:ext>
              </a:extLst>
            </p:cNvPr>
            <p:cNvSpPr/>
            <p:nvPr/>
          </p:nvSpPr>
          <p:spPr>
            <a:xfrm>
              <a:off x="10856312" y="3760390"/>
              <a:ext cx="10953" cy="18097"/>
            </a:xfrm>
            <a:custGeom>
              <a:avLst/>
              <a:gdLst>
                <a:gd name="connsiteX0" fmla="*/ 191 w 10953"/>
                <a:gd name="connsiteY0" fmla="*/ 0 h 18097"/>
                <a:gd name="connsiteX1" fmla="*/ 0 w 10953"/>
                <a:gd name="connsiteY1" fmla="*/ 15526 h 18097"/>
                <a:gd name="connsiteX2" fmla="*/ 10668 w 10953"/>
                <a:gd name="connsiteY2" fmla="*/ 18097 h 18097"/>
                <a:gd name="connsiteX3" fmla="*/ 10954 w 10953"/>
                <a:gd name="connsiteY3" fmla="*/ 2572 h 18097"/>
                <a:gd name="connsiteX4" fmla="*/ 191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1" y="0"/>
                  </a:moveTo>
                  <a:lnTo>
                    <a:pt x="0" y="15526"/>
                  </a:lnTo>
                  <a:cubicBezTo>
                    <a:pt x="2953" y="17240"/>
                    <a:pt x="6858" y="18097"/>
                    <a:pt x="10668" y="18097"/>
                  </a:cubicBezTo>
                  <a:lnTo>
                    <a:pt x="10954" y="2572"/>
                  </a:lnTo>
                  <a:cubicBezTo>
                    <a:pt x="7048" y="2572"/>
                    <a:pt x="3047" y="1714"/>
                    <a:pt x="191" y="0"/>
                  </a:cubicBezTo>
                  <a:close/>
                </a:path>
              </a:pathLst>
            </a:custGeom>
            <a:solidFill>
              <a:srgbClr val="CDDCFB"/>
            </a:solidFill>
            <a:ln w="9525" cap="flat">
              <a:noFill/>
              <a:prstDash val="solid"/>
              <a:miter/>
            </a:ln>
          </p:spPr>
          <p:txBody>
            <a:bodyPr rtlCol="0" anchor="ctr"/>
            <a:lstStyle/>
            <a:p>
              <a:endParaRPr lang="ru-RU"/>
            </a:p>
          </p:txBody>
        </p:sp>
        <p:sp>
          <p:nvSpPr>
            <p:cNvPr id="2357" name="Полилиния: фигура 2356">
              <a:extLst>
                <a:ext uri="{FF2B5EF4-FFF2-40B4-BE49-F238E27FC236}">
                  <a16:creationId xmlns:a16="http://schemas.microsoft.com/office/drawing/2014/main" id="{3650F4C9-9DDC-ABD3-8712-A0D329C1DD26}"/>
                </a:ext>
              </a:extLst>
            </p:cNvPr>
            <p:cNvSpPr/>
            <p:nvPr/>
          </p:nvSpPr>
          <p:spPr>
            <a:xfrm>
              <a:off x="10856312" y="3760390"/>
              <a:ext cx="10953" cy="18097"/>
            </a:xfrm>
            <a:custGeom>
              <a:avLst/>
              <a:gdLst>
                <a:gd name="connsiteX0" fmla="*/ 0 w 10953"/>
                <a:gd name="connsiteY0" fmla="*/ 15526 h 18097"/>
                <a:gd name="connsiteX1" fmla="*/ 10668 w 10953"/>
                <a:gd name="connsiteY1" fmla="*/ 18097 h 18097"/>
                <a:gd name="connsiteX2" fmla="*/ 10954 w 10953"/>
                <a:gd name="connsiteY2" fmla="*/ 2572 h 18097"/>
                <a:gd name="connsiteX3" fmla="*/ 191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240"/>
                    <a:pt x="6858" y="18097"/>
                    <a:pt x="10668" y="18097"/>
                  </a:cubicBezTo>
                  <a:lnTo>
                    <a:pt x="10954" y="2572"/>
                  </a:lnTo>
                  <a:cubicBezTo>
                    <a:pt x="7048" y="2572"/>
                    <a:pt x="3047" y="171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358" name="Полилиния: фигура 2357">
              <a:extLst>
                <a:ext uri="{FF2B5EF4-FFF2-40B4-BE49-F238E27FC236}">
                  <a16:creationId xmlns:a16="http://schemas.microsoft.com/office/drawing/2014/main" id="{9D51A970-6AED-8B17-46D9-249AA8CBFF62}"/>
                </a:ext>
              </a:extLst>
            </p:cNvPr>
            <p:cNvSpPr/>
            <p:nvPr/>
          </p:nvSpPr>
          <p:spPr>
            <a:xfrm>
              <a:off x="10866980" y="3760390"/>
              <a:ext cx="10477" cy="18097"/>
            </a:xfrm>
            <a:custGeom>
              <a:avLst/>
              <a:gdLst>
                <a:gd name="connsiteX0" fmla="*/ 286 w 10477"/>
                <a:gd name="connsiteY0" fmla="*/ 2572 h 18097"/>
                <a:gd name="connsiteX1" fmla="*/ 0 w 10477"/>
                <a:gd name="connsiteY1" fmla="*/ 18097 h 18097"/>
                <a:gd name="connsiteX2" fmla="*/ 10192 w 10477"/>
                <a:gd name="connsiteY2" fmla="*/ 15526 h 18097"/>
                <a:gd name="connsiteX3" fmla="*/ 10477 w 10477"/>
                <a:gd name="connsiteY3" fmla="*/ 0 h 18097"/>
                <a:gd name="connsiteX4" fmla="*/ 286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6" y="2572"/>
                  </a:moveTo>
                  <a:lnTo>
                    <a:pt x="0" y="18097"/>
                  </a:lnTo>
                  <a:cubicBezTo>
                    <a:pt x="3715" y="18002"/>
                    <a:pt x="7430" y="17145"/>
                    <a:pt x="10192" y="15526"/>
                  </a:cubicBezTo>
                  <a:lnTo>
                    <a:pt x="10477" y="0"/>
                  </a:lnTo>
                  <a:cubicBezTo>
                    <a:pt x="7620" y="1619"/>
                    <a:pt x="4001" y="2476"/>
                    <a:pt x="286" y="2572"/>
                  </a:cubicBezTo>
                  <a:close/>
                </a:path>
              </a:pathLst>
            </a:custGeom>
            <a:solidFill>
              <a:srgbClr val="D4E2FC"/>
            </a:solidFill>
            <a:ln w="9525" cap="flat">
              <a:noFill/>
              <a:prstDash val="solid"/>
              <a:miter/>
            </a:ln>
          </p:spPr>
          <p:txBody>
            <a:bodyPr rtlCol="0" anchor="ctr"/>
            <a:lstStyle/>
            <a:p>
              <a:endParaRPr lang="ru-RU"/>
            </a:p>
          </p:txBody>
        </p:sp>
        <p:sp>
          <p:nvSpPr>
            <p:cNvPr id="2359" name="Полилиния: фигура 2358">
              <a:extLst>
                <a:ext uri="{FF2B5EF4-FFF2-40B4-BE49-F238E27FC236}">
                  <a16:creationId xmlns:a16="http://schemas.microsoft.com/office/drawing/2014/main" id="{1286692D-1946-CFE5-0529-EC279D0A76D2}"/>
                </a:ext>
              </a:extLst>
            </p:cNvPr>
            <p:cNvSpPr/>
            <p:nvPr/>
          </p:nvSpPr>
          <p:spPr>
            <a:xfrm>
              <a:off x="10866980" y="3760390"/>
              <a:ext cx="10477" cy="18097"/>
            </a:xfrm>
            <a:custGeom>
              <a:avLst/>
              <a:gdLst>
                <a:gd name="connsiteX0" fmla="*/ 0 w 10477"/>
                <a:gd name="connsiteY0" fmla="*/ 18097 h 18097"/>
                <a:gd name="connsiteX1" fmla="*/ 10192 w 10477"/>
                <a:gd name="connsiteY1" fmla="*/ 15526 h 18097"/>
                <a:gd name="connsiteX2" fmla="*/ 10477 w 10477"/>
                <a:gd name="connsiteY2" fmla="*/ 0 h 18097"/>
                <a:gd name="connsiteX3" fmla="*/ 286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02"/>
                    <a:pt x="7430" y="17145"/>
                    <a:pt x="10192" y="15526"/>
                  </a:cubicBezTo>
                  <a:lnTo>
                    <a:pt x="10477" y="0"/>
                  </a:lnTo>
                  <a:cubicBezTo>
                    <a:pt x="7620" y="1619"/>
                    <a:pt x="4001" y="2476"/>
                    <a:pt x="286"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2360" name="Полилиния: фигура 2359">
            <a:extLst>
              <a:ext uri="{FF2B5EF4-FFF2-40B4-BE49-F238E27FC236}">
                <a16:creationId xmlns:a16="http://schemas.microsoft.com/office/drawing/2014/main" id="{6C913806-400F-9497-EBE1-C77BD7701D88}"/>
              </a:ext>
            </a:extLst>
          </p:cNvPr>
          <p:cNvSpPr/>
          <p:nvPr/>
        </p:nvSpPr>
        <p:spPr>
          <a:xfrm>
            <a:off x="10698077" y="3565414"/>
            <a:ext cx="338911" cy="197477"/>
          </a:xfrm>
          <a:custGeom>
            <a:avLst/>
            <a:gdLst>
              <a:gd name="connsiteX0" fmla="*/ 4406 w 338911"/>
              <a:gd name="connsiteY0" fmla="*/ 92678 h 197477"/>
              <a:gd name="connsiteX1" fmla="*/ 4310 w 338911"/>
              <a:gd name="connsiteY1" fmla="*/ 104870 h 197477"/>
              <a:gd name="connsiteX2" fmla="*/ 158425 w 338911"/>
              <a:gd name="connsiteY2" fmla="*/ 194977 h 197477"/>
              <a:gd name="connsiteX3" fmla="*/ 179380 w 338911"/>
              <a:gd name="connsiteY3" fmla="*/ 194977 h 197477"/>
              <a:gd name="connsiteX4" fmla="*/ 334542 w 338911"/>
              <a:gd name="connsiteY4" fmla="*/ 104870 h 197477"/>
              <a:gd name="connsiteX5" fmla="*/ 334638 w 338911"/>
              <a:gd name="connsiteY5" fmla="*/ 92678 h 197477"/>
              <a:gd name="connsiteX6" fmla="*/ 180523 w 338911"/>
              <a:gd name="connsiteY6" fmla="*/ 2572 h 197477"/>
              <a:gd name="connsiteX7" fmla="*/ 159473 w 338911"/>
              <a:gd name="connsiteY7" fmla="*/ 2572 h 197477"/>
              <a:gd name="connsiteX8" fmla="*/ 4406 w 338911"/>
              <a:gd name="connsiteY8" fmla="*/ 92678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406" y="92678"/>
                </a:moveTo>
                <a:cubicBezTo>
                  <a:pt x="-1405" y="96012"/>
                  <a:pt x="-1500" y="101441"/>
                  <a:pt x="4310" y="104870"/>
                </a:cubicBezTo>
                <a:lnTo>
                  <a:pt x="158425" y="194977"/>
                </a:lnTo>
                <a:cubicBezTo>
                  <a:pt x="164235" y="198311"/>
                  <a:pt x="173570" y="198311"/>
                  <a:pt x="179380" y="194977"/>
                </a:cubicBezTo>
                <a:lnTo>
                  <a:pt x="334542" y="104870"/>
                </a:lnTo>
                <a:cubicBezTo>
                  <a:pt x="340352" y="101537"/>
                  <a:pt x="340352" y="96012"/>
                  <a:pt x="334638" y="92678"/>
                </a:cubicBezTo>
                <a:lnTo>
                  <a:pt x="180523" y="2572"/>
                </a:lnTo>
                <a:cubicBezTo>
                  <a:pt x="174713" y="-857"/>
                  <a:pt x="165283" y="-857"/>
                  <a:pt x="159473" y="2572"/>
                </a:cubicBezTo>
                <a:lnTo>
                  <a:pt x="4406" y="92678"/>
                </a:lnTo>
                <a:close/>
              </a:path>
            </a:pathLst>
          </a:custGeom>
          <a:solidFill>
            <a:srgbClr val="EFF6FE"/>
          </a:solidFill>
          <a:ln w="9525" cap="flat">
            <a:noFill/>
            <a:prstDash val="solid"/>
            <a:miter/>
          </a:ln>
        </p:spPr>
        <p:txBody>
          <a:bodyPr rtlCol="0" anchor="ctr"/>
          <a:lstStyle/>
          <a:p>
            <a:endParaRPr lang="ru-RU"/>
          </a:p>
        </p:txBody>
      </p:sp>
      <p:sp>
        <p:nvSpPr>
          <p:cNvPr id="2361" name="Полилиния: фигура 2360">
            <a:extLst>
              <a:ext uri="{FF2B5EF4-FFF2-40B4-BE49-F238E27FC236}">
                <a16:creationId xmlns:a16="http://schemas.microsoft.com/office/drawing/2014/main" id="{BDF335D5-DD84-E55F-25A6-18F571310D89}"/>
              </a:ext>
            </a:extLst>
          </p:cNvPr>
          <p:cNvSpPr/>
          <p:nvPr/>
        </p:nvSpPr>
        <p:spPr>
          <a:xfrm>
            <a:off x="10698077" y="3565414"/>
            <a:ext cx="338911" cy="197477"/>
          </a:xfrm>
          <a:custGeom>
            <a:avLst/>
            <a:gdLst>
              <a:gd name="connsiteX0" fmla="*/ 4310 w 338911"/>
              <a:gd name="connsiteY0" fmla="*/ 104870 h 197477"/>
              <a:gd name="connsiteX1" fmla="*/ 158425 w 338911"/>
              <a:gd name="connsiteY1" fmla="*/ 194977 h 197477"/>
              <a:gd name="connsiteX2" fmla="*/ 179380 w 338911"/>
              <a:gd name="connsiteY2" fmla="*/ 194977 h 197477"/>
              <a:gd name="connsiteX3" fmla="*/ 334542 w 338911"/>
              <a:gd name="connsiteY3" fmla="*/ 104870 h 197477"/>
              <a:gd name="connsiteX4" fmla="*/ 334638 w 338911"/>
              <a:gd name="connsiteY4" fmla="*/ 92678 h 197477"/>
              <a:gd name="connsiteX5" fmla="*/ 180523 w 338911"/>
              <a:gd name="connsiteY5" fmla="*/ 2572 h 197477"/>
              <a:gd name="connsiteX6" fmla="*/ 159473 w 338911"/>
              <a:gd name="connsiteY6" fmla="*/ 2572 h 197477"/>
              <a:gd name="connsiteX7" fmla="*/ 4406 w 338911"/>
              <a:gd name="connsiteY7" fmla="*/ 92678 h 197477"/>
              <a:gd name="connsiteX8" fmla="*/ 4310 w 338911"/>
              <a:gd name="connsiteY8" fmla="*/ 104870 h 19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7">
                <a:moveTo>
                  <a:pt x="4310" y="104870"/>
                </a:moveTo>
                <a:lnTo>
                  <a:pt x="158425" y="194977"/>
                </a:lnTo>
                <a:cubicBezTo>
                  <a:pt x="164235" y="198311"/>
                  <a:pt x="173570" y="198311"/>
                  <a:pt x="179380" y="194977"/>
                </a:cubicBezTo>
                <a:lnTo>
                  <a:pt x="334542" y="104870"/>
                </a:lnTo>
                <a:cubicBezTo>
                  <a:pt x="340352" y="101537"/>
                  <a:pt x="340352" y="96012"/>
                  <a:pt x="334638" y="92678"/>
                </a:cubicBezTo>
                <a:lnTo>
                  <a:pt x="180523" y="2572"/>
                </a:lnTo>
                <a:cubicBezTo>
                  <a:pt x="174713" y="-857"/>
                  <a:pt x="165283" y="-857"/>
                  <a:pt x="159473" y="2572"/>
                </a:cubicBezTo>
                <a:lnTo>
                  <a:pt x="4406" y="92678"/>
                </a:lnTo>
                <a:cubicBezTo>
                  <a:pt x="-1405" y="96012"/>
                  <a:pt x="-1500" y="101441"/>
                  <a:pt x="4310" y="104870"/>
                </a:cubicBezTo>
                <a:close/>
              </a:path>
            </a:pathLst>
          </a:custGeom>
          <a:noFill/>
          <a:ln w="1270" cap="flat">
            <a:solidFill>
              <a:srgbClr val="000000">
                <a:alpha val="0"/>
              </a:srgbClr>
            </a:solidFill>
            <a:prstDash val="solid"/>
            <a:miter/>
          </a:ln>
        </p:spPr>
        <p:txBody>
          <a:bodyPr rtlCol="0" anchor="ctr"/>
          <a:lstStyle/>
          <a:p>
            <a:endParaRPr lang="ru-RU"/>
          </a:p>
        </p:txBody>
      </p:sp>
      <p:sp>
        <p:nvSpPr>
          <p:cNvPr id="2362" name="Полилиния: фигура 2361">
            <a:extLst>
              <a:ext uri="{FF2B5EF4-FFF2-40B4-BE49-F238E27FC236}">
                <a16:creationId xmlns:a16="http://schemas.microsoft.com/office/drawing/2014/main" id="{6ABDDCD7-FE44-301C-9EF5-66BC2D5E4B97}"/>
              </a:ext>
            </a:extLst>
          </p:cNvPr>
          <p:cNvSpPr/>
          <p:nvPr/>
        </p:nvSpPr>
        <p:spPr>
          <a:xfrm>
            <a:off x="10744274" y="3592322"/>
            <a:ext cx="246518" cy="143637"/>
          </a:xfrm>
          <a:custGeom>
            <a:avLst/>
            <a:gdLst>
              <a:gd name="connsiteX0" fmla="*/ 243292 w 246518"/>
              <a:gd name="connsiteY0" fmla="*/ 76248 h 143637"/>
              <a:gd name="connsiteX1" fmla="*/ 236149 w 246518"/>
              <a:gd name="connsiteY1" fmla="*/ 80439 h 143637"/>
              <a:gd name="connsiteX2" fmla="*/ 130517 w 246518"/>
              <a:gd name="connsiteY2" fmla="*/ 141780 h 143637"/>
              <a:gd name="connsiteX3" fmla="*/ 115276 w 246518"/>
              <a:gd name="connsiteY3" fmla="*/ 141780 h 143637"/>
              <a:gd name="connsiteX4" fmla="*/ 10310 w 246518"/>
              <a:gd name="connsiteY4" fmla="*/ 80534 h 143637"/>
              <a:gd name="connsiteX5" fmla="*/ 3072 w 246518"/>
              <a:gd name="connsiteY5" fmla="*/ 76248 h 143637"/>
              <a:gd name="connsiteX6" fmla="*/ 3072 w 246518"/>
              <a:gd name="connsiteY6" fmla="*/ 67389 h 143637"/>
              <a:gd name="connsiteX7" fmla="*/ 116039 w 246518"/>
              <a:gd name="connsiteY7" fmla="*/ 1857 h 143637"/>
              <a:gd name="connsiteX8" fmla="*/ 131278 w 246518"/>
              <a:gd name="connsiteY8" fmla="*/ 1857 h 143637"/>
              <a:gd name="connsiteX9" fmla="*/ 243388 w 246518"/>
              <a:gd name="connsiteY9" fmla="*/ 67389 h 143637"/>
              <a:gd name="connsiteX10" fmla="*/ 243292 w 246518"/>
              <a:gd name="connsiteY10" fmla="*/ 76248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37">
                <a:moveTo>
                  <a:pt x="243292" y="76248"/>
                </a:moveTo>
                <a:lnTo>
                  <a:pt x="236149" y="80439"/>
                </a:lnTo>
                <a:lnTo>
                  <a:pt x="130517" y="141780"/>
                </a:lnTo>
                <a:cubicBezTo>
                  <a:pt x="126230" y="144256"/>
                  <a:pt x="119467" y="144256"/>
                  <a:pt x="115276" y="141780"/>
                </a:cubicBezTo>
                <a:lnTo>
                  <a:pt x="10310" y="80534"/>
                </a:lnTo>
                <a:lnTo>
                  <a:pt x="3072" y="76248"/>
                </a:lnTo>
                <a:cubicBezTo>
                  <a:pt x="-1024" y="73771"/>
                  <a:pt x="-1024" y="69866"/>
                  <a:pt x="3072" y="67389"/>
                </a:cubicBezTo>
                <a:lnTo>
                  <a:pt x="116039" y="1857"/>
                </a:lnTo>
                <a:cubicBezTo>
                  <a:pt x="120229" y="-619"/>
                  <a:pt x="126991" y="-619"/>
                  <a:pt x="131278" y="1857"/>
                </a:cubicBezTo>
                <a:lnTo>
                  <a:pt x="243388" y="67389"/>
                </a:lnTo>
                <a:cubicBezTo>
                  <a:pt x="247578" y="69866"/>
                  <a:pt x="247578" y="73866"/>
                  <a:pt x="243292" y="76248"/>
                </a:cubicBezTo>
                <a:close/>
              </a:path>
            </a:pathLst>
          </a:custGeom>
          <a:solidFill>
            <a:srgbClr val="DAE8FD"/>
          </a:solidFill>
          <a:ln w="9525" cap="flat">
            <a:noFill/>
            <a:prstDash val="solid"/>
            <a:miter/>
          </a:ln>
        </p:spPr>
        <p:txBody>
          <a:bodyPr rtlCol="0" anchor="ctr"/>
          <a:lstStyle/>
          <a:p>
            <a:endParaRPr lang="ru-RU"/>
          </a:p>
        </p:txBody>
      </p:sp>
      <p:sp>
        <p:nvSpPr>
          <p:cNvPr id="2363" name="Полилиния: фигура 2362">
            <a:extLst>
              <a:ext uri="{FF2B5EF4-FFF2-40B4-BE49-F238E27FC236}">
                <a16:creationId xmlns:a16="http://schemas.microsoft.com/office/drawing/2014/main" id="{44DCD00A-4942-4196-80F7-1FCB12321471}"/>
              </a:ext>
            </a:extLst>
          </p:cNvPr>
          <p:cNvSpPr/>
          <p:nvPr/>
        </p:nvSpPr>
        <p:spPr>
          <a:xfrm>
            <a:off x="10744274" y="3592322"/>
            <a:ext cx="246518" cy="143637"/>
          </a:xfrm>
          <a:custGeom>
            <a:avLst/>
            <a:gdLst>
              <a:gd name="connsiteX0" fmla="*/ 236149 w 246518"/>
              <a:gd name="connsiteY0" fmla="*/ 80439 h 143637"/>
              <a:gd name="connsiteX1" fmla="*/ 130517 w 246518"/>
              <a:gd name="connsiteY1" fmla="*/ 141780 h 143637"/>
              <a:gd name="connsiteX2" fmla="*/ 115276 w 246518"/>
              <a:gd name="connsiteY2" fmla="*/ 141780 h 143637"/>
              <a:gd name="connsiteX3" fmla="*/ 10310 w 246518"/>
              <a:gd name="connsiteY3" fmla="*/ 80534 h 143637"/>
              <a:gd name="connsiteX4" fmla="*/ 3072 w 246518"/>
              <a:gd name="connsiteY4" fmla="*/ 76248 h 143637"/>
              <a:gd name="connsiteX5" fmla="*/ 3072 w 246518"/>
              <a:gd name="connsiteY5" fmla="*/ 67389 h 143637"/>
              <a:gd name="connsiteX6" fmla="*/ 116039 w 246518"/>
              <a:gd name="connsiteY6" fmla="*/ 1857 h 143637"/>
              <a:gd name="connsiteX7" fmla="*/ 131278 w 246518"/>
              <a:gd name="connsiteY7" fmla="*/ 1857 h 143637"/>
              <a:gd name="connsiteX8" fmla="*/ 243388 w 246518"/>
              <a:gd name="connsiteY8" fmla="*/ 67389 h 143637"/>
              <a:gd name="connsiteX9" fmla="*/ 243292 w 246518"/>
              <a:gd name="connsiteY9" fmla="*/ 76248 h 143637"/>
              <a:gd name="connsiteX10" fmla="*/ 236149 w 246518"/>
              <a:gd name="connsiteY10" fmla="*/ 80439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37">
                <a:moveTo>
                  <a:pt x="236149" y="80439"/>
                </a:moveTo>
                <a:lnTo>
                  <a:pt x="130517" y="141780"/>
                </a:lnTo>
                <a:cubicBezTo>
                  <a:pt x="126230" y="144256"/>
                  <a:pt x="119467" y="144256"/>
                  <a:pt x="115276" y="141780"/>
                </a:cubicBezTo>
                <a:lnTo>
                  <a:pt x="10310" y="80534"/>
                </a:lnTo>
                <a:lnTo>
                  <a:pt x="3072" y="76248"/>
                </a:lnTo>
                <a:cubicBezTo>
                  <a:pt x="-1024" y="73771"/>
                  <a:pt x="-1024" y="69866"/>
                  <a:pt x="3072" y="67389"/>
                </a:cubicBezTo>
                <a:lnTo>
                  <a:pt x="116039" y="1857"/>
                </a:lnTo>
                <a:cubicBezTo>
                  <a:pt x="120229" y="-619"/>
                  <a:pt x="126991" y="-619"/>
                  <a:pt x="131278" y="1857"/>
                </a:cubicBezTo>
                <a:lnTo>
                  <a:pt x="243388" y="67389"/>
                </a:lnTo>
                <a:cubicBezTo>
                  <a:pt x="247578" y="69866"/>
                  <a:pt x="247578" y="73866"/>
                  <a:pt x="243292" y="76248"/>
                </a:cubicBezTo>
                <a:lnTo>
                  <a:pt x="236149" y="80439"/>
                </a:lnTo>
                <a:close/>
              </a:path>
            </a:pathLst>
          </a:custGeom>
          <a:noFill/>
          <a:ln w="1270" cap="flat">
            <a:solidFill>
              <a:srgbClr val="000000">
                <a:alpha val="0"/>
              </a:srgbClr>
            </a:solidFill>
            <a:prstDash val="solid"/>
            <a:miter/>
          </a:ln>
        </p:spPr>
        <p:txBody>
          <a:bodyPr rtlCol="0" anchor="ctr"/>
          <a:lstStyle/>
          <a:p>
            <a:endParaRPr lang="ru-RU"/>
          </a:p>
        </p:txBody>
      </p:sp>
      <p:sp>
        <p:nvSpPr>
          <p:cNvPr id="2364" name="Полилиния: фигура 2363">
            <a:extLst>
              <a:ext uri="{FF2B5EF4-FFF2-40B4-BE49-F238E27FC236}">
                <a16:creationId xmlns:a16="http://schemas.microsoft.com/office/drawing/2014/main" id="{11640C51-7297-0B21-84D9-6DB89AF26767}"/>
              </a:ext>
            </a:extLst>
          </p:cNvPr>
          <p:cNvSpPr/>
          <p:nvPr/>
        </p:nvSpPr>
        <p:spPr>
          <a:xfrm>
            <a:off x="10754584" y="3609633"/>
            <a:ext cx="225838" cy="126325"/>
          </a:xfrm>
          <a:custGeom>
            <a:avLst/>
            <a:gdLst>
              <a:gd name="connsiteX0" fmla="*/ 225839 w 225838"/>
              <a:gd name="connsiteY0" fmla="*/ 63127 h 126325"/>
              <a:gd name="connsiteX1" fmla="*/ 120207 w 225838"/>
              <a:gd name="connsiteY1" fmla="*/ 124468 h 126325"/>
              <a:gd name="connsiteX2" fmla="*/ 104966 w 225838"/>
              <a:gd name="connsiteY2" fmla="*/ 124468 h 126325"/>
              <a:gd name="connsiteX3" fmla="*/ 0 w 225838"/>
              <a:gd name="connsiteY3" fmla="*/ 63222 h 126325"/>
              <a:gd name="connsiteX4" fmla="*/ 105728 w 225838"/>
              <a:gd name="connsiteY4" fmla="*/ 1786 h 126325"/>
              <a:gd name="connsiteX5" fmla="*/ 120968 w 225838"/>
              <a:gd name="connsiteY5" fmla="*/ 1786 h 126325"/>
              <a:gd name="connsiteX6" fmla="*/ 225839 w 225838"/>
              <a:gd name="connsiteY6" fmla="*/ 63127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25">
                <a:moveTo>
                  <a:pt x="225839" y="63127"/>
                </a:moveTo>
                <a:lnTo>
                  <a:pt x="120207" y="124468"/>
                </a:lnTo>
                <a:cubicBezTo>
                  <a:pt x="115920" y="126944"/>
                  <a:pt x="109157" y="126944"/>
                  <a:pt x="104966" y="124468"/>
                </a:cubicBezTo>
                <a:lnTo>
                  <a:pt x="0" y="63222"/>
                </a:lnTo>
                <a:lnTo>
                  <a:pt x="105728" y="1786"/>
                </a:lnTo>
                <a:cubicBezTo>
                  <a:pt x="109919" y="-595"/>
                  <a:pt x="116681" y="-595"/>
                  <a:pt x="120968" y="1786"/>
                </a:cubicBezTo>
                <a:lnTo>
                  <a:pt x="225839" y="63127"/>
                </a:lnTo>
                <a:close/>
              </a:path>
            </a:pathLst>
          </a:custGeom>
          <a:solidFill>
            <a:srgbClr val="C6D5FA"/>
          </a:solidFill>
          <a:ln w="9525" cap="flat">
            <a:noFill/>
            <a:prstDash val="solid"/>
            <a:miter/>
          </a:ln>
        </p:spPr>
        <p:txBody>
          <a:bodyPr rtlCol="0" anchor="ctr"/>
          <a:lstStyle/>
          <a:p>
            <a:endParaRPr lang="ru-RU"/>
          </a:p>
        </p:txBody>
      </p:sp>
      <p:sp>
        <p:nvSpPr>
          <p:cNvPr id="2365" name="Полилиния: фигура 2364">
            <a:extLst>
              <a:ext uri="{FF2B5EF4-FFF2-40B4-BE49-F238E27FC236}">
                <a16:creationId xmlns:a16="http://schemas.microsoft.com/office/drawing/2014/main" id="{348297C9-FD9B-75AF-51C4-359E73AAE530}"/>
              </a:ext>
            </a:extLst>
          </p:cNvPr>
          <p:cNvSpPr/>
          <p:nvPr/>
        </p:nvSpPr>
        <p:spPr>
          <a:xfrm>
            <a:off x="10754584" y="3609633"/>
            <a:ext cx="225838" cy="126325"/>
          </a:xfrm>
          <a:custGeom>
            <a:avLst/>
            <a:gdLst>
              <a:gd name="connsiteX0" fmla="*/ 120207 w 225838"/>
              <a:gd name="connsiteY0" fmla="*/ 124468 h 126325"/>
              <a:gd name="connsiteX1" fmla="*/ 104966 w 225838"/>
              <a:gd name="connsiteY1" fmla="*/ 124468 h 126325"/>
              <a:gd name="connsiteX2" fmla="*/ 0 w 225838"/>
              <a:gd name="connsiteY2" fmla="*/ 63222 h 126325"/>
              <a:gd name="connsiteX3" fmla="*/ 105728 w 225838"/>
              <a:gd name="connsiteY3" fmla="*/ 1786 h 126325"/>
              <a:gd name="connsiteX4" fmla="*/ 120968 w 225838"/>
              <a:gd name="connsiteY4" fmla="*/ 1786 h 126325"/>
              <a:gd name="connsiteX5" fmla="*/ 225839 w 225838"/>
              <a:gd name="connsiteY5" fmla="*/ 63127 h 126325"/>
              <a:gd name="connsiteX6" fmla="*/ 120207 w 225838"/>
              <a:gd name="connsiteY6" fmla="*/ 124468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25">
                <a:moveTo>
                  <a:pt x="120207" y="124468"/>
                </a:moveTo>
                <a:cubicBezTo>
                  <a:pt x="115920" y="126944"/>
                  <a:pt x="109157" y="126944"/>
                  <a:pt x="104966" y="124468"/>
                </a:cubicBezTo>
                <a:lnTo>
                  <a:pt x="0" y="63222"/>
                </a:lnTo>
                <a:lnTo>
                  <a:pt x="105728" y="1786"/>
                </a:lnTo>
                <a:cubicBezTo>
                  <a:pt x="109919" y="-595"/>
                  <a:pt x="116681" y="-595"/>
                  <a:pt x="120968" y="1786"/>
                </a:cubicBezTo>
                <a:lnTo>
                  <a:pt x="225839" y="63127"/>
                </a:lnTo>
                <a:lnTo>
                  <a:pt x="120207" y="124468"/>
                </a:lnTo>
                <a:close/>
              </a:path>
            </a:pathLst>
          </a:custGeom>
          <a:noFill/>
          <a:ln w="1270" cap="flat">
            <a:solidFill>
              <a:srgbClr val="000000">
                <a:alpha val="0"/>
              </a:srgbClr>
            </a:solidFill>
            <a:prstDash val="solid"/>
            <a:miter/>
          </a:ln>
        </p:spPr>
        <p:txBody>
          <a:bodyPr rtlCol="0" anchor="ctr"/>
          <a:lstStyle/>
          <a:p>
            <a:endParaRPr lang="ru-RU"/>
          </a:p>
        </p:txBody>
      </p:sp>
      <p:sp>
        <p:nvSpPr>
          <p:cNvPr id="2366" name="Полилиния: фигура 2365">
            <a:extLst>
              <a:ext uri="{FF2B5EF4-FFF2-40B4-BE49-F238E27FC236}">
                <a16:creationId xmlns:a16="http://schemas.microsoft.com/office/drawing/2014/main" id="{D3E7AA66-BFAB-5436-075C-81EFDA99E821}"/>
              </a:ext>
            </a:extLst>
          </p:cNvPr>
          <p:cNvSpPr/>
          <p:nvPr/>
        </p:nvSpPr>
        <p:spPr>
          <a:xfrm>
            <a:off x="10843525" y="3661497"/>
            <a:ext cx="46339" cy="26908"/>
          </a:xfrm>
          <a:custGeom>
            <a:avLst/>
            <a:gdLst>
              <a:gd name="connsiteX0" fmla="*/ 39553 w 46339"/>
              <a:gd name="connsiteY0" fmla="*/ 3929 h 26908"/>
              <a:gd name="connsiteX1" fmla="*/ 6786 w 46339"/>
              <a:gd name="connsiteY1" fmla="*/ 3929 h 26908"/>
              <a:gd name="connsiteX2" fmla="*/ 6786 w 46339"/>
              <a:gd name="connsiteY2" fmla="*/ 22979 h 26908"/>
              <a:gd name="connsiteX3" fmla="*/ 39553 w 46339"/>
              <a:gd name="connsiteY3" fmla="*/ 22979 h 26908"/>
              <a:gd name="connsiteX4" fmla="*/ 39553 w 46339"/>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908">
                <a:moveTo>
                  <a:pt x="39553" y="3929"/>
                </a:moveTo>
                <a:cubicBezTo>
                  <a:pt x="30503" y="-1310"/>
                  <a:pt x="15740" y="-1310"/>
                  <a:pt x="6786" y="3929"/>
                </a:cubicBezTo>
                <a:cubicBezTo>
                  <a:pt x="-2262" y="9168"/>
                  <a:pt x="-2262" y="17740"/>
                  <a:pt x="6786" y="22979"/>
                </a:cubicBezTo>
                <a:cubicBezTo>
                  <a:pt x="15740" y="28218"/>
                  <a:pt x="30503" y="28218"/>
                  <a:pt x="39553" y="22979"/>
                </a:cubicBezTo>
                <a:cubicBezTo>
                  <a:pt x="48601" y="17740"/>
                  <a:pt x="48601" y="9168"/>
                  <a:pt x="39553" y="3929"/>
                </a:cubicBezTo>
                <a:close/>
              </a:path>
            </a:pathLst>
          </a:custGeom>
          <a:solidFill>
            <a:srgbClr val="50CEF5"/>
          </a:solidFill>
          <a:ln w="9525" cap="flat">
            <a:noFill/>
            <a:prstDash val="solid"/>
            <a:miter/>
          </a:ln>
        </p:spPr>
        <p:txBody>
          <a:bodyPr rtlCol="0" anchor="ctr"/>
          <a:lstStyle/>
          <a:p>
            <a:endParaRPr lang="ru-RU"/>
          </a:p>
        </p:txBody>
      </p:sp>
      <p:sp>
        <p:nvSpPr>
          <p:cNvPr id="2367" name="Полилиния: фигура 2366">
            <a:extLst>
              <a:ext uri="{FF2B5EF4-FFF2-40B4-BE49-F238E27FC236}">
                <a16:creationId xmlns:a16="http://schemas.microsoft.com/office/drawing/2014/main" id="{4B0FAFB9-81B2-E12F-1963-C10316CB91DC}"/>
              </a:ext>
            </a:extLst>
          </p:cNvPr>
          <p:cNvSpPr/>
          <p:nvPr/>
        </p:nvSpPr>
        <p:spPr>
          <a:xfrm>
            <a:off x="10843525" y="3661497"/>
            <a:ext cx="46339" cy="26908"/>
          </a:xfrm>
          <a:custGeom>
            <a:avLst/>
            <a:gdLst>
              <a:gd name="connsiteX0" fmla="*/ 6786 w 46339"/>
              <a:gd name="connsiteY0" fmla="*/ 3929 h 26908"/>
              <a:gd name="connsiteX1" fmla="*/ 6786 w 46339"/>
              <a:gd name="connsiteY1" fmla="*/ 22979 h 26908"/>
              <a:gd name="connsiteX2" fmla="*/ 39553 w 46339"/>
              <a:gd name="connsiteY2" fmla="*/ 22979 h 26908"/>
              <a:gd name="connsiteX3" fmla="*/ 39553 w 46339"/>
              <a:gd name="connsiteY3" fmla="*/ 3929 h 26908"/>
              <a:gd name="connsiteX4" fmla="*/ 6786 w 46339"/>
              <a:gd name="connsiteY4" fmla="*/ 3929 h 2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908">
                <a:moveTo>
                  <a:pt x="6786" y="3929"/>
                </a:moveTo>
                <a:cubicBezTo>
                  <a:pt x="-2262" y="9168"/>
                  <a:pt x="-2262" y="17740"/>
                  <a:pt x="6786" y="22979"/>
                </a:cubicBezTo>
                <a:cubicBezTo>
                  <a:pt x="15740" y="28218"/>
                  <a:pt x="30503" y="28218"/>
                  <a:pt x="39553" y="22979"/>
                </a:cubicBezTo>
                <a:cubicBezTo>
                  <a:pt x="48601" y="17740"/>
                  <a:pt x="48601" y="9168"/>
                  <a:pt x="39553" y="3929"/>
                </a:cubicBezTo>
                <a:cubicBezTo>
                  <a:pt x="30503" y="-1310"/>
                  <a:pt x="15740" y="-1310"/>
                  <a:pt x="6786" y="3929"/>
                </a:cubicBezTo>
                <a:close/>
              </a:path>
            </a:pathLst>
          </a:custGeom>
          <a:noFill/>
          <a:ln w="1270" cap="flat">
            <a:solidFill>
              <a:srgbClr val="000000">
                <a:alpha val="0"/>
              </a:srgbClr>
            </a:solidFill>
            <a:prstDash val="solid"/>
            <a:miter/>
          </a:ln>
        </p:spPr>
        <p:txBody>
          <a:bodyPr rtlCol="0" anchor="ctr"/>
          <a:lstStyle/>
          <a:p>
            <a:endParaRPr lang="ru-RU"/>
          </a:p>
        </p:txBody>
      </p:sp>
      <p:sp>
        <p:nvSpPr>
          <p:cNvPr id="2368" name="Полилиния: фигура 2367">
            <a:extLst>
              <a:ext uri="{FF2B5EF4-FFF2-40B4-BE49-F238E27FC236}">
                <a16:creationId xmlns:a16="http://schemas.microsoft.com/office/drawing/2014/main" id="{FBFF9C0E-472A-F667-3FB5-89EA0475D0E8}"/>
              </a:ext>
            </a:extLst>
          </p:cNvPr>
          <p:cNvSpPr/>
          <p:nvPr/>
        </p:nvSpPr>
        <p:spPr>
          <a:xfrm>
            <a:off x="10937560" y="3615801"/>
            <a:ext cx="1047" cy="12192"/>
          </a:xfrm>
          <a:custGeom>
            <a:avLst/>
            <a:gdLst>
              <a:gd name="connsiteX0" fmla="*/ 0 w 1047"/>
              <a:gd name="connsiteY0" fmla="*/ 0 h 12192"/>
              <a:gd name="connsiteX1" fmla="*/ 1048 w 1047"/>
              <a:gd name="connsiteY1" fmla="*/ 12192 h 12192"/>
              <a:gd name="connsiteX2" fmla="*/ 0 w 1047"/>
              <a:gd name="connsiteY2" fmla="*/ 0 h 12192"/>
            </a:gdLst>
            <a:ahLst/>
            <a:cxnLst>
              <a:cxn ang="0">
                <a:pos x="connsiteX0" y="connsiteY0"/>
              </a:cxn>
              <a:cxn ang="0">
                <a:pos x="connsiteX1" y="connsiteY1"/>
              </a:cxn>
              <a:cxn ang="0">
                <a:pos x="connsiteX2" y="connsiteY2"/>
              </a:cxn>
            </a:cxnLst>
            <a:rect l="l" t="t" r="r" b="b"/>
            <a:pathLst>
              <a:path w="1047" h="12192">
                <a:moveTo>
                  <a:pt x="0" y="0"/>
                </a:moveTo>
                <a:cubicBezTo>
                  <a:pt x="571" y="4001"/>
                  <a:pt x="952" y="8096"/>
                  <a:pt x="1048" y="12192"/>
                </a:cubicBezTo>
                <a:cubicBezTo>
                  <a:pt x="857" y="8096"/>
                  <a:pt x="571" y="4096"/>
                  <a:pt x="0" y="0"/>
                </a:cubicBezTo>
                <a:close/>
              </a:path>
            </a:pathLst>
          </a:custGeom>
          <a:solidFill>
            <a:srgbClr val="F3A984"/>
          </a:solidFill>
          <a:ln w="9525" cap="flat">
            <a:noFill/>
            <a:prstDash val="solid"/>
            <a:miter/>
          </a:ln>
        </p:spPr>
        <p:txBody>
          <a:bodyPr rtlCol="0" anchor="ctr"/>
          <a:lstStyle/>
          <a:p>
            <a:endParaRPr lang="ru-RU"/>
          </a:p>
        </p:txBody>
      </p:sp>
      <p:sp>
        <p:nvSpPr>
          <p:cNvPr id="2369" name="Полилиния: фигура 2368">
            <a:extLst>
              <a:ext uri="{FF2B5EF4-FFF2-40B4-BE49-F238E27FC236}">
                <a16:creationId xmlns:a16="http://schemas.microsoft.com/office/drawing/2014/main" id="{1AC45694-3A17-E455-EF71-858FCEE1E48E}"/>
              </a:ext>
            </a:extLst>
          </p:cNvPr>
          <p:cNvSpPr/>
          <p:nvPr/>
        </p:nvSpPr>
        <p:spPr>
          <a:xfrm>
            <a:off x="10937560" y="3615801"/>
            <a:ext cx="1047" cy="12192"/>
          </a:xfrm>
          <a:custGeom>
            <a:avLst/>
            <a:gdLst>
              <a:gd name="connsiteX0" fmla="*/ 1048 w 1047"/>
              <a:gd name="connsiteY0" fmla="*/ 12192 h 12192"/>
              <a:gd name="connsiteX1" fmla="*/ 0 w 1047"/>
              <a:gd name="connsiteY1" fmla="*/ 0 h 12192"/>
              <a:gd name="connsiteX2" fmla="*/ 1048 w 1047"/>
              <a:gd name="connsiteY2" fmla="*/ 12192 h 12192"/>
            </a:gdLst>
            <a:ahLst/>
            <a:cxnLst>
              <a:cxn ang="0">
                <a:pos x="connsiteX0" y="connsiteY0"/>
              </a:cxn>
              <a:cxn ang="0">
                <a:pos x="connsiteX1" y="connsiteY1"/>
              </a:cxn>
              <a:cxn ang="0">
                <a:pos x="connsiteX2" y="connsiteY2"/>
              </a:cxn>
            </a:cxnLst>
            <a:rect l="l" t="t" r="r" b="b"/>
            <a:pathLst>
              <a:path w="1047" h="12192">
                <a:moveTo>
                  <a:pt x="1048" y="12192"/>
                </a:moveTo>
                <a:cubicBezTo>
                  <a:pt x="857" y="8096"/>
                  <a:pt x="571" y="4096"/>
                  <a:pt x="0" y="0"/>
                </a:cubicBezTo>
                <a:cubicBezTo>
                  <a:pt x="571" y="4001"/>
                  <a:pt x="952" y="8096"/>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2370" name="Полилиния: фигура 2369">
            <a:extLst>
              <a:ext uri="{FF2B5EF4-FFF2-40B4-BE49-F238E27FC236}">
                <a16:creationId xmlns:a16="http://schemas.microsoft.com/office/drawing/2014/main" id="{F77FDEA9-E579-3A37-0024-E10867C49022}"/>
              </a:ext>
            </a:extLst>
          </p:cNvPr>
          <p:cNvSpPr/>
          <p:nvPr/>
        </p:nvSpPr>
        <p:spPr>
          <a:xfrm>
            <a:off x="10938608" y="3627993"/>
            <a:ext cx="190" cy="7429"/>
          </a:xfrm>
          <a:custGeom>
            <a:avLst/>
            <a:gdLst>
              <a:gd name="connsiteX0" fmla="*/ 0 w 190"/>
              <a:gd name="connsiteY0" fmla="*/ 0 h 7429"/>
              <a:gd name="connsiteX1" fmla="*/ 191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6"/>
                  <a:pt x="191" y="4953"/>
                  <a:pt x="191" y="7429"/>
                </a:cubicBezTo>
                <a:lnTo>
                  <a:pt x="95" y="7334"/>
                </a:lnTo>
                <a:cubicBezTo>
                  <a:pt x="95" y="4858"/>
                  <a:pt x="95" y="2476"/>
                  <a:pt x="0" y="0"/>
                </a:cubicBezTo>
                <a:close/>
              </a:path>
            </a:pathLst>
          </a:custGeom>
          <a:solidFill>
            <a:srgbClr val="F3A984"/>
          </a:solidFill>
          <a:ln w="9525" cap="flat">
            <a:noFill/>
            <a:prstDash val="solid"/>
            <a:miter/>
          </a:ln>
        </p:spPr>
        <p:txBody>
          <a:bodyPr rtlCol="0" anchor="ctr"/>
          <a:lstStyle/>
          <a:p>
            <a:endParaRPr lang="ru-RU"/>
          </a:p>
        </p:txBody>
      </p:sp>
      <p:sp>
        <p:nvSpPr>
          <p:cNvPr id="2371" name="Полилиния: фигура 2370">
            <a:extLst>
              <a:ext uri="{FF2B5EF4-FFF2-40B4-BE49-F238E27FC236}">
                <a16:creationId xmlns:a16="http://schemas.microsoft.com/office/drawing/2014/main" id="{C7331A04-222A-2B6E-4331-E0F2A4FC266B}"/>
              </a:ext>
            </a:extLst>
          </p:cNvPr>
          <p:cNvSpPr/>
          <p:nvPr/>
        </p:nvSpPr>
        <p:spPr>
          <a:xfrm>
            <a:off x="10938608" y="3627993"/>
            <a:ext cx="190" cy="7429"/>
          </a:xfrm>
          <a:custGeom>
            <a:avLst/>
            <a:gdLst>
              <a:gd name="connsiteX0" fmla="*/ 191 w 190"/>
              <a:gd name="connsiteY0" fmla="*/ 7429 h 7429"/>
              <a:gd name="connsiteX1" fmla="*/ 95 w 190"/>
              <a:gd name="connsiteY1" fmla="*/ 7334 h 7429"/>
              <a:gd name="connsiteX2" fmla="*/ 0 w 190"/>
              <a:gd name="connsiteY2" fmla="*/ 0 h 7429"/>
              <a:gd name="connsiteX3" fmla="*/ 191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1" y="7429"/>
                </a:moveTo>
                <a:lnTo>
                  <a:pt x="95" y="7334"/>
                </a:lnTo>
                <a:cubicBezTo>
                  <a:pt x="95" y="4858"/>
                  <a:pt x="95" y="2476"/>
                  <a:pt x="0" y="0"/>
                </a:cubicBezTo>
                <a:cubicBezTo>
                  <a:pt x="95" y="2476"/>
                  <a:pt x="191" y="4953"/>
                  <a:pt x="191"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372" name="Полилиния: фигура 2371">
            <a:extLst>
              <a:ext uri="{FF2B5EF4-FFF2-40B4-BE49-F238E27FC236}">
                <a16:creationId xmlns:a16="http://schemas.microsoft.com/office/drawing/2014/main" id="{CE5396FE-C82F-99C7-2457-8348C3F98401}"/>
              </a:ext>
            </a:extLst>
          </p:cNvPr>
          <p:cNvSpPr/>
          <p:nvPr/>
        </p:nvSpPr>
        <p:spPr>
          <a:xfrm>
            <a:off x="10925940" y="3969369"/>
            <a:ext cx="11715" cy="8572"/>
          </a:xfrm>
          <a:custGeom>
            <a:avLst/>
            <a:gdLst>
              <a:gd name="connsiteX0" fmla="*/ 4763 w 11715"/>
              <a:gd name="connsiteY0" fmla="*/ 8572 h 8572"/>
              <a:gd name="connsiteX1" fmla="*/ 0 w 11715"/>
              <a:gd name="connsiteY1" fmla="*/ 6763 h 8572"/>
              <a:gd name="connsiteX2" fmla="*/ 11525 w 11715"/>
              <a:gd name="connsiteY2" fmla="*/ 0 h 8572"/>
              <a:gd name="connsiteX3" fmla="*/ 11716 w 11715"/>
              <a:gd name="connsiteY3" fmla="*/ 1619 h 8572"/>
              <a:gd name="connsiteX4" fmla="*/ 4763 w 11715"/>
              <a:gd name="connsiteY4" fmla="*/ 8572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572">
                <a:moveTo>
                  <a:pt x="4763" y="8572"/>
                </a:moveTo>
                <a:cubicBezTo>
                  <a:pt x="2952" y="8572"/>
                  <a:pt x="1238" y="7906"/>
                  <a:pt x="0" y="6763"/>
                </a:cubicBezTo>
                <a:lnTo>
                  <a:pt x="11525" y="0"/>
                </a:lnTo>
                <a:cubicBezTo>
                  <a:pt x="11620" y="476"/>
                  <a:pt x="11716" y="1048"/>
                  <a:pt x="11716" y="1619"/>
                </a:cubicBezTo>
                <a:cubicBezTo>
                  <a:pt x="11716" y="5429"/>
                  <a:pt x="8476" y="8572"/>
                  <a:pt x="4763" y="8572"/>
                </a:cubicBezTo>
                <a:close/>
              </a:path>
            </a:pathLst>
          </a:custGeom>
          <a:solidFill>
            <a:srgbClr val="1499FC"/>
          </a:solidFill>
          <a:ln w="9525" cap="flat">
            <a:noFill/>
            <a:prstDash val="solid"/>
            <a:miter/>
          </a:ln>
        </p:spPr>
        <p:txBody>
          <a:bodyPr rtlCol="0" anchor="ctr"/>
          <a:lstStyle/>
          <a:p>
            <a:endParaRPr lang="ru-RU"/>
          </a:p>
        </p:txBody>
      </p:sp>
      <p:sp>
        <p:nvSpPr>
          <p:cNvPr id="2373" name="Полилиния: фигура 2372">
            <a:extLst>
              <a:ext uri="{FF2B5EF4-FFF2-40B4-BE49-F238E27FC236}">
                <a16:creationId xmlns:a16="http://schemas.microsoft.com/office/drawing/2014/main" id="{E296F5CE-4AEF-78FD-7D3F-5BB1A19B411C}"/>
              </a:ext>
            </a:extLst>
          </p:cNvPr>
          <p:cNvSpPr/>
          <p:nvPr/>
        </p:nvSpPr>
        <p:spPr>
          <a:xfrm>
            <a:off x="10925940" y="3969369"/>
            <a:ext cx="11715" cy="8572"/>
          </a:xfrm>
          <a:custGeom>
            <a:avLst/>
            <a:gdLst>
              <a:gd name="connsiteX0" fmla="*/ 0 w 11715"/>
              <a:gd name="connsiteY0" fmla="*/ 6763 h 8572"/>
              <a:gd name="connsiteX1" fmla="*/ 11525 w 11715"/>
              <a:gd name="connsiteY1" fmla="*/ 0 h 8572"/>
              <a:gd name="connsiteX2" fmla="*/ 11716 w 11715"/>
              <a:gd name="connsiteY2" fmla="*/ 1619 h 8572"/>
              <a:gd name="connsiteX3" fmla="*/ 4763 w 11715"/>
              <a:gd name="connsiteY3" fmla="*/ 8572 h 8572"/>
              <a:gd name="connsiteX4" fmla="*/ 0 w 11715"/>
              <a:gd name="connsiteY4" fmla="*/ 6763 h 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572">
                <a:moveTo>
                  <a:pt x="0" y="6763"/>
                </a:moveTo>
                <a:lnTo>
                  <a:pt x="11525" y="0"/>
                </a:lnTo>
                <a:cubicBezTo>
                  <a:pt x="11620" y="476"/>
                  <a:pt x="11716" y="1048"/>
                  <a:pt x="11716" y="1619"/>
                </a:cubicBezTo>
                <a:cubicBezTo>
                  <a:pt x="11716" y="5429"/>
                  <a:pt x="8476" y="8572"/>
                  <a:pt x="4763" y="8572"/>
                </a:cubicBezTo>
                <a:cubicBezTo>
                  <a:pt x="2952" y="8572"/>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2374" name="Полилиния: фигура 2373">
            <a:extLst>
              <a:ext uri="{FF2B5EF4-FFF2-40B4-BE49-F238E27FC236}">
                <a16:creationId xmlns:a16="http://schemas.microsoft.com/office/drawing/2014/main" id="{C589E867-0E34-97BF-4690-EC600FF630DA}"/>
              </a:ext>
            </a:extLst>
          </p:cNvPr>
          <p:cNvSpPr/>
          <p:nvPr/>
        </p:nvSpPr>
        <p:spPr>
          <a:xfrm>
            <a:off x="10923653" y="3963939"/>
            <a:ext cx="13811" cy="12191"/>
          </a:xfrm>
          <a:custGeom>
            <a:avLst/>
            <a:gdLst>
              <a:gd name="connsiteX0" fmla="*/ 2287 w 13811"/>
              <a:gd name="connsiteY0" fmla="*/ 12192 h 12191"/>
              <a:gd name="connsiteX1" fmla="*/ 0 w 13811"/>
              <a:gd name="connsiteY1" fmla="*/ 7048 h 12191"/>
              <a:gd name="connsiteX2" fmla="*/ 7050 w 13811"/>
              <a:gd name="connsiteY2" fmla="*/ 0 h 12191"/>
              <a:gd name="connsiteX3" fmla="*/ 13812 w 13811"/>
              <a:gd name="connsiteY3" fmla="*/ 5429 h 12191"/>
              <a:gd name="connsiteX4" fmla="*/ 2287 w 13811"/>
              <a:gd name="connsiteY4" fmla="*/ 12192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191">
                <a:moveTo>
                  <a:pt x="2287" y="12192"/>
                </a:moveTo>
                <a:cubicBezTo>
                  <a:pt x="953" y="10859"/>
                  <a:pt x="0" y="9049"/>
                  <a:pt x="0" y="7048"/>
                </a:cubicBezTo>
                <a:cubicBezTo>
                  <a:pt x="0" y="3143"/>
                  <a:pt x="3239" y="0"/>
                  <a:pt x="7050" y="0"/>
                </a:cubicBezTo>
                <a:cubicBezTo>
                  <a:pt x="10383" y="0"/>
                  <a:pt x="13050" y="2286"/>
                  <a:pt x="13812" y="5429"/>
                </a:cubicBezTo>
                <a:lnTo>
                  <a:pt x="2287" y="12192"/>
                </a:lnTo>
                <a:close/>
              </a:path>
            </a:pathLst>
          </a:custGeom>
          <a:solidFill>
            <a:srgbClr val="EFF6FE"/>
          </a:solidFill>
          <a:ln w="9525" cap="flat">
            <a:noFill/>
            <a:prstDash val="solid"/>
            <a:miter/>
          </a:ln>
        </p:spPr>
        <p:txBody>
          <a:bodyPr rtlCol="0" anchor="ctr"/>
          <a:lstStyle/>
          <a:p>
            <a:endParaRPr lang="ru-RU"/>
          </a:p>
        </p:txBody>
      </p:sp>
      <p:sp>
        <p:nvSpPr>
          <p:cNvPr id="2375" name="Полилиния: фигура 2374">
            <a:extLst>
              <a:ext uri="{FF2B5EF4-FFF2-40B4-BE49-F238E27FC236}">
                <a16:creationId xmlns:a16="http://schemas.microsoft.com/office/drawing/2014/main" id="{D6DA0F29-C36F-FB6A-467A-83021DED4CC5}"/>
              </a:ext>
            </a:extLst>
          </p:cNvPr>
          <p:cNvSpPr/>
          <p:nvPr/>
        </p:nvSpPr>
        <p:spPr>
          <a:xfrm>
            <a:off x="10923653" y="3963939"/>
            <a:ext cx="13811" cy="12191"/>
          </a:xfrm>
          <a:custGeom>
            <a:avLst/>
            <a:gdLst>
              <a:gd name="connsiteX0" fmla="*/ 0 w 13811"/>
              <a:gd name="connsiteY0" fmla="*/ 7048 h 12191"/>
              <a:gd name="connsiteX1" fmla="*/ 7050 w 13811"/>
              <a:gd name="connsiteY1" fmla="*/ 0 h 12191"/>
              <a:gd name="connsiteX2" fmla="*/ 13812 w 13811"/>
              <a:gd name="connsiteY2" fmla="*/ 5429 h 12191"/>
              <a:gd name="connsiteX3" fmla="*/ 2287 w 13811"/>
              <a:gd name="connsiteY3" fmla="*/ 12192 h 12191"/>
              <a:gd name="connsiteX4" fmla="*/ 0 w 13811"/>
              <a:gd name="connsiteY4" fmla="*/ 7048 h 12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191">
                <a:moveTo>
                  <a:pt x="0" y="7048"/>
                </a:moveTo>
                <a:cubicBezTo>
                  <a:pt x="0" y="3143"/>
                  <a:pt x="3239" y="0"/>
                  <a:pt x="7050" y="0"/>
                </a:cubicBezTo>
                <a:cubicBezTo>
                  <a:pt x="10383" y="0"/>
                  <a:pt x="13050" y="2286"/>
                  <a:pt x="13812" y="5429"/>
                </a:cubicBezTo>
                <a:lnTo>
                  <a:pt x="2287" y="12192"/>
                </a:lnTo>
                <a:cubicBezTo>
                  <a:pt x="953" y="10859"/>
                  <a:pt x="0" y="9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2376" name="Полилиния: фигура 2375">
            <a:extLst>
              <a:ext uri="{FF2B5EF4-FFF2-40B4-BE49-F238E27FC236}">
                <a16:creationId xmlns:a16="http://schemas.microsoft.com/office/drawing/2014/main" id="{1363CF5F-8348-A4C9-5D43-E0CD61649F42}"/>
              </a:ext>
            </a:extLst>
          </p:cNvPr>
          <p:cNvSpPr/>
          <p:nvPr/>
        </p:nvSpPr>
        <p:spPr>
          <a:xfrm>
            <a:off x="10932226" y="40215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809"/>
                  <a:pt x="0" y="2191"/>
                </a:cubicBezTo>
                <a:close/>
              </a:path>
            </a:pathLst>
          </a:custGeom>
          <a:solidFill>
            <a:srgbClr val="149CFC"/>
          </a:solidFill>
          <a:ln w="9525" cap="flat">
            <a:noFill/>
            <a:prstDash val="solid"/>
            <a:miter/>
          </a:ln>
        </p:spPr>
        <p:txBody>
          <a:bodyPr rtlCol="0" anchor="ctr"/>
          <a:lstStyle/>
          <a:p>
            <a:endParaRPr lang="ru-RU"/>
          </a:p>
        </p:txBody>
      </p:sp>
      <p:sp>
        <p:nvSpPr>
          <p:cNvPr id="2377" name="Полилиния: фигура 2376">
            <a:extLst>
              <a:ext uri="{FF2B5EF4-FFF2-40B4-BE49-F238E27FC236}">
                <a16:creationId xmlns:a16="http://schemas.microsoft.com/office/drawing/2014/main" id="{1A371F34-0C7D-714D-0349-BF35D9745737}"/>
              </a:ext>
            </a:extLst>
          </p:cNvPr>
          <p:cNvSpPr/>
          <p:nvPr/>
        </p:nvSpPr>
        <p:spPr>
          <a:xfrm>
            <a:off x="10932226" y="40215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809"/>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2378" name="Полилиния: фигура 2377">
            <a:extLst>
              <a:ext uri="{FF2B5EF4-FFF2-40B4-BE49-F238E27FC236}">
                <a16:creationId xmlns:a16="http://schemas.microsoft.com/office/drawing/2014/main" id="{5AC5E89D-8559-FCC7-4D8F-9892768029E4}"/>
              </a:ext>
            </a:extLst>
          </p:cNvPr>
          <p:cNvSpPr/>
          <p:nvPr/>
        </p:nvSpPr>
        <p:spPr>
          <a:xfrm>
            <a:off x="10923559" y="4009660"/>
            <a:ext cx="14192" cy="14192"/>
          </a:xfrm>
          <a:custGeom>
            <a:avLst/>
            <a:gdLst>
              <a:gd name="connsiteX0" fmla="*/ 7144 w 14192"/>
              <a:gd name="connsiteY0" fmla="*/ 14192 h 14192"/>
              <a:gd name="connsiteX1" fmla="*/ 0 w 14192"/>
              <a:gd name="connsiteY1" fmla="*/ 7144 h 14192"/>
              <a:gd name="connsiteX2" fmla="*/ 7144 w 14192"/>
              <a:gd name="connsiteY2" fmla="*/ 0 h 14192"/>
              <a:gd name="connsiteX3" fmla="*/ 14192 w 14192"/>
              <a:gd name="connsiteY3" fmla="*/ 7144 h 14192"/>
              <a:gd name="connsiteX4" fmla="*/ 12382 w 14192"/>
              <a:gd name="connsiteY4" fmla="*/ 11906 h 14192"/>
              <a:gd name="connsiteX5" fmla="*/ 8667 w 14192"/>
              <a:gd name="connsiteY5" fmla="*/ 14097 h 14192"/>
              <a:gd name="connsiteX6" fmla="*/ 7144 w 14192"/>
              <a:gd name="connsiteY6" fmla="*/ 14192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192">
                <a:moveTo>
                  <a:pt x="7144" y="14192"/>
                </a:moveTo>
                <a:cubicBezTo>
                  <a:pt x="3238" y="14192"/>
                  <a:pt x="0" y="11049"/>
                  <a:pt x="0" y="7144"/>
                </a:cubicBezTo>
                <a:cubicBezTo>
                  <a:pt x="0" y="3143"/>
                  <a:pt x="3238" y="0"/>
                  <a:pt x="7144" y="0"/>
                </a:cubicBezTo>
                <a:cubicBezTo>
                  <a:pt x="11048" y="0"/>
                  <a:pt x="14192" y="3143"/>
                  <a:pt x="14192" y="7144"/>
                </a:cubicBezTo>
                <a:cubicBezTo>
                  <a:pt x="14192" y="8953"/>
                  <a:pt x="13525" y="10573"/>
                  <a:pt x="12382" y="11906"/>
                </a:cubicBezTo>
                <a:lnTo>
                  <a:pt x="8667" y="14097"/>
                </a:lnTo>
                <a:cubicBezTo>
                  <a:pt x="8191" y="14192"/>
                  <a:pt x="7619" y="14192"/>
                  <a:pt x="7144" y="14192"/>
                </a:cubicBezTo>
                <a:close/>
              </a:path>
            </a:pathLst>
          </a:custGeom>
          <a:solidFill>
            <a:srgbClr val="F0F6FE"/>
          </a:solidFill>
          <a:ln w="9525" cap="flat">
            <a:noFill/>
            <a:prstDash val="solid"/>
            <a:miter/>
          </a:ln>
        </p:spPr>
        <p:txBody>
          <a:bodyPr rtlCol="0" anchor="ctr"/>
          <a:lstStyle/>
          <a:p>
            <a:endParaRPr lang="ru-RU"/>
          </a:p>
        </p:txBody>
      </p:sp>
      <p:sp>
        <p:nvSpPr>
          <p:cNvPr id="2379" name="Полилиния: фигура 2378">
            <a:extLst>
              <a:ext uri="{FF2B5EF4-FFF2-40B4-BE49-F238E27FC236}">
                <a16:creationId xmlns:a16="http://schemas.microsoft.com/office/drawing/2014/main" id="{F4710BA6-38BB-456E-05F7-0A61C064A7E5}"/>
              </a:ext>
            </a:extLst>
          </p:cNvPr>
          <p:cNvSpPr/>
          <p:nvPr/>
        </p:nvSpPr>
        <p:spPr>
          <a:xfrm>
            <a:off x="10923559" y="4009660"/>
            <a:ext cx="14192" cy="14192"/>
          </a:xfrm>
          <a:custGeom>
            <a:avLst/>
            <a:gdLst>
              <a:gd name="connsiteX0" fmla="*/ 0 w 14192"/>
              <a:gd name="connsiteY0" fmla="*/ 7144 h 14192"/>
              <a:gd name="connsiteX1" fmla="*/ 7144 w 14192"/>
              <a:gd name="connsiteY1" fmla="*/ 0 h 14192"/>
              <a:gd name="connsiteX2" fmla="*/ 14192 w 14192"/>
              <a:gd name="connsiteY2" fmla="*/ 7144 h 14192"/>
              <a:gd name="connsiteX3" fmla="*/ 12382 w 14192"/>
              <a:gd name="connsiteY3" fmla="*/ 11906 h 14192"/>
              <a:gd name="connsiteX4" fmla="*/ 8667 w 14192"/>
              <a:gd name="connsiteY4" fmla="*/ 14097 h 14192"/>
              <a:gd name="connsiteX5" fmla="*/ 7144 w 14192"/>
              <a:gd name="connsiteY5" fmla="*/ 14192 h 14192"/>
              <a:gd name="connsiteX6" fmla="*/ 0 w 14192"/>
              <a:gd name="connsiteY6" fmla="*/ 7144 h 1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192">
                <a:moveTo>
                  <a:pt x="0" y="7144"/>
                </a:moveTo>
                <a:cubicBezTo>
                  <a:pt x="0" y="3143"/>
                  <a:pt x="3238" y="0"/>
                  <a:pt x="7144" y="0"/>
                </a:cubicBezTo>
                <a:cubicBezTo>
                  <a:pt x="11048" y="0"/>
                  <a:pt x="14192" y="3143"/>
                  <a:pt x="14192" y="7144"/>
                </a:cubicBezTo>
                <a:cubicBezTo>
                  <a:pt x="14192" y="8953"/>
                  <a:pt x="13525" y="10573"/>
                  <a:pt x="12382" y="11906"/>
                </a:cubicBezTo>
                <a:lnTo>
                  <a:pt x="8667" y="14097"/>
                </a:lnTo>
                <a:cubicBezTo>
                  <a:pt x="8191" y="14192"/>
                  <a:pt x="7619" y="14192"/>
                  <a:pt x="7144" y="14192"/>
                </a:cubicBezTo>
                <a:cubicBezTo>
                  <a:pt x="3238" y="14192"/>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380" name="Полилиния: фигура 2379">
            <a:extLst>
              <a:ext uri="{FF2B5EF4-FFF2-40B4-BE49-F238E27FC236}">
                <a16:creationId xmlns:a16="http://schemas.microsoft.com/office/drawing/2014/main" id="{EAC1A913-6840-7099-30C0-7137A27EDA1F}"/>
              </a:ext>
            </a:extLst>
          </p:cNvPr>
          <p:cNvSpPr/>
          <p:nvPr/>
        </p:nvSpPr>
        <p:spPr>
          <a:xfrm>
            <a:off x="10923939" y="4055380"/>
            <a:ext cx="8001" cy="4762"/>
          </a:xfrm>
          <a:custGeom>
            <a:avLst/>
            <a:gdLst>
              <a:gd name="connsiteX0" fmla="*/ 0 w 8001"/>
              <a:gd name="connsiteY0" fmla="*/ 4763 h 4762"/>
              <a:gd name="connsiteX1" fmla="*/ 6764 w 8001"/>
              <a:gd name="connsiteY1" fmla="*/ 0 h 4762"/>
              <a:gd name="connsiteX2" fmla="*/ 8002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952" y="1905"/>
                  <a:pt x="3620" y="0"/>
                  <a:pt x="6764" y="0"/>
                </a:cubicBezTo>
                <a:cubicBezTo>
                  <a:pt x="7144" y="0"/>
                  <a:pt x="7620" y="0"/>
                  <a:pt x="8002"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2381" name="Полилиния: фигура 2380">
            <a:extLst>
              <a:ext uri="{FF2B5EF4-FFF2-40B4-BE49-F238E27FC236}">
                <a16:creationId xmlns:a16="http://schemas.microsoft.com/office/drawing/2014/main" id="{4D7DCD99-5B30-C71B-43AB-722D835AACE4}"/>
              </a:ext>
            </a:extLst>
          </p:cNvPr>
          <p:cNvSpPr/>
          <p:nvPr/>
        </p:nvSpPr>
        <p:spPr>
          <a:xfrm>
            <a:off x="10923939" y="4055380"/>
            <a:ext cx="8001" cy="4762"/>
          </a:xfrm>
          <a:custGeom>
            <a:avLst/>
            <a:gdLst>
              <a:gd name="connsiteX0" fmla="*/ 6764 w 8001"/>
              <a:gd name="connsiteY0" fmla="*/ 0 h 4762"/>
              <a:gd name="connsiteX1" fmla="*/ 8002 w 8001"/>
              <a:gd name="connsiteY1" fmla="*/ 95 h 4762"/>
              <a:gd name="connsiteX2" fmla="*/ 0 w 8001"/>
              <a:gd name="connsiteY2" fmla="*/ 4763 h 4762"/>
              <a:gd name="connsiteX3" fmla="*/ 6764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4" y="0"/>
                </a:moveTo>
                <a:cubicBezTo>
                  <a:pt x="7144" y="0"/>
                  <a:pt x="7620" y="0"/>
                  <a:pt x="8002" y="95"/>
                </a:cubicBezTo>
                <a:lnTo>
                  <a:pt x="0" y="4763"/>
                </a:lnTo>
                <a:cubicBezTo>
                  <a:pt x="952" y="1905"/>
                  <a:pt x="3620" y="0"/>
                  <a:pt x="6764" y="0"/>
                </a:cubicBezTo>
                <a:close/>
              </a:path>
            </a:pathLst>
          </a:custGeom>
          <a:noFill/>
          <a:ln w="1270" cap="flat">
            <a:solidFill>
              <a:srgbClr val="000000">
                <a:alpha val="0"/>
              </a:srgbClr>
            </a:solidFill>
            <a:prstDash val="solid"/>
            <a:miter/>
          </a:ln>
        </p:spPr>
        <p:txBody>
          <a:bodyPr rtlCol="0" anchor="ctr"/>
          <a:lstStyle/>
          <a:p>
            <a:endParaRPr lang="ru-RU"/>
          </a:p>
        </p:txBody>
      </p:sp>
      <p:sp>
        <p:nvSpPr>
          <p:cNvPr id="2382" name="Полилиния: фигура 2381">
            <a:extLst>
              <a:ext uri="{FF2B5EF4-FFF2-40B4-BE49-F238E27FC236}">
                <a16:creationId xmlns:a16="http://schemas.microsoft.com/office/drawing/2014/main" id="{B4F80C0A-2E5D-7824-AE3F-D14C212F03BD}"/>
              </a:ext>
            </a:extLst>
          </p:cNvPr>
          <p:cNvSpPr/>
          <p:nvPr/>
        </p:nvSpPr>
        <p:spPr>
          <a:xfrm>
            <a:off x="10923559" y="4055475"/>
            <a:ext cx="14287" cy="14287"/>
          </a:xfrm>
          <a:custGeom>
            <a:avLst/>
            <a:gdLst>
              <a:gd name="connsiteX0" fmla="*/ 7144 w 14287"/>
              <a:gd name="connsiteY0" fmla="*/ 14288 h 14287"/>
              <a:gd name="connsiteX1" fmla="*/ 0 w 14287"/>
              <a:gd name="connsiteY1" fmla="*/ 7048 h 14287"/>
              <a:gd name="connsiteX2" fmla="*/ 380 w 14287"/>
              <a:gd name="connsiteY2" fmla="*/ 4667 h 14287"/>
              <a:gd name="connsiteX3" fmla="*/ 8382 w 14287"/>
              <a:gd name="connsiteY3" fmla="*/ 0 h 14287"/>
              <a:gd name="connsiteX4" fmla="*/ 14288 w 14287"/>
              <a:gd name="connsiteY4" fmla="*/ 7048 h 14287"/>
              <a:gd name="connsiteX5" fmla="*/ 7144 w 14287"/>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7144" y="14288"/>
                </a:moveTo>
                <a:cubicBezTo>
                  <a:pt x="3238" y="14288"/>
                  <a:pt x="0" y="11049"/>
                  <a:pt x="0" y="7048"/>
                </a:cubicBezTo>
                <a:cubicBezTo>
                  <a:pt x="0" y="6191"/>
                  <a:pt x="0" y="5429"/>
                  <a:pt x="380" y="4667"/>
                </a:cubicBezTo>
                <a:lnTo>
                  <a:pt x="8382" y="0"/>
                </a:lnTo>
                <a:cubicBezTo>
                  <a:pt x="11716" y="571"/>
                  <a:pt x="14288" y="3524"/>
                  <a:pt x="14288" y="7048"/>
                </a:cubicBezTo>
                <a:cubicBezTo>
                  <a:pt x="14288" y="11049"/>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2383" name="Полилиния: фигура 2382">
            <a:extLst>
              <a:ext uri="{FF2B5EF4-FFF2-40B4-BE49-F238E27FC236}">
                <a16:creationId xmlns:a16="http://schemas.microsoft.com/office/drawing/2014/main" id="{F1036DA6-4C75-B209-9731-C6DF406ACB4A}"/>
              </a:ext>
            </a:extLst>
          </p:cNvPr>
          <p:cNvSpPr/>
          <p:nvPr/>
        </p:nvSpPr>
        <p:spPr>
          <a:xfrm>
            <a:off x="10923559" y="4055475"/>
            <a:ext cx="14287" cy="14287"/>
          </a:xfrm>
          <a:custGeom>
            <a:avLst/>
            <a:gdLst>
              <a:gd name="connsiteX0" fmla="*/ 0 w 14287"/>
              <a:gd name="connsiteY0" fmla="*/ 7048 h 14287"/>
              <a:gd name="connsiteX1" fmla="*/ 380 w 14287"/>
              <a:gd name="connsiteY1" fmla="*/ 4667 h 14287"/>
              <a:gd name="connsiteX2" fmla="*/ 8382 w 14287"/>
              <a:gd name="connsiteY2" fmla="*/ 0 h 14287"/>
              <a:gd name="connsiteX3" fmla="*/ 14288 w 14287"/>
              <a:gd name="connsiteY3" fmla="*/ 7048 h 14287"/>
              <a:gd name="connsiteX4" fmla="*/ 7144 w 14287"/>
              <a:gd name="connsiteY4" fmla="*/ 14288 h 14287"/>
              <a:gd name="connsiteX5" fmla="*/ 0 w 14287"/>
              <a:gd name="connsiteY5" fmla="*/ 704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0" y="7048"/>
                </a:moveTo>
                <a:cubicBezTo>
                  <a:pt x="0" y="6191"/>
                  <a:pt x="0" y="5429"/>
                  <a:pt x="380" y="4667"/>
                </a:cubicBezTo>
                <a:lnTo>
                  <a:pt x="8382" y="0"/>
                </a:lnTo>
                <a:cubicBezTo>
                  <a:pt x="11716" y="571"/>
                  <a:pt x="14288" y="3524"/>
                  <a:pt x="14288" y="7048"/>
                </a:cubicBezTo>
                <a:cubicBezTo>
                  <a:pt x="14288" y="11049"/>
                  <a:pt x="11144" y="14288"/>
                  <a:pt x="7144" y="14288"/>
                </a:cubicBezTo>
                <a:cubicBezTo>
                  <a:pt x="3238" y="14288"/>
                  <a:pt x="0" y="11049"/>
                  <a:pt x="0" y="7048"/>
                </a:cubicBezTo>
                <a:close/>
              </a:path>
            </a:pathLst>
          </a:custGeom>
          <a:noFill/>
          <a:ln w="1270" cap="flat">
            <a:solidFill>
              <a:srgbClr val="000000">
                <a:alpha val="0"/>
              </a:srgbClr>
            </a:solidFill>
            <a:prstDash val="solid"/>
            <a:miter/>
          </a:ln>
        </p:spPr>
        <p:txBody>
          <a:bodyPr rtlCol="0" anchor="ctr"/>
          <a:lstStyle/>
          <a:p>
            <a:endParaRPr lang="ru-RU"/>
          </a:p>
        </p:txBody>
      </p:sp>
      <p:sp>
        <p:nvSpPr>
          <p:cNvPr id="2384" name="Полилиния: фигура 2383">
            <a:extLst>
              <a:ext uri="{FF2B5EF4-FFF2-40B4-BE49-F238E27FC236}">
                <a16:creationId xmlns:a16="http://schemas.microsoft.com/office/drawing/2014/main" id="{6987C7F7-6929-92FE-6A80-599C9EB6410E}"/>
              </a:ext>
            </a:extLst>
          </p:cNvPr>
          <p:cNvSpPr/>
          <p:nvPr/>
        </p:nvSpPr>
        <p:spPr>
          <a:xfrm>
            <a:off x="10923464" y="4101004"/>
            <a:ext cx="13144" cy="10286"/>
          </a:xfrm>
          <a:custGeom>
            <a:avLst/>
            <a:gdLst>
              <a:gd name="connsiteX0" fmla="*/ 571 w 13144"/>
              <a:gd name="connsiteY0" fmla="*/ 10287 h 10286"/>
              <a:gd name="connsiteX1" fmla="*/ 0 w 13144"/>
              <a:gd name="connsiteY1" fmla="*/ 7334 h 10286"/>
              <a:gd name="connsiteX2" fmla="*/ 7239 w 13144"/>
              <a:gd name="connsiteY2" fmla="*/ 0 h 10286"/>
              <a:gd name="connsiteX3" fmla="*/ 13145 w 13144"/>
              <a:gd name="connsiteY3" fmla="*/ 2953 h 10286"/>
              <a:gd name="connsiteX4" fmla="*/ 571 w 13144"/>
              <a:gd name="connsiteY4" fmla="*/ 10287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571" y="10287"/>
                </a:moveTo>
                <a:cubicBezTo>
                  <a:pt x="95" y="9334"/>
                  <a:pt x="0" y="8382"/>
                  <a:pt x="0" y="7334"/>
                </a:cubicBezTo>
                <a:cubicBezTo>
                  <a:pt x="0" y="3238"/>
                  <a:pt x="3238" y="0"/>
                  <a:pt x="7239" y="0"/>
                </a:cubicBezTo>
                <a:cubicBezTo>
                  <a:pt x="9620" y="0"/>
                  <a:pt x="11811" y="1143"/>
                  <a:pt x="13145" y="2953"/>
                </a:cubicBezTo>
                <a:lnTo>
                  <a:pt x="571" y="10287"/>
                </a:lnTo>
                <a:close/>
              </a:path>
            </a:pathLst>
          </a:custGeom>
          <a:solidFill>
            <a:srgbClr val="18B1FD"/>
          </a:solidFill>
          <a:ln w="9525" cap="flat">
            <a:noFill/>
            <a:prstDash val="solid"/>
            <a:miter/>
          </a:ln>
        </p:spPr>
        <p:txBody>
          <a:bodyPr rtlCol="0" anchor="ctr"/>
          <a:lstStyle/>
          <a:p>
            <a:endParaRPr lang="ru-RU"/>
          </a:p>
        </p:txBody>
      </p:sp>
      <p:sp>
        <p:nvSpPr>
          <p:cNvPr id="2385" name="Полилиния: фигура 2384">
            <a:extLst>
              <a:ext uri="{FF2B5EF4-FFF2-40B4-BE49-F238E27FC236}">
                <a16:creationId xmlns:a16="http://schemas.microsoft.com/office/drawing/2014/main" id="{A7477402-F18E-3700-8023-83AE99651CD4}"/>
              </a:ext>
            </a:extLst>
          </p:cNvPr>
          <p:cNvSpPr/>
          <p:nvPr/>
        </p:nvSpPr>
        <p:spPr>
          <a:xfrm>
            <a:off x="10923464" y="4101004"/>
            <a:ext cx="13144" cy="10286"/>
          </a:xfrm>
          <a:custGeom>
            <a:avLst/>
            <a:gdLst>
              <a:gd name="connsiteX0" fmla="*/ 0 w 13144"/>
              <a:gd name="connsiteY0" fmla="*/ 7334 h 10286"/>
              <a:gd name="connsiteX1" fmla="*/ 7239 w 13144"/>
              <a:gd name="connsiteY1" fmla="*/ 0 h 10286"/>
              <a:gd name="connsiteX2" fmla="*/ 13145 w 13144"/>
              <a:gd name="connsiteY2" fmla="*/ 2953 h 10286"/>
              <a:gd name="connsiteX3" fmla="*/ 571 w 13144"/>
              <a:gd name="connsiteY3" fmla="*/ 10287 h 10286"/>
              <a:gd name="connsiteX4" fmla="*/ 0 w 13144"/>
              <a:gd name="connsiteY4" fmla="*/ 7334 h 1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286">
                <a:moveTo>
                  <a:pt x="0" y="7334"/>
                </a:moveTo>
                <a:cubicBezTo>
                  <a:pt x="0" y="3238"/>
                  <a:pt x="3238" y="0"/>
                  <a:pt x="7239" y="0"/>
                </a:cubicBezTo>
                <a:cubicBezTo>
                  <a:pt x="9620" y="0"/>
                  <a:pt x="11811" y="1143"/>
                  <a:pt x="13145" y="2953"/>
                </a:cubicBezTo>
                <a:lnTo>
                  <a:pt x="571" y="10287"/>
                </a:lnTo>
                <a:cubicBezTo>
                  <a:pt x="95" y="9334"/>
                  <a:pt x="0" y="8382"/>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386" name="Полилиния: фигура 2385">
            <a:extLst>
              <a:ext uri="{FF2B5EF4-FFF2-40B4-BE49-F238E27FC236}">
                <a16:creationId xmlns:a16="http://schemas.microsoft.com/office/drawing/2014/main" id="{BC3A6775-6DE9-0DDC-2F2A-0A3634CB1761}"/>
              </a:ext>
            </a:extLst>
          </p:cNvPr>
          <p:cNvSpPr/>
          <p:nvPr/>
        </p:nvSpPr>
        <p:spPr>
          <a:xfrm>
            <a:off x="10924035" y="4103957"/>
            <a:ext cx="13906" cy="11715"/>
          </a:xfrm>
          <a:custGeom>
            <a:avLst/>
            <a:gdLst>
              <a:gd name="connsiteX0" fmla="*/ 6668 w 13906"/>
              <a:gd name="connsiteY0" fmla="*/ 11716 h 11715"/>
              <a:gd name="connsiteX1" fmla="*/ 0 w 13906"/>
              <a:gd name="connsiteY1" fmla="*/ 7334 h 11715"/>
              <a:gd name="connsiteX2" fmla="*/ 12574 w 13906"/>
              <a:gd name="connsiteY2" fmla="*/ 0 h 11715"/>
              <a:gd name="connsiteX3" fmla="*/ 13906 w 13906"/>
              <a:gd name="connsiteY3" fmla="*/ 4381 h 11715"/>
              <a:gd name="connsiteX4" fmla="*/ 6668 w 13906"/>
              <a:gd name="connsiteY4" fmla="*/ 11716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715">
                <a:moveTo>
                  <a:pt x="6668" y="11716"/>
                </a:moveTo>
                <a:cubicBezTo>
                  <a:pt x="3715" y="11716"/>
                  <a:pt x="1143" y="9906"/>
                  <a:pt x="0" y="7334"/>
                </a:cubicBezTo>
                <a:lnTo>
                  <a:pt x="12574" y="0"/>
                </a:lnTo>
                <a:cubicBezTo>
                  <a:pt x="13431" y="1238"/>
                  <a:pt x="13906" y="2762"/>
                  <a:pt x="13906" y="4381"/>
                </a:cubicBezTo>
                <a:cubicBezTo>
                  <a:pt x="13906" y="8382"/>
                  <a:pt x="10668" y="11716"/>
                  <a:pt x="6668" y="11716"/>
                </a:cubicBezTo>
                <a:close/>
              </a:path>
            </a:pathLst>
          </a:custGeom>
          <a:solidFill>
            <a:srgbClr val="F3F9FF"/>
          </a:solidFill>
          <a:ln w="9525" cap="flat">
            <a:noFill/>
            <a:prstDash val="solid"/>
            <a:miter/>
          </a:ln>
        </p:spPr>
        <p:txBody>
          <a:bodyPr rtlCol="0" anchor="ctr"/>
          <a:lstStyle/>
          <a:p>
            <a:endParaRPr lang="ru-RU"/>
          </a:p>
        </p:txBody>
      </p:sp>
      <p:sp>
        <p:nvSpPr>
          <p:cNvPr id="2387" name="Полилиния: фигура 2386">
            <a:extLst>
              <a:ext uri="{FF2B5EF4-FFF2-40B4-BE49-F238E27FC236}">
                <a16:creationId xmlns:a16="http://schemas.microsoft.com/office/drawing/2014/main" id="{32D431C2-E2D3-B960-A1C6-E72D162E33E2}"/>
              </a:ext>
            </a:extLst>
          </p:cNvPr>
          <p:cNvSpPr/>
          <p:nvPr/>
        </p:nvSpPr>
        <p:spPr>
          <a:xfrm>
            <a:off x="10924035" y="4103957"/>
            <a:ext cx="13906" cy="11715"/>
          </a:xfrm>
          <a:custGeom>
            <a:avLst/>
            <a:gdLst>
              <a:gd name="connsiteX0" fmla="*/ 0 w 13906"/>
              <a:gd name="connsiteY0" fmla="*/ 7334 h 11715"/>
              <a:gd name="connsiteX1" fmla="*/ 12574 w 13906"/>
              <a:gd name="connsiteY1" fmla="*/ 0 h 11715"/>
              <a:gd name="connsiteX2" fmla="*/ 13906 w 13906"/>
              <a:gd name="connsiteY2" fmla="*/ 4381 h 11715"/>
              <a:gd name="connsiteX3" fmla="*/ 6668 w 13906"/>
              <a:gd name="connsiteY3" fmla="*/ 11716 h 11715"/>
              <a:gd name="connsiteX4" fmla="*/ 0 w 13906"/>
              <a:gd name="connsiteY4" fmla="*/ 7334 h 1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715">
                <a:moveTo>
                  <a:pt x="0" y="7334"/>
                </a:moveTo>
                <a:lnTo>
                  <a:pt x="12574" y="0"/>
                </a:lnTo>
                <a:cubicBezTo>
                  <a:pt x="13431" y="1238"/>
                  <a:pt x="13906" y="2762"/>
                  <a:pt x="13906" y="4381"/>
                </a:cubicBezTo>
                <a:cubicBezTo>
                  <a:pt x="13906" y="8382"/>
                  <a:pt x="10668" y="11716"/>
                  <a:pt x="6668" y="11716"/>
                </a:cubicBezTo>
                <a:cubicBezTo>
                  <a:pt x="3715" y="11716"/>
                  <a:pt x="1143" y="9906"/>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388" name="Полилиния: фигура 2387">
            <a:extLst>
              <a:ext uri="{FF2B5EF4-FFF2-40B4-BE49-F238E27FC236}">
                <a16:creationId xmlns:a16="http://schemas.microsoft.com/office/drawing/2014/main" id="{DE0F71BD-F365-48EA-BA49-66A3B42F2C1A}"/>
              </a:ext>
            </a:extLst>
          </p:cNvPr>
          <p:cNvSpPr/>
          <p:nvPr/>
        </p:nvSpPr>
        <p:spPr>
          <a:xfrm>
            <a:off x="10923368" y="4146724"/>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144"/>
                  <a:pt x="0" y="9335"/>
                  <a:pt x="0" y="7429"/>
                </a:cubicBezTo>
                <a:cubicBezTo>
                  <a:pt x="0" y="3334"/>
                  <a:pt x="3238" y="0"/>
                  <a:pt x="7334" y="0"/>
                </a:cubicBezTo>
                <a:cubicBezTo>
                  <a:pt x="10668" y="0"/>
                  <a:pt x="13335" y="2191"/>
                  <a:pt x="14383" y="5144"/>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2389" name="Полилиния: фигура 2388">
            <a:extLst>
              <a:ext uri="{FF2B5EF4-FFF2-40B4-BE49-F238E27FC236}">
                <a16:creationId xmlns:a16="http://schemas.microsoft.com/office/drawing/2014/main" id="{0A3F4FDE-366B-80F0-B8A8-D102759CE835}"/>
              </a:ext>
            </a:extLst>
          </p:cNvPr>
          <p:cNvSpPr/>
          <p:nvPr/>
        </p:nvSpPr>
        <p:spPr>
          <a:xfrm>
            <a:off x="10923368" y="41467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8" y="0"/>
                  <a:pt x="7334" y="0"/>
                </a:cubicBezTo>
                <a:cubicBezTo>
                  <a:pt x="10668" y="0"/>
                  <a:pt x="13335" y="2191"/>
                  <a:pt x="14383" y="5144"/>
                </a:cubicBezTo>
                <a:lnTo>
                  <a:pt x="1905" y="12478"/>
                </a:lnTo>
                <a:cubicBezTo>
                  <a:pt x="762" y="11144"/>
                  <a:pt x="0" y="9335"/>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390" name="Полилиния: фигура 2389">
            <a:extLst>
              <a:ext uri="{FF2B5EF4-FFF2-40B4-BE49-F238E27FC236}">
                <a16:creationId xmlns:a16="http://schemas.microsoft.com/office/drawing/2014/main" id="{5DB5EF0A-EBB9-CA7D-D111-29D48EE0E808}"/>
              </a:ext>
            </a:extLst>
          </p:cNvPr>
          <p:cNvSpPr/>
          <p:nvPr/>
        </p:nvSpPr>
        <p:spPr>
          <a:xfrm>
            <a:off x="10925273" y="4151868"/>
            <a:ext cx="12858" cy="9715"/>
          </a:xfrm>
          <a:custGeom>
            <a:avLst/>
            <a:gdLst>
              <a:gd name="connsiteX0" fmla="*/ 5430 w 12858"/>
              <a:gd name="connsiteY0" fmla="*/ 9715 h 9715"/>
              <a:gd name="connsiteX1" fmla="*/ 0 w 12858"/>
              <a:gd name="connsiteY1" fmla="*/ 7334 h 9715"/>
              <a:gd name="connsiteX2" fmla="*/ 12478 w 12858"/>
              <a:gd name="connsiteY2" fmla="*/ 0 h 9715"/>
              <a:gd name="connsiteX3" fmla="*/ 12859 w 12858"/>
              <a:gd name="connsiteY3" fmla="*/ 2286 h 9715"/>
              <a:gd name="connsiteX4" fmla="*/ 5430 w 12858"/>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5430" y="9715"/>
                </a:moveTo>
                <a:cubicBezTo>
                  <a:pt x="3334" y="9715"/>
                  <a:pt x="1429" y="8763"/>
                  <a:pt x="0" y="7334"/>
                </a:cubicBezTo>
                <a:lnTo>
                  <a:pt x="12478" y="0"/>
                </a:lnTo>
                <a:cubicBezTo>
                  <a:pt x="12574" y="667"/>
                  <a:pt x="12859" y="1429"/>
                  <a:pt x="12859" y="2286"/>
                </a:cubicBezTo>
                <a:cubicBezTo>
                  <a:pt x="12859" y="6382"/>
                  <a:pt x="9525" y="9715"/>
                  <a:pt x="5430" y="9715"/>
                </a:cubicBezTo>
                <a:close/>
              </a:path>
            </a:pathLst>
          </a:custGeom>
          <a:solidFill>
            <a:srgbClr val="F6FAFF"/>
          </a:solidFill>
          <a:ln w="9525" cap="flat">
            <a:noFill/>
            <a:prstDash val="solid"/>
            <a:miter/>
          </a:ln>
        </p:spPr>
        <p:txBody>
          <a:bodyPr rtlCol="0" anchor="ctr"/>
          <a:lstStyle/>
          <a:p>
            <a:endParaRPr lang="ru-RU"/>
          </a:p>
        </p:txBody>
      </p:sp>
      <p:sp>
        <p:nvSpPr>
          <p:cNvPr id="2391" name="Полилиния: фигура 2390">
            <a:extLst>
              <a:ext uri="{FF2B5EF4-FFF2-40B4-BE49-F238E27FC236}">
                <a16:creationId xmlns:a16="http://schemas.microsoft.com/office/drawing/2014/main" id="{0798B945-E7D7-0055-A59F-5374189B290B}"/>
              </a:ext>
            </a:extLst>
          </p:cNvPr>
          <p:cNvSpPr/>
          <p:nvPr/>
        </p:nvSpPr>
        <p:spPr>
          <a:xfrm>
            <a:off x="10925273" y="4151868"/>
            <a:ext cx="12858" cy="9715"/>
          </a:xfrm>
          <a:custGeom>
            <a:avLst/>
            <a:gdLst>
              <a:gd name="connsiteX0" fmla="*/ 0 w 12858"/>
              <a:gd name="connsiteY0" fmla="*/ 7334 h 9715"/>
              <a:gd name="connsiteX1" fmla="*/ 12478 w 12858"/>
              <a:gd name="connsiteY1" fmla="*/ 0 h 9715"/>
              <a:gd name="connsiteX2" fmla="*/ 12859 w 12858"/>
              <a:gd name="connsiteY2" fmla="*/ 2286 h 9715"/>
              <a:gd name="connsiteX3" fmla="*/ 5430 w 12858"/>
              <a:gd name="connsiteY3" fmla="*/ 9715 h 9715"/>
              <a:gd name="connsiteX4" fmla="*/ 0 w 12858"/>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0" y="7334"/>
                </a:moveTo>
                <a:lnTo>
                  <a:pt x="12478" y="0"/>
                </a:lnTo>
                <a:cubicBezTo>
                  <a:pt x="12574" y="667"/>
                  <a:pt x="12859" y="1429"/>
                  <a:pt x="12859" y="2286"/>
                </a:cubicBezTo>
                <a:cubicBezTo>
                  <a:pt x="12859" y="6382"/>
                  <a:pt x="9525" y="9715"/>
                  <a:pt x="5430" y="9715"/>
                </a:cubicBezTo>
                <a:cubicBezTo>
                  <a:pt x="3334" y="9715"/>
                  <a:pt x="1429" y="8763"/>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392" name="Полилиния: фигура 2391">
            <a:extLst>
              <a:ext uri="{FF2B5EF4-FFF2-40B4-BE49-F238E27FC236}">
                <a16:creationId xmlns:a16="http://schemas.microsoft.com/office/drawing/2014/main" id="{60249971-6286-2636-EFF1-F15CD0257905}"/>
              </a:ext>
            </a:extLst>
          </p:cNvPr>
          <p:cNvSpPr/>
          <p:nvPr/>
        </p:nvSpPr>
        <p:spPr>
          <a:xfrm>
            <a:off x="10924225" y="4195969"/>
            <a:ext cx="14001" cy="11525"/>
          </a:xfrm>
          <a:custGeom>
            <a:avLst/>
            <a:gdLst>
              <a:gd name="connsiteX0" fmla="*/ 6478 w 14001"/>
              <a:gd name="connsiteY0" fmla="*/ 11525 h 11525"/>
              <a:gd name="connsiteX1" fmla="*/ 0 w 14001"/>
              <a:gd name="connsiteY1" fmla="*/ 7620 h 11525"/>
              <a:gd name="connsiteX2" fmla="*/ 12859 w 14001"/>
              <a:gd name="connsiteY2" fmla="*/ 0 h 11525"/>
              <a:gd name="connsiteX3" fmla="*/ 14001 w 14001"/>
              <a:gd name="connsiteY3" fmla="*/ 3905 h 11525"/>
              <a:gd name="connsiteX4" fmla="*/ 12572 w 14001"/>
              <a:gd name="connsiteY4" fmla="*/ 8287 h 11525"/>
              <a:gd name="connsiteX5" fmla="*/ 7239 w 14001"/>
              <a:gd name="connsiteY5" fmla="*/ 11430 h 11525"/>
              <a:gd name="connsiteX6" fmla="*/ 6478 w 14001"/>
              <a:gd name="connsiteY6" fmla="*/ 11525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6478" y="11525"/>
                </a:moveTo>
                <a:cubicBezTo>
                  <a:pt x="3715" y="11525"/>
                  <a:pt x="1238" y="9906"/>
                  <a:pt x="0" y="7620"/>
                </a:cubicBezTo>
                <a:lnTo>
                  <a:pt x="12859" y="0"/>
                </a:lnTo>
                <a:cubicBezTo>
                  <a:pt x="13621" y="1143"/>
                  <a:pt x="14001" y="2476"/>
                  <a:pt x="14001" y="3905"/>
                </a:cubicBezTo>
                <a:cubicBezTo>
                  <a:pt x="14001" y="5524"/>
                  <a:pt x="13431" y="7048"/>
                  <a:pt x="12572" y="8287"/>
                </a:cubicBezTo>
                <a:lnTo>
                  <a:pt x="7239" y="11430"/>
                </a:lnTo>
                <a:cubicBezTo>
                  <a:pt x="6953" y="11430"/>
                  <a:pt x="6762" y="11525"/>
                  <a:pt x="6478" y="11525"/>
                </a:cubicBezTo>
                <a:close/>
              </a:path>
            </a:pathLst>
          </a:custGeom>
          <a:solidFill>
            <a:srgbClr val="20DBFE"/>
          </a:solidFill>
          <a:ln w="9525" cap="flat">
            <a:noFill/>
            <a:prstDash val="solid"/>
            <a:miter/>
          </a:ln>
        </p:spPr>
        <p:txBody>
          <a:bodyPr rtlCol="0" anchor="ctr"/>
          <a:lstStyle/>
          <a:p>
            <a:endParaRPr lang="ru-RU"/>
          </a:p>
        </p:txBody>
      </p:sp>
      <p:sp>
        <p:nvSpPr>
          <p:cNvPr id="2393" name="Полилиния: фигура 2392">
            <a:extLst>
              <a:ext uri="{FF2B5EF4-FFF2-40B4-BE49-F238E27FC236}">
                <a16:creationId xmlns:a16="http://schemas.microsoft.com/office/drawing/2014/main" id="{A911ABB2-904E-FFCD-C51A-B7E78C78375A}"/>
              </a:ext>
            </a:extLst>
          </p:cNvPr>
          <p:cNvSpPr/>
          <p:nvPr/>
        </p:nvSpPr>
        <p:spPr>
          <a:xfrm>
            <a:off x="10924225" y="4195969"/>
            <a:ext cx="14001" cy="11525"/>
          </a:xfrm>
          <a:custGeom>
            <a:avLst/>
            <a:gdLst>
              <a:gd name="connsiteX0" fmla="*/ 0 w 14001"/>
              <a:gd name="connsiteY0" fmla="*/ 7620 h 11525"/>
              <a:gd name="connsiteX1" fmla="*/ 12859 w 14001"/>
              <a:gd name="connsiteY1" fmla="*/ 0 h 11525"/>
              <a:gd name="connsiteX2" fmla="*/ 14001 w 14001"/>
              <a:gd name="connsiteY2" fmla="*/ 3905 h 11525"/>
              <a:gd name="connsiteX3" fmla="*/ 12572 w 14001"/>
              <a:gd name="connsiteY3" fmla="*/ 8287 h 11525"/>
              <a:gd name="connsiteX4" fmla="*/ 7239 w 14001"/>
              <a:gd name="connsiteY4" fmla="*/ 11430 h 11525"/>
              <a:gd name="connsiteX5" fmla="*/ 6478 w 14001"/>
              <a:gd name="connsiteY5" fmla="*/ 11525 h 11525"/>
              <a:gd name="connsiteX6" fmla="*/ 0 w 14001"/>
              <a:gd name="connsiteY6" fmla="*/ 7620 h 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525">
                <a:moveTo>
                  <a:pt x="0" y="7620"/>
                </a:moveTo>
                <a:lnTo>
                  <a:pt x="12859" y="0"/>
                </a:lnTo>
                <a:cubicBezTo>
                  <a:pt x="13621" y="1143"/>
                  <a:pt x="14001" y="2476"/>
                  <a:pt x="14001" y="3905"/>
                </a:cubicBezTo>
                <a:cubicBezTo>
                  <a:pt x="14001" y="5524"/>
                  <a:pt x="13431" y="7048"/>
                  <a:pt x="12572" y="8287"/>
                </a:cubicBezTo>
                <a:lnTo>
                  <a:pt x="7239" y="11430"/>
                </a:lnTo>
                <a:cubicBezTo>
                  <a:pt x="6953" y="11430"/>
                  <a:pt x="6762" y="11525"/>
                  <a:pt x="6478" y="11525"/>
                </a:cubicBezTo>
                <a:cubicBezTo>
                  <a:pt x="3715" y="11525"/>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394" name="Полилиния: фигура 2393">
            <a:extLst>
              <a:ext uri="{FF2B5EF4-FFF2-40B4-BE49-F238E27FC236}">
                <a16:creationId xmlns:a16="http://schemas.microsoft.com/office/drawing/2014/main" id="{3243A1AF-9B98-2110-1376-C2E46FA4E723}"/>
              </a:ext>
            </a:extLst>
          </p:cNvPr>
          <p:cNvSpPr/>
          <p:nvPr/>
        </p:nvSpPr>
        <p:spPr>
          <a:xfrm>
            <a:off x="10923178" y="4192349"/>
            <a:ext cx="13906" cy="11239"/>
          </a:xfrm>
          <a:custGeom>
            <a:avLst/>
            <a:gdLst>
              <a:gd name="connsiteX0" fmla="*/ 1048 w 13906"/>
              <a:gd name="connsiteY0" fmla="*/ 11239 h 11239"/>
              <a:gd name="connsiteX1" fmla="*/ 0 w 13906"/>
              <a:gd name="connsiteY1" fmla="*/ 7525 h 11239"/>
              <a:gd name="connsiteX2" fmla="*/ 7525 w 13906"/>
              <a:gd name="connsiteY2" fmla="*/ 0 h 11239"/>
              <a:gd name="connsiteX3" fmla="*/ 13906 w 13906"/>
              <a:gd name="connsiteY3" fmla="*/ 3620 h 11239"/>
              <a:gd name="connsiteX4" fmla="*/ 1048 w 13906"/>
              <a:gd name="connsiteY4" fmla="*/ 11239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1048" y="11239"/>
                </a:moveTo>
                <a:cubicBezTo>
                  <a:pt x="381" y="10192"/>
                  <a:pt x="0" y="8954"/>
                  <a:pt x="0" y="7525"/>
                </a:cubicBezTo>
                <a:cubicBezTo>
                  <a:pt x="0" y="3429"/>
                  <a:pt x="3429" y="0"/>
                  <a:pt x="7525" y="0"/>
                </a:cubicBezTo>
                <a:cubicBezTo>
                  <a:pt x="10287" y="0"/>
                  <a:pt x="12572" y="1524"/>
                  <a:pt x="13906" y="3620"/>
                </a:cubicBezTo>
                <a:lnTo>
                  <a:pt x="1048" y="11239"/>
                </a:lnTo>
                <a:close/>
              </a:path>
            </a:pathLst>
          </a:custGeom>
          <a:solidFill>
            <a:srgbClr val="F9FCFF"/>
          </a:solidFill>
          <a:ln w="9525" cap="flat">
            <a:noFill/>
            <a:prstDash val="solid"/>
            <a:miter/>
          </a:ln>
        </p:spPr>
        <p:txBody>
          <a:bodyPr rtlCol="0" anchor="ctr"/>
          <a:lstStyle/>
          <a:p>
            <a:endParaRPr lang="ru-RU"/>
          </a:p>
        </p:txBody>
      </p:sp>
      <p:sp>
        <p:nvSpPr>
          <p:cNvPr id="2395" name="Полилиния: фигура 2394">
            <a:extLst>
              <a:ext uri="{FF2B5EF4-FFF2-40B4-BE49-F238E27FC236}">
                <a16:creationId xmlns:a16="http://schemas.microsoft.com/office/drawing/2014/main" id="{C622048D-9197-F783-66C5-30B2A8494CE3}"/>
              </a:ext>
            </a:extLst>
          </p:cNvPr>
          <p:cNvSpPr/>
          <p:nvPr/>
        </p:nvSpPr>
        <p:spPr>
          <a:xfrm>
            <a:off x="10923178" y="4192349"/>
            <a:ext cx="13906" cy="11239"/>
          </a:xfrm>
          <a:custGeom>
            <a:avLst/>
            <a:gdLst>
              <a:gd name="connsiteX0" fmla="*/ 0 w 13906"/>
              <a:gd name="connsiteY0" fmla="*/ 7525 h 11239"/>
              <a:gd name="connsiteX1" fmla="*/ 7525 w 13906"/>
              <a:gd name="connsiteY1" fmla="*/ 0 h 11239"/>
              <a:gd name="connsiteX2" fmla="*/ 13906 w 13906"/>
              <a:gd name="connsiteY2" fmla="*/ 3620 h 11239"/>
              <a:gd name="connsiteX3" fmla="*/ 1048 w 13906"/>
              <a:gd name="connsiteY3" fmla="*/ 11239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429"/>
                  <a:pt x="3429" y="0"/>
                  <a:pt x="7525" y="0"/>
                </a:cubicBezTo>
                <a:cubicBezTo>
                  <a:pt x="10287" y="0"/>
                  <a:pt x="12572" y="1524"/>
                  <a:pt x="13906" y="3620"/>
                </a:cubicBezTo>
                <a:lnTo>
                  <a:pt x="1048" y="11239"/>
                </a:lnTo>
                <a:cubicBezTo>
                  <a:pt x="381" y="10192"/>
                  <a:pt x="0" y="8954"/>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2396" name="Полилиния: фигура 2395">
            <a:extLst>
              <a:ext uri="{FF2B5EF4-FFF2-40B4-BE49-F238E27FC236}">
                <a16:creationId xmlns:a16="http://schemas.microsoft.com/office/drawing/2014/main" id="{2C34FF7A-BA8F-8DC7-A039-428E582DB668}"/>
              </a:ext>
            </a:extLst>
          </p:cNvPr>
          <p:cNvSpPr/>
          <p:nvPr/>
        </p:nvSpPr>
        <p:spPr>
          <a:xfrm>
            <a:off x="10931464" y="4204255"/>
            <a:ext cx="5333" cy="3143"/>
          </a:xfrm>
          <a:custGeom>
            <a:avLst/>
            <a:gdLst>
              <a:gd name="connsiteX0" fmla="*/ 0 w 5333"/>
              <a:gd name="connsiteY0" fmla="*/ 3143 h 3143"/>
              <a:gd name="connsiteX1" fmla="*/ 5333 w 5333"/>
              <a:gd name="connsiteY1" fmla="*/ 0 h 3143"/>
              <a:gd name="connsiteX2" fmla="*/ 0 w 5333"/>
              <a:gd name="connsiteY2" fmla="*/ 3143 h 3143"/>
            </a:gdLst>
            <a:ahLst/>
            <a:cxnLst>
              <a:cxn ang="0">
                <a:pos x="connsiteX0" y="connsiteY0"/>
              </a:cxn>
              <a:cxn ang="0">
                <a:pos x="connsiteX1" y="connsiteY1"/>
              </a:cxn>
              <a:cxn ang="0">
                <a:pos x="connsiteX2" y="connsiteY2"/>
              </a:cxn>
            </a:cxnLst>
            <a:rect l="l" t="t" r="r" b="b"/>
            <a:pathLst>
              <a:path w="5333" h="3143">
                <a:moveTo>
                  <a:pt x="0" y="3143"/>
                </a:moveTo>
                <a:lnTo>
                  <a:pt x="5333" y="0"/>
                </a:lnTo>
                <a:cubicBezTo>
                  <a:pt x="4095" y="1714"/>
                  <a:pt x="2191" y="2953"/>
                  <a:pt x="0" y="3143"/>
                </a:cubicBezTo>
                <a:close/>
              </a:path>
            </a:pathLst>
          </a:custGeom>
          <a:solidFill>
            <a:srgbClr val="F9FCFF"/>
          </a:solidFill>
          <a:ln w="9525" cap="flat">
            <a:noFill/>
            <a:prstDash val="solid"/>
            <a:miter/>
          </a:ln>
        </p:spPr>
        <p:txBody>
          <a:bodyPr rtlCol="0" anchor="ctr"/>
          <a:lstStyle/>
          <a:p>
            <a:endParaRPr lang="ru-RU"/>
          </a:p>
        </p:txBody>
      </p:sp>
      <p:sp>
        <p:nvSpPr>
          <p:cNvPr id="2397" name="Полилиния: фигура 2396">
            <a:extLst>
              <a:ext uri="{FF2B5EF4-FFF2-40B4-BE49-F238E27FC236}">
                <a16:creationId xmlns:a16="http://schemas.microsoft.com/office/drawing/2014/main" id="{EF96E527-D154-AA26-3437-04488F2F9F57}"/>
              </a:ext>
            </a:extLst>
          </p:cNvPr>
          <p:cNvSpPr/>
          <p:nvPr/>
        </p:nvSpPr>
        <p:spPr>
          <a:xfrm>
            <a:off x="10931464" y="4204255"/>
            <a:ext cx="5333" cy="3143"/>
          </a:xfrm>
          <a:custGeom>
            <a:avLst/>
            <a:gdLst>
              <a:gd name="connsiteX0" fmla="*/ 5333 w 5333"/>
              <a:gd name="connsiteY0" fmla="*/ 0 h 3143"/>
              <a:gd name="connsiteX1" fmla="*/ 0 w 5333"/>
              <a:gd name="connsiteY1" fmla="*/ 3143 h 3143"/>
              <a:gd name="connsiteX2" fmla="*/ 5333 w 5333"/>
              <a:gd name="connsiteY2" fmla="*/ 0 h 3143"/>
            </a:gdLst>
            <a:ahLst/>
            <a:cxnLst>
              <a:cxn ang="0">
                <a:pos x="connsiteX0" y="connsiteY0"/>
              </a:cxn>
              <a:cxn ang="0">
                <a:pos x="connsiteX1" y="connsiteY1"/>
              </a:cxn>
              <a:cxn ang="0">
                <a:pos x="connsiteX2" y="connsiteY2"/>
              </a:cxn>
            </a:cxnLst>
            <a:rect l="l" t="t" r="r" b="b"/>
            <a:pathLst>
              <a:path w="5333" h="3143">
                <a:moveTo>
                  <a:pt x="5333" y="0"/>
                </a:moveTo>
                <a:cubicBezTo>
                  <a:pt x="4095" y="1714"/>
                  <a:pt x="2191" y="2953"/>
                  <a:pt x="0" y="3143"/>
                </a:cubicBezTo>
                <a:lnTo>
                  <a:pt x="5333" y="0"/>
                </a:lnTo>
                <a:close/>
              </a:path>
            </a:pathLst>
          </a:custGeom>
          <a:noFill/>
          <a:ln w="1270" cap="flat">
            <a:solidFill>
              <a:srgbClr val="000000">
                <a:alpha val="0"/>
              </a:srgbClr>
            </a:solidFill>
            <a:prstDash val="solid"/>
            <a:miter/>
          </a:ln>
        </p:spPr>
        <p:txBody>
          <a:bodyPr rtlCol="0" anchor="ctr"/>
          <a:lstStyle/>
          <a:p>
            <a:endParaRPr lang="ru-RU"/>
          </a:p>
        </p:txBody>
      </p:sp>
      <p:sp>
        <p:nvSpPr>
          <p:cNvPr id="2398" name="Полилиния: фигура 2397">
            <a:extLst>
              <a:ext uri="{FF2B5EF4-FFF2-40B4-BE49-F238E27FC236}">
                <a16:creationId xmlns:a16="http://schemas.microsoft.com/office/drawing/2014/main" id="{0F70D7DE-CCA3-5770-82EF-F52761F4D3AC}"/>
              </a:ext>
            </a:extLst>
          </p:cNvPr>
          <p:cNvSpPr/>
          <p:nvPr/>
        </p:nvSpPr>
        <p:spPr>
          <a:xfrm>
            <a:off x="10923082" y="4238069"/>
            <a:ext cx="15239" cy="15240"/>
          </a:xfrm>
          <a:custGeom>
            <a:avLst/>
            <a:gdLst>
              <a:gd name="connsiteX0" fmla="*/ 7620 w 15239"/>
              <a:gd name="connsiteY0" fmla="*/ 15240 h 15240"/>
              <a:gd name="connsiteX1" fmla="*/ 0 w 15239"/>
              <a:gd name="connsiteY1" fmla="*/ 7620 h 15240"/>
              <a:gd name="connsiteX2" fmla="*/ 7620 w 15239"/>
              <a:gd name="connsiteY2" fmla="*/ 0 h 15240"/>
              <a:gd name="connsiteX3" fmla="*/ 15240 w 15239"/>
              <a:gd name="connsiteY3" fmla="*/ 7620 h 15240"/>
              <a:gd name="connsiteX4" fmla="*/ 7620 w 15239"/>
              <a:gd name="connsiteY4" fmla="*/ 1524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7620" y="15240"/>
                </a:moveTo>
                <a:cubicBezTo>
                  <a:pt x="3429" y="15240"/>
                  <a:pt x="0" y="11811"/>
                  <a:pt x="0" y="7620"/>
                </a:cubicBezTo>
                <a:cubicBezTo>
                  <a:pt x="0" y="3429"/>
                  <a:pt x="3429" y="0"/>
                  <a:pt x="7620" y="0"/>
                </a:cubicBezTo>
                <a:cubicBezTo>
                  <a:pt x="11811" y="0"/>
                  <a:pt x="15240" y="3429"/>
                  <a:pt x="15240" y="7620"/>
                </a:cubicBezTo>
                <a:cubicBezTo>
                  <a:pt x="15240" y="11811"/>
                  <a:pt x="11811" y="15240"/>
                  <a:pt x="7620" y="15240"/>
                </a:cubicBezTo>
                <a:close/>
              </a:path>
            </a:pathLst>
          </a:custGeom>
          <a:solidFill>
            <a:srgbClr val="25F8FF"/>
          </a:solidFill>
          <a:ln w="9525" cap="flat">
            <a:noFill/>
            <a:prstDash val="solid"/>
            <a:miter/>
          </a:ln>
        </p:spPr>
        <p:txBody>
          <a:bodyPr rtlCol="0" anchor="ctr"/>
          <a:lstStyle/>
          <a:p>
            <a:endParaRPr lang="ru-RU"/>
          </a:p>
        </p:txBody>
      </p:sp>
      <p:sp>
        <p:nvSpPr>
          <p:cNvPr id="2399" name="Полилиния: фигура 2398">
            <a:extLst>
              <a:ext uri="{FF2B5EF4-FFF2-40B4-BE49-F238E27FC236}">
                <a16:creationId xmlns:a16="http://schemas.microsoft.com/office/drawing/2014/main" id="{99BFB4AC-96EB-1EA9-414F-AC6FE6E73A25}"/>
              </a:ext>
            </a:extLst>
          </p:cNvPr>
          <p:cNvSpPr/>
          <p:nvPr/>
        </p:nvSpPr>
        <p:spPr>
          <a:xfrm>
            <a:off x="10923082" y="4238069"/>
            <a:ext cx="15239" cy="15240"/>
          </a:xfrm>
          <a:custGeom>
            <a:avLst/>
            <a:gdLst>
              <a:gd name="connsiteX0" fmla="*/ 0 w 15239"/>
              <a:gd name="connsiteY0" fmla="*/ 7620 h 15240"/>
              <a:gd name="connsiteX1" fmla="*/ 7620 w 15239"/>
              <a:gd name="connsiteY1" fmla="*/ 0 h 15240"/>
              <a:gd name="connsiteX2" fmla="*/ 15240 w 15239"/>
              <a:gd name="connsiteY2" fmla="*/ 7620 h 15240"/>
              <a:gd name="connsiteX3" fmla="*/ 7620 w 15239"/>
              <a:gd name="connsiteY3" fmla="*/ 15240 h 15240"/>
              <a:gd name="connsiteX4" fmla="*/ 0 w 15239"/>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240">
                <a:moveTo>
                  <a:pt x="0" y="7620"/>
                </a:moveTo>
                <a:cubicBezTo>
                  <a:pt x="0" y="3429"/>
                  <a:pt x="3429" y="0"/>
                  <a:pt x="7620" y="0"/>
                </a:cubicBezTo>
                <a:cubicBezTo>
                  <a:pt x="11811" y="0"/>
                  <a:pt x="15240" y="3429"/>
                  <a:pt x="15240" y="7620"/>
                </a:cubicBezTo>
                <a:cubicBezTo>
                  <a:pt x="15240" y="11811"/>
                  <a:pt x="11811" y="15240"/>
                  <a:pt x="7620" y="15240"/>
                </a:cubicBezTo>
                <a:cubicBezTo>
                  <a:pt x="3429" y="15240"/>
                  <a:pt x="0" y="11811"/>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400" name="Полилиния: фигура 2399">
            <a:extLst>
              <a:ext uri="{FF2B5EF4-FFF2-40B4-BE49-F238E27FC236}">
                <a16:creationId xmlns:a16="http://schemas.microsoft.com/office/drawing/2014/main" id="{B6C3652B-067C-3DF2-5484-8665DCF2A897}"/>
              </a:ext>
            </a:extLst>
          </p:cNvPr>
          <p:cNvSpPr/>
          <p:nvPr/>
        </p:nvSpPr>
        <p:spPr>
          <a:xfrm>
            <a:off x="8221507" y="4556099"/>
            <a:ext cx="2845079" cy="734582"/>
          </a:xfrm>
          <a:custGeom>
            <a:avLst/>
            <a:gdLst>
              <a:gd name="connsiteX0" fmla="*/ 775 w 2845079"/>
              <a:gd name="connsiteY0" fmla="*/ 320 h 734582"/>
              <a:gd name="connsiteX1" fmla="*/ 2845855 w 2845079"/>
              <a:gd name="connsiteY1" fmla="*/ 320 h 734582"/>
              <a:gd name="connsiteX2" fmla="*/ 2845855 w 2845079"/>
              <a:gd name="connsiteY2" fmla="*/ 734902 h 734582"/>
              <a:gd name="connsiteX3" fmla="*/ 775 w 2845079"/>
              <a:gd name="connsiteY3" fmla="*/ 734902 h 734582"/>
            </a:gdLst>
            <a:ahLst/>
            <a:cxnLst>
              <a:cxn ang="0">
                <a:pos x="connsiteX0" y="connsiteY0"/>
              </a:cxn>
              <a:cxn ang="0">
                <a:pos x="connsiteX1" y="connsiteY1"/>
              </a:cxn>
              <a:cxn ang="0">
                <a:pos x="connsiteX2" y="connsiteY2"/>
              </a:cxn>
              <a:cxn ang="0">
                <a:pos x="connsiteX3" y="connsiteY3"/>
              </a:cxn>
            </a:cxnLst>
            <a:rect l="l" t="t" r="r" b="b"/>
            <a:pathLst>
              <a:path w="2845079" h="734582">
                <a:moveTo>
                  <a:pt x="775" y="320"/>
                </a:moveTo>
                <a:lnTo>
                  <a:pt x="2845855" y="320"/>
                </a:lnTo>
                <a:lnTo>
                  <a:pt x="2845855" y="734902"/>
                </a:lnTo>
                <a:lnTo>
                  <a:pt x="775" y="734902"/>
                </a:lnTo>
                <a:close/>
              </a:path>
            </a:pathLst>
          </a:custGeom>
          <a:solidFill>
            <a:srgbClr val="FFFFFF">
              <a:alpha val="0"/>
            </a:srgbClr>
          </a:solidFill>
          <a:ln w="9525" cap="flat">
            <a:noFill/>
            <a:prstDash val="solid"/>
            <a:miter/>
          </a:ln>
        </p:spPr>
        <p:txBody>
          <a:bodyPr rtlCol="0" anchor="ctr"/>
          <a:lstStyle/>
          <a:p>
            <a:endParaRPr lang="ru-RU"/>
          </a:p>
        </p:txBody>
      </p:sp>
      <p:sp>
        <p:nvSpPr>
          <p:cNvPr id="2401" name="Полилиния: фигура 2400">
            <a:extLst>
              <a:ext uri="{FF2B5EF4-FFF2-40B4-BE49-F238E27FC236}">
                <a16:creationId xmlns:a16="http://schemas.microsoft.com/office/drawing/2014/main" id="{6AF07555-92AB-CDEB-E14C-DFEA3A717F30}"/>
              </a:ext>
            </a:extLst>
          </p:cNvPr>
          <p:cNvSpPr/>
          <p:nvPr/>
        </p:nvSpPr>
        <p:spPr>
          <a:xfrm>
            <a:off x="8537165" y="5211238"/>
            <a:ext cx="7333" cy="6191"/>
          </a:xfrm>
          <a:custGeom>
            <a:avLst/>
            <a:gdLst>
              <a:gd name="connsiteX0" fmla="*/ 5715 w 7333"/>
              <a:gd name="connsiteY0" fmla="*/ 6191 h 6191"/>
              <a:gd name="connsiteX1" fmla="*/ 0 w 7333"/>
              <a:gd name="connsiteY1" fmla="*/ 2857 h 6191"/>
              <a:gd name="connsiteX2" fmla="*/ 1619 w 7333"/>
              <a:gd name="connsiteY2" fmla="*/ 0 h 6191"/>
              <a:gd name="connsiteX3" fmla="*/ 7334 w 7333"/>
              <a:gd name="connsiteY3" fmla="*/ 3334 h 6191"/>
              <a:gd name="connsiteX4" fmla="*/ 5715 w 7333"/>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5715" y="6191"/>
                </a:moveTo>
                <a:lnTo>
                  <a:pt x="0" y="2857"/>
                </a:lnTo>
                <a:lnTo>
                  <a:pt x="1619"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2402" name="Полилиния: фигура 2401">
            <a:extLst>
              <a:ext uri="{FF2B5EF4-FFF2-40B4-BE49-F238E27FC236}">
                <a16:creationId xmlns:a16="http://schemas.microsoft.com/office/drawing/2014/main" id="{83684310-B536-FEB8-6723-5E2EBA7E4FAD}"/>
              </a:ext>
            </a:extLst>
          </p:cNvPr>
          <p:cNvSpPr/>
          <p:nvPr/>
        </p:nvSpPr>
        <p:spPr>
          <a:xfrm>
            <a:off x="8537165" y="5211238"/>
            <a:ext cx="7333" cy="6191"/>
          </a:xfrm>
          <a:custGeom>
            <a:avLst/>
            <a:gdLst>
              <a:gd name="connsiteX0" fmla="*/ 0 w 7333"/>
              <a:gd name="connsiteY0" fmla="*/ 2857 h 6191"/>
              <a:gd name="connsiteX1" fmla="*/ 1619 w 7333"/>
              <a:gd name="connsiteY1" fmla="*/ 0 h 6191"/>
              <a:gd name="connsiteX2" fmla="*/ 7334 w 7333"/>
              <a:gd name="connsiteY2" fmla="*/ 3334 h 6191"/>
              <a:gd name="connsiteX3" fmla="*/ 5715 w 7333"/>
              <a:gd name="connsiteY3" fmla="*/ 6191 h 6191"/>
              <a:gd name="connsiteX4" fmla="*/ 0 w 7333"/>
              <a:gd name="connsiteY4" fmla="*/ 2857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 h="6191">
                <a:moveTo>
                  <a:pt x="0" y="2857"/>
                </a:moveTo>
                <a:lnTo>
                  <a:pt x="1619" y="0"/>
                </a:lnTo>
                <a:lnTo>
                  <a:pt x="7334" y="3334"/>
                </a:lnTo>
                <a:lnTo>
                  <a:pt x="5715" y="6191"/>
                </a:lnTo>
                <a:lnTo>
                  <a:pt x="0" y="2857"/>
                </a:lnTo>
                <a:close/>
              </a:path>
            </a:pathLst>
          </a:custGeom>
          <a:noFill/>
          <a:ln w="1270" cap="flat">
            <a:solidFill>
              <a:srgbClr val="000000">
                <a:alpha val="0"/>
              </a:srgbClr>
            </a:solidFill>
            <a:prstDash val="solid"/>
            <a:miter/>
          </a:ln>
        </p:spPr>
        <p:txBody>
          <a:bodyPr rtlCol="0" anchor="ctr"/>
          <a:lstStyle/>
          <a:p>
            <a:endParaRPr lang="ru-RU"/>
          </a:p>
        </p:txBody>
      </p:sp>
      <p:sp>
        <p:nvSpPr>
          <p:cNvPr id="2403" name="Полилиния: фигура 2402">
            <a:extLst>
              <a:ext uri="{FF2B5EF4-FFF2-40B4-BE49-F238E27FC236}">
                <a16:creationId xmlns:a16="http://schemas.microsoft.com/office/drawing/2014/main" id="{DF887FC0-5133-B9CE-55B0-07B51CFDFEF0}"/>
              </a:ext>
            </a:extLst>
          </p:cNvPr>
          <p:cNvSpPr/>
          <p:nvPr/>
        </p:nvSpPr>
        <p:spPr>
          <a:xfrm>
            <a:off x="8618889" y="4666885"/>
            <a:ext cx="2191" cy="4000"/>
          </a:xfrm>
          <a:custGeom>
            <a:avLst/>
            <a:gdLst>
              <a:gd name="connsiteX0" fmla="*/ 0 w 2191"/>
              <a:gd name="connsiteY0" fmla="*/ 4000 h 4000"/>
              <a:gd name="connsiteX1" fmla="*/ 286 w 2191"/>
              <a:gd name="connsiteY1" fmla="*/ 3715 h 4000"/>
              <a:gd name="connsiteX2" fmla="*/ 0 w 2191"/>
              <a:gd name="connsiteY2" fmla="*/ 4000 h 4000"/>
              <a:gd name="connsiteX3" fmla="*/ 2191 w 2191"/>
              <a:gd name="connsiteY3" fmla="*/ 381 h 4000"/>
              <a:gd name="connsiteX4" fmla="*/ 2191 w 2191"/>
              <a:gd name="connsiteY4" fmla="*/ 0 h 4000"/>
              <a:gd name="connsiteX5" fmla="*/ 2191 w 2191"/>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 h="4000">
                <a:moveTo>
                  <a:pt x="0" y="4000"/>
                </a:moveTo>
                <a:lnTo>
                  <a:pt x="286" y="3715"/>
                </a:lnTo>
                <a:lnTo>
                  <a:pt x="0" y="4000"/>
                </a:lnTo>
                <a:close/>
                <a:moveTo>
                  <a:pt x="2191" y="381"/>
                </a:moveTo>
                <a:lnTo>
                  <a:pt x="2191" y="0"/>
                </a:lnTo>
                <a:lnTo>
                  <a:pt x="2191" y="381"/>
                </a:lnTo>
                <a:close/>
              </a:path>
            </a:pathLst>
          </a:custGeom>
          <a:solidFill>
            <a:srgbClr val="D4D8DC"/>
          </a:solidFill>
          <a:ln w="9525" cap="flat">
            <a:noFill/>
            <a:prstDash val="solid"/>
            <a:miter/>
          </a:ln>
        </p:spPr>
        <p:txBody>
          <a:bodyPr rtlCol="0" anchor="ctr"/>
          <a:lstStyle/>
          <a:p>
            <a:endParaRPr lang="ru-RU"/>
          </a:p>
        </p:txBody>
      </p:sp>
      <p:sp>
        <p:nvSpPr>
          <p:cNvPr id="2404" name="Полилиния: фигура 2403">
            <a:extLst>
              <a:ext uri="{FF2B5EF4-FFF2-40B4-BE49-F238E27FC236}">
                <a16:creationId xmlns:a16="http://schemas.microsoft.com/office/drawing/2014/main" id="{FF7C2DE1-2E4C-9D71-38FD-CD5732E71206}"/>
              </a:ext>
            </a:extLst>
          </p:cNvPr>
          <p:cNvSpPr/>
          <p:nvPr/>
        </p:nvSpPr>
        <p:spPr>
          <a:xfrm>
            <a:off x="8618889" y="4666885"/>
            <a:ext cx="2191" cy="4000"/>
          </a:xfrm>
          <a:custGeom>
            <a:avLst/>
            <a:gdLst>
              <a:gd name="connsiteX0" fmla="*/ 0 w 2191"/>
              <a:gd name="connsiteY0" fmla="*/ 4000 h 4000"/>
              <a:gd name="connsiteX1" fmla="*/ 286 w 2191"/>
              <a:gd name="connsiteY1" fmla="*/ 3715 h 4000"/>
              <a:gd name="connsiteX2" fmla="*/ 2191 w 2191"/>
              <a:gd name="connsiteY2" fmla="*/ 381 h 4000"/>
              <a:gd name="connsiteX3" fmla="*/ 2191 w 2191"/>
              <a:gd name="connsiteY3" fmla="*/ 0 h 4000"/>
            </a:gdLst>
            <a:ahLst/>
            <a:cxnLst>
              <a:cxn ang="0">
                <a:pos x="connsiteX0" y="connsiteY0"/>
              </a:cxn>
              <a:cxn ang="0">
                <a:pos x="connsiteX1" y="connsiteY1"/>
              </a:cxn>
              <a:cxn ang="0">
                <a:pos x="connsiteX2" y="connsiteY2"/>
              </a:cxn>
              <a:cxn ang="0">
                <a:pos x="connsiteX3" y="connsiteY3"/>
              </a:cxn>
            </a:cxnLst>
            <a:rect l="l" t="t" r="r" b="b"/>
            <a:pathLst>
              <a:path w="2191" h="4000">
                <a:moveTo>
                  <a:pt x="0" y="4000"/>
                </a:moveTo>
                <a:lnTo>
                  <a:pt x="286" y="3715"/>
                </a:lnTo>
                <a:moveTo>
                  <a:pt x="2191" y="381"/>
                </a:moveTo>
                <a:lnTo>
                  <a:pt x="2191" y="0"/>
                </a:lnTo>
              </a:path>
            </a:pathLst>
          </a:custGeom>
          <a:noFill/>
          <a:ln w="1270" cap="flat">
            <a:solidFill>
              <a:srgbClr val="000000">
                <a:alpha val="0"/>
              </a:srgbClr>
            </a:solidFill>
            <a:prstDash val="solid"/>
            <a:miter/>
          </a:ln>
        </p:spPr>
        <p:txBody>
          <a:bodyPr rtlCol="0" anchor="ctr"/>
          <a:lstStyle/>
          <a:p>
            <a:endParaRPr lang="ru-RU"/>
          </a:p>
        </p:txBody>
      </p:sp>
      <p:sp>
        <p:nvSpPr>
          <p:cNvPr id="2405" name="Полилиния: фигура 2404">
            <a:extLst>
              <a:ext uri="{FF2B5EF4-FFF2-40B4-BE49-F238E27FC236}">
                <a16:creationId xmlns:a16="http://schemas.microsoft.com/office/drawing/2014/main" id="{E2264F53-F3C6-8AC0-4990-426E4600A1B7}"/>
              </a:ext>
            </a:extLst>
          </p:cNvPr>
          <p:cNvSpPr/>
          <p:nvPr/>
        </p:nvSpPr>
        <p:spPr>
          <a:xfrm>
            <a:off x="8614699" y="4665837"/>
            <a:ext cx="6571" cy="515969"/>
          </a:xfrm>
          <a:custGeom>
            <a:avLst/>
            <a:gdLst>
              <a:gd name="connsiteX0" fmla="*/ 6572 w 6571"/>
              <a:gd name="connsiteY0" fmla="*/ 0 h 515969"/>
              <a:gd name="connsiteX1" fmla="*/ 5143 w 6571"/>
              <a:gd name="connsiteY1" fmla="*/ 508826 h 515969"/>
              <a:gd name="connsiteX2" fmla="*/ 0 w 6571"/>
              <a:gd name="connsiteY2" fmla="*/ 515969 h 515969"/>
              <a:gd name="connsiteX3" fmla="*/ 1428 w 6571"/>
              <a:gd name="connsiteY3" fmla="*/ 7144 h 515969"/>
              <a:gd name="connsiteX4" fmla="*/ 6572 w 6571"/>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6572" y="0"/>
                </a:moveTo>
                <a:lnTo>
                  <a:pt x="5143" y="508826"/>
                </a:lnTo>
                <a:cubicBezTo>
                  <a:pt x="5048" y="511397"/>
                  <a:pt x="3429" y="513969"/>
                  <a:pt x="0" y="515969"/>
                </a:cubicBezTo>
                <a:lnTo>
                  <a:pt x="1428" y="7144"/>
                </a:lnTo>
                <a:cubicBezTo>
                  <a:pt x="4857" y="5144"/>
                  <a:pt x="6572" y="2572"/>
                  <a:pt x="6572" y="0"/>
                </a:cubicBezTo>
                <a:close/>
              </a:path>
            </a:pathLst>
          </a:custGeom>
          <a:solidFill>
            <a:srgbClr val="C6D5FA"/>
          </a:solidFill>
          <a:ln w="9525" cap="flat">
            <a:noFill/>
            <a:prstDash val="solid"/>
            <a:miter/>
          </a:ln>
        </p:spPr>
        <p:txBody>
          <a:bodyPr rtlCol="0" anchor="ctr"/>
          <a:lstStyle/>
          <a:p>
            <a:endParaRPr lang="ru-RU"/>
          </a:p>
        </p:txBody>
      </p:sp>
      <p:sp>
        <p:nvSpPr>
          <p:cNvPr id="2406" name="Полилиния: фигура 2405">
            <a:extLst>
              <a:ext uri="{FF2B5EF4-FFF2-40B4-BE49-F238E27FC236}">
                <a16:creationId xmlns:a16="http://schemas.microsoft.com/office/drawing/2014/main" id="{281F201B-A7C0-09E6-5E97-AB07393F9BC1}"/>
              </a:ext>
            </a:extLst>
          </p:cNvPr>
          <p:cNvSpPr/>
          <p:nvPr/>
        </p:nvSpPr>
        <p:spPr>
          <a:xfrm>
            <a:off x="8614699" y="4665837"/>
            <a:ext cx="6571" cy="515969"/>
          </a:xfrm>
          <a:custGeom>
            <a:avLst/>
            <a:gdLst>
              <a:gd name="connsiteX0" fmla="*/ 5143 w 6571"/>
              <a:gd name="connsiteY0" fmla="*/ 508826 h 515969"/>
              <a:gd name="connsiteX1" fmla="*/ 0 w 6571"/>
              <a:gd name="connsiteY1" fmla="*/ 515969 h 515969"/>
              <a:gd name="connsiteX2" fmla="*/ 1428 w 6571"/>
              <a:gd name="connsiteY2" fmla="*/ 7144 h 515969"/>
              <a:gd name="connsiteX3" fmla="*/ 6572 w 6571"/>
              <a:gd name="connsiteY3" fmla="*/ 0 h 515969"/>
              <a:gd name="connsiteX4" fmla="*/ 5143 w 6571"/>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 h="515969">
                <a:moveTo>
                  <a:pt x="5143" y="508826"/>
                </a:moveTo>
                <a:cubicBezTo>
                  <a:pt x="5048" y="511397"/>
                  <a:pt x="3429" y="513969"/>
                  <a:pt x="0" y="515969"/>
                </a:cubicBezTo>
                <a:lnTo>
                  <a:pt x="1428" y="7144"/>
                </a:lnTo>
                <a:cubicBezTo>
                  <a:pt x="4857" y="5144"/>
                  <a:pt x="6572" y="2572"/>
                  <a:pt x="6572" y="0"/>
                </a:cubicBezTo>
                <a:lnTo>
                  <a:pt x="5143"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2407" name="Рисунок 25">
            <a:extLst>
              <a:ext uri="{FF2B5EF4-FFF2-40B4-BE49-F238E27FC236}">
                <a16:creationId xmlns:a16="http://schemas.microsoft.com/office/drawing/2014/main" id="{8C2A1685-1446-9F2A-DE6A-3A9BAF46C9A3}"/>
              </a:ext>
            </a:extLst>
          </p:cNvPr>
          <p:cNvGrpSpPr/>
          <p:nvPr/>
        </p:nvGrpSpPr>
        <p:grpSpPr>
          <a:xfrm>
            <a:off x="8614699" y="4665837"/>
            <a:ext cx="6571" cy="515969"/>
            <a:chOff x="8614699" y="4665837"/>
            <a:chExt cx="6571" cy="515969"/>
          </a:xfrm>
        </p:grpSpPr>
        <p:sp>
          <p:nvSpPr>
            <p:cNvPr id="2408" name="Полилиния: фигура 2407">
              <a:extLst>
                <a:ext uri="{FF2B5EF4-FFF2-40B4-BE49-F238E27FC236}">
                  <a16:creationId xmlns:a16="http://schemas.microsoft.com/office/drawing/2014/main" id="{A8965E43-DCC2-29D8-B592-4E0ED94ABB56}"/>
                </a:ext>
              </a:extLst>
            </p:cNvPr>
            <p:cNvSpPr/>
            <p:nvPr/>
          </p:nvSpPr>
          <p:spPr>
            <a:xfrm>
              <a:off x="8619271" y="4665837"/>
              <a:ext cx="1999" cy="511206"/>
            </a:xfrm>
            <a:custGeom>
              <a:avLst/>
              <a:gdLst>
                <a:gd name="connsiteX0" fmla="*/ 2000 w 1999"/>
                <a:gd name="connsiteY0" fmla="*/ 0 h 511206"/>
                <a:gd name="connsiteX1" fmla="*/ 571 w 1999"/>
                <a:gd name="connsiteY1" fmla="*/ 508826 h 511206"/>
                <a:gd name="connsiteX2" fmla="*/ 0 w 1999"/>
                <a:gd name="connsiteY2" fmla="*/ 511207 h 511206"/>
                <a:gd name="connsiteX3" fmla="*/ 1428 w 1999"/>
                <a:gd name="connsiteY3" fmla="*/ 2381 h 511206"/>
                <a:gd name="connsiteX4" fmla="*/ 2000 w 1999"/>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2000" y="0"/>
                  </a:moveTo>
                  <a:lnTo>
                    <a:pt x="571" y="508826"/>
                  </a:lnTo>
                  <a:cubicBezTo>
                    <a:pt x="476" y="509588"/>
                    <a:pt x="381" y="510445"/>
                    <a:pt x="0" y="511207"/>
                  </a:cubicBezTo>
                  <a:lnTo>
                    <a:pt x="1428" y="2381"/>
                  </a:lnTo>
                  <a:cubicBezTo>
                    <a:pt x="1810" y="1619"/>
                    <a:pt x="2000" y="762"/>
                    <a:pt x="2000" y="0"/>
                  </a:cubicBezTo>
                  <a:close/>
                </a:path>
              </a:pathLst>
            </a:custGeom>
            <a:solidFill>
              <a:srgbClr val="C6D5FA"/>
            </a:solidFill>
            <a:ln w="9525" cap="flat">
              <a:noFill/>
              <a:prstDash val="solid"/>
              <a:miter/>
            </a:ln>
          </p:spPr>
          <p:txBody>
            <a:bodyPr rtlCol="0" anchor="ctr"/>
            <a:lstStyle/>
            <a:p>
              <a:endParaRPr lang="ru-RU"/>
            </a:p>
          </p:txBody>
        </p:sp>
        <p:sp>
          <p:nvSpPr>
            <p:cNvPr id="2409" name="Полилиния: фигура 2408">
              <a:extLst>
                <a:ext uri="{FF2B5EF4-FFF2-40B4-BE49-F238E27FC236}">
                  <a16:creationId xmlns:a16="http://schemas.microsoft.com/office/drawing/2014/main" id="{E7FA4521-F28C-2959-8EBD-2DEC304F696E}"/>
                </a:ext>
              </a:extLst>
            </p:cNvPr>
            <p:cNvSpPr/>
            <p:nvPr/>
          </p:nvSpPr>
          <p:spPr>
            <a:xfrm>
              <a:off x="8619271" y="4665837"/>
              <a:ext cx="1999" cy="511206"/>
            </a:xfrm>
            <a:custGeom>
              <a:avLst/>
              <a:gdLst>
                <a:gd name="connsiteX0" fmla="*/ 571 w 1999"/>
                <a:gd name="connsiteY0" fmla="*/ 508826 h 511206"/>
                <a:gd name="connsiteX1" fmla="*/ 0 w 1999"/>
                <a:gd name="connsiteY1" fmla="*/ 511207 h 511206"/>
                <a:gd name="connsiteX2" fmla="*/ 1428 w 1999"/>
                <a:gd name="connsiteY2" fmla="*/ 2381 h 511206"/>
                <a:gd name="connsiteX3" fmla="*/ 2000 w 1999"/>
                <a:gd name="connsiteY3" fmla="*/ 0 h 511206"/>
                <a:gd name="connsiteX4" fmla="*/ 571 w 1999"/>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 h="511206">
                  <a:moveTo>
                    <a:pt x="571" y="508826"/>
                  </a:moveTo>
                  <a:cubicBezTo>
                    <a:pt x="476" y="509588"/>
                    <a:pt x="381" y="510445"/>
                    <a:pt x="0" y="511207"/>
                  </a:cubicBezTo>
                  <a:lnTo>
                    <a:pt x="1428" y="2381"/>
                  </a:lnTo>
                  <a:cubicBezTo>
                    <a:pt x="1810" y="1619"/>
                    <a:pt x="2000" y="762"/>
                    <a:pt x="2000" y="0"/>
                  </a:cubicBezTo>
                  <a:lnTo>
                    <a:pt x="571" y="508826"/>
                  </a:lnTo>
                  <a:close/>
                </a:path>
              </a:pathLst>
            </a:custGeom>
            <a:noFill/>
            <a:ln w="1270" cap="flat">
              <a:solidFill>
                <a:srgbClr val="000000">
                  <a:alpha val="0"/>
                </a:srgbClr>
              </a:solidFill>
              <a:prstDash val="solid"/>
              <a:miter/>
            </a:ln>
          </p:spPr>
          <p:txBody>
            <a:bodyPr rtlCol="0" anchor="ctr"/>
            <a:lstStyle/>
            <a:p>
              <a:endParaRPr lang="ru-RU"/>
            </a:p>
          </p:txBody>
        </p:sp>
        <p:sp>
          <p:nvSpPr>
            <p:cNvPr id="2410" name="Полилиния: фигура 2409">
              <a:extLst>
                <a:ext uri="{FF2B5EF4-FFF2-40B4-BE49-F238E27FC236}">
                  <a16:creationId xmlns:a16="http://schemas.microsoft.com/office/drawing/2014/main" id="{1CC2C72A-005F-E902-9E0E-DBEF75C26961}"/>
                </a:ext>
              </a:extLst>
            </p:cNvPr>
            <p:cNvSpPr/>
            <p:nvPr/>
          </p:nvSpPr>
          <p:spPr>
            <a:xfrm>
              <a:off x="8614699" y="4668218"/>
              <a:ext cx="6000" cy="513588"/>
            </a:xfrm>
            <a:custGeom>
              <a:avLst/>
              <a:gdLst>
                <a:gd name="connsiteX0" fmla="*/ 6000 w 6000"/>
                <a:gd name="connsiteY0" fmla="*/ 0 h 513588"/>
                <a:gd name="connsiteX1" fmla="*/ 4572 w 6000"/>
                <a:gd name="connsiteY1" fmla="*/ 508826 h 513588"/>
                <a:gd name="connsiteX2" fmla="*/ 0 w 6000"/>
                <a:gd name="connsiteY2" fmla="*/ 513588 h 513588"/>
                <a:gd name="connsiteX3" fmla="*/ 1428 w 6000"/>
                <a:gd name="connsiteY3" fmla="*/ 4763 h 513588"/>
                <a:gd name="connsiteX4" fmla="*/ 6000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0" y="0"/>
                  </a:moveTo>
                  <a:lnTo>
                    <a:pt x="4572" y="508826"/>
                  </a:lnTo>
                  <a:cubicBezTo>
                    <a:pt x="3905" y="510540"/>
                    <a:pt x="2381" y="512159"/>
                    <a:pt x="0" y="513588"/>
                  </a:cubicBezTo>
                  <a:lnTo>
                    <a:pt x="1428" y="4763"/>
                  </a:lnTo>
                  <a:cubicBezTo>
                    <a:pt x="3810" y="3429"/>
                    <a:pt x="5334" y="1714"/>
                    <a:pt x="6000" y="0"/>
                  </a:cubicBezTo>
                  <a:close/>
                </a:path>
              </a:pathLst>
            </a:custGeom>
            <a:solidFill>
              <a:srgbClr val="C6D5FA"/>
            </a:solidFill>
            <a:ln w="9525" cap="flat">
              <a:noFill/>
              <a:prstDash val="solid"/>
              <a:miter/>
            </a:ln>
          </p:spPr>
          <p:txBody>
            <a:bodyPr rtlCol="0" anchor="ctr"/>
            <a:lstStyle/>
            <a:p>
              <a:endParaRPr lang="ru-RU"/>
            </a:p>
          </p:txBody>
        </p:sp>
        <p:sp>
          <p:nvSpPr>
            <p:cNvPr id="2411" name="Полилиния: фигура 2410">
              <a:extLst>
                <a:ext uri="{FF2B5EF4-FFF2-40B4-BE49-F238E27FC236}">
                  <a16:creationId xmlns:a16="http://schemas.microsoft.com/office/drawing/2014/main" id="{A5A8C2F8-FC67-226E-6D41-81A30A9CFEEA}"/>
                </a:ext>
              </a:extLst>
            </p:cNvPr>
            <p:cNvSpPr/>
            <p:nvPr/>
          </p:nvSpPr>
          <p:spPr>
            <a:xfrm>
              <a:off x="8614699" y="4668218"/>
              <a:ext cx="6000" cy="513588"/>
            </a:xfrm>
            <a:custGeom>
              <a:avLst/>
              <a:gdLst>
                <a:gd name="connsiteX0" fmla="*/ 4572 w 6000"/>
                <a:gd name="connsiteY0" fmla="*/ 508826 h 513588"/>
                <a:gd name="connsiteX1" fmla="*/ 0 w 6000"/>
                <a:gd name="connsiteY1" fmla="*/ 513588 h 513588"/>
                <a:gd name="connsiteX2" fmla="*/ 1428 w 6000"/>
                <a:gd name="connsiteY2" fmla="*/ 4763 h 513588"/>
                <a:gd name="connsiteX3" fmla="*/ 6000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905" y="510540"/>
                    <a:pt x="2381" y="512159"/>
                    <a:pt x="0" y="513588"/>
                  </a:cubicBezTo>
                  <a:lnTo>
                    <a:pt x="1428" y="4763"/>
                  </a:lnTo>
                  <a:cubicBezTo>
                    <a:pt x="3810" y="3429"/>
                    <a:pt x="5334" y="1714"/>
                    <a:pt x="6000"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2412" name="Полилиния: фигура 2411">
            <a:extLst>
              <a:ext uri="{FF2B5EF4-FFF2-40B4-BE49-F238E27FC236}">
                <a16:creationId xmlns:a16="http://schemas.microsoft.com/office/drawing/2014/main" id="{77CA99A6-E2C5-6F5A-9A28-DFF01E7DBCD7}"/>
              </a:ext>
            </a:extLst>
          </p:cNvPr>
          <p:cNvSpPr/>
          <p:nvPr/>
        </p:nvSpPr>
        <p:spPr>
          <a:xfrm>
            <a:off x="8221503" y="4665741"/>
            <a:ext cx="6576" cy="516064"/>
          </a:xfrm>
          <a:custGeom>
            <a:avLst/>
            <a:gdLst>
              <a:gd name="connsiteX0" fmla="*/ 4 w 6576"/>
              <a:gd name="connsiteY0" fmla="*/ 508826 h 516064"/>
              <a:gd name="connsiteX1" fmla="*/ 1433 w 6576"/>
              <a:gd name="connsiteY1" fmla="*/ 0 h 516064"/>
              <a:gd name="connsiteX2" fmla="*/ 6576 w 6576"/>
              <a:gd name="connsiteY2" fmla="*/ 7239 h 516064"/>
              <a:gd name="connsiteX3" fmla="*/ 5147 w 6576"/>
              <a:gd name="connsiteY3" fmla="*/ 516065 h 516064"/>
              <a:gd name="connsiteX4" fmla="*/ 4 w 6576"/>
              <a:gd name="connsiteY4" fmla="*/ 508826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4" y="508826"/>
                </a:moveTo>
                <a:lnTo>
                  <a:pt x="1433" y="0"/>
                </a:lnTo>
                <a:cubicBezTo>
                  <a:pt x="1433" y="2572"/>
                  <a:pt x="3147" y="5239"/>
                  <a:pt x="6576" y="7239"/>
                </a:cubicBezTo>
                <a:lnTo>
                  <a:pt x="5147" y="516065"/>
                </a:lnTo>
                <a:cubicBezTo>
                  <a:pt x="1623" y="514064"/>
                  <a:pt x="-92" y="511397"/>
                  <a:pt x="4" y="508826"/>
                </a:cubicBezTo>
                <a:close/>
              </a:path>
            </a:pathLst>
          </a:custGeom>
          <a:solidFill>
            <a:srgbClr val="DAE8FD"/>
          </a:solidFill>
          <a:ln w="9525" cap="flat">
            <a:noFill/>
            <a:prstDash val="solid"/>
            <a:miter/>
          </a:ln>
        </p:spPr>
        <p:txBody>
          <a:bodyPr rtlCol="0" anchor="ctr"/>
          <a:lstStyle/>
          <a:p>
            <a:endParaRPr lang="ru-RU"/>
          </a:p>
        </p:txBody>
      </p:sp>
      <p:sp>
        <p:nvSpPr>
          <p:cNvPr id="2413" name="Полилиния: фигура 2412">
            <a:extLst>
              <a:ext uri="{FF2B5EF4-FFF2-40B4-BE49-F238E27FC236}">
                <a16:creationId xmlns:a16="http://schemas.microsoft.com/office/drawing/2014/main" id="{0FF4BCC9-AE95-5A93-F055-CA6656530865}"/>
              </a:ext>
            </a:extLst>
          </p:cNvPr>
          <p:cNvSpPr/>
          <p:nvPr/>
        </p:nvSpPr>
        <p:spPr>
          <a:xfrm>
            <a:off x="8221503" y="4665741"/>
            <a:ext cx="6576" cy="516064"/>
          </a:xfrm>
          <a:custGeom>
            <a:avLst/>
            <a:gdLst>
              <a:gd name="connsiteX0" fmla="*/ 1433 w 6576"/>
              <a:gd name="connsiteY0" fmla="*/ 0 h 516064"/>
              <a:gd name="connsiteX1" fmla="*/ 6576 w 6576"/>
              <a:gd name="connsiteY1" fmla="*/ 7239 h 516064"/>
              <a:gd name="connsiteX2" fmla="*/ 5147 w 6576"/>
              <a:gd name="connsiteY2" fmla="*/ 516065 h 516064"/>
              <a:gd name="connsiteX3" fmla="*/ 4 w 6576"/>
              <a:gd name="connsiteY3" fmla="*/ 508826 h 516064"/>
              <a:gd name="connsiteX4" fmla="*/ 1433 w 6576"/>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1433" y="0"/>
                </a:moveTo>
                <a:cubicBezTo>
                  <a:pt x="1433" y="2572"/>
                  <a:pt x="3147" y="5239"/>
                  <a:pt x="6576" y="7239"/>
                </a:cubicBezTo>
                <a:lnTo>
                  <a:pt x="5147" y="516065"/>
                </a:lnTo>
                <a:cubicBezTo>
                  <a:pt x="1623" y="514064"/>
                  <a:pt x="-92" y="511397"/>
                  <a:pt x="4" y="508826"/>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2414" name="Рисунок 25">
            <a:extLst>
              <a:ext uri="{FF2B5EF4-FFF2-40B4-BE49-F238E27FC236}">
                <a16:creationId xmlns:a16="http://schemas.microsoft.com/office/drawing/2014/main" id="{05ACC6E3-9BC8-6AC1-C186-FEEB74220401}"/>
              </a:ext>
            </a:extLst>
          </p:cNvPr>
          <p:cNvGrpSpPr/>
          <p:nvPr/>
        </p:nvGrpSpPr>
        <p:grpSpPr>
          <a:xfrm>
            <a:off x="8221503" y="4665741"/>
            <a:ext cx="6576" cy="516064"/>
            <a:chOff x="8221503" y="4665741"/>
            <a:chExt cx="6576" cy="516064"/>
          </a:xfrm>
        </p:grpSpPr>
        <p:sp>
          <p:nvSpPr>
            <p:cNvPr id="2415" name="Полилиния: фигура 2414">
              <a:extLst>
                <a:ext uri="{FF2B5EF4-FFF2-40B4-BE49-F238E27FC236}">
                  <a16:creationId xmlns:a16="http://schemas.microsoft.com/office/drawing/2014/main" id="{6CF07624-A8C5-CEF3-1815-F286839FF01A}"/>
                </a:ext>
              </a:extLst>
            </p:cNvPr>
            <p:cNvSpPr/>
            <p:nvPr/>
          </p:nvSpPr>
          <p:spPr>
            <a:xfrm>
              <a:off x="8221503" y="4665741"/>
              <a:ext cx="6576" cy="516064"/>
            </a:xfrm>
            <a:custGeom>
              <a:avLst/>
              <a:gdLst>
                <a:gd name="connsiteX0" fmla="*/ 6576 w 6576"/>
                <a:gd name="connsiteY0" fmla="*/ 7239 h 516064"/>
                <a:gd name="connsiteX1" fmla="*/ 5147 w 6576"/>
                <a:gd name="connsiteY1" fmla="*/ 516065 h 516064"/>
                <a:gd name="connsiteX2" fmla="*/ 4 w 6576"/>
                <a:gd name="connsiteY2" fmla="*/ 508826 h 516064"/>
                <a:gd name="connsiteX3" fmla="*/ 1433 w 6576"/>
                <a:gd name="connsiteY3" fmla="*/ 0 h 516064"/>
                <a:gd name="connsiteX4" fmla="*/ 6576 w 6576"/>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6576" y="7239"/>
                  </a:moveTo>
                  <a:lnTo>
                    <a:pt x="5147" y="516065"/>
                  </a:lnTo>
                  <a:cubicBezTo>
                    <a:pt x="1623" y="514064"/>
                    <a:pt x="-92" y="511397"/>
                    <a:pt x="4" y="508826"/>
                  </a:cubicBezTo>
                  <a:lnTo>
                    <a:pt x="1433" y="0"/>
                  </a:lnTo>
                  <a:cubicBezTo>
                    <a:pt x="1433" y="2572"/>
                    <a:pt x="3147" y="5239"/>
                    <a:pt x="6576" y="7239"/>
                  </a:cubicBezTo>
                  <a:close/>
                </a:path>
              </a:pathLst>
            </a:custGeom>
            <a:solidFill>
              <a:srgbClr val="DAE8FD"/>
            </a:solidFill>
            <a:ln w="9525" cap="flat">
              <a:noFill/>
              <a:prstDash val="solid"/>
              <a:miter/>
            </a:ln>
          </p:spPr>
          <p:txBody>
            <a:bodyPr rtlCol="0" anchor="ctr"/>
            <a:lstStyle/>
            <a:p>
              <a:endParaRPr lang="ru-RU"/>
            </a:p>
          </p:txBody>
        </p:sp>
        <p:sp>
          <p:nvSpPr>
            <p:cNvPr id="2416" name="Полилиния: фигура 2415">
              <a:extLst>
                <a:ext uri="{FF2B5EF4-FFF2-40B4-BE49-F238E27FC236}">
                  <a16:creationId xmlns:a16="http://schemas.microsoft.com/office/drawing/2014/main" id="{CF0D0D4E-C82B-BC42-048B-7B984924F742}"/>
                </a:ext>
              </a:extLst>
            </p:cNvPr>
            <p:cNvSpPr/>
            <p:nvPr/>
          </p:nvSpPr>
          <p:spPr>
            <a:xfrm>
              <a:off x="8221503" y="4665741"/>
              <a:ext cx="6576" cy="516064"/>
            </a:xfrm>
            <a:custGeom>
              <a:avLst/>
              <a:gdLst>
                <a:gd name="connsiteX0" fmla="*/ 5147 w 6576"/>
                <a:gd name="connsiteY0" fmla="*/ 516065 h 516064"/>
                <a:gd name="connsiteX1" fmla="*/ 4 w 6576"/>
                <a:gd name="connsiteY1" fmla="*/ 508826 h 516064"/>
                <a:gd name="connsiteX2" fmla="*/ 1433 w 6576"/>
                <a:gd name="connsiteY2" fmla="*/ 0 h 516064"/>
                <a:gd name="connsiteX3" fmla="*/ 6576 w 6576"/>
                <a:gd name="connsiteY3" fmla="*/ 7239 h 516064"/>
                <a:gd name="connsiteX4" fmla="*/ 5147 w 6576"/>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5147" y="516065"/>
                  </a:moveTo>
                  <a:cubicBezTo>
                    <a:pt x="1623" y="514064"/>
                    <a:pt x="-92" y="511397"/>
                    <a:pt x="4" y="508826"/>
                  </a:cubicBezTo>
                  <a:lnTo>
                    <a:pt x="1433" y="0"/>
                  </a:lnTo>
                  <a:cubicBezTo>
                    <a:pt x="1433" y="2572"/>
                    <a:pt x="3147"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2417" name="Полилиния: фигура 2416">
            <a:extLst>
              <a:ext uri="{FF2B5EF4-FFF2-40B4-BE49-F238E27FC236}">
                <a16:creationId xmlns:a16="http://schemas.microsoft.com/office/drawing/2014/main" id="{3A61BE4B-E8E8-A5DA-3B01-8D9BE0884D67}"/>
              </a:ext>
            </a:extLst>
          </p:cNvPr>
          <p:cNvSpPr/>
          <p:nvPr/>
        </p:nvSpPr>
        <p:spPr>
          <a:xfrm>
            <a:off x="8433533" y="4672980"/>
            <a:ext cx="182594" cy="614648"/>
          </a:xfrm>
          <a:custGeom>
            <a:avLst/>
            <a:gdLst>
              <a:gd name="connsiteX0" fmla="*/ 182594 w 182594"/>
              <a:gd name="connsiteY0" fmla="*/ 0 h 614648"/>
              <a:gd name="connsiteX1" fmla="*/ 181166 w 182594"/>
              <a:gd name="connsiteY1" fmla="*/ 508826 h 614648"/>
              <a:gd name="connsiteX2" fmla="*/ 0 w 182594"/>
              <a:gd name="connsiteY2" fmla="*/ 614648 h 614648"/>
              <a:gd name="connsiteX3" fmla="*/ 1524 w 182594"/>
              <a:gd name="connsiteY3" fmla="*/ 105918 h 614648"/>
              <a:gd name="connsiteX4" fmla="*/ 182594 w 182594"/>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2594" y="0"/>
                </a:moveTo>
                <a:lnTo>
                  <a:pt x="181166" y="508826"/>
                </a:lnTo>
                <a:lnTo>
                  <a:pt x="0" y="614648"/>
                </a:lnTo>
                <a:lnTo>
                  <a:pt x="1524" y="105918"/>
                </a:lnTo>
                <a:lnTo>
                  <a:pt x="182594" y="0"/>
                </a:lnTo>
                <a:close/>
              </a:path>
            </a:pathLst>
          </a:custGeom>
          <a:solidFill>
            <a:srgbClr val="C6D5FA"/>
          </a:solidFill>
          <a:ln w="9525" cap="flat">
            <a:noFill/>
            <a:prstDash val="solid"/>
            <a:miter/>
          </a:ln>
        </p:spPr>
        <p:txBody>
          <a:bodyPr rtlCol="0" anchor="ctr"/>
          <a:lstStyle/>
          <a:p>
            <a:endParaRPr lang="ru-RU"/>
          </a:p>
        </p:txBody>
      </p:sp>
      <p:sp>
        <p:nvSpPr>
          <p:cNvPr id="2418" name="Полилиния: фигура 2417">
            <a:extLst>
              <a:ext uri="{FF2B5EF4-FFF2-40B4-BE49-F238E27FC236}">
                <a16:creationId xmlns:a16="http://schemas.microsoft.com/office/drawing/2014/main" id="{D34AC359-A9FE-F155-00C4-6CDFC7825579}"/>
              </a:ext>
            </a:extLst>
          </p:cNvPr>
          <p:cNvSpPr/>
          <p:nvPr/>
        </p:nvSpPr>
        <p:spPr>
          <a:xfrm>
            <a:off x="8433533" y="4672980"/>
            <a:ext cx="182594" cy="614648"/>
          </a:xfrm>
          <a:custGeom>
            <a:avLst/>
            <a:gdLst>
              <a:gd name="connsiteX0" fmla="*/ 181166 w 182594"/>
              <a:gd name="connsiteY0" fmla="*/ 508826 h 614648"/>
              <a:gd name="connsiteX1" fmla="*/ 0 w 182594"/>
              <a:gd name="connsiteY1" fmla="*/ 614648 h 614648"/>
              <a:gd name="connsiteX2" fmla="*/ 1524 w 182594"/>
              <a:gd name="connsiteY2" fmla="*/ 105918 h 614648"/>
              <a:gd name="connsiteX3" fmla="*/ 182594 w 182594"/>
              <a:gd name="connsiteY3" fmla="*/ 0 h 614648"/>
              <a:gd name="connsiteX4" fmla="*/ 181166 w 182594"/>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1166" y="508826"/>
                </a:moveTo>
                <a:lnTo>
                  <a:pt x="0" y="614648"/>
                </a:lnTo>
                <a:lnTo>
                  <a:pt x="1524" y="105918"/>
                </a:lnTo>
                <a:lnTo>
                  <a:pt x="182594" y="0"/>
                </a:lnTo>
                <a:lnTo>
                  <a:pt x="181166" y="508826"/>
                </a:lnTo>
                <a:close/>
              </a:path>
            </a:pathLst>
          </a:custGeom>
          <a:noFill/>
          <a:ln w="1270" cap="flat">
            <a:solidFill>
              <a:srgbClr val="000000">
                <a:alpha val="0"/>
              </a:srgbClr>
            </a:solidFill>
            <a:prstDash val="solid"/>
            <a:miter/>
          </a:ln>
        </p:spPr>
        <p:txBody>
          <a:bodyPr rtlCol="0" anchor="ctr"/>
          <a:lstStyle/>
          <a:p>
            <a:endParaRPr lang="ru-RU"/>
          </a:p>
        </p:txBody>
      </p:sp>
      <p:sp>
        <p:nvSpPr>
          <p:cNvPr id="2419" name="Полилиния: фигура 2418">
            <a:extLst>
              <a:ext uri="{FF2B5EF4-FFF2-40B4-BE49-F238E27FC236}">
                <a16:creationId xmlns:a16="http://schemas.microsoft.com/office/drawing/2014/main" id="{08A2DD47-3940-77A9-282B-DA373F9CDC82}"/>
              </a:ext>
            </a:extLst>
          </p:cNvPr>
          <p:cNvSpPr/>
          <p:nvPr/>
        </p:nvSpPr>
        <p:spPr>
          <a:xfrm>
            <a:off x="8440486" y="4684982"/>
            <a:ext cx="168783" cy="590645"/>
          </a:xfrm>
          <a:custGeom>
            <a:avLst/>
            <a:gdLst>
              <a:gd name="connsiteX0" fmla="*/ 1429 w 168783"/>
              <a:gd name="connsiteY0" fmla="*/ 97822 h 590645"/>
              <a:gd name="connsiteX1" fmla="*/ 168783 w 168783"/>
              <a:gd name="connsiteY1" fmla="*/ 0 h 590645"/>
              <a:gd name="connsiteX2" fmla="*/ 167354 w 168783"/>
              <a:gd name="connsiteY2" fmla="*/ 492823 h 590645"/>
              <a:gd name="connsiteX3" fmla="*/ 0 w 168783"/>
              <a:gd name="connsiteY3" fmla="*/ 590645 h 590645"/>
              <a:gd name="connsiteX4" fmla="*/ 1429 w 168783"/>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822"/>
                </a:moveTo>
                <a:lnTo>
                  <a:pt x="168783" y="0"/>
                </a:lnTo>
                <a:lnTo>
                  <a:pt x="167354" y="492823"/>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2420" name="Полилиния: фигура 2419">
            <a:extLst>
              <a:ext uri="{FF2B5EF4-FFF2-40B4-BE49-F238E27FC236}">
                <a16:creationId xmlns:a16="http://schemas.microsoft.com/office/drawing/2014/main" id="{DBC02A17-D7FB-072C-3E3C-354D889E6EC0}"/>
              </a:ext>
            </a:extLst>
          </p:cNvPr>
          <p:cNvSpPr/>
          <p:nvPr/>
        </p:nvSpPr>
        <p:spPr>
          <a:xfrm>
            <a:off x="8440486" y="4684982"/>
            <a:ext cx="168783" cy="590645"/>
          </a:xfrm>
          <a:custGeom>
            <a:avLst/>
            <a:gdLst>
              <a:gd name="connsiteX0" fmla="*/ 168783 w 168783"/>
              <a:gd name="connsiteY0" fmla="*/ 0 h 590645"/>
              <a:gd name="connsiteX1" fmla="*/ 167354 w 168783"/>
              <a:gd name="connsiteY1" fmla="*/ 492823 h 590645"/>
              <a:gd name="connsiteX2" fmla="*/ 0 w 168783"/>
              <a:gd name="connsiteY2" fmla="*/ 590645 h 590645"/>
              <a:gd name="connsiteX3" fmla="*/ 1429 w 168783"/>
              <a:gd name="connsiteY3" fmla="*/ 97822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354" y="492823"/>
                </a:lnTo>
                <a:lnTo>
                  <a:pt x="0" y="590645"/>
                </a:lnTo>
                <a:lnTo>
                  <a:pt x="1429" y="97822"/>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2421" name="Полилиния: фигура 2420">
            <a:extLst>
              <a:ext uri="{FF2B5EF4-FFF2-40B4-BE49-F238E27FC236}">
                <a16:creationId xmlns:a16="http://schemas.microsoft.com/office/drawing/2014/main" id="{EEEFBC72-5809-FE74-830A-2C0E8700EEC2}"/>
              </a:ext>
            </a:extLst>
          </p:cNvPr>
          <p:cNvSpPr/>
          <p:nvPr/>
        </p:nvSpPr>
        <p:spPr>
          <a:xfrm>
            <a:off x="8226650" y="4672980"/>
            <a:ext cx="183737" cy="614648"/>
          </a:xfrm>
          <a:custGeom>
            <a:avLst/>
            <a:gdLst>
              <a:gd name="connsiteX0" fmla="*/ 183738 w 183737"/>
              <a:gd name="connsiteY0" fmla="*/ 105918 h 614648"/>
              <a:gd name="connsiteX1" fmla="*/ 182309 w 183737"/>
              <a:gd name="connsiteY1" fmla="*/ 614648 h 614648"/>
              <a:gd name="connsiteX2" fmla="*/ 0 w 183737"/>
              <a:gd name="connsiteY2" fmla="*/ 508826 h 614648"/>
              <a:gd name="connsiteX3" fmla="*/ 1429 w 183737"/>
              <a:gd name="connsiteY3" fmla="*/ 0 h 614648"/>
              <a:gd name="connsiteX4" fmla="*/ 183738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8" y="105918"/>
                </a:moveTo>
                <a:lnTo>
                  <a:pt x="182309" y="614648"/>
                </a:lnTo>
                <a:lnTo>
                  <a:pt x="0" y="508826"/>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2422" name="Полилиния: фигура 2421">
            <a:extLst>
              <a:ext uri="{FF2B5EF4-FFF2-40B4-BE49-F238E27FC236}">
                <a16:creationId xmlns:a16="http://schemas.microsoft.com/office/drawing/2014/main" id="{3CCF93FE-09A8-5585-A3D7-26DF10FDD216}"/>
              </a:ext>
            </a:extLst>
          </p:cNvPr>
          <p:cNvSpPr/>
          <p:nvPr/>
        </p:nvSpPr>
        <p:spPr>
          <a:xfrm>
            <a:off x="8226650" y="4672980"/>
            <a:ext cx="183737" cy="614648"/>
          </a:xfrm>
          <a:custGeom>
            <a:avLst/>
            <a:gdLst>
              <a:gd name="connsiteX0" fmla="*/ 182309 w 183737"/>
              <a:gd name="connsiteY0" fmla="*/ 614648 h 614648"/>
              <a:gd name="connsiteX1" fmla="*/ 0 w 183737"/>
              <a:gd name="connsiteY1" fmla="*/ 508826 h 614648"/>
              <a:gd name="connsiteX2" fmla="*/ 1429 w 183737"/>
              <a:gd name="connsiteY2" fmla="*/ 0 h 614648"/>
              <a:gd name="connsiteX3" fmla="*/ 183738 w 183737"/>
              <a:gd name="connsiteY3" fmla="*/ 105918 h 614648"/>
              <a:gd name="connsiteX4" fmla="*/ 182309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9" y="614648"/>
                </a:moveTo>
                <a:lnTo>
                  <a:pt x="0" y="508826"/>
                </a:lnTo>
                <a:lnTo>
                  <a:pt x="1429" y="0"/>
                </a:lnTo>
                <a:lnTo>
                  <a:pt x="183738" y="105918"/>
                </a:lnTo>
                <a:lnTo>
                  <a:pt x="182309"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2423" name="Рисунок 25">
            <a:extLst>
              <a:ext uri="{FF2B5EF4-FFF2-40B4-BE49-F238E27FC236}">
                <a16:creationId xmlns:a16="http://schemas.microsoft.com/office/drawing/2014/main" id="{CF20D7CE-5814-AF1E-F99A-C82212A310F1}"/>
              </a:ext>
            </a:extLst>
          </p:cNvPr>
          <p:cNvGrpSpPr/>
          <p:nvPr/>
        </p:nvGrpSpPr>
        <p:grpSpPr>
          <a:xfrm>
            <a:off x="8408958" y="4778898"/>
            <a:ext cx="26098" cy="511778"/>
            <a:chOff x="8408958" y="4778898"/>
            <a:chExt cx="26098" cy="511778"/>
          </a:xfrm>
        </p:grpSpPr>
        <p:sp>
          <p:nvSpPr>
            <p:cNvPr id="2424" name="Полилиния: фигура 2423">
              <a:extLst>
                <a:ext uri="{FF2B5EF4-FFF2-40B4-BE49-F238E27FC236}">
                  <a16:creationId xmlns:a16="http://schemas.microsoft.com/office/drawing/2014/main" id="{7AA8A3EC-48EA-258E-7D87-CE042D07DD81}"/>
                </a:ext>
              </a:extLst>
            </p:cNvPr>
            <p:cNvSpPr/>
            <p:nvPr/>
          </p:nvSpPr>
          <p:spPr>
            <a:xfrm>
              <a:off x="8420960" y="4778898"/>
              <a:ext cx="14096" cy="511778"/>
            </a:xfrm>
            <a:custGeom>
              <a:avLst/>
              <a:gdLst>
                <a:gd name="connsiteX0" fmla="*/ 14097 w 14096"/>
                <a:gd name="connsiteY0" fmla="*/ 0 h 511778"/>
                <a:gd name="connsiteX1" fmla="*/ 12573 w 14096"/>
                <a:gd name="connsiteY1" fmla="*/ 508730 h 511778"/>
                <a:gd name="connsiteX2" fmla="*/ 0 w 14096"/>
                <a:gd name="connsiteY2" fmla="*/ 511778 h 511778"/>
                <a:gd name="connsiteX3" fmla="*/ 1429 w 14096"/>
                <a:gd name="connsiteY3" fmla="*/ 2953 h 511778"/>
                <a:gd name="connsiteX4" fmla="*/ 14097 w 14096"/>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4097" y="0"/>
                  </a:moveTo>
                  <a:lnTo>
                    <a:pt x="12573" y="508730"/>
                  </a:lnTo>
                  <a:cubicBezTo>
                    <a:pt x="9144" y="510826"/>
                    <a:pt x="4572" y="511778"/>
                    <a:pt x="0" y="511778"/>
                  </a:cubicBezTo>
                  <a:lnTo>
                    <a:pt x="1429"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2425" name="Полилиния: фигура 2424">
              <a:extLst>
                <a:ext uri="{FF2B5EF4-FFF2-40B4-BE49-F238E27FC236}">
                  <a16:creationId xmlns:a16="http://schemas.microsoft.com/office/drawing/2014/main" id="{B773DE08-EC7B-B24C-4DC1-5270BE8EB3FB}"/>
                </a:ext>
              </a:extLst>
            </p:cNvPr>
            <p:cNvSpPr/>
            <p:nvPr/>
          </p:nvSpPr>
          <p:spPr>
            <a:xfrm>
              <a:off x="8420960" y="4778898"/>
              <a:ext cx="14096" cy="511778"/>
            </a:xfrm>
            <a:custGeom>
              <a:avLst/>
              <a:gdLst>
                <a:gd name="connsiteX0" fmla="*/ 12573 w 14096"/>
                <a:gd name="connsiteY0" fmla="*/ 508730 h 511778"/>
                <a:gd name="connsiteX1" fmla="*/ 0 w 14096"/>
                <a:gd name="connsiteY1" fmla="*/ 511778 h 511778"/>
                <a:gd name="connsiteX2" fmla="*/ 1429 w 14096"/>
                <a:gd name="connsiteY2" fmla="*/ 2953 h 511778"/>
                <a:gd name="connsiteX3" fmla="*/ 14097 w 14096"/>
                <a:gd name="connsiteY3" fmla="*/ 0 h 511778"/>
                <a:gd name="connsiteX4" fmla="*/ 12573 w 14096"/>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2573" y="508730"/>
                  </a:moveTo>
                  <a:cubicBezTo>
                    <a:pt x="9144" y="510826"/>
                    <a:pt x="4572" y="511778"/>
                    <a:pt x="0" y="511778"/>
                  </a:cubicBezTo>
                  <a:lnTo>
                    <a:pt x="1429" y="2953"/>
                  </a:lnTo>
                  <a:cubicBezTo>
                    <a:pt x="6001" y="2953"/>
                    <a:pt x="10573" y="2000"/>
                    <a:pt x="14097" y="0"/>
                  </a:cubicBezTo>
                  <a:lnTo>
                    <a:pt x="12573" y="508730"/>
                  </a:lnTo>
                  <a:close/>
                </a:path>
              </a:pathLst>
            </a:custGeom>
            <a:noFill/>
            <a:ln w="1270" cap="flat">
              <a:solidFill>
                <a:srgbClr val="000000">
                  <a:alpha val="0"/>
                </a:srgbClr>
              </a:solidFill>
              <a:prstDash val="solid"/>
              <a:miter/>
            </a:ln>
          </p:spPr>
          <p:txBody>
            <a:bodyPr rtlCol="0" anchor="ctr"/>
            <a:lstStyle/>
            <a:p>
              <a:endParaRPr lang="ru-RU"/>
            </a:p>
          </p:txBody>
        </p:sp>
        <p:sp>
          <p:nvSpPr>
            <p:cNvPr id="2426" name="Полилиния: фигура 2425">
              <a:extLst>
                <a:ext uri="{FF2B5EF4-FFF2-40B4-BE49-F238E27FC236}">
                  <a16:creationId xmlns:a16="http://schemas.microsoft.com/office/drawing/2014/main" id="{4AE87C90-F884-AEF4-78E8-33F97E87CC7D}"/>
                </a:ext>
              </a:extLst>
            </p:cNvPr>
            <p:cNvSpPr/>
            <p:nvPr/>
          </p:nvSpPr>
          <p:spPr>
            <a:xfrm>
              <a:off x="8408958" y="4778898"/>
              <a:ext cx="13430" cy="511778"/>
            </a:xfrm>
            <a:custGeom>
              <a:avLst/>
              <a:gdLst>
                <a:gd name="connsiteX0" fmla="*/ 13431 w 13430"/>
                <a:gd name="connsiteY0" fmla="*/ 2953 h 511778"/>
                <a:gd name="connsiteX1" fmla="*/ 12002 w 13430"/>
                <a:gd name="connsiteY1" fmla="*/ 511778 h 511778"/>
                <a:gd name="connsiteX2" fmla="*/ 0 w 13430"/>
                <a:gd name="connsiteY2" fmla="*/ 508730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620" y="511683"/>
                    <a:pt x="3334" y="510730"/>
                    <a:pt x="0" y="508730"/>
                  </a:cubicBezTo>
                  <a:lnTo>
                    <a:pt x="1429" y="0"/>
                  </a:lnTo>
                  <a:cubicBezTo>
                    <a:pt x="4763" y="1905"/>
                    <a:pt x="9049" y="2858"/>
                    <a:pt x="13431" y="2953"/>
                  </a:cubicBezTo>
                  <a:close/>
                </a:path>
              </a:pathLst>
            </a:custGeom>
            <a:solidFill>
              <a:srgbClr val="D4E2FC"/>
            </a:solidFill>
            <a:ln w="9525" cap="flat">
              <a:noFill/>
              <a:prstDash val="solid"/>
              <a:miter/>
            </a:ln>
          </p:spPr>
          <p:txBody>
            <a:bodyPr rtlCol="0" anchor="ctr"/>
            <a:lstStyle/>
            <a:p>
              <a:endParaRPr lang="ru-RU"/>
            </a:p>
          </p:txBody>
        </p:sp>
        <p:sp>
          <p:nvSpPr>
            <p:cNvPr id="2427" name="Полилиния: фигура 2426">
              <a:extLst>
                <a:ext uri="{FF2B5EF4-FFF2-40B4-BE49-F238E27FC236}">
                  <a16:creationId xmlns:a16="http://schemas.microsoft.com/office/drawing/2014/main" id="{1E1DF44C-8C3A-8172-FEB0-D99A112DB43E}"/>
                </a:ext>
              </a:extLst>
            </p:cNvPr>
            <p:cNvSpPr/>
            <p:nvPr/>
          </p:nvSpPr>
          <p:spPr>
            <a:xfrm>
              <a:off x="8408958" y="4778898"/>
              <a:ext cx="13430" cy="511778"/>
            </a:xfrm>
            <a:custGeom>
              <a:avLst/>
              <a:gdLst>
                <a:gd name="connsiteX0" fmla="*/ 12002 w 13430"/>
                <a:gd name="connsiteY0" fmla="*/ 511778 h 511778"/>
                <a:gd name="connsiteX1" fmla="*/ 0 w 13430"/>
                <a:gd name="connsiteY1" fmla="*/ 508730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620" y="511683"/>
                    <a:pt x="3334" y="510730"/>
                    <a:pt x="0" y="508730"/>
                  </a:cubicBezTo>
                  <a:lnTo>
                    <a:pt x="1429" y="0"/>
                  </a:lnTo>
                  <a:cubicBezTo>
                    <a:pt x="4763" y="1905"/>
                    <a:pt x="9049" y="2858"/>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2428" name="Полилиния: фигура 2427">
            <a:extLst>
              <a:ext uri="{FF2B5EF4-FFF2-40B4-BE49-F238E27FC236}">
                <a16:creationId xmlns:a16="http://schemas.microsoft.com/office/drawing/2014/main" id="{6F53AA58-A1F0-9618-3E25-06CCA86B7D7D}"/>
              </a:ext>
            </a:extLst>
          </p:cNvPr>
          <p:cNvSpPr/>
          <p:nvPr/>
        </p:nvSpPr>
        <p:spPr>
          <a:xfrm>
            <a:off x="8452774" y="4778327"/>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429" name="Полилиния: фигура 2428">
            <a:extLst>
              <a:ext uri="{FF2B5EF4-FFF2-40B4-BE49-F238E27FC236}">
                <a16:creationId xmlns:a16="http://schemas.microsoft.com/office/drawing/2014/main" id="{6D6D416D-5B45-1063-7D99-01769CA2CE15}"/>
              </a:ext>
            </a:extLst>
          </p:cNvPr>
          <p:cNvSpPr/>
          <p:nvPr/>
        </p:nvSpPr>
        <p:spPr>
          <a:xfrm>
            <a:off x="8452774" y="4778327"/>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430" name="Полилиния: фигура 2429">
            <a:extLst>
              <a:ext uri="{FF2B5EF4-FFF2-40B4-BE49-F238E27FC236}">
                <a16:creationId xmlns:a16="http://schemas.microsoft.com/office/drawing/2014/main" id="{71908E26-AB5C-0100-600A-AFA1112094C0}"/>
              </a:ext>
            </a:extLst>
          </p:cNvPr>
          <p:cNvSpPr/>
          <p:nvPr/>
        </p:nvSpPr>
        <p:spPr>
          <a:xfrm>
            <a:off x="8550595" y="4706985"/>
            <a:ext cx="46386" cy="44005"/>
          </a:xfrm>
          <a:custGeom>
            <a:avLst/>
            <a:gdLst>
              <a:gd name="connsiteX0" fmla="*/ 0 w 46386"/>
              <a:gd name="connsiteY0" fmla="*/ 44005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7050"/>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431" name="Полилиния: фигура 2430">
            <a:extLst>
              <a:ext uri="{FF2B5EF4-FFF2-40B4-BE49-F238E27FC236}">
                <a16:creationId xmlns:a16="http://schemas.microsoft.com/office/drawing/2014/main" id="{62FF19E9-C4B2-5E34-CC13-735F7470BB16}"/>
              </a:ext>
            </a:extLst>
          </p:cNvPr>
          <p:cNvSpPr/>
          <p:nvPr/>
        </p:nvSpPr>
        <p:spPr>
          <a:xfrm>
            <a:off x="8550595" y="4706985"/>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5"/>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2432" name="Полилиния: фигура 2431">
            <a:extLst>
              <a:ext uri="{FF2B5EF4-FFF2-40B4-BE49-F238E27FC236}">
                <a16:creationId xmlns:a16="http://schemas.microsoft.com/office/drawing/2014/main" id="{99B3306D-A05C-E6EB-42B1-5950B596325C}"/>
              </a:ext>
            </a:extLst>
          </p:cNvPr>
          <p:cNvSpPr/>
          <p:nvPr/>
        </p:nvSpPr>
        <p:spPr>
          <a:xfrm>
            <a:off x="8482968" y="4739941"/>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433" name="Полилиния: фигура 2432">
            <a:extLst>
              <a:ext uri="{FF2B5EF4-FFF2-40B4-BE49-F238E27FC236}">
                <a16:creationId xmlns:a16="http://schemas.microsoft.com/office/drawing/2014/main" id="{72075472-8A3B-FDBB-A843-B8BCB2FF00A8}"/>
              </a:ext>
            </a:extLst>
          </p:cNvPr>
          <p:cNvSpPr/>
          <p:nvPr/>
        </p:nvSpPr>
        <p:spPr>
          <a:xfrm>
            <a:off x="8482968" y="4739941"/>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2434" name="Полилиния: фигура 2433">
            <a:extLst>
              <a:ext uri="{FF2B5EF4-FFF2-40B4-BE49-F238E27FC236}">
                <a16:creationId xmlns:a16="http://schemas.microsoft.com/office/drawing/2014/main" id="{CA46FA89-9C1B-6352-0AB3-2E618594247C}"/>
              </a:ext>
            </a:extLst>
          </p:cNvPr>
          <p:cNvSpPr/>
          <p:nvPr/>
        </p:nvSpPr>
        <p:spPr>
          <a:xfrm>
            <a:off x="8515258" y="4774327"/>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35" name="Полилиния: фигура 2434">
            <a:extLst>
              <a:ext uri="{FF2B5EF4-FFF2-40B4-BE49-F238E27FC236}">
                <a16:creationId xmlns:a16="http://schemas.microsoft.com/office/drawing/2014/main" id="{146115A5-7A5A-53E0-657B-1E5E10F42860}"/>
              </a:ext>
            </a:extLst>
          </p:cNvPr>
          <p:cNvSpPr/>
          <p:nvPr/>
        </p:nvSpPr>
        <p:spPr>
          <a:xfrm>
            <a:off x="8515258" y="4774327"/>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36" name="Полилиния: фигура 2435">
            <a:extLst>
              <a:ext uri="{FF2B5EF4-FFF2-40B4-BE49-F238E27FC236}">
                <a16:creationId xmlns:a16="http://schemas.microsoft.com/office/drawing/2014/main" id="{E1E0E5A2-EBCD-3F83-92C7-4023DD59ECE5}"/>
              </a:ext>
            </a:extLst>
          </p:cNvPr>
          <p:cNvSpPr/>
          <p:nvPr/>
        </p:nvSpPr>
        <p:spPr>
          <a:xfrm>
            <a:off x="8585362" y="4733560"/>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37" name="Полилиния: фигура 2436">
            <a:extLst>
              <a:ext uri="{FF2B5EF4-FFF2-40B4-BE49-F238E27FC236}">
                <a16:creationId xmlns:a16="http://schemas.microsoft.com/office/drawing/2014/main" id="{D65C86BB-E5E0-AFF6-519D-28745AA001BB}"/>
              </a:ext>
            </a:extLst>
          </p:cNvPr>
          <p:cNvSpPr/>
          <p:nvPr/>
        </p:nvSpPr>
        <p:spPr>
          <a:xfrm>
            <a:off x="8585362" y="4733560"/>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38" name="Полилиния: фигура 2437">
            <a:extLst>
              <a:ext uri="{FF2B5EF4-FFF2-40B4-BE49-F238E27FC236}">
                <a16:creationId xmlns:a16="http://schemas.microsoft.com/office/drawing/2014/main" id="{0AEA7151-0BCF-563A-A39B-2A39EA6DB306}"/>
              </a:ext>
            </a:extLst>
          </p:cNvPr>
          <p:cNvSpPr/>
          <p:nvPr/>
        </p:nvSpPr>
        <p:spPr>
          <a:xfrm>
            <a:off x="8534117" y="4745085"/>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39" name="Полилиния: фигура 2438">
            <a:extLst>
              <a:ext uri="{FF2B5EF4-FFF2-40B4-BE49-F238E27FC236}">
                <a16:creationId xmlns:a16="http://schemas.microsoft.com/office/drawing/2014/main" id="{B2F1E86E-4C02-0347-1D55-0227DF1C67FE}"/>
              </a:ext>
            </a:extLst>
          </p:cNvPr>
          <p:cNvSpPr/>
          <p:nvPr/>
        </p:nvSpPr>
        <p:spPr>
          <a:xfrm>
            <a:off x="8534117" y="4745085"/>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440" name="Полилиния: фигура 2439">
            <a:extLst>
              <a:ext uri="{FF2B5EF4-FFF2-40B4-BE49-F238E27FC236}">
                <a16:creationId xmlns:a16="http://schemas.microsoft.com/office/drawing/2014/main" id="{3BC87BAC-9461-B0E1-8C28-80D0F2FF618A}"/>
              </a:ext>
            </a:extLst>
          </p:cNvPr>
          <p:cNvSpPr/>
          <p:nvPr/>
        </p:nvSpPr>
        <p:spPr>
          <a:xfrm>
            <a:off x="8534117" y="4793567"/>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41" name="Полилиния: фигура 2440">
            <a:extLst>
              <a:ext uri="{FF2B5EF4-FFF2-40B4-BE49-F238E27FC236}">
                <a16:creationId xmlns:a16="http://schemas.microsoft.com/office/drawing/2014/main" id="{299455CC-0D77-EED4-1A62-74938DA60FDC}"/>
              </a:ext>
            </a:extLst>
          </p:cNvPr>
          <p:cNvSpPr/>
          <p:nvPr/>
        </p:nvSpPr>
        <p:spPr>
          <a:xfrm>
            <a:off x="8534117" y="4793567"/>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442" name="Полилиния: фигура 2441">
            <a:extLst>
              <a:ext uri="{FF2B5EF4-FFF2-40B4-BE49-F238E27FC236}">
                <a16:creationId xmlns:a16="http://schemas.microsoft.com/office/drawing/2014/main" id="{FF85DE31-7320-FD86-131D-BF5E33731C20}"/>
              </a:ext>
            </a:extLst>
          </p:cNvPr>
          <p:cNvSpPr/>
          <p:nvPr/>
        </p:nvSpPr>
        <p:spPr>
          <a:xfrm>
            <a:off x="8452774" y="478575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443" name="Полилиния: фигура 2442">
            <a:extLst>
              <a:ext uri="{FF2B5EF4-FFF2-40B4-BE49-F238E27FC236}">
                <a16:creationId xmlns:a16="http://schemas.microsoft.com/office/drawing/2014/main" id="{C86C4BB9-42B5-ACF6-C8D8-72D1920680FF}"/>
              </a:ext>
            </a:extLst>
          </p:cNvPr>
          <p:cNvSpPr/>
          <p:nvPr/>
        </p:nvSpPr>
        <p:spPr>
          <a:xfrm>
            <a:off x="8452774" y="478575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444" name="Полилиния: фигура 2443">
            <a:extLst>
              <a:ext uri="{FF2B5EF4-FFF2-40B4-BE49-F238E27FC236}">
                <a16:creationId xmlns:a16="http://schemas.microsoft.com/office/drawing/2014/main" id="{13DAAC94-3826-986A-58E4-8DC4E165665F}"/>
              </a:ext>
            </a:extLst>
          </p:cNvPr>
          <p:cNvSpPr/>
          <p:nvPr/>
        </p:nvSpPr>
        <p:spPr>
          <a:xfrm>
            <a:off x="8452774" y="4814331"/>
            <a:ext cx="45433" cy="43910"/>
          </a:xfrm>
          <a:custGeom>
            <a:avLst/>
            <a:gdLst>
              <a:gd name="connsiteX0" fmla="*/ 45434 w 45433"/>
              <a:gd name="connsiteY0" fmla="*/ 0 h 43910"/>
              <a:gd name="connsiteX1" fmla="*/ 0 w 45433"/>
              <a:gd name="connsiteY1" fmla="*/ 26861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1"/>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2445" name="Полилиния: фигура 2444">
            <a:extLst>
              <a:ext uri="{FF2B5EF4-FFF2-40B4-BE49-F238E27FC236}">
                <a16:creationId xmlns:a16="http://schemas.microsoft.com/office/drawing/2014/main" id="{F9D14AB4-5365-FF41-274B-1724C211363B}"/>
              </a:ext>
            </a:extLst>
          </p:cNvPr>
          <p:cNvSpPr/>
          <p:nvPr/>
        </p:nvSpPr>
        <p:spPr>
          <a:xfrm>
            <a:off x="8452774" y="4814331"/>
            <a:ext cx="45433" cy="43910"/>
          </a:xfrm>
          <a:custGeom>
            <a:avLst/>
            <a:gdLst>
              <a:gd name="connsiteX0" fmla="*/ 0 w 45433"/>
              <a:gd name="connsiteY0" fmla="*/ 26861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1"/>
                </a:moveTo>
                <a:lnTo>
                  <a:pt x="0" y="43910"/>
                </a:lnTo>
                <a:lnTo>
                  <a:pt x="45434" y="17050"/>
                </a:lnTo>
                <a:lnTo>
                  <a:pt x="45434"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446" name="Полилиния: фигура 2445">
            <a:extLst>
              <a:ext uri="{FF2B5EF4-FFF2-40B4-BE49-F238E27FC236}">
                <a16:creationId xmlns:a16="http://schemas.microsoft.com/office/drawing/2014/main" id="{A31F13F3-B30E-A186-BC53-C77BE3B75B1A}"/>
              </a:ext>
            </a:extLst>
          </p:cNvPr>
          <p:cNvSpPr/>
          <p:nvPr/>
        </p:nvSpPr>
        <p:spPr>
          <a:xfrm>
            <a:off x="8575932" y="4757372"/>
            <a:ext cx="21049" cy="29336"/>
          </a:xfrm>
          <a:custGeom>
            <a:avLst/>
            <a:gdLst>
              <a:gd name="connsiteX0" fmla="*/ 0 w 21049"/>
              <a:gd name="connsiteY0" fmla="*/ 12287 h 29336"/>
              <a:gd name="connsiteX1" fmla="*/ 0 w 21049"/>
              <a:gd name="connsiteY1" fmla="*/ 29337 h 29336"/>
              <a:gd name="connsiteX2" fmla="*/ 21050 w 21049"/>
              <a:gd name="connsiteY2" fmla="*/ 17050 h 29336"/>
              <a:gd name="connsiteX3" fmla="*/ 21050 w 21049"/>
              <a:gd name="connsiteY3" fmla="*/ 0 h 29336"/>
              <a:gd name="connsiteX4" fmla="*/ 0 w 21049"/>
              <a:gd name="connsiteY4" fmla="*/ 1228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6">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2447" name="Полилиния: фигура 2446">
            <a:extLst>
              <a:ext uri="{FF2B5EF4-FFF2-40B4-BE49-F238E27FC236}">
                <a16:creationId xmlns:a16="http://schemas.microsoft.com/office/drawing/2014/main" id="{2D7EC86B-4A61-171A-C1EA-ED163C4FFA55}"/>
              </a:ext>
            </a:extLst>
          </p:cNvPr>
          <p:cNvSpPr/>
          <p:nvPr/>
        </p:nvSpPr>
        <p:spPr>
          <a:xfrm>
            <a:off x="8575932" y="4757372"/>
            <a:ext cx="21049" cy="29336"/>
          </a:xfrm>
          <a:custGeom>
            <a:avLst/>
            <a:gdLst>
              <a:gd name="connsiteX0" fmla="*/ 0 w 21049"/>
              <a:gd name="connsiteY0" fmla="*/ 29337 h 29336"/>
              <a:gd name="connsiteX1" fmla="*/ 21050 w 21049"/>
              <a:gd name="connsiteY1" fmla="*/ 17050 h 29336"/>
              <a:gd name="connsiteX2" fmla="*/ 21050 w 21049"/>
              <a:gd name="connsiteY2" fmla="*/ 0 h 29336"/>
              <a:gd name="connsiteX3" fmla="*/ 0 w 21049"/>
              <a:gd name="connsiteY3" fmla="*/ 12287 h 29336"/>
              <a:gd name="connsiteX4" fmla="*/ 0 w 21049"/>
              <a:gd name="connsiteY4" fmla="*/ 2933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6">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2448" name="Полилиния: фигура 2447">
            <a:extLst>
              <a:ext uri="{FF2B5EF4-FFF2-40B4-BE49-F238E27FC236}">
                <a16:creationId xmlns:a16="http://schemas.microsoft.com/office/drawing/2014/main" id="{8A3AF05C-D564-3F07-8BBE-816C58CD8A52}"/>
              </a:ext>
            </a:extLst>
          </p:cNvPr>
          <p:cNvSpPr/>
          <p:nvPr/>
        </p:nvSpPr>
        <p:spPr>
          <a:xfrm>
            <a:off x="8515639" y="4790329"/>
            <a:ext cx="24669" cy="31432"/>
          </a:xfrm>
          <a:custGeom>
            <a:avLst/>
            <a:gdLst>
              <a:gd name="connsiteX0" fmla="*/ 0 w 24669"/>
              <a:gd name="connsiteY0" fmla="*/ 14383 h 31432"/>
              <a:gd name="connsiteX1" fmla="*/ 0 w 24669"/>
              <a:gd name="connsiteY1" fmla="*/ 31432 h 31432"/>
              <a:gd name="connsiteX2" fmla="*/ 24669 w 24669"/>
              <a:gd name="connsiteY2" fmla="*/ 17050 h 31432"/>
              <a:gd name="connsiteX3" fmla="*/ 24669 w 24669"/>
              <a:gd name="connsiteY3" fmla="*/ 0 h 31432"/>
              <a:gd name="connsiteX4" fmla="*/ 0 w 24669"/>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432">
                <a:moveTo>
                  <a:pt x="0" y="14383"/>
                </a:moveTo>
                <a:lnTo>
                  <a:pt x="0" y="31432"/>
                </a:lnTo>
                <a:lnTo>
                  <a:pt x="24669" y="17050"/>
                </a:lnTo>
                <a:lnTo>
                  <a:pt x="24669" y="0"/>
                </a:lnTo>
                <a:lnTo>
                  <a:pt x="0" y="14383"/>
                </a:lnTo>
                <a:close/>
              </a:path>
            </a:pathLst>
          </a:custGeom>
          <a:solidFill>
            <a:srgbClr val="EFF6FE"/>
          </a:solidFill>
          <a:ln w="9525" cap="flat">
            <a:noFill/>
            <a:prstDash val="solid"/>
            <a:miter/>
          </a:ln>
        </p:spPr>
        <p:txBody>
          <a:bodyPr rtlCol="0" anchor="ctr"/>
          <a:lstStyle/>
          <a:p>
            <a:endParaRPr lang="ru-RU"/>
          </a:p>
        </p:txBody>
      </p:sp>
      <p:sp>
        <p:nvSpPr>
          <p:cNvPr id="2449" name="Полилиния: фигура 2448">
            <a:extLst>
              <a:ext uri="{FF2B5EF4-FFF2-40B4-BE49-F238E27FC236}">
                <a16:creationId xmlns:a16="http://schemas.microsoft.com/office/drawing/2014/main" id="{4E3FBEDC-5E4D-4E1A-E089-336F21949D79}"/>
              </a:ext>
            </a:extLst>
          </p:cNvPr>
          <p:cNvSpPr/>
          <p:nvPr/>
        </p:nvSpPr>
        <p:spPr>
          <a:xfrm>
            <a:off x="8515639" y="4790329"/>
            <a:ext cx="24669" cy="31432"/>
          </a:xfrm>
          <a:custGeom>
            <a:avLst/>
            <a:gdLst>
              <a:gd name="connsiteX0" fmla="*/ 0 w 24669"/>
              <a:gd name="connsiteY0" fmla="*/ 31432 h 31432"/>
              <a:gd name="connsiteX1" fmla="*/ 24669 w 24669"/>
              <a:gd name="connsiteY1" fmla="*/ 17050 h 31432"/>
              <a:gd name="connsiteX2" fmla="*/ 24669 w 24669"/>
              <a:gd name="connsiteY2" fmla="*/ 0 h 31432"/>
              <a:gd name="connsiteX3" fmla="*/ 0 w 24669"/>
              <a:gd name="connsiteY3" fmla="*/ 14383 h 31432"/>
              <a:gd name="connsiteX4" fmla="*/ 0 w 24669"/>
              <a:gd name="connsiteY4" fmla="*/ 31432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432">
                <a:moveTo>
                  <a:pt x="0" y="31432"/>
                </a:moveTo>
                <a:lnTo>
                  <a:pt x="24669" y="17050"/>
                </a:lnTo>
                <a:lnTo>
                  <a:pt x="24669" y="0"/>
                </a:lnTo>
                <a:lnTo>
                  <a:pt x="0" y="14383"/>
                </a:lnTo>
                <a:lnTo>
                  <a:pt x="0" y="31432"/>
                </a:lnTo>
                <a:close/>
              </a:path>
            </a:pathLst>
          </a:custGeom>
          <a:noFill/>
          <a:ln w="1270" cap="flat">
            <a:solidFill>
              <a:srgbClr val="000000">
                <a:alpha val="0"/>
              </a:srgbClr>
            </a:solidFill>
            <a:prstDash val="solid"/>
            <a:miter/>
          </a:ln>
        </p:spPr>
        <p:txBody>
          <a:bodyPr rtlCol="0" anchor="ctr"/>
          <a:lstStyle/>
          <a:p>
            <a:endParaRPr lang="ru-RU"/>
          </a:p>
        </p:txBody>
      </p:sp>
      <p:sp>
        <p:nvSpPr>
          <p:cNvPr id="2450" name="Полилиния: фигура 2449">
            <a:extLst>
              <a:ext uri="{FF2B5EF4-FFF2-40B4-BE49-F238E27FC236}">
                <a16:creationId xmlns:a16="http://schemas.microsoft.com/office/drawing/2014/main" id="{FFEA6FDF-7687-6DFB-3DF4-5929758404BE}"/>
              </a:ext>
            </a:extLst>
          </p:cNvPr>
          <p:cNvSpPr/>
          <p:nvPr/>
        </p:nvSpPr>
        <p:spPr>
          <a:xfrm>
            <a:off x="8585362" y="4782423"/>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51" name="Полилиния: фигура 2450">
            <a:extLst>
              <a:ext uri="{FF2B5EF4-FFF2-40B4-BE49-F238E27FC236}">
                <a16:creationId xmlns:a16="http://schemas.microsoft.com/office/drawing/2014/main" id="{D6F79250-1762-5334-F1FE-6ACB2BAF6EF4}"/>
              </a:ext>
            </a:extLst>
          </p:cNvPr>
          <p:cNvSpPr/>
          <p:nvPr/>
        </p:nvSpPr>
        <p:spPr>
          <a:xfrm>
            <a:off x="8585362" y="4782423"/>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452" name="Полилиния: фигура 2451">
            <a:extLst>
              <a:ext uri="{FF2B5EF4-FFF2-40B4-BE49-F238E27FC236}">
                <a16:creationId xmlns:a16="http://schemas.microsoft.com/office/drawing/2014/main" id="{299C2A69-1709-D86B-31FE-47A6AF5E786D}"/>
              </a:ext>
            </a:extLst>
          </p:cNvPr>
          <p:cNvSpPr/>
          <p:nvPr/>
        </p:nvSpPr>
        <p:spPr>
          <a:xfrm>
            <a:off x="8452774" y="4822618"/>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453" name="Полилиния: фигура 2452">
            <a:extLst>
              <a:ext uri="{FF2B5EF4-FFF2-40B4-BE49-F238E27FC236}">
                <a16:creationId xmlns:a16="http://schemas.microsoft.com/office/drawing/2014/main" id="{E5E13280-5CA3-3270-F0A4-B1FFF6C30B7A}"/>
              </a:ext>
            </a:extLst>
          </p:cNvPr>
          <p:cNvSpPr/>
          <p:nvPr/>
        </p:nvSpPr>
        <p:spPr>
          <a:xfrm>
            <a:off x="8452774" y="4822618"/>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454" name="Полилиния: фигура 2453">
            <a:extLst>
              <a:ext uri="{FF2B5EF4-FFF2-40B4-BE49-F238E27FC236}">
                <a16:creationId xmlns:a16="http://schemas.microsoft.com/office/drawing/2014/main" id="{910B3142-BA6E-16BF-8B42-F022EE96D857}"/>
              </a:ext>
            </a:extLst>
          </p:cNvPr>
          <p:cNvSpPr/>
          <p:nvPr/>
        </p:nvSpPr>
        <p:spPr>
          <a:xfrm>
            <a:off x="8452774" y="5077983"/>
            <a:ext cx="21335" cy="29432"/>
          </a:xfrm>
          <a:custGeom>
            <a:avLst/>
            <a:gdLst>
              <a:gd name="connsiteX0" fmla="*/ 21336 w 21335"/>
              <a:gd name="connsiteY0" fmla="*/ 0 h 29432"/>
              <a:gd name="connsiteX1" fmla="*/ 0 w 21335"/>
              <a:gd name="connsiteY1" fmla="*/ 12383 h 29432"/>
              <a:gd name="connsiteX2" fmla="*/ 0 w 21335"/>
              <a:gd name="connsiteY2" fmla="*/ 29433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3"/>
                </a:lnTo>
                <a:lnTo>
                  <a:pt x="0" y="29433"/>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455" name="Полилиния: фигура 2454">
            <a:extLst>
              <a:ext uri="{FF2B5EF4-FFF2-40B4-BE49-F238E27FC236}">
                <a16:creationId xmlns:a16="http://schemas.microsoft.com/office/drawing/2014/main" id="{B56C907F-6383-299E-2D5D-165205A56BAA}"/>
              </a:ext>
            </a:extLst>
          </p:cNvPr>
          <p:cNvSpPr/>
          <p:nvPr/>
        </p:nvSpPr>
        <p:spPr>
          <a:xfrm>
            <a:off x="8452774" y="5077983"/>
            <a:ext cx="21335" cy="29432"/>
          </a:xfrm>
          <a:custGeom>
            <a:avLst/>
            <a:gdLst>
              <a:gd name="connsiteX0" fmla="*/ 0 w 21335"/>
              <a:gd name="connsiteY0" fmla="*/ 12383 h 29432"/>
              <a:gd name="connsiteX1" fmla="*/ 0 w 21335"/>
              <a:gd name="connsiteY1" fmla="*/ 29433 h 29432"/>
              <a:gd name="connsiteX2" fmla="*/ 21336 w 21335"/>
              <a:gd name="connsiteY2" fmla="*/ 17050 h 29432"/>
              <a:gd name="connsiteX3" fmla="*/ 21336 w 21335"/>
              <a:gd name="connsiteY3" fmla="*/ 0 h 29432"/>
              <a:gd name="connsiteX4" fmla="*/ 0 w 21335"/>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3"/>
                </a:moveTo>
                <a:lnTo>
                  <a:pt x="0" y="29433"/>
                </a:lnTo>
                <a:lnTo>
                  <a:pt x="21336" y="17050"/>
                </a:lnTo>
                <a:lnTo>
                  <a:pt x="21336"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2456" name="Полилиния: фигура 2455">
            <a:extLst>
              <a:ext uri="{FF2B5EF4-FFF2-40B4-BE49-F238E27FC236}">
                <a16:creationId xmlns:a16="http://schemas.microsoft.com/office/drawing/2014/main" id="{845B6CC9-83C1-472F-C7AC-2C31DBAD2FB1}"/>
              </a:ext>
            </a:extLst>
          </p:cNvPr>
          <p:cNvSpPr/>
          <p:nvPr/>
        </p:nvSpPr>
        <p:spPr>
          <a:xfrm>
            <a:off x="8550595" y="5006546"/>
            <a:ext cx="46386" cy="44100"/>
          </a:xfrm>
          <a:custGeom>
            <a:avLst/>
            <a:gdLst>
              <a:gd name="connsiteX0" fmla="*/ 0 w 46386"/>
              <a:gd name="connsiteY0" fmla="*/ 44101 h 44100"/>
              <a:gd name="connsiteX1" fmla="*/ 46387 w 46386"/>
              <a:gd name="connsiteY1" fmla="*/ 17050 h 44100"/>
              <a:gd name="connsiteX2" fmla="*/ 46387 w 46386"/>
              <a:gd name="connsiteY2" fmla="*/ 0 h 44100"/>
              <a:gd name="connsiteX3" fmla="*/ 0 w 46386"/>
              <a:gd name="connsiteY3" fmla="*/ 27051 h 44100"/>
              <a:gd name="connsiteX4" fmla="*/ 0 w 46386"/>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0" y="44101"/>
                </a:moveTo>
                <a:lnTo>
                  <a:pt x="46387" y="17050"/>
                </a:lnTo>
                <a:lnTo>
                  <a:pt x="46387"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457" name="Полилиния: фигура 2456">
            <a:extLst>
              <a:ext uri="{FF2B5EF4-FFF2-40B4-BE49-F238E27FC236}">
                <a16:creationId xmlns:a16="http://schemas.microsoft.com/office/drawing/2014/main" id="{526CDBB3-7DD3-945C-B5DD-77B5D1D8AC85}"/>
              </a:ext>
            </a:extLst>
          </p:cNvPr>
          <p:cNvSpPr/>
          <p:nvPr/>
        </p:nvSpPr>
        <p:spPr>
          <a:xfrm>
            <a:off x="8550595" y="5006546"/>
            <a:ext cx="46386" cy="44100"/>
          </a:xfrm>
          <a:custGeom>
            <a:avLst/>
            <a:gdLst>
              <a:gd name="connsiteX0" fmla="*/ 46387 w 46386"/>
              <a:gd name="connsiteY0" fmla="*/ 17050 h 44100"/>
              <a:gd name="connsiteX1" fmla="*/ 46387 w 46386"/>
              <a:gd name="connsiteY1" fmla="*/ 0 h 44100"/>
              <a:gd name="connsiteX2" fmla="*/ 0 w 46386"/>
              <a:gd name="connsiteY2" fmla="*/ 27051 h 44100"/>
              <a:gd name="connsiteX3" fmla="*/ 0 w 46386"/>
              <a:gd name="connsiteY3" fmla="*/ 44101 h 44100"/>
              <a:gd name="connsiteX4" fmla="*/ 46387 w 46386"/>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46387" y="17050"/>
                </a:moveTo>
                <a:lnTo>
                  <a:pt x="46387" y="0"/>
                </a:lnTo>
                <a:lnTo>
                  <a:pt x="0" y="27051"/>
                </a:lnTo>
                <a:lnTo>
                  <a:pt x="0" y="44101"/>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2458" name="Полилиния: фигура 2457">
            <a:extLst>
              <a:ext uri="{FF2B5EF4-FFF2-40B4-BE49-F238E27FC236}">
                <a16:creationId xmlns:a16="http://schemas.microsoft.com/office/drawing/2014/main" id="{857C9C9C-B233-D605-9B24-DB6282F2B565}"/>
              </a:ext>
            </a:extLst>
          </p:cNvPr>
          <p:cNvSpPr/>
          <p:nvPr/>
        </p:nvSpPr>
        <p:spPr>
          <a:xfrm>
            <a:off x="8515258" y="507388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59" name="Полилиния: фигура 2458">
            <a:extLst>
              <a:ext uri="{FF2B5EF4-FFF2-40B4-BE49-F238E27FC236}">
                <a16:creationId xmlns:a16="http://schemas.microsoft.com/office/drawing/2014/main" id="{B20D94FF-A875-FFFA-69FE-85154390E059}"/>
              </a:ext>
            </a:extLst>
          </p:cNvPr>
          <p:cNvSpPr/>
          <p:nvPr/>
        </p:nvSpPr>
        <p:spPr>
          <a:xfrm>
            <a:off x="8515258" y="507388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60" name="Полилиния: фигура 2459">
            <a:extLst>
              <a:ext uri="{FF2B5EF4-FFF2-40B4-BE49-F238E27FC236}">
                <a16:creationId xmlns:a16="http://schemas.microsoft.com/office/drawing/2014/main" id="{A9A5F389-D10A-E487-C007-7646E83B1C63}"/>
              </a:ext>
            </a:extLst>
          </p:cNvPr>
          <p:cNvSpPr/>
          <p:nvPr/>
        </p:nvSpPr>
        <p:spPr>
          <a:xfrm>
            <a:off x="8585362" y="5033216"/>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61" name="Полилиния: фигура 2460">
            <a:extLst>
              <a:ext uri="{FF2B5EF4-FFF2-40B4-BE49-F238E27FC236}">
                <a16:creationId xmlns:a16="http://schemas.microsoft.com/office/drawing/2014/main" id="{E3D26169-7931-5218-FA64-F7FEFBBDA9F6}"/>
              </a:ext>
            </a:extLst>
          </p:cNvPr>
          <p:cNvSpPr/>
          <p:nvPr/>
        </p:nvSpPr>
        <p:spPr>
          <a:xfrm>
            <a:off x="8585362" y="5033216"/>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62" name="Полилиния: фигура 2461">
            <a:extLst>
              <a:ext uri="{FF2B5EF4-FFF2-40B4-BE49-F238E27FC236}">
                <a16:creationId xmlns:a16="http://schemas.microsoft.com/office/drawing/2014/main" id="{B24417C0-BBAC-9A8C-1BF3-33DEA196A722}"/>
              </a:ext>
            </a:extLst>
          </p:cNvPr>
          <p:cNvSpPr/>
          <p:nvPr/>
        </p:nvSpPr>
        <p:spPr>
          <a:xfrm>
            <a:off x="8534117" y="5044646"/>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63" name="Полилиния: фигура 2462">
            <a:extLst>
              <a:ext uri="{FF2B5EF4-FFF2-40B4-BE49-F238E27FC236}">
                <a16:creationId xmlns:a16="http://schemas.microsoft.com/office/drawing/2014/main" id="{6A1D3303-B5A4-8ABA-9DAE-DAEE4FDD10AC}"/>
              </a:ext>
            </a:extLst>
          </p:cNvPr>
          <p:cNvSpPr/>
          <p:nvPr/>
        </p:nvSpPr>
        <p:spPr>
          <a:xfrm>
            <a:off x="8534117" y="5044646"/>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464" name="Полилиния: фигура 2463">
            <a:extLst>
              <a:ext uri="{FF2B5EF4-FFF2-40B4-BE49-F238E27FC236}">
                <a16:creationId xmlns:a16="http://schemas.microsoft.com/office/drawing/2014/main" id="{9CDB3D08-710C-8A74-4C47-BB5AF5AFD138}"/>
              </a:ext>
            </a:extLst>
          </p:cNvPr>
          <p:cNvSpPr/>
          <p:nvPr/>
        </p:nvSpPr>
        <p:spPr>
          <a:xfrm>
            <a:off x="8534117" y="5093128"/>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65" name="Полилиния: фигура 2464">
            <a:extLst>
              <a:ext uri="{FF2B5EF4-FFF2-40B4-BE49-F238E27FC236}">
                <a16:creationId xmlns:a16="http://schemas.microsoft.com/office/drawing/2014/main" id="{A5775F74-5608-2FA7-D04D-B2F1D53FBACA}"/>
              </a:ext>
            </a:extLst>
          </p:cNvPr>
          <p:cNvSpPr/>
          <p:nvPr/>
        </p:nvSpPr>
        <p:spPr>
          <a:xfrm>
            <a:off x="8534117" y="5093128"/>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466" name="Полилиния: фигура 2465">
            <a:extLst>
              <a:ext uri="{FF2B5EF4-FFF2-40B4-BE49-F238E27FC236}">
                <a16:creationId xmlns:a16="http://schemas.microsoft.com/office/drawing/2014/main" id="{5FA0DC5D-EBA7-E1F2-FB06-0E36BF41E352}"/>
              </a:ext>
            </a:extLst>
          </p:cNvPr>
          <p:cNvSpPr/>
          <p:nvPr/>
        </p:nvSpPr>
        <p:spPr>
          <a:xfrm>
            <a:off x="8452774" y="5085318"/>
            <a:ext cx="54482" cy="48672"/>
          </a:xfrm>
          <a:custGeom>
            <a:avLst/>
            <a:gdLst>
              <a:gd name="connsiteX0" fmla="*/ 54483 w 54482"/>
              <a:gd name="connsiteY0" fmla="*/ 0 h 48672"/>
              <a:gd name="connsiteX1" fmla="*/ 0 w 54482"/>
              <a:gd name="connsiteY1" fmla="*/ 31718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718"/>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467" name="Полилиния: фигура 2466">
            <a:extLst>
              <a:ext uri="{FF2B5EF4-FFF2-40B4-BE49-F238E27FC236}">
                <a16:creationId xmlns:a16="http://schemas.microsoft.com/office/drawing/2014/main" id="{EC8DA02E-5993-1750-3A36-6064DB62E880}"/>
              </a:ext>
            </a:extLst>
          </p:cNvPr>
          <p:cNvSpPr/>
          <p:nvPr/>
        </p:nvSpPr>
        <p:spPr>
          <a:xfrm>
            <a:off x="8452774" y="5085318"/>
            <a:ext cx="54482" cy="48672"/>
          </a:xfrm>
          <a:custGeom>
            <a:avLst/>
            <a:gdLst>
              <a:gd name="connsiteX0" fmla="*/ 0 w 54482"/>
              <a:gd name="connsiteY0" fmla="*/ 31718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718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718"/>
                </a:moveTo>
                <a:lnTo>
                  <a:pt x="0" y="48673"/>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468" name="Полилиния: фигура 2467">
            <a:extLst>
              <a:ext uri="{FF2B5EF4-FFF2-40B4-BE49-F238E27FC236}">
                <a16:creationId xmlns:a16="http://schemas.microsoft.com/office/drawing/2014/main" id="{14189149-2D5C-276A-EAFE-9D6F0BD83D6F}"/>
              </a:ext>
            </a:extLst>
          </p:cNvPr>
          <p:cNvSpPr/>
          <p:nvPr/>
        </p:nvSpPr>
        <p:spPr>
          <a:xfrm>
            <a:off x="8575932" y="5057029"/>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2469" name="Полилиния: фигура 2468">
            <a:extLst>
              <a:ext uri="{FF2B5EF4-FFF2-40B4-BE49-F238E27FC236}">
                <a16:creationId xmlns:a16="http://schemas.microsoft.com/office/drawing/2014/main" id="{FD5696C0-79DF-2F69-3BCA-EDEA403F69C5}"/>
              </a:ext>
            </a:extLst>
          </p:cNvPr>
          <p:cNvSpPr/>
          <p:nvPr/>
        </p:nvSpPr>
        <p:spPr>
          <a:xfrm>
            <a:off x="8575932" y="5057029"/>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2470" name="Полилиния: фигура 2469">
            <a:extLst>
              <a:ext uri="{FF2B5EF4-FFF2-40B4-BE49-F238E27FC236}">
                <a16:creationId xmlns:a16="http://schemas.microsoft.com/office/drawing/2014/main" id="{88A80F62-5468-5672-01A3-DC1D2C1DF833}"/>
              </a:ext>
            </a:extLst>
          </p:cNvPr>
          <p:cNvSpPr/>
          <p:nvPr/>
        </p:nvSpPr>
        <p:spPr>
          <a:xfrm>
            <a:off x="8515639" y="5089985"/>
            <a:ext cx="24669" cy="31337"/>
          </a:xfrm>
          <a:custGeom>
            <a:avLst/>
            <a:gdLst>
              <a:gd name="connsiteX0" fmla="*/ 0 w 24669"/>
              <a:gd name="connsiteY0" fmla="*/ 14288 h 31337"/>
              <a:gd name="connsiteX1" fmla="*/ 0 w 24669"/>
              <a:gd name="connsiteY1" fmla="*/ 31337 h 31337"/>
              <a:gd name="connsiteX2" fmla="*/ 24669 w 24669"/>
              <a:gd name="connsiteY2" fmla="*/ 17050 h 31337"/>
              <a:gd name="connsiteX3" fmla="*/ 24669 w 24669"/>
              <a:gd name="connsiteY3" fmla="*/ 0 h 31337"/>
              <a:gd name="connsiteX4" fmla="*/ 0 w 24669"/>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14288"/>
                </a:moveTo>
                <a:lnTo>
                  <a:pt x="0" y="31337"/>
                </a:lnTo>
                <a:lnTo>
                  <a:pt x="24669" y="17050"/>
                </a:lnTo>
                <a:lnTo>
                  <a:pt x="24669" y="0"/>
                </a:lnTo>
                <a:lnTo>
                  <a:pt x="0" y="14288"/>
                </a:lnTo>
                <a:close/>
              </a:path>
            </a:pathLst>
          </a:custGeom>
          <a:solidFill>
            <a:srgbClr val="EFF6FE"/>
          </a:solidFill>
          <a:ln w="9525" cap="flat">
            <a:noFill/>
            <a:prstDash val="solid"/>
            <a:miter/>
          </a:ln>
        </p:spPr>
        <p:txBody>
          <a:bodyPr rtlCol="0" anchor="ctr"/>
          <a:lstStyle/>
          <a:p>
            <a:endParaRPr lang="ru-RU"/>
          </a:p>
        </p:txBody>
      </p:sp>
      <p:sp>
        <p:nvSpPr>
          <p:cNvPr id="2471" name="Полилиния: фигура 2470">
            <a:extLst>
              <a:ext uri="{FF2B5EF4-FFF2-40B4-BE49-F238E27FC236}">
                <a16:creationId xmlns:a16="http://schemas.microsoft.com/office/drawing/2014/main" id="{DF333967-4F42-79EA-D833-4992D9D6805C}"/>
              </a:ext>
            </a:extLst>
          </p:cNvPr>
          <p:cNvSpPr/>
          <p:nvPr/>
        </p:nvSpPr>
        <p:spPr>
          <a:xfrm>
            <a:off x="8515639" y="5089985"/>
            <a:ext cx="24669" cy="31337"/>
          </a:xfrm>
          <a:custGeom>
            <a:avLst/>
            <a:gdLst>
              <a:gd name="connsiteX0" fmla="*/ 0 w 24669"/>
              <a:gd name="connsiteY0" fmla="*/ 31337 h 31337"/>
              <a:gd name="connsiteX1" fmla="*/ 24669 w 24669"/>
              <a:gd name="connsiteY1" fmla="*/ 17050 h 31337"/>
              <a:gd name="connsiteX2" fmla="*/ 24669 w 24669"/>
              <a:gd name="connsiteY2" fmla="*/ 0 h 31337"/>
              <a:gd name="connsiteX3" fmla="*/ 0 w 24669"/>
              <a:gd name="connsiteY3" fmla="*/ 14288 h 31337"/>
              <a:gd name="connsiteX4" fmla="*/ 0 w 24669"/>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31337">
                <a:moveTo>
                  <a:pt x="0" y="31337"/>
                </a:moveTo>
                <a:lnTo>
                  <a:pt x="24669" y="17050"/>
                </a:lnTo>
                <a:lnTo>
                  <a:pt x="24669"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472" name="Полилиния: фигура 2471">
            <a:extLst>
              <a:ext uri="{FF2B5EF4-FFF2-40B4-BE49-F238E27FC236}">
                <a16:creationId xmlns:a16="http://schemas.microsoft.com/office/drawing/2014/main" id="{7D1BB89F-6CE5-0B57-7A3D-1569C6A85D46}"/>
              </a:ext>
            </a:extLst>
          </p:cNvPr>
          <p:cNvSpPr/>
          <p:nvPr/>
        </p:nvSpPr>
        <p:spPr>
          <a:xfrm>
            <a:off x="8585362" y="5082079"/>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73" name="Полилиния: фигура 2472">
            <a:extLst>
              <a:ext uri="{FF2B5EF4-FFF2-40B4-BE49-F238E27FC236}">
                <a16:creationId xmlns:a16="http://schemas.microsoft.com/office/drawing/2014/main" id="{69A78204-DBB2-FA68-3722-E514B5292C7C}"/>
              </a:ext>
            </a:extLst>
          </p:cNvPr>
          <p:cNvSpPr/>
          <p:nvPr/>
        </p:nvSpPr>
        <p:spPr>
          <a:xfrm>
            <a:off x="8585362" y="5082079"/>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74" name="Полилиния: фигура 2473">
            <a:extLst>
              <a:ext uri="{FF2B5EF4-FFF2-40B4-BE49-F238E27FC236}">
                <a16:creationId xmlns:a16="http://schemas.microsoft.com/office/drawing/2014/main" id="{3E29182B-27DD-5422-5BAC-CFD0632CC85B}"/>
              </a:ext>
            </a:extLst>
          </p:cNvPr>
          <p:cNvSpPr/>
          <p:nvPr/>
        </p:nvSpPr>
        <p:spPr>
          <a:xfrm>
            <a:off x="8452774" y="5122180"/>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475" name="Полилиния: фигура 2474">
            <a:extLst>
              <a:ext uri="{FF2B5EF4-FFF2-40B4-BE49-F238E27FC236}">
                <a16:creationId xmlns:a16="http://schemas.microsoft.com/office/drawing/2014/main" id="{EFA61156-5FE4-0B36-8825-46FE039CCF4B}"/>
              </a:ext>
            </a:extLst>
          </p:cNvPr>
          <p:cNvSpPr/>
          <p:nvPr/>
        </p:nvSpPr>
        <p:spPr>
          <a:xfrm>
            <a:off x="8452774" y="5122180"/>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476" name="Полилиния: фигура 2475">
            <a:extLst>
              <a:ext uri="{FF2B5EF4-FFF2-40B4-BE49-F238E27FC236}">
                <a16:creationId xmlns:a16="http://schemas.microsoft.com/office/drawing/2014/main" id="{B023758B-00BF-4EDE-779D-AF0E5FA0F6A3}"/>
              </a:ext>
            </a:extLst>
          </p:cNvPr>
          <p:cNvSpPr/>
          <p:nvPr/>
        </p:nvSpPr>
        <p:spPr>
          <a:xfrm>
            <a:off x="8452774" y="4978066"/>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477" name="Полилиния: фигура 2476">
            <a:extLst>
              <a:ext uri="{FF2B5EF4-FFF2-40B4-BE49-F238E27FC236}">
                <a16:creationId xmlns:a16="http://schemas.microsoft.com/office/drawing/2014/main" id="{DDD10385-7C60-2314-6733-B5B08D3DF29F}"/>
              </a:ext>
            </a:extLst>
          </p:cNvPr>
          <p:cNvSpPr/>
          <p:nvPr/>
        </p:nvSpPr>
        <p:spPr>
          <a:xfrm>
            <a:off x="8452774" y="4978066"/>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478" name="Полилиния: фигура 2477">
            <a:extLst>
              <a:ext uri="{FF2B5EF4-FFF2-40B4-BE49-F238E27FC236}">
                <a16:creationId xmlns:a16="http://schemas.microsoft.com/office/drawing/2014/main" id="{FD6D38C6-197B-BD0F-1781-2830839B7553}"/>
              </a:ext>
            </a:extLst>
          </p:cNvPr>
          <p:cNvSpPr/>
          <p:nvPr/>
        </p:nvSpPr>
        <p:spPr>
          <a:xfrm>
            <a:off x="8550595" y="4906724"/>
            <a:ext cx="46386" cy="44005"/>
          </a:xfrm>
          <a:custGeom>
            <a:avLst/>
            <a:gdLst>
              <a:gd name="connsiteX0" fmla="*/ 0 w 46386"/>
              <a:gd name="connsiteY0" fmla="*/ 44005 h 44005"/>
              <a:gd name="connsiteX1" fmla="*/ 46387 w 46386"/>
              <a:gd name="connsiteY1" fmla="*/ 17050 h 44005"/>
              <a:gd name="connsiteX2" fmla="*/ 46387 w 46386"/>
              <a:gd name="connsiteY2" fmla="*/ 0 h 44005"/>
              <a:gd name="connsiteX3" fmla="*/ 0 w 46386"/>
              <a:gd name="connsiteY3" fmla="*/ 26956 h 44005"/>
              <a:gd name="connsiteX4" fmla="*/ 0 w 46386"/>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0" y="44005"/>
                </a:moveTo>
                <a:lnTo>
                  <a:pt x="46387" y="17050"/>
                </a:lnTo>
                <a:lnTo>
                  <a:pt x="46387"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479" name="Полилиния: фигура 2478">
            <a:extLst>
              <a:ext uri="{FF2B5EF4-FFF2-40B4-BE49-F238E27FC236}">
                <a16:creationId xmlns:a16="http://schemas.microsoft.com/office/drawing/2014/main" id="{E65AD660-D86B-008E-5B8F-1D9691170E68}"/>
              </a:ext>
            </a:extLst>
          </p:cNvPr>
          <p:cNvSpPr/>
          <p:nvPr/>
        </p:nvSpPr>
        <p:spPr>
          <a:xfrm>
            <a:off x="8550595" y="4906724"/>
            <a:ext cx="46386" cy="44005"/>
          </a:xfrm>
          <a:custGeom>
            <a:avLst/>
            <a:gdLst>
              <a:gd name="connsiteX0" fmla="*/ 46387 w 46386"/>
              <a:gd name="connsiteY0" fmla="*/ 17050 h 44005"/>
              <a:gd name="connsiteX1" fmla="*/ 46387 w 46386"/>
              <a:gd name="connsiteY1" fmla="*/ 0 h 44005"/>
              <a:gd name="connsiteX2" fmla="*/ 0 w 46386"/>
              <a:gd name="connsiteY2" fmla="*/ 26956 h 44005"/>
              <a:gd name="connsiteX3" fmla="*/ 0 w 46386"/>
              <a:gd name="connsiteY3" fmla="*/ 44005 h 44005"/>
              <a:gd name="connsiteX4" fmla="*/ 46387 w 46386"/>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005">
                <a:moveTo>
                  <a:pt x="46387" y="17050"/>
                </a:moveTo>
                <a:lnTo>
                  <a:pt x="46387" y="0"/>
                </a:lnTo>
                <a:lnTo>
                  <a:pt x="0" y="26956"/>
                </a:lnTo>
                <a:lnTo>
                  <a:pt x="0" y="44005"/>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2480" name="Полилиния: фигура 2479">
            <a:extLst>
              <a:ext uri="{FF2B5EF4-FFF2-40B4-BE49-F238E27FC236}">
                <a16:creationId xmlns:a16="http://schemas.microsoft.com/office/drawing/2014/main" id="{FBE0A748-FC79-5B9B-6FA8-FA0B500F00B3}"/>
              </a:ext>
            </a:extLst>
          </p:cNvPr>
          <p:cNvSpPr/>
          <p:nvPr/>
        </p:nvSpPr>
        <p:spPr>
          <a:xfrm>
            <a:off x="8482968" y="4939680"/>
            <a:ext cx="57340" cy="50291"/>
          </a:xfrm>
          <a:custGeom>
            <a:avLst/>
            <a:gdLst>
              <a:gd name="connsiteX0" fmla="*/ 0 w 57340"/>
              <a:gd name="connsiteY0" fmla="*/ 50292 h 50291"/>
              <a:gd name="connsiteX1" fmla="*/ 57340 w 57340"/>
              <a:gd name="connsiteY1" fmla="*/ 17050 h 50291"/>
              <a:gd name="connsiteX2" fmla="*/ 57340 w 57340"/>
              <a:gd name="connsiteY2" fmla="*/ 0 h 50291"/>
              <a:gd name="connsiteX3" fmla="*/ 0 w 57340"/>
              <a:gd name="connsiteY3" fmla="*/ 33338 h 50291"/>
              <a:gd name="connsiteX4" fmla="*/ 0 w 57340"/>
              <a:gd name="connsiteY4" fmla="*/ 50292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291">
                <a:moveTo>
                  <a:pt x="0" y="50292"/>
                </a:moveTo>
                <a:lnTo>
                  <a:pt x="57340" y="17050"/>
                </a:lnTo>
                <a:lnTo>
                  <a:pt x="57340" y="0"/>
                </a:lnTo>
                <a:lnTo>
                  <a:pt x="0" y="33338"/>
                </a:lnTo>
                <a:lnTo>
                  <a:pt x="0" y="50292"/>
                </a:lnTo>
                <a:close/>
              </a:path>
            </a:pathLst>
          </a:custGeom>
          <a:solidFill>
            <a:srgbClr val="EFF6FE"/>
          </a:solidFill>
          <a:ln w="9525" cap="flat">
            <a:noFill/>
            <a:prstDash val="solid"/>
            <a:miter/>
          </a:ln>
        </p:spPr>
        <p:txBody>
          <a:bodyPr rtlCol="0" anchor="ctr"/>
          <a:lstStyle/>
          <a:p>
            <a:endParaRPr lang="ru-RU"/>
          </a:p>
        </p:txBody>
      </p:sp>
      <p:sp>
        <p:nvSpPr>
          <p:cNvPr id="2481" name="Полилиния: фигура 2480">
            <a:extLst>
              <a:ext uri="{FF2B5EF4-FFF2-40B4-BE49-F238E27FC236}">
                <a16:creationId xmlns:a16="http://schemas.microsoft.com/office/drawing/2014/main" id="{9D8DA2BF-7B1C-6B64-3999-3463E959FEAD}"/>
              </a:ext>
            </a:extLst>
          </p:cNvPr>
          <p:cNvSpPr/>
          <p:nvPr/>
        </p:nvSpPr>
        <p:spPr>
          <a:xfrm>
            <a:off x="8482968" y="4939680"/>
            <a:ext cx="57340" cy="50291"/>
          </a:xfrm>
          <a:custGeom>
            <a:avLst/>
            <a:gdLst>
              <a:gd name="connsiteX0" fmla="*/ 57340 w 57340"/>
              <a:gd name="connsiteY0" fmla="*/ 17050 h 50291"/>
              <a:gd name="connsiteX1" fmla="*/ 57340 w 57340"/>
              <a:gd name="connsiteY1" fmla="*/ 0 h 50291"/>
              <a:gd name="connsiteX2" fmla="*/ 0 w 57340"/>
              <a:gd name="connsiteY2" fmla="*/ 33338 h 50291"/>
              <a:gd name="connsiteX3" fmla="*/ 0 w 57340"/>
              <a:gd name="connsiteY3" fmla="*/ 50292 h 50291"/>
              <a:gd name="connsiteX4" fmla="*/ 57340 w 57340"/>
              <a:gd name="connsiteY4" fmla="*/ 17050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291">
                <a:moveTo>
                  <a:pt x="57340" y="17050"/>
                </a:moveTo>
                <a:lnTo>
                  <a:pt x="57340" y="0"/>
                </a:lnTo>
                <a:lnTo>
                  <a:pt x="0" y="33338"/>
                </a:lnTo>
                <a:lnTo>
                  <a:pt x="0" y="50292"/>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2482" name="Полилиния: фигура 2481">
            <a:extLst>
              <a:ext uri="{FF2B5EF4-FFF2-40B4-BE49-F238E27FC236}">
                <a16:creationId xmlns:a16="http://schemas.microsoft.com/office/drawing/2014/main" id="{75CBBC84-3EBE-9C34-92C9-64914C7CE92F}"/>
              </a:ext>
            </a:extLst>
          </p:cNvPr>
          <p:cNvSpPr/>
          <p:nvPr/>
        </p:nvSpPr>
        <p:spPr>
          <a:xfrm>
            <a:off x="8515258" y="4974066"/>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83" name="Полилиния: фигура 2482">
            <a:extLst>
              <a:ext uri="{FF2B5EF4-FFF2-40B4-BE49-F238E27FC236}">
                <a16:creationId xmlns:a16="http://schemas.microsoft.com/office/drawing/2014/main" id="{6A068EFB-F44E-CAAD-14F8-6F802AA20C24}"/>
              </a:ext>
            </a:extLst>
          </p:cNvPr>
          <p:cNvSpPr/>
          <p:nvPr/>
        </p:nvSpPr>
        <p:spPr>
          <a:xfrm>
            <a:off x="8515258" y="4974066"/>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84" name="Полилиния: фигура 2483">
            <a:extLst>
              <a:ext uri="{FF2B5EF4-FFF2-40B4-BE49-F238E27FC236}">
                <a16:creationId xmlns:a16="http://schemas.microsoft.com/office/drawing/2014/main" id="{56EDB391-88C5-4B77-4498-45049E81BA9E}"/>
              </a:ext>
            </a:extLst>
          </p:cNvPr>
          <p:cNvSpPr/>
          <p:nvPr/>
        </p:nvSpPr>
        <p:spPr>
          <a:xfrm>
            <a:off x="8585362" y="4933299"/>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85" name="Полилиния: фигура 2484">
            <a:extLst>
              <a:ext uri="{FF2B5EF4-FFF2-40B4-BE49-F238E27FC236}">
                <a16:creationId xmlns:a16="http://schemas.microsoft.com/office/drawing/2014/main" id="{F9143D7A-621F-8463-A7DC-2B20F58872DE}"/>
              </a:ext>
            </a:extLst>
          </p:cNvPr>
          <p:cNvSpPr/>
          <p:nvPr/>
        </p:nvSpPr>
        <p:spPr>
          <a:xfrm>
            <a:off x="8585362" y="4933299"/>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86" name="Полилиния: фигура 2485">
            <a:extLst>
              <a:ext uri="{FF2B5EF4-FFF2-40B4-BE49-F238E27FC236}">
                <a16:creationId xmlns:a16="http://schemas.microsoft.com/office/drawing/2014/main" id="{9EDDF6B7-EADA-D687-5F1C-682F49A0F73F}"/>
              </a:ext>
            </a:extLst>
          </p:cNvPr>
          <p:cNvSpPr/>
          <p:nvPr/>
        </p:nvSpPr>
        <p:spPr>
          <a:xfrm>
            <a:off x="8534117" y="4944824"/>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87" name="Полилиния: фигура 2486">
            <a:extLst>
              <a:ext uri="{FF2B5EF4-FFF2-40B4-BE49-F238E27FC236}">
                <a16:creationId xmlns:a16="http://schemas.microsoft.com/office/drawing/2014/main" id="{CC3EDA19-A5AA-E5BC-D2FC-D063089E3761}"/>
              </a:ext>
            </a:extLst>
          </p:cNvPr>
          <p:cNvSpPr/>
          <p:nvPr/>
        </p:nvSpPr>
        <p:spPr>
          <a:xfrm>
            <a:off x="8534117" y="4944824"/>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488" name="Полилиния: фигура 2487">
            <a:extLst>
              <a:ext uri="{FF2B5EF4-FFF2-40B4-BE49-F238E27FC236}">
                <a16:creationId xmlns:a16="http://schemas.microsoft.com/office/drawing/2014/main" id="{A467B283-F0AF-C9F0-4F67-FF50ED093408}"/>
              </a:ext>
            </a:extLst>
          </p:cNvPr>
          <p:cNvSpPr/>
          <p:nvPr/>
        </p:nvSpPr>
        <p:spPr>
          <a:xfrm>
            <a:off x="8534117" y="4993306"/>
            <a:ext cx="43147" cy="42100"/>
          </a:xfrm>
          <a:custGeom>
            <a:avLst/>
            <a:gdLst>
              <a:gd name="connsiteX0" fmla="*/ 43148 w 43147"/>
              <a:gd name="connsiteY0" fmla="*/ 0 h 42100"/>
              <a:gd name="connsiteX1" fmla="*/ 0 w 43147"/>
              <a:gd name="connsiteY1" fmla="*/ 25051 h 42100"/>
              <a:gd name="connsiteX2" fmla="*/ 0 w 43147"/>
              <a:gd name="connsiteY2" fmla="*/ 42100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0"/>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489" name="Полилиния: фигура 2488">
            <a:extLst>
              <a:ext uri="{FF2B5EF4-FFF2-40B4-BE49-F238E27FC236}">
                <a16:creationId xmlns:a16="http://schemas.microsoft.com/office/drawing/2014/main" id="{E2958690-3F37-EB07-3710-137F998A31D4}"/>
              </a:ext>
            </a:extLst>
          </p:cNvPr>
          <p:cNvSpPr/>
          <p:nvPr/>
        </p:nvSpPr>
        <p:spPr>
          <a:xfrm>
            <a:off x="8534117" y="4993306"/>
            <a:ext cx="43147" cy="42100"/>
          </a:xfrm>
          <a:custGeom>
            <a:avLst/>
            <a:gdLst>
              <a:gd name="connsiteX0" fmla="*/ 0 w 43147"/>
              <a:gd name="connsiteY0" fmla="*/ 25051 h 42100"/>
              <a:gd name="connsiteX1" fmla="*/ 0 w 43147"/>
              <a:gd name="connsiteY1" fmla="*/ 42100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0"/>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490" name="Полилиния: фигура 2489">
            <a:extLst>
              <a:ext uri="{FF2B5EF4-FFF2-40B4-BE49-F238E27FC236}">
                <a16:creationId xmlns:a16="http://schemas.microsoft.com/office/drawing/2014/main" id="{588D6E30-150A-80C7-2248-6DD4F7419477}"/>
              </a:ext>
            </a:extLst>
          </p:cNvPr>
          <p:cNvSpPr/>
          <p:nvPr/>
        </p:nvSpPr>
        <p:spPr>
          <a:xfrm>
            <a:off x="8452774" y="498549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491" name="Полилиния: фигура 2490">
            <a:extLst>
              <a:ext uri="{FF2B5EF4-FFF2-40B4-BE49-F238E27FC236}">
                <a16:creationId xmlns:a16="http://schemas.microsoft.com/office/drawing/2014/main" id="{E58E1CF8-4DB0-CD46-4196-D6AB505AA24C}"/>
              </a:ext>
            </a:extLst>
          </p:cNvPr>
          <p:cNvSpPr/>
          <p:nvPr/>
        </p:nvSpPr>
        <p:spPr>
          <a:xfrm>
            <a:off x="8452774" y="498549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492" name="Полилиния: фигура 2491">
            <a:extLst>
              <a:ext uri="{FF2B5EF4-FFF2-40B4-BE49-F238E27FC236}">
                <a16:creationId xmlns:a16="http://schemas.microsoft.com/office/drawing/2014/main" id="{5C554485-4233-3F70-E69A-3D96C48D6DED}"/>
              </a:ext>
            </a:extLst>
          </p:cNvPr>
          <p:cNvSpPr/>
          <p:nvPr/>
        </p:nvSpPr>
        <p:spPr>
          <a:xfrm>
            <a:off x="8452774" y="5014071"/>
            <a:ext cx="45433" cy="43910"/>
          </a:xfrm>
          <a:custGeom>
            <a:avLst/>
            <a:gdLst>
              <a:gd name="connsiteX0" fmla="*/ 45434 w 45433"/>
              <a:gd name="connsiteY0" fmla="*/ 0 h 43910"/>
              <a:gd name="connsiteX1" fmla="*/ 0 w 45433"/>
              <a:gd name="connsiteY1" fmla="*/ 26861 h 43910"/>
              <a:gd name="connsiteX2" fmla="*/ 0 w 45433"/>
              <a:gd name="connsiteY2" fmla="*/ 43910 h 43910"/>
              <a:gd name="connsiteX3" fmla="*/ 45434 w 45433"/>
              <a:gd name="connsiteY3" fmla="*/ 17050 h 43910"/>
              <a:gd name="connsiteX4" fmla="*/ 45434 w 45433"/>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45434" y="0"/>
                </a:moveTo>
                <a:lnTo>
                  <a:pt x="0" y="26861"/>
                </a:lnTo>
                <a:lnTo>
                  <a:pt x="0" y="43910"/>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2493" name="Полилиния: фигура 2492">
            <a:extLst>
              <a:ext uri="{FF2B5EF4-FFF2-40B4-BE49-F238E27FC236}">
                <a16:creationId xmlns:a16="http://schemas.microsoft.com/office/drawing/2014/main" id="{11CDDD5B-73F0-A0F0-774B-B52005E30F25}"/>
              </a:ext>
            </a:extLst>
          </p:cNvPr>
          <p:cNvSpPr/>
          <p:nvPr/>
        </p:nvSpPr>
        <p:spPr>
          <a:xfrm>
            <a:off x="8452774" y="5014071"/>
            <a:ext cx="45433" cy="43910"/>
          </a:xfrm>
          <a:custGeom>
            <a:avLst/>
            <a:gdLst>
              <a:gd name="connsiteX0" fmla="*/ 0 w 45433"/>
              <a:gd name="connsiteY0" fmla="*/ 26861 h 43910"/>
              <a:gd name="connsiteX1" fmla="*/ 0 w 45433"/>
              <a:gd name="connsiteY1" fmla="*/ 43910 h 43910"/>
              <a:gd name="connsiteX2" fmla="*/ 45434 w 45433"/>
              <a:gd name="connsiteY2" fmla="*/ 17050 h 43910"/>
              <a:gd name="connsiteX3" fmla="*/ 45434 w 45433"/>
              <a:gd name="connsiteY3" fmla="*/ 0 h 43910"/>
              <a:gd name="connsiteX4" fmla="*/ 0 w 45433"/>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3910">
                <a:moveTo>
                  <a:pt x="0" y="26861"/>
                </a:moveTo>
                <a:lnTo>
                  <a:pt x="0" y="43910"/>
                </a:lnTo>
                <a:lnTo>
                  <a:pt x="45434" y="17050"/>
                </a:lnTo>
                <a:lnTo>
                  <a:pt x="45434"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494" name="Полилиния: фигура 2493">
            <a:extLst>
              <a:ext uri="{FF2B5EF4-FFF2-40B4-BE49-F238E27FC236}">
                <a16:creationId xmlns:a16="http://schemas.microsoft.com/office/drawing/2014/main" id="{5B3B3BE7-064A-9326-371E-CDEB85571661}"/>
              </a:ext>
            </a:extLst>
          </p:cNvPr>
          <p:cNvSpPr/>
          <p:nvPr/>
        </p:nvSpPr>
        <p:spPr>
          <a:xfrm>
            <a:off x="8550595" y="4975875"/>
            <a:ext cx="14192" cy="25336"/>
          </a:xfrm>
          <a:custGeom>
            <a:avLst/>
            <a:gdLst>
              <a:gd name="connsiteX0" fmla="*/ 14192 w 14192"/>
              <a:gd name="connsiteY0" fmla="*/ 0 h 25336"/>
              <a:gd name="connsiteX1" fmla="*/ 0 w 14192"/>
              <a:gd name="connsiteY1" fmla="*/ 8287 h 25336"/>
              <a:gd name="connsiteX2" fmla="*/ 0 w 14192"/>
              <a:gd name="connsiteY2" fmla="*/ 25337 h 25336"/>
              <a:gd name="connsiteX3" fmla="*/ 14192 w 14192"/>
              <a:gd name="connsiteY3" fmla="*/ 17050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7"/>
                </a:lnTo>
                <a:lnTo>
                  <a:pt x="14192" y="17050"/>
                </a:lnTo>
                <a:lnTo>
                  <a:pt x="14192" y="0"/>
                </a:lnTo>
                <a:close/>
              </a:path>
            </a:pathLst>
          </a:custGeom>
          <a:solidFill>
            <a:srgbClr val="EFF6FE"/>
          </a:solidFill>
          <a:ln w="9525" cap="flat">
            <a:noFill/>
            <a:prstDash val="solid"/>
            <a:miter/>
          </a:ln>
        </p:spPr>
        <p:txBody>
          <a:bodyPr rtlCol="0" anchor="ctr"/>
          <a:lstStyle/>
          <a:p>
            <a:endParaRPr lang="ru-RU"/>
          </a:p>
        </p:txBody>
      </p:sp>
      <p:sp>
        <p:nvSpPr>
          <p:cNvPr id="2495" name="Полилиния: фигура 2494">
            <a:extLst>
              <a:ext uri="{FF2B5EF4-FFF2-40B4-BE49-F238E27FC236}">
                <a16:creationId xmlns:a16="http://schemas.microsoft.com/office/drawing/2014/main" id="{1F391B6F-6A23-6734-1EAF-3D0221223F4E}"/>
              </a:ext>
            </a:extLst>
          </p:cNvPr>
          <p:cNvSpPr/>
          <p:nvPr/>
        </p:nvSpPr>
        <p:spPr>
          <a:xfrm>
            <a:off x="8550595" y="4975875"/>
            <a:ext cx="14192" cy="25336"/>
          </a:xfrm>
          <a:custGeom>
            <a:avLst/>
            <a:gdLst>
              <a:gd name="connsiteX0" fmla="*/ 0 w 14192"/>
              <a:gd name="connsiteY0" fmla="*/ 8287 h 25336"/>
              <a:gd name="connsiteX1" fmla="*/ 0 w 14192"/>
              <a:gd name="connsiteY1" fmla="*/ 25337 h 25336"/>
              <a:gd name="connsiteX2" fmla="*/ 14192 w 14192"/>
              <a:gd name="connsiteY2" fmla="*/ 17050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2" y="17050"/>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2496" name="Полилиния: фигура 2495">
            <a:extLst>
              <a:ext uri="{FF2B5EF4-FFF2-40B4-BE49-F238E27FC236}">
                <a16:creationId xmlns:a16="http://schemas.microsoft.com/office/drawing/2014/main" id="{EEF91635-7395-365C-BE90-5ADC01AEA6AF}"/>
              </a:ext>
            </a:extLst>
          </p:cNvPr>
          <p:cNvSpPr/>
          <p:nvPr/>
        </p:nvSpPr>
        <p:spPr>
          <a:xfrm>
            <a:off x="8585362" y="4982162"/>
            <a:ext cx="11620" cy="23812"/>
          </a:xfrm>
          <a:custGeom>
            <a:avLst/>
            <a:gdLst>
              <a:gd name="connsiteX0" fmla="*/ 11620 w 11620"/>
              <a:gd name="connsiteY0" fmla="*/ 17050 h 23812"/>
              <a:gd name="connsiteX1" fmla="*/ 0 w 11620"/>
              <a:gd name="connsiteY1" fmla="*/ 23813 h 23812"/>
              <a:gd name="connsiteX2" fmla="*/ 0 w 11620"/>
              <a:gd name="connsiteY2" fmla="*/ 6858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497" name="Полилиния: фигура 2496">
            <a:extLst>
              <a:ext uri="{FF2B5EF4-FFF2-40B4-BE49-F238E27FC236}">
                <a16:creationId xmlns:a16="http://schemas.microsoft.com/office/drawing/2014/main" id="{76B54FE6-910F-D0FD-F77A-8DE603EA8F81}"/>
              </a:ext>
            </a:extLst>
          </p:cNvPr>
          <p:cNvSpPr/>
          <p:nvPr/>
        </p:nvSpPr>
        <p:spPr>
          <a:xfrm>
            <a:off x="8585362" y="4982162"/>
            <a:ext cx="11620" cy="23812"/>
          </a:xfrm>
          <a:custGeom>
            <a:avLst/>
            <a:gdLst>
              <a:gd name="connsiteX0" fmla="*/ 0 w 11620"/>
              <a:gd name="connsiteY0" fmla="*/ 23813 h 23812"/>
              <a:gd name="connsiteX1" fmla="*/ 0 w 11620"/>
              <a:gd name="connsiteY1" fmla="*/ 6858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858"/>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498" name="Полилиния: фигура 2497">
            <a:extLst>
              <a:ext uri="{FF2B5EF4-FFF2-40B4-BE49-F238E27FC236}">
                <a16:creationId xmlns:a16="http://schemas.microsoft.com/office/drawing/2014/main" id="{CBE39ACD-99FE-A159-7FDE-A4EDFFC5CD78}"/>
              </a:ext>
            </a:extLst>
          </p:cNvPr>
          <p:cNvSpPr/>
          <p:nvPr/>
        </p:nvSpPr>
        <p:spPr>
          <a:xfrm>
            <a:off x="8452774" y="5022357"/>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499" name="Полилиния: фигура 2498">
            <a:extLst>
              <a:ext uri="{FF2B5EF4-FFF2-40B4-BE49-F238E27FC236}">
                <a16:creationId xmlns:a16="http://schemas.microsoft.com/office/drawing/2014/main" id="{56EA98AF-361C-48F3-FD41-3BF70B55A808}"/>
              </a:ext>
            </a:extLst>
          </p:cNvPr>
          <p:cNvSpPr/>
          <p:nvPr/>
        </p:nvSpPr>
        <p:spPr>
          <a:xfrm>
            <a:off x="8452774" y="5022357"/>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500" name="Полилиния: фигура 2499">
            <a:extLst>
              <a:ext uri="{FF2B5EF4-FFF2-40B4-BE49-F238E27FC236}">
                <a16:creationId xmlns:a16="http://schemas.microsoft.com/office/drawing/2014/main" id="{0DE8917A-8A47-88A3-BC34-60AA85FBCE2B}"/>
              </a:ext>
            </a:extLst>
          </p:cNvPr>
          <p:cNvSpPr/>
          <p:nvPr/>
        </p:nvSpPr>
        <p:spPr>
          <a:xfrm>
            <a:off x="8550595" y="4806807"/>
            <a:ext cx="46386" cy="44100"/>
          </a:xfrm>
          <a:custGeom>
            <a:avLst/>
            <a:gdLst>
              <a:gd name="connsiteX0" fmla="*/ 0 w 46386"/>
              <a:gd name="connsiteY0" fmla="*/ 44101 h 44100"/>
              <a:gd name="connsiteX1" fmla="*/ 46387 w 46386"/>
              <a:gd name="connsiteY1" fmla="*/ 17050 h 44100"/>
              <a:gd name="connsiteX2" fmla="*/ 46387 w 46386"/>
              <a:gd name="connsiteY2" fmla="*/ 0 h 44100"/>
              <a:gd name="connsiteX3" fmla="*/ 0 w 46386"/>
              <a:gd name="connsiteY3" fmla="*/ 27051 h 44100"/>
              <a:gd name="connsiteX4" fmla="*/ 0 w 46386"/>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0" y="44101"/>
                </a:moveTo>
                <a:lnTo>
                  <a:pt x="46387" y="17050"/>
                </a:lnTo>
                <a:lnTo>
                  <a:pt x="46387"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501" name="Полилиния: фигура 2500">
            <a:extLst>
              <a:ext uri="{FF2B5EF4-FFF2-40B4-BE49-F238E27FC236}">
                <a16:creationId xmlns:a16="http://schemas.microsoft.com/office/drawing/2014/main" id="{E120C123-69FB-C8C5-3209-51E23308D4E3}"/>
              </a:ext>
            </a:extLst>
          </p:cNvPr>
          <p:cNvSpPr/>
          <p:nvPr/>
        </p:nvSpPr>
        <p:spPr>
          <a:xfrm>
            <a:off x="8550595" y="4806807"/>
            <a:ext cx="46386" cy="44100"/>
          </a:xfrm>
          <a:custGeom>
            <a:avLst/>
            <a:gdLst>
              <a:gd name="connsiteX0" fmla="*/ 46387 w 46386"/>
              <a:gd name="connsiteY0" fmla="*/ 17050 h 44100"/>
              <a:gd name="connsiteX1" fmla="*/ 46387 w 46386"/>
              <a:gd name="connsiteY1" fmla="*/ 0 h 44100"/>
              <a:gd name="connsiteX2" fmla="*/ 0 w 46386"/>
              <a:gd name="connsiteY2" fmla="*/ 27051 h 44100"/>
              <a:gd name="connsiteX3" fmla="*/ 0 w 46386"/>
              <a:gd name="connsiteY3" fmla="*/ 44101 h 44100"/>
              <a:gd name="connsiteX4" fmla="*/ 46387 w 46386"/>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 h="44100">
                <a:moveTo>
                  <a:pt x="46387" y="17050"/>
                </a:moveTo>
                <a:lnTo>
                  <a:pt x="46387" y="0"/>
                </a:lnTo>
                <a:lnTo>
                  <a:pt x="0" y="27051"/>
                </a:lnTo>
                <a:lnTo>
                  <a:pt x="0" y="44101"/>
                </a:lnTo>
                <a:lnTo>
                  <a:pt x="46387" y="17050"/>
                </a:lnTo>
                <a:close/>
              </a:path>
            </a:pathLst>
          </a:custGeom>
          <a:noFill/>
          <a:ln w="1270" cap="flat">
            <a:solidFill>
              <a:srgbClr val="000000">
                <a:alpha val="0"/>
              </a:srgbClr>
            </a:solidFill>
            <a:prstDash val="solid"/>
            <a:miter/>
          </a:ln>
        </p:spPr>
        <p:txBody>
          <a:bodyPr rtlCol="0" anchor="ctr"/>
          <a:lstStyle/>
          <a:p>
            <a:endParaRPr lang="ru-RU"/>
          </a:p>
        </p:txBody>
      </p:sp>
      <p:sp>
        <p:nvSpPr>
          <p:cNvPr id="2502" name="Полилиния: фигура 2501">
            <a:extLst>
              <a:ext uri="{FF2B5EF4-FFF2-40B4-BE49-F238E27FC236}">
                <a16:creationId xmlns:a16="http://schemas.microsoft.com/office/drawing/2014/main" id="{3A826327-AD43-AB32-D86C-D2ACC343C61D}"/>
              </a:ext>
            </a:extLst>
          </p:cNvPr>
          <p:cNvSpPr/>
          <p:nvPr/>
        </p:nvSpPr>
        <p:spPr>
          <a:xfrm>
            <a:off x="8482968" y="4839763"/>
            <a:ext cx="57340" cy="50387"/>
          </a:xfrm>
          <a:custGeom>
            <a:avLst/>
            <a:gdLst>
              <a:gd name="connsiteX0" fmla="*/ 0 w 57340"/>
              <a:gd name="connsiteY0" fmla="*/ 50387 h 50387"/>
              <a:gd name="connsiteX1" fmla="*/ 57340 w 57340"/>
              <a:gd name="connsiteY1" fmla="*/ 17050 h 50387"/>
              <a:gd name="connsiteX2" fmla="*/ 57340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0" y="17050"/>
                </a:lnTo>
                <a:lnTo>
                  <a:pt x="57340"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503" name="Полилиния: фигура 2502">
            <a:extLst>
              <a:ext uri="{FF2B5EF4-FFF2-40B4-BE49-F238E27FC236}">
                <a16:creationId xmlns:a16="http://schemas.microsoft.com/office/drawing/2014/main" id="{D910EE93-E266-FBFC-2DF7-D3F5011ADD40}"/>
              </a:ext>
            </a:extLst>
          </p:cNvPr>
          <p:cNvSpPr/>
          <p:nvPr/>
        </p:nvSpPr>
        <p:spPr>
          <a:xfrm>
            <a:off x="8482968" y="4839763"/>
            <a:ext cx="57340" cy="50387"/>
          </a:xfrm>
          <a:custGeom>
            <a:avLst/>
            <a:gdLst>
              <a:gd name="connsiteX0" fmla="*/ 57340 w 57340"/>
              <a:gd name="connsiteY0" fmla="*/ 17050 h 50387"/>
              <a:gd name="connsiteX1" fmla="*/ 57340 w 57340"/>
              <a:gd name="connsiteY1" fmla="*/ 0 h 50387"/>
              <a:gd name="connsiteX2" fmla="*/ 0 w 57340"/>
              <a:gd name="connsiteY2" fmla="*/ 33338 h 50387"/>
              <a:gd name="connsiteX3" fmla="*/ 0 w 57340"/>
              <a:gd name="connsiteY3" fmla="*/ 50387 h 50387"/>
              <a:gd name="connsiteX4" fmla="*/ 57340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0" y="17050"/>
                </a:moveTo>
                <a:lnTo>
                  <a:pt x="57340" y="0"/>
                </a:lnTo>
                <a:lnTo>
                  <a:pt x="0" y="33338"/>
                </a:lnTo>
                <a:lnTo>
                  <a:pt x="0" y="50387"/>
                </a:lnTo>
                <a:lnTo>
                  <a:pt x="57340" y="17050"/>
                </a:lnTo>
                <a:close/>
              </a:path>
            </a:pathLst>
          </a:custGeom>
          <a:noFill/>
          <a:ln w="1270" cap="flat">
            <a:solidFill>
              <a:srgbClr val="000000">
                <a:alpha val="0"/>
              </a:srgbClr>
            </a:solidFill>
            <a:prstDash val="solid"/>
            <a:miter/>
          </a:ln>
        </p:spPr>
        <p:txBody>
          <a:bodyPr rtlCol="0" anchor="ctr"/>
          <a:lstStyle/>
          <a:p>
            <a:endParaRPr lang="ru-RU"/>
          </a:p>
        </p:txBody>
      </p:sp>
      <p:sp>
        <p:nvSpPr>
          <p:cNvPr id="2504" name="Полилиния: фигура 2503">
            <a:extLst>
              <a:ext uri="{FF2B5EF4-FFF2-40B4-BE49-F238E27FC236}">
                <a16:creationId xmlns:a16="http://schemas.microsoft.com/office/drawing/2014/main" id="{A05D61B6-C7DD-0A9E-B023-3DFEA911BB61}"/>
              </a:ext>
            </a:extLst>
          </p:cNvPr>
          <p:cNvSpPr/>
          <p:nvPr/>
        </p:nvSpPr>
        <p:spPr>
          <a:xfrm>
            <a:off x="8515258" y="4874148"/>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505" name="Полилиния: фигура 2504">
            <a:extLst>
              <a:ext uri="{FF2B5EF4-FFF2-40B4-BE49-F238E27FC236}">
                <a16:creationId xmlns:a16="http://schemas.microsoft.com/office/drawing/2014/main" id="{548C4475-18F7-1AE3-4F7D-AC3E8A2F8AF6}"/>
              </a:ext>
            </a:extLst>
          </p:cNvPr>
          <p:cNvSpPr/>
          <p:nvPr/>
        </p:nvSpPr>
        <p:spPr>
          <a:xfrm>
            <a:off x="8515258" y="4874148"/>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506" name="Полилиния: фигура 2505">
            <a:extLst>
              <a:ext uri="{FF2B5EF4-FFF2-40B4-BE49-F238E27FC236}">
                <a16:creationId xmlns:a16="http://schemas.microsoft.com/office/drawing/2014/main" id="{BE3D0CA4-5688-4780-B4B1-0EC047965939}"/>
              </a:ext>
            </a:extLst>
          </p:cNvPr>
          <p:cNvSpPr/>
          <p:nvPr/>
        </p:nvSpPr>
        <p:spPr>
          <a:xfrm>
            <a:off x="8585362" y="4833477"/>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507" name="Полилиния: фигура 2506">
            <a:extLst>
              <a:ext uri="{FF2B5EF4-FFF2-40B4-BE49-F238E27FC236}">
                <a16:creationId xmlns:a16="http://schemas.microsoft.com/office/drawing/2014/main" id="{B21FDD75-1BD3-4F1F-4B96-53DF709F6C61}"/>
              </a:ext>
            </a:extLst>
          </p:cNvPr>
          <p:cNvSpPr/>
          <p:nvPr/>
        </p:nvSpPr>
        <p:spPr>
          <a:xfrm>
            <a:off x="8585362" y="4833477"/>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508" name="Полилиния: фигура 2507">
            <a:extLst>
              <a:ext uri="{FF2B5EF4-FFF2-40B4-BE49-F238E27FC236}">
                <a16:creationId xmlns:a16="http://schemas.microsoft.com/office/drawing/2014/main" id="{8660297F-0A51-977F-D8BA-97CCD2CE9E1F}"/>
              </a:ext>
            </a:extLst>
          </p:cNvPr>
          <p:cNvSpPr/>
          <p:nvPr/>
        </p:nvSpPr>
        <p:spPr>
          <a:xfrm>
            <a:off x="8534117" y="4844907"/>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7050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509" name="Полилиния: фигура 2508">
            <a:extLst>
              <a:ext uri="{FF2B5EF4-FFF2-40B4-BE49-F238E27FC236}">
                <a16:creationId xmlns:a16="http://schemas.microsoft.com/office/drawing/2014/main" id="{733DD5AD-9268-5081-29FC-03D6B3AF9069}"/>
              </a:ext>
            </a:extLst>
          </p:cNvPr>
          <p:cNvSpPr/>
          <p:nvPr/>
        </p:nvSpPr>
        <p:spPr>
          <a:xfrm>
            <a:off x="8534117" y="4844907"/>
            <a:ext cx="43147" cy="42100"/>
          </a:xfrm>
          <a:custGeom>
            <a:avLst/>
            <a:gdLst>
              <a:gd name="connsiteX0" fmla="*/ 0 w 43147"/>
              <a:gd name="connsiteY0" fmla="*/ 25051 h 42100"/>
              <a:gd name="connsiteX1" fmla="*/ 0 w 43147"/>
              <a:gd name="connsiteY1" fmla="*/ 42101 h 42100"/>
              <a:gd name="connsiteX2" fmla="*/ 43148 w 43147"/>
              <a:gd name="connsiteY2" fmla="*/ 17050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7050"/>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510" name="Полилиния: фигура 2509">
            <a:extLst>
              <a:ext uri="{FF2B5EF4-FFF2-40B4-BE49-F238E27FC236}">
                <a16:creationId xmlns:a16="http://schemas.microsoft.com/office/drawing/2014/main" id="{0199397D-0F33-365B-596F-968EDB82622E}"/>
              </a:ext>
            </a:extLst>
          </p:cNvPr>
          <p:cNvSpPr/>
          <p:nvPr/>
        </p:nvSpPr>
        <p:spPr>
          <a:xfrm>
            <a:off x="8534117" y="4893389"/>
            <a:ext cx="43147" cy="42195"/>
          </a:xfrm>
          <a:custGeom>
            <a:avLst/>
            <a:gdLst>
              <a:gd name="connsiteX0" fmla="*/ 43148 w 43147"/>
              <a:gd name="connsiteY0" fmla="*/ 0 h 42195"/>
              <a:gd name="connsiteX1" fmla="*/ 0 w 43147"/>
              <a:gd name="connsiteY1" fmla="*/ 25146 h 42195"/>
              <a:gd name="connsiteX2" fmla="*/ 0 w 43147"/>
              <a:gd name="connsiteY2" fmla="*/ 42196 h 42195"/>
              <a:gd name="connsiteX3" fmla="*/ 43148 w 43147"/>
              <a:gd name="connsiteY3" fmla="*/ 17050 h 42195"/>
              <a:gd name="connsiteX4" fmla="*/ 43148 w 43147"/>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43148" y="0"/>
                </a:moveTo>
                <a:lnTo>
                  <a:pt x="0" y="25146"/>
                </a:lnTo>
                <a:lnTo>
                  <a:pt x="0" y="42196"/>
                </a:lnTo>
                <a:lnTo>
                  <a:pt x="43148" y="17050"/>
                </a:lnTo>
                <a:lnTo>
                  <a:pt x="43148" y="0"/>
                </a:lnTo>
                <a:close/>
              </a:path>
            </a:pathLst>
          </a:custGeom>
          <a:solidFill>
            <a:srgbClr val="EFF6FE"/>
          </a:solidFill>
          <a:ln w="9525" cap="flat">
            <a:noFill/>
            <a:prstDash val="solid"/>
            <a:miter/>
          </a:ln>
        </p:spPr>
        <p:txBody>
          <a:bodyPr rtlCol="0" anchor="ctr"/>
          <a:lstStyle/>
          <a:p>
            <a:endParaRPr lang="ru-RU"/>
          </a:p>
        </p:txBody>
      </p:sp>
      <p:sp>
        <p:nvSpPr>
          <p:cNvPr id="2511" name="Полилиния: фигура 2510">
            <a:extLst>
              <a:ext uri="{FF2B5EF4-FFF2-40B4-BE49-F238E27FC236}">
                <a16:creationId xmlns:a16="http://schemas.microsoft.com/office/drawing/2014/main" id="{F2065CFC-FA6A-8778-D2FC-1AF8D9F897C6}"/>
              </a:ext>
            </a:extLst>
          </p:cNvPr>
          <p:cNvSpPr/>
          <p:nvPr/>
        </p:nvSpPr>
        <p:spPr>
          <a:xfrm>
            <a:off x="8534117" y="4893389"/>
            <a:ext cx="43147" cy="42195"/>
          </a:xfrm>
          <a:custGeom>
            <a:avLst/>
            <a:gdLst>
              <a:gd name="connsiteX0" fmla="*/ 0 w 43147"/>
              <a:gd name="connsiteY0" fmla="*/ 25146 h 42195"/>
              <a:gd name="connsiteX1" fmla="*/ 0 w 43147"/>
              <a:gd name="connsiteY1" fmla="*/ 42196 h 42195"/>
              <a:gd name="connsiteX2" fmla="*/ 43148 w 43147"/>
              <a:gd name="connsiteY2" fmla="*/ 17050 h 42195"/>
              <a:gd name="connsiteX3" fmla="*/ 43148 w 43147"/>
              <a:gd name="connsiteY3" fmla="*/ 0 h 42195"/>
              <a:gd name="connsiteX4" fmla="*/ 0 w 43147"/>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95">
                <a:moveTo>
                  <a:pt x="0" y="25146"/>
                </a:moveTo>
                <a:lnTo>
                  <a:pt x="0" y="42196"/>
                </a:lnTo>
                <a:lnTo>
                  <a:pt x="43148" y="17050"/>
                </a:lnTo>
                <a:lnTo>
                  <a:pt x="43148"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512" name="Полилиния: фигура 2511">
            <a:extLst>
              <a:ext uri="{FF2B5EF4-FFF2-40B4-BE49-F238E27FC236}">
                <a16:creationId xmlns:a16="http://schemas.microsoft.com/office/drawing/2014/main" id="{F4E4D4EE-AF14-D813-5557-F802FF97EFD7}"/>
              </a:ext>
            </a:extLst>
          </p:cNvPr>
          <p:cNvSpPr/>
          <p:nvPr/>
        </p:nvSpPr>
        <p:spPr>
          <a:xfrm>
            <a:off x="8452774" y="4885579"/>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513" name="Полилиния: фигура 2512">
            <a:extLst>
              <a:ext uri="{FF2B5EF4-FFF2-40B4-BE49-F238E27FC236}">
                <a16:creationId xmlns:a16="http://schemas.microsoft.com/office/drawing/2014/main" id="{060DA6F2-C6FE-A7B4-5CF0-7F7E0EB24577}"/>
              </a:ext>
            </a:extLst>
          </p:cNvPr>
          <p:cNvSpPr/>
          <p:nvPr/>
        </p:nvSpPr>
        <p:spPr>
          <a:xfrm>
            <a:off x="8452774" y="4885579"/>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514" name="Полилиния: фигура 2513">
            <a:extLst>
              <a:ext uri="{FF2B5EF4-FFF2-40B4-BE49-F238E27FC236}">
                <a16:creationId xmlns:a16="http://schemas.microsoft.com/office/drawing/2014/main" id="{A51E72A7-00FE-8852-708E-5E376C1ECEC2}"/>
              </a:ext>
            </a:extLst>
          </p:cNvPr>
          <p:cNvSpPr/>
          <p:nvPr/>
        </p:nvSpPr>
        <p:spPr>
          <a:xfrm>
            <a:off x="8452774" y="4914154"/>
            <a:ext cx="45433" cy="44005"/>
          </a:xfrm>
          <a:custGeom>
            <a:avLst/>
            <a:gdLst>
              <a:gd name="connsiteX0" fmla="*/ 45434 w 45433"/>
              <a:gd name="connsiteY0" fmla="*/ 0 h 44005"/>
              <a:gd name="connsiteX1" fmla="*/ 0 w 45433"/>
              <a:gd name="connsiteY1" fmla="*/ 26956 h 44005"/>
              <a:gd name="connsiteX2" fmla="*/ 0 w 45433"/>
              <a:gd name="connsiteY2" fmla="*/ 44005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5"/>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2515" name="Полилиния: фигура 2514">
            <a:extLst>
              <a:ext uri="{FF2B5EF4-FFF2-40B4-BE49-F238E27FC236}">
                <a16:creationId xmlns:a16="http://schemas.microsoft.com/office/drawing/2014/main" id="{D62B0A84-71A6-AF0A-0318-CA774CFCF754}"/>
              </a:ext>
            </a:extLst>
          </p:cNvPr>
          <p:cNvSpPr/>
          <p:nvPr/>
        </p:nvSpPr>
        <p:spPr>
          <a:xfrm>
            <a:off x="8452774" y="4914154"/>
            <a:ext cx="45433" cy="44005"/>
          </a:xfrm>
          <a:custGeom>
            <a:avLst/>
            <a:gdLst>
              <a:gd name="connsiteX0" fmla="*/ 0 w 45433"/>
              <a:gd name="connsiteY0" fmla="*/ 26956 h 44005"/>
              <a:gd name="connsiteX1" fmla="*/ 0 w 45433"/>
              <a:gd name="connsiteY1" fmla="*/ 44005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5"/>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516" name="Полилиния: фигура 2515">
            <a:extLst>
              <a:ext uri="{FF2B5EF4-FFF2-40B4-BE49-F238E27FC236}">
                <a16:creationId xmlns:a16="http://schemas.microsoft.com/office/drawing/2014/main" id="{E69D79A8-09E8-F172-ED86-95B87BFD5FB4}"/>
              </a:ext>
            </a:extLst>
          </p:cNvPr>
          <p:cNvSpPr/>
          <p:nvPr/>
        </p:nvSpPr>
        <p:spPr>
          <a:xfrm>
            <a:off x="8585362" y="4882340"/>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517" name="Полилиния: фигура 2516">
            <a:extLst>
              <a:ext uri="{FF2B5EF4-FFF2-40B4-BE49-F238E27FC236}">
                <a16:creationId xmlns:a16="http://schemas.microsoft.com/office/drawing/2014/main" id="{2A4B6E90-FEE9-EE6C-C58D-E00A4D006799}"/>
              </a:ext>
            </a:extLst>
          </p:cNvPr>
          <p:cNvSpPr/>
          <p:nvPr/>
        </p:nvSpPr>
        <p:spPr>
          <a:xfrm>
            <a:off x="8585362" y="4882340"/>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518" name="Полилиния: фигура 2517">
            <a:extLst>
              <a:ext uri="{FF2B5EF4-FFF2-40B4-BE49-F238E27FC236}">
                <a16:creationId xmlns:a16="http://schemas.microsoft.com/office/drawing/2014/main" id="{9A90DCEA-8457-9439-8D6E-627B08F0253F}"/>
              </a:ext>
            </a:extLst>
          </p:cNvPr>
          <p:cNvSpPr/>
          <p:nvPr/>
        </p:nvSpPr>
        <p:spPr>
          <a:xfrm>
            <a:off x="8452774" y="4922440"/>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519" name="Полилиния: фигура 2518">
            <a:extLst>
              <a:ext uri="{FF2B5EF4-FFF2-40B4-BE49-F238E27FC236}">
                <a16:creationId xmlns:a16="http://schemas.microsoft.com/office/drawing/2014/main" id="{B220FFC7-1F7F-BA08-09FB-CC30929F3F89}"/>
              </a:ext>
            </a:extLst>
          </p:cNvPr>
          <p:cNvSpPr/>
          <p:nvPr/>
        </p:nvSpPr>
        <p:spPr>
          <a:xfrm>
            <a:off x="8452774" y="4922440"/>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520" name="Полилиния: фигура 2519">
            <a:extLst>
              <a:ext uri="{FF2B5EF4-FFF2-40B4-BE49-F238E27FC236}">
                <a16:creationId xmlns:a16="http://schemas.microsoft.com/office/drawing/2014/main" id="{2D230EB7-5619-D88F-D661-91F0BE0EC9CC}"/>
              </a:ext>
            </a:extLst>
          </p:cNvPr>
          <p:cNvSpPr/>
          <p:nvPr/>
        </p:nvSpPr>
        <p:spPr>
          <a:xfrm>
            <a:off x="8534117" y="5145039"/>
            <a:ext cx="43147" cy="42100"/>
          </a:xfrm>
          <a:custGeom>
            <a:avLst/>
            <a:gdLst>
              <a:gd name="connsiteX0" fmla="*/ 43148 w 43147"/>
              <a:gd name="connsiteY0" fmla="*/ 0 h 42100"/>
              <a:gd name="connsiteX1" fmla="*/ 0 w 43147"/>
              <a:gd name="connsiteY1" fmla="*/ 25051 h 42100"/>
              <a:gd name="connsiteX2" fmla="*/ 0 w 43147"/>
              <a:gd name="connsiteY2" fmla="*/ 42101 h 42100"/>
              <a:gd name="connsiteX3" fmla="*/ 43148 w 43147"/>
              <a:gd name="connsiteY3" fmla="*/ 16954 h 42100"/>
              <a:gd name="connsiteX4" fmla="*/ 43148 w 43147"/>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43148" y="0"/>
                </a:moveTo>
                <a:lnTo>
                  <a:pt x="0" y="25051"/>
                </a:lnTo>
                <a:lnTo>
                  <a:pt x="0" y="42101"/>
                </a:lnTo>
                <a:lnTo>
                  <a:pt x="43148" y="16954"/>
                </a:lnTo>
                <a:lnTo>
                  <a:pt x="43148" y="0"/>
                </a:lnTo>
                <a:close/>
              </a:path>
            </a:pathLst>
          </a:custGeom>
          <a:solidFill>
            <a:srgbClr val="EFF6FE"/>
          </a:solidFill>
          <a:ln w="9525" cap="flat">
            <a:noFill/>
            <a:prstDash val="solid"/>
            <a:miter/>
          </a:ln>
        </p:spPr>
        <p:txBody>
          <a:bodyPr rtlCol="0" anchor="ctr"/>
          <a:lstStyle/>
          <a:p>
            <a:endParaRPr lang="ru-RU"/>
          </a:p>
        </p:txBody>
      </p:sp>
      <p:sp>
        <p:nvSpPr>
          <p:cNvPr id="2521" name="Полилиния: фигура 2520">
            <a:extLst>
              <a:ext uri="{FF2B5EF4-FFF2-40B4-BE49-F238E27FC236}">
                <a16:creationId xmlns:a16="http://schemas.microsoft.com/office/drawing/2014/main" id="{ED84F940-07C3-E6DF-1635-6CDBABBD3BE1}"/>
              </a:ext>
            </a:extLst>
          </p:cNvPr>
          <p:cNvSpPr/>
          <p:nvPr/>
        </p:nvSpPr>
        <p:spPr>
          <a:xfrm>
            <a:off x="8534117" y="5145039"/>
            <a:ext cx="43147" cy="42100"/>
          </a:xfrm>
          <a:custGeom>
            <a:avLst/>
            <a:gdLst>
              <a:gd name="connsiteX0" fmla="*/ 0 w 43147"/>
              <a:gd name="connsiteY0" fmla="*/ 25051 h 42100"/>
              <a:gd name="connsiteX1" fmla="*/ 0 w 43147"/>
              <a:gd name="connsiteY1" fmla="*/ 42101 h 42100"/>
              <a:gd name="connsiteX2" fmla="*/ 43148 w 43147"/>
              <a:gd name="connsiteY2" fmla="*/ 16954 h 42100"/>
              <a:gd name="connsiteX3" fmla="*/ 43148 w 43147"/>
              <a:gd name="connsiteY3" fmla="*/ 0 h 42100"/>
              <a:gd name="connsiteX4" fmla="*/ 0 w 43147"/>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7" h="42100">
                <a:moveTo>
                  <a:pt x="0" y="25051"/>
                </a:moveTo>
                <a:lnTo>
                  <a:pt x="0" y="42101"/>
                </a:lnTo>
                <a:lnTo>
                  <a:pt x="43148" y="16954"/>
                </a:lnTo>
                <a:lnTo>
                  <a:pt x="43148"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522" name="Полилиния: фигура 2521">
            <a:extLst>
              <a:ext uri="{FF2B5EF4-FFF2-40B4-BE49-F238E27FC236}">
                <a16:creationId xmlns:a16="http://schemas.microsoft.com/office/drawing/2014/main" id="{64509515-8540-9B2B-43A2-91DB5DB3385C}"/>
              </a:ext>
            </a:extLst>
          </p:cNvPr>
          <p:cNvSpPr/>
          <p:nvPr/>
        </p:nvSpPr>
        <p:spPr>
          <a:xfrm>
            <a:off x="8452774" y="5165709"/>
            <a:ext cx="45433" cy="44005"/>
          </a:xfrm>
          <a:custGeom>
            <a:avLst/>
            <a:gdLst>
              <a:gd name="connsiteX0" fmla="*/ 45434 w 45433"/>
              <a:gd name="connsiteY0" fmla="*/ 0 h 44005"/>
              <a:gd name="connsiteX1" fmla="*/ 0 w 45433"/>
              <a:gd name="connsiteY1" fmla="*/ 26956 h 44005"/>
              <a:gd name="connsiteX2" fmla="*/ 0 w 45433"/>
              <a:gd name="connsiteY2" fmla="*/ 44005 h 44005"/>
              <a:gd name="connsiteX3" fmla="*/ 45434 w 45433"/>
              <a:gd name="connsiteY3" fmla="*/ 17050 h 44005"/>
              <a:gd name="connsiteX4" fmla="*/ 45434 w 45433"/>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45434" y="0"/>
                </a:moveTo>
                <a:lnTo>
                  <a:pt x="0" y="26956"/>
                </a:lnTo>
                <a:lnTo>
                  <a:pt x="0" y="44005"/>
                </a:lnTo>
                <a:lnTo>
                  <a:pt x="45434" y="17050"/>
                </a:lnTo>
                <a:lnTo>
                  <a:pt x="45434" y="0"/>
                </a:lnTo>
                <a:close/>
              </a:path>
            </a:pathLst>
          </a:custGeom>
          <a:solidFill>
            <a:srgbClr val="EFF6FE"/>
          </a:solidFill>
          <a:ln w="9525" cap="flat">
            <a:noFill/>
            <a:prstDash val="solid"/>
            <a:miter/>
          </a:ln>
        </p:spPr>
        <p:txBody>
          <a:bodyPr rtlCol="0" anchor="ctr"/>
          <a:lstStyle/>
          <a:p>
            <a:endParaRPr lang="ru-RU"/>
          </a:p>
        </p:txBody>
      </p:sp>
      <p:sp>
        <p:nvSpPr>
          <p:cNvPr id="2523" name="Полилиния: фигура 2522">
            <a:extLst>
              <a:ext uri="{FF2B5EF4-FFF2-40B4-BE49-F238E27FC236}">
                <a16:creationId xmlns:a16="http://schemas.microsoft.com/office/drawing/2014/main" id="{8D22A2F4-59AF-7DA1-A15A-8B357D3A68D2}"/>
              </a:ext>
            </a:extLst>
          </p:cNvPr>
          <p:cNvSpPr/>
          <p:nvPr/>
        </p:nvSpPr>
        <p:spPr>
          <a:xfrm>
            <a:off x="8452774" y="5165709"/>
            <a:ext cx="45433" cy="44005"/>
          </a:xfrm>
          <a:custGeom>
            <a:avLst/>
            <a:gdLst>
              <a:gd name="connsiteX0" fmla="*/ 0 w 45433"/>
              <a:gd name="connsiteY0" fmla="*/ 26956 h 44005"/>
              <a:gd name="connsiteX1" fmla="*/ 0 w 45433"/>
              <a:gd name="connsiteY1" fmla="*/ 44005 h 44005"/>
              <a:gd name="connsiteX2" fmla="*/ 45434 w 45433"/>
              <a:gd name="connsiteY2" fmla="*/ 17050 h 44005"/>
              <a:gd name="connsiteX3" fmla="*/ 45434 w 45433"/>
              <a:gd name="connsiteY3" fmla="*/ 0 h 44005"/>
              <a:gd name="connsiteX4" fmla="*/ 0 w 45433"/>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3" h="44005">
                <a:moveTo>
                  <a:pt x="0" y="26956"/>
                </a:moveTo>
                <a:lnTo>
                  <a:pt x="0" y="44005"/>
                </a:lnTo>
                <a:lnTo>
                  <a:pt x="45434" y="17050"/>
                </a:lnTo>
                <a:lnTo>
                  <a:pt x="45434"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524" name="Полилиния: фигура 2523">
            <a:extLst>
              <a:ext uri="{FF2B5EF4-FFF2-40B4-BE49-F238E27FC236}">
                <a16:creationId xmlns:a16="http://schemas.microsoft.com/office/drawing/2014/main" id="{04C8B2E5-FB71-1255-B67B-C74726E76D18}"/>
              </a:ext>
            </a:extLst>
          </p:cNvPr>
          <p:cNvSpPr/>
          <p:nvPr/>
        </p:nvSpPr>
        <p:spPr>
          <a:xfrm>
            <a:off x="8585362" y="5133895"/>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525" name="Полилиния: фигура 2524">
            <a:extLst>
              <a:ext uri="{FF2B5EF4-FFF2-40B4-BE49-F238E27FC236}">
                <a16:creationId xmlns:a16="http://schemas.microsoft.com/office/drawing/2014/main" id="{70017A6A-365E-9E96-0137-3E1D831B8D68}"/>
              </a:ext>
            </a:extLst>
          </p:cNvPr>
          <p:cNvSpPr/>
          <p:nvPr/>
        </p:nvSpPr>
        <p:spPr>
          <a:xfrm>
            <a:off x="8585362" y="5133895"/>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526" name="Полилиния: фигура 2525">
            <a:extLst>
              <a:ext uri="{FF2B5EF4-FFF2-40B4-BE49-F238E27FC236}">
                <a16:creationId xmlns:a16="http://schemas.microsoft.com/office/drawing/2014/main" id="{F86F60D7-675C-87EA-7261-08C8C83AE585}"/>
              </a:ext>
            </a:extLst>
          </p:cNvPr>
          <p:cNvSpPr/>
          <p:nvPr/>
        </p:nvSpPr>
        <p:spPr>
          <a:xfrm>
            <a:off x="8452774" y="5174091"/>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6954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6954"/>
                </a:lnTo>
                <a:lnTo>
                  <a:pt x="74104" y="0"/>
                </a:lnTo>
                <a:close/>
              </a:path>
            </a:pathLst>
          </a:custGeom>
          <a:solidFill>
            <a:srgbClr val="EFF6FE"/>
          </a:solidFill>
          <a:ln w="9525" cap="flat">
            <a:noFill/>
            <a:prstDash val="solid"/>
            <a:miter/>
          </a:ln>
        </p:spPr>
        <p:txBody>
          <a:bodyPr rtlCol="0" anchor="ctr"/>
          <a:lstStyle/>
          <a:p>
            <a:endParaRPr lang="ru-RU"/>
          </a:p>
        </p:txBody>
      </p:sp>
      <p:sp>
        <p:nvSpPr>
          <p:cNvPr id="2527" name="Полилиния: фигура 2526">
            <a:extLst>
              <a:ext uri="{FF2B5EF4-FFF2-40B4-BE49-F238E27FC236}">
                <a16:creationId xmlns:a16="http://schemas.microsoft.com/office/drawing/2014/main" id="{09F8DABA-3D83-BF82-45AF-64599CA7D920}"/>
              </a:ext>
            </a:extLst>
          </p:cNvPr>
          <p:cNvSpPr/>
          <p:nvPr/>
        </p:nvSpPr>
        <p:spPr>
          <a:xfrm>
            <a:off x="8452774" y="5174091"/>
            <a:ext cx="74104" cy="60674"/>
          </a:xfrm>
          <a:custGeom>
            <a:avLst/>
            <a:gdLst>
              <a:gd name="connsiteX0" fmla="*/ 0 w 74104"/>
              <a:gd name="connsiteY0" fmla="*/ 43624 h 60674"/>
              <a:gd name="connsiteX1" fmla="*/ 0 w 74104"/>
              <a:gd name="connsiteY1" fmla="*/ 60674 h 60674"/>
              <a:gd name="connsiteX2" fmla="*/ 74104 w 74104"/>
              <a:gd name="connsiteY2" fmla="*/ 16954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6954"/>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528" name="Полилиния: фигура 2527">
            <a:extLst>
              <a:ext uri="{FF2B5EF4-FFF2-40B4-BE49-F238E27FC236}">
                <a16:creationId xmlns:a16="http://schemas.microsoft.com/office/drawing/2014/main" id="{5A9363AA-70A1-7295-1360-907201572AE1}"/>
              </a:ext>
            </a:extLst>
          </p:cNvPr>
          <p:cNvSpPr/>
          <p:nvPr/>
        </p:nvSpPr>
        <p:spPr>
          <a:xfrm>
            <a:off x="8241223" y="4764230"/>
            <a:ext cx="154495" cy="100107"/>
          </a:xfrm>
          <a:custGeom>
            <a:avLst/>
            <a:gdLst>
              <a:gd name="connsiteX0" fmla="*/ 154495 w 154495"/>
              <a:gd name="connsiteY0" fmla="*/ 89821 h 100107"/>
              <a:gd name="connsiteX1" fmla="*/ 0 w 154495"/>
              <a:gd name="connsiteY1" fmla="*/ 0 h 100107"/>
              <a:gd name="connsiteX2" fmla="*/ 0 w 154495"/>
              <a:gd name="connsiteY2" fmla="*/ 10383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3"/>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529" name="Полилиния: фигура 2528">
            <a:extLst>
              <a:ext uri="{FF2B5EF4-FFF2-40B4-BE49-F238E27FC236}">
                <a16:creationId xmlns:a16="http://schemas.microsoft.com/office/drawing/2014/main" id="{D57F1E3F-1148-0828-21C4-CECACFEEEE93}"/>
              </a:ext>
            </a:extLst>
          </p:cNvPr>
          <p:cNvSpPr/>
          <p:nvPr/>
        </p:nvSpPr>
        <p:spPr>
          <a:xfrm>
            <a:off x="8241223" y="4764230"/>
            <a:ext cx="154495" cy="100107"/>
          </a:xfrm>
          <a:custGeom>
            <a:avLst/>
            <a:gdLst>
              <a:gd name="connsiteX0" fmla="*/ 0 w 154495"/>
              <a:gd name="connsiteY0" fmla="*/ 0 h 100107"/>
              <a:gd name="connsiteX1" fmla="*/ 0 w 154495"/>
              <a:gd name="connsiteY1" fmla="*/ 10383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3"/>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30" name="Полилиния: фигура 2529">
            <a:extLst>
              <a:ext uri="{FF2B5EF4-FFF2-40B4-BE49-F238E27FC236}">
                <a16:creationId xmlns:a16="http://schemas.microsoft.com/office/drawing/2014/main" id="{ED2E99E2-E97A-4C0E-1988-77E2A2BC0352}"/>
              </a:ext>
            </a:extLst>
          </p:cNvPr>
          <p:cNvSpPr/>
          <p:nvPr/>
        </p:nvSpPr>
        <p:spPr>
          <a:xfrm>
            <a:off x="8241223" y="4800330"/>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2531" name="Полилиния: фигура 2530">
            <a:extLst>
              <a:ext uri="{FF2B5EF4-FFF2-40B4-BE49-F238E27FC236}">
                <a16:creationId xmlns:a16="http://schemas.microsoft.com/office/drawing/2014/main" id="{D50E7C82-62FE-79E7-E474-03033D88FE02}"/>
              </a:ext>
            </a:extLst>
          </p:cNvPr>
          <p:cNvSpPr/>
          <p:nvPr/>
        </p:nvSpPr>
        <p:spPr>
          <a:xfrm>
            <a:off x="8241223" y="4800330"/>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32" name="Полилиния: фигура 2531">
            <a:extLst>
              <a:ext uri="{FF2B5EF4-FFF2-40B4-BE49-F238E27FC236}">
                <a16:creationId xmlns:a16="http://schemas.microsoft.com/office/drawing/2014/main" id="{ACE5700D-86B7-4AC0-E91F-9E2E0339A813}"/>
              </a:ext>
            </a:extLst>
          </p:cNvPr>
          <p:cNvSpPr/>
          <p:nvPr/>
        </p:nvSpPr>
        <p:spPr>
          <a:xfrm>
            <a:off x="8241223" y="4888531"/>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533" name="Полилиния: фигура 2532">
            <a:extLst>
              <a:ext uri="{FF2B5EF4-FFF2-40B4-BE49-F238E27FC236}">
                <a16:creationId xmlns:a16="http://schemas.microsoft.com/office/drawing/2014/main" id="{AA6E4EF2-10B1-92C3-56C7-D8E173A272CB}"/>
              </a:ext>
            </a:extLst>
          </p:cNvPr>
          <p:cNvSpPr/>
          <p:nvPr/>
        </p:nvSpPr>
        <p:spPr>
          <a:xfrm>
            <a:off x="8241223" y="4888531"/>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34" name="Полилиния: фигура 2533">
            <a:extLst>
              <a:ext uri="{FF2B5EF4-FFF2-40B4-BE49-F238E27FC236}">
                <a16:creationId xmlns:a16="http://schemas.microsoft.com/office/drawing/2014/main" id="{8A8F643F-D1A3-7585-1414-4A8DEF8136F6}"/>
              </a:ext>
            </a:extLst>
          </p:cNvPr>
          <p:cNvSpPr/>
          <p:nvPr/>
        </p:nvSpPr>
        <p:spPr>
          <a:xfrm>
            <a:off x="8241223" y="4942824"/>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2535" name="Полилиния: фигура 2534">
            <a:extLst>
              <a:ext uri="{FF2B5EF4-FFF2-40B4-BE49-F238E27FC236}">
                <a16:creationId xmlns:a16="http://schemas.microsoft.com/office/drawing/2014/main" id="{5BCB7F66-522E-BE5B-3006-62DC004A8F1F}"/>
              </a:ext>
            </a:extLst>
          </p:cNvPr>
          <p:cNvSpPr/>
          <p:nvPr/>
        </p:nvSpPr>
        <p:spPr>
          <a:xfrm>
            <a:off x="8241223" y="4942824"/>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36" name="Полилиния: фигура 2535">
            <a:extLst>
              <a:ext uri="{FF2B5EF4-FFF2-40B4-BE49-F238E27FC236}">
                <a16:creationId xmlns:a16="http://schemas.microsoft.com/office/drawing/2014/main" id="{3E14DD86-D1B7-58F0-1723-7B42174F6DEE}"/>
              </a:ext>
            </a:extLst>
          </p:cNvPr>
          <p:cNvSpPr/>
          <p:nvPr/>
        </p:nvSpPr>
        <p:spPr>
          <a:xfrm>
            <a:off x="8241223" y="4976828"/>
            <a:ext cx="154495" cy="100107"/>
          </a:xfrm>
          <a:custGeom>
            <a:avLst/>
            <a:gdLst>
              <a:gd name="connsiteX0" fmla="*/ 154495 w 154495"/>
              <a:gd name="connsiteY0" fmla="*/ 89726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6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6"/>
                </a:moveTo>
                <a:lnTo>
                  <a:pt x="0" y="0"/>
                </a:lnTo>
                <a:lnTo>
                  <a:pt x="0" y="10382"/>
                </a:lnTo>
                <a:lnTo>
                  <a:pt x="154495" y="100108"/>
                </a:lnTo>
                <a:lnTo>
                  <a:pt x="154495" y="89726"/>
                </a:lnTo>
                <a:close/>
              </a:path>
            </a:pathLst>
          </a:custGeom>
          <a:solidFill>
            <a:srgbClr val="98A4E0"/>
          </a:solidFill>
          <a:ln w="9525" cap="flat">
            <a:noFill/>
            <a:prstDash val="solid"/>
            <a:miter/>
          </a:ln>
        </p:spPr>
        <p:txBody>
          <a:bodyPr rtlCol="0" anchor="ctr"/>
          <a:lstStyle/>
          <a:p>
            <a:endParaRPr lang="ru-RU"/>
          </a:p>
        </p:txBody>
      </p:sp>
      <p:sp>
        <p:nvSpPr>
          <p:cNvPr id="2537" name="Полилиния: фигура 2536">
            <a:extLst>
              <a:ext uri="{FF2B5EF4-FFF2-40B4-BE49-F238E27FC236}">
                <a16:creationId xmlns:a16="http://schemas.microsoft.com/office/drawing/2014/main" id="{CF305DF0-6D2B-8233-22BF-9830900CCA61}"/>
              </a:ext>
            </a:extLst>
          </p:cNvPr>
          <p:cNvSpPr/>
          <p:nvPr/>
        </p:nvSpPr>
        <p:spPr>
          <a:xfrm>
            <a:off x="8241223" y="4976828"/>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6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38" name="Полилиния: фигура 2537">
            <a:extLst>
              <a:ext uri="{FF2B5EF4-FFF2-40B4-BE49-F238E27FC236}">
                <a16:creationId xmlns:a16="http://schemas.microsoft.com/office/drawing/2014/main" id="{374F2B2E-A708-61FB-B175-B6738FEFEF3E}"/>
              </a:ext>
            </a:extLst>
          </p:cNvPr>
          <p:cNvSpPr/>
          <p:nvPr/>
        </p:nvSpPr>
        <p:spPr>
          <a:xfrm>
            <a:off x="8241223" y="5065125"/>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539" name="Полилиния: фигура 2538">
            <a:extLst>
              <a:ext uri="{FF2B5EF4-FFF2-40B4-BE49-F238E27FC236}">
                <a16:creationId xmlns:a16="http://schemas.microsoft.com/office/drawing/2014/main" id="{2513F44E-0F6E-EE84-EA2D-BFFBD9A34BB3}"/>
              </a:ext>
            </a:extLst>
          </p:cNvPr>
          <p:cNvSpPr/>
          <p:nvPr/>
        </p:nvSpPr>
        <p:spPr>
          <a:xfrm>
            <a:off x="8241223" y="5065125"/>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40" name="Полилиния: фигура 2539">
            <a:extLst>
              <a:ext uri="{FF2B5EF4-FFF2-40B4-BE49-F238E27FC236}">
                <a16:creationId xmlns:a16="http://schemas.microsoft.com/office/drawing/2014/main" id="{6D4D3698-5781-3C75-7415-70956CF688E4}"/>
              </a:ext>
            </a:extLst>
          </p:cNvPr>
          <p:cNvSpPr/>
          <p:nvPr/>
        </p:nvSpPr>
        <p:spPr>
          <a:xfrm>
            <a:off x="8241223" y="5115988"/>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541" name="Полилиния: фигура 2540">
            <a:extLst>
              <a:ext uri="{FF2B5EF4-FFF2-40B4-BE49-F238E27FC236}">
                <a16:creationId xmlns:a16="http://schemas.microsoft.com/office/drawing/2014/main" id="{6D647359-99BA-99E3-507E-BC385D5B7B23}"/>
              </a:ext>
            </a:extLst>
          </p:cNvPr>
          <p:cNvSpPr/>
          <p:nvPr/>
        </p:nvSpPr>
        <p:spPr>
          <a:xfrm>
            <a:off x="8241223" y="5115988"/>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542" name="Полилиния: фигура 2541">
            <a:extLst>
              <a:ext uri="{FF2B5EF4-FFF2-40B4-BE49-F238E27FC236}">
                <a16:creationId xmlns:a16="http://schemas.microsoft.com/office/drawing/2014/main" id="{E5392BB7-2CC5-4D44-E902-E6B15249AC09}"/>
              </a:ext>
            </a:extLst>
          </p:cNvPr>
          <p:cNvSpPr/>
          <p:nvPr/>
        </p:nvSpPr>
        <p:spPr>
          <a:xfrm>
            <a:off x="8252463" y="4556085"/>
            <a:ext cx="339185" cy="213002"/>
          </a:xfrm>
          <a:custGeom>
            <a:avLst/>
            <a:gdLst>
              <a:gd name="connsiteX0" fmla="*/ 336709 w 339185"/>
              <a:gd name="connsiteY0" fmla="*/ 103465 h 213002"/>
              <a:gd name="connsiteX1" fmla="*/ 337090 w 339185"/>
              <a:gd name="connsiteY1" fmla="*/ 103179 h 213002"/>
              <a:gd name="connsiteX2" fmla="*/ 336709 w 339185"/>
              <a:gd name="connsiteY2" fmla="*/ 103465 h 213002"/>
              <a:gd name="connsiteX3" fmla="*/ 335852 w 339185"/>
              <a:gd name="connsiteY3" fmla="*/ 104132 h 213002"/>
              <a:gd name="connsiteX4" fmla="*/ 336137 w 339185"/>
              <a:gd name="connsiteY4" fmla="*/ 103942 h 213002"/>
              <a:gd name="connsiteX5" fmla="*/ 335852 w 339185"/>
              <a:gd name="connsiteY5" fmla="*/ 104132 h 213002"/>
              <a:gd name="connsiteX6" fmla="*/ 338042 w 339185"/>
              <a:gd name="connsiteY6" fmla="*/ 101941 h 213002"/>
              <a:gd name="connsiteX7" fmla="*/ 338328 w 339185"/>
              <a:gd name="connsiteY7" fmla="*/ 101655 h 213002"/>
              <a:gd name="connsiteX8" fmla="*/ 338042 w 339185"/>
              <a:gd name="connsiteY8" fmla="*/ 101941 h 213002"/>
              <a:gd name="connsiteX9" fmla="*/ 337471 w 339185"/>
              <a:gd name="connsiteY9" fmla="*/ 102703 h 213002"/>
              <a:gd name="connsiteX10" fmla="*/ 337757 w 339185"/>
              <a:gd name="connsiteY10" fmla="*/ 102418 h 213002"/>
              <a:gd name="connsiteX11" fmla="*/ 337471 w 339185"/>
              <a:gd name="connsiteY11" fmla="*/ 102703 h 213002"/>
              <a:gd name="connsiteX12" fmla="*/ 338900 w 339185"/>
              <a:gd name="connsiteY12" fmla="*/ 100322 h 213002"/>
              <a:gd name="connsiteX13" fmla="*/ 338995 w 339185"/>
              <a:gd name="connsiteY13" fmla="*/ 99941 h 213002"/>
              <a:gd name="connsiteX14" fmla="*/ 338900 w 339185"/>
              <a:gd name="connsiteY14" fmla="*/ 100322 h 213002"/>
              <a:gd name="connsiteX15" fmla="*/ 339090 w 339185"/>
              <a:gd name="connsiteY15" fmla="*/ 99560 h 213002"/>
              <a:gd name="connsiteX16" fmla="*/ 339185 w 339185"/>
              <a:gd name="connsiteY16" fmla="*/ 99179 h 213002"/>
              <a:gd name="connsiteX17" fmla="*/ 339090 w 339185"/>
              <a:gd name="connsiteY17" fmla="*/ 99560 h 213002"/>
              <a:gd name="connsiteX18" fmla="*/ 338518 w 339185"/>
              <a:gd name="connsiteY18" fmla="*/ 101179 h 213002"/>
              <a:gd name="connsiteX19" fmla="*/ 338709 w 339185"/>
              <a:gd name="connsiteY19" fmla="*/ 100798 h 213002"/>
              <a:gd name="connsiteX20" fmla="*/ 338518 w 339185"/>
              <a:gd name="connsiteY20" fmla="*/ 101179 h 213002"/>
              <a:gd name="connsiteX21" fmla="*/ 667 w 339185"/>
              <a:gd name="connsiteY21" fmla="*/ 100608 h 213002"/>
              <a:gd name="connsiteX22" fmla="*/ 667 w 339185"/>
              <a:gd name="connsiteY22" fmla="*/ 100798 h 213002"/>
              <a:gd name="connsiteX23" fmla="*/ 667 w 339185"/>
              <a:gd name="connsiteY23" fmla="*/ 100608 h 213002"/>
              <a:gd name="connsiteX24" fmla="*/ 3048 w 339185"/>
              <a:gd name="connsiteY24" fmla="*/ 103751 h 213002"/>
              <a:gd name="connsiteX25" fmla="*/ 3239 w 339185"/>
              <a:gd name="connsiteY25" fmla="*/ 103942 h 213002"/>
              <a:gd name="connsiteX26" fmla="*/ 3048 w 339185"/>
              <a:gd name="connsiteY26" fmla="*/ 103751 h 213002"/>
              <a:gd name="connsiteX27" fmla="*/ 2000 w 339185"/>
              <a:gd name="connsiteY27" fmla="*/ 102894 h 213002"/>
              <a:gd name="connsiteX28" fmla="*/ 2286 w 339185"/>
              <a:gd name="connsiteY28" fmla="*/ 103084 h 213002"/>
              <a:gd name="connsiteX29" fmla="*/ 2000 w 339185"/>
              <a:gd name="connsiteY29" fmla="*/ 102894 h 213002"/>
              <a:gd name="connsiteX30" fmla="*/ 381 w 339185"/>
              <a:gd name="connsiteY30" fmla="*/ 99751 h 213002"/>
              <a:gd name="connsiteX31" fmla="*/ 381 w 339185"/>
              <a:gd name="connsiteY31" fmla="*/ 100036 h 213002"/>
              <a:gd name="connsiteX32" fmla="*/ 381 w 339185"/>
              <a:gd name="connsiteY32" fmla="*/ 99751 h 213002"/>
              <a:gd name="connsiteX33" fmla="*/ 286 w 339185"/>
              <a:gd name="connsiteY33" fmla="*/ 98893 h 213002"/>
              <a:gd name="connsiteX34" fmla="*/ 286 w 339185"/>
              <a:gd name="connsiteY34" fmla="*/ 98798 h 213002"/>
              <a:gd name="connsiteX35" fmla="*/ 0 w 339185"/>
              <a:gd name="connsiteY35" fmla="*/ 114324 h 213002"/>
              <a:gd name="connsiteX36" fmla="*/ 95 w 339185"/>
              <a:gd name="connsiteY36" fmla="*/ 115276 h 213002"/>
              <a:gd name="connsiteX37" fmla="*/ 191 w 339185"/>
              <a:gd name="connsiteY37" fmla="*/ 115562 h 213002"/>
              <a:gd name="connsiteX38" fmla="*/ 381 w 339185"/>
              <a:gd name="connsiteY38" fmla="*/ 116134 h 213002"/>
              <a:gd name="connsiteX39" fmla="*/ 476 w 339185"/>
              <a:gd name="connsiteY39" fmla="*/ 116324 h 213002"/>
              <a:gd name="connsiteX40" fmla="*/ 571 w 339185"/>
              <a:gd name="connsiteY40" fmla="*/ 116514 h 213002"/>
              <a:gd name="connsiteX41" fmla="*/ 952 w 339185"/>
              <a:gd name="connsiteY41" fmla="*/ 117277 h 213002"/>
              <a:gd name="connsiteX42" fmla="*/ 1048 w 339185"/>
              <a:gd name="connsiteY42" fmla="*/ 117467 h 213002"/>
              <a:gd name="connsiteX43" fmla="*/ 1810 w 339185"/>
              <a:gd name="connsiteY43" fmla="*/ 118420 h 213002"/>
              <a:gd name="connsiteX44" fmla="*/ 2000 w 339185"/>
              <a:gd name="connsiteY44" fmla="*/ 118610 h 213002"/>
              <a:gd name="connsiteX45" fmla="*/ 2857 w 339185"/>
              <a:gd name="connsiteY45" fmla="*/ 119277 h 213002"/>
              <a:gd name="connsiteX46" fmla="*/ 3143 w 339185"/>
              <a:gd name="connsiteY46" fmla="*/ 119562 h 213002"/>
              <a:gd name="connsiteX47" fmla="*/ 4286 w 339185"/>
              <a:gd name="connsiteY47" fmla="*/ 120325 h 213002"/>
              <a:gd name="connsiteX48" fmla="*/ 158496 w 339185"/>
              <a:gd name="connsiteY48" fmla="*/ 210431 h 213002"/>
              <a:gd name="connsiteX49" fmla="*/ 160782 w 339185"/>
              <a:gd name="connsiteY49" fmla="*/ 211574 h 213002"/>
              <a:gd name="connsiteX50" fmla="*/ 161734 w 339185"/>
              <a:gd name="connsiteY50" fmla="*/ 211860 h 213002"/>
              <a:gd name="connsiteX51" fmla="*/ 163449 w 339185"/>
              <a:gd name="connsiteY51" fmla="*/ 212431 h 213002"/>
              <a:gd name="connsiteX52" fmla="*/ 164497 w 339185"/>
              <a:gd name="connsiteY52" fmla="*/ 212622 h 213002"/>
              <a:gd name="connsiteX53" fmla="*/ 166211 w 339185"/>
              <a:gd name="connsiteY53" fmla="*/ 212812 h 213002"/>
              <a:gd name="connsiteX54" fmla="*/ 167450 w 339185"/>
              <a:gd name="connsiteY54" fmla="*/ 212907 h 213002"/>
              <a:gd name="connsiteX55" fmla="*/ 169069 w 339185"/>
              <a:gd name="connsiteY55" fmla="*/ 213003 h 213002"/>
              <a:gd name="connsiteX56" fmla="*/ 169164 w 339185"/>
              <a:gd name="connsiteY56" fmla="*/ 213003 h 213002"/>
              <a:gd name="connsiteX57" fmla="*/ 170688 w 339185"/>
              <a:gd name="connsiteY57" fmla="*/ 212907 h 213002"/>
              <a:gd name="connsiteX58" fmla="*/ 171831 w 339185"/>
              <a:gd name="connsiteY58" fmla="*/ 212812 h 213002"/>
              <a:gd name="connsiteX59" fmla="*/ 173450 w 339185"/>
              <a:gd name="connsiteY59" fmla="*/ 212527 h 213002"/>
              <a:gd name="connsiteX60" fmla="*/ 174593 w 339185"/>
              <a:gd name="connsiteY60" fmla="*/ 212336 h 213002"/>
              <a:gd name="connsiteX61" fmla="*/ 176308 w 339185"/>
              <a:gd name="connsiteY61" fmla="*/ 211860 h 213002"/>
              <a:gd name="connsiteX62" fmla="*/ 177165 w 339185"/>
              <a:gd name="connsiteY62" fmla="*/ 211574 h 213002"/>
              <a:gd name="connsiteX63" fmla="*/ 179451 w 339185"/>
              <a:gd name="connsiteY63" fmla="*/ 210431 h 213002"/>
              <a:gd name="connsiteX64" fmla="*/ 334613 w 339185"/>
              <a:gd name="connsiteY64" fmla="*/ 120325 h 213002"/>
              <a:gd name="connsiteX65" fmla="*/ 338995 w 339185"/>
              <a:gd name="connsiteY65" fmla="*/ 114228 h 213002"/>
              <a:gd name="connsiteX66" fmla="*/ 339185 w 339185"/>
              <a:gd name="connsiteY66" fmla="*/ 98703 h 213002"/>
              <a:gd name="connsiteX67" fmla="*/ 334899 w 339185"/>
              <a:gd name="connsiteY67" fmla="*/ 92607 h 213002"/>
              <a:gd name="connsiteX68" fmla="*/ 180689 w 339185"/>
              <a:gd name="connsiteY68" fmla="*/ 2500 h 213002"/>
              <a:gd name="connsiteX69" fmla="*/ 159734 w 339185"/>
              <a:gd name="connsiteY69" fmla="*/ 2500 h 213002"/>
              <a:gd name="connsiteX70" fmla="*/ 4667 w 339185"/>
              <a:gd name="connsiteY70" fmla="*/ 92607 h 213002"/>
              <a:gd name="connsiteX71" fmla="*/ 286 w 339185"/>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02">
                <a:moveTo>
                  <a:pt x="336709" y="103465"/>
                </a:moveTo>
                <a:lnTo>
                  <a:pt x="337090" y="103179"/>
                </a:lnTo>
                <a:lnTo>
                  <a:pt x="336709" y="103465"/>
                </a:lnTo>
                <a:close/>
                <a:moveTo>
                  <a:pt x="335852" y="104132"/>
                </a:moveTo>
                <a:lnTo>
                  <a:pt x="336137" y="103942"/>
                </a:lnTo>
                <a:lnTo>
                  <a:pt x="335852" y="104132"/>
                </a:lnTo>
                <a:close/>
                <a:moveTo>
                  <a:pt x="338042" y="101941"/>
                </a:moveTo>
                <a:lnTo>
                  <a:pt x="338328" y="101655"/>
                </a:lnTo>
                <a:lnTo>
                  <a:pt x="338042" y="101941"/>
                </a:lnTo>
                <a:close/>
                <a:moveTo>
                  <a:pt x="337471" y="102703"/>
                </a:moveTo>
                <a:lnTo>
                  <a:pt x="337757" y="102418"/>
                </a:lnTo>
                <a:lnTo>
                  <a:pt x="337471" y="102703"/>
                </a:lnTo>
                <a:close/>
                <a:moveTo>
                  <a:pt x="338900" y="100322"/>
                </a:moveTo>
                <a:lnTo>
                  <a:pt x="338995" y="99941"/>
                </a:lnTo>
                <a:lnTo>
                  <a:pt x="338900" y="100322"/>
                </a:lnTo>
                <a:close/>
                <a:moveTo>
                  <a:pt x="339090" y="99560"/>
                </a:moveTo>
                <a:lnTo>
                  <a:pt x="339185" y="99179"/>
                </a:lnTo>
                <a:lnTo>
                  <a:pt x="339090" y="99560"/>
                </a:lnTo>
                <a:close/>
                <a:moveTo>
                  <a:pt x="338518" y="101179"/>
                </a:moveTo>
                <a:lnTo>
                  <a:pt x="338709" y="100798"/>
                </a:lnTo>
                <a:lnTo>
                  <a:pt x="338518" y="101179"/>
                </a:lnTo>
                <a:close/>
                <a:moveTo>
                  <a:pt x="667" y="100608"/>
                </a:moveTo>
                <a:lnTo>
                  <a:pt x="667" y="100798"/>
                </a:lnTo>
                <a:lnTo>
                  <a:pt x="667" y="100608"/>
                </a:lnTo>
                <a:close/>
                <a:moveTo>
                  <a:pt x="3048" y="103751"/>
                </a:moveTo>
                <a:lnTo>
                  <a:pt x="3239" y="103942"/>
                </a:lnTo>
                <a:lnTo>
                  <a:pt x="3048" y="103751"/>
                </a:lnTo>
                <a:close/>
                <a:moveTo>
                  <a:pt x="2000" y="102894"/>
                </a:moveTo>
                <a:lnTo>
                  <a:pt x="2286" y="103084"/>
                </a:lnTo>
                <a:lnTo>
                  <a:pt x="2000" y="102894"/>
                </a:lnTo>
                <a:close/>
                <a:moveTo>
                  <a:pt x="381" y="99751"/>
                </a:moveTo>
                <a:lnTo>
                  <a:pt x="381" y="100036"/>
                </a:lnTo>
                <a:lnTo>
                  <a:pt x="381" y="99751"/>
                </a:lnTo>
                <a:close/>
                <a:moveTo>
                  <a:pt x="286" y="98893"/>
                </a:moveTo>
                <a:lnTo>
                  <a:pt x="286" y="98798"/>
                </a:lnTo>
                <a:lnTo>
                  <a:pt x="0" y="114324"/>
                </a:lnTo>
                <a:lnTo>
                  <a:pt x="95" y="115276"/>
                </a:lnTo>
                <a:lnTo>
                  <a:pt x="191" y="115562"/>
                </a:lnTo>
                <a:lnTo>
                  <a:pt x="381" y="116134"/>
                </a:lnTo>
                <a:lnTo>
                  <a:pt x="476" y="116324"/>
                </a:lnTo>
                <a:lnTo>
                  <a:pt x="571" y="116514"/>
                </a:lnTo>
                <a:lnTo>
                  <a:pt x="952" y="117277"/>
                </a:lnTo>
                <a:lnTo>
                  <a:pt x="1048" y="117467"/>
                </a:lnTo>
                <a:lnTo>
                  <a:pt x="1810" y="118420"/>
                </a:lnTo>
                <a:lnTo>
                  <a:pt x="2000" y="118610"/>
                </a:lnTo>
                <a:lnTo>
                  <a:pt x="2857" y="119277"/>
                </a:lnTo>
                <a:lnTo>
                  <a:pt x="3143" y="119562"/>
                </a:lnTo>
                <a:cubicBezTo>
                  <a:pt x="3524" y="119848"/>
                  <a:pt x="3905" y="120134"/>
                  <a:pt x="4286" y="120325"/>
                </a:cubicBezTo>
                <a:lnTo>
                  <a:pt x="158496" y="210431"/>
                </a:lnTo>
                <a:cubicBezTo>
                  <a:pt x="159163" y="210907"/>
                  <a:pt x="160020" y="211288"/>
                  <a:pt x="160782" y="211574"/>
                </a:cubicBezTo>
                <a:lnTo>
                  <a:pt x="161734" y="211860"/>
                </a:lnTo>
                <a:cubicBezTo>
                  <a:pt x="162306" y="212050"/>
                  <a:pt x="162877" y="212241"/>
                  <a:pt x="163449" y="212431"/>
                </a:cubicBezTo>
                <a:lnTo>
                  <a:pt x="164497" y="212622"/>
                </a:lnTo>
                <a:cubicBezTo>
                  <a:pt x="165068" y="212717"/>
                  <a:pt x="165640" y="212812"/>
                  <a:pt x="166211" y="212812"/>
                </a:cubicBezTo>
                <a:lnTo>
                  <a:pt x="167450" y="212907"/>
                </a:lnTo>
                <a:cubicBezTo>
                  <a:pt x="168021" y="213003"/>
                  <a:pt x="168497" y="213003"/>
                  <a:pt x="169069" y="213003"/>
                </a:cubicBezTo>
                <a:lnTo>
                  <a:pt x="169164" y="213003"/>
                </a:lnTo>
                <a:cubicBezTo>
                  <a:pt x="169736" y="213003"/>
                  <a:pt x="170212" y="212907"/>
                  <a:pt x="170688" y="212907"/>
                </a:cubicBezTo>
                <a:lnTo>
                  <a:pt x="171831" y="212812"/>
                </a:lnTo>
                <a:cubicBezTo>
                  <a:pt x="172402" y="212812"/>
                  <a:pt x="172974" y="212622"/>
                  <a:pt x="173450" y="212527"/>
                </a:cubicBezTo>
                <a:lnTo>
                  <a:pt x="174593" y="212336"/>
                </a:lnTo>
                <a:cubicBezTo>
                  <a:pt x="175165" y="212241"/>
                  <a:pt x="175736" y="212050"/>
                  <a:pt x="176308" y="211860"/>
                </a:cubicBezTo>
                <a:lnTo>
                  <a:pt x="177165" y="211574"/>
                </a:lnTo>
                <a:cubicBezTo>
                  <a:pt x="177927" y="211288"/>
                  <a:pt x="178689" y="210907"/>
                  <a:pt x="179451" y="210431"/>
                </a:cubicBezTo>
                <a:lnTo>
                  <a:pt x="334613" y="120325"/>
                </a:lnTo>
                <a:cubicBezTo>
                  <a:pt x="337471" y="118705"/>
                  <a:pt x="338995" y="116419"/>
                  <a:pt x="338995" y="114228"/>
                </a:cubicBezTo>
                <a:lnTo>
                  <a:pt x="339185" y="98703"/>
                </a:lnTo>
                <a:cubicBezTo>
                  <a:pt x="339185" y="96512"/>
                  <a:pt x="337757" y="94321"/>
                  <a:pt x="334899" y="92607"/>
                </a:cubicBezTo>
                <a:lnTo>
                  <a:pt x="180689" y="2500"/>
                </a:lnTo>
                <a:cubicBezTo>
                  <a:pt x="174974" y="-833"/>
                  <a:pt x="165545" y="-833"/>
                  <a:pt x="159734" y="2500"/>
                </a:cubicBezTo>
                <a:lnTo>
                  <a:pt x="4667" y="92607"/>
                </a:lnTo>
                <a:cubicBezTo>
                  <a:pt x="1619" y="94321"/>
                  <a:pt x="191" y="96607"/>
                  <a:pt x="286" y="98893"/>
                </a:cubicBezTo>
                <a:close/>
              </a:path>
            </a:pathLst>
          </a:custGeom>
          <a:solidFill>
            <a:srgbClr val="98A4E0"/>
          </a:solidFill>
          <a:ln w="9525" cap="flat">
            <a:noFill/>
            <a:prstDash val="solid"/>
            <a:miter/>
          </a:ln>
        </p:spPr>
        <p:txBody>
          <a:bodyPr rtlCol="0" anchor="ctr"/>
          <a:lstStyle/>
          <a:p>
            <a:endParaRPr lang="ru-RU"/>
          </a:p>
        </p:txBody>
      </p:sp>
      <p:sp>
        <p:nvSpPr>
          <p:cNvPr id="2543" name="Полилиния: фигура 2542">
            <a:extLst>
              <a:ext uri="{FF2B5EF4-FFF2-40B4-BE49-F238E27FC236}">
                <a16:creationId xmlns:a16="http://schemas.microsoft.com/office/drawing/2014/main" id="{DDEB2088-0826-272E-4158-84CB562CA952}"/>
              </a:ext>
            </a:extLst>
          </p:cNvPr>
          <p:cNvSpPr/>
          <p:nvPr/>
        </p:nvSpPr>
        <p:spPr>
          <a:xfrm>
            <a:off x="8252463" y="4556085"/>
            <a:ext cx="339185" cy="213002"/>
          </a:xfrm>
          <a:custGeom>
            <a:avLst/>
            <a:gdLst>
              <a:gd name="connsiteX0" fmla="*/ 336709 w 339185"/>
              <a:gd name="connsiteY0" fmla="*/ 103465 h 213002"/>
              <a:gd name="connsiteX1" fmla="*/ 337090 w 339185"/>
              <a:gd name="connsiteY1" fmla="*/ 103179 h 213002"/>
              <a:gd name="connsiteX2" fmla="*/ 335852 w 339185"/>
              <a:gd name="connsiteY2" fmla="*/ 104132 h 213002"/>
              <a:gd name="connsiteX3" fmla="*/ 336137 w 339185"/>
              <a:gd name="connsiteY3" fmla="*/ 103942 h 213002"/>
              <a:gd name="connsiteX4" fmla="*/ 338042 w 339185"/>
              <a:gd name="connsiteY4" fmla="*/ 101941 h 213002"/>
              <a:gd name="connsiteX5" fmla="*/ 338328 w 339185"/>
              <a:gd name="connsiteY5" fmla="*/ 101655 h 213002"/>
              <a:gd name="connsiteX6" fmla="*/ 337471 w 339185"/>
              <a:gd name="connsiteY6" fmla="*/ 102703 h 213002"/>
              <a:gd name="connsiteX7" fmla="*/ 337757 w 339185"/>
              <a:gd name="connsiteY7" fmla="*/ 102418 h 213002"/>
              <a:gd name="connsiteX8" fmla="*/ 338900 w 339185"/>
              <a:gd name="connsiteY8" fmla="*/ 100322 h 213002"/>
              <a:gd name="connsiteX9" fmla="*/ 338995 w 339185"/>
              <a:gd name="connsiteY9" fmla="*/ 99941 h 213002"/>
              <a:gd name="connsiteX10" fmla="*/ 339090 w 339185"/>
              <a:gd name="connsiteY10" fmla="*/ 99560 h 213002"/>
              <a:gd name="connsiteX11" fmla="*/ 339185 w 339185"/>
              <a:gd name="connsiteY11" fmla="*/ 99179 h 213002"/>
              <a:gd name="connsiteX12" fmla="*/ 338518 w 339185"/>
              <a:gd name="connsiteY12" fmla="*/ 101179 h 213002"/>
              <a:gd name="connsiteX13" fmla="*/ 338709 w 339185"/>
              <a:gd name="connsiteY13" fmla="*/ 100798 h 213002"/>
              <a:gd name="connsiteX14" fmla="*/ 667 w 339185"/>
              <a:gd name="connsiteY14" fmla="*/ 100608 h 213002"/>
              <a:gd name="connsiteX15" fmla="*/ 667 w 339185"/>
              <a:gd name="connsiteY15" fmla="*/ 100798 h 213002"/>
              <a:gd name="connsiteX16" fmla="*/ 3048 w 339185"/>
              <a:gd name="connsiteY16" fmla="*/ 103751 h 213002"/>
              <a:gd name="connsiteX17" fmla="*/ 3239 w 339185"/>
              <a:gd name="connsiteY17" fmla="*/ 103942 h 213002"/>
              <a:gd name="connsiteX18" fmla="*/ 2000 w 339185"/>
              <a:gd name="connsiteY18" fmla="*/ 102894 h 213002"/>
              <a:gd name="connsiteX19" fmla="*/ 2286 w 339185"/>
              <a:gd name="connsiteY19" fmla="*/ 103084 h 213002"/>
              <a:gd name="connsiteX20" fmla="*/ 381 w 339185"/>
              <a:gd name="connsiteY20" fmla="*/ 99751 h 213002"/>
              <a:gd name="connsiteX21" fmla="*/ 381 w 339185"/>
              <a:gd name="connsiteY21" fmla="*/ 100036 h 213002"/>
              <a:gd name="connsiteX22" fmla="*/ 286 w 339185"/>
              <a:gd name="connsiteY22" fmla="*/ 98798 h 213002"/>
              <a:gd name="connsiteX23" fmla="*/ 0 w 339185"/>
              <a:gd name="connsiteY23" fmla="*/ 114324 h 213002"/>
              <a:gd name="connsiteX24" fmla="*/ 95 w 339185"/>
              <a:gd name="connsiteY24" fmla="*/ 115276 h 213002"/>
              <a:gd name="connsiteX25" fmla="*/ 191 w 339185"/>
              <a:gd name="connsiteY25" fmla="*/ 115562 h 213002"/>
              <a:gd name="connsiteX26" fmla="*/ 381 w 339185"/>
              <a:gd name="connsiteY26" fmla="*/ 116134 h 213002"/>
              <a:gd name="connsiteX27" fmla="*/ 476 w 339185"/>
              <a:gd name="connsiteY27" fmla="*/ 116324 h 213002"/>
              <a:gd name="connsiteX28" fmla="*/ 571 w 339185"/>
              <a:gd name="connsiteY28" fmla="*/ 116514 h 213002"/>
              <a:gd name="connsiteX29" fmla="*/ 952 w 339185"/>
              <a:gd name="connsiteY29" fmla="*/ 117277 h 213002"/>
              <a:gd name="connsiteX30" fmla="*/ 1048 w 339185"/>
              <a:gd name="connsiteY30" fmla="*/ 117467 h 213002"/>
              <a:gd name="connsiteX31" fmla="*/ 1810 w 339185"/>
              <a:gd name="connsiteY31" fmla="*/ 118420 h 213002"/>
              <a:gd name="connsiteX32" fmla="*/ 2000 w 339185"/>
              <a:gd name="connsiteY32" fmla="*/ 118610 h 213002"/>
              <a:gd name="connsiteX33" fmla="*/ 2857 w 339185"/>
              <a:gd name="connsiteY33" fmla="*/ 119277 h 213002"/>
              <a:gd name="connsiteX34" fmla="*/ 3143 w 339185"/>
              <a:gd name="connsiteY34" fmla="*/ 119562 h 213002"/>
              <a:gd name="connsiteX35" fmla="*/ 4286 w 339185"/>
              <a:gd name="connsiteY35" fmla="*/ 120325 h 213002"/>
              <a:gd name="connsiteX36" fmla="*/ 158496 w 339185"/>
              <a:gd name="connsiteY36" fmla="*/ 210431 h 213002"/>
              <a:gd name="connsiteX37" fmla="*/ 160782 w 339185"/>
              <a:gd name="connsiteY37" fmla="*/ 211574 h 213002"/>
              <a:gd name="connsiteX38" fmla="*/ 161734 w 339185"/>
              <a:gd name="connsiteY38" fmla="*/ 211860 h 213002"/>
              <a:gd name="connsiteX39" fmla="*/ 163449 w 339185"/>
              <a:gd name="connsiteY39" fmla="*/ 212431 h 213002"/>
              <a:gd name="connsiteX40" fmla="*/ 164497 w 339185"/>
              <a:gd name="connsiteY40" fmla="*/ 212622 h 213002"/>
              <a:gd name="connsiteX41" fmla="*/ 166211 w 339185"/>
              <a:gd name="connsiteY41" fmla="*/ 212812 h 213002"/>
              <a:gd name="connsiteX42" fmla="*/ 167450 w 339185"/>
              <a:gd name="connsiteY42" fmla="*/ 212907 h 213002"/>
              <a:gd name="connsiteX43" fmla="*/ 169069 w 339185"/>
              <a:gd name="connsiteY43" fmla="*/ 213003 h 213002"/>
              <a:gd name="connsiteX44" fmla="*/ 169164 w 339185"/>
              <a:gd name="connsiteY44" fmla="*/ 213003 h 213002"/>
              <a:gd name="connsiteX45" fmla="*/ 170688 w 339185"/>
              <a:gd name="connsiteY45" fmla="*/ 212907 h 213002"/>
              <a:gd name="connsiteX46" fmla="*/ 171831 w 339185"/>
              <a:gd name="connsiteY46" fmla="*/ 212812 h 213002"/>
              <a:gd name="connsiteX47" fmla="*/ 173450 w 339185"/>
              <a:gd name="connsiteY47" fmla="*/ 212527 h 213002"/>
              <a:gd name="connsiteX48" fmla="*/ 174593 w 339185"/>
              <a:gd name="connsiteY48" fmla="*/ 212336 h 213002"/>
              <a:gd name="connsiteX49" fmla="*/ 176308 w 339185"/>
              <a:gd name="connsiteY49" fmla="*/ 211860 h 213002"/>
              <a:gd name="connsiteX50" fmla="*/ 177165 w 339185"/>
              <a:gd name="connsiteY50" fmla="*/ 211574 h 213002"/>
              <a:gd name="connsiteX51" fmla="*/ 179451 w 339185"/>
              <a:gd name="connsiteY51" fmla="*/ 210431 h 213002"/>
              <a:gd name="connsiteX52" fmla="*/ 334613 w 339185"/>
              <a:gd name="connsiteY52" fmla="*/ 120325 h 213002"/>
              <a:gd name="connsiteX53" fmla="*/ 338995 w 339185"/>
              <a:gd name="connsiteY53" fmla="*/ 114228 h 213002"/>
              <a:gd name="connsiteX54" fmla="*/ 339185 w 339185"/>
              <a:gd name="connsiteY54" fmla="*/ 98703 h 213002"/>
              <a:gd name="connsiteX55" fmla="*/ 334899 w 339185"/>
              <a:gd name="connsiteY55" fmla="*/ 92607 h 213002"/>
              <a:gd name="connsiteX56" fmla="*/ 180689 w 339185"/>
              <a:gd name="connsiteY56" fmla="*/ 2500 h 213002"/>
              <a:gd name="connsiteX57" fmla="*/ 159734 w 339185"/>
              <a:gd name="connsiteY57" fmla="*/ 2500 h 213002"/>
              <a:gd name="connsiteX58" fmla="*/ 4667 w 339185"/>
              <a:gd name="connsiteY58" fmla="*/ 92607 h 213002"/>
              <a:gd name="connsiteX59" fmla="*/ 286 w 339185"/>
              <a:gd name="connsiteY59" fmla="*/ 98893 h 213002"/>
              <a:gd name="connsiteX60" fmla="*/ 286 w 339185"/>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02">
                <a:moveTo>
                  <a:pt x="336709" y="103465"/>
                </a:moveTo>
                <a:lnTo>
                  <a:pt x="337090" y="103179"/>
                </a:lnTo>
                <a:moveTo>
                  <a:pt x="335852" y="104132"/>
                </a:moveTo>
                <a:lnTo>
                  <a:pt x="336137" y="103942"/>
                </a:lnTo>
                <a:moveTo>
                  <a:pt x="338042" y="101941"/>
                </a:moveTo>
                <a:lnTo>
                  <a:pt x="338328" y="101655"/>
                </a:lnTo>
                <a:moveTo>
                  <a:pt x="337471" y="102703"/>
                </a:moveTo>
                <a:lnTo>
                  <a:pt x="337757" y="102418"/>
                </a:lnTo>
                <a:moveTo>
                  <a:pt x="338900" y="100322"/>
                </a:moveTo>
                <a:lnTo>
                  <a:pt x="338995" y="99941"/>
                </a:lnTo>
                <a:moveTo>
                  <a:pt x="339090" y="99560"/>
                </a:moveTo>
                <a:lnTo>
                  <a:pt x="339185" y="99179"/>
                </a:lnTo>
                <a:moveTo>
                  <a:pt x="338518" y="101179"/>
                </a:moveTo>
                <a:lnTo>
                  <a:pt x="338709" y="100798"/>
                </a:lnTo>
                <a:moveTo>
                  <a:pt x="667" y="100608"/>
                </a:moveTo>
                <a:lnTo>
                  <a:pt x="667" y="100798"/>
                </a:lnTo>
                <a:moveTo>
                  <a:pt x="3048" y="103751"/>
                </a:moveTo>
                <a:lnTo>
                  <a:pt x="3239" y="103942"/>
                </a:lnTo>
                <a:moveTo>
                  <a:pt x="2000" y="102894"/>
                </a:moveTo>
                <a:lnTo>
                  <a:pt x="2286" y="103084"/>
                </a:lnTo>
                <a:moveTo>
                  <a:pt x="381" y="99751"/>
                </a:moveTo>
                <a:lnTo>
                  <a:pt x="381" y="100036"/>
                </a:lnTo>
                <a:moveTo>
                  <a:pt x="286" y="98798"/>
                </a:moveTo>
                <a:lnTo>
                  <a:pt x="0" y="114324"/>
                </a:lnTo>
                <a:lnTo>
                  <a:pt x="95" y="115276"/>
                </a:lnTo>
                <a:lnTo>
                  <a:pt x="191" y="115562"/>
                </a:lnTo>
                <a:lnTo>
                  <a:pt x="381" y="116134"/>
                </a:lnTo>
                <a:lnTo>
                  <a:pt x="476" y="116324"/>
                </a:lnTo>
                <a:lnTo>
                  <a:pt x="571" y="116514"/>
                </a:lnTo>
                <a:lnTo>
                  <a:pt x="952" y="117277"/>
                </a:lnTo>
                <a:lnTo>
                  <a:pt x="1048" y="117467"/>
                </a:lnTo>
                <a:lnTo>
                  <a:pt x="1810" y="118420"/>
                </a:lnTo>
                <a:lnTo>
                  <a:pt x="2000" y="118610"/>
                </a:lnTo>
                <a:lnTo>
                  <a:pt x="2857" y="119277"/>
                </a:lnTo>
                <a:lnTo>
                  <a:pt x="3143" y="119562"/>
                </a:lnTo>
                <a:cubicBezTo>
                  <a:pt x="3524" y="119848"/>
                  <a:pt x="3905" y="120134"/>
                  <a:pt x="4286" y="120325"/>
                </a:cubicBezTo>
                <a:lnTo>
                  <a:pt x="158496" y="210431"/>
                </a:lnTo>
                <a:cubicBezTo>
                  <a:pt x="159163" y="210907"/>
                  <a:pt x="160020" y="211288"/>
                  <a:pt x="160782" y="211574"/>
                </a:cubicBezTo>
                <a:lnTo>
                  <a:pt x="161734" y="211860"/>
                </a:lnTo>
                <a:cubicBezTo>
                  <a:pt x="162306" y="212050"/>
                  <a:pt x="162877" y="212241"/>
                  <a:pt x="163449" y="212431"/>
                </a:cubicBezTo>
                <a:lnTo>
                  <a:pt x="164497" y="212622"/>
                </a:lnTo>
                <a:cubicBezTo>
                  <a:pt x="165068" y="212717"/>
                  <a:pt x="165640" y="212812"/>
                  <a:pt x="166211" y="212812"/>
                </a:cubicBezTo>
                <a:lnTo>
                  <a:pt x="167450" y="212907"/>
                </a:lnTo>
                <a:cubicBezTo>
                  <a:pt x="168021" y="213003"/>
                  <a:pt x="168497" y="213003"/>
                  <a:pt x="169069" y="213003"/>
                </a:cubicBezTo>
                <a:lnTo>
                  <a:pt x="169164" y="213003"/>
                </a:lnTo>
                <a:cubicBezTo>
                  <a:pt x="169736" y="213003"/>
                  <a:pt x="170212" y="212907"/>
                  <a:pt x="170688" y="212907"/>
                </a:cubicBezTo>
                <a:lnTo>
                  <a:pt x="171831" y="212812"/>
                </a:lnTo>
                <a:cubicBezTo>
                  <a:pt x="172402" y="212812"/>
                  <a:pt x="172974" y="212622"/>
                  <a:pt x="173450" y="212527"/>
                </a:cubicBezTo>
                <a:lnTo>
                  <a:pt x="174593" y="212336"/>
                </a:lnTo>
                <a:cubicBezTo>
                  <a:pt x="175165" y="212241"/>
                  <a:pt x="175736" y="212050"/>
                  <a:pt x="176308" y="211860"/>
                </a:cubicBezTo>
                <a:lnTo>
                  <a:pt x="177165" y="211574"/>
                </a:lnTo>
                <a:cubicBezTo>
                  <a:pt x="177927" y="211288"/>
                  <a:pt x="178689" y="210907"/>
                  <a:pt x="179451" y="210431"/>
                </a:cubicBezTo>
                <a:lnTo>
                  <a:pt x="334613" y="120325"/>
                </a:lnTo>
                <a:cubicBezTo>
                  <a:pt x="337471" y="118705"/>
                  <a:pt x="338995" y="116419"/>
                  <a:pt x="338995" y="114228"/>
                </a:cubicBezTo>
                <a:lnTo>
                  <a:pt x="339185" y="98703"/>
                </a:lnTo>
                <a:cubicBezTo>
                  <a:pt x="339185" y="96512"/>
                  <a:pt x="337757" y="94321"/>
                  <a:pt x="334899" y="92607"/>
                </a:cubicBezTo>
                <a:lnTo>
                  <a:pt x="180689" y="2500"/>
                </a:lnTo>
                <a:cubicBezTo>
                  <a:pt x="174974" y="-833"/>
                  <a:pt x="165545" y="-833"/>
                  <a:pt x="159734" y="2500"/>
                </a:cubicBezTo>
                <a:lnTo>
                  <a:pt x="4667" y="92607"/>
                </a:lnTo>
                <a:cubicBezTo>
                  <a:pt x="1619" y="94321"/>
                  <a:pt x="191" y="96607"/>
                  <a:pt x="286" y="98893"/>
                </a:cubicBezTo>
                <a:lnTo>
                  <a:pt x="286" y="98798"/>
                </a:lnTo>
                <a:close/>
              </a:path>
            </a:pathLst>
          </a:custGeom>
          <a:noFill/>
          <a:ln w="1270" cap="flat">
            <a:solidFill>
              <a:srgbClr val="000000">
                <a:alpha val="0"/>
              </a:srgbClr>
            </a:solidFill>
            <a:prstDash val="solid"/>
            <a:miter/>
          </a:ln>
        </p:spPr>
        <p:txBody>
          <a:bodyPr rtlCol="0" anchor="ctr"/>
          <a:lstStyle/>
          <a:p>
            <a:endParaRPr lang="ru-RU"/>
          </a:p>
        </p:txBody>
      </p:sp>
      <p:sp>
        <p:nvSpPr>
          <p:cNvPr id="2544" name="Полилиния: фигура 2543">
            <a:extLst>
              <a:ext uri="{FF2B5EF4-FFF2-40B4-BE49-F238E27FC236}">
                <a16:creationId xmlns:a16="http://schemas.microsoft.com/office/drawing/2014/main" id="{9309961F-6F8D-FF83-D16A-A18FDC6BC156}"/>
              </a:ext>
            </a:extLst>
          </p:cNvPr>
          <p:cNvSpPr/>
          <p:nvPr/>
        </p:nvSpPr>
        <p:spPr>
          <a:xfrm>
            <a:off x="8252463" y="4654883"/>
            <a:ext cx="4571" cy="21526"/>
          </a:xfrm>
          <a:custGeom>
            <a:avLst/>
            <a:gdLst>
              <a:gd name="connsiteX0" fmla="*/ 286 w 4571"/>
              <a:gd name="connsiteY0" fmla="*/ 0 h 21526"/>
              <a:gd name="connsiteX1" fmla="*/ 0 w 4571"/>
              <a:gd name="connsiteY1" fmla="*/ 15526 h 21526"/>
              <a:gd name="connsiteX2" fmla="*/ 4286 w 4571"/>
              <a:gd name="connsiteY2" fmla="*/ 21527 h 21526"/>
              <a:gd name="connsiteX3" fmla="*/ 4572 w 4571"/>
              <a:gd name="connsiteY3" fmla="*/ 6001 h 21526"/>
              <a:gd name="connsiteX4" fmla="*/ 286 w 4571"/>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286" y="0"/>
                </a:moveTo>
                <a:lnTo>
                  <a:pt x="0" y="15526"/>
                </a:lnTo>
                <a:cubicBezTo>
                  <a:pt x="0" y="17716"/>
                  <a:pt x="1429" y="19907"/>
                  <a:pt x="4286" y="21527"/>
                </a:cubicBezTo>
                <a:lnTo>
                  <a:pt x="4572" y="6001"/>
                </a:lnTo>
                <a:cubicBezTo>
                  <a:pt x="1714" y="4381"/>
                  <a:pt x="286" y="2191"/>
                  <a:pt x="286" y="0"/>
                </a:cubicBezTo>
                <a:close/>
              </a:path>
            </a:pathLst>
          </a:custGeom>
          <a:solidFill>
            <a:srgbClr val="C6D5FA"/>
          </a:solidFill>
          <a:ln w="9525" cap="flat">
            <a:noFill/>
            <a:prstDash val="solid"/>
            <a:miter/>
          </a:ln>
        </p:spPr>
        <p:txBody>
          <a:bodyPr rtlCol="0" anchor="ctr"/>
          <a:lstStyle/>
          <a:p>
            <a:endParaRPr lang="ru-RU"/>
          </a:p>
        </p:txBody>
      </p:sp>
      <p:sp>
        <p:nvSpPr>
          <p:cNvPr id="2545" name="Полилиния: фигура 2544">
            <a:extLst>
              <a:ext uri="{FF2B5EF4-FFF2-40B4-BE49-F238E27FC236}">
                <a16:creationId xmlns:a16="http://schemas.microsoft.com/office/drawing/2014/main" id="{C0862888-0B45-970A-7531-9B16D5341241}"/>
              </a:ext>
            </a:extLst>
          </p:cNvPr>
          <p:cNvSpPr/>
          <p:nvPr/>
        </p:nvSpPr>
        <p:spPr>
          <a:xfrm>
            <a:off x="8252463" y="4654883"/>
            <a:ext cx="4571" cy="21526"/>
          </a:xfrm>
          <a:custGeom>
            <a:avLst/>
            <a:gdLst>
              <a:gd name="connsiteX0" fmla="*/ 0 w 4571"/>
              <a:gd name="connsiteY0" fmla="*/ 15526 h 21526"/>
              <a:gd name="connsiteX1" fmla="*/ 4286 w 4571"/>
              <a:gd name="connsiteY1" fmla="*/ 21527 h 21526"/>
              <a:gd name="connsiteX2" fmla="*/ 4572 w 4571"/>
              <a:gd name="connsiteY2" fmla="*/ 6001 h 21526"/>
              <a:gd name="connsiteX3" fmla="*/ 286 w 4571"/>
              <a:gd name="connsiteY3" fmla="*/ 0 h 21526"/>
              <a:gd name="connsiteX4" fmla="*/ 0 w 4571"/>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0" y="15526"/>
                </a:moveTo>
                <a:cubicBezTo>
                  <a:pt x="0" y="17716"/>
                  <a:pt x="1429" y="19907"/>
                  <a:pt x="4286" y="21527"/>
                </a:cubicBezTo>
                <a:lnTo>
                  <a:pt x="4572" y="6001"/>
                </a:lnTo>
                <a:cubicBezTo>
                  <a:pt x="1714" y="4381"/>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2546" name="Рисунок 25">
            <a:extLst>
              <a:ext uri="{FF2B5EF4-FFF2-40B4-BE49-F238E27FC236}">
                <a16:creationId xmlns:a16="http://schemas.microsoft.com/office/drawing/2014/main" id="{90594A96-5354-D518-2655-76F50F6CF860}"/>
              </a:ext>
            </a:extLst>
          </p:cNvPr>
          <p:cNvGrpSpPr/>
          <p:nvPr/>
        </p:nvGrpSpPr>
        <p:grpSpPr>
          <a:xfrm>
            <a:off x="8252463" y="4654883"/>
            <a:ext cx="4571" cy="21526"/>
            <a:chOff x="8252463" y="4654883"/>
            <a:chExt cx="4571" cy="21526"/>
          </a:xfrm>
        </p:grpSpPr>
        <p:sp>
          <p:nvSpPr>
            <p:cNvPr id="2547" name="Полилиния: фигура 2546">
              <a:extLst>
                <a:ext uri="{FF2B5EF4-FFF2-40B4-BE49-F238E27FC236}">
                  <a16:creationId xmlns:a16="http://schemas.microsoft.com/office/drawing/2014/main" id="{3D135B21-588F-052E-D553-AB6483051B1B}"/>
                </a:ext>
              </a:extLst>
            </p:cNvPr>
            <p:cNvSpPr/>
            <p:nvPr/>
          </p:nvSpPr>
          <p:spPr>
            <a:xfrm>
              <a:off x="8252463" y="4654883"/>
              <a:ext cx="666" cy="17525"/>
            </a:xfrm>
            <a:custGeom>
              <a:avLst/>
              <a:gdLst>
                <a:gd name="connsiteX0" fmla="*/ 286 w 666"/>
                <a:gd name="connsiteY0" fmla="*/ 0 h 17525"/>
                <a:gd name="connsiteX1" fmla="*/ 0 w 666"/>
                <a:gd name="connsiteY1" fmla="*/ 15526 h 17525"/>
                <a:gd name="connsiteX2" fmla="*/ 476 w 666"/>
                <a:gd name="connsiteY2" fmla="*/ 17526 h 17525"/>
                <a:gd name="connsiteX3" fmla="*/ 667 w 666"/>
                <a:gd name="connsiteY3" fmla="*/ 2000 h 17525"/>
                <a:gd name="connsiteX4" fmla="*/ 286 w 666"/>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525">
                  <a:moveTo>
                    <a:pt x="286" y="0"/>
                  </a:moveTo>
                  <a:lnTo>
                    <a:pt x="0" y="15526"/>
                  </a:lnTo>
                  <a:cubicBezTo>
                    <a:pt x="0" y="16192"/>
                    <a:pt x="191" y="16859"/>
                    <a:pt x="476" y="17526"/>
                  </a:cubicBezTo>
                  <a:lnTo>
                    <a:pt x="667" y="2000"/>
                  </a:lnTo>
                  <a:cubicBezTo>
                    <a:pt x="381" y="1333"/>
                    <a:pt x="286" y="667"/>
                    <a:pt x="286" y="0"/>
                  </a:cubicBezTo>
                  <a:close/>
                </a:path>
              </a:pathLst>
            </a:custGeom>
            <a:solidFill>
              <a:srgbClr val="C6D5FA"/>
            </a:solidFill>
            <a:ln w="9525" cap="flat">
              <a:noFill/>
              <a:prstDash val="solid"/>
              <a:miter/>
            </a:ln>
          </p:spPr>
          <p:txBody>
            <a:bodyPr rtlCol="0" anchor="ctr"/>
            <a:lstStyle/>
            <a:p>
              <a:endParaRPr lang="ru-RU"/>
            </a:p>
          </p:txBody>
        </p:sp>
        <p:sp>
          <p:nvSpPr>
            <p:cNvPr id="2548" name="Полилиния: фигура 2547">
              <a:extLst>
                <a:ext uri="{FF2B5EF4-FFF2-40B4-BE49-F238E27FC236}">
                  <a16:creationId xmlns:a16="http://schemas.microsoft.com/office/drawing/2014/main" id="{E53EE568-A8C0-6FDA-8D25-AF33D07231D7}"/>
                </a:ext>
              </a:extLst>
            </p:cNvPr>
            <p:cNvSpPr/>
            <p:nvPr/>
          </p:nvSpPr>
          <p:spPr>
            <a:xfrm>
              <a:off x="8252463" y="4654883"/>
              <a:ext cx="666" cy="17525"/>
            </a:xfrm>
            <a:custGeom>
              <a:avLst/>
              <a:gdLst>
                <a:gd name="connsiteX0" fmla="*/ 0 w 666"/>
                <a:gd name="connsiteY0" fmla="*/ 15526 h 17525"/>
                <a:gd name="connsiteX1" fmla="*/ 476 w 666"/>
                <a:gd name="connsiteY1" fmla="*/ 17526 h 17525"/>
                <a:gd name="connsiteX2" fmla="*/ 667 w 666"/>
                <a:gd name="connsiteY2" fmla="*/ 2000 h 17525"/>
                <a:gd name="connsiteX3" fmla="*/ 286 w 666"/>
                <a:gd name="connsiteY3" fmla="*/ 0 h 17525"/>
                <a:gd name="connsiteX4" fmla="*/ 0 w 666"/>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 h="17525">
                  <a:moveTo>
                    <a:pt x="0" y="15526"/>
                  </a:moveTo>
                  <a:cubicBezTo>
                    <a:pt x="0" y="16192"/>
                    <a:pt x="191" y="16859"/>
                    <a:pt x="476" y="17526"/>
                  </a:cubicBezTo>
                  <a:lnTo>
                    <a:pt x="667" y="2000"/>
                  </a:lnTo>
                  <a:cubicBezTo>
                    <a:pt x="381" y="1333"/>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549" name="Полилиния: фигура 2548">
              <a:extLst>
                <a:ext uri="{FF2B5EF4-FFF2-40B4-BE49-F238E27FC236}">
                  <a16:creationId xmlns:a16="http://schemas.microsoft.com/office/drawing/2014/main" id="{3AA3B0B0-EA75-DD40-03EC-8AD5D865E2DF}"/>
                </a:ext>
              </a:extLst>
            </p:cNvPr>
            <p:cNvSpPr/>
            <p:nvPr/>
          </p:nvSpPr>
          <p:spPr>
            <a:xfrm>
              <a:off x="8252939" y="4656883"/>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6 w 4095"/>
                <a:gd name="connsiteY3" fmla="*/ 4001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7050"/>
                    <a:pt x="1905" y="18383"/>
                    <a:pt x="3810" y="19526"/>
                  </a:cubicBezTo>
                  <a:lnTo>
                    <a:pt x="4096" y="4001"/>
                  </a:lnTo>
                  <a:cubicBezTo>
                    <a:pt x="2096" y="2858"/>
                    <a:pt x="858" y="1524"/>
                    <a:pt x="191" y="0"/>
                  </a:cubicBezTo>
                  <a:close/>
                </a:path>
              </a:pathLst>
            </a:custGeom>
            <a:solidFill>
              <a:srgbClr val="C6D5FA"/>
            </a:solidFill>
            <a:ln w="9525" cap="flat">
              <a:noFill/>
              <a:prstDash val="solid"/>
              <a:miter/>
            </a:ln>
          </p:spPr>
          <p:txBody>
            <a:bodyPr rtlCol="0" anchor="ctr"/>
            <a:lstStyle/>
            <a:p>
              <a:endParaRPr lang="ru-RU"/>
            </a:p>
          </p:txBody>
        </p:sp>
        <p:sp>
          <p:nvSpPr>
            <p:cNvPr id="2550" name="Полилиния: фигура 2549">
              <a:extLst>
                <a:ext uri="{FF2B5EF4-FFF2-40B4-BE49-F238E27FC236}">
                  <a16:creationId xmlns:a16="http://schemas.microsoft.com/office/drawing/2014/main" id="{9D8031A8-6064-7BB8-0867-6EACE9C827A3}"/>
                </a:ext>
              </a:extLst>
            </p:cNvPr>
            <p:cNvSpPr/>
            <p:nvPr/>
          </p:nvSpPr>
          <p:spPr>
            <a:xfrm>
              <a:off x="8252939" y="4656883"/>
              <a:ext cx="4095" cy="19526"/>
            </a:xfrm>
            <a:custGeom>
              <a:avLst/>
              <a:gdLst>
                <a:gd name="connsiteX0" fmla="*/ 0 w 4095"/>
                <a:gd name="connsiteY0" fmla="*/ 15526 h 19526"/>
                <a:gd name="connsiteX1" fmla="*/ 3810 w 4095"/>
                <a:gd name="connsiteY1" fmla="*/ 19526 h 19526"/>
                <a:gd name="connsiteX2" fmla="*/ 4096 w 4095"/>
                <a:gd name="connsiteY2" fmla="*/ 4001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7050"/>
                    <a:pt x="1905" y="18383"/>
                    <a:pt x="3810" y="19526"/>
                  </a:cubicBezTo>
                  <a:lnTo>
                    <a:pt x="4096" y="4001"/>
                  </a:lnTo>
                  <a:cubicBezTo>
                    <a:pt x="2096" y="2858"/>
                    <a:pt x="858"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2551" name="Полилиния: фигура 2550">
            <a:extLst>
              <a:ext uri="{FF2B5EF4-FFF2-40B4-BE49-F238E27FC236}">
                <a16:creationId xmlns:a16="http://schemas.microsoft.com/office/drawing/2014/main" id="{765918E4-D3FA-FE4E-4E4F-F5EE8097501A}"/>
              </a:ext>
            </a:extLst>
          </p:cNvPr>
          <p:cNvSpPr/>
          <p:nvPr/>
        </p:nvSpPr>
        <p:spPr>
          <a:xfrm>
            <a:off x="8587076" y="4654788"/>
            <a:ext cx="4571" cy="21621"/>
          </a:xfrm>
          <a:custGeom>
            <a:avLst/>
            <a:gdLst>
              <a:gd name="connsiteX0" fmla="*/ 4382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382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382" y="15526"/>
                </a:moveTo>
                <a:lnTo>
                  <a:pt x="4572" y="0"/>
                </a:lnTo>
                <a:cubicBezTo>
                  <a:pt x="4572" y="2191"/>
                  <a:pt x="3143" y="4477"/>
                  <a:pt x="191" y="6096"/>
                </a:cubicBezTo>
                <a:lnTo>
                  <a:pt x="0" y="21622"/>
                </a:lnTo>
                <a:cubicBezTo>
                  <a:pt x="2857" y="20003"/>
                  <a:pt x="4382" y="17717"/>
                  <a:pt x="4382" y="15526"/>
                </a:cubicBezTo>
                <a:close/>
              </a:path>
            </a:pathLst>
          </a:custGeom>
          <a:solidFill>
            <a:srgbClr val="DAE8FD"/>
          </a:solidFill>
          <a:ln w="9525" cap="flat">
            <a:noFill/>
            <a:prstDash val="solid"/>
            <a:miter/>
          </a:ln>
        </p:spPr>
        <p:txBody>
          <a:bodyPr rtlCol="0" anchor="ctr"/>
          <a:lstStyle/>
          <a:p>
            <a:endParaRPr lang="ru-RU"/>
          </a:p>
        </p:txBody>
      </p:sp>
      <p:sp>
        <p:nvSpPr>
          <p:cNvPr id="2552" name="Полилиния: фигура 2551">
            <a:extLst>
              <a:ext uri="{FF2B5EF4-FFF2-40B4-BE49-F238E27FC236}">
                <a16:creationId xmlns:a16="http://schemas.microsoft.com/office/drawing/2014/main" id="{D916A34C-4808-4449-8307-D463FF06ACA5}"/>
              </a:ext>
            </a:extLst>
          </p:cNvPr>
          <p:cNvSpPr/>
          <p:nvPr/>
        </p:nvSpPr>
        <p:spPr>
          <a:xfrm>
            <a:off x="8587076" y="4654788"/>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382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143" y="4477"/>
                  <a:pt x="191" y="6096"/>
                </a:cubicBezTo>
                <a:lnTo>
                  <a:pt x="0" y="21622"/>
                </a:lnTo>
                <a:cubicBezTo>
                  <a:pt x="2857" y="20003"/>
                  <a:pt x="4382" y="17717"/>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2553" name="Рисунок 25">
            <a:extLst>
              <a:ext uri="{FF2B5EF4-FFF2-40B4-BE49-F238E27FC236}">
                <a16:creationId xmlns:a16="http://schemas.microsoft.com/office/drawing/2014/main" id="{24BBA133-D946-1F6C-F4C7-25155BDDC562}"/>
              </a:ext>
            </a:extLst>
          </p:cNvPr>
          <p:cNvGrpSpPr/>
          <p:nvPr/>
        </p:nvGrpSpPr>
        <p:grpSpPr>
          <a:xfrm>
            <a:off x="8587076" y="4654788"/>
            <a:ext cx="4571" cy="21621"/>
            <a:chOff x="8587076" y="4654788"/>
            <a:chExt cx="4571" cy="21621"/>
          </a:xfrm>
        </p:grpSpPr>
        <p:sp>
          <p:nvSpPr>
            <p:cNvPr id="2554" name="Полилиния: фигура 2553">
              <a:extLst>
                <a:ext uri="{FF2B5EF4-FFF2-40B4-BE49-F238E27FC236}">
                  <a16:creationId xmlns:a16="http://schemas.microsoft.com/office/drawing/2014/main" id="{1B53488A-C084-29F1-2179-139C53C8BC7E}"/>
                </a:ext>
              </a:extLst>
            </p:cNvPr>
            <p:cNvSpPr/>
            <p:nvPr/>
          </p:nvSpPr>
          <p:spPr>
            <a:xfrm>
              <a:off x="8587076" y="4654788"/>
              <a:ext cx="4571" cy="21621"/>
            </a:xfrm>
            <a:custGeom>
              <a:avLst/>
              <a:gdLst>
                <a:gd name="connsiteX0" fmla="*/ 191 w 4571"/>
                <a:gd name="connsiteY0" fmla="*/ 6096 h 21621"/>
                <a:gd name="connsiteX1" fmla="*/ 0 w 4571"/>
                <a:gd name="connsiteY1" fmla="*/ 21622 h 21621"/>
                <a:gd name="connsiteX2" fmla="*/ 4382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857" y="20003"/>
                    <a:pt x="4382" y="17717"/>
                    <a:pt x="4382" y="15526"/>
                  </a:cubicBezTo>
                  <a:lnTo>
                    <a:pt x="4572" y="0"/>
                  </a:lnTo>
                  <a:cubicBezTo>
                    <a:pt x="4572" y="2191"/>
                    <a:pt x="3143" y="4477"/>
                    <a:pt x="191" y="6096"/>
                  </a:cubicBezTo>
                  <a:close/>
                </a:path>
              </a:pathLst>
            </a:custGeom>
            <a:solidFill>
              <a:srgbClr val="DAE8FD"/>
            </a:solidFill>
            <a:ln w="9525" cap="flat">
              <a:noFill/>
              <a:prstDash val="solid"/>
              <a:miter/>
            </a:ln>
          </p:spPr>
          <p:txBody>
            <a:bodyPr rtlCol="0" anchor="ctr"/>
            <a:lstStyle/>
            <a:p>
              <a:endParaRPr lang="ru-RU"/>
            </a:p>
          </p:txBody>
        </p:sp>
        <p:sp>
          <p:nvSpPr>
            <p:cNvPr id="2555" name="Полилиния: фигура 2554">
              <a:extLst>
                <a:ext uri="{FF2B5EF4-FFF2-40B4-BE49-F238E27FC236}">
                  <a16:creationId xmlns:a16="http://schemas.microsoft.com/office/drawing/2014/main" id="{C98B2910-5199-CD31-E649-BCCB9AFCE84C}"/>
                </a:ext>
              </a:extLst>
            </p:cNvPr>
            <p:cNvSpPr/>
            <p:nvPr/>
          </p:nvSpPr>
          <p:spPr>
            <a:xfrm>
              <a:off x="8587076" y="4654788"/>
              <a:ext cx="4571" cy="21621"/>
            </a:xfrm>
            <a:custGeom>
              <a:avLst/>
              <a:gdLst>
                <a:gd name="connsiteX0" fmla="*/ 0 w 4571"/>
                <a:gd name="connsiteY0" fmla="*/ 21622 h 21621"/>
                <a:gd name="connsiteX1" fmla="*/ 4382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857" y="20003"/>
                    <a:pt x="4382" y="17717"/>
                    <a:pt x="4382" y="15526"/>
                  </a:cubicBezTo>
                  <a:lnTo>
                    <a:pt x="4572" y="0"/>
                  </a:lnTo>
                  <a:cubicBezTo>
                    <a:pt x="4572" y="2191"/>
                    <a:pt x="3143"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2556" name="Полилиния: фигура 2555">
            <a:extLst>
              <a:ext uri="{FF2B5EF4-FFF2-40B4-BE49-F238E27FC236}">
                <a16:creationId xmlns:a16="http://schemas.microsoft.com/office/drawing/2014/main" id="{D583219A-0620-0363-AE4F-990F89699FFF}"/>
              </a:ext>
            </a:extLst>
          </p:cNvPr>
          <p:cNvSpPr/>
          <p:nvPr/>
        </p:nvSpPr>
        <p:spPr>
          <a:xfrm>
            <a:off x="8256749" y="4660884"/>
            <a:ext cx="154399" cy="105632"/>
          </a:xfrm>
          <a:custGeom>
            <a:avLst/>
            <a:gdLst>
              <a:gd name="connsiteX0" fmla="*/ 285 w 154399"/>
              <a:gd name="connsiteY0" fmla="*/ 0 h 105632"/>
              <a:gd name="connsiteX1" fmla="*/ 0 w 154399"/>
              <a:gd name="connsiteY1" fmla="*/ 15526 h 105632"/>
              <a:gd name="connsiteX2" fmla="*/ 154210 w 154399"/>
              <a:gd name="connsiteY2" fmla="*/ 105632 h 105632"/>
              <a:gd name="connsiteX3" fmla="*/ 154400 w 154399"/>
              <a:gd name="connsiteY3" fmla="*/ 90106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10" y="105632"/>
                </a:lnTo>
                <a:lnTo>
                  <a:pt x="154400" y="90106"/>
                </a:lnTo>
                <a:lnTo>
                  <a:pt x="285" y="0"/>
                </a:lnTo>
                <a:close/>
              </a:path>
            </a:pathLst>
          </a:custGeom>
          <a:solidFill>
            <a:srgbClr val="C6D5FA"/>
          </a:solidFill>
          <a:ln w="9525" cap="flat">
            <a:noFill/>
            <a:prstDash val="solid"/>
            <a:miter/>
          </a:ln>
        </p:spPr>
        <p:txBody>
          <a:bodyPr rtlCol="0" anchor="ctr"/>
          <a:lstStyle/>
          <a:p>
            <a:endParaRPr lang="ru-RU"/>
          </a:p>
        </p:txBody>
      </p:sp>
      <p:sp>
        <p:nvSpPr>
          <p:cNvPr id="2557" name="Полилиния: фигура 2556">
            <a:extLst>
              <a:ext uri="{FF2B5EF4-FFF2-40B4-BE49-F238E27FC236}">
                <a16:creationId xmlns:a16="http://schemas.microsoft.com/office/drawing/2014/main" id="{32849515-A16D-F83A-00D5-495057A114B9}"/>
              </a:ext>
            </a:extLst>
          </p:cNvPr>
          <p:cNvSpPr/>
          <p:nvPr/>
        </p:nvSpPr>
        <p:spPr>
          <a:xfrm>
            <a:off x="8256749" y="4660884"/>
            <a:ext cx="154399" cy="105632"/>
          </a:xfrm>
          <a:custGeom>
            <a:avLst/>
            <a:gdLst>
              <a:gd name="connsiteX0" fmla="*/ 0 w 154399"/>
              <a:gd name="connsiteY0" fmla="*/ 15526 h 105632"/>
              <a:gd name="connsiteX1" fmla="*/ 154210 w 154399"/>
              <a:gd name="connsiteY1" fmla="*/ 105632 h 105632"/>
              <a:gd name="connsiteX2" fmla="*/ 154400 w 154399"/>
              <a:gd name="connsiteY2" fmla="*/ 90106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10" y="105632"/>
                </a:lnTo>
                <a:lnTo>
                  <a:pt x="154400" y="90106"/>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558" name="Полилиния: фигура 2557">
            <a:extLst>
              <a:ext uri="{FF2B5EF4-FFF2-40B4-BE49-F238E27FC236}">
                <a16:creationId xmlns:a16="http://schemas.microsoft.com/office/drawing/2014/main" id="{674C2DD0-0CDF-91B3-71E9-C979DB51E394}"/>
              </a:ext>
            </a:extLst>
          </p:cNvPr>
          <p:cNvSpPr/>
          <p:nvPr/>
        </p:nvSpPr>
        <p:spPr>
          <a:xfrm>
            <a:off x="8431914" y="4660884"/>
            <a:ext cx="155352" cy="105632"/>
          </a:xfrm>
          <a:custGeom>
            <a:avLst/>
            <a:gdLst>
              <a:gd name="connsiteX0" fmla="*/ 190 w 155352"/>
              <a:gd name="connsiteY0" fmla="*/ 90106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6"/>
                </a:moveTo>
                <a:lnTo>
                  <a:pt x="0" y="105632"/>
                </a:lnTo>
                <a:lnTo>
                  <a:pt x="155162" y="15526"/>
                </a:lnTo>
                <a:lnTo>
                  <a:pt x="155353" y="0"/>
                </a:lnTo>
                <a:lnTo>
                  <a:pt x="190" y="90106"/>
                </a:lnTo>
                <a:close/>
              </a:path>
            </a:pathLst>
          </a:custGeom>
          <a:solidFill>
            <a:srgbClr val="DAE8FD"/>
          </a:solidFill>
          <a:ln w="9525" cap="flat">
            <a:noFill/>
            <a:prstDash val="solid"/>
            <a:miter/>
          </a:ln>
        </p:spPr>
        <p:txBody>
          <a:bodyPr rtlCol="0" anchor="ctr"/>
          <a:lstStyle/>
          <a:p>
            <a:endParaRPr lang="ru-RU"/>
          </a:p>
        </p:txBody>
      </p:sp>
      <p:sp>
        <p:nvSpPr>
          <p:cNvPr id="2559" name="Полилиния: фигура 2558">
            <a:extLst>
              <a:ext uri="{FF2B5EF4-FFF2-40B4-BE49-F238E27FC236}">
                <a16:creationId xmlns:a16="http://schemas.microsoft.com/office/drawing/2014/main" id="{74D0E6B3-1291-4B2C-0F8B-5A251D1FBBDE}"/>
              </a:ext>
            </a:extLst>
          </p:cNvPr>
          <p:cNvSpPr/>
          <p:nvPr/>
        </p:nvSpPr>
        <p:spPr>
          <a:xfrm>
            <a:off x="8431914" y="4660884"/>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6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6"/>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2560" name="Рисунок 25">
            <a:extLst>
              <a:ext uri="{FF2B5EF4-FFF2-40B4-BE49-F238E27FC236}">
                <a16:creationId xmlns:a16="http://schemas.microsoft.com/office/drawing/2014/main" id="{46BF1393-C85B-80E3-2B2C-EF9BBE49D6C8}"/>
              </a:ext>
            </a:extLst>
          </p:cNvPr>
          <p:cNvGrpSpPr/>
          <p:nvPr/>
        </p:nvGrpSpPr>
        <p:grpSpPr>
          <a:xfrm>
            <a:off x="8410959" y="4750990"/>
            <a:ext cx="21145" cy="18097"/>
            <a:chOff x="8410959" y="4750990"/>
            <a:chExt cx="21145" cy="18097"/>
          </a:xfrm>
        </p:grpSpPr>
        <p:sp>
          <p:nvSpPr>
            <p:cNvPr id="2561" name="Полилиния: фигура 2560">
              <a:extLst>
                <a:ext uri="{FF2B5EF4-FFF2-40B4-BE49-F238E27FC236}">
                  <a16:creationId xmlns:a16="http://schemas.microsoft.com/office/drawing/2014/main" id="{BADC978E-86C5-1A65-3A7E-18F04B72395B}"/>
                </a:ext>
              </a:extLst>
            </p:cNvPr>
            <p:cNvSpPr/>
            <p:nvPr/>
          </p:nvSpPr>
          <p:spPr>
            <a:xfrm>
              <a:off x="8410959" y="4750990"/>
              <a:ext cx="10953" cy="18097"/>
            </a:xfrm>
            <a:custGeom>
              <a:avLst/>
              <a:gdLst>
                <a:gd name="connsiteX0" fmla="*/ 190 w 10953"/>
                <a:gd name="connsiteY0" fmla="*/ 0 h 18097"/>
                <a:gd name="connsiteX1" fmla="*/ 0 w 10953"/>
                <a:gd name="connsiteY1" fmla="*/ 15526 h 18097"/>
                <a:gd name="connsiteX2" fmla="*/ 10668 w 10953"/>
                <a:gd name="connsiteY2" fmla="*/ 18097 h 18097"/>
                <a:gd name="connsiteX3" fmla="*/ 10953 w 10953"/>
                <a:gd name="connsiteY3" fmla="*/ 2572 h 18097"/>
                <a:gd name="connsiteX4" fmla="*/ 190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0" y="0"/>
                  </a:moveTo>
                  <a:lnTo>
                    <a:pt x="0" y="15526"/>
                  </a:lnTo>
                  <a:cubicBezTo>
                    <a:pt x="2953" y="17336"/>
                    <a:pt x="6858" y="18097"/>
                    <a:pt x="10668" y="18097"/>
                  </a:cubicBezTo>
                  <a:lnTo>
                    <a:pt x="10953" y="2572"/>
                  </a:lnTo>
                  <a:cubicBezTo>
                    <a:pt x="7048" y="2572"/>
                    <a:pt x="3143" y="1810"/>
                    <a:pt x="190" y="0"/>
                  </a:cubicBezTo>
                  <a:close/>
                </a:path>
              </a:pathLst>
            </a:custGeom>
            <a:solidFill>
              <a:srgbClr val="CDDCFB"/>
            </a:solidFill>
            <a:ln w="9525" cap="flat">
              <a:noFill/>
              <a:prstDash val="solid"/>
              <a:miter/>
            </a:ln>
          </p:spPr>
          <p:txBody>
            <a:bodyPr rtlCol="0" anchor="ctr"/>
            <a:lstStyle/>
            <a:p>
              <a:endParaRPr lang="ru-RU"/>
            </a:p>
          </p:txBody>
        </p:sp>
        <p:sp>
          <p:nvSpPr>
            <p:cNvPr id="2562" name="Полилиния: фигура 2561">
              <a:extLst>
                <a:ext uri="{FF2B5EF4-FFF2-40B4-BE49-F238E27FC236}">
                  <a16:creationId xmlns:a16="http://schemas.microsoft.com/office/drawing/2014/main" id="{EF45188E-736B-EA6C-CCEE-659557FEB84D}"/>
                </a:ext>
              </a:extLst>
            </p:cNvPr>
            <p:cNvSpPr/>
            <p:nvPr/>
          </p:nvSpPr>
          <p:spPr>
            <a:xfrm>
              <a:off x="8410959" y="4750990"/>
              <a:ext cx="10953" cy="18097"/>
            </a:xfrm>
            <a:custGeom>
              <a:avLst/>
              <a:gdLst>
                <a:gd name="connsiteX0" fmla="*/ 0 w 10953"/>
                <a:gd name="connsiteY0" fmla="*/ 15526 h 18097"/>
                <a:gd name="connsiteX1" fmla="*/ 10668 w 10953"/>
                <a:gd name="connsiteY1" fmla="*/ 18097 h 18097"/>
                <a:gd name="connsiteX2" fmla="*/ 10953 w 10953"/>
                <a:gd name="connsiteY2" fmla="*/ 2572 h 18097"/>
                <a:gd name="connsiteX3" fmla="*/ 190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336"/>
                    <a:pt x="6858" y="18097"/>
                    <a:pt x="10668" y="18097"/>
                  </a:cubicBezTo>
                  <a:lnTo>
                    <a:pt x="10953" y="2572"/>
                  </a:lnTo>
                  <a:cubicBezTo>
                    <a:pt x="7048" y="2572"/>
                    <a:pt x="3143" y="1810"/>
                    <a:pt x="190"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563" name="Полилиния: фигура 2562">
              <a:extLst>
                <a:ext uri="{FF2B5EF4-FFF2-40B4-BE49-F238E27FC236}">
                  <a16:creationId xmlns:a16="http://schemas.microsoft.com/office/drawing/2014/main" id="{7135A9CC-EE76-397D-DE59-28909644DB5F}"/>
                </a:ext>
              </a:extLst>
            </p:cNvPr>
            <p:cNvSpPr/>
            <p:nvPr/>
          </p:nvSpPr>
          <p:spPr>
            <a:xfrm>
              <a:off x="8421627" y="4750990"/>
              <a:ext cx="10477" cy="18097"/>
            </a:xfrm>
            <a:custGeom>
              <a:avLst/>
              <a:gdLst>
                <a:gd name="connsiteX0" fmla="*/ 285 w 10477"/>
                <a:gd name="connsiteY0" fmla="*/ 2572 h 18097"/>
                <a:gd name="connsiteX1" fmla="*/ 0 w 10477"/>
                <a:gd name="connsiteY1" fmla="*/ 18097 h 18097"/>
                <a:gd name="connsiteX2" fmla="*/ 10287 w 10477"/>
                <a:gd name="connsiteY2" fmla="*/ 15526 h 18097"/>
                <a:gd name="connsiteX3" fmla="*/ 10477 w 10477"/>
                <a:gd name="connsiteY3" fmla="*/ 0 h 18097"/>
                <a:gd name="connsiteX4" fmla="*/ 285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5" y="2572"/>
                  </a:moveTo>
                  <a:lnTo>
                    <a:pt x="0" y="18097"/>
                  </a:lnTo>
                  <a:cubicBezTo>
                    <a:pt x="3715" y="18097"/>
                    <a:pt x="7429" y="17240"/>
                    <a:pt x="10287" y="15526"/>
                  </a:cubicBezTo>
                  <a:lnTo>
                    <a:pt x="10477" y="0"/>
                  </a:lnTo>
                  <a:cubicBezTo>
                    <a:pt x="7620" y="1714"/>
                    <a:pt x="4000" y="2572"/>
                    <a:pt x="285" y="2572"/>
                  </a:cubicBezTo>
                  <a:close/>
                </a:path>
              </a:pathLst>
            </a:custGeom>
            <a:solidFill>
              <a:srgbClr val="D4E2FC"/>
            </a:solidFill>
            <a:ln w="9525" cap="flat">
              <a:noFill/>
              <a:prstDash val="solid"/>
              <a:miter/>
            </a:ln>
          </p:spPr>
          <p:txBody>
            <a:bodyPr rtlCol="0" anchor="ctr"/>
            <a:lstStyle/>
            <a:p>
              <a:endParaRPr lang="ru-RU"/>
            </a:p>
          </p:txBody>
        </p:sp>
        <p:sp>
          <p:nvSpPr>
            <p:cNvPr id="2564" name="Полилиния: фигура 2563">
              <a:extLst>
                <a:ext uri="{FF2B5EF4-FFF2-40B4-BE49-F238E27FC236}">
                  <a16:creationId xmlns:a16="http://schemas.microsoft.com/office/drawing/2014/main" id="{5B859F68-082E-F584-2ED7-57DB932E7791}"/>
                </a:ext>
              </a:extLst>
            </p:cNvPr>
            <p:cNvSpPr/>
            <p:nvPr/>
          </p:nvSpPr>
          <p:spPr>
            <a:xfrm>
              <a:off x="8421627" y="4750990"/>
              <a:ext cx="10477" cy="18097"/>
            </a:xfrm>
            <a:custGeom>
              <a:avLst/>
              <a:gdLst>
                <a:gd name="connsiteX0" fmla="*/ 0 w 10477"/>
                <a:gd name="connsiteY0" fmla="*/ 18097 h 18097"/>
                <a:gd name="connsiteX1" fmla="*/ 10287 w 10477"/>
                <a:gd name="connsiteY1" fmla="*/ 15526 h 18097"/>
                <a:gd name="connsiteX2" fmla="*/ 10477 w 10477"/>
                <a:gd name="connsiteY2" fmla="*/ 0 h 18097"/>
                <a:gd name="connsiteX3" fmla="*/ 285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97"/>
                    <a:pt x="7429" y="17240"/>
                    <a:pt x="10287" y="15526"/>
                  </a:cubicBezTo>
                  <a:lnTo>
                    <a:pt x="10477" y="0"/>
                  </a:lnTo>
                  <a:cubicBezTo>
                    <a:pt x="7620" y="1714"/>
                    <a:pt x="4000" y="2572"/>
                    <a:pt x="285"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2565" name="Полилиния: фигура 2564">
            <a:extLst>
              <a:ext uri="{FF2B5EF4-FFF2-40B4-BE49-F238E27FC236}">
                <a16:creationId xmlns:a16="http://schemas.microsoft.com/office/drawing/2014/main" id="{234E193B-1329-F0A5-90F6-F19C4FEDCEB4}"/>
              </a:ext>
            </a:extLst>
          </p:cNvPr>
          <p:cNvSpPr/>
          <p:nvPr/>
        </p:nvSpPr>
        <p:spPr>
          <a:xfrm>
            <a:off x="8252724" y="4556085"/>
            <a:ext cx="338911" cy="197476"/>
          </a:xfrm>
          <a:custGeom>
            <a:avLst/>
            <a:gdLst>
              <a:gd name="connsiteX0" fmla="*/ 4406 w 338911"/>
              <a:gd name="connsiteY0" fmla="*/ 92607 h 197476"/>
              <a:gd name="connsiteX1" fmla="*/ 4310 w 338911"/>
              <a:gd name="connsiteY1" fmla="*/ 104799 h 197476"/>
              <a:gd name="connsiteX2" fmla="*/ 158425 w 338911"/>
              <a:gd name="connsiteY2" fmla="*/ 194905 h 197476"/>
              <a:gd name="connsiteX3" fmla="*/ 179380 w 338911"/>
              <a:gd name="connsiteY3" fmla="*/ 194905 h 197476"/>
              <a:gd name="connsiteX4" fmla="*/ 334542 w 338911"/>
              <a:gd name="connsiteY4" fmla="*/ 104799 h 197476"/>
              <a:gd name="connsiteX5" fmla="*/ 334637 w 338911"/>
              <a:gd name="connsiteY5" fmla="*/ 92607 h 197476"/>
              <a:gd name="connsiteX6" fmla="*/ 180427 w 338911"/>
              <a:gd name="connsiteY6" fmla="*/ 2500 h 197476"/>
              <a:gd name="connsiteX7" fmla="*/ 159473 w 338911"/>
              <a:gd name="connsiteY7" fmla="*/ 2500 h 197476"/>
              <a:gd name="connsiteX8" fmla="*/ 4406 w 338911"/>
              <a:gd name="connsiteY8" fmla="*/ 92607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406" y="92607"/>
                </a:moveTo>
                <a:cubicBezTo>
                  <a:pt x="-1405" y="95940"/>
                  <a:pt x="-1500" y="101465"/>
                  <a:pt x="4310" y="104799"/>
                </a:cubicBezTo>
                <a:lnTo>
                  <a:pt x="158425" y="194905"/>
                </a:lnTo>
                <a:cubicBezTo>
                  <a:pt x="164235" y="198334"/>
                  <a:pt x="173570" y="198334"/>
                  <a:pt x="179380" y="194905"/>
                </a:cubicBezTo>
                <a:lnTo>
                  <a:pt x="334542" y="104799"/>
                </a:lnTo>
                <a:cubicBezTo>
                  <a:pt x="340352" y="101465"/>
                  <a:pt x="340352" y="95940"/>
                  <a:pt x="334637" y="92607"/>
                </a:cubicBezTo>
                <a:lnTo>
                  <a:pt x="180427" y="2500"/>
                </a:lnTo>
                <a:cubicBezTo>
                  <a:pt x="174713" y="-833"/>
                  <a:pt x="165283" y="-833"/>
                  <a:pt x="159473" y="2500"/>
                </a:cubicBezTo>
                <a:lnTo>
                  <a:pt x="4406" y="92607"/>
                </a:lnTo>
                <a:close/>
              </a:path>
            </a:pathLst>
          </a:custGeom>
          <a:solidFill>
            <a:srgbClr val="EFF6FE"/>
          </a:solidFill>
          <a:ln w="9525" cap="flat">
            <a:noFill/>
            <a:prstDash val="solid"/>
            <a:miter/>
          </a:ln>
        </p:spPr>
        <p:txBody>
          <a:bodyPr rtlCol="0" anchor="ctr"/>
          <a:lstStyle/>
          <a:p>
            <a:endParaRPr lang="ru-RU"/>
          </a:p>
        </p:txBody>
      </p:sp>
      <p:sp>
        <p:nvSpPr>
          <p:cNvPr id="2566" name="Полилиния: фигура 2565">
            <a:extLst>
              <a:ext uri="{FF2B5EF4-FFF2-40B4-BE49-F238E27FC236}">
                <a16:creationId xmlns:a16="http://schemas.microsoft.com/office/drawing/2014/main" id="{E63E74A3-74FE-26A8-A29C-CA5F1E469B3B}"/>
              </a:ext>
            </a:extLst>
          </p:cNvPr>
          <p:cNvSpPr/>
          <p:nvPr/>
        </p:nvSpPr>
        <p:spPr>
          <a:xfrm>
            <a:off x="8252724" y="4556085"/>
            <a:ext cx="338911" cy="197476"/>
          </a:xfrm>
          <a:custGeom>
            <a:avLst/>
            <a:gdLst>
              <a:gd name="connsiteX0" fmla="*/ 4310 w 338911"/>
              <a:gd name="connsiteY0" fmla="*/ 104799 h 197476"/>
              <a:gd name="connsiteX1" fmla="*/ 158425 w 338911"/>
              <a:gd name="connsiteY1" fmla="*/ 194905 h 197476"/>
              <a:gd name="connsiteX2" fmla="*/ 179380 w 338911"/>
              <a:gd name="connsiteY2" fmla="*/ 194905 h 197476"/>
              <a:gd name="connsiteX3" fmla="*/ 334542 w 338911"/>
              <a:gd name="connsiteY3" fmla="*/ 104799 h 197476"/>
              <a:gd name="connsiteX4" fmla="*/ 334637 w 338911"/>
              <a:gd name="connsiteY4" fmla="*/ 92607 h 197476"/>
              <a:gd name="connsiteX5" fmla="*/ 180427 w 338911"/>
              <a:gd name="connsiteY5" fmla="*/ 2500 h 197476"/>
              <a:gd name="connsiteX6" fmla="*/ 159473 w 338911"/>
              <a:gd name="connsiteY6" fmla="*/ 2500 h 197476"/>
              <a:gd name="connsiteX7" fmla="*/ 4406 w 338911"/>
              <a:gd name="connsiteY7" fmla="*/ 92607 h 197476"/>
              <a:gd name="connsiteX8" fmla="*/ 4310 w 338911"/>
              <a:gd name="connsiteY8" fmla="*/ 104799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310" y="104799"/>
                </a:moveTo>
                <a:lnTo>
                  <a:pt x="158425" y="194905"/>
                </a:lnTo>
                <a:cubicBezTo>
                  <a:pt x="164235" y="198334"/>
                  <a:pt x="173570" y="198334"/>
                  <a:pt x="179380" y="194905"/>
                </a:cubicBezTo>
                <a:lnTo>
                  <a:pt x="334542" y="104799"/>
                </a:lnTo>
                <a:cubicBezTo>
                  <a:pt x="340352" y="101465"/>
                  <a:pt x="340352" y="95940"/>
                  <a:pt x="334637" y="92607"/>
                </a:cubicBezTo>
                <a:lnTo>
                  <a:pt x="180427" y="2500"/>
                </a:lnTo>
                <a:cubicBezTo>
                  <a:pt x="174713" y="-833"/>
                  <a:pt x="165283" y="-833"/>
                  <a:pt x="159473" y="2500"/>
                </a:cubicBezTo>
                <a:lnTo>
                  <a:pt x="4406" y="92607"/>
                </a:lnTo>
                <a:cubicBezTo>
                  <a:pt x="-1405" y="95940"/>
                  <a:pt x="-1500" y="101465"/>
                  <a:pt x="4310"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2567" name="Полилиния: фигура 2566">
            <a:extLst>
              <a:ext uri="{FF2B5EF4-FFF2-40B4-BE49-F238E27FC236}">
                <a16:creationId xmlns:a16="http://schemas.microsoft.com/office/drawing/2014/main" id="{BACA4F3A-8B63-7059-14B6-3E6032FAD262}"/>
              </a:ext>
            </a:extLst>
          </p:cNvPr>
          <p:cNvSpPr/>
          <p:nvPr/>
        </p:nvSpPr>
        <p:spPr>
          <a:xfrm>
            <a:off x="8298945" y="4582993"/>
            <a:ext cx="246494" cy="143660"/>
          </a:xfrm>
          <a:custGeom>
            <a:avLst/>
            <a:gdLst>
              <a:gd name="connsiteX0" fmla="*/ 243268 w 246494"/>
              <a:gd name="connsiteY0" fmla="*/ 76272 h 143660"/>
              <a:gd name="connsiteX1" fmla="*/ 236124 w 246494"/>
              <a:gd name="connsiteY1" fmla="*/ 80463 h 143660"/>
              <a:gd name="connsiteX2" fmla="*/ 130492 w 246494"/>
              <a:gd name="connsiteY2" fmla="*/ 141804 h 143660"/>
              <a:gd name="connsiteX3" fmla="*/ 115252 w 246494"/>
              <a:gd name="connsiteY3" fmla="*/ 141804 h 143660"/>
              <a:gd name="connsiteX4" fmla="*/ 10382 w 246494"/>
              <a:gd name="connsiteY4" fmla="*/ 80463 h 143660"/>
              <a:gd name="connsiteX5" fmla="*/ 3143 w 246494"/>
              <a:gd name="connsiteY5" fmla="*/ 76272 h 143660"/>
              <a:gd name="connsiteX6" fmla="*/ 3143 w 246494"/>
              <a:gd name="connsiteY6" fmla="*/ 67413 h 143660"/>
              <a:gd name="connsiteX7" fmla="*/ 116014 w 246494"/>
              <a:gd name="connsiteY7" fmla="*/ 1786 h 143660"/>
              <a:gd name="connsiteX8" fmla="*/ 131254 w 246494"/>
              <a:gd name="connsiteY8" fmla="*/ 1786 h 143660"/>
              <a:gd name="connsiteX9" fmla="*/ 243363 w 246494"/>
              <a:gd name="connsiteY9" fmla="*/ 67413 h 143660"/>
              <a:gd name="connsiteX10" fmla="*/ 243268 w 246494"/>
              <a:gd name="connsiteY10" fmla="*/ 76272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60">
                <a:moveTo>
                  <a:pt x="243268" y="76272"/>
                </a:moveTo>
                <a:lnTo>
                  <a:pt x="236124" y="80463"/>
                </a:lnTo>
                <a:lnTo>
                  <a:pt x="130492" y="141804"/>
                </a:lnTo>
                <a:cubicBezTo>
                  <a:pt x="126206" y="144280"/>
                  <a:pt x="119443" y="144280"/>
                  <a:pt x="115252" y="141804"/>
                </a:cubicBezTo>
                <a:lnTo>
                  <a:pt x="10382" y="80463"/>
                </a:lnTo>
                <a:lnTo>
                  <a:pt x="3143" y="76272"/>
                </a:lnTo>
                <a:cubicBezTo>
                  <a:pt x="-1048" y="73795"/>
                  <a:pt x="-1048" y="69795"/>
                  <a:pt x="3143" y="67413"/>
                </a:cubicBezTo>
                <a:lnTo>
                  <a:pt x="116014" y="1786"/>
                </a:lnTo>
                <a:cubicBezTo>
                  <a:pt x="120205" y="-595"/>
                  <a:pt x="127063" y="-595"/>
                  <a:pt x="131254" y="1786"/>
                </a:cubicBezTo>
                <a:lnTo>
                  <a:pt x="243363" y="67413"/>
                </a:lnTo>
                <a:cubicBezTo>
                  <a:pt x="247555" y="69795"/>
                  <a:pt x="247555" y="73795"/>
                  <a:pt x="243268" y="76272"/>
                </a:cubicBezTo>
                <a:close/>
              </a:path>
            </a:pathLst>
          </a:custGeom>
          <a:solidFill>
            <a:srgbClr val="DAE8FD"/>
          </a:solidFill>
          <a:ln w="9525" cap="flat">
            <a:noFill/>
            <a:prstDash val="solid"/>
            <a:miter/>
          </a:ln>
        </p:spPr>
        <p:txBody>
          <a:bodyPr rtlCol="0" anchor="ctr"/>
          <a:lstStyle/>
          <a:p>
            <a:endParaRPr lang="ru-RU"/>
          </a:p>
        </p:txBody>
      </p:sp>
      <p:sp>
        <p:nvSpPr>
          <p:cNvPr id="2568" name="Полилиния: фигура 2567">
            <a:extLst>
              <a:ext uri="{FF2B5EF4-FFF2-40B4-BE49-F238E27FC236}">
                <a16:creationId xmlns:a16="http://schemas.microsoft.com/office/drawing/2014/main" id="{5B078215-3D11-0810-8DAD-200C7FEB9279}"/>
              </a:ext>
            </a:extLst>
          </p:cNvPr>
          <p:cNvSpPr/>
          <p:nvPr/>
        </p:nvSpPr>
        <p:spPr>
          <a:xfrm>
            <a:off x="8298945" y="4582993"/>
            <a:ext cx="246494" cy="143660"/>
          </a:xfrm>
          <a:custGeom>
            <a:avLst/>
            <a:gdLst>
              <a:gd name="connsiteX0" fmla="*/ 236124 w 246494"/>
              <a:gd name="connsiteY0" fmla="*/ 80463 h 143660"/>
              <a:gd name="connsiteX1" fmla="*/ 130492 w 246494"/>
              <a:gd name="connsiteY1" fmla="*/ 141804 h 143660"/>
              <a:gd name="connsiteX2" fmla="*/ 115252 w 246494"/>
              <a:gd name="connsiteY2" fmla="*/ 141804 h 143660"/>
              <a:gd name="connsiteX3" fmla="*/ 10382 w 246494"/>
              <a:gd name="connsiteY3" fmla="*/ 80463 h 143660"/>
              <a:gd name="connsiteX4" fmla="*/ 3143 w 246494"/>
              <a:gd name="connsiteY4" fmla="*/ 76272 h 143660"/>
              <a:gd name="connsiteX5" fmla="*/ 3143 w 246494"/>
              <a:gd name="connsiteY5" fmla="*/ 67413 h 143660"/>
              <a:gd name="connsiteX6" fmla="*/ 116014 w 246494"/>
              <a:gd name="connsiteY6" fmla="*/ 1786 h 143660"/>
              <a:gd name="connsiteX7" fmla="*/ 131254 w 246494"/>
              <a:gd name="connsiteY7" fmla="*/ 1786 h 143660"/>
              <a:gd name="connsiteX8" fmla="*/ 243363 w 246494"/>
              <a:gd name="connsiteY8" fmla="*/ 67413 h 143660"/>
              <a:gd name="connsiteX9" fmla="*/ 243268 w 246494"/>
              <a:gd name="connsiteY9" fmla="*/ 76272 h 143660"/>
              <a:gd name="connsiteX10" fmla="*/ 236124 w 246494"/>
              <a:gd name="connsiteY10" fmla="*/ 80463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494" h="143660">
                <a:moveTo>
                  <a:pt x="236124" y="80463"/>
                </a:moveTo>
                <a:lnTo>
                  <a:pt x="130492" y="141804"/>
                </a:lnTo>
                <a:cubicBezTo>
                  <a:pt x="126206" y="144280"/>
                  <a:pt x="119443" y="144280"/>
                  <a:pt x="115252" y="141804"/>
                </a:cubicBezTo>
                <a:lnTo>
                  <a:pt x="10382" y="80463"/>
                </a:lnTo>
                <a:lnTo>
                  <a:pt x="3143" y="76272"/>
                </a:lnTo>
                <a:cubicBezTo>
                  <a:pt x="-1048" y="73795"/>
                  <a:pt x="-1048" y="69795"/>
                  <a:pt x="3143" y="67413"/>
                </a:cubicBezTo>
                <a:lnTo>
                  <a:pt x="116014" y="1786"/>
                </a:lnTo>
                <a:cubicBezTo>
                  <a:pt x="120205" y="-595"/>
                  <a:pt x="127063" y="-595"/>
                  <a:pt x="131254" y="1786"/>
                </a:cubicBezTo>
                <a:lnTo>
                  <a:pt x="243363" y="67413"/>
                </a:lnTo>
                <a:cubicBezTo>
                  <a:pt x="247555" y="69795"/>
                  <a:pt x="247555" y="73795"/>
                  <a:pt x="243268" y="76272"/>
                </a:cubicBezTo>
                <a:lnTo>
                  <a:pt x="236124" y="80463"/>
                </a:lnTo>
                <a:close/>
              </a:path>
            </a:pathLst>
          </a:custGeom>
          <a:noFill/>
          <a:ln w="1270" cap="flat">
            <a:solidFill>
              <a:srgbClr val="000000">
                <a:alpha val="0"/>
              </a:srgbClr>
            </a:solidFill>
            <a:prstDash val="solid"/>
            <a:miter/>
          </a:ln>
        </p:spPr>
        <p:txBody>
          <a:bodyPr rtlCol="0" anchor="ctr"/>
          <a:lstStyle/>
          <a:p>
            <a:endParaRPr lang="ru-RU"/>
          </a:p>
        </p:txBody>
      </p:sp>
      <p:sp>
        <p:nvSpPr>
          <p:cNvPr id="2569" name="Полилиния: фигура 2568">
            <a:extLst>
              <a:ext uri="{FF2B5EF4-FFF2-40B4-BE49-F238E27FC236}">
                <a16:creationId xmlns:a16="http://schemas.microsoft.com/office/drawing/2014/main" id="{1C21DE87-5AA7-6C21-0EB2-6C4DEEDCC7BE}"/>
              </a:ext>
            </a:extLst>
          </p:cNvPr>
          <p:cNvSpPr/>
          <p:nvPr/>
        </p:nvSpPr>
        <p:spPr>
          <a:xfrm>
            <a:off x="8309327" y="4600257"/>
            <a:ext cx="225742" cy="126396"/>
          </a:xfrm>
          <a:custGeom>
            <a:avLst/>
            <a:gdLst>
              <a:gd name="connsiteX0" fmla="*/ 225743 w 225742"/>
              <a:gd name="connsiteY0" fmla="*/ 63198 h 126396"/>
              <a:gd name="connsiteX1" fmla="*/ 120111 w 225742"/>
              <a:gd name="connsiteY1" fmla="*/ 124539 h 126396"/>
              <a:gd name="connsiteX2" fmla="*/ 104870 w 225742"/>
              <a:gd name="connsiteY2" fmla="*/ 124539 h 126396"/>
              <a:gd name="connsiteX3" fmla="*/ 0 w 225742"/>
              <a:gd name="connsiteY3" fmla="*/ 63198 h 126396"/>
              <a:gd name="connsiteX4" fmla="*/ 105633 w 225742"/>
              <a:gd name="connsiteY4" fmla="*/ 1857 h 126396"/>
              <a:gd name="connsiteX5" fmla="*/ 120872 w 225742"/>
              <a:gd name="connsiteY5" fmla="*/ 1857 h 126396"/>
              <a:gd name="connsiteX6" fmla="*/ 225743 w 225742"/>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225743" y="63198"/>
                </a:moveTo>
                <a:lnTo>
                  <a:pt x="120111" y="124539"/>
                </a:lnTo>
                <a:cubicBezTo>
                  <a:pt x="115824" y="127016"/>
                  <a:pt x="109061" y="127016"/>
                  <a:pt x="104870" y="124539"/>
                </a:cubicBezTo>
                <a:lnTo>
                  <a:pt x="0" y="63198"/>
                </a:lnTo>
                <a:lnTo>
                  <a:pt x="105633" y="1857"/>
                </a:lnTo>
                <a:cubicBezTo>
                  <a:pt x="109824" y="-619"/>
                  <a:pt x="116681" y="-619"/>
                  <a:pt x="120872" y="1857"/>
                </a:cubicBezTo>
                <a:lnTo>
                  <a:pt x="225743" y="63198"/>
                </a:lnTo>
                <a:close/>
              </a:path>
            </a:pathLst>
          </a:custGeom>
          <a:solidFill>
            <a:srgbClr val="C6D5FA"/>
          </a:solidFill>
          <a:ln w="9525" cap="flat">
            <a:noFill/>
            <a:prstDash val="solid"/>
            <a:miter/>
          </a:ln>
        </p:spPr>
        <p:txBody>
          <a:bodyPr rtlCol="0" anchor="ctr"/>
          <a:lstStyle/>
          <a:p>
            <a:endParaRPr lang="ru-RU"/>
          </a:p>
        </p:txBody>
      </p:sp>
      <p:sp>
        <p:nvSpPr>
          <p:cNvPr id="2570" name="Полилиния: фигура 2569">
            <a:extLst>
              <a:ext uri="{FF2B5EF4-FFF2-40B4-BE49-F238E27FC236}">
                <a16:creationId xmlns:a16="http://schemas.microsoft.com/office/drawing/2014/main" id="{705964E2-7284-9187-79A4-80CF07C1C5E5}"/>
              </a:ext>
            </a:extLst>
          </p:cNvPr>
          <p:cNvSpPr/>
          <p:nvPr/>
        </p:nvSpPr>
        <p:spPr>
          <a:xfrm>
            <a:off x="8309327" y="4600257"/>
            <a:ext cx="225742" cy="126396"/>
          </a:xfrm>
          <a:custGeom>
            <a:avLst/>
            <a:gdLst>
              <a:gd name="connsiteX0" fmla="*/ 120111 w 225742"/>
              <a:gd name="connsiteY0" fmla="*/ 124539 h 126396"/>
              <a:gd name="connsiteX1" fmla="*/ 104870 w 225742"/>
              <a:gd name="connsiteY1" fmla="*/ 124539 h 126396"/>
              <a:gd name="connsiteX2" fmla="*/ 0 w 225742"/>
              <a:gd name="connsiteY2" fmla="*/ 63198 h 126396"/>
              <a:gd name="connsiteX3" fmla="*/ 105633 w 225742"/>
              <a:gd name="connsiteY3" fmla="*/ 1857 h 126396"/>
              <a:gd name="connsiteX4" fmla="*/ 120872 w 225742"/>
              <a:gd name="connsiteY4" fmla="*/ 1857 h 126396"/>
              <a:gd name="connsiteX5" fmla="*/ 225743 w 225742"/>
              <a:gd name="connsiteY5" fmla="*/ 63198 h 126396"/>
              <a:gd name="connsiteX6" fmla="*/ 120111 w 225742"/>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120111" y="124539"/>
                </a:moveTo>
                <a:cubicBezTo>
                  <a:pt x="115824" y="127016"/>
                  <a:pt x="109061" y="127016"/>
                  <a:pt x="104870" y="124539"/>
                </a:cubicBezTo>
                <a:lnTo>
                  <a:pt x="0" y="63198"/>
                </a:lnTo>
                <a:lnTo>
                  <a:pt x="105633" y="1857"/>
                </a:lnTo>
                <a:cubicBezTo>
                  <a:pt x="109824" y="-619"/>
                  <a:pt x="116681" y="-619"/>
                  <a:pt x="120872" y="1857"/>
                </a:cubicBezTo>
                <a:lnTo>
                  <a:pt x="225743" y="63198"/>
                </a:lnTo>
                <a:lnTo>
                  <a:pt x="120111" y="124539"/>
                </a:lnTo>
                <a:close/>
              </a:path>
            </a:pathLst>
          </a:custGeom>
          <a:noFill/>
          <a:ln w="1270" cap="flat">
            <a:solidFill>
              <a:srgbClr val="000000">
                <a:alpha val="0"/>
              </a:srgbClr>
            </a:solidFill>
            <a:prstDash val="solid"/>
            <a:miter/>
          </a:ln>
        </p:spPr>
        <p:txBody>
          <a:bodyPr rtlCol="0" anchor="ctr"/>
          <a:lstStyle/>
          <a:p>
            <a:endParaRPr lang="ru-RU"/>
          </a:p>
        </p:txBody>
      </p:sp>
      <p:sp>
        <p:nvSpPr>
          <p:cNvPr id="2571" name="Полилиния: фигура 2570">
            <a:extLst>
              <a:ext uri="{FF2B5EF4-FFF2-40B4-BE49-F238E27FC236}">
                <a16:creationId xmlns:a16="http://schemas.microsoft.com/office/drawing/2014/main" id="{AE868A79-5383-2156-098C-9F4AAED4E9FD}"/>
              </a:ext>
            </a:extLst>
          </p:cNvPr>
          <p:cNvSpPr/>
          <p:nvPr/>
        </p:nvSpPr>
        <p:spPr>
          <a:xfrm>
            <a:off x="8398171" y="4652192"/>
            <a:ext cx="46339" cy="26812"/>
          </a:xfrm>
          <a:custGeom>
            <a:avLst/>
            <a:gdLst>
              <a:gd name="connsiteX0" fmla="*/ 39553 w 46339"/>
              <a:gd name="connsiteY0" fmla="*/ 3929 h 26812"/>
              <a:gd name="connsiteX1" fmla="*/ 6787 w 46339"/>
              <a:gd name="connsiteY1" fmla="*/ 3929 h 26812"/>
              <a:gd name="connsiteX2" fmla="*/ 6787 w 46339"/>
              <a:gd name="connsiteY2" fmla="*/ 22884 h 26812"/>
              <a:gd name="connsiteX3" fmla="*/ 39553 w 46339"/>
              <a:gd name="connsiteY3" fmla="*/ 22884 h 26812"/>
              <a:gd name="connsiteX4" fmla="*/ 39553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39553" y="3929"/>
                </a:moveTo>
                <a:cubicBezTo>
                  <a:pt x="30504" y="-1310"/>
                  <a:pt x="15836" y="-1310"/>
                  <a:pt x="6787" y="3929"/>
                </a:cubicBezTo>
                <a:cubicBezTo>
                  <a:pt x="-2262" y="9168"/>
                  <a:pt x="-2262" y="17645"/>
                  <a:pt x="6787" y="22884"/>
                </a:cubicBezTo>
                <a:cubicBezTo>
                  <a:pt x="15836" y="28122"/>
                  <a:pt x="30504" y="28122"/>
                  <a:pt x="39553" y="22884"/>
                </a:cubicBezTo>
                <a:cubicBezTo>
                  <a:pt x="48602" y="17645"/>
                  <a:pt x="48602" y="9168"/>
                  <a:pt x="39553" y="3929"/>
                </a:cubicBezTo>
                <a:close/>
              </a:path>
            </a:pathLst>
          </a:custGeom>
          <a:solidFill>
            <a:srgbClr val="50CEF5"/>
          </a:solidFill>
          <a:ln w="9525" cap="flat">
            <a:noFill/>
            <a:prstDash val="solid"/>
            <a:miter/>
          </a:ln>
        </p:spPr>
        <p:txBody>
          <a:bodyPr rtlCol="0" anchor="ctr"/>
          <a:lstStyle/>
          <a:p>
            <a:endParaRPr lang="ru-RU"/>
          </a:p>
        </p:txBody>
      </p:sp>
      <p:sp>
        <p:nvSpPr>
          <p:cNvPr id="2572" name="Полилиния: фигура 2571">
            <a:extLst>
              <a:ext uri="{FF2B5EF4-FFF2-40B4-BE49-F238E27FC236}">
                <a16:creationId xmlns:a16="http://schemas.microsoft.com/office/drawing/2014/main" id="{F7DFEF5D-368C-D8A0-FE0F-B90489F593C5}"/>
              </a:ext>
            </a:extLst>
          </p:cNvPr>
          <p:cNvSpPr/>
          <p:nvPr/>
        </p:nvSpPr>
        <p:spPr>
          <a:xfrm>
            <a:off x="8398171" y="4652192"/>
            <a:ext cx="46339" cy="26812"/>
          </a:xfrm>
          <a:custGeom>
            <a:avLst/>
            <a:gdLst>
              <a:gd name="connsiteX0" fmla="*/ 6787 w 46339"/>
              <a:gd name="connsiteY0" fmla="*/ 3929 h 26812"/>
              <a:gd name="connsiteX1" fmla="*/ 6787 w 46339"/>
              <a:gd name="connsiteY1" fmla="*/ 22884 h 26812"/>
              <a:gd name="connsiteX2" fmla="*/ 39553 w 46339"/>
              <a:gd name="connsiteY2" fmla="*/ 22884 h 26812"/>
              <a:gd name="connsiteX3" fmla="*/ 39553 w 46339"/>
              <a:gd name="connsiteY3" fmla="*/ 3929 h 26812"/>
              <a:gd name="connsiteX4" fmla="*/ 6787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6787" y="3929"/>
                </a:moveTo>
                <a:cubicBezTo>
                  <a:pt x="-2262" y="9168"/>
                  <a:pt x="-2262" y="17645"/>
                  <a:pt x="6787" y="22884"/>
                </a:cubicBezTo>
                <a:cubicBezTo>
                  <a:pt x="15836" y="28122"/>
                  <a:pt x="30504" y="28122"/>
                  <a:pt x="39553" y="22884"/>
                </a:cubicBezTo>
                <a:cubicBezTo>
                  <a:pt x="48602" y="17645"/>
                  <a:pt x="48602" y="9168"/>
                  <a:pt x="39553" y="3929"/>
                </a:cubicBezTo>
                <a:cubicBezTo>
                  <a:pt x="30504" y="-1310"/>
                  <a:pt x="15836"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2573" name="Полилиния: фигура 2572">
            <a:extLst>
              <a:ext uri="{FF2B5EF4-FFF2-40B4-BE49-F238E27FC236}">
                <a16:creationId xmlns:a16="http://schemas.microsoft.com/office/drawing/2014/main" id="{A41F3825-946B-70A6-2958-315C01B0ECE5}"/>
              </a:ext>
            </a:extLst>
          </p:cNvPr>
          <p:cNvSpPr/>
          <p:nvPr/>
        </p:nvSpPr>
        <p:spPr>
          <a:xfrm>
            <a:off x="8492207" y="4606401"/>
            <a:ext cx="1048" cy="12191"/>
          </a:xfrm>
          <a:custGeom>
            <a:avLst/>
            <a:gdLst>
              <a:gd name="connsiteX0" fmla="*/ 0 w 1048"/>
              <a:gd name="connsiteY0" fmla="*/ 0 h 12191"/>
              <a:gd name="connsiteX1" fmla="*/ 1048 w 1048"/>
              <a:gd name="connsiteY1" fmla="*/ 12192 h 12191"/>
              <a:gd name="connsiteX2" fmla="*/ 0 w 1048"/>
              <a:gd name="connsiteY2" fmla="*/ 0 h 12191"/>
            </a:gdLst>
            <a:ahLst/>
            <a:cxnLst>
              <a:cxn ang="0">
                <a:pos x="connsiteX0" y="connsiteY0"/>
              </a:cxn>
              <a:cxn ang="0">
                <a:pos x="connsiteX1" y="connsiteY1"/>
              </a:cxn>
              <a:cxn ang="0">
                <a:pos x="connsiteX2" y="connsiteY2"/>
              </a:cxn>
            </a:cxnLst>
            <a:rect l="l" t="t" r="r" b="b"/>
            <a:pathLst>
              <a:path w="1048" h="12191">
                <a:moveTo>
                  <a:pt x="0" y="0"/>
                </a:moveTo>
                <a:cubicBezTo>
                  <a:pt x="571" y="4096"/>
                  <a:pt x="953" y="8191"/>
                  <a:pt x="1048" y="12192"/>
                </a:cubicBezTo>
                <a:cubicBezTo>
                  <a:pt x="858" y="8191"/>
                  <a:pt x="571" y="4096"/>
                  <a:pt x="0" y="0"/>
                </a:cubicBezTo>
                <a:close/>
              </a:path>
            </a:pathLst>
          </a:custGeom>
          <a:solidFill>
            <a:srgbClr val="F3A984"/>
          </a:solidFill>
          <a:ln w="9525" cap="flat">
            <a:noFill/>
            <a:prstDash val="solid"/>
            <a:miter/>
          </a:ln>
        </p:spPr>
        <p:txBody>
          <a:bodyPr rtlCol="0" anchor="ctr"/>
          <a:lstStyle/>
          <a:p>
            <a:endParaRPr lang="ru-RU"/>
          </a:p>
        </p:txBody>
      </p:sp>
      <p:sp>
        <p:nvSpPr>
          <p:cNvPr id="2574" name="Полилиния: фигура 2573">
            <a:extLst>
              <a:ext uri="{FF2B5EF4-FFF2-40B4-BE49-F238E27FC236}">
                <a16:creationId xmlns:a16="http://schemas.microsoft.com/office/drawing/2014/main" id="{6B53C8E7-0912-1A5D-D912-E2DCD8E8045D}"/>
              </a:ext>
            </a:extLst>
          </p:cNvPr>
          <p:cNvSpPr/>
          <p:nvPr/>
        </p:nvSpPr>
        <p:spPr>
          <a:xfrm>
            <a:off x="8492207" y="4606401"/>
            <a:ext cx="1048" cy="12191"/>
          </a:xfrm>
          <a:custGeom>
            <a:avLst/>
            <a:gdLst>
              <a:gd name="connsiteX0" fmla="*/ 1048 w 1048"/>
              <a:gd name="connsiteY0" fmla="*/ 12192 h 12191"/>
              <a:gd name="connsiteX1" fmla="*/ 0 w 1048"/>
              <a:gd name="connsiteY1" fmla="*/ 0 h 12191"/>
              <a:gd name="connsiteX2" fmla="*/ 1048 w 1048"/>
              <a:gd name="connsiteY2" fmla="*/ 12192 h 12191"/>
            </a:gdLst>
            <a:ahLst/>
            <a:cxnLst>
              <a:cxn ang="0">
                <a:pos x="connsiteX0" y="connsiteY0"/>
              </a:cxn>
              <a:cxn ang="0">
                <a:pos x="connsiteX1" y="connsiteY1"/>
              </a:cxn>
              <a:cxn ang="0">
                <a:pos x="connsiteX2" y="connsiteY2"/>
              </a:cxn>
            </a:cxnLst>
            <a:rect l="l" t="t" r="r" b="b"/>
            <a:pathLst>
              <a:path w="1048" h="12191">
                <a:moveTo>
                  <a:pt x="1048" y="12192"/>
                </a:moveTo>
                <a:cubicBezTo>
                  <a:pt x="858" y="8191"/>
                  <a:pt x="571" y="4096"/>
                  <a:pt x="0" y="0"/>
                </a:cubicBezTo>
                <a:cubicBezTo>
                  <a:pt x="571" y="4096"/>
                  <a:pt x="953" y="8191"/>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2575" name="Полилиния: фигура 2574">
            <a:extLst>
              <a:ext uri="{FF2B5EF4-FFF2-40B4-BE49-F238E27FC236}">
                <a16:creationId xmlns:a16="http://schemas.microsoft.com/office/drawing/2014/main" id="{F3664C4E-8BCB-A4BE-0CF2-6B15344F5EF6}"/>
              </a:ext>
            </a:extLst>
          </p:cNvPr>
          <p:cNvSpPr/>
          <p:nvPr/>
        </p:nvSpPr>
        <p:spPr>
          <a:xfrm>
            <a:off x="8493255" y="4618593"/>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6"/>
                  <a:pt x="190" y="4953"/>
                  <a:pt x="190" y="7429"/>
                </a:cubicBezTo>
                <a:lnTo>
                  <a:pt x="95" y="7334"/>
                </a:lnTo>
                <a:cubicBezTo>
                  <a:pt x="95" y="4953"/>
                  <a:pt x="95" y="2476"/>
                  <a:pt x="0" y="0"/>
                </a:cubicBezTo>
                <a:close/>
              </a:path>
            </a:pathLst>
          </a:custGeom>
          <a:solidFill>
            <a:srgbClr val="F3A984"/>
          </a:solidFill>
          <a:ln w="9525" cap="flat">
            <a:noFill/>
            <a:prstDash val="solid"/>
            <a:miter/>
          </a:ln>
        </p:spPr>
        <p:txBody>
          <a:bodyPr rtlCol="0" anchor="ctr"/>
          <a:lstStyle/>
          <a:p>
            <a:endParaRPr lang="ru-RU"/>
          </a:p>
        </p:txBody>
      </p:sp>
      <p:sp>
        <p:nvSpPr>
          <p:cNvPr id="2576" name="Полилиния: фигура 2575">
            <a:extLst>
              <a:ext uri="{FF2B5EF4-FFF2-40B4-BE49-F238E27FC236}">
                <a16:creationId xmlns:a16="http://schemas.microsoft.com/office/drawing/2014/main" id="{45AA0684-79E7-D553-95A1-BEF017E7992C}"/>
              </a:ext>
            </a:extLst>
          </p:cNvPr>
          <p:cNvSpPr/>
          <p:nvPr/>
        </p:nvSpPr>
        <p:spPr>
          <a:xfrm>
            <a:off x="8493255" y="4618593"/>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95" y="4953"/>
                  <a:pt x="95" y="2476"/>
                  <a:pt x="0" y="0"/>
                </a:cubicBezTo>
                <a:cubicBezTo>
                  <a:pt x="95" y="2476"/>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577" name="Полилиния: фигура 2576">
            <a:extLst>
              <a:ext uri="{FF2B5EF4-FFF2-40B4-BE49-F238E27FC236}">
                <a16:creationId xmlns:a16="http://schemas.microsoft.com/office/drawing/2014/main" id="{E0415164-09E0-CCFD-C914-93CA5CE00250}"/>
              </a:ext>
            </a:extLst>
          </p:cNvPr>
          <p:cNvSpPr/>
          <p:nvPr/>
        </p:nvSpPr>
        <p:spPr>
          <a:xfrm>
            <a:off x="8480587" y="4959969"/>
            <a:ext cx="11715" cy="8667"/>
          </a:xfrm>
          <a:custGeom>
            <a:avLst/>
            <a:gdLst>
              <a:gd name="connsiteX0" fmla="*/ 4763 w 11715"/>
              <a:gd name="connsiteY0" fmla="*/ 8668 h 8667"/>
              <a:gd name="connsiteX1" fmla="*/ 0 w 11715"/>
              <a:gd name="connsiteY1" fmla="*/ 6763 h 8667"/>
              <a:gd name="connsiteX2" fmla="*/ 11525 w 11715"/>
              <a:gd name="connsiteY2" fmla="*/ 0 h 8667"/>
              <a:gd name="connsiteX3" fmla="*/ 11716 w 11715"/>
              <a:gd name="connsiteY3" fmla="*/ 1619 h 8667"/>
              <a:gd name="connsiteX4" fmla="*/ 4763 w 11715"/>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4763" y="8668"/>
                </a:moveTo>
                <a:cubicBezTo>
                  <a:pt x="2953" y="8668"/>
                  <a:pt x="1334" y="7906"/>
                  <a:pt x="0" y="6763"/>
                </a:cubicBezTo>
                <a:lnTo>
                  <a:pt x="11525" y="0"/>
                </a:lnTo>
                <a:cubicBezTo>
                  <a:pt x="11620" y="571"/>
                  <a:pt x="11716" y="1048"/>
                  <a:pt x="11716" y="1619"/>
                </a:cubicBezTo>
                <a:cubicBezTo>
                  <a:pt x="11716" y="5524"/>
                  <a:pt x="8572" y="8668"/>
                  <a:pt x="4763" y="8668"/>
                </a:cubicBezTo>
                <a:close/>
              </a:path>
            </a:pathLst>
          </a:custGeom>
          <a:solidFill>
            <a:srgbClr val="1499FC"/>
          </a:solidFill>
          <a:ln w="9525" cap="flat">
            <a:noFill/>
            <a:prstDash val="solid"/>
            <a:miter/>
          </a:ln>
        </p:spPr>
        <p:txBody>
          <a:bodyPr rtlCol="0" anchor="ctr"/>
          <a:lstStyle/>
          <a:p>
            <a:endParaRPr lang="ru-RU"/>
          </a:p>
        </p:txBody>
      </p:sp>
      <p:sp>
        <p:nvSpPr>
          <p:cNvPr id="2578" name="Полилиния: фигура 2577">
            <a:extLst>
              <a:ext uri="{FF2B5EF4-FFF2-40B4-BE49-F238E27FC236}">
                <a16:creationId xmlns:a16="http://schemas.microsoft.com/office/drawing/2014/main" id="{836E47D2-41A5-B948-767C-44DECEE23789}"/>
              </a:ext>
            </a:extLst>
          </p:cNvPr>
          <p:cNvSpPr/>
          <p:nvPr/>
        </p:nvSpPr>
        <p:spPr>
          <a:xfrm>
            <a:off x="8480587" y="4959969"/>
            <a:ext cx="11715" cy="8667"/>
          </a:xfrm>
          <a:custGeom>
            <a:avLst/>
            <a:gdLst>
              <a:gd name="connsiteX0" fmla="*/ 0 w 11715"/>
              <a:gd name="connsiteY0" fmla="*/ 6763 h 8667"/>
              <a:gd name="connsiteX1" fmla="*/ 11525 w 11715"/>
              <a:gd name="connsiteY1" fmla="*/ 0 h 8667"/>
              <a:gd name="connsiteX2" fmla="*/ 11716 w 11715"/>
              <a:gd name="connsiteY2" fmla="*/ 1619 h 8667"/>
              <a:gd name="connsiteX3" fmla="*/ 4763 w 11715"/>
              <a:gd name="connsiteY3" fmla="*/ 8668 h 8667"/>
              <a:gd name="connsiteX4" fmla="*/ 0 w 11715"/>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0" y="6763"/>
                </a:moveTo>
                <a:lnTo>
                  <a:pt x="11525" y="0"/>
                </a:lnTo>
                <a:cubicBezTo>
                  <a:pt x="11620" y="571"/>
                  <a:pt x="11716" y="1048"/>
                  <a:pt x="11716" y="1619"/>
                </a:cubicBezTo>
                <a:cubicBezTo>
                  <a:pt x="11716" y="5524"/>
                  <a:pt x="8572" y="8668"/>
                  <a:pt x="4763" y="8668"/>
                </a:cubicBezTo>
                <a:cubicBezTo>
                  <a:pt x="2953" y="8668"/>
                  <a:pt x="1334"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2579" name="Полилиния: фигура 2578">
            <a:extLst>
              <a:ext uri="{FF2B5EF4-FFF2-40B4-BE49-F238E27FC236}">
                <a16:creationId xmlns:a16="http://schemas.microsoft.com/office/drawing/2014/main" id="{FB7B19E3-E5DA-0C3C-A400-5A304818C2A2}"/>
              </a:ext>
            </a:extLst>
          </p:cNvPr>
          <p:cNvSpPr/>
          <p:nvPr/>
        </p:nvSpPr>
        <p:spPr>
          <a:xfrm>
            <a:off x="8478395" y="4954635"/>
            <a:ext cx="13716" cy="12096"/>
          </a:xfrm>
          <a:custGeom>
            <a:avLst/>
            <a:gdLst>
              <a:gd name="connsiteX0" fmla="*/ 2286 w 13716"/>
              <a:gd name="connsiteY0" fmla="*/ 12097 h 12096"/>
              <a:gd name="connsiteX1" fmla="*/ 0 w 13716"/>
              <a:gd name="connsiteY1" fmla="*/ 6953 h 12096"/>
              <a:gd name="connsiteX2" fmla="*/ 6954 w 13716"/>
              <a:gd name="connsiteY2" fmla="*/ 0 h 12096"/>
              <a:gd name="connsiteX3" fmla="*/ 13716 w 13716"/>
              <a:gd name="connsiteY3" fmla="*/ 5334 h 12096"/>
              <a:gd name="connsiteX4" fmla="*/ 2286 w 13716"/>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2286" y="12097"/>
                </a:moveTo>
                <a:cubicBezTo>
                  <a:pt x="858" y="10858"/>
                  <a:pt x="0" y="9049"/>
                  <a:pt x="0" y="6953"/>
                </a:cubicBezTo>
                <a:cubicBezTo>
                  <a:pt x="0" y="3143"/>
                  <a:pt x="3143" y="0"/>
                  <a:pt x="6954" y="0"/>
                </a:cubicBezTo>
                <a:cubicBezTo>
                  <a:pt x="10287" y="0"/>
                  <a:pt x="13050" y="2286"/>
                  <a:pt x="13716" y="5334"/>
                </a:cubicBezTo>
                <a:lnTo>
                  <a:pt x="2286" y="12097"/>
                </a:lnTo>
                <a:close/>
              </a:path>
            </a:pathLst>
          </a:custGeom>
          <a:solidFill>
            <a:srgbClr val="EFF6FE"/>
          </a:solidFill>
          <a:ln w="9525" cap="flat">
            <a:noFill/>
            <a:prstDash val="solid"/>
            <a:miter/>
          </a:ln>
        </p:spPr>
        <p:txBody>
          <a:bodyPr rtlCol="0" anchor="ctr"/>
          <a:lstStyle/>
          <a:p>
            <a:endParaRPr lang="ru-RU"/>
          </a:p>
        </p:txBody>
      </p:sp>
      <p:sp>
        <p:nvSpPr>
          <p:cNvPr id="2580" name="Полилиния: фигура 2579">
            <a:extLst>
              <a:ext uri="{FF2B5EF4-FFF2-40B4-BE49-F238E27FC236}">
                <a16:creationId xmlns:a16="http://schemas.microsoft.com/office/drawing/2014/main" id="{F5906286-B0A2-A499-A121-3E7C5908C02B}"/>
              </a:ext>
            </a:extLst>
          </p:cNvPr>
          <p:cNvSpPr/>
          <p:nvPr/>
        </p:nvSpPr>
        <p:spPr>
          <a:xfrm>
            <a:off x="8478395" y="4954635"/>
            <a:ext cx="13716" cy="12096"/>
          </a:xfrm>
          <a:custGeom>
            <a:avLst/>
            <a:gdLst>
              <a:gd name="connsiteX0" fmla="*/ 0 w 13716"/>
              <a:gd name="connsiteY0" fmla="*/ 6953 h 12096"/>
              <a:gd name="connsiteX1" fmla="*/ 6954 w 13716"/>
              <a:gd name="connsiteY1" fmla="*/ 0 h 12096"/>
              <a:gd name="connsiteX2" fmla="*/ 13716 w 13716"/>
              <a:gd name="connsiteY2" fmla="*/ 5334 h 12096"/>
              <a:gd name="connsiteX3" fmla="*/ 2286 w 13716"/>
              <a:gd name="connsiteY3" fmla="*/ 12097 h 12096"/>
              <a:gd name="connsiteX4" fmla="*/ 0 w 13716"/>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0" y="6953"/>
                </a:moveTo>
                <a:cubicBezTo>
                  <a:pt x="0" y="3143"/>
                  <a:pt x="3143" y="0"/>
                  <a:pt x="6954" y="0"/>
                </a:cubicBezTo>
                <a:cubicBezTo>
                  <a:pt x="10287" y="0"/>
                  <a:pt x="13050" y="2286"/>
                  <a:pt x="13716" y="5334"/>
                </a:cubicBezTo>
                <a:lnTo>
                  <a:pt x="2286" y="12097"/>
                </a:lnTo>
                <a:cubicBezTo>
                  <a:pt x="858"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2581" name="Полилиния: фигура 2580">
            <a:extLst>
              <a:ext uri="{FF2B5EF4-FFF2-40B4-BE49-F238E27FC236}">
                <a16:creationId xmlns:a16="http://schemas.microsoft.com/office/drawing/2014/main" id="{AAB06ACB-0CB9-28B4-F85E-51C1D7793C3A}"/>
              </a:ext>
            </a:extLst>
          </p:cNvPr>
          <p:cNvSpPr/>
          <p:nvPr/>
        </p:nvSpPr>
        <p:spPr>
          <a:xfrm>
            <a:off x="8486873" y="50121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2582" name="Полилиния: фигура 2581">
            <a:extLst>
              <a:ext uri="{FF2B5EF4-FFF2-40B4-BE49-F238E27FC236}">
                <a16:creationId xmlns:a16="http://schemas.microsoft.com/office/drawing/2014/main" id="{6C0681A3-E348-CD3C-7EF3-12421A10D791}"/>
              </a:ext>
            </a:extLst>
          </p:cNvPr>
          <p:cNvSpPr/>
          <p:nvPr/>
        </p:nvSpPr>
        <p:spPr>
          <a:xfrm>
            <a:off x="8486873" y="50121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2583" name="Полилиния: фигура 2582">
            <a:extLst>
              <a:ext uri="{FF2B5EF4-FFF2-40B4-BE49-F238E27FC236}">
                <a16:creationId xmlns:a16="http://schemas.microsoft.com/office/drawing/2014/main" id="{A0B23B3A-26A7-F24F-A633-54E9F1CAF9FE}"/>
              </a:ext>
            </a:extLst>
          </p:cNvPr>
          <p:cNvSpPr/>
          <p:nvPr/>
        </p:nvSpPr>
        <p:spPr>
          <a:xfrm>
            <a:off x="8478301" y="5000260"/>
            <a:ext cx="14096" cy="14287"/>
          </a:xfrm>
          <a:custGeom>
            <a:avLst/>
            <a:gdLst>
              <a:gd name="connsiteX0" fmla="*/ 7048 w 14096"/>
              <a:gd name="connsiteY0" fmla="*/ 14288 h 14287"/>
              <a:gd name="connsiteX1" fmla="*/ 0 w 14096"/>
              <a:gd name="connsiteY1" fmla="*/ 7144 h 14287"/>
              <a:gd name="connsiteX2" fmla="*/ 7048 w 14096"/>
              <a:gd name="connsiteY2" fmla="*/ 0 h 14287"/>
              <a:gd name="connsiteX3" fmla="*/ 14097 w 14096"/>
              <a:gd name="connsiteY3" fmla="*/ 7144 h 14287"/>
              <a:gd name="connsiteX4" fmla="*/ 12287 w 14096"/>
              <a:gd name="connsiteY4" fmla="*/ 11906 h 14287"/>
              <a:gd name="connsiteX5" fmla="*/ 8572 w 14096"/>
              <a:gd name="connsiteY5" fmla="*/ 14097 h 14287"/>
              <a:gd name="connsiteX6" fmla="*/ 7048 w 14096"/>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287">
                <a:moveTo>
                  <a:pt x="7048" y="14288"/>
                </a:moveTo>
                <a:cubicBezTo>
                  <a:pt x="3143" y="14288"/>
                  <a:pt x="0" y="11049"/>
                  <a:pt x="0" y="7144"/>
                </a:cubicBezTo>
                <a:cubicBezTo>
                  <a:pt x="0" y="3238"/>
                  <a:pt x="3143" y="0"/>
                  <a:pt x="7048" y="0"/>
                </a:cubicBezTo>
                <a:cubicBezTo>
                  <a:pt x="10953" y="0"/>
                  <a:pt x="14097" y="3238"/>
                  <a:pt x="14097" y="7144"/>
                </a:cubicBezTo>
                <a:cubicBezTo>
                  <a:pt x="14097" y="8953"/>
                  <a:pt x="13430" y="10668"/>
                  <a:pt x="12287" y="11906"/>
                </a:cubicBezTo>
                <a:lnTo>
                  <a:pt x="8572" y="14097"/>
                </a:lnTo>
                <a:cubicBezTo>
                  <a:pt x="8096" y="14192"/>
                  <a:pt x="7525" y="14288"/>
                  <a:pt x="7048" y="14288"/>
                </a:cubicBezTo>
                <a:close/>
              </a:path>
            </a:pathLst>
          </a:custGeom>
          <a:solidFill>
            <a:srgbClr val="F0F6FE"/>
          </a:solidFill>
          <a:ln w="9525" cap="flat">
            <a:noFill/>
            <a:prstDash val="solid"/>
            <a:miter/>
          </a:ln>
        </p:spPr>
        <p:txBody>
          <a:bodyPr rtlCol="0" anchor="ctr"/>
          <a:lstStyle/>
          <a:p>
            <a:endParaRPr lang="ru-RU"/>
          </a:p>
        </p:txBody>
      </p:sp>
      <p:sp>
        <p:nvSpPr>
          <p:cNvPr id="2584" name="Полилиния: фигура 2583">
            <a:extLst>
              <a:ext uri="{FF2B5EF4-FFF2-40B4-BE49-F238E27FC236}">
                <a16:creationId xmlns:a16="http://schemas.microsoft.com/office/drawing/2014/main" id="{3B80429C-72A2-9F03-63B6-ECEAAE6D5509}"/>
              </a:ext>
            </a:extLst>
          </p:cNvPr>
          <p:cNvSpPr/>
          <p:nvPr/>
        </p:nvSpPr>
        <p:spPr>
          <a:xfrm>
            <a:off x="8478301" y="5000260"/>
            <a:ext cx="14096" cy="14287"/>
          </a:xfrm>
          <a:custGeom>
            <a:avLst/>
            <a:gdLst>
              <a:gd name="connsiteX0" fmla="*/ 0 w 14096"/>
              <a:gd name="connsiteY0" fmla="*/ 7144 h 14287"/>
              <a:gd name="connsiteX1" fmla="*/ 7048 w 14096"/>
              <a:gd name="connsiteY1" fmla="*/ 0 h 14287"/>
              <a:gd name="connsiteX2" fmla="*/ 14097 w 14096"/>
              <a:gd name="connsiteY2" fmla="*/ 7144 h 14287"/>
              <a:gd name="connsiteX3" fmla="*/ 12287 w 14096"/>
              <a:gd name="connsiteY3" fmla="*/ 11906 h 14287"/>
              <a:gd name="connsiteX4" fmla="*/ 8572 w 14096"/>
              <a:gd name="connsiteY4" fmla="*/ 14097 h 14287"/>
              <a:gd name="connsiteX5" fmla="*/ 7048 w 14096"/>
              <a:gd name="connsiteY5" fmla="*/ 14288 h 14287"/>
              <a:gd name="connsiteX6" fmla="*/ 0 w 14096"/>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96" h="14287">
                <a:moveTo>
                  <a:pt x="0" y="7144"/>
                </a:moveTo>
                <a:cubicBezTo>
                  <a:pt x="0" y="3238"/>
                  <a:pt x="3143" y="0"/>
                  <a:pt x="7048" y="0"/>
                </a:cubicBezTo>
                <a:cubicBezTo>
                  <a:pt x="10953" y="0"/>
                  <a:pt x="14097" y="3238"/>
                  <a:pt x="14097" y="7144"/>
                </a:cubicBezTo>
                <a:cubicBezTo>
                  <a:pt x="14097" y="8953"/>
                  <a:pt x="13430" y="10668"/>
                  <a:pt x="12287" y="11906"/>
                </a:cubicBezTo>
                <a:lnTo>
                  <a:pt x="8572" y="14097"/>
                </a:lnTo>
                <a:cubicBezTo>
                  <a:pt x="8096" y="14192"/>
                  <a:pt x="7525" y="14288"/>
                  <a:pt x="7048" y="14288"/>
                </a:cubicBezTo>
                <a:cubicBezTo>
                  <a:pt x="3143"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585" name="Полилиния: фигура 2584">
            <a:extLst>
              <a:ext uri="{FF2B5EF4-FFF2-40B4-BE49-F238E27FC236}">
                <a16:creationId xmlns:a16="http://schemas.microsoft.com/office/drawing/2014/main" id="{4F286FC3-4375-2FA0-7834-DD5D3B2CFFD7}"/>
              </a:ext>
            </a:extLst>
          </p:cNvPr>
          <p:cNvSpPr/>
          <p:nvPr/>
        </p:nvSpPr>
        <p:spPr>
          <a:xfrm>
            <a:off x="8478586" y="5045980"/>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2000"/>
                  <a:pt x="3620" y="0"/>
                  <a:pt x="6763" y="0"/>
                </a:cubicBezTo>
                <a:cubicBezTo>
                  <a:pt x="7144"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2586" name="Полилиния: фигура 2585">
            <a:extLst>
              <a:ext uri="{FF2B5EF4-FFF2-40B4-BE49-F238E27FC236}">
                <a16:creationId xmlns:a16="http://schemas.microsoft.com/office/drawing/2014/main" id="{FD6A6205-BC7D-515E-CFA9-2D62642F5501}"/>
              </a:ext>
            </a:extLst>
          </p:cNvPr>
          <p:cNvSpPr/>
          <p:nvPr/>
        </p:nvSpPr>
        <p:spPr>
          <a:xfrm>
            <a:off x="8478586" y="5045980"/>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144" y="0"/>
                  <a:pt x="7620" y="0"/>
                  <a:pt x="8001" y="95"/>
                </a:cubicBezTo>
                <a:lnTo>
                  <a:pt x="0" y="4763"/>
                </a:lnTo>
                <a:cubicBezTo>
                  <a:pt x="1048" y="2000"/>
                  <a:pt x="3620"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2587" name="Полилиния: фигура 2586">
            <a:extLst>
              <a:ext uri="{FF2B5EF4-FFF2-40B4-BE49-F238E27FC236}">
                <a16:creationId xmlns:a16="http://schemas.microsoft.com/office/drawing/2014/main" id="{2E124293-C445-323A-B628-F589F2D2AC27}"/>
              </a:ext>
            </a:extLst>
          </p:cNvPr>
          <p:cNvSpPr/>
          <p:nvPr/>
        </p:nvSpPr>
        <p:spPr>
          <a:xfrm>
            <a:off x="8478205" y="5046075"/>
            <a:ext cx="14287" cy="14287"/>
          </a:xfrm>
          <a:custGeom>
            <a:avLst/>
            <a:gdLst>
              <a:gd name="connsiteX0" fmla="*/ 7144 w 14287"/>
              <a:gd name="connsiteY0" fmla="*/ 14288 h 14287"/>
              <a:gd name="connsiteX1" fmla="*/ 0 w 14287"/>
              <a:gd name="connsiteY1" fmla="*/ 7144 h 14287"/>
              <a:gd name="connsiteX2" fmla="*/ 381 w 14287"/>
              <a:gd name="connsiteY2" fmla="*/ 4667 h 14287"/>
              <a:gd name="connsiteX3" fmla="*/ 8382 w 14287"/>
              <a:gd name="connsiteY3" fmla="*/ 0 h 14287"/>
              <a:gd name="connsiteX4" fmla="*/ 14288 w 14287"/>
              <a:gd name="connsiteY4" fmla="*/ 7144 h 14287"/>
              <a:gd name="connsiteX5" fmla="*/ 7144 w 14287"/>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7144" y="14288"/>
                </a:moveTo>
                <a:cubicBezTo>
                  <a:pt x="3238" y="14288"/>
                  <a:pt x="0" y="11144"/>
                  <a:pt x="0" y="7144"/>
                </a:cubicBezTo>
                <a:cubicBezTo>
                  <a:pt x="0" y="6286"/>
                  <a:pt x="95" y="5429"/>
                  <a:pt x="381" y="4667"/>
                </a:cubicBezTo>
                <a:lnTo>
                  <a:pt x="8382" y="0"/>
                </a:lnTo>
                <a:cubicBezTo>
                  <a:pt x="11716" y="571"/>
                  <a:pt x="14288" y="3524"/>
                  <a:pt x="14288" y="7144"/>
                </a:cubicBezTo>
                <a:cubicBezTo>
                  <a:pt x="14288" y="11144"/>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2588" name="Полилиния: фигура 2587">
            <a:extLst>
              <a:ext uri="{FF2B5EF4-FFF2-40B4-BE49-F238E27FC236}">
                <a16:creationId xmlns:a16="http://schemas.microsoft.com/office/drawing/2014/main" id="{CA88F12B-9A32-0409-06E6-7FBBB4FCF5DE}"/>
              </a:ext>
            </a:extLst>
          </p:cNvPr>
          <p:cNvSpPr/>
          <p:nvPr/>
        </p:nvSpPr>
        <p:spPr>
          <a:xfrm>
            <a:off x="8478205" y="5046075"/>
            <a:ext cx="14287" cy="14287"/>
          </a:xfrm>
          <a:custGeom>
            <a:avLst/>
            <a:gdLst>
              <a:gd name="connsiteX0" fmla="*/ 0 w 14287"/>
              <a:gd name="connsiteY0" fmla="*/ 7144 h 14287"/>
              <a:gd name="connsiteX1" fmla="*/ 381 w 14287"/>
              <a:gd name="connsiteY1" fmla="*/ 4667 h 14287"/>
              <a:gd name="connsiteX2" fmla="*/ 8382 w 14287"/>
              <a:gd name="connsiteY2" fmla="*/ 0 h 14287"/>
              <a:gd name="connsiteX3" fmla="*/ 14288 w 14287"/>
              <a:gd name="connsiteY3" fmla="*/ 7144 h 14287"/>
              <a:gd name="connsiteX4" fmla="*/ 7144 w 14287"/>
              <a:gd name="connsiteY4" fmla="*/ 14288 h 14287"/>
              <a:gd name="connsiteX5" fmla="*/ 0 w 14287"/>
              <a:gd name="connsiteY5"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0" y="7144"/>
                </a:moveTo>
                <a:cubicBezTo>
                  <a:pt x="0" y="6286"/>
                  <a:pt x="95" y="5429"/>
                  <a:pt x="381" y="4667"/>
                </a:cubicBezTo>
                <a:lnTo>
                  <a:pt x="8382" y="0"/>
                </a:lnTo>
                <a:cubicBezTo>
                  <a:pt x="11716" y="571"/>
                  <a:pt x="14288" y="3524"/>
                  <a:pt x="14288" y="7144"/>
                </a:cubicBezTo>
                <a:cubicBezTo>
                  <a:pt x="14288" y="11144"/>
                  <a:pt x="11144" y="14288"/>
                  <a:pt x="7144" y="14288"/>
                </a:cubicBezTo>
                <a:cubicBezTo>
                  <a:pt x="3238" y="14288"/>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589" name="Полилиния: фигура 2588">
            <a:extLst>
              <a:ext uri="{FF2B5EF4-FFF2-40B4-BE49-F238E27FC236}">
                <a16:creationId xmlns:a16="http://schemas.microsoft.com/office/drawing/2014/main" id="{FC79877D-429C-D971-17EC-7CFFA95E35FA}"/>
              </a:ext>
            </a:extLst>
          </p:cNvPr>
          <p:cNvSpPr/>
          <p:nvPr/>
        </p:nvSpPr>
        <p:spPr>
          <a:xfrm>
            <a:off x="8478110" y="5091699"/>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191" y="9335"/>
                  <a:pt x="0" y="8287"/>
                  <a:pt x="0" y="7239"/>
                </a:cubicBezTo>
                <a:cubicBezTo>
                  <a:pt x="0" y="3238"/>
                  <a:pt x="3239" y="0"/>
                  <a:pt x="7239" y="0"/>
                </a:cubicBezTo>
                <a:cubicBezTo>
                  <a:pt x="9620"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2590" name="Полилиния: фигура 2589">
            <a:extLst>
              <a:ext uri="{FF2B5EF4-FFF2-40B4-BE49-F238E27FC236}">
                <a16:creationId xmlns:a16="http://schemas.microsoft.com/office/drawing/2014/main" id="{A0290EDF-B5FE-62AF-67BC-5D6C036F7D96}"/>
              </a:ext>
            </a:extLst>
          </p:cNvPr>
          <p:cNvSpPr/>
          <p:nvPr/>
        </p:nvSpPr>
        <p:spPr>
          <a:xfrm>
            <a:off x="8478110" y="5091699"/>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8"/>
                  <a:pt x="3239" y="0"/>
                  <a:pt x="7239" y="0"/>
                </a:cubicBezTo>
                <a:cubicBezTo>
                  <a:pt x="9620" y="0"/>
                  <a:pt x="11811" y="1143"/>
                  <a:pt x="13145" y="2953"/>
                </a:cubicBezTo>
                <a:lnTo>
                  <a:pt x="571" y="10192"/>
                </a:lnTo>
                <a:cubicBezTo>
                  <a:pt x="191"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2591" name="Полилиния: фигура 2590">
            <a:extLst>
              <a:ext uri="{FF2B5EF4-FFF2-40B4-BE49-F238E27FC236}">
                <a16:creationId xmlns:a16="http://schemas.microsoft.com/office/drawing/2014/main" id="{081D2C9A-E4B4-BD7B-8ABB-F342121733AD}"/>
              </a:ext>
            </a:extLst>
          </p:cNvPr>
          <p:cNvSpPr/>
          <p:nvPr/>
        </p:nvSpPr>
        <p:spPr>
          <a:xfrm>
            <a:off x="8478682" y="5094652"/>
            <a:ext cx="14001" cy="11620"/>
          </a:xfrm>
          <a:custGeom>
            <a:avLst/>
            <a:gdLst>
              <a:gd name="connsiteX0" fmla="*/ 6668 w 14001"/>
              <a:gd name="connsiteY0" fmla="*/ 11621 h 11620"/>
              <a:gd name="connsiteX1" fmla="*/ 0 w 14001"/>
              <a:gd name="connsiteY1" fmla="*/ 7239 h 11620"/>
              <a:gd name="connsiteX2" fmla="*/ 12573 w 14001"/>
              <a:gd name="connsiteY2" fmla="*/ 0 h 11620"/>
              <a:gd name="connsiteX3" fmla="*/ 14001 w 14001"/>
              <a:gd name="connsiteY3" fmla="*/ 4286 h 11620"/>
              <a:gd name="connsiteX4" fmla="*/ 6668 w 14001"/>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620">
                <a:moveTo>
                  <a:pt x="6668" y="11621"/>
                </a:moveTo>
                <a:cubicBezTo>
                  <a:pt x="3715" y="11621"/>
                  <a:pt x="1143" y="9811"/>
                  <a:pt x="0" y="7239"/>
                </a:cubicBezTo>
                <a:lnTo>
                  <a:pt x="12573" y="0"/>
                </a:lnTo>
                <a:cubicBezTo>
                  <a:pt x="13430" y="1238"/>
                  <a:pt x="14001" y="2667"/>
                  <a:pt x="14001" y="4286"/>
                </a:cubicBezTo>
                <a:cubicBezTo>
                  <a:pt x="14001" y="8382"/>
                  <a:pt x="10668" y="11621"/>
                  <a:pt x="6668" y="11621"/>
                </a:cubicBezTo>
                <a:close/>
              </a:path>
            </a:pathLst>
          </a:custGeom>
          <a:solidFill>
            <a:srgbClr val="F3F9FF"/>
          </a:solidFill>
          <a:ln w="9525" cap="flat">
            <a:noFill/>
            <a:prstDash val="solid"/>
            <a:miter/>
          </a:ln>
        </p:spPr>
        <p:txBody>
          <a:bodyPr rtlCol="0" anchor="ctr"/>
          <a:lstStyle/>
          <a:p>
            <a:endParaRPr lang="ru-RU"/>
          </a:p>
        </p:txBody>
      </p:sp>
      <p:sp>
        <p:nvSpPr>
          <p:cNvPr id="2592" name="Полилиния: фигура 2591">
            <a:extLst>
              <a:ext uri="{FF2B5EF4-FFF2-40B4-BE49-F238E27FC236}">
                <a16:creationId xmlns:a16="http://schemas.microsoft.com/office/drawing/2014/main" id="{1866F978-31CC-5106-5DE0-8399241A9C76}"/>
              </a:ext>
            </a:extLst>
          </p:cNvPr>
          <p:cNvSpPr/>
          <p:nvPr/>
        </p:nvSpPr>
        <p:spPr>
          <a:xfrm>
            <a:off x="8478682" y="5094652"/>
            <a:ext cx="14001" cy="11620"/>
          </a:xfrm>
          <a:custGeom>
            <a:avLst/>
            <a:gdLst>
              <a:gd name="connsiteX0" fmla="*/ 0 w 14001"/>
              <a:gd name="connsiteY0" fmla="*/ 7239 h 11620"/>
              <a:gd name="connsiteX1" fmla="*/ 12573 w 14001"/>
              <a:gd name="connsiteY1" fmla="*/ 0 h 11620"/>
              <a:gd name="connsiteX2" fmla="*/ 14001 w 14001"/>
              <a:gd name="connsiteY2" fmla="*/ 4286 h 11620"/>
              <a:gd name="connsiteX3" fmla="*/ 6668 w 14001"/>
              <a:gd name="connsiteY3" fmla="*/ 11621 h 11620"/>
              <a:gd name="connsiteX4" fmla="*/ 0 w 14001"/>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1" h="11620">
                <a:moveTo>
                  <a:pt x="0" y="7239"/>
                </a:moveTo>
                <a:lnTo>
                  <a:pt x="12573" y="0"/>
                </a:lnTo>
                <a:cubicBezTo>
                  <a:pt x="13430" y="1238"/>
                  <a:pt x="14001" y="2667"/>
                  <a:pt x="14001" y="4286"/>
                </a:cubicBezTo>
                <a:cubicBezTo>
                  <a:pt x="14001" y="8382"/>
                  <a:pt x="10668"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2593" name="Полилиния: фигура 2592">
            <a:extLst>
              <a:ext uri="{FF2B5EF4-FFF2-40B4-BE49-F238E27FC236}">
                <a16:creationId xmlns:a16="http://schemas.microsoft.com/office/drawing/2014/main" id="{D0C8E2B0-0B21-178B-6F56-2C749AE109C1}"/>
              </a:ext>
            </a:extLst>
          </p:cNvPr>
          <p:cNvSpPr/>
          <p:nvPr/>
        </p:nvSpPr>
        <p:spPr>
          <a:xfrm>
            <a:off x="8478015" y="5137324"/>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144"/>
                  <a:pt x="0" y="9430"/>
                  <a:pt x="0" y="7429"/>
                </a:cubicBezTo>
                <a:cubicBezTo>
                  <a:pt x="0" y="3334"/>
                  <a:pt x="3239" y="0"/>
                  <a:pt x="7334" y="0"/>
                </a:cubicBezTo>
                <a:cubicBezTo>
                  <a:pt x="10668" y="0"/>
                  <a:pt x="13431" y="2191"/>
                  <a:pt x="14383" y="5144"/>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2594" name="Полилиния: фигура 2593">
            <a:extLst>
              <a:ext uri="{FF2B5EF4-FFF2-40B4-BE49-F238E27FC236}">
                <a16:creationId xmlns:a16="http://schemas.microsoft.com/office/drawing/2014/main" id="{94495E19-B8E7-63D8-BBDB-ABA00D2D7B2D}"/>
              </a:ext>
            </a:extLst>
          </p:cNvPr>
          <p:cNvSpPr/>
          <p:nvPr/>
        </p:nvSpPr>
        <p:spPr>
          <a:xfrm>
            <a:off x="8478015" y="51373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9" y="0"/>
                  <a:pt x="7334" y="0"/>
                </a:cubicBezTo>
                <a:cubicBezTo>
                  <a:pt x="10668" y="0"/>
                  <a:pt x="13431" y="2191"/>
                  <a:pt x="14383" y="5144"/>
                </a:cubicBezTo>
                <a:lnTo>
                  <a:pt x="1905" y="12478"/>
                </a:lnTo>
                <a:cubicBezTo>
                  <a:pt x="762" y="11144"/>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595" name="Полилиния: фигура 2594">
            <a:extLst>
              <a:ext uri="{FF2B5EF4-FFF2-40B4-BE49-F238E27FC236}">
                <a16:creationId xmlns:a16="http://schemas.microsoft.com/office/drawing/2014/main" id="{2E7AC895-9857-DE2A-CE54-1942FF6D908F}"/>
              </a:ext>
            </a:extLst>
          </p:cNvPr>
          <p:cNvSpPr/>
          <p:nvPr/>
        </p:nvSpPr>
        <p:spPr>
          <a:xfrm>
            <a:off x="8479920" y="5142468"/>
            <a:ext cx="12858" cy="9715"/>
          </a:xfrm>
          <a:custGeom>
            <a:avLst/>
            <a:gdLst>
              <a:gd name="connsiteX0" fmla="*/ 5429 w 12858"/>
              <a:gd name="connsiteY0" fmla="*/ 9715 h 9715"/>
              <a:gd name="connsiteX1" fmla="*/ 0 w 12858"/>
              <a:gd name="connsiteY1" fmla="*/ 7334 h 9715"/>
              <a:gd name="connsiteX2" fmla="*/ 12478 w 12858"/>
              <a:gd name="connsiteY2" fmla="*/ 0 h 9715"/>
              <a:gd name="connsiteX3" fmla="*/ 12859 w 12858"/>
              <a:gd name="connsiteY3" fmla="*/ 2286 h 9715"/>
              <a:gd name="connsiteX4" fmla="*/ 5429 w 12858"/>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5429" y="9715"/>
                </a:moveTo>
                <a:cubicBezTo>
                  <a:pt x="3334" y="9715"/>
                  <a:pt x="1429" y="8858"/>
                  <a:pt x="0" y="7334"/>
                </a:cubicBezTo>
                <a:lnTo>
                  <a:pt x="12478" y="0"/>
                </a:lnTo>
                <a:cubicBezTo>
                  <a:pt x="12668" y="762"/>
                  <a:pt x="12859" y="1524"/>
                  <a:pt x="12859" y="2286"/>
                </a:cubicBezTo>
                <a:cubicBezTo>
                  <a:pt x="12859" y="6382"/>
                  <a:pt x="9525" y="9715"/>
                  <a:pt x="5429" y="9715"/>
                </a:cubicBezTo>
                <a:close/>
              </a:path>
            </a:pathLst>
          </a:custGeom>
          <a:solidFill>
            <a:srgbClr val="F6FAFF"/>
          </a:solidFill>
          <a:ln w="9525" cap="flat">
            <a:noFill/>
            <a:prstDash val="solid"/>
            <a:miter/>
          </a:ln>
        </p:spPr>
        <p:txBody>
          <a:bodyPr rtlCol="0" anchor="ctr"/>
          <a:lstStyle/>
          <a:p>
            <a:endParaRPr lang="ru-RU"/>
          </a:p>
        </p:txBody>
      </p:sp>
      <p:sp>
        <p:nvSpPr>
          <p:cNvPr id="2596" name="Полилиния: фигура 2595">
            <a:extLst>
              <a:ext uri="{FF2B5EF4-FFF2-40B4-BE49-F238E27FC236}">
                <a16:creationId xmlns:a16="http://schemas.microsoft.com/office/drawing/2014/main" id="{74CF1A2F-1420-D918-F322-1808D5CD1916}"/>
              </a:ext>
            </a:extLst>
          </p:cNvPr>
          <p:cNvSpPr/>
          <p:nvPr/>
        </p:nvSpPr>
        <p:spPr>
          <a:xfrm>
            <a:off x="8479920" y="5142468"/>
            <a:ext cx="12858" cy="9715"/>
          </a:xfrm>
          <a:custGeom>
            <a:avLst/>
            <a:gdLst>
              <a:gd name="connsiteX0" fmla="*/ 0 w 12858"/>
              <a:gd name="connsiteY0" fmla="*/ 7334 h 9715"/>
              <a:gd name="connsiteX1" fmla="*/ 12478 w 12858"/>
              <a:gd name="connsiteY1" fmla="*/ 0 h 9715"/>
              <a:gd name="connsiteX2" fmla="*/ 12859 w 12858"/>
              <a:gd name="connsiteY2" fmla="*/ 2286 h 9715"/>
              <a:gd name="connsiteX3" fmla="*/ 5429 w 12858"/>
              <a:gd name="connsiteY3" fmla="*/ 9715 h 9715"/>
              <a:gd name="connsiteX4" fmla="*/ 0 w 12858"/>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0" y="7334"/>
                </a:moveTo>
                <a:lnTo>
                  <a:pt x="12478" y="0"/>
                </a:lnTo>
                <a:cubicBezTo>
                  <a:pt x="12668" y="762"/>
                  <a:pt x="12859" y="1524"/>
                  <a:pt x="12859" y="2286"/>
                </a:cubicBezTo>
                <a:cubicBezTo>
                  <a:pt x="12859" y="6382"/>
                  <a:pt x="9525" y="9715"/>
                  <a:pt x="5429" y="9715"/>
                </a:cubicBezTo>
                <a:cubicBezTo>
                  <a:pt x="3334" y="9715"/>
                  <a:pt x="1429" y="8858"/>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597" name="Полилиния: фигура 2596">
            <a:extLst>
              <a:ext uri="{FF2B5EF4-FFF2-40B4-BE49-F238E27FC236}">
                <a16:creationId xmlns:a16="http://schemas.microsoft.com/office/drawing/2014/main" id="{AB59D9BB-347F-562E-E683-A80D143ED10A}"/>
              </a:ext>
            </a:extLst>
          </p:cNvPr>
          <p:cNvSpPr/>
          <p:nvPr/>
        </p:nvSpPr>
        <p:spPr>
          <a:xfrm>
            <a:off x="8478872" y="5186664"/>
            <a:ext cx="14001" cy="11430"/>
          </a:xfrm>
          <a:custGeom>
            <a:avLst/>
            <a:gdLst>
              <a:gd name="connsiteX0" fmla="*/ 6477 w 14001"/>
              <a:gd name="connsiteY0" fmla="*/ 11430 h 11430"/>
              <a:gd name="connsiteX1" fmla="*/ 0 w 14001"/>
              <a:gd name="connsiteY1" fmla="*/ 7620 h 11430"/>
              <a:gd name="connsiteX2" fmla="*/ 12859 w 14001"/>
              <a:gd name="connsiteY2" fmla="*/ 0 h 11430"/>
              <a:gd name="connsiteX3" fmla="*/ 14001 w 14001"/>
              <a:gd name="connsiteY3" fmla="*/ 3905 h 11430"/>
              <a:gd name="connsiteX4" fmla="*/ 12573 w 14001"/>
              <a:gd name="connsiteY4" fmla="*/ 8192 h 11430"/>
              <a:gd name="connsiteX5" fmla="*/ 7239 w 14001"/>
              <a:gd name="connsiteY5" fmla="*/ 11430 h 11430"/>
              <a:gd name="connsiteX6" fmla="*/ 6477 w 14001"/>
              <a:gd name="connsiteY6" fmla="*/ 1143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6477" y="11430"/>
                </a:moveTo>
                <a:cubicBezTo>
                  <a:pt x="3714" y="11430"/>
                  <a:pt x="1238" y="9906"/>
                  <a:pt x="0" y="7620"/>
                </a:cubicBezTo>
                <a:lnTo>
                  <a:pt x="12859" y="0"/>
                </a:lnTo>
                <a:cubicBezTo>
                  <a:pt x="13621" y="1143"/>
                  <a:pt x="14001" y="2477"/>
                  <a:pt x="14001" y="3905"/>
                </a:cubicBezTo>
                <a:cubicBezTo>
                  <a:pt x="14001" y="5525"/>
                  <a:pt x="13430" y="6953"/>
                  <a:pt x="12573" y="8192"/>
                </a:cubicBezTo>
                <a:lnTo>
                  <a:pt x="7239" y="11430"/>
                </a:lnTo>
                <a:cubicBezTo>
                  <a:pt x="6953" y="11430"/>
                  <a:pt x="6762" y="11430"/>
                  <a:pt x="6477" y="11430"/>
                </a:cubicBezTo>
                <a:close/>
              </a:path>
            </a:pathLst>
          </a:custGeom>
          <a:solidFill>
            <a:srgbClr val="20DBFE"/>
          </a:solidFill>
          <a:ln w="9525" cap="flat">
            <a:noFill/>
            <a:prstDash val="solid"/>
            <a:miter/>
          </a:ln>
        </p:spPr>
        <p:txBody>
          <a:bodyPr rtlCol="0" anchor="ctr"/>
          <a:lstStyle/>
          <a:p>
            <a:endParaRPr lang="ru-RU"/>
          </a:p>
        </p:txBody>
      </p:sp>
      <p:sp>
        <p:nvSpPr>
          <p:cNvPr id="2598" name="Полилиния: фигура 2597">
            <a:extLst>
              <a:ext uri="{FF2B5EF4-FFF2-40B4-BE49-F238E27FC236}">
                <a16:creationId xmlns:a16="http://schemas.microsoft.com/office/drawing/2014/main" id="{438FAD8A-090B-3879-F05C-2E8444E48399}"/>
              </a:ext>
            </a:extLst>
          </p:cNvPr>
          <p:cNvSpPr/>
          <p:nvPr/>
        </p:nvSpPr>
        <p:spPr>
          <a:xfrm>
            <a:off x="8478872" y="5186664"/>
            <a:ext cx="14001" cy="11430"/>
          </a:xfrm>
          <a:custGeom>
            <a:avLst/>
            <a:gdLst>
              <a:gd name="connsiteX0" fmla="*/ 0 w 14001"/>
              <a:gd name="connsiteY0" fmla="*/ 7620 h 11430"/>
              <a:gd name="connsiteX1" fmla="*/ 12859 w 14001"/>
              <a:gd name="connsiteY1" fmla="*/ 0 h 11430"/>
              <a:gd name="connsiteX2" fmla="*/ 14001 w 14001"/>
              <a:gd name="connsiteY2" fmla="*/ 3905 h 11430"/>
              <a:gd name="connsiteX3" fmla="*/ 12573 w 14001"/>
              <a:gd name="connsiteY3" fmla="*/ 8192 h 11430"/>
              <a:gd name="connsiteX4" fmla="*/ 7239 w 14001"/>
              <a:gd name="connsiteY4" fmla="*/ 11430 h 11430"/>
              <a:gd name="connsiteX5" fmla="*/ 6477 w 14001"/>
              <a:gd name="connsiteY5" fmla="*/ 11430 h 11430"/>
              <a:gd name="connsiteX6" fmla="*/ 0 w 14001"/>
              <a:gd name="connsiteY6" fmla="*/ 762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0" y="7620"/>
                </a:moveTo>
                <a:lnTo>
                  <a:pt x="12859" y="0"/>
                </a:lnTo>
                <a:cubicBezTo>
                  <a:pt x="13621" y="1143"/>
                  <a:pt x="14001" y="2477"/>
                  <a:pt x="14001" y="3905"/>
                </a:cubicBezTo>
                <a:cubicBezTo>
                  <a:pt x="14001" y="5525"/>
                  <a:pt x="13430" y="6953"/>
                  <a:pt x="12573" y="8192"/>
                </a:cubicBezTo>
                <a:lnTo>
                  <a:pt x="7239" y="11430"/>
                </a:lnTo>
                <a:cubicBezTo>
                  <a:pt x="6953" y="11430"/>
                  <a:pt x="6762" y="11430"/>
                  <a:pt x="6477" y="11430"/>
                </a:cubicBezTo>
                <a:cubicBezTo>
                  <a:pt x="3714"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599" name="Полилиния: фигура 2598">
            <a:extLst>
              <a:ext uri="{FF2B5EF4-FFF2-40B4-BE49-F238E27FC236}">
                <a16:creationId xmlns:a16="http://schemas.microsoft.com/office/drawing/2014/main" id="{8EA11A9B-4E2D-68B5-097C-247A63C5D01C}"/>
              </a:ext>
            </a:extLst>
          </p:cNvPr>
          <p:cNvSpPr/>
          <p:nvPr/>
        </p:nvSpPr>
        <p:spPr>
          <a:xfrm>
            <a:off x="8477824" y="5183044"/>
            <a:ext cx="13906" cy="11239"/>
          </a:xfrm>
          <a:custGeom>
            <a:avLst/>
            <a:gdLst>
              <a:gd name="connsiteX0" fmla="*/ 1048 w 13906"/>
              <a:gd name="connsiteY0" fmla="*/ 11240 h 11239"/>
              <a:gd name="connsiteX1" fmla="*/ 0 w 13906"/>
              <a:gd name="connsiteY1" fmla="*/ 7525 h 11239"/>
              <a:gd name="connsiteX2" fmla="*/ 7525 w 13906"/>
              <a:gd name="connsiteY2" fmla="*/ 0 h 11239"/>
              <a:gd name="connsiteX3" fmla="*/ 13907 w 13906"/>
              <a:gd name="connsiteY3" fmla="*/ 3620 h 11239"/>
              <a:gd name="connsiteX4" fmla="*/ 1048 w 13906"/>
              <a:gd name="connsiteY4" fmla="*/ 1124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1048" y="11240"/>
                </a:moveTo>
                <a:cubicBezTo>
                  <a:pt x="381" y="10097"/>
                  <a:pt x="0" y="8858"/>
                  <a:pt x="0" y="7525"/>
                </a:cubicBezTo>
                <a:cubicBezTo>
                  <a:pt x="0" y="3334"/>
                  <a:pt x="3429" y="0"/>
                  <a:pt x="7525" y="0"/>
                </a:cubicBezTo>
                <a:cubicBezTo>
                  <a:pt x="10287" y="0"/>
                  <a:pt x="12573" y="1429"/>
                  <a:pt x="13907" y="3620"/>
                </a:cubicBezTo>
                <a:lnTo>
                  <a:pt x="1048" y="11240"/>
                </a:lnTo>
                <a:close/>
              </a:path>
            </a:pathLst>
          </a:custGeom>
          <a:solidFill>
            <a:srgbClr val="F9FCFF"/>
          </a:solidFill>
          <a:ln w="9525" cap="flat">
            <a:noFill/>
            <a:prstDash val="solid"/>
            <a:miter/>
          </a:ln>
        </p:spPr>
        <p:txBody>
          <a:bodyPr rtlCol="0" anchor="ctr"/>
          <a:lstStyle/>
          <a:p>
            <a:endParaRPr lang="ru-RU"/>
          </a:p>
        </p:txBody>
      </p:sp>
      <p:sp>
        <p:nvSpPr>
          <p:cNvPr id="2600" name="Полилиния: фигура 2599">
            <a:extLst>
              <a:ext uri="{FF2B5EF4-FFF2-40B4-BE49-F238E27FC236}">
                <a16:creationId xmlns:a16="http://schemas.microsoft.com/office/drawing/2014/main" id="{93DCB02E-AA13-818F-2288-1C7BFBBD21AC}"/>
              </a:ext>
            </a:extLst>
          </p:cNvPr>
          <p:cNvSpPr/>
          <p:nvPr/>
        </p:nvSpPr>
        <p:spPr>
          <a:xfrm>
            <a:off x="8477824" y="5183044"/>
            <a:ext cx="13906" cy="11239"/>
          </a:xfrm>
          <a:custGeom>
            <a:avLst/>
            <a:gdLst>
              <a:gd name="connsiteX0" fmla="*/ 0 w 13906"/>
              <a:gd name="connsiteY0" fmla="*/ 7525 h 11239"/>
              <a:gd name="connsiteX1" fmla="*/ 7525 w 13906"/>
              <a:gd name="connsiteY1" fmla="*/ 0 h 11239"/>
              <a:gd name="connsiteX2" fmla="*/ 13907 w 13906"/>
              <a:gd name="connsiteY2" fmla="*/ 3620 h 11239"/>
              <a:gd name="connsiteX3" fmla="*/ 1048 w 13906"/>
              <a:gd name="connsiteY3" fmla="*/ 11240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334"/>
                  <a:pt x="3429" y="0"/>
                  <a:pt x="7525" y="0"/>
                </a:cubicBezTo>
                <a:cubicBezTo>
                  <a:pt x="10287" y="0"/>
                  <a:pt x="12573" y="1429"/>
                  <a:pt x="13907" y="3620"/>
                </a:cubicBezTo>
                <a:lnTo>
                  <a:pt x="1048" y="11240"/>
                </a:lnTo>
                <a:cubicBezTo>
                  <a:pt x="381" y="10097"/>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2601" name="Полилиния: фигура 2600">
            <a:extLst>
              <a:ext uri="{FF2B5EF4-FFF2-40B4-BE49-F238E27FC236}">
                <a16:creationId xmlns:a16="http://schemas.microsoft.com/office/drawing/2014/main" id="{45AB6AAA-A792-70AB-965A-A3C8E69AA64F}"/>
              </a:ext>
            </a:extLst>
          </p:cNvPr>
          <p:cNvSpPr/>
          <p:nvPr/>
        </p:nvSpPr>
        <p:spPr>
          <a:xfrm>
            <a:off x="8486111" y="5194855"/>
            <a:ext cx="5428" cy="3238"/>
          </a:xfrm>
          <a:custGeom>
            <a:avLst/>
            <a:gdLst>
              <a:gd name="connsiteX0" fmla="*/ 0 w 5428"/>
              <a:gd name="connsiteY0" fmla="*/ 3238 h 3238"/>
              <a:gd name="connsiteX1" fmla="*/ 5429 w 5428"/>
              <a:gd name="connsiteY1" fmla="*/ 0 h 3238"/>
              <a:gd name="connsiteX2" fmla="*/ 0 w 5428"/>
              <a:gd name="connsiteY2" fmla="*/ 3238 h 3238"/>
            </a:gdLst>
            <a:ahLst/>
            <a:cxnLst>
              <a:cxn ang="0">
                <a:pos x="connsiteX0" y="connsiteY0"/>
              </a:cxn>
              <a:cxn ang="0">
                <a:pos x="connsiteX1" y="connsiteY1"/>
              </a:cxn>
              <a:cxn ang="0">
                <a:pos x="connsiteX2" y="connsiteY2"/>
              </a:cxn>
            </a:cxnLst>
            <a:rect l="l" t="t" r="r" b="b"/>
            <a:pathLst>
              <a:path w="5428" h="3238">
                <a:moveTo>
                  <a:pt x="0" y="3238"/>
                </a:moveTo>
                <a:lnTo>
                  <a:pt x="5429" y="0"/>
                </a:lnTo>
                <a:cubicBezTo>
                  <a:pt x="4190" y="1810"/>
                  <a:pt x="2191" y="2953"/>
                  <a:pt x="0" y="3238"/>
                </a:cubicBezTo>
                <a:close/>
              </a:path>
            </a:pathLst>
          </a:custGeom>
          <a:solidFill>
            <a:srgbClr val="F9FCFF"/>
          </a:solidFill>
          <a:ln w="9525" cap="flat">
            <a:noFill/>
            <a:prstDash val="solid"/>
            <a:miter/>
          </a:ln>
        </p:spPr>
        <p:txBody>
          <a:bodyPr rtlCol="0" anchor="ctr"/>
          <a:lstStyle/>
          <a:p>
            <a:endParaRPr lang="ru-RU"/>
          </a:p>
        </p:txBody>
      </p:sp>
      <p:sp>
        <p:nvSpPr>
          <p:cNvPr id="2602" name="Полилиния: фигура 2601">
            <a:extLst>
              <a:ext uri="{FF2B5EF4-FFF2-40B4-BE49-F238E27FC236}">
                <a16:creationId xmlns:a16="http://schemas.microsoft.com/office/drawing/2014/main" id="{1B43916C-97DF-BA24-6426-F74B4A3973FE}"/>
              </a:ext>
            </a:extLst>
          </p:cNvPr>
          <p:cNvSpPr/>
          <p:nvPr/>
        </p:nvSpPr>
        <p:spPr>
          <a:xfrm>
            <a:off x="8486111" y="5194855"/>
            <a:ext cx="5428" cy="3238"/>
          </a:xfrm>
          <a:custGeom>
            <a:avLst/>
            <a:gdLst>
              <a:gd name="connsiteX0" fmla="*/ 5429 w 5428"/>
              <a:gd name="connsiteY0" fmla="*/ 0 h 3238"/>
              <a:gd name="connsiteX1" fmla="*/ 0 w 5428"/>
              <a:gd name="connsiteY1" fmla="*/ 3238 h 3238"/>
              <a:gd name="connsiteX2" fmla="*/ 5429 w 5428"/>
              <a:gd name="connsiteY2" fmla="*/ 0 h 3238"/>
            </a:gdLst>
            <a:ahLst/>
            <a:cxnLst>
              <a:cxn ang="0">
                <a:pos x="connsiteX0" y="connsiteY0"/>
              </a:cxn>
              <a:cxn ang="0">
                <a:pos x="connsiteX1" y="connsiteY1"/>
              </a:cxn>
              <a:cxn ang="0">
                <a:pos x="connsiteX2" y="connsiteY2"/>
              </a:cxn>
            </a:cxnLst>
            <a:rect l="l" t="t" r="r" b="b"/>
            <a:pathLst>
              <a:path w="5428" h="3238">
                <a:moveTo>
                  <a:pt x="5429" y="0"/>
                </a:moveTo>
                <a:cubicBezTo>
                  <a:pt x="4190" y="1810"/>
                  <a:pt x="2191" y="2953"/>
                  <a:pt x="0" y="3238"/>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2603" name="Полилиния: фигура 2602">
            <a:extLst>
              <a:ext uri="{FF2B5EF4-FFF2-40B4-BE49-F238E27FC236}">
                <a16:creationId xmlns:a16="http://schemas.microsoft.com/office/drawing/2014/main" id="{92A0FCCE-D1EB-D5E1-C1FC-379A0518DDA6}"/>
              </a:ext>
            </a:extLst>
          </p:cNvPr>
          <p:cNvSpPr/>
          <p:nvPr/>
        </p:nvSpPr>
        <p:spPr>
          <a:xfrm>
            <a:off x="8477729" y="5228669"/>
            <a:ext cx="15239" cy="15335"/>
          </a:xfrm>
          <a:custGeom>
            <a:avLst/>
            <a:gdLst>
              <a:gd name="connsiteX0" fmla="*/ 7620 w 15239"/>
              <a:gd name="connsiteY0" fmla="*/ 15335 h 15335"/>
              <a:gd name="connsiteX1" fmla="*/ 0 w 15239"/>
              <a:gd name="connsiteY1" fmla="*/ 7715 h 15335"/>
              <a:gd name="connsiteX2" fmla="*/ 7620 w 15239"/>
              <a:gd name="connsiteY2" fmla="*/ 0 h 15335"/>
              <a:gd name="connsiteX3" fmla="*/ 15240 w 15239"/>
              <a:gd name="connsiteY3" fmla="*/ 7715 h 15335"/>
              <a:gd name="connsiteX4" fmla="*/ 7620 w 15239"/>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7620" y="15335"/>
                </a:moveTo>
                <a:cubicBezTo>
                  <a:pt x="3429" y="15335"/>
                  <a:pt x="0" y="11906"/>
                  <a:pt x="0" y="7715"/>
                </a:cubicBezTo>
                <a:cubicBezTo>
                  <a:pt x="0" y="3429"/>
                  <a:pt x="3429" y="0"/>
                  <a:pt x="7620" y="0"/>
                </a:cubicBezTo>
                <a:cubicBezTo>
                  <a:pt x="11811" y="0"/>
                  <a:pt x="15240" y="3429"/>
                  <a:pt x="15240" y="7715"/>
                </a:cubicBezTo>
                <a:cubicBezTo>
                  <a:pt x="15240" y="11906"/>
                  <a:pt x="11811" y="15335"/>
                  <a:pt x="7620" y="15335"/>
                </a:cubicBezTo>
                <a:close/>
              </a:path>
            </a:pathLst>
          </a:custGeom>
          <a:solidFill>
            <a:srgbClr val="25F8FF"/>
          </a:solidFill>
          <a:ln w="9525" cap="flat">
            <a:noFill/>
            <a:prstDash val="solid"/>
            <a:miter/>
          </a:ln>
        </p:spPr>
        <p:txBody>
          <a:bodyPr rtlCol="0" anchor="ctr"/>
          <a:lstStyle/>
          <a:p>
            <a:endParaRPr lang="ru-RU"/>
          </a:p>
        </p:txBody>
      </p:sp>
      <p:sp>
        <p:nvSpPr>
          <p:cNvPr id="2604" name="Полилиния: фигура 2603">
            <a:extLst>
              <a:ext uri="{FF2B5EF4-FFF2-40B4-BE49-F238E27FC236}">
                <a16:creationId xmlns:a16="http://schemas.microsoft.com/office/drawing/2014/main" id="{8F8311D1-E3FC-575E-B14C-ACA6A847D9AA}"/>
              </a:ext>
            </a:extLst>
          </p:cNvPr>
          <p:cNvSpPr/>
          <p:nvPr/>
        </p:nvSpPr>
        <p:spPr>
          <a:xfrm>
            <a:off x="8477729" y="5228669"/>
            <a:ext cx="15239" cy="15335"/>
          </a:xfrm>
          <a:custGeom>
            <a:avLst/>
            <a:gdLst>
              <a:gd name="connsiteX0" fmla="*/ 0 w 15239"/>
              <a:gd name="connsiteY0" fmla="*/ 7715 h 15335"/>
              <a:gd name="connsiteX1" fmla="*/ 7620 w 15239"/>
              <a:gd name="connsiteY1" fmla="*/ 0 h 15335"/>
              <a:gd name="connsiteX2" fmla="*/ 15240 w 15239"/>
              <a:gd name="connsiteY2" fmla="*/ 7715 h 15335"/>
              <a:gd name="connsiteX3" fmla="*/ 7620 w 15239"/>
              <a:gd name="connsiteY3" fmla="*/ 15335 h 15335"/>
              <a:gd name="connsiteX4" fmla="*/ 0 w 15239"/>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0" y="7715"/>
                </a:moveTo>
                <a:cubicBezTo>
                  <a:pt x="0" y="3429"/>
                  <a:pt x="3429" y="0"/>
                  <a:pt x="7620" y="0"/>
                </a:cubicBezTo>
                <a:cubicBezTo>
                  <a:pt x="11811" y="0"/>
                  <a:pt x="15240" y="3429"/>
                  <a:pt x="15240" y="7715"/>
                </a:cubicBezTo>
                <a:cubicBezTo>
                  <a:pt x="15240" y="11906"/>
                  <a:pt x="11811" y="15335"/>
                  <a:pt x="7620" y="15335"/>
                </a:cubicBezTo>
                <a:cubicBezTo>
                  <a:pt x="3429"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2605" name="Полилиния: фигура 2604">
            <a:extLst>
              <a:ext uri="{FF2B5EF4-FFF2-40B4-BE49-F238E27FC236}">
                <a16:creationId xmlns:a16="http://schemas.microsoft.com/office/drawing/2014/main" id="{35549ED6-482F-0B97-D50A-95A779108D4A}"/>
              </a:ext>
            </a:extLst>
          </p:cNvPr>
          <p:cNvSpPr/>
          <p:nvPr/>
        </p:nvSpPr>
        <p:spPr>
          <a:xfrm>
            <a:off x="9759794" y="5211238"/>
            <a:ext cx="7429" cy="6191"/>
          </a:xfrm>
          <a:custGeom>
            <a:avLst/>
            <a:gdLst>
              <a:gd name="connsiteX0" fmla="*/ 5715 w 7429"/>
              <a:gd name="connsiteY0" fmla="*/ 6191 h 6191"/>
              <a:gd name="connsiteX1" fmla="*/ 0 w 7429"/>
              <a:gd name="connsiteY1" fmla="*/ 2857 h 6191"/>
              <a:gd name="connsiteX2" fmla="*/ 1714 w 7429"/>
              <a:gd name="connsiteY2" fmla="*/ 0 h 6191"/>
              <a:gd name="connsiteX3" fmla="*/ 7430 w 7429"/>
              <a:gd name="connsiteY3" fmla="*/ 3334 h 6191"/>
              <a:gd name="connsiteX4" fmla="*/ 5715 w 7429"/>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6191">
                <a:moveTo>
                  <a:pt x="5715" y="6191"/>
                </a:moveTo>
                <a:lnTo>
                  <a:pt x="0" y="2857"/>
                </a:lnTo>
                <a:lnTo>
                  <a:pt x="1714" y="0"/>
                </a:lnTo>
                <a:lnTo>
                  <a:pt x="7430"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2606" name="Полилиния: фигура 2605">
            <a:extLst>
              <a:ext uri="{FF2B5EF4-FFF2-40B4-BE49-F238E27FC236}">
                <a16:creationId xmlns:a16="http://schemas.microsoft.com/office/drawing/2014/main" id="{BC436CDB-F400-932A-B38F-76F4AE58FB4F}"/>
              </a:ext>
            </a:extLst>
          </p:cNvPr>
          <p:cNvSpPr/>
          <p:nvPr/>
        </p:nvSpPr>
        <p:spPr>
          <a:xfrm>
            <a:off x="9759794" y="5211238"/>
            <a:ext cx="7429" cy="6191"/>
          </a:xfrm>
          <a:custGeom>
            <a:avLst/>
            <a:gdLst>
              <a:gd name="connsiteX0" fmla="*/ 0 w 7429"/>
              <a:gd name="connsiteY0" fmla="*/ 2857 h 6191"/>
              <a:gd name="connsiteX1" fmla="*/ 1714 w 7429"/>
              <a:gd name="connsiteY1" fmla="*/ 0 h 6191"/>
              <a:gd name="connsiteX2" fmla="*/ 7430 w 7429"/>
              <a:gd name="connsiteY2" fmla="*/ 3334 h 6191"/>
              <a:gd name="connsiteX3" fmla="*/ 5715 w 7429"/>
              <a:gd name="connsiteY3" fmla="*/ 6191 h 6191"/>
              <a:gd name="connsiteX4" fmla="*/ 0 w 7429"/>
              <a:gd name="connsiteY4" fmla="*/ 2857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 h="6191">
                <a:moveTo>
                  <a:pt x="0" y="2857"/>
                </a:moveTo>
                <a:lnTo>
                  <a:pt x="1714" y="0"/>
                </a:lnTo>
                <a:lnTo>
                  <a:pt x="7430" y="3334"/>
                </a:lnTo>
                <a:lnTo>
                  <a:pt x="5715" y="6191"/>
                </a:lnTo>
                <a:lnTo>
                  <a:pt x="0" y="2857"/>
                </a:lnTo>
                <a:close/>
              </a:path>
            </a:pathLst>
          </a:custGeom>
          <a:noFill/>
          <a:ln w="1270" cap="flat">
            <a:solidFill>
              <a:srgbClr val="000000">
                <a:alpha val="0"/>
              </a:srgbClr>
            </a:solidFill>
            <a:prstDash val="solid"/>
            <a:miter/>
          </a:ln>
        </p:spPr>
        <p:txBody>
          <a:bodyPr rtlCol="0" anchor="ctr"/>
          <a:lstStyle/>
          <a:p>
            <a:endParaRPr lang="ru-RU"/>
          </a:p>
        </p:txBody>
      </p:sp>
      <p:sp>
        <p:nvSpPr>
          <p:cNvPr id="2607" name="Полилиния: фигура 2606">
            <a:extLst>
              <a:ext uri="{FF2B5EF4-FFF2-40B4-BE49-F238E27FC236}">
                <a16:creationId xmlns:a16="http://schemas.microsoft.com/office/drawing/2014/main" id="{D477C4F4-CC3F-0402-E3E2-75C55A403D88}"/>
              </a:ext>
            </a:extLst>
          </p:cNvPr>
          <p:cNvSpPr/>
          <p:nvPr/>
        </p:nvSpPr>
        <p:spPr>
          <a:xfrm>
            <a:off x="9841519" y="4666885"/>
            <a:ext cx="2285" cy="4000"/>
          </a:xfrm>
          <a:custGeom>
            <a:avLst/>
            <a:gdLst>
              <a:gd name="connsiteX0" fmla="*/ 0 w 2285"/>
              <a:gd name="connsiteY0" fmla="*/ 4000 h 4000"/>
              <a:gd name="connsiteX1" fmla="*/ 285 w 2285"/>
              <a:gd name="connsiteY1" fmla="*/ 3715 h 4000"/>
              <a:gd name="connsiteX2" fmla="*/ 0 w 2285"/>
              <a:gd name="connsiteY2" fmla="*/ 4000 h 4000"/>
              <a:gd name="connsiteX3" fmla="*/ 2191 w 2285"/>
              <a:gd name="connsiteY3" fmla="*/ 381 h 4000"/>
              <a:gd name="connsiteX4" fmla="*/ 2286 w 2285"/>
              <a:gd name="connsiteY4" fmla="*/ 0 h 4000"/>
              <a:gd name="connsiteX5" fmla="*/ 2191 w 2285"/>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 h="4000">
                <a:moveTo>
                  <a:pt x="0" y="4000"/>
                </a:moveTo>
                <a:lnTo>
                  <a:pt x="285" y="3715"/>
                </a:lnTo>
                <a:lnTo>
                  <a:pt x="0" y="4000"/>
                </a:lnTo>
                <a:close/>
                <a:moveTo>
                  <a:pt x="2191" y="381"/>
                </a:moveTo>
                <a:lnTo>
                  <a:pt x="2286" y="0"/>
                </a:lnTo>
                <a:lnTo>
                  <a:pt x="2191" y="381"/>
                </a:lnTo>
                <a:close/>
              </a:path>
            </a:pathLst>
          </a:custGeom>
          <a:solidFill>
            <a:srgbClr val="D4D8DC"/>
          </a:solidFill>
          <a:ln w="9525" cap="flat">
            <a:noFill/>
            <a:prstDash val="solid"/>
            <a:miter/>
          </a:ln>
        </p:spPr>
        <p:txBody>
          <a:bodyPr rtlCol="0" anchor="ctr"/>
          <a:lstStyle/>
          <a:p>
            <a:endParaRPr lang="ru-RU"/>
          </a:p>
        </p:txBody>
      </p:sp>
      <p:sp>
        <p:nvSpPr>
          <p:cNvPr id="2608" name="Полилиния: фигура 2607">
            <a:extLst>
              <a:ext uri="{FF2B5EF4-FFF2-40B4-BE49-F238E27FC236}">
                <a16:creationId xmlns:a16="http://schemas.microsoft.com/office/drawing/2014/main" id="{6E6B5FA6-359E-6DD7-FC77-51DC3018DC87}"/>
              </a:ext>
            </a:extLst>
          </p:cNvPr>
          <p:cNvSpPr/>
          <p:nvPr/>
        </p:nvSpPr>
        <p:spPr>
          <a:xfrm>
            <a:off x="9841519" y="4666885"/>
            <a:ext cx="2285" cy="4000"/>
          </a:xfrm>
          <a:custGeom>
            <a:avLst/>
            <a:gdLst>
              <a:gd name="connsiteX0" fmla="*/ 0 w 2285"/>
              <a:gd name="connsiteY0" fmla="*/ 4000 h 4000"/>
              <a:gd name="connsiteX1" fmla="*/ 285 w 2285"/>
              <a:gd name="connsiteY1" fmla="*/ 3715 h 4000"/>
              <a:gd name="connsiteX2" fmla="*/ 2191 w 2285"/>
              <a:gd name="connsiteY2" fmla="*/ 381 h 4000"/>
              <a:gd name="connsiteX3" fmla="*/ 2286 w 2285"/>
              <a:gd name="connsiteY3" fmla="*/ 0 h 4000"/>
            </a:gdLst>
            <a:ahLst/>
            <a:cxnLst>
              <a:cxn ang="0">
                <a:pos x="connsiteX0" y="connsiteY0"/>
              </a:cxn>
              <a:cxn ang="0">
                <a:pos x="connsiteX1" y="connsiteY1"/>
              </a:cxn>
              <a:cxn ang="0">
                <a:pos x="connsiteX2" y="connsiteY2"/>
              </a:cxn>
              <a:cxn ang="0">
                <a:pos x="connsiteX3" y="connsiteY3"/>
              </a:cxn>
            </a:cxnLst>
            <a:rect l="l" t="t" r="r" b="b"/>
            <a:pathLst>
              <a:path w="2285" h="4000">
                <a:moveTo>
                  <a:pt x="0" y="4000"/>
                </a:moveTo>
                <a:lnTo>
                  <a:pt x="285" y="3715"/>
                </a:lnTo>
                <a:moveTo>
                  <a:pt x="2191" y="381"/>
                </a:moveTo>
                <a:lnTo>
                  <a:pt x="2286" y="0"/>
                </a:lnTo>
              </a:path>
            </a:pathLst>
          </a:custGeom>
          <a:noFill/>
          <a:ln w="1270" cap="flat">
            <a:solidFill>
              <a:srgbClr val="000000">
                <a:alpha val="0"/>
              </a:srgbClr>
            </a:solidFill>
            <a:prstDash val="solid"/>
            <a:miter/>
          </a:ln>
        </p:spPr>
        <p:txBody>
          <a:bodyPr rtlCol="0" anchor="ctr"/>
          <a:lstStyle/>
          <a:p>
            <a:endParaRPr lang="ru-RU"/>
          </a:p>
        </p:txBody>
      </p:sp>
      <p:sp>
        <p:nvSpPr>
          <p:cNvPr id="2609" name="Полилиния: фигура 2608">
            <a:extLst>
              <a:ext uri="{FF2B5EF4-FFF2-40B4-BE49-F238E27FC236}">
                <a16:creationId xmlns:a16="http://schemas.microsoft.com/office/drawing/2014/main" id="{9537DDAB-9936-B01A-1AD1-3339FCF38F12}"/>
              </a:ext>
            </a:extLst>
          </p:cNvPr>
          <p:cNvSpPr/>
          <p:nvPr/>
        </p:nvSpPr>
        <p:spPr>
          <a:xfrm>
            <a:off x="9837423" y="4665837"/>
            <a:ext cx="6476" cy="515969"/>
          </a:xfrm>
          <a:custGeom>
            <a:avLst/>
            <a:gdLst>
              <a:gd name="connsiteX0" fmla="*/ 6477 w 6476"/>
              <a:gd name="connsiteY0" fmla="*/ 0 h 515969"/>
              <a:gd name="connsiteX1" fmla="*/ 5048 w 6476"/>
              <a:gd name="connsiteY1" fmla="*/ 508826 h 515969"/>
              <a:gd name="connsiteX2" fmla="*/ 0 w 6476"/>
              <a:gd name="connsiteY2" fmla="*/ 515969 h 515969"/>
              <a:gd name="connsiteX3" fmla="*/ 1428 w 6476"/>
              <a:gd name="connsiteY3" fmla="*/ 7144 h 515969"/>
              <a:gd name="connsiteX4" fmla="*/ 6477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7" y="0"/>
                </a:moveTo>
                <a:lnTo>
                  <a:pt x="5048" y="508826"/>
                </a:lnTo>
                <a:cubicBezTo>
                  <a:pt x="5048" y="511397"/>
                  <a:pt x="3334" y="513969"/>
                  <a:pt x="0" y="515969"/>
                </a:cubicBezTo>
                <a:lnTo>
                  <a:pt x="1428" y="7144"/>
                </a:lnTo>
                <a:cubicBezTo>
                  <a:pt x="4763" y="5144"/>
                  <a:pt x="6477" y="2572"/>
                  <a:pt x="6477" y="0"/>
                </a:cubicBezTo>
                <a:close/>
              </a:path>
            </a:pathLst>
          </a:custGeom>
          <a:solidFill>
            <a:srgbClr val="C6D5FA"/>
          </a:solidFill>
          <a:ln w="9525" cap="flat">
            <a:noFill/>
            <a:prstDash val="solid"/>
            <a:miter/>
          </a:ln>
        </p:spPr>
        <p:txBody>
          <a:bodyPr rtlCol="0" anchor="ctr"/>
          <a:lstStyle/>
          <a:p>
            <a:endParaRPr lang="ru-RU"/>
          </a:p>
        </p:txBody>
      </p:sp>
      <p:sp>
        <p:nvSpPr>
          <p:cNvPr id="2610" name="Полилиния: фигура 2609">
            <a:extLst>
              <a:ext uri="{FF2B5EF4-FFF2-40B4-BE49-F238E27FC236}">
                <a16:creationId xmlns:a16="http://schemas.microsoft.com/office/drawing/2014/main" id="{A297375F-C8A9-54A7-9130-2BA785464DE5}"/>
              </a:ext>
            </a:extLst>
          </p:cNvPr>
          <p:cNvSpPr/>
          <p:nvPr/>
        </p:nvSpPr>
        <p:spPr>
          <a:xfrm>
            <a:off x="9837423" y="4665837"/>
            <a:ext cx="6476" cy="515969"/>
          </a:xfrm>
          <a:custGeom>
            <a:avLst/>
            <a:gdLst>
              <a:gd name="connsiteX0" fmla="*/ 5048 w 6476"/>
              <a:gd name="connsiteY0" fmla="*/ 508826 h 515969"/>
              <a:gd name="connsiteX1" fmla="*/ 0 w 6476"/>
              <a:gd name="connsiteY1" fmla="*/ 515969 h 515969"/>
              <a:gd name="connsiteX2" fmla="*/ 1428 w 6476"/>
              <a:gd name="connsiteY2" fmla="*/ 7144 h 515969"/>
              <a:gd name="connsiteX3" fmla="*/ 6477 w 6476"/>
              <a:gd name="connsiteY3" fmla="*/ 0 h 515969"/>
              <a:gd name="connsiteX4" fmla="*/ 5048 w 6476"/>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048" y="508826"/>
                </a:moveTo>
                <a:cubicBezTo>
                  <a:pt x="5048" y="511397"/>
                  <a:pt x="3334" y="513969"/>
                  <a:pt x="0" y="515969"/>
                </a:cubicBezTo>
                <a:lnTo>
                  <a:pt x="1428" y="7144"/>
                </a:lnTo>
                <a:cubicBezTo>
                  <a:pt x="4763" y="5144"/>
                  <a:pt x="6477" y="2572"/>
                  <a:pt x="6477" y="0"/>
                </a:cubicBezTo>
                <a:lnTo>
                  <a:pt x="5048"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2611" name="Рисунок 25">
            <a:extLst>
              <a:ext uri="{FF2B5EF4-FFF2-40B4-BE49-F238E27FC236}">
                <a16:creationId xmlns:a16="http://schemas.microsoft.com/office/drawing/2014/main" id="{435847AD-47C1-77C2-EB78-17B7522CAAF0}"/>
              </a:ext>
            </a:extLst>
          </p:cNvPr>
          <p:cNvGrpSpPr/>
          <p:nvPr/>
        </p:nvGrpSpPr>
        <p:grpSpPr>
          <a:xfrm>
            <a:off x="9837423" y="4665837"/>
            <a:ext cx="6476" cy="515969"/>
            <a:chOff x="9837423" y="4665837"/>
            <a:chExt cx="6476" cy="515969"/>
          </a:xfrm>
        </p:grpSpPr>
        <p:sp>
          <p:nvSpPr>
            <p:cNvPr id="2612" name="Полилиния: фигура 2611">
              <a:extLst>
                <a:ext uri="{FF2B5EF4-FFF2-40B4-BE49-F238E27FC236}">
                  <a16:creationId xmlns:a16="http://schemas.microsoft.com/office/drawing/2014/main" id="{5138451F-59B6-6F3E-82CF-39250ECBCC53}"/>
                </a:ext>
              </a:extLst>
            </p:cNvPr>
            <p:cNvSpPr/>
            <p:nvPr/>
          </p:nvSpPr>
          <p:spPr>
            <a:xfrm>
              <a:off x="9841995" y="4665837"/>
              <a:ext cx="1905" cy="511206"/>
            </a:xfrm>
            <a:custGeom>
              <a:avLst/>
              <a:gdLst>
                <a:gd name="connsiteX0" fmla="*/ 1905 w 1905"/>
                <a:gd name="connsiteY0" fmla="*/ 0 h 511206"/>
                <a:gd name="connsiteX1" fmla="*/ 476 w 1905"/>
                <a:gd name="connsiteY1" fmla="*/ 508826 h 511206"/>
                <a:gd name="connsiteX2" fmla="*/ 0 w 1905"/>
                <a:gd name="connsiteY2" fmla="*/ 511207 h 511206"/>
                <a:gd name="connsiteX3" fmla="*/ 1429 w 1905"/>
                <a:gd name="connsiteY3" fmla="*/ 2381 h 511206"/>
                <a:gd name="connsiteX4" fmla="*/ 1905 w 1905"/>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1905" y="0"/>
                  </a:moveTo>
                  <a:lnTo>
                    <a:pt x="476" y="508826"/>
                  </a:lnTo>
                  <a:cubicBezTo>
                    <a:pt x="476" y="509588"/>
                    <a:pt x="285" y="510445"/>
                    <a:pt x="0" y="511207"/>
                  </a:cubicBezTo>
                  <a:lnTo>
                    <a:pt x="1429" y="2381"/>
                  </a:lnTo>
                  <a:cubicBezTo>
                    <a:pt x="1714" y="1619"/>
                    <a:pt x="1905" y="762"/>
                    <a:pt x="1905" y="0"/>
                  </a:cubicBezTo>
                  <a:close/>
                </a:path>
              </a:pathLst>
            </a:custGeom>
            <a:solidFill>
              <a:srgbClr val="C6D5FA"/>
            </a:solidFill>
            <a:ln w="9525" cap="flat">
              <a:noFill/>
              <a:prstDash val="solid"/>
              <a:miter/>
            </a:ln>
          </p:spPr>
          <p:txBody>
            <a:bodyPr rtlCol="0" anchor="ctr"/>
            <a:lstStyle/>
            <a:p>
              <a:endParaRPr lang="ru-RU"/>
            </a:p>
          </p:txBody>
        </p:sp>
        <p:sp>
          <p:nvSpPr>
            <p:cNvPr id="2613" name="Полилиния: фигура 2612">
              <a:extLst>
                <a:ext uri="{FF2B5EF4-FFF2-40B4-BE49-F238E27FC236}">
                  <a16:creationId xmlns:a16="http://schemas.microsoft.com/office/drawing/2014/main" id="{45C987FB-EF28-84C1-5FE4-ED9BD90EC71A}"/>
                </a:ext>
              </a:extLst>
            </p:cNvPr>
            <p:cNvSpPr/>
            <p:nvPr/>
          </p:nvSpPr>
          <p:spPr>
            <a:xfrm>
              <a:off x="9841995" y="4665837"/>
              <a:ext cx="1905" cy="511206"/>
            </a:xfrm>
            <a:custGeom>
              <a:avLst/>
              <a:gdLst>
                <a:gd name="connsiteX0" fmla="*/ 476 w 1905"/>
                <a:gd name="connsiteY0" fmla="*/ 508826 h 511206"/>
                <a:gd name="connsiteX1" fmla="*/ 0 w 1905"/>
                <a:gd name="connsiteY1" fmla="*/ 511207 h 511206"/>
                <a:gd name="connsiteX2" fmla="*/ 1429 w 1905"/>
                <a:gd name="connsiteY2" fmla="*/ 2381 h 511206"/>
                <a:gd name="connsiteX3" fmla="*/ 1905 w 1905"/>
                <a:gd name="connsiteY3" fmla="*/ 0 h 511206"/>
                <a:gd name="connsiteX4" fmla="*/ 476 w 1905"/>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511206">
                  <a:moveTo>
                    <a:pt x="476" y="508826"/>
                  </a:moveTo>
                  <a:cubicBezTo>
                    <a:pt x="476" y="509588"/>
                    <a:pt x="285" y="510445"/>
                    <a:pt x="0" y="511207"/>
                  </a:cubicBezTo>
                  <a:lnTo>
                    <a:pt x="1429" y="2381"/>
                  </a:lnTo>
                  <a:cubicBezTo>
                    <a:pt x="1714" y="1619"/>
                    <a:pt x="1905" y="762"/>
                    <a:pt x="1905" y="0"/>
                  </a:cubicBezTo>
                  <a:lnTo>
                    <a:pt x="476" y="508826"/>
                  </a:lnTo>
                  <a:close/>
                </a:path>
              </a:pathLst>
            </a:custGeom>
            <a:noFill/>
            <a:ln w="1270" cap="flat">
              <a:solidFill>
                <a:srgbClr val="000000">
                  <a:alpha val="0"/>
                </a:srgbClr>
              </a:solidFill>
              <a:prstDash val="solid"/>
              <a:miter/>
            </a:ln>
          </p:spPr>
          <p:txBody>
            <a:bodyPr rtlCol="0" anchor="ctr"/>
            <a:lstStyle/>
            <a:p>
              <a:endParaRPr lang="ru-RU"/>
            </a:p>
          </p:txBody>
        </p:sp>
        <p:sp>
          <p:nvSpPr>
            <p:cNvPr id="2614" name="Полилиния: фигура 2613">
              <a:extLst>
                <a:ext uri="{FF2B5EF4-FFF2-40B4-BE49-F238E27FC236}">
                  <a16:creationId xmlns:a16="http://schemas.microsoft.com/office/drawing/2014/main" id="{F800ADAB-BD54-DD91-E10D-18E34BC4E6D4}"/>
                </a:ext>
              </a:extLst>
            </p:cNvPr>
            <p:cNvSpPr/>
            <p:nvPr/>
          </p:nvSpPr>
          <p:spPr>
            <a:xfrm>
              <a:off x="9837423" y="4668218"/>
              <a:ext cx="6000" cy="513588"/>
            </a:xfrm>
            <a:custGeom>
              <a:avLst/>
              <a:gdLst>
                <a:gd name="connsiteX0" fmla="*/ 6001 w 6000"/>
                <a:gd name="connsiteY0" fmla="*/ 0 h 513588"/>
                <a:gd name="connsiteX1" fmla="*/ 4572 w 6000"/>
                <a:gd name="connsiteY1" fmla="*/ 508826 h 513588"/>
                <a:gd name="connsiteX2" fmla="*/ 0 w 6000"/>
                <a:gd name="connsiteY2" fmla="*/ 513588 h 513588"/>
                <a:gd name="connsiteX3" fmla="*/ 1428 w 6000"/>
                <a:gd name="connsiteY3" fmla="*/ 4763 h 513588"/>
                <a:gd name="connsiteX4" fmla="*/ 6001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1" y="0"/>
                  </a:moveTo>
                  <a:lnTo>
                    <a:pt x="4572" y="508826"/>
                  </a:lnTo>
                  <a:cubicBezTo>
                    <a:pt x="3810" y="510540"/>
                    <a:pt x="2286" y="512159"/>
                    <a:pt x="0" y="513588"/>
                  </a:cubicBezTo>
                  <a:lnTo>
                    <a:pt x="1428" y="4763"/>
                  </a:lnTo>
                  <a:cubicBezTo>
                    <a:pt x="3714" y="3429"/>
                    <a:pt x="5239" y="1714"/>
                    <a:pt x="6001" y="0"/>
                  </a:cubicBezTo>
                  <a:close/>
                </a:path>
              </a:pathLst>
            </a:custGeom>
            <a:solidFill>
              <a:srgbClr val="C6D5FA"/>
            </a:solidFill>
            <a:ln w="9525" cap="flat">
              <a:noFill/>
              <a:prstDash val="solid"/>
              <a:miter/>
            </a:ln>
          </p:spPr>
          <p:txBody>
            <a:bodyPr rtlCol="0" anchor="ctr"/>
            <a:lstStyle/>
            <a:p>
              <a:endParaRPr lang="ru-RU"/>
            </a:p>
          </p:txBody>
        </p:sp>
        <p:sp>
          <p:nvSpPr>
            <p:cNvPr id="2615" name="Полилиния: фигура 2614">
              <a:extLst>
                <a:ext uri="{FF2B5EF4-FFF2-40B4-BE49-F238E27FC236}">
                  <a16:creationId xmlns:a16="http://schemas.microsoft.com/office/drawing/2014/main" id="{47096C58-09D6-FACA-C39A-E7D3997FEF3B}"/>
                </a:ext>
              </a:extLst>
            </p:cNvPr>
            <p:cNvSpPr/>
            <p:nvPr/>
          </p:nvSpPr>
          <p:spPr>
            <a:xfrm>
              <a:off x="9837423" y="4668218"/>
              <a:ext cx="6000" cy="513588"/>
            </a:xfrm>
            <a:custGeom>
              <a:avLst/>
              <a:gdLst>
                <a:gd name="connsiteX0" fmla="*/ 4572 w 6000"/>
                <a:gd name="connsiteY0" fmla="*/ 508826 h 513588"/>
                <a:gd name="connsiteX1" fmla="*/ 0 w 6000"/>
                <a:gd name="connsiteY1" fmla="*/ 513588 h 513588"/>
                <a:gd name="connsiteX2" fmla="*/ 1428 w 6000"/>
                <a:gd name="connsiteY2" fmla="*/ 4763 h 513588"/>
                <a:gd name="connsiteX3" fmla="*/ 6001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810" y="510540"/>
                    <a:pt x="2286" y="512159"/>
                    <a:pt x="0" y="513588"/>
                  </a:cubicBezTo>
                  <a:lnTo>
                    <a:pt x="1428" y="4763"/>
                  </a:lnTo>
                  <a:cubicBezTo>
                    <a:pt x="3714" y="3429"/>
                    <a:pt x="5239" y="1714"/>
                    <a:pt x="6001"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2616" name="Полилиния: фигура 2615">
            <a:extLst>
              <a:ext uri="{FF2B5EF4-FFF2-40B4-BE49-F238E27FC236}">
                <a16:creationId xmlns:a16="http://schemas.microsoft.com/office/drawing/2014/main" id="{932B1FCA-6DE8-86F1-4AFD-08AE4E31C30D}"/>
              </a:ext>
            </a:extLst>
          </p:cNvPr>
          <p:cNvSpPr/>
          <p:nvPr/>
        </p:nvSpPr>
        <p:spPr>
          <a:xfrm>
            <a:off x="9444135" y="4665741"/>
            <a:ext cx="6572" cy="516064"/>
          </a:xfrm>
          <a:custGeom>
            <a:avLst/>
            <a:gdLst>
              <a:gd name="connsiteX0" fmla="*/ 0 w 6572"/>
              <a:gd name="connsiteY0" fmla="*/ 508826 h 516064"/>
              <a:gd name="connsiteX1" fmla="*/ 1429 w 6572"/>
              <a:gd name="connsiteY1" fmla="*/ 0 h 516064"/>
              <a:gd name="connsiteX2" fmla="*/ 6572 w 6572"/>
              <a:gd name="connsiteY2" fmla="*/ 7239 h 516064"/>
              <a:gd name="connsiteX3" fmla="*/ 5144 w 6572"/>
              <a:gd name="connsiteY3" fmla="*/ 516065 h 516064"/>
              <a:gd name="connsiteX4" fmla="*/ 0 w 6572"/>
              <a:gd name="connsiteY4" fmla="*/ 508826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0" y="508826"/>
                </a:moveTo>
                <a:lnTo>
                  <a:pt x="1429" y="0"/>
                </a:lnTo>
                <a:cubicBezTo>
                  <a:pt x="1429" y="2572"/>
                  <a:pt x="3143" y="5239"/>
                  <a:pt x="6572" y="7239"/>
                </a:cubicBezTo>
                <a:lnTo>
                  <a:pt x="5144" y="516065"/>
                </a:lnTo>
                <a:cubicBezTo>
                  <a:pt x="1714" y="514064"/>
                  <a:pt x="0" y="511397"/>
                  <a:pt x="0" y="508826"/>
                </a:cubicBezTo>
                <a:close/>
              </a:path>
            </a:pathLst>
          </a:custGeom>
          <a:solidFill>
            <a:srgbClr val="DAE8FD"/>
          </a:solidFill>
          <a:ln w="9525" cap="flat">
            <a:noFill/>
            <a:prstDash val="solid"/>
            <a:miter/>
          </a:ln>
        </p:spPr>
        <p:txBody>
          <a:bodyPr rtlCol="0" anchor="ctr"/>
          <a:lstStyle/>
          <a:p>
            <a:endParaRPr lang="ru-RU"/>
          </a:p>
        </p:txBody>
      </p:sp>
      <p:sp>
        <p:nvSpPr>
          <p:cNvPr id="2617" name="Полилиния: фигура 2616">
            <a:extLst>
              <a:ext uri="{FF2B5EF4-FFF2-40B4-BE49-F238E27FC236}">
                <a16:creationId xmlns:a16="http://schemas.microsoft.com/office/drawing/2014/main" id="{EE79A97A-9072-20A1-A444-C6EDB5473E3B}"/>
              </a:ext>
            </a:extLst>
          </p:cNvPr>
          <p:cNvSpPr/>
          <p:nvPr/>
        </p:nvSpPr>
        <p:spPr>
          <a:xfrm>
            <a:off x="9444135" y="4665741"/>
            <a:ext cx="6572" cy="516064"/>
          </a:xfrm>
          <a:custGeom>
            <a:avLst/>
            <a:gdLst>
              <a:gd name="connsiteX0" fmla="*/ 1429 w 6572"/>
              <a:gd name="connsiteY0" fmla="*/ 0 h 516064"/>
              <a:gd name="connsiteX1" fmla="*/ 6572 w 6572"/>
              <a:gd name="connsiteY1" fmla="*/ 7239 h 516064"/>
              <a:gd name="connsiteX2" fmla="*/ 5144 w 6572"/>
              <a:gd name="connsiteY2" fmla="*/ 516065 h 516064"/>
              <a:gd name="connsiteX3" fmla="*/ 0 w 6572"/>
              <a:gd name="connsiteY3" fmla="*/ 508826 h 516064"/>
              <a:gd name="connsiteX4" fmla="*/ 1429 w 6572"/>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1429" y="0"/>
                </a:moveTo>
                <a:cubicBezTo>
                  <a:pt x="1429" y="2572"/>
                  <a:pt x="3143" y="5239"/>
                  <a:pt x="6572" y="7239"/>
                </a:cubicBezTo>
                <a:lnTo>
                  <a:pt x="5144" y="516065"/>
                </a:lnTo>
                <a:cubicBezTo>
                  <a:pt x="1714" y="514064"/>
                  <a:pt x="0" y="511397"/>
                  <a:pt x="0" y="508826"/>
                </a:cubicBezTo>
                <a:lnTo>
                  <a:pt x="1429" y="0"/>
                </a:lnTo>
                <a:close/>
              </a:path>
            </a:pathLst>
          </a:custGeom>
          <a:noFill/>
          <a:ln w="1270" cap="flat">
            <a:solidFill>
              <a:srgbClr val="000000">
                <a:alpha val="0"/>
              </a:srgbClr>
            </a:solidFill>
            <a:prstDash val="solid"/>
            <a:miter/>
          </a:ln>
        </p:spPr>
        <p:txBody>
          <a:bodyPr rtlCol="0" anchor="ctr"/>
          <a:lstStyle/>
          <a:p>
            <a:endParaRPr lang="ru-RU"/>
          </a:p>
        </p:txBody>
      </p:sp>
      <p:grpSp>
        <p:nvGrpSpPr>
          <p:cNvPr id="2618" name="Рисунок 25">
            <a:extLst>
              <a:ext uri="{FF2B5EF4-FFF2-40B4-BE49-F238E27FC236}">
                <a16:creationId xmlns:a16="http://schemas.microsoft.com/office/drawing/2014/main" id="{4B700E34-846E-4191-0F08-F9FEE958874E}"/>
              </a:ext>
            </a:extLst>
          </p:cNvPr>
          <p:cNvGrpSpPr/>
          <p:nvPr/>
        </p:nvGrpSpPr>
        <p:grpSpPr>
          <a:xfrm>
            <a:off x="9444135" y="4665741"/>
            <a:ext cx="6572" cy="516064"/>
            <a:chOff x="9444135" y="4665741"/>
            <a:chExt cx="6572" cy="516064"/>
          </a:xfrm>
        </p:grpSpPr>
        <p:sp>
          <p:nvSpPr>
            <p:cNvPr id="2619" name="Полилиния: фигура 2618">
              <a:extLst>
                <a:ext uri="{FF2B5EF4-FFF2-40B4-BE49-F238E27FC236}">
                  <a16:creationId xmlns:a16="http://schemas.microsoft.com/office/drawing/2014/main" id="{A5B4CF6C-D1C7-A232-9B86-B2A6B1D5C313}"/>
                </a:ext>
              </a:extLst>
            </p:cNvPr>
            <p:cNvSpPr/>
            <p:nvPr/>
          </p:nvSpPr>
          <p:spPr>
            <a:xfrm>
              <a:off x="9444135" y="4665741"/>
              <a:ext cx="6572" cy="516064"/>
            </a:xfrm>
            <a:custGeom>
              <a:avLst/>
              <a:gdLst>
                <a:gd name="connsiteX0" fmla="*/ 6572 w 6572"/>
                <a:gd name="connsiteY0" fmla="*/ 7239 h 516064"/>
                <a:gd name="connsiteX1" fmla="*/ 5144 w 6572"/>
                <a:gd name="connsiteY1" fmla="*/ 516065 h 516064"/>
                <a:gd name="connsiteX2" fmla="*/ 0 w 6572"/>
                <a:gd name="connsiteY2" fmla="*/ 508826 h 516064"/>
                <a:gd name="connsiteX3" fmla="*/ 1429 w 6572"/>
                <a:gd name="connsiteY3" fmla="*/ 0 h 516064"/>
                <a:gd name="connsiteX4" fmla="*/ 6572 w 6572"/>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6572" y="7239"/>
                  </a:moveTo>
                  <a:lnTo>
                    <a:pt x="5144" y="516065"/>
                  </a:lnTo>
                  <a:cubicBezTo>
                    <a:pt x="1714" y="514064"/>
                    <a:pt x="0" y="511397"/>
                    <a:pt x="0" y="508826"/>
                  </a:cubicBezTo>
                  <a:lnTo>
                    <a:pt x="1429" y="0"/>
                  </a:lnTo>
                  <a:cubicBezTo>
                    <a:pt x="1429" y="2572"/>
                    <a:pt x="3143" y="5239"/>
                    <a:pt x="6572" y="7239"/>
                  </a:cubicBezTo>
                  <a:close/>
                </a:path>
              </a:pathLst>
            </a:custGeom>
            <a:solidFill>
              <a:srgbClr val="DAE8FD"/>
            </a:solidFill>
            <a:ln w="9525" cap="flat">
              <a:noFill/>
              <a:prstDash val="solid"/>
              <a:miter/>
            </a:ln>
          </p:spPr>
          <p:txBody>
            <a:bodyPr rtlCol="0" anchor="ctr"/>
            <a:lstStyle/>
            <a:p>
              <a:endParaRPr lang="ru-RU"/>
            </a:p>
          </p:txBody>
        </p:sp>
        <p:sp>
          <p:nvSpPr>
            <p:cNvPr id="2620" name="Полилиния: фигура 2619">
              <a:extLst>
                <a:ext uri="{FF2B5EF4-FFF2-40B4-BE49-F238E27FC236}">
                  <a16:creationId xmlns:a16="http://schemas.microsoft.com/office/drawing/2014/main" id="{8D2FAABC-EB8E-AC77-53AD-EA95AA58EB32}"/>
                </a:ext>
              </a:extLst>
            </p:cNvPr>
            <p:cNvSpPr/>
            <p:nvPr/>
          </p:nvSpPr>
          <p:spPr>
            <a:xfrm>
              <a:off x="9444135" y="4665741"/>
              <a:ext cx="6572" cy="516064"/>
            </a:xfrm>
            <a:custGeom>
              <a:avLst/>
              <a:gdLst>
                <a:gd name="connsiteX0" fmla="*/ 5144 w 6572"/>
                <a:gd name="connsiteY0" fmla="*/ 516065 h 516064"/>
                <a:gd name="connsiteX1" fmla="*/ 0 w 6572"/>
                <a:gd name="connsiteY1" fmla="*/ 508826 h 516064"/>
                <a:gd name="connsiteX2" fmla="*/ 1429 w 6572"/>
                <a:gd name="connsiteY2" fmla="*/ 0 h 516064"/>
                <a:gd name="connsiteX3" fmla="*/ 6572 w 6572"/>
                <a:gd name="connsiteY3" fmla="*/ 7239 h 516064"/>
                <a:gd name="connsiteX4" fmla="*/ 5144 w 6572"/>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 h="516064">
                  <a:moveTo>
                    <a:pt x="5144" y="516065"/>
                  </a:moveTo>
                  <a:cubicBezTo>
                    <a:pt x="1714" y="514064"/>
                    <a:pt x="0" y="511397"/>
                    <a:pt x="0" y="508826"/>
                  </a:cubicBezTo>
                  <a:lnTo>
                    <a:pt x="1429" y="0"/>
                  </a:lnTo>
                  <a:cubicBezTo>
                    <a:pt x="1429" y="2572"/>
                    <a:pt x="3143" y="5239"/>
                    <a:pt x="6572" y="7239"/>
                  </a:cubicBezTo>
                  <a:lnTo>
                    <a:pt x="5144"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2621" name="Полилиния: фигура 2620">
            <a:extLst>
              <a:ext uri="{FF2B5EF4-FFF2-40B4-BE49-F238E27FC236}">
                <a16:creationId xmlns:a16="http://schemas.microsoft.com/office/drawing/2014/main" id="{6AF69AD4-4077-E4C0-6AC4-87830F6FAEAA}"/>
              </a:ext>
            </a:extLst>
          </p:cNvPr>
          <p:cNvSpPr/>
          <p:nvPr/>
        </p:nvSpPr>
        <p:spPr>
          <a:xfrm>
            <a:off x="9656257" y="4672980"/>
            <a:ext cx="182594" cy="614648"/>
          </a:xfrm>
          <a:custGeom>
            <a:avLst/>
            <a:gdLst>
              <a:gd name="connsiteX0" fmla="*/ 182594 w 182594"/>
              <a:gd name="connsiteY0" fmla="*/ 0 h 614648"/>
              <a:gd name="connsiteX1" fmla="*/ 181166 w 182594"/>
              <a:gd name="connsiteY1" fmla="*/ 508826 h 614648"/>
              <a:gd name="connsiteX2" fmla="*/ 0 w 182594"/>
              <a:gd name="connsiteY2" fmla="*/ 614648 h 614648"/>
              <a:gd name="connsiteX3" fmla="*/ 1429 w 182594"/>
              <a:gd name="connsiteY3" fmla="*/ 105918 h 614648"/>
              <a:gd name="connsiteX4" fmla="*/ 182594 w 182594"/>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2594" y="0"/>
                </a:moveTo>
                <a:lnTo>
                  <a:pt x="181166" y="508826"/>
                </a:lnTo>
                <a:lnTo>
                  <a:pt x="0" y="614648"/>
                </a:lnTo>
                <a:lnTo>
                  <a:pt x="1429" y="105918"/>
                </a:lnTo>
                <a:lnTo>
                  <a:pt x="182594" y="0"/>
                </a:lnTo>
                <a:close/>
              </a:path>
            </a:pathLst>
          </a:custGeom>
          <a:solidFill>
            <a:srgbClr val="C6D5FA"/>
          </a:solidFill>
          <a:ln w="9525" cap="flat">
            <a:noFill/>
            <a:prstDash val="solid"/>
            <a:miter/>
          </a:ln>
        </p:spPr>
        <p:txBody>
          <a:bodyPr rtlCol="0" anchor="ctr"/>
          <a:lstStyle/>
          <a:p>
            <a:endParaRPr lang="ru-RU"/>
          </a:p>
        </p:txBody>
      </p:sp>
      <p:sp>
        <p:nvSpPr>
          <p:cNvPr id="2622" name="Полилиния: фигура 2621">
            <a:extLst>
              <a:ext uri="{FF2B5EF4-FFF2-40B4-BE49-F238E27FC236}">
                <a16:creationId xmlns:a16="http://schemas.microsoft.com/office/drawing/2014/main" id="{85CEF64D-7E66-7D5B-6646-795A3BE3F1B5}"/>
              </a:ext>
            </a:extLst>
          </p:cNvPr>
          <p:cNvSpPr/>
          <p:nvPr/>
        </p:nvSpPr>
        <p:spPr>
          <a:xfrm>
            <a:off x="9656257" y="4672980"/>
            <a:ext cx="182594" cy="614648"/>
          </a:xfrm>
          <a:custGeom>
            <a:avLst/>
            <a:gdLst>
              <a:gd name="connsiteX0" fmla="*/ 181166 w 182594"/>
              <a:gd name="connsiteY0" fmla="*/ 508826 h 614648"/>
              <a:gd name="connsiteX1" fmla="*/ 0 w 182594"/>
              <a:gd name="connsiteY1" fmla="*/ 614648 h 614648"/>
              <a:gd name="connsiteX2" fmla="*/ 1429 w 182594"/>
              <a:gd name="connsiteY2" fmla="*/ 105918 h 614648"/>
              <a:gd name="connsiteX3" fmla="*/ 182594 w 182594"/>
              <a:gd name="connsiteY3" fmla="*/ 0 h 614648"/>
              <a:gd name="connsiteX4" fmla="*/ 181166 w 182594"/>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94" h="614648">
                <a:moveTo>
                  <a:pt x="181166" y="508826"/>
                </a:moveTo>
                <a:lnTo>
                  <a:pt x="0" y="614648"/>
                </a:lnTo>
                <a:lnTo>
                  <a:pt x="1429" y="105918"/>
                </a:lnTo>
                <a:lnTo>
                  <a:pt x="182594" y="0"/>
                </a:lnTo>
                <a:lnTo>
                  <a:pt x="181166" y="508826"/>
                </a:lnTo>
                <a:close/>
              </a:path>
            </a:pathLst>
          </a:custGeom>
          <a:noFill/>
          <a:ln w="1270" cap="flat">
            <a:solidFill>
              <a:srgbClr val="000000">
                <a:alpha val="0"/>
              </a:srgbClr>
            </a:solidFill>
            <a:prstDash val="solid"/>
            <a:miter/>
          </a:ln>
        </p:spPr>
        <p:txBody>
          <a:bodyPr rtlCol="0" anchor="ctr"/>
          <a:lstStyle/>
          <a:p>
            <a:endParaRPr lang="ru-RU"/>
          </a:p>
        </p:txBody>
      </p:sp>
      <p:sp>
        <p:nvSpPr>
          <p:cNvPr id="2623" name="Полилиния: фигура 2622">
            <a:extLst>
              <a:ext uri="{FF2B5EF4-FFF2-40B4-BE49-F238E27FC236}">
                <a16:creationId xmlns:a16="http://schemas.microsoft.com/office/drawing/2014/main" id="{3004C09F-1275-992C-52CF-6225D21D9722}"/>
              </a:ext>
            </a:extLst>
          </p:cNvPr>
          <p:cNvSpPr/>
          <p:nvPr/>
        </p:nvSpPr>
        <p:spPr>
          <a:xfrm>
            <a:off x="9663115" y="4684982"/>
            <a:ext cx="168783" cy="590645"/>
          </a:xfrm>
          <a:custGeom>
            <a:avLst/>
            <a:gdLst>
              <a:gd name="connsiteX0" fmla="*/ 1429 w 168783"/>
              <a:gd name="connsiteY0" fmla="*/ 97822 h 590645"/>
              <a:gd name="connsiteX1" fmla="*/ 168783 w 168783"/>
              <a:gd name="connsiteY1" fmla="*/ 0 h 590645"/>
              <a:gd name="connsiteX2" fmla="*/ 167450 w 168783"/>
              <a:gd name="connsiteY2" fmla="*/ 492823 h 590645"/>
              <a:gd name="connsiteX3" fmla="*/ 0 w 168783"/>
              <a:gd name="connsiteY3" fmla="*/ 590645 h 590645"/>
              <a:gd name="connsiteX4" fmla="*/ 1429 w 168783"/>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429" y="97822"/>
                </a:moveTo>
                <a:lnTo>
                  <a:pt x="168783" y="0"/>
                </a:lnTo>
                <a:lnTo>
                  <a:pt x="167450" y="492823"/>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2624" name="Полилиния: фигура 2623">
            <a:extLst>
              <a:ext uri="{FF2B5EF4-FFF2-40B4-BE49-F238E27FC236}">
                <a16:creationId xmlns:a16="http://schemas.microsoft.com/office/drawing/2014/main" id="{8C660A54-3DBF-517D-7450-4BD28E9E6C50}"/>
              </a:ext>
            </a:extLst>
          </p:cNvPr>
          <p:cNvSpPr/>
          <p:nvPr/>
        </p:nvSpPr>
        <p:spPr>
          <a:xfrm>
            <a:off x="9663115" y="4684982"/>
            <a:ext cx="168783" cy="590645"/>
          </a:xfrm>
          <a:custGeom>
            <a:avLst/>
            <a:gdLst>
              <a:gd name="connsiteX0" fmla="*/ 168783 w 168783"/>
              <a:gd name="connsiteY0" fmla="*/ 0 h 590645"/>
              <a:gd name="connsiteX1" fmla="*/ 167450 w 168783"/>
              <a:gd name="connsiteY1" fmla="*/ 492823 h 590645"/>
              <a:gd name="connsiteX2" fmla="*/ 0 w 168783"/>
              <a:gd name="connsiteY2" fmla="*/ 590645 h 590645"/>
              <a:gd name="connsiteX3" fmla="*/ 1429 w 168783"/>
              <a:gd name="connsiteY3" fmla="*/ 97822 h 590645"/>
              <a:gd name="connsiteX4" fmla="*/ 168783 w 168783"/>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3" h="590645">
                <a:moveTo>
                  <a:pt x="168783" y="0"/>
                </a:moveTo>
                <a:lnTo>
                  <a:pt x="167450" y="492823"/>
                </a:lnTo>
                <a:lnTo>
                  <a:pt x="0" y="590645"/>
                </a:lnTo>
                <a:lnTo>
                  <a:pt x="1429" y="97822"/>
                </a:lnTo>
                <a:lnTo>
                  <a:pt x="168783" y="0"/>
                </a:lnTo>
                <a:close/>
              </a:path>
            </a:pathLst>
          </a:custGeom>
          <a:noFill/>
          <a:ln w="1270" cap="flat">
            <a:solidFill>
              <a:srgbClr val="000000">
                <a:alpha val="0"/>
              </a:srgbClr>
            </a:solidFill>
            <a:prstDash val="solid"/>
            <a:miter/>
          </a:ln>
        </p:spPr>
        <p:txBody>
          <a:bodyPr rtlCol="0" anchor="ctr"/>
          <a:lstStyle/>
          <a:p>
            <a:endParaRPr lang="ru-RU"/>
          </a:p>
        </p:txBody>
      </p:sp>
      <p:sp>
        <p:nvSpPr>
          <p:cNvPr id="2625" name="Полилиния: фигура 2624">
            <a:extLst>
              <a:ext uri="{FF2B5EF4-FFF2-40B4-BE49-F238E27FC236}">
                <a16:creationId xmlns:a16="http://schemas.microsoft.com/office/drawing/2014/main" id="{60D16DAD-6B5C-13AF-6361-C997793D4ACD}"/>
              </a:ext>
            </a:extLst>
          </p:cNvPr>
          <p:cNvSpPr/>
          <p:nvPr/>
        </p:nvSpPr>
        <p:spPr>
          <a:xfrm>
            <a:off x="9449279" y="4672980"/>
            <a:ext cx="183737" cy="614648"/>
          </a:xfrm>
          <a:custGeom>
            <a:avLst/>
            <a:gdLst>
              <a:gd name="connsiteX0" fmla="*/ 183737 w 183737"/>
              <a:gd name="connsiteY0" fmla="*/ 105918 h 614648"/>
              <a:gd name="connsiteX1" fmla="*/ 182308 w 183737"/>
              <a:gd name="connsiteY1" fmla="*/ 614648 h 614648"/>
              <a:gd name="connsiteX2" fmla="*/ 0 w 183737"/>
              <a:gd name="connsiteY2" fmla="*/ 508826 h 614648"/>
              <a:gd name="connsiteX3" fmla="*/ 1428 w 183737"/>
              <a:gd name="connsiteY3" fmla="*/ 0 h 614648"/>
              <a:gd name="connsiteX4" fmla="*/ 183737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7" y="105918"/>
                </a:moveTo>
                <a:lnTo>
                  <a:pt x="182308" y="614648"/>
                </a:lnTo>
                <a:lnTo>
                  <a:pt x="0" y="508826"/>
                </a:lnTo>
                <a:lnTo>
                  <a:pt x="1428" y="0"/>
                </a:lnTo>
                <a:lnTo>
                  <a:pt x="183737" y="105918"/>
                </a:lnTo>
                <a:close/>
              </a:path>
            </a:pathLst>
          </a:custGeom>
          <a:solidFill>
            <a:srgbClr val="DAE8FD"/>
          </a:solidFill>
          <a:ln w="9525" cap="flat">
            <a:noFill/>
            <a:prstDash val="solid"/>
            <a:miter/>
          </a:ln>
        </p:spPr>
        <p:txBody>
          <a:bodyPr rtlCol="0" anchor="ctr"/>
          <a:lstStyle/>
          <a:p>
            <a:endParaRPr lang="ru-RU"/>
          </a:p>
        </p:txBody>
      </p:sp>
      <p:sp>
        <p:nvSpPr>
          <p:cNvPr id="2626" name="Полилиния: фигура 2625">
            <a:extLst>
              <a:ext uri="{FF2B5EF4-FFF2-40B4-BE49-F238E27FC236}">
                <a16:creationId xmlns:a16="http://schemas.microsoft.com/office/drawing/2014/main" id="{D962B43A-518A-FBED-4658-1620CD37604C}"/>
              </a:ext>
            </a:extLst>
          </p:cNvPr>
          <p:cNvSpPr/>
          <p:nvPr/>
        </p:nvSpPr>
        <p:spPr>
          <a:xfrm>
            <a:off x="9449279" y="4672980"/>
            <a:ext cx="183737" cy="614648"/>
          </a:xfrm>
          <a:custGeom>
            <a:avLst/>
            <a:gdLst>
              <a:gd name="connsiteX0" fmla="*/ 182308 w 183737"/>
              <a:gd name="connsiteY0" fmla="*/ 614648 h 614648"/>
              <a:gd name="connsiteX1" fmla="*/ 0 w 183737"/>
              <a:gd name="connsiteY1" fmla="*/ 508826 h 614648"/>
              <a:gd name="connsiteX2" fmla="*/ 1428 w 183737"/>
              <a:gd name="connsiteY2" fmla="*/ 0 h 614648"/>
              <a:gd name="connsiteX3" fmla="*/ 183737 w 183737"/>
              <a:gd name="connsiteY3" fmla="*/ 105918 h 614648"/>
              <a:gd name="connsiteX4" fmla="*/ 182308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8" y="614648"/>
                </a:moveTo>
                <a:lnTo>
                  <a:pt x="0" y="508826"/>
                </a:lnTo>
                <a:lnTo>
                  <a:pt x="1428" y="0"/>
                </a:lnTo>
                <a:lnTo>
                  <a:pt x="183737" y="105918"/>
                </a:lnTo>
                <a:lnTo>
                  <a:pt x="182308"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2627" name="Рисунок 25">
            <a:extLst>
              <a:ext uri="{FF2B5EF4-FFF2-40B4-BE49-F238E27FC236}">
                <a16:creationId xmlns:a16="http://schemas.microsoft.com/office/drawing/2014/main" id="{650F7175-E0D3-CE46-37D8-BFEFCE523D02}"/>
              </a:ext>
            </a:extLst>
          </p:cNvPr>
          <p:cNvGrpSpPr/>
          <p:nvPr/>
        </p:nvGrpSpPr>
        <p:grpSpPr>
          <a:xfrm>
            <a:off x="9631587" y="4778898"/>
            <a:ext cx="26098" cy="511778"/>
            <a:chOff x="9631587" y="4778898"/>
            <a:chExt cx="26098" cy="511778"/>
          </a:xfrm>
        </p:grpSpPr>
        <p:sp>
          <p:nvSpPr>
            <p:cNvPr id="2628" name="Полилиния: фигура 2627">
              <a:extLst>
                <a:ext uri="{FF2B5EF4-FFF2-40B4-BE49-F238E27FC236}">
                  <a16:creationId xmlns:a16="http://schemas.microsoft.com/office/drawing/2014/main" id="{7019536B-613C-2331-E4D1-2597F8641C47}"/>
                </a:ext>
              </a:extLst>
            </p:cNvPr>
            <p:cNvSpPr/>
            <p:nvPr/>
          </p:nvSpPr>
          <p:spPr>
            <a:xfrm>
              <a:off x="9643589" y="4778898"/>
              <a:ext cx="14097" cy="511778"/>
            </a:xfrm>
            <a:custGeom>
              <a:avLst/>
              <a:gdLst>
                <a:gd name="connsiteX0" fmla="*/ 14097 w 14097"/>
                <a:gd name="connsiteY0" fmla="*/ 0 h 511778"/>
                <a:gd name="connsiteX1" fmla="*/ 12668 w 14097"/>
                <a:gd name="connsiteY1" fmla="*/ 508730 h 511778"/>
                <a:gd name="connsiteX2" fmla="*/ 0 w 14097"/>
                <a:gd name="connsiteY2" fmla="*/ 511778 h 511778"/>
                <a:gd name="connsiteX3" fmla="*/ 1429 w 14097"/>
                <a:gd name="connsiteY3" fmla="*/ 2953 h 511778"/>
                <a:gd name="connsiteX4" fmla="*/ 14097 w 14097"/>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78">
                  <a:moveTo>
                    <a:pt x="14097" y="0"/>
                  </a:moveTo>
                  <a:lnTo>
                    <a:pt x="12668" y="508730"/>
                  </a:lnTo>
                  <a:cubicBezTo>
                    <a:pt x="9144" y="510826"/>
                    <a:pt x="4572" y="511778"/>
                    <a:pt x="0" y="511778"/>
                  </a:cubicBezTo>
                  <a:lnTo>
                    <a:pt x="1429"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2629" name="Полилиния: фигура 2628">
              <a:extLst>
                <a:ext uri="{FF2B5EF4-FFF2-40B4-BE49-F238E27FC236}">
                  <a16:creationId xmlns:a16="http://schemas.microsoft.com/office/drawing/2014/main" id="{B6170FD2-A7C3-F926-5CBA-997F4FD541B2}"/>
                </a:ext>
              </a:extLst>
            </p:cNvPr>
            <p:cNvSpPr/>
            <p:nvPr/>
          </p:nvSpPr>
          <p:spPr>
            <a:xfrm>
              <a:off x="9643589" y="4778898"/>
              <a:ext cx="14097" cy="511778"/>
            </a:xfrm>
            <a:custGeom>
              <a:avLst/>
              <a:gdLst>
                <a:gd name="connsiteX0" fmla="*/ 12668 w 14097"/>
                <a:gd name="connsiteY0" fmla="*/ 508730 h 511778"/>
                <a:gd name="connsiteX1" fmla="*/ 0 w 14097"/>
                <a:gd name="connsiteY1" fmla="*/ 511778 h 511778"/>
                <a:gd name="connsiteX2" fmla="*/ 1429 w 14097"/>
                <a:gd name="connsiteY2" fmla="*/ 2953 h 511778"/>
                <a:gd name="connsiteX3" fmla="*/ 14097 w 14097"/>
                <a:gd name="connsiteY3" fmla="*/ 0 h 511778"/>
                <a:gd name="connsiteX4" fmla="*/ 12668 w 14097"/>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511778">
                  <a:moveTo>
                    <a:pt x="12668" y="508730"/>
                  </a:moveTo>
                  <a:cubicBezTo>
                    <a:pt x="9144" y="510826"/>
                    <a:pt x="4572" y="511778"/>
                    <a:pt x="0" y="511778"/>
                  </a:cubicBezTo>
                  <a:lnTo>
                    <a:pt x="1429" y="2953"/>
                  </a:lnTo>
                  <a:cubicBezTo>
                    <a:pt x="6001" y="2953"/>
                    <a:pt x="10573" y="2000"/>
                    <a:pt x="14097" y="0"/>
                  </a:cubicBezTo>
                  <a:lnTo>
                    <a:pt x="12668" y="508730"/>
                  </a:lnTo>
                  <a:close/>
                </a:path>
              </a:pathLst>
            </a:custGeom>
            <a:noFill/>
            <a:ln w="1270" cap="flat">
              <a:solidFill>
                <a:srgbClr val="000000">
                  <a:alpha val="0"/>
                </a:srgbClr>
              </a:solidFill>
              <a:prstDash val="solid"/>
              <a:miter/>
            </a:ln>
          </p:spPr>
          <p:txBody>
            <a:bodyPr rtlCol="0" anchor="ctr"/>
            <a:lstStyle/>
            <a:p>
              <a:endParaRPr lang="ru-RU"/>
            </a:p>
          </p:txBody>
        </p:sp>
        <p:sp>
          <p:nvSpPr>
            <p:cNvPr id="2630" name="Полилиния: фигура 2629">
              <a:extLst>
                <a:ext uri="{FF2B5EF4-FFF2-40B4-BE49-F238E27FC236}">
                  <a16:creationId xmlns:a16="http://schemas.microsoft.com/office/drawing/2014/main" id="{CCE4A5E7-F068-DB5E-5B54-82FA788E3AF1}"/>
                </a:ext>
              </a:extLst>
            </p:cNvPr>
            <p:cNvSpPr/>
            <p:nvPr/>
          </p:nvSpPr>
          <p:spPr>
            <a:xfrm>
              <a:off x="9631587" y="4778898"/>
              <a:ext cx="13430" cy="511778"/>
            </a:xfrm>
            <a:custGeom>
              <a:avLst/>
              <a:gdLst>
                <a:gd name="connsiteX0" fmla="*/ 13431 w 13430"/>
                <a:gd name="connsiteY0" fmla="*/ 2953 h 511778"/>
                <a:gd name="connsiteX1" fmla="*/ 12002 w 13430"/>
                <a:gd name="connsiteY1" fmla="*/ 511778 h 511778"/>
                <a:gd name="connsiteX2" fmla="*/ 0 w 13430"/>
                <a:gd name="connsiteY2" fmla="*/ 508730 h 511778"/>
                <a:gd name="connsiteX3" fmla="*/ 1429 w 13430"/>
                <a:gd name="connsiteY3" fmla="*/ 0 h 511778"/>
                <a:gd name="connsiteX4" fmla="*/ 13431 w 13430"/>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3431" y="2953"/>
                  </a:moveTo>
                  <a:lnTo>
                    <a:pt x="12002" y="511778"/>
                  </a:lnTo>
                  <a:cubicBezTo>
                    <a:pt x="7715" y="511683"/>
                    <a:pt x="3334" y="510730"/>
                    <a:pt x="0" y="508730"/>
                  </a:cubicBezTo>
                  <a:lnTo>
                    <a:pt x="1429" y="0"/>
                  </a:lnTo>
                  <a:cubicBezTo>
                    <a:pt x="4763" y="1905"/>
                    <a:pt x="9144" y="2858"/>
                    <a:pt x="13431" y="2953"/>
                  </a:cubicBezTo>
                  <a:close/>
                </a:path>
              </a:pathLst>
            </a:custGeom>
            <a:solidFill>
              <a:srgbClr val="D4E2FC"/>
            </a:solidFill>
            <a:ln w="9525" cap="flat">
              <a:noFill/>
              <a:prstDash val="solid"/>
              <a:miter/>
            </a:ln>
          </p:spPr>
          <p:txBody>
            <a:bodyPr rtlCol="0" anchor="ctr"/>
            <a:lstStyle/>
            <a:p>
              <a:endParaRPr lang="ru-RU"/>
            </a:p>
          </p:txBody>
        </p:sp>
        <p:sp>
          <p:nvSpPr>
            <p:cNvPr id="2631" name="Полилиния: фигура 2630">
              <a:extLst>
                <a:ext uri="{FF2B5EF4-FFF2-40B4-BE49-F238E27FC236}">
                  <a16:creationId xmlns:a16="http://schemas.microsoft.com/office/drawing/2014/main" id="{E0821A52-EF2F-42F5-2D80-8B2FBC8AFC4C}"/>
                </a:ext>
              </a:extLst>
            </p:cNvPr>
            <p:cNvSpPr/>
            <p:nvPr/>
          </p:nvSpPr>
          <p:spPr>
            <a:xfrm>
              <a:off x="9631587" y="4778898"/>
              <a:ext cx="13430" cy="511778"/>
            </a:xfrm>
            <a:custGeom>
              <a:avLst/>
              <a:gdLst>
                <a:gd name="connsiteX0" fmla="*/ 12002 w 13430"/>
                <a:gd name="connsiteY0" fmla="*/ 511778 h 511778"/>
                <a:gd name="connsiteX1" fmla="*/ 0 w 13430"/>
                <a:gd name="connsiteY1" fmla="*/ 508730 h 511778"/>
                <a:gd name="connsiteX2" fmla="*/ 1429 w 13430"/>
                <a:gd name="connsiteY2" fmla="*/ 0 h 511778"/>
                <a:gd name="connsiteX3" fmla="*/ 13431 w 13430"/>
                <a:gd name="connsiteY3" fmla="*/ 2953 h 511778"/>
                <a:gd name="connsiteX4" fmla="*/ 12002 w 13430"/>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 h="511778">
                  <a:moveTo>
                    <a:pt x="12002" y="511778"/>
                  </a:moveTo>
                  <a:cubicBezTo>
                    <a:pt x="7715" y="511683"/>
                    <a:pt x="3334" y="510730"/>
                    <a:pt x="0" y="508730"/>
                  </a:cubicBezTo>
                  <a:lnTo>
                    <a:pt x="1429" y="0"/>
                  </a:lnTo>
                  <a:cubicBezTo>
                    <a:pt x="4763" y="1905"/>
                    <a:pt x="9144" y="2858"/>
                    <a:pt x="13431"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2632" name="Полилиния: фигура 2631">
            <a:extLst>
              <a:ext uri="{FF2B5EF4-FFF2-40B4-BE49-F238E27FC236}">
                <a16:creationId xmlns:a16="http://schemas.microsoft.com/office/drawing/2014/main" id="{A86605ED-7EB2-2F1A-4BD6-380BD572BEA3}"/>
              </a:ext>
            </a:extLst>
          </p:cNvPr>
          <p:cNvSpPr/>
          <p:nvPr/>
        </p:nvSpPr>
        <p:spPr>
          <a:xfrm>
            <a:off x="9675403" y="4778327"/>
            <a:ext cx="21431" cy="29527"/>
          </a:xfrm>
          <a:custGeom>
            <a:avLst/>
            <a:gdLst>
              <a:gd name="connsiteX0" fmla="*/ 21431 w 21431"/>
              <a:gd name="connsiteY0" fmla="*/ 0 h 29527"/>
              <a:gd name="connsiteX1" fmla="*/ 0 w 21431"/>
              <a:gd name="connsiteY1" fmla="*/ 12478 h 29527"/>
              <a:gd name="connsiteX2" fmla="*/ 0 w 21431"/>
              <a:gd name="connsiteY2" fmla="*/ 29528 h 29527"/>
              <a:gd name="connsiteX3" fmla="*/ 21431 w 21431"/>
              <a:gd name="connsiteY3" fmla="*/ 17050 h 29527"/>
              <a:gd name="connsiteX4" fmla="*/ 21431 w 21431"/>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21431" y="0"/>
                </a:moveTo>
                <a:lnTo>
                  <a:pt x="0" y="12478"/>
                </a:lnTo>
                <a:lnTo>
                  <a:pt x="0" y="29528"/>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633" name="Полилиния: фигура 2632">
            <a:extLst>
              <a:ext uri="{FF2B5EF4-FFF2-40B4-BE49-F238E27FC236}">
                <a16:creationId xmlns:a16="http://schemas.microsoft.com/office/drawing/2014/main" id="{CE5C1B32-DC91-07F9-C0D9-5BC0866C218A}"/>
              </a:ext>
            </a:extLst>
          </p:cNvPr>
          <p:cNvSpPr/>
          <p:nvPr/>
        </p:nvSpPr>
        <p:spPr>
          <a:xfrm>
            <a:off x="9675403" y="4778327"/>
            <a:ext cx="21431" cy="29527"/>
          </a:xfrm>
          <a:custGeom>
            <a:avLst/>
            <a:gdLst>
              <a:gd name="connsiteX0" fmla="*/ 0 w 21431"/>
              <a:gd name="connsiteY0" fmla="*/ 12478 h 29527"/>
              <a:gd name="connsiteX1" fmla="*/ 0 w 21431"/>
              <a:gd name="connsiteY1" fmla="*/ 29528 h 29527"/>
              <a:gd name="connsiteX2" fmla="*/ 21431 w 21431"/>
              <a:gd name="connsiteY2" fmla="*/ 17050 h 29527"/>
              <a:gd name="connsiteX3" fmla="*/ 21431 w 21431"/>
              <a:gd name="connsiteY3" fmla="*/ 0 h 29527"/>
              <a:gd name="connsiteX4" fmla="*/ 0 w 21431"/>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0" y="12478"/>
                </a:moveTo>
                <a:lnTo>
                  <a:pt x="0" y="29528"/>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634" name="Полилиния: фигура 2633">
            <a:extLst>
              <a:ext uri="{FF2B5EF4-FFF2-40B4-BE49-F238E27FC236}">
                <a16:creationId xmlns:a16="http://schemas.microsoft.com/office/drawing/2014/main" id="{BB9D7FFF-2D23-CF09-5B79-29E17B34A65A}"/>
              </a:ext>
            </a:extLst>
          </p:cNvPr>
          <p:cNvSpPr/>
          <p:nvPr/>
        </p:nvSpPr>
        <p:spPr>
          <a:xfrm>
            <a:off x="9773224" y="4706985"/>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635" name="Полилиния: фигура 2634">
            <a:extLst>
              <a:ext uri="{FF2B5EF4-FFF2-40B4-BE49-F238E27FC236}">
                <a16:creationId xmlns:a16="http://schemas.microsoft.com/office/drawing/2014/main" id="{D6DAFB5E-36CA-1B7A-54D1-21927D797095}"/>
              </a:ext>
            </a:extLst>
          </p:cNvPr>
          <p:cNvSpPr/>
          <p:nvPr/>
        </p:nvSpPr>
        <p:spPr>
          <a:xfrm>
            <a:off x="9773224" y="4706985"/>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636" name="Полилиния: фигура 2635">
            <a:extLst>
              <a:ext uri="{FF2B5EF4-FFF2-40B4-BE49-F238E27FC236}">
                <a16:creationId xmlns:a16="http://schemas.microsoft.com/office/drawing/2014/main" id="{AB58B9F8-4474-D0E2-5D91-CCD03F1E2D10}"/>
              </a:ext>
            </a:extLst>
          </p:cNvPr>
          <p:cNvSpPr/>
          <p:nvPr/>
        </p:nvSpPr>
        <p:spPr>
          <a:xfrm>
            <a:off x="9705597" y="4739941"/>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637" name="Полилиния: фигура 2636">
            <a:extLst>
              <a:ext uri="{FF2B5EF4-FFF2-40B4-BE49-F238E27FC236}">
                <a16:creationId xmlns:a16="http://schemas.microsoft.com/office/drawing/2014/main" id="{3EB6AF26-2F1A-EE6F-8FEB-1041AE33E035}"/>
              </a:ext>
            </a:extLst>
          </p:cNvPr>
          <p:cNvSpPr/>
          <p:nvPr/>
        </p:nvSpPr>
        <p:spPr>
          <a:xfrm>
            <a:off x="9705597" y="4739941"/>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638" name="Полилиния: фигура 2637">
            <a:extLst>
              <a:ext uri="{FF2B5EF4-FFF2-40B4-BE49-F238E27FC236}">
                <a16:creationId xmlns:a16="http://schemas.microsoft.com/office/drawing/2014/main" id="{8FF7A1E2-7D18-BF93-EDBE-DC87590AF948}"/>
              </a:ext>
            </a:extLst>
          </p:cNvPr>
          <p:cNvSpPr/>
          <p:nvPr/>
        </p:nvSpPr>
        <p:spPr>
          <a:xfrm>
            <a:off x="9737887" y="4774327"/>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639" name="Полилиния: фигура 2638">
            <a:extLst>
              <a:ext uri="{FF2B5EF4-FFF2-40B4-BE49-F238E27FC236}">
                <a16:creationId xmlns:a16="http://schemas.microsoft.com/office/drawing/2014/main" id="{69AAA1AB-08CF-5805-06E3-5F1E13211346}"/>
              </a:ext>
            </a:extLst>
          </p:cNvPr>
          <p:cNvSpPr/>
          <p:nvPr/>
        </p:nvSpPr>
        <p:spPr>
          <a:xfrm>
            <a:off x="9737887" y="4774327"/>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40" name="Полилиния: фигура 2639">
            <a:extLst>
              <a:ext uri="{FF2B5EF4-FFF2-40B4-BE49-F238E27FC236}">
                <a16:creationId xmlns:a16="http://schemas.microsoft.com/office/drawing/2014/main" id="{5201A59A-CB15-DE02-FE8D-8281F7CB7F66}"/>
              </a:ext>
            </a:extLst>
          </p:cNvPr>
          <p:cNvSpPr/>
          <p:nvPr/>
        </p:nvSpPr>
        <p:spPr>
          <a:xfrm>
            <a:off x="9807990" y="4733560"/>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641" name="Полилиния: фигура 2640">
            <a:extLst>
              <a:ext uri="{FF2B5EF4-FFF2-40B4-BE49-F238E27FC236}">
                <a16:creationId xmlns:a16="http://schemas.microsoft.com/office/drawing/2014/main" id="{11CD53C7-609F-5CBD-9D81-F3821474DB15}"/>
              </a:ext>
            </a:extLst>
          </p:cNvPr>
          <p:cNvSpPr/>
          <p:nvPr/>
        </p:nvSpPr>
        <p:spPr>
          <a:xfrm>
            <a:off x="9807990" y="4733560"/>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42" name="Полилиния: фигура 2641">
            <a:extLst>
              <a:ext uri="{FF2B5EF4-FFF2-40B4-BE49-F238E27FC236}">
                <a16:creationId xmlns:a16="http://schemas.microsoft.com/office/drawing/2014/main" id="{95F343F5-6A06-C89A-8477-01AF2C4F9DC4}"/>
              </a:ext>
            </a:extLst>
          </p:cNvPr>
          <p:cNvSpPr/>
          <p:nvPr/>
        </p:nvSpPr>
        <p:spPr>
          <a:xfrm>
            <a:off x="9756746" y="4745085"/>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43" name="Полилиния: фигура 2642">
            <a:extLst>
              <a:ext uri="{FF2B5EF4-FFF2-40B4-BE49-F238E27FC236}">
                <a16:creationId xmlns:a16="http://schemas.microsoft.com/office/drawing/2014/main" id="{E7F4390F-BE7A-1123-C043-564236E039B3}"/>
              </a:ext>
            </a:extLst>
          </p:cNvPr>
          <p:cNvSpPr/>
          <p:nvPr/>
        </p:nvSpPr>
        <p:spPr>
          <a:xfrm>
            <a:off x="9756746" y="4745085"/>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644" name="Полилиния: фигура 2643">
            <a:extLst>
              <a:ext uri="{FF2B5EF4-FFF2-40B4-BE49-F238E27FC236}">
                <a16:creationId xmlns:a16="http://schemas.microsoft.com/office/drawing/2014/main" id="{88305A0F-450B-2CBB-E777-20BABEEEB0CE}"/>
              </a:ext>
            </a:extLst>
          </p:cNvPr>
          <p:cNvSpPr/>
          <p:nvPr/>
        </p:nvSpPr>
        <p:spPr>
          <a:xfrm>
            <a:off x="9756746" y="4793567"/>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45" name="Полилиния: фигура 2644">
            <a:extLst>
              <a:ext uri="{FF2B5EF4-FFF2-40B4-BE49-F238E27FC236}">
                <a16:creationId xmlns:a16="http://schemas.microsoft.com/office/drawing/2014/main" id="{B5A42193-4494-9EC0-ED4C-BF6BC6127261}"/>
              </a:ext>
            </a:extLst>
          </p:cNvPr>
          <p:cNvSpPr/>
          <p:nvPr/>
        </p:nvSpPr>
        <p:spPr>
          <a:xfrm>
            <a:off x="9756746" y="4793567"/>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646" name="Полилиния: фигура 2645">
            <a:extLst>
              <a:ext uri="{FF2B5EF4-FFF2-40B4-BE49-F238E27FC236}">
                <a16:creationId xmlns:a16="http://schemas.microsoft.com/office/drawing/2014/main" id="{4035C949-AF65-0C70-A6E0-BEF7BCCECA02}"/>
              </a:ext>
            </a:extLst>
          </p:cNvPr>
          <p:cNvSpPr/>
          <p:nvPr/>
        </p:nvSpPr>
        <p:spPr>
          <a:xfrm>
            <a:off x="9675403" y="478575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647" name="Полилиния: фигура 2646">
            <a:extLst>
              <a:ext uri="{FF2B5EF4-FFF2-40B4-BE49-F238E27FC236}">
                <a16:creationId xmlns:a16="http://schemas.microsoft.com/office/drawing/2014/main" id="{8D60F9DA-37FA-E40F-52A5-16C825842180}"/>
              </a:ext>
            </a:extLst>
          </p:cNvPr>
          <p:cNvSpPr/>
          <p:nvPr/>
        </p:nvSpPr>
        <p:spPr>
          <a:xfrm>
            <a:off x="9675403" y="478575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648" name="Полилиния: фигура 2647">
            <a:extLst>
              <a:ext uri="{FF2B5EF4-FFF2-40B4-BE49-F238E27FC236}">
                <a16:creationId xmlns:a16="http://schemas.microsoft.com/office/drawing/2014/main" id="{57475382-545D-FBC1-8438-DDA7C72C2D84}"/>
              </a:ext>
            </a:extLst>
          </p:cNvPr>
          <p:cNvSpPr/>
          <p:nvPr/>
        </p:nvSpPr>
        <p:spPr>
          <a:xfrm>
            <a:off x="9675403" y="4814331"/>
            <a:ext cx="45529" cy="43910"/>
          </a:xfrm>
          <a:custGeom>
            <a:avLst/>
            <a:gdLst>
              <a:gd name="connsiteX0" fmla="*/ 45529 w 45529"/>
              <a:gd name="connsiteY0" fmla="*/ 0 h 43910"/>
              <a:gd name="connsiteX1" fmla="*/ 0 w 45529"/>
              <a:gd name="connsiteY1" fmla="*/ 26861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1"/>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649" name="Полилиния: фигура 2648">
            <a:extLst>
              <a:ext uri="{FF2B5EF4-FFF2-40B4-BE49-F238E27FC236}">
                <a16:creationId xmlns:a16="http://schemas.microsoft.com/office/drawing/2014/main" id="{6164957A-09EE-6BD1-221E-A14E4C581BF1}"/>
              </a:ext>
            </a:extLst>
          </p:cNvPr>
          <p:cNvSpPr/>
          <p:nvPr/>
        </p:nvSpPr>
        <p:spPr>
          <a:xfrm>
            <a:off x="9675403" y="4814331"/>
            <a:ext cx="45529" cy="43910"/>
          </a:xfrm>
          <a:custGeom>
            <a:avLst/>
            <a:gdLst>
              <a:gd name="connsiteX0" fmla="*/ 0 w 45529"/>
              <a:gd name="connsiteY0" fmla="*/ 26861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29" y="17050"/>
                </a:lnTo>
                <a:lnTo>
                  <a:pt x="45529"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650" name="Полилиния: фигура 2649">
            <a:extLst>
              <a:ext uri="{FF2B5EF4-FFF2-40B4-BE49-F238E27FC236}">
                <a16:creationId xmlns:a16="http://schemas.microsoft.com/office/drawing/2014/main" id="{682DC8A1-0EF8-4C27-FC4A-63E31D06EDF4}"/>
              </a:ext>
            </a:extLst>
          </p:cNvPr>
          <p:cNvSpPr/>
          <p:nvPr/>
        </p:nvSpPr>
        <p:spPr>
          <a:xfrm>
            <a:off x="9798656" y="4757372"/>
            <a:ext cx="21049" cy="29336"/>
          </a:xfrm>
          <a:custGeom>
            <a:avLst/>
            <a:gdLst>
              <a:gd name="connsiteX0" fmla="*/ 0 w 21049"/>
              <a:gd name="connsiteY0" fmla="*/ 12287 h 29336"/>
              <a:gd name="connsiteX1" fmla="*/ 0 w 21049"/>
              <a:gd name="connsiteY1" fmla="*/ 29337 h 29336"/>
              <a:gd name="connsiteX2" fmla="*/ 21050 w 21049"/>
              <a:gd name="connsiteY2" fmla="*/ 17050 h 29336"/>
              <a:gd name="connsiteX3" fmla="*/ 21050 w 21049"/>
              <a:gd name="connsiteY3" fmla="*/ 0 h 29336"/>
              <a:gd name="connsiteX4" fmla="*/ 0 w 21049"/>
              <a:gd name="connsiteY4" fmla="*/ 1228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6">
                <a:moveTo>
                  <a:pt x="0" y="12287"/>
                </a:moveTo>
                <a:lnTo>
                  <a:pt x="0" y="29337"/>
                </a:lnTo>
                <a:lnTo>
                  <a:pt x="21050" y="17050"/>
                </a:lnTo>
                <a:lnTo>
                  <a:pt x="21050" y="0"/>
                </a:lnTo>
                <a:lnTo>
                  <a:pt x="0" y="12287"/>
                </a:lnTo>
                <a:close/>
              </a:path>
            </a:pathLst>
          </a:custGeom>
          <a:solidFill>
            <a:srgbClr val="EFF6FE"/>
          </a:solidFill>
          <a:ln w="9525" cap="flat">
            <a:noFill/>
            <a:prstDash val="solid"/>
            <a:miter/>
          </a:ln>
        </p:spPr>
        <p:txBody>
          <a:bodyPr rtlCol="0" anchor="ctr"/>
          <a:lstStyle/>
          <a:p>
            <a:endParaRPr lang="ru-RU"/>
          </a:p>
        </p:txBody>
      </p:sp>
      <p:sp>
        <p:nvSpPr>
          <p:cNvPr id="2651" name="Полилиния: фигура 2650">
            <a:extLst>
              <a:ext uri="{FF2B5EF4-FFF2-40B4-BE49-F238E27FC236}">
                <a16:creationId xmlns:a16="http://schemas.microsoft.com/office/drawing/2014/main" id="{999B2086-496F-D341-BD8D-1AD21FBBE192}"/>
              </a:ext>
            </a:extLst>
          </p:cNvPr>
          <p:cNvSpPr/>
          <p:nvPr/>
        </p:nvSpPr>
        <p:spPr>
          <a:xfrm>
            <a:off x="9798656" y="4757372"/>
            <a:ext cx="21049" cy="29336"/>
          </a:xfrm>
          <a:custGeom>
            <a:avLst/>
            <a:gdLst>
              <a:gd name="connsiteX0" fmla="*/ 0 w 21049"/>
              <a:gd name="connsiteY0" fmla="*/ 29337 h 29336"/>
              <a:gd name="connsiteX1" fmla="*/ 21050 w 21049"/>
              <a:gd name="connsiteY1" fmla="*/ 17050 h 29336"/>
              <a:gd name="connsiteX2" fmla="*/ 21050 w 21049"/>
              <a:gd name="connsiteY2" fmla="*/ 0 h 29336"/>
              <a:gd name="connsiteX3" fmla="*/ 0 w 21049"/>
              <a:gd name="connsiteY3" fmla="*/ 12287 h 29336"/>
              <a:gd name="connsiteX4" fmla="*/ 0 w 21049"/>
              <a:gd name="connsiteY4" fmla="*/ 2933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336">
                <a:moveTo>
                  <a:pt x="0" y="29337"/>
                </a:moveTo>
                <a:lnTo>
                  <a:pt x="21050" y="17050"/>
                </a:lnTo>
                <a:lnTo>
                  <a:pt x="21050"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2652" name="Полилиния: фигура 2651">
            <a:extLst>
              <a:ext uri="{FF2B5EF4-FFF2-40B4-BE49-F238E27FC236}">
                <a16:creationId xmlns:a16="http://schemas.microsoft.com/office/drawing/2014/main" id="{F2597EB7-5553-93F0-AF92-A8437E602BC9}"/>
              </a:ext>
            </a:extLst>
          </p:cNvPr>
          <p:cNvSpPr/>
          <p:nvPr/>
        </p:nvSpPr>
        <p:spPr>
          <a:xfrm>
            <a:off x="9738267" y="4790329"/>
            <a:ext cx="24670" cy="31432"/>
          </a:xfrm>
          <a:custGeom>
            <a:avLst/>
            <a:gdLst>
              <a:gd name="connsiteX0" fmla="*/ 0 w 24670"/>
              <a:gd name="connsiteY0" fmla="*/ 14383 h 31432"/>
              <a:gd name="connsiteX1" fmla="*/ 0 w 24670"/>
              <a:gd name="connsiteY1" fmla="*/ 31432 h 31432"/>
              <a:gd name="connsiteX2" fmla="*/ 24670 w 24670"/>
              <a:gd name="connsiteY2" fmla="*/ 17050 h 31432"/>
              <a:gd name="connsiteX3" fmla="*/ 24670 w 24670"/>
              <a:gd name="connsiteY3" fmla="*/ 0 h 31432"/>
              <a:gd name="connsiteX4" fmla="*/ 0 w 24670"/>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432">
                <a:moveTo>
                  <a:pt x="0" y="14383"/>
                </a:moveTo>
                <a:lnTo>
                  <a:pt x="0" y="31432"/>
                </a:lnTo>
                <a:lnTo>
                  <a:pt x="24670" y="17050"/>
                </a:lnTo>
                <a:lnTo>
                  <a:pt x="24670" y="0"/>
                </a:lnTo>
                <a:lnTo>
                  <a:pt x="0" y="14383"/>
                </a:lnTo>
                <a:close/>
              </a:path>
            </a:pathLst>
          </a:custGeom>
          <a:solidFill>
            <a:srgbClr val="EFF6FE"/>
          </a:solidFill>
          <a:ln w="9525" cap="flat">
            <a:noFill/>
            <a:prstDash val="solid"/>
            <a:miter/>
          </a:ln>
        </p:spPr>
        <p:txBody>
          <a:bodyPr rtlCol="0" anchor="ctr"/>
          <a:lstStyle/>
          <a:p>
            <a:endParaRPr lang="ru-RU"/>
          </a:p>
        </p:txBody>
      </p:sp>
      <p:sp>
        <p:nvSpPr>
          <p:cNvPr id="2653" name="Полилиния: фигура 2652">
            <a:extLst>
              <a:ext uri="{FF2B5EF4-FFF2-40B4-BE49-F238E27FC236}">
                <a16:creationId xmlns:a16="http://schemas.microsoft.com/office/drawing/2014/main" id="{84839577-6A74-14B6-F8EB-88B9C5CD644D}"/>
              </a:ext>
            </a:extLst>
          </p:cNvPr>
          <p:cNvSpPr/>
          <p:nvPr/>
        </p:nvSpPr>
        <p:spPr>
          <a:xfrm>
            <a:off x="9738267" y="4790329"/>
            <a:ext cx="24670" cy="31432"/>
          </a:xfrm>
          <a:custGeom>
            <a:avLst/>
            <a:gdLst>
              <a:gd name="connsiteX0" fmla="*/ 0 w 24670"/>
              <a:gd name="connsiteY0" fmla="*/ 31432 h 31432"/>
              <a:gd name="connsiteX1" fmla="*/ 24670 w 24670"/>
              <a:gd name="connsiteY1" fmla="*/ 17050 h 31432"/>
              <a:gd name="connsiteX2" fmla="*/ 24670 w 24670"/>
              <a:gd name="connsiteY2" fmla="*/ 0 h 31432"/>
              <a:gd name="connsiteX3" fmla="*/ 0 w 24670"/>
              <a:gd name="connsiteY3" fmla="*/ 14383 h 31432"/>
              <a:gd name="connsiteX4" fmla="*/ 0 w 24670"/>
              <a:gd name="connsiteY4" fmla="*/ 31432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432">
                <a:moveTo>
                  <a:pt x="0" y="31432"/>
                </a:moveTo>
                <a:lnTo>
                  <a:pt x="24670" y="17050"/>
                </a:lnTo>
                <a:lnTo>
                  <a:pt x="24670" y="0"/>
                </a:lnTo>
                <a:lnTo>
                  <a:pt x="0" y="14383"/>
                </a:lnTo>
                <a:lnTo>
                  <a:pt x="0" y="31432"/>
                </a:lnTo>
                <a:close/>
              </a:path>
            </a:pathLst>
          </a:custGeom>
          <a:noFill/>
          <a:ln w="1270" cap="flat">
            <a:solidFill>
              <a:srgbClr val="000000">
                <a:alpha val="0"/>
              </a:srgbClr>
            </a:solidFill>
            <a:prstDash val="solid"/>
            <a:miter/>
          </a:ln>
        </p:spPr>
        <p:txBody>
          <a:bodyPr rtlCol="0" anchor="ctr"/>
          <a:lstStyle/>
          <a:p>
            <a:endParaRPr lang="ru-RU"/>
          </a:p>
        </p:txBody>
      </p:sp>
      <p:sp>
        <p:nvSpPr>
          <p:cNvPr id="2654" name="Полилиния: фигура 2653">
            <a:extLst>
              <a:ext uri="{FF2B5EF4-FFF2-40B4-BE49-F238E27FC236}">
                <a16:creationId xmlns:a16="http://schemas.microsoft.com/office/drawing/2014/main" id="{99E39AC0-72E3-235C-D4A6-017CAC219BAC}"/>
              </a:ext>
            </a:extLst>
          </p:cNvPr>
          <p:cNvSpPr/>
          <p:nvPr/>
        </p:nvSpPr>
        <p:spPr>
          <a:xfrm>
            <a:off x="9807990" y="4782423"/>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655" name="Полилиния: фигура 2654">
            <a:extLst>
              <a:ext uri="{FF2B5EF4-FFF2-40B4-BE49-F238E27FC236}">
                <a16:creationId xmlns:a16="http://schemas.microsoft.com/office/drawing/2014/main" id="{0EE57FCE-CE50-3D72-D015-272FF789BBF4}"/>
              </a:ext>
            </a:extLst>
          </p:cNvPr>
          <p:cNvSpPr/>
          <p:nvPr/>
        </p:nvSpPr>
        <p:spPr>
          <a:xfrm>
            <a:off x="9807990" y="4782423"/>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656" name="Полилиния: фигура 2655">
            <a:extLst>
              <a:ext uri="{FF2B5EF4-FFF2-40B4-BE49-F238E27FC236}">
                <a16:creationId xmlns:a16="http://schemas.microsoft.com/office/drawing/2014/main" id="{72470DD9-AF6B-DA5E-F8D1-2DA84882C163}"/>
              </a:ext>
            </a:extLst>
          </p:cNvPr>
          <p:cNvSpPr/>
          <p:nvPr/>
        </p:nvSpPr>
        <p:spPr>
          <a:xfrm>
            <a:off x="9675403" y="4822618"/>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657" name="Полилиния: фигура 2656">
            <a:extLst>
              <a:ext uri="{FF2B5EF4-FFF2-40B4-BE49-F238E27FC236}">
                <a16:creationId xmlns:a16="http://schemas.microsoft.com/office/drawing/2014/main" id="{E745FBD7-9632-1C97-59C3-B6527CB9E9DD}"/>
              </a:ext>
            </a:extLst>
          </p:cNvPr>
          <p:cNvSpPr/>
          <p:nvPr/>
        </p:nvSpPr>
        <p:spPr>
          <a:xfrm>
            <a:off x="9675403" y="4822618"/>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658" name="Полилиния: фигура 2657">
            <a:extLst>
              <a:ext uri="{FF2B5EF4-FFF2-40B4-BE49-F238E27FC236}">
                <a16:creationId xmlns:a16="http://schemas.microsoft.com/office/drawing/2014/main" id="{3D9DAE07-46CF-82C1-8BC4-04C017F2C7EF}"/>
              </a:ext>
            </a:extLst>
          </p:cNvPr>
          <p:cNvSpPr/>
          <p:nvPr/>
        </p:nvSpPr>
        <p:spPr>
          <a:xfrm>
            <a:off x="9675403" y="5077983"/>
            <a:ext cx="21431" cy="29432"/>
          </a:xfrm>
          <a:custGeom>
            <a:avLst/>
            <a:gdLst>
              <a:gd name="connsiteX0" fmla="*/ 21431 w 21431"/>
              <a:gd name="connsiteY0" fmla="*/ 0 h 29432"/>
              <a:gd name="connsiteX1" fmla="*/ 0 w 21431"/>
              <a:gd name="connsiteY1" fmla="*/ 12383 h 29432"/>
              <a:gd name="connsiteX2" fmla="*/ 0 w 21431"/>
              <a:gd name="connsiteY2" fmla="*/ 29433 h 29432"/>
              <a:gd name="connsiteX3" fmla="*/ 21431 w 21431"/>
              <a:gd name="connsiteY3" fmla="*/ 17050 h 29432"/>
              <a:gd name="connsiteX4" fmla="*/ 21431 w 21431"/>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21431" y="0"/>
                </a:moveTo>
                <a:lnTo>
                  <a:pt x="0" y="12383"/>
                </a:lnTo>
                <a:lnTo>
                  <a:pt x="0" y="29433"/>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659" name="Полилиния: фигура 2658">
            <a:extLst>
              <a:ext uri="{FF2B5EF4-FFF2-40B4-BE49-F238E27FC236}">
                <a16:creationId xmlns:a16="http://schemas.microsoft.com/office/drawing/2014/main" id="{DDE4E6E8-B37F-59BC-A5D2-A12B161B6667}"/>
              </a:ext>
            </a:extLst>
          </p:cNvPr>
          <p:cNvSpPr/>
          <p:nvPr/>
        </p:nvSpPr>
        <p:spPr>
          <a:xfrm>
            <a:off x="9675403" y="5077983"/>
            <a:ext cx="21431" cy="29432"/>
          </a:xfrm>
          <a:custGeom>
            <a:avLst/>
            <a:gdLst>
              <a:gd name="connsiteX0" fmla="*/ 0 w 21431"/>
              <a:gd name="connsiteY0" fmla="*/ 12383 h 29432"/>
              <a:gd name="connsiteX1" fmla="*/ 0 w 21431"/>
              <a:gd name="connsiteY1" fmla="*/ 29433 h 29432"/>
              <a:gd name="connsiteX2" fmla="*/ 21431 w 21431"/>
              <a:gd name="connsiteY2" fmla="*/ 17050 h 29432"/>
              <a:gd name="connsiteX3" fmla="*/ 21431 w 21431"/>
              <a:gd name="connsiteY3" fmla="*/ 0 h 29432"/>
              <a:gd name="connsiteX4" fmla="*/ 0 w 21431"/>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432">
                <a:moveTo>
                  <a:pt x="0" y="12383"/>
                </a:moveTo>
                <a:lnTo>
                  <a:pt x="0" y="29433"/>
                </a:lnTo>
                <a:lnTo>
                  <a:pt x="21431" y="17050"/>
                </a:lnTo>
                <a:lnTo>
                  <a:pt x="21431"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2660" name="Полилиния: фигура 2659">
            <a:extLst>
              <a:ext uri="{FF2B5EF4-FFF2-40B4-BE49-F238E27FC236}">
                <a16:creationId xmlns:a16="http://schemas.microsoft.com/office/drawing/2014/main" id="{5ED9A625-25EA-8029-5F89-E5A89A07B2B3}"/>
              </a:ext>
            </a:extLst>
          </p:cNvPr>
          <p:cNvSpPr/>
          <p:nvPr/>
        </p:nvSpPr>
        <p:spPr>
          <a:xfrm>
            <a:off x="9773224" y="5006546"/>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661" name="Полилиния: фигура 2660">
            <a:extLst>
              <a:ext uri="{FF2B5EF4-FFF2-40B4-BE49-F238E27FC236}">
                <a16:creationId xmlns:a16="http://schemas.microsoft.com/office/drawing/2014/main" id="{E3AF597C-D861-2B27-66B3-1B4A903D79AF}"/>
              </a:ext>
            </a:extLst>
          </p:cNvPr>
          <p:cNvSpPr/>
          <p:nvPr/>
        </p:nvSpPr>
        <p:spPr>
          <a:xfrm>
            <a:off x="9773224" y="5006546"/>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662" name="Полилиния: фигура 2661">
            <a:extLst>
              <a:ext uri="{FF2B5EF4-FFF2-40B4-BE49-F238E27FC236}">
                <a16:creationId xmlns:a16="http://schemas.microsoft.com/office/drawing/2014/main" id="{30C7BAA7-4F04-8ED9-B4A6-08646CA33F90}"/>
              </a:ext>
            </a:extLst>
          </p:cNvPr>
          <p:cNvSpPr/>
          <p:nvPr/>
        </p:nvSpPr>
        <p:spPr>
          <a:xfrm>
            <a:off x="9737887" y="5073888"/>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663" name="Полилиния: фигура 2662">
            <a:extLst>
              <a:ext uri="{FF2B5EF4-FFF2-40B4-BE49-F238E27FC236}">
                <a16:creationId xmlns:a16="http://schemas.microsoft.com/office/drawing/2014/main" id="{D99F889E-3D97-C11A-A9C1-3DFA362C59A6}"/>
              </a:ext>
            </a:extLst>
          </p:cNvPr>
          <p:cNvSpPr/>
          <p:nvPr/>
        </p:nvSpPr>
        <p:spPr>
          <a:xfrm>
            <a:off x="9737887" y="5073888"/>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64" name="Полилиния: фигура 2663">
            <a:extLst>
              <a:ext uri="{FF2B5EF4-FFF2-40B4-BE49-F238E27FC236}">
                <a16:creationId xmlns:a16="http://schemas.microsoft.com/office/drawing/2014/main" id="{31EFC09A-0FE8-1FF5-F3D5-96C5B37A5E3F}"/>
              </a:ext>
            </a:extLst>
          </p:cNvPr>
          <p:cNvSpPr/>
          <p:nvPr/>
        </p:nvSpPr>
        <p:spPr>
          <a:xfrm>
            <a:off x="9807990" y="5033216"/>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665" name="Полилиния: фигура 2664">
            <a:extLst>
              <a:ext uri="{FF2B5EF4-FFF2-40B4-BE49-F238E27FC236}">
                <a16:creationId xmlns:a16="http://schemas.microsoft.com/office/drawing/2014/main" id="{FE75C007-E06F-BD64-E444-DB49DD2B3723}"/>
              </a:ext>
            </a:extLst>
          </p:cNvPr>
          <p:cNvSpPr/>
          <p:nvPr/>
        </p:nvSpPr>
        <p:spPr>
          <a:xfrm>
            <a:off x="9807990" y="5033216"/>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66" name="Полилиния: фигура 2665">
            <a:extLst>
              <a:ext uri="{FF2B5EF4-FFF2-40B4-BE49-F238E27FC236}">
                <a16:creationId xmlns:a16="http://schemas.microsoft.com/office/drawing/2014/main" id="{A4AB8951-CA8E-0EF1-71E4-13D845202C71}"/>
              </a:ext>
            </a:extLst>
          </p:cNvPr>
          <p:cNvSpPr/>
          <p:nvPr/>
        </p:nvSpPr>
        <p:spPr>
          <a:xfrm>
            <a:off x="9756746" y="5044646"/>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67" name="Полилиния: фигура 2666">
            <a:extLst>
              <a:ext uri="{FF2B5EF4-FFF2-40B4-BE49-F238E27FC236}">
                <a16:creationId xmlns:a16="http://schemas.microsoft.com/office/drawing/2014/main" id="{E2282B4D-A138-C287-1ECD-5F6F28C3FC2A}"/>
              </a:ext>
            </a:extLst>
          </p:cNvPr>
          <p:cNvSpPr/>
          <p:nvPr/>
        </p:nvSpPr>
        <p:spPr>
          <a:xfrm>
            <a:off x="9756746" y="5044646"/>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668" name="Полилиния: фигура 2667">
            <a:extLst>
              <a:ext uri="{FF2B5EF4-FFF2-40B4-BE49-F238E27FC236}">
                <a16:creationId xmlns:a16="http://schemas.microsoft.com/office/drawing/2014/main" id="{D583288A-92C0-450C-F8F8-C20CD2DF46AA}"/>
              </a:ext>
            </a:extLst>
          </p:cNvPr>
          <p:cNvSpPr/>
          <p:nvPr/>
        </p:nvSpPr>
        <p:spPr>
          <a:xfrm>
            <a:off x="9756746" y="5093128"/>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69" name="Полилиния: фигура 2668">
            <a:extLst>
              <a:ext uri="{FF2B5EF4-FFF2-40B4-BE49-F238E27FC236}">
                <a16:creationId xmlns:a16="http://schemas.microsoft.com/office/drawing/2014/main" id="{1C074AEF-2AF0-EC1F-F87B-B5BEC8B25FE5}"/>
              </a:ext>
            </a:extLst>
          </p:cNvPr>
          <p:cNvSpPr/>
          <p:nvPr/>
        </p:nvSpPr>
        <p:spPr>
          <a:xfrm>
            <a:off x="9756746" y="5093128"/>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670" name="Полилиния: фигура 2669">
            <a:extLst>
              <a:ext uri="{FF2B5EF4-FFF2-40B4-BE49-F238E27FC236}">
                <a16:creationId xmlns:a16="http://schemas.microsoft.com/office/drawing/2014/main" id="{F18D5B8D-180B-82EA-96C1-33B06174469B}"/>
              </a:ext>
            </a:extLst>
          </p:cNvPr>
          <p:cNvSpPr/>
          <p:nvPr/>
        </p:nvSpPr>
        <p:spPr>
          <a:xfrm>
            <a:off x="9675403" y="5085318"/>
            <a:ext cx="54482" cy="48672"/>
          </a:xfrm>
          <a:custGeom>
            <a:avLst/>
            <a:gdLst>
              <a:gd name="connsiteX0" fmla="*/ 54483 w 54482"/>
              <a:gd name="connsiteY0" fmla="*/ 0 h 48672"/>
              <a:gd name="connsiteX1" fmla="*/ 0 w 54482"/>
              <a:gd name="connsiteY1" fmla="*/ 31718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718"/>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671" name="Полилиния: фигура 2670">
            <a:extLst>
              <a:ext uri="{FF2B5EF4-FFF2-40B4-BE49-F238E27FC236}">
                <a16:creationId xmlns:a16="http://schemas.microsoft.com/office/drawing/2014/main" id="{ED013AD9-66DF-6DFA-2FC9-CDA54EC5DA57}"/>
              </a:ext>
            </a:extLst>
          </p:cNvPr>
          <p:cNvSpPr/>
          <p:nvPr/>
        </p:nvSpPr>
        <p:spPr>
          <a:xfrm>
            <a:off x="9675403" y="5085318"/>
            <a:ext cx="54482" cy="48672"/>
          </a:xfrm>
          <a:custGeom>
            <a:avLst/>
            <a:gdLst>
              <a:gd name="connsiteX0" fmla="*/ 0 w 54482"/>
              <a:gd name="connsiteY0" fmla="*/ 31718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718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718"/>
                </a:moveTo>
                <a:lnTo>
                  <a:pt x="0" y="48673"/>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672" name="Полилиния: фигура 2671">
            <a:extLst>
              <a:ext uri="{FF2B5EF4-FFF2-40B4-BE49-F238E27FC236}">
                <a16:creationId xmlns:a16="http://schemas.microsoft.com/office/drawing/2014/main" id="{689E0D9C-0133-7CF3-9C74-D7197DA371F0}"/>
              </a:ext>
            </a:extLst>
          </p:cNvPr>
          <p:cNvSpPr/>
          <p:nvPr/>
        </p:nvSpPr>
        <p:spPr>
          <a:xfrm>
            <a:off x="9798656" y="5057029"/>
            <a:ext cx="21049" cy="29241"/>
          </a:xfrm>
          <a:custGeom>
            <a:avLst/>
            <a:gdLst>
              <a:gd name="connsiteX0" fmla="*/ 0 w 21049"/>
              <a:gd name="connsiteY0" fmla="*/ 12192 h 29241"/>
              <a:gd name="connsiteX1" fmla="*/ 0 w 21049"/>
              <a:gd name="connsiteY1" fmla="*/ 29242 h 29241"/>
              <a:gd name="connsiteX2" fmla="*/ 21050 w 21049"/>
              <a:gd name="connsiteY2" fmla="*/ 17050 h 29241"/>
              <a:gd name="connsiteX3" fmla="*/ 21050 w 21049"/>
              <a:gd name="connsiteY3" fmla="*/ 0 h 29241"/>
              <a:gd name="connsiteX4" fmla="*/ 0 w 21049"/>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12192"/>
                </a:moveTo>
                <a:lnTo>
                  <a:pt x="0" y="29242"/>
                </a:lnTo>
                <a:lnTo>
                  <a:pt x="21050" y="17050"/>
                </a:lnTo>
                <a:lnTo>
                  <a:pt x="21050" y="0"/>
                </a:lnTo>
                <a:lnTo>
                  <a:pt x="0" y="12192"/>
                </a:lnTo>
                <a:close/>
              </a:path>
            </a:pathLst>
          </a:custGeom>
          <a:solidFill>
            <a:srgbClr val="EFF6FE"/>
          </a:solidFill>
          <a:ln w="9525" cap="flat">
            <a:noFill/>
            <a:prstDash val="solid"/>
            <a:miter/>
          </a:ln>
        </p:spPr>
        <p:txBody>
          <a:bodyPr rtlCol="0" anchor="ctr"/>
          <a:lstStyle/>
          <a:p>
            <a:endParaRPr lang="ru-RU"/>
          </a:p>
        </p:txBody>
      </p:sp>
      <p:sp>
        <p:nvSpPr>
          <p:cNvPr id="2673" name="Полилиния: фигура 2672">
            <a:extLst>
              <a:ext uri="{FF2B5EF4-FFF2-40B4-BE49-F238E27FC236}">
                <a16:creationId xmlns:a16="http://schemas.microsoft.com/office/drawing/2014/main" id="{A05F1F77-F356-5D18-8135-B434E3A53B58}"/>
              </a:ext>
            </a:extLst>
          </p:cNvPr>
          <p:cNvSpPr/>
          <p:nvPr/>
        </p:nvSpPr>
        <p:spPr>
          <a:xfrm>
            <a:off x="9798656" y="5057029"/>
            <a:ext cx="21049" cy="29241"/>
          </a:xfrm>
          <a:custGeom>
            <a:avLst/>
            <a:gdLst>
              <a:gd name="connsiteX0" fmla="*/ 0 w 21049"/>
              <a:gd name="connsiteY0" fmla="*/ 29242 h 29241"/>
              <a:gd name="connsiteX1" fmla="*/ 21050 w 21049"/>
              <a:gd name="connsiteY1" fmla="*/ 17050 h 29241"/>
              <a:gd name="connsiteX2" fmla="*/ 21050 w 21049"/>
              <a:gd name="connsiteY2" fmla="*/ 0 h 29241"/>
              <a:gd name="connsiteX3" fmla="*/ 0 w 21049"/>
              <a:gd name="connsiteY3" fmla="*/ 12192 h 29241"/>
              <a:gd name="connsiteX4" fmla="*/ 0 w 21049"/>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9" h="29241">
                <a:moveTo>
                  <a:pt x="0" y="29242"/>
                </a:moveTo>
                <a:lnTo>
                  <a:pt x="21050" y="17050"/>
                </a:lnTo>
                <a:lnTo>
                  <a:pt x="21050"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2674" name="Полилиния: фигура 2673">
            <a:extLst>
              <a:ext uri="{FF2B5EF4-FFF2-40B4-BE49-F238E27FC236}">
                <a16:creationId xmlns:a16="http://schemas.microsoft.com/office/drawing/2014/main" id="{19DAB18F-3A52-E050-743A-38844DF200C0}"/>
              </a:ext>
            </a:extLst>
          </p:cNvPr>
          <p:cNvSpPr/>
          <p:nvPr/>
        </p:nvSpPr>
        <p:spPr>
          <a:xfrm>
            <a:off x="9738267" y="5089985"/>
            <a:ext cx="24670" cy="31337"/>
          </a:xfrm>
          <a:custGeom>
            <a:avLst/>
            <a:gdLst>
              <a:gd name="connsiteX0" fmla="*/ 0 w 24670"/>
              <a:gd name="connsiteY0" fmla="*/ 14288 h 31337"/>
              <a:gd name="connsiteX1" fmla="*/ 0 w 24670"/>
              <a:gd name="connsiteY1" fmla="*/ 31337 h 31337"/>
              <a:gd name="connsiteX2" fmla="*/ 24670 w 24670"/>
              <a:gd name="connsiteY2" fmla="*/ 17050 h 31337"/>
              <a:gd name="connsiteX3" fmla="*/ 24670 w 24670"/>
              <a:gd name="connsiteY3" fmla="*/ 0 h 31337"/>
              <a:gd name="connsiteX4" fmla="*/ 0 w 24670"/>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14288"/>
                </a:moveTo>
                <a:lnTo>
                  <a:pt x="0" y="31337"/>
                </a:lnTo>
                <a:lnTo>
                  <a:pt x="24670" y="17050"/>
                </a:lnTo>
                <a:lnTo>
                  <a:pt x="24670" y="0"/>
                </a:lnTo>
                <a:lnTo>
                  <a:pt x="0" y="14288"/>
                </a:lnTo>
                <a:close/>
              </a:path>
            </a:pathLst>
          </a:custGeom>
          <a:solidFill>
            <a:srgbClr val="EFF6FE"/>
          </a:solidFill>
          <a:ln w="9525" cap="flat">
            <a:noFill/>
            <a:prstDash val="solid"/>
            <a:miter/>
          </a:ln>
        </p:spPr>
        <p:txBody>
          <a:bodyPr rtlCol="0" anchor="ctr"/>
          <a:lstStyle/>
          <a:p>
            <a:endParaRPr lang="ru-RU"/>
          </a:p>
        </p:txBody>
      </p:sp>
      <p:sp>
        <p:nvSpPr>
          <p:cNvPr id="2675" name="Полилиния: фигура 2674">
            <a:extLst>
              <a:ext uri="{FF2B5EF4-FFF2-40B4-BE49-F238E27FC236}">
                <a16:creationId xmlns:a16="http://schemas.microsoft.com/office/drawing/2014/main" id="{B78FA026-9C47-8EA7-5783-6439B3154015}"/>
              </a:ext>
            </a:extLst>
          </p:cNvPr>
          <p:cNvSpPr/>
          <p:nvPr/>
        </p:nvSpPr>
        <p:spPr>
          <a:xfrm>
            <a:off x="9738267" y="5089985"/>
            <a:ext cx="24670" cy="31337"/>
          </a:xfrm>
          <a:custGeom>
            <a:avLst/>
            <a:gdLst>
              <a:gd name="connsiteX0" fmla="*/ 0 w 24670"/>
              <a:gd name="connsiteY0" fmla="*/ 31337 h 31337"/>
              <a:gd name="connsiteX1" fmla="*/ 24670 w 24670"/>
              <a:gd name="connsiteY1" fmla="*/ 17050 h 31337"/>
              <a:gd name="connsiteX2" fmla="*/ 24670 w 24670"/>
              <a:gd name="connsiteY2" fmla="*/ 0 h 31337"/>
              <a:gd name="connsiteX3" fmla="*/ 0 w 24670"/>
              <a:gd name="connsiteY3" fmla="*/ 14288 h 31337"/>
              <a:gd name="connsiteX4" fmla="*/ 0 w 24670"/>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 h="31337">
                <a:moveTo>
                  <a:pt x="0" y="31337"/>
                </a:moveTo>
                <a:lnTo>
                  <a:pt x="24670" y="17050"/>
                </a:lnTo>
                <a:lnTo>
                  <a:pt x="24670"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676" name="Полилиния: фигура 2675">
            <a:extLst>
              <a:ext uri="{FF2B5EF4-FFF2-40B4-BE49-F238E27FC236}">
                <a16:creationId xmlns:a16="http://schemas.microsoft.com/office/drawing/2014/main" id="{41680513-59CE-B8D2-2892-EC951750FE8C}"/>
              </a:ext>
            </a:extLst>
          </p:cNvPr>
          <p:cNvSpPr/>
          <p:nvPr/>
        </p:nvSpPr>
        <p:spPr>
          <a:xfrm>
            <a:off x="9807990" y="508207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677" name="Полилиния: фигура 2676">
            <a:extLst>
              <a:ext uri="{FF2B5EF4-FFF2-40B4-BE49-F238E27FC236}">
                <a16:creationId xmlns:a16="http://schemas.microsoft.com/office/drawing/2014/main" id="{84FBA7DC-2DBE-9721-9F15-DBD5AACA5546}"/>
              </a:ext>
            </a:extLst>
          </p:cNvPr>
          <p:cNvSpPr/>
          <p:nvPr/>
        </p:nvSpPr>
        <p:spPr>
          <a:xfrm>
            <a:off x="9807990" y="508207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78" name="Полилиния: фигура 2677">
            <a:extLst>
              <a:ext uri="{FF2B5EF4-FFF2-40B4-BE49-F238E27FC236}">
                <a16:creationId xmlns:a16="http://schemas.microsoft.com/office/drawing/2014/main" id="{EF0D1921-C931-0EAF-6B2A-FC668613A1E1}"/>
              </a:ext>
            </a:extLst>
          </p:cNvPr>
          <p:cNvSpPr/>
          <p:nvPr/>
        </p:nvSpPr>
        <p:spPr>
          <a:xfrm>
            <a:off x="9675403" y="5122180"/>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679" name="Полилиния: фигура 2678">
            <a:extLst>
              <a:ext uri="{FF2B5EF4-FFF2-40B4-BE49-F238E27FC236}">
                <a16:creationId xmlns:a16="http://schemas.microsoft.com/office/drawing/2014/main" id="{84933BE6-A1DB-1DC0-54A0-EFB4F306184C}"/>
              </a:ext>
            </a:extLst>
          </p:cNvPr>
          <p:cNvSpPr/>
          <p:nvPr/>
        </p:nvSpPr>
        <p:spPr>
          <a:xfrm>
            <a:off x="9675403" y="5122180"/>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680" name="Полилиния: фигура 2679">
            <a:extLst>
              <a:ext uri="{FF2B5EF4-FFF2-40B4-BE49-F238E27FC236}">
                <a16:creationId xmlns:a16="http://schemas.microsoft.com/office/drawing/2014/main" id="{106D1F51-690E-6478-F1F1-CEF8D5FE7E6A}"/>
              </a:ext>
            </a:extLst>
          </p:cNvPr>
          <p:cNvSpPr/>
          <p:nvPr/>
        </p:nvSpPr>
        <p:spPr>
          <a:xfrm>
            <a:off x="9675403" y="4978066"/>
            <a:ext cx="21431" cy="29527"/>
          </a:xfrm>
          <a:custGeom>
            <a:avLst/>
            <a:gdLst>
              <a:gd name="connsiteX0" fmla="*/ 21431 w 21431"/>
              <a:gd name="connsiteY0" fmla="*/ 0 h 29527"/>
              <a:gd name="connsiteX1" fmla="*/ 0 w 21431"/>
              <a:gd name="connsiteY1" fmla="*/ 12478 h 29527"/>
              <a:gd name="connsiteX2" fmla="*/ 0 w 21431"/>
              <a:gd name="connsiteY2" fmla="*/ 29528 h 29527"/>
              <a:gd name="connsiteX3" fmla="*/ 21431 w 21431"/>
              <a:gd name="connsiteY3" fmla="*/ 17050 h 29527"/>
              <a:gd name="connsiteX4" fmla="*/ 21431 w 21431"/>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21431" y="0"/>
                </a:moveTo>
                <a:lnTo>
                  <a:pt x="0" y="12478"/>
                </a:lnTo>
                <a:lnTo>
                  <a:pt x="0" y="29528"/>
                </a:lnTo>
                <a:lnTo>
                  <a:pt x="21431" y="17050"/>
                </a:lnTo>
                <a:lnTo>
                  <a:pt x="21431" y="0"/>
                </a:lnTo>
                <a:close/>
              </a:path>
            </a:pathLst>
          </a:custGeom>
          <a:solidFill>
            <a:srgbClr val="EFF6FE"/>
          </a:solidFill>
          <a:ln w="9525" cap="flat">
            <a:noFill/>
            <a:prstDash val="solid"/>
            <a:miter/>
          </a:ln>
        </p:spPr>
        <p:txBody>
          <a:bodyPr rtlCol="0" anchor="ctr"/>
          <a:lstStyle/>
          <a:p>
            <a:endParaRPr lang="ru-RU"/>
          </a:p>
        </p:txBody>
      </p:sp>
      <p:sp>
        <p:nvSpPr>
          <p:cNvPr id="2681" name="Полилиния: фигура 2680">
            <a:extLst>
              <a:ext uri="{FF2B5EF4-FFF2-40B4-BE49-F238E27FC236}">
                <a16:creationId xmlns:a16="http://schemas.microsoft.com/office/drawing/2014/main" id="{5A8ACE03-E36E-6CF7-FDBD-6A647A8BF405}"/>
              </a:ext>
            </a:extLst>
          </p:cNvPr>
          <p:cNvSpPr/>
          <p:nvPr/>
        </p:nvSpPr>
        <p:spPr>
          <a:xfrm>
            <a:off x="9675403" y="4978066"/>
            <a:ext cx="21431" cy="29527"/>
          </a:xfrm>
          <a:custGeom>
            <a:avLst/>
            <a:gdLst>
              <a:gd name="connsiteX0" fmla="*/ 0 w 21431"/>
              <a:gd name="connsiteY0" fmla="*/ 12478 h 29527"/>
              <a:gd name="connsiteX1" fmla="*/ 0 w 21431"/>
              <a:gd name="connsiteY1" fmla="*/ 29528 h 29527"/>
              <a:gd name="connsiteX2" fmla="*/ 21431 w 21431"/>
              <a:gd name="connsiteY2" fmla="*/ 17050 h 29527"/>
              <a:gd name="connsiteX3" fmla="*/ 21431 w 21431"/>
              <a:gd name="connsiteY3" fmla="*/ 0 h 29527"/>
              <a:gd name="connsiteX4" fmla="*/ 0 w 21431"/>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9527">
                <a:moveTo>
                  <a:pt x="0" y="12478"/>
                </a:moveTo>
                <a:lnTo>
                  <a:pt x="0" y="29528"/>
                </a:lnTo>
                <a:lnTo>
                  <a:pt x="21431" y="17050"/>
                </a:lnTo>
                <a:lnTo>
                  <a:pt x="21431"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682" name="Полилиния: фигура 2681">
            <a:extLst>
              <a:ext uri="{FF2B5EF4-FFF2-40B4-BE49-F238E27FC236}">
                <a16:creationId xmlns:a16="http://schemas.microsoft.com/office/drawing/2014/main" id="{00AEA7CF-84FF-230D-16AE-C0B831BCE2A1}"/>
              </a:ext>
            </a:extLst>
          </p:cNvPr>
          <p:cNvSpPr/>
          <p:nvPr/>
        </p:nvSpPr>
        <p:spPr>
          <a:xfrm>
            <a:off x="9773224" y="4906724"/>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683" name="Полилиния: фигура 2682">
            <a:extLst>
              <a:ext uri="{FF2B5EF4-FFF2-40B4-BE49-F238E27FC236}">
                <a16:creationId xmlns:a16="http://schemas.microsoft.com/office/drawing/2014/main" id="{D4DC27C7-82F3-F348-D663-BF048EC536F8}"/>
              </a:ext>
            </a:extLst>
          </p:cNvPr>
          <p:cNvSpPr/>
          <p:nvPr/>
        </p:nvSpPr>
        <p:spPr>
          <a:xfrm>
            <a:off x="9773224" y="4906724"/>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684" name="Полилиния: фигура 2683">
            <a:extLst>
              <a:ext uri="{FF2B5EF4-FFF2-40B4-BE49-F238E27FC236}">
                <a16:creationId xmlns:a16="http://schemas.microsoft.com/office/drawing/2014/main" id="{A62C4EA4-483F-7B98-85C2-7A2EF417AEB8}"/>
              </a:ext>
            </a:extLst>
          </p:cNvPr>
          <p:cNvSpPr/>
          <p:nvPr/>
        </p:nvSpPr>
        <p:spPr>
          <a:xfrm>
            <a:off x="9705597" y="4939680"/>
            <a:ext cx="57340" cy="50291"/>
          </a:xfrm>
          <a:custGeom>
            <a:avLst/>
            <a:gdLst>
              <a:gd name="connsiteX0" fmla="*/ 0 w 57340"/>
              <a:gd name="connsiteY0" fmla="*/ 50292 h 50291"/>
              <a:gd name="connsiteX1" fmla="*/ 57341 w 57340"/>
              <a:gd name="connsiteY1" fmla="*/ 17050 h 50291"/>
              <a:gd name="connsiteX2" fmla="*/ 57341 w 57340"/>
              <a:gd name="connsiteY2" fmla="*/ 0 h 50291"/>
              <a:gd name="connsiteX3" fmla="*/ 0 w 57340"/>
              <a:gd name="connsiteY3" fmla="*/ 33338 h 50291"/>
              <a:gd name="connsiteX4" fmla="*/ 0 w 57340"/>
              <a:gd name="connsiteY4" fmla="*/ 50292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291">
                <a:moveTo>
                  <a:pt x="0" y="50292"/>
                </a:moveTo>
                <a:lnTo>
                  <a:pt x="57341" y="17050"/>
                </a:lnTo>
                <a:lnTo>
                  <a:pt x="57341" y="0"/>
                </a:lnTo>
                <a:lnTo>
                  <a:pt x="0" y="33338"/>
                </a:lnTo>
                <a:lnTo>
                  <a:pt x="0" y="50292"/>
                </a:lnTo>
                <a:close/>
              </a:path>
            </a:pathLst>
          </a:custGeom>
          <a:solidFill>
            <a:srgbClr val="EFF6FE"/>
          </a:solidFill>
          <a:ln w="9525" cap="flat">
            <a:noFill/>
            <a:prstDash val="solid"/>
            <a:miter/>
          </a:ln>
        </p:spPr>
        <p:txBody>
          <a:bodyPr rtlCol="0" anchor="ctr"/>
          <a:lstStyle/>
          <a:p>
            <a:endParaRPr lang="ru-RU"/>
          </a:p>
        </p:txBody>
      </p:sp>
      <p:sp>
        <p:nvSpPr>
          <p:cNvPr id="2685" name="Полилиния: фигура 2684">
            <a:extLst>
              <a:ext uri="{FF2B5EF4-FFF2-40B4-BE49-F238E27FC236}">
                <a16:creationId xmlns:a16="http://schemas.microsoft.com/office/drawing/2014/main" id="{2D8F4356-FECD-5EA2-5969-078D88AE0B9D}"/>
              </a:ext>
            </a:extLst>
          </p:cNvPr>
          <p:cNvSpPr/>
          <p:nvPr/>
        </p:nvSpPr>
        <p:spPr>
          <a:xfrm>
            <a:off x="9705597" y="4939680"/>
            <a:ext cx="57340" cy="50291"/>
          </a:xfrm>
          <a:custGeom>
            <a:avLst/>
            <a:gdLst>
              <a:gd name="connsiteX0" fmla="*/ 57341 w 57340"/>
              <a:gd name="connsiteY0" fmla="*/ 17050 h 50291"/>
              <a:gd name="connsiteX1" fmla="*/ 57341 w 57340"/>
              <a:gd name="connsiteY1" fmla="*/ 0 h 50291"/>
              <a:gd name="connsiteX2" fmla="*/ 0 w 57340"/>
              <a:gd name="connsiteY2" fmla="*/ 33338 h 50291"/>
              <a:gd name="connsiteX3" fmla="*/ 0 w 57340"/>
              <a:gd name="connsiteY3" fmla="*/ 50292 h 50291"/>
              <a:gd name="connsiteX4" fmla="*/ 57341 w 57340"/>
              <a:gd name="connsiteY4" fmla="*/ 17050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291">
                <a:moveTo>
                  <a:pt x="57341" y="17050"/>
                </a:moveTo>
                <a:lnTo>
                  <a:pt x="57341" y="0"/>
                </a:lnTo>
                <a:lnTo>
                  <a:pt x="0" y="33338"/>
                </a:lnTo>
                <a:lnTo>
                  <a:pt x="0" y="50292"/>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686" name="Полилиния: фигура 2685">
            <a:extLst>
              <a:ext uri="{FF2B5EF4-FFF2-40B4-BE49-F238E27FC236}">
                <a16:creationId xmlns:a16="http://schemas.microsoft.com/office/drawing/2014/main" id="{17192858-B693-E07A-6A22-5AE00D56522B}"/>
              </a:ext>
            </a:extLst>
          </p:cNvPr>
          <p:cNvSpPr/>
          <p:nvPr/>
        </p:nvSpPr>
        <p:spPr>
          <a:xfrm>
            <a:off x="9737887" y="4974066"/>
            <a:ext cx="11620" cy="23812"/>
          </a:xfrm>
          <a:custGeom>
            <a:avLst/>
            <a:gdLst>
              <a:gd name="connsiteX0" fmla="*/ 11620 w 11620"/>
              <a:gd name="connsiteY0" fmla="*/ 17050 h 23812"/>
              <a:gd name="connsiteX1" fmla="*/ 0 w 11620"/>
              <a:gd name="connsiteY1" fmla="*/ 23813 h 23812"/>
              <a:gd name="connsiteX2" fmla="*/ 0 w 11620"/>
              <a:gd name="connsiteY2" fmla="*/ 6763 h 23812"/>
              <a:gd name="connsiteX3" fmla="*/ 11620 w 11620"/>
              <a:gd name="connsiteY3" fmla="*/ 0 h 23812"/>
              <a:gd name="connsiteX4" fmla="*/ 11620 w 11620"/>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11620" y="17050"/>
                </a:moveTo>
                <a:lnTo>
                  <a:pt x="0" y="23813"/>
                </a:lnTo>
                <a:lnTo>
                  <a:pt x="0" y="6763"/>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687" name="Полилиния: фигура 2686">
            <a:extLst>
              <a:ext uri="{FF2B5EF4-FFF2-40B4-BE49-F238E27FC236}">
                <a16:creationId xmlns:a16="http://schemas.microsoft.com/office/drawing/2014/main" id="{4D9FAB6A-6CE6-A177-0094-DB1DCD33D1A5}"/>
              </a:ext>
            </a:extLst>
          </p:cNvPr>
          <p:cNvSpPr/>
          <p:nvPr/>
        </p:nvSpPr>
        <p:spPr>
          <a:xfrm>
            <a:off x="9737887" y="4974066"/>
            <a:ext cx="11620" cy="23812"/>
          </a:xfrm>
          <a:custGeom>
            <a:avLst/>
            <a:gdLst>
              <a:gd name="connsiteX0" fmla="*/ 0 w 11620"/>
              <a:gd name="connsiteY0" fmla="*/ 23813 h 23812"/>
              <a:gd name="connsiteX1" fmla="*/ 0 w 11620"/>
              <a:gd name="connsiteY1" fmla="*/ 6763 h 23812"/>
              <a:gd name="connsiteX2" fmla="*/ 11620 w 11620"/>
              <a:gd name="connsiteY2" fmla="*/ 0 h 23812"/>
              <a:gd name="connsiteX3" fmla="*/ 11620 w 11620"/>
              <a:gd name="connsiteY3" fmla="*/ 17050 h 23812"/>
              <a:gd name="connsiteX4" fmla="*/ 0 w 11620"/>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812">
                <a:moveTo>
                  <a:pt x="0" y="23813"/>
                </a:moveTo>
                <a:lnTo>
                  <a:pt x="0" y="6763"/>
                </a:lnTo>
                <a:lnTo>
                  <a:pt x="11620" y="0"/>
                </a:lnTo>
                <a:lnTo>
                  <a:pt x="11620"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88" name="Полилиния: фигура 2687">
            <a:extLst>
              <a:ext uri="{FF2B5EF4-FFF2-40B4-BE49-F238E27FC236}">
                <a16:creationId xmlns:a16="http://schemas.microsoft.com/office/drawing/2014/main" id="{24DAE52A-FCAE-F138-4FF8-AC2A002B5A84}"/>
              </a:ext>
            </a:extLst>
          </p:cNvPr>
          <p:cNvSpPr/>
          <p:nvPr/>
        </p:nvSpPr>
        <p:spPr>
          <a:xfrm>
            <a:off x="9807990" y="493329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689" name="Полилиния: фигура 2688">
            <a:extLst>
              <a:ext uri="{FF2B5EF4-FFF2-40B4-BE49-F238E27FC236}">
                <a16:creationId xmlns:a16="http://schemas.microsoft.com/office/drawing/2014/main" id="{20C7A07C-4794-D6AC-28CD-2927AE90BBB7}"/>
              </a:ext>
            </a:extLst>
          </p:cNvPr>
          <p:cNvSpPr/>
          <p:nvPr/>
        </p:nvSpPr>
        <p:spPr>
          <a:xfrm>
            <a:off x="9807990" y="493329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690" name="Полилиния: фигура 2689">
            <a:extLst>
              <a:ext uri="{FF2B5EF4-FFF2-40B4-BE49-F238E27FC236}">
                <a16:creationId xmlns:a16="http://schemas.microsoft.com/office/drawing/2014/main" id="{3E2B834A-D3AF-A533-189C-2C0F55AAAA1D}"/>
              </a:ext>
            </a:extLst>
          </p:cNvPr>
          <p:cNvSpPr/>
          <p:nvPr/>
        </p:nvSpPr>
        <p:spPr>
          <a:xfrm>
            <a:off x="9756746" y="4944824"/>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91" name="Полилиния: фигура 2690">
            <a:extLst>
              <a:ext uri="{FF2B5EF4-FFF2-40B4-BE49-F238E27FC236}">
                <a16:creationId xmlns:a16="http://schemas.microsoft.com/office/drawing/2014/main" id="{47957C5B-AF7A-A852-4AA6-00013C052506}"/>
              </a:ext>
            </a:extLst>
          </p:cNvPr>
          <p:cNvSpPr/>
          <p:nvPr/>
        </p:nvSpPr>
        <p:spPr>
          <a:xfrm>
            <a:off x="9756746" y="4944824"/>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692" name="Полилиния: фигура 2691">
            <a:extLst>
              <a:ext uri="{FF2B5EF4-FFF2-40B4-BE49-F238E27FC236}">
                <a16:creationId xmlns:a16="http://schemas.microsoft.com/office/drawing/2014/main" id="{5DC3F369-E11C-BFEE-3527-35F3D9200A79}"/>
              </a:ext>
            </a:extLst>
          </p:cNvPr>
          <p:cNvSpPr/>
          <p:nvPr/>
        </p:nvSpPr>
        <p:spPr>
          <a:xfrm>
            <a:off x="9756746" y="4993306"/>
            <a:ext cx="43148" cy="42100"/>
          </a:xfrm>
          <a:custGeom>
            <a:avLst/>
            <a:gdLst>
              <a:gd name="connsiteX0" fmla="*/ 43149 w 43148"/>
              <a:gd name="connsiteY0" fmla="*/ 0 h 42100"/>
              <a:gd name="connsiteX1" fmla="*/ 0 w 43148"/>
              <a:gd name="connsiteY1" fmla="*/ 25051 h 42100"/>
              <a:gd name="connsiteX2" fmla="*/ 0 w 43148"/>
              <a:gd name="connsiteY2" fmla="*/ 42100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0"/>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693" name="Полилиния: фигура 2692">
            <a:extLst>
              <a:ext uri="{FF2B5EF4-FFF2-40B4-BE49-F238E27FC236}">
                <a16:creationId xmlns:a16="http://schemas.microsoft.com/office/drawing/2014/main" id="{9C62E9FB-76C1-4418-373F-008B1ACD8F13}"/>
              </a:ext>
            </a:extLst>
          </p:cNvPr>
          <p:cNvSpPr/>
          <p:nvPr/>
        </p:nvSpPr>
        <p:spPr>
          <a:xfrm>
            <a:off x="9756746" y="4993306"/>
            <a:ext cx="43148" cy="42100"/>
          </a:xfrm>
          <a:custGeom>
            <a:avLst/>
            <a:gdLst>
              <a:gd name="connsiteX0" fmla="*/ 0 w 43148"/>
              <a:gd name="connsiteY0" fmla="*/ 25051 h 42100"/>
              <a:gd name="connsiteX1" fmla="*/ 0 w 43148"/>
              <a:gd name="connsiteY1" fmla="*/ 42100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0"/>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694" name="Полилиния: фигура 2693">
            <a:extLst>
              <a:ext uri="{FF2B5EF4-FFF2-40B4-BE49-F238E27FC236}">
                <a16:creationId xmlns:a16="http://schemas.microsoft.com/office/drawing/2014/main" id="{EDB0609A-FA79-2329-7292-5E5413FC65C9}"/>
              </a:ext>
            </a:extLst>
          </p:cNvPr>
          <p:cNvSpPr/>
          <p:nvPr/>
        </p:nvSpPr>
        <p:spPr>
          <a:xfrm>
            <a:off x="9675403" y="498549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695" name="Полилиния: фигура 2694">
            <a:extLst>
              <a:ext uri="{FF2B5EF4-FFF2-40B4-BE49-F238E27FC236}">
                <a16:creationId xmlns:a16="http://schemas.microsoft.com/office/drawing/2014/main" id="{4C6E7392-7239-C966-10EC-59E6FD3FF86E}"/>
              </a:ext>
            </a:extLst>
          </p:cNvPr>
          <p:cNvSpPr/>
          <p:nvPr/>
        </p:nvSpPr>
        <p:spPr>
          <a:xfrm>
            <a:off x="9675403" y="498549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696" name="Полилиния: фигура 2695">
            <a:extLst>
              <a:ext uri="{FF2B5EF4-FFF2-40B4-BE49-F238E27FC236}">
                <a16:creationId xmlns:a16="http://schemas.microsoft.com/office/drawing/2014/main" id="{1568550B-6135-3CA9-F5FE-DFBF696324FD}"/>
              </a:ext>
            </a:extLst>
          </p:cNvPr>
          <p:cNvSpPr/>
          <p:nvPr/>
        </p:nvSpPr>
        <p:spPr>
          <a:xfrm>
            <a:off x="9675403" y="5014071"/>
            <a:ext cx="45529" cy="43910"/>
          </a:xfrm>
          <a:custGeom>
            <a:avLst/>
            <a:gdLst>
              <a:gd name="connsiteX0" fmla="*/ 45529 w 45529"/>
              <a:gd name="connsiteY0" fmla="*/ 0 h 43910"/>
              <a:gd name="connsiteX1" fmla="*/ 0 w 45529"/>
              <a:gd name="connsiteY1" fmla="*/ 26861 h 43910"/>
              <a:gd name="connsiteX2" fmla="*/ 0 w 45529"/>
              <a:gd name="connsiteY2" fmla="*/ 43910 h 43910"/>
              <a:gd name="connsiteX3" fmla="*/ 45529 w 45529"/>
              <a:gd name="connsiteY3" fmla="*/ 17050 h 43910"/>
              <a:gd name="connsiteX4" fmla="*/ 45529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29" y="0"/>
                </a:moveTo>
                <a:lnTo>
                  <a:pt x="0" y="26861"/>
                </a:lnTo>
                <a:lnTo>
                  <a:pt x="0" y="43910"/>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697" name="Полилиния: фигура 2696">
            <a:extLst>
              <a:ext uri="{FF2B5EF4-FFF2-40B4-BE49-F238E27FC236}">
                <a16:creationId xmlns:a16="http://schemas.microsoft.com/office/drawing/2014/main" id="{B8663545-84C6-02A7-71F9-72EC0B4B84D6}"/>
              </a:ext>
            </a:extLst>
          </p:cNvPr>
          <p:cNvSpPr/>
          <p:nvPr/>
        </p:nvSpPr>
        <p:spPr>
          <a:xfrm>
            <a:off x="9675403" y="5014071"/>
            <a:ext cx="45529" cy="43910"/>
          </a:xfrm>
          <a:custGeom>
            <a:avLst/>
            <a:gdLst>
              <a:gd name="connsiteX0" fmla="*/ 0 w 45529"/>
              <a:gd name="connsiteY0" fmla="*/ 26861 h 43910"/>
              <a:gd name="connsiteX1" fmla="*/ 0 w 45529"/>
              <a:gd name="connsiteY1" fmla="*/ 43910 h 43910"/>
              <a:gd name="connsiteX2" fmla="*/ 45529 w 45529"/>
              <a:gd name="connsiteY2" fmla="*/ 17050 h 43910"/>
              <a:gd name="connsiteX3" fmla="*/ 45529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29" y="17050"/>
                </a:lnTo>
                <a:lnTo>
                  <a:pt x="45529"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698" name="Полилиния: фигура 2697">
            <a:extLst>
              <a:ext uri="{FF2B5EF4-FFF2-40B4-BE49-F238E27FC236}">
                <a16:creationId xmlns:a16="http://schemas.microsoft.com/office/drawing/2014/main" id="{6D21FEFD-10FE-8C7B-7510-7AA4B4B6F187}"/>
              </a:ext>
            </a:extLst>
          </p:cNvPr>
          <p:cNvSpPr/>
          <p:nvPr/>
        </p:nvSpPr>
        <p:spPr>
          <a:xfrm>
            <a:off x="9773224" y="4975875"/>
            <a:ext cx="14192" cy="25336"/>
          </a:xfrm>
          <a:custGeom>
            <a:avLst/>
            <a:gdLst>
              <a:gd name="connsiteX0" fmla="*/ 14193 w 14192"/>
              <a:gd name="connsiteY0" fmla="*/ 0 h 25336"/>
              <a:gd name="connsiteX1" fmla="*/ 0 w 14192"/>
              <a:gd name="connsiteY1" fmla="*/ 8287 h 25336"/>
              <a:gd name="connsiteX2" fmla="*/ 0 w 14192"/>
              <a:gd name="connsiteY2" fmla="*/ 25337 h 25336"/>
              <a:gd name="connsiteX3" fmla="*/ 14193 w 14192"/>
              <a:gd name="connsiteY3" fmla="*/ 17050 h 25336"/>
              <a:gd name="connsiteX4" fmla="*/ 14193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3" y="0"/>
                </a:moveTo>
                <a:lnTo>
                  <a:pt x="0" y="8287"/>
                </a:lnTo>
                <a:lnTo>
                  <a:pt x="0" y="25337"/>
                </a:lnTo>
                <a:lnTo>
                  <a:pt x="14193" y="17050"/>
                </a:lnTo>
                <a:lnTo>
                  <a:pt x="14193" y="0"/>
                </a:lnTo>
                <a:close/>
              </a:path>
            </a:pathLst>
          </a:custGeom>
          <a:solidFill>
            <a:srgbClr val="EFF6FE"/>
          </a:solidFill>
          <a:ln w="9525" cap="flat">
            <a:noFill/>
            <a:prstDash val="solid"/>
            <a:miter/>
          </a:ln>
        </p:spPr>
        <p:txBody>
          <a:bodyPr rtlCol="0" anchor="ctr"/>
          <a:lstStyle/>
          <a:p>
            <a:endParaRPr lang="ru-RU"/>
          </a:p>
        </p:txBody>
      </p:sp>
      <p:sp>
        <p:nvSpPr>
          <p:cNvPr id="2699" name="Полилиния: фигура 2698">
            <a:extLst>
              <a:ext uri="{FF2B5EF4-FFF2-40B4-BE49-F238E27FC236}">
                <a16:creationId xmlns:a16="http://schemas.microsoft.com/office/drawing/2014/main" id="{37073825-F0D9-7109-3A23-34A2BF1C78C2}"/>
              </a:ext>
            </a:extLst>
          </p:cNvPr>
          <p:cNvSpPr/>
          <p:nvPr/>
        </p:nvSpPr>
        <p:spPr>
          <a:xfrm>
            <a:off x="9773224" y="4975875"/>
            <a:ext cx="14192" cy="25336"/>
          </a:xfrm>
          <a:custGeom>
            <a:avLst/>
            <a:gdLst>
              <a:gd name="connsiteX0" fmla="*/ 0 w 14192"/>
              <a:gd name="connsiteY0" fmla="*/ 8287 h 25336"/>
              <a:gd name="connsiteX1" fmla="*/ 0 w 14192"/>
              <a:gd name="connsiteY1" fmla="*/ 25337 h 25336"/>
              <a:gd name="connsiteX2" fmla="*/ 14193 w 14192"/>
              <a:gd name="connsiteY2" fmla="*/ 17050 h 25336"/>
              <a:gd name="connsiteX3" fmla="*/ 14193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3" y="17050"/>
                </a:lnTo>
                <a:lnTo>
                  <a:pt x="14193"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2700" name="Полилиния: фигура 2699">
            <a:extLst>
              <a:ext uri="{FF2B5EF4-FFF2-40B4-BE49-F238E27FC236}">
                <a16:creationId xmlns:a16="http://schemas.microsoft.com/office/drawing/2014/main" id="{C784321F-5247-8630-CC35-587097B52D82}"/>
              </a:ext>
            </a:extLst>
          </p:cNvPr>
          <p:cNvSpPr/>
          <p:nvPr/>
        </p:nvSpPr>
        <p:spPr>
          <a:xfrm>
            <a:off x="9807990" y="4982162"/>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701" name="Полилиния: фигура 2700">
            <a:extLst>
              <a:ext uri="{FF2B5EF4-FFF2-40B4-BE49-F238E27FC236}">
                <a16:creationId xmlns:a16="http://schemas.microsoft.com/office/drawing/2014/main" id="{BBBFADDA-2E25-3B90-D8E3-72640C5474C8}"/>
              </a:ext>
            </a:extLst>
          </p:cNvPr>
          <p:cNvSpPr/>
          <p:nvPr/>
        </p:nvSpPr>
        <p:spPr>
          <a:xfrm>
            <a:off x="9807990" y="4982162"/>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702" name="Полилиния: фигура 2701">
            <a:extLst>
              <a:ext uri="{FF2B5EF4-FFF2-40B4-BE49-F238E27FC236}">
                <a16:creationId xmlns:a16="http://schemas.microsoft.com/office/drawing/2014/main" id="{D1B5D9D4-FA31-CC09-AFA4-38CDC6D98639}"/>
              </a:ext>
            </a:extLst>
          </p:cNvPr>
          <p:cNvSpPr/>
          <p:nvPr/>
        </p:nvSpPr>
        <p:spPr>
          <a:xfrm>
            <a:off x="9675403" y="5022357"/>
            <a:ext cx="74104" cy="60674"/>
          </a:xfrm>
          <a:custGeom>
            <a:avLst/>
            <a:gdLst>
              <a:gd name="connsiteX0" fmla="*/ 74104 w 74104"/>
              <a:gd name="connsiteY0" fmla="*/ 0 h 60674"/>
              <a:gd name="connsiteX1" fmla="*/ 0 w 74104"/>
              <a:gd name="connsiteY1" fmla="*/ 43625 h 60674"/>
              <a:gd name="connsiteX2" fmla="*/ 0 w 74104"/>
              <a:gd name="connsiteY2" fmla="*/ 60674 h 60674"/>
              <a:gd name="connsiteX3" fmla="*/ 74104 w 74104"/>
              <a:gd name="connsiteY3" fmla="*/ 17050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5"/>
                </a:lnTo>
                <a:lnTo>
                  <a:pt x="0" y="60674"/>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703" name="Полилиния: фигура 2702">
            <a:extLst>
              <a:ext uri="{FF2B5EF4-FFF2-40B4-BE49-F238E27FC236}">
                <a16:creationId xmlns:a16="http://schemas.microsoft.com/office/drawing/2014/main" id="{024FC4BE-997D-9EB8-1403-EECB6B3F91B8}"/>
              </a:ext>
            </a:extLst>
          </p:cNvPr>
          <p:cNvSpPr/>
          <p:nvPr/>
        </p:nvSpPr>
        <p:spPr>
          <a:xfrm>
            <a:off x="9675403" y="5022357"/>
            <a:ext cx="74104" cy="60674"/>
          </a:xfrm>
          <a:custGeom>
            <a:avLst/>
            <a:gdLst>
              <a:gd name="connsiteX0" fmla="*/ 0 w 74104"/>
              <a:gd name="connsiteY0" fmla="*/ 43625 h 60674"/>
              <a:gd name="connsiteX1" fmla="*/ 0 w 74104"/>
              <a:gd name="connsiteY1" fmla="*/ 60674 h 60674"/>
              <a:gd name="connsiteX2" fmla="*/ 74104 w 74104"/>
              <a:gd name="connsiteY2" fmla="*/ 17050 h 60674"/>
              <a:gd name="connsiteX3" fmla="*/ 74104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4" y="17050"/>
                </a:lnTo>
                <a:lnTo>
                  <a:pt x="74104"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704" name="Полилиния: фигура 2703">
            <a:extLst>
              <a:ext uri="{FF2B5EF4-FFF2-40B4-BE49-F238E27FC236}">
                <a16:creationId xmlns:a16="http://schemas.microsoft.com/office/drawing/2014/main" id="{985912F5-65A3-D0E0-E681-C96BC2233389}"/>
              </a:ext>
            </a:extLst>
          </p:cNvPr>
          <p:cNvSpPr/>
          <p:nvPr/>
        </p:nvSpPr>
        <p:spPr>
          <a:xfrm>
            <a:off x="9773224" y="4806807"/>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705" name="Полилиния: фигура 2704">
            <a:extLst>
              <a:ext uri="{FF2B5EF4-FFF2-40B4-BE49-F238E27FC236}">
                <a16:creationId xmlns:a16="http://schemas.microsoft.com/office/drawing/2014/main" id="{FF3121EB-39E7-8BC7-D49C-DFC4FC0235B4}"/>
              </a:ext>
            </a:extLst>
          </p:cNvPr>
          <p:cNvSpPr/>
          <p:nvPr/>
        </p:nvSpPr>
        <p:spPr>
          <a:xfrm>
            <a:off x="9773224" y="4806807"/>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706" name="Полилиния: фигура 2705">
            <a:extLst>
              <a:ext uri="{FF2B5EF4-FFF2-40B4-BE49-F238E27FC236}">
                <a16:creationId xmlns:a16="http://schemas.microsoft.com/office/drawing/2014/main" id="{6177B88B-A32B-08AB-B1F1-14BA43026E84}"/>
              </a:ext>
            </a:extLst>
          </p:cNvPr>
          <p:cNvSpPr/>
          <p:nvPr/>
        </p:nvSpPr>
        <p:spPr>
          <a:xfrm>
            <a:off x="9705597" y="4839763"/>
            <a:ext cx="57340" cy="50387"/>
          </a:xfrm>
          <a:custGeom>
            <a:avLst/>
            <a:gdLst>
              <a:gd name="connsiteX0" fmla="*/ 0 w 57340"/>
              <a:gd name="connsiteY0" fmla="*/ 50387 h 50387"/>
              <a:gd name="connsiteX1" fmla="*/ 57341 w 57340"/>
              <a:gd name="connsiteY1" fmla="*/ 17050 h 50387"/>
              <a:gd name="connsiteX2" fmla="*/ 57341 w 57340"/>
              <a:gd name="connsiteY2" fmla="*/ 0 h 50387"/>
              <a:gd name="connsiteX3" fmla="*/ 0 w 57340"/>
              <a:gd name="connsiteY3" fmla="*/ 33338 h 50387"/>
              <a:gd name="connsiteX4" fmla="*/ 0 w 57340"/>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0" y="50387"/>
                </a:moveTo>
                <a:lnTo>
                  <a:pt x="57341" y="17050"/>
                </a:lnTo>
                <a:lnTo>
                  <a:pt x="57341"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707" name="Полилиния: фигура 2706">
            <a:extLst>
              <a:ext uri="{FF2B5EF4-FFF2-40B4-BE49-F238E27FC236}">
                <a16:creationId xmlns:a16="http://schemas.microsoft.com/office/drawing/2014/main" id="{8685776F-D1A6-065F-B229-9B042366CA40}"/>
              </a:ext>
            </a:extLst>
          </p:cNvPr>
          <p:cNvSpPr/>
          <p:nvPr/>
        </p:nvSpPr>
        <p:spPr>
          <a:xfrm>
            <a:off x="9705597" y="4839763"/>
            <a:ext cx="57340" cy="50387"/>
          </a:xfrm>
          <a:custGeom>
            <a:avLst/>
            <a:gdLst>
              <a:gd name="connsiteX0" fmla="*/ 57341 w 57340"/>
              <a:gd name="connsiteY0" fmla="*/ 17050 h 50387"/>
              <a:gd name="connsiteX1" fmla="*/ 57341 w 57340"/>
              <a:gd name="connsiteY1" fmla="*/ 0 h 50387"/>
              <a:gd name="connsiteX2" fmla="*/ 0 w 57340"/>
              <a:gd name="connsiteY2" fmla="*/ 33338 h 50387"/>
              <a:gd name="connsiteX3" fmla="*/ 0 w 57340"/>
              <a:gd name="connsiteY3" fmla="*/ 50387 h 50387"/>
              <a:gd name="connsiteX4" fmla="*/ 57341 w 57340"/>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40" h="50387">
                <a:moveTo>
                  <a:pt x="57341" y="17050"/>
                </a:moveTo>
                <a:lnTo>
                  <a:pt x="57341" y="0"/>
                </a:lnTo>
                <a:lnTo>
                  <a:pt x="0" y="33338"/>
                </a:lnTo>
                <a:lnTo>
                  <a:pt x="0" y="50387"/>
                </a:lnTo>
                <a:lnTo>
                  <a:pt x="57341" y="17050"/>
                </a:lnTo>
                <a:close/>
              </a:path>
            </a:pathLst>
          </a:custGeom>
          <a:noFill/>
          <a:ln w="1270" cap="flat">
            <a:solidFill>
              <a:srgbClr val="000000">
                <a:alpha val="0"/>
              </a:srgbClr>
            </a:solidFill>
            <a:prstDash val="solid"/>
            <a:miter/>
          </a:ln>
        </p:spPr>
        <p:txBody>
          <a:bodyPr rtlCol="0" anchor="ctr"/>
          <a:lstStyle/>
          <a:p>
            <a:endParaRPr lang="ru-RU"/>
          </a:p>
        </p:txBody>
      </p:sp>
      <p:sp>
        <p:nvSpPr>
          <p:cNvPr id="2708" name="Полилиния: фигура 2707">
            <a:extLst>
              <a:ext uri="{FF2B5EF4-FFF2-40B4-BE49-F238E27FC236}">
                <a16:creationId xmlns:a16="http://schemas.microsoft.com/office/drawing/2014/main" id="{F81D1B42-D353-7B43-1AC2-4DEC5939D398}"/>
              </a:ext>
            </a:extLst>
          </p:cNvPr>
          <p:cNvSpPr/>
          <p:nvPr/>
        </p:nvSpPr>
        <p:spPr>
          <a:xfrm>
            <a:off x="9737887" y="4874148"/>
            <a:ext cx="11620" cy="23907"/>
          </a:xfrm>
          <a:custGeom>
            <a:avLst/>
            <a:gdLst>
              <a:gd name="connsiteX0" fmla="*/ 11620 w 11620"/>
              <a:gd name="connsiteY0" fmla="*/ 17050 h 23907"/>
              <a:gd name="connsiteX1" fmla="*/ 0 w 11620"/>
              <a:gd name="connsiteY1" fmla="*/ 23908 h 23907"/>
              <a:gd name="connsiteX2" fmla="*/ 0 w 11620"/>
              <a:gd name="connsiteY2" fmla="*/ 6858 h 23907"/>
              <a:gd name="connsiteX3" fmla="*/ 11620 w 11620"/>
              <a:gd name="connsiteY3" fmla="*/ 0 h 23907"/>
              <a:gd name="connsiteX4" fmla="*/ 11620 w 11620"/>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11620" y="17050"/>
                </a:moveTo>
                <a:lnTo>
                  <a:pt x="0" y="23908"/>
                </a:lnTo>
                <a:lnTo>
                  <a:pt x="0" y="6858"/>
                </a:lnTo>
                <a:lnTo>
                  <a:pt x="11620" y="0"/>
                </a:lnTo>
                <a:lnTo>
                  <a:pt x="11620" y="17050"/>
                </a:lnTo>
                <a:close/>
              </a:path>
            </a:pathLst>
          </a:custGeom>
          <a:solidFill>
            <a:srgbClr val="EFF6FE"/>
          </a:solidFill>
          <a:ln w="9525" cap="flat">
            <a:noFill/>
            <a:prstDash val="solid"/>
            <a:miter/>
          </a:ln>
        </p:spPr>
        <p:txBody>
          <a:bodyPr rtlCol="0" anchor="ctr"/>
          <a:lstStyle/>
          <a:p>
            <a:endParaRPr lang="ru-RU"/>
          </a:p>
        </p:txBody>
      </p:sp>
      <p:sp>
        <p:nvSpPr>
          <p:cNvPr id="2709" name="Полилиния: фигура 2708">
            <a:extLst>
              <a:ext uri="{FF2B5EF4-FFF2-40B4-BE49-F238E27FC236}">
                <a16:creationId xmlns:a16="http://schemas.microsoft.com/office/drawing/2014/main" id="{86392A6E-2C9E-3F87-F139-CABE2A0D3459}"/>
              </a:ext>
            </a:extLst>
          </p:cNvPr>
          <p:cNvSpPr/>
          <p:nvPr/>
        </p:nvSpPr>
        <p:spPr>
          <a:xfrm>
            <a:off x="9737887" y="4874148"/>
            <a:ext cx="11620" cy="23907"/>
          </a:xfrm>
          <a:custGeom>
            <a:avLst/>
            <a:gdLst>
              <a:gd name="connsiteX0" fmla="*/ 0 w 11620"/>
              <a:gd name="connsiteY0" fmla="*/ 23908 h 23907"/>
              <a:gd name="connsiteX1" fmla="*/ 0 w 11620"/>
              <a:gd name="connsiteY1" fmla="*/ 6858 h 23907"/>
              <a:gd name="connsiteX2" fmla="*/ 11620 w 11620"/>
              <a:gd name="connsiteY2" fmla="*/ 0 h 23907"/>
              <a:gd name="connsiteX3" fmla="*/ 11620 w 11620"/>
              <a:gd name="connsiteY3" fmla="*/ 17050 h 23907"/>
              <a:gd name="connsiteX4" fmla="*/ 0 w 11620"/>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23907">
                <a:moveTo>
                  <a:pt x="0" y="23908"/>
                </a:moveTo>
                <a:lnTo>
                  <a:pt x="0" y="6858"/>
                </a:lnTo>
                <a:lnTo>
                  <a:pt x="11620" y="0"/>
                </a:lnTo>
                <a:lnTo>
                  <a:pt x="11620"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710" name="Полилиния: фигура 2709">
            <a:extLst>
              <a:ext uri="{FF2B5EF4-FFF2-40B4-BE49-F238E27FC236}">
                <a16:creationId xmlns:a16="http://schemas.microsoft.com/office/drawing/2014/main" id="{86C4E674-D0CE-A20E-FB6B-EE18F1B643C8}"/>
              </a:ext>
            </a:extLst>
          </p:cNvPr>
          <p:cNvSpPr/>
          <p:nvPr/>
        </p:nvSpPr>
        <p:spPr>
          <a:xfrm>
            <a:off x="9807990" y="4833477"/>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711" name="Полилиния: фигура 2710">
            <a:extLst>
              <a:ext uri="{FF2B5EF4-FFF2-40B4-BE49-F238E27FC236}">
                <a16:creationId xmlns:a16="http://schemas.microsoft.com/office/drawing/2014/main" id="{A91AE497-D04C-EF14-F54A-78787A94974B}"/>
              </a:ext>
            </a:extLst>
          </p:cNvPr>
          <p:cNvSpPr/>
          <p:nvPr/>
        </p:nvSpPr>
        <p:spPr>
          <a:xfrm>
            <a:off x="9807990" y="4833477"/>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712" name="Полилиния: фигура 2711">
            <a:extLst>
              <a:ext uri="{FF2B5EF4-FFF2-40B4-BE49-F238E27FC236}">
                <a16:creationId xmlns:a16="http://schemas.microsoft.com/office/drawing/2014/main" id="{F435785B-5918-5975-BAEC-ACC77CF635C3}"/>
              </a:ext>
            </a:extLst>
          </p:cNvPr>
          <p:cNvSpPr/>
          <p:nvPr/>
        </p:nvSpPr>
        <p:spPr>
          <a:xfrm>
            <a:off x="9756746" y="4844907"/>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7050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713" name="Полилиния: фигура 2712">
            <a:extLst>
              <a:ext uri="{FF2B5EF4-FFF2-40B4-BE49-F238E27FC236}">
                <a16:creationId xmlns:a16="http://schemas.microsoft.com/office/drawing/2014/main" id="{48ABF3FD-C3B0-FB96-7585-3E5B175DBDF8}"/>
              </a:ext>
            </a:extLst>
          </p:cNvPr>
          <p:cNvSpPr/>
          <p:nvPr/>
        </p:nvSpPr>
        <p:spPr>
          <a:xfrm>
            <a:off x="9756746" y="4844907"/>
            <a:ext cx="43148" cy="42100"/>
          </a:xfrm>
          <a:custGeom>
            <a:avLst/>
            <a:gdLst>
              <a:gd name="connsiteX0" fmla="*/ 0 w 43148"/>
              <a:gd name="connsiteY0" fmla="*/ 25051 h 42100"/>
              <a:gd name="connsiteX1" fmla="*/ 0 w 43148"/>
              <a:gd name="connsiteY1" fmla="*/ 42101 h 42100"/>
              <a:gd name="connsiteX2" fmla="*/ 43149 w 43148"/>
              <a:gd name="connsiteY2" fmla="*/ 17050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7050"/>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714" name="Полилиния: фигура 2713">
            <a:extLst>
              <a:ext uri="{FF2B5EF4-FFF2-40B4-BE49-F238E27FC236}">
                <a16:creationId xmlns:a16="http://schemas.microsoft.com/office/drawing/2014/main" id="{8B166CB7-DB9D-C4AA-D46E-297181E3F2F6}"/>
              </a:ext>
            </a:extLst>
          </p:cNvPr>
          <p:cNvSpPr/>
          <p:nvPr/>
        </p:nvSpPr>
        <p:spPr>
          <a:xfrm>
            <a:off x="9756746" y="4893389"/>
            <a:ext cx="43148" cy="42195"/>
          </a:xfrm>
          <a:custGeom>
            <a:avLst/>
            <a:gdLst>
              <a:gd name="connsiteX0" fmla="*/ 43149 w 43148"/>
              <a:gd name="connsiteY0" fmla="*/ 0 h 42195"/>
              <a:gd name="connsiteX1" fmla="*/ 0 w 43148"/>
              <a:gd name="connsiteY1" fmla="*/ 25146 h 42195"/>
              <a:gd name="connsiteX2" fmla="*/ 0 w 43148"/>
              <a:gd name="connsiteY2" fmla="*/ 42196 h 42195"/>
              <a:gd name="connsiteX3" fmla="*/ 43149 w 43148"/>
              <a:gd name="connsiteY3" fmla="*/ 17050 h 42195"/>
              <a:gd name="connsiteX4" fmla="*/ 43149 w 43148"/>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43149" y="0"/>
                </a:moveTo>
                <a:lnTo>
                  <a:pt x="0" y="25146"/>
                </a:lnTo>
                <a:lnTo>
                  <a:pt x="0" y="42196"/>
                </a:lnTo>
                <a:lnTo>
                  <a:pt x="43149" y="17050"/>
                </a:lnTo>
                <a:lnTo>
                  <a:pt x="43149" y="0"/>
                </a:lnTo>
                <a:close/>
              </a:path>
            </a:pathLst>
          </a:custGeom>
          <a:solidFill>
            <a:srgbClr val="EFF6FE"/>
          </a:solidFill>
          <a:ln w="9525" cap="flat">
            <a:noFill/>
            <a:prstDash val="solid"/>
            <a:miter/>
          </a:ln>
        </p:spPr>
        <p:txBody>
          <a:bodyPr rtlCol="0" anchor="ctr"/>
          <a:lstStyle/>
          <a:p>
            <a:endParaRPr lang="ru-RU"/>
          </a:p>
        </p:txBody>
      </p:sp>
      <p:sp>
        <p:nvSpPr>
          <p:cNvPr id="2715" name="Полилиния: фигура 2714">
            <a:extLst>
              <a:ext uri="{FF2B5EF4-FFF2-40B4-BE49-F238E27FC236}">
                <a16:creationId xmlns:a16="http://schemas.microsoft.com/office/drawing/2014/main" id="{6893A74C-AD01-D028-CAC3-211FDC869EA1}"/>
              </a:ext>
            </a:extLst>
          </p:cNvPr>
          <p:cNvSpPr/>
          <p:nvPr/>
        </p:nvSpPr>
        <p:spPr>
          <a:xfrm>
            <a:off x="9756746" y="4893389"/>
            <a:ext cx="43148" cy="42195"/>
          </a:xfrm>
          <a:custGeom>
            <a:avLst/>
            <a:gdLst>
              <a:gd name="connsiteX0" fmla="*/ 0 w 43148"/>
              <a:gd name="connsiteY0" fmla="*/ 25146 h 42195"/>
              <a:gd name="connsiteX1" fmla="*/ 0 w 43148"/>
              <a:gd name="connsiteY1" fmla="*/ 42196 h 42195"/>
              <a:gd name="connsiteX2" fmla="*/ 43149 w 43148"/>
              <a:gd name="connsiteY2" fmla="*/ 17050 h 42195"/>
              <a:gd name="connsiteX3" fmla="*/ 43149 w 43148"/>
              <a:gd name="connsiteY3" fmla="*/ 0 h 42195"/>
              <a:gd name="connsiteX4" fmla="*/ 0 w 43148"/>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95">
                <a:moveTo>
                  <a:pt x="0" y="25146"/>
                </a:moveTo>
                <a:lnTo>
                  <a:pt x="0" y="42196"/>
                </a:lnTo>
                <a:lnTo>
                  <a:pt x="43149" y="17050"/>
                </a:lnTo>
                <a:lnTo>
                  <a:pt x="43149"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716" name="Полилиния: фигура 2715">
            <a:extLst>
              <a:ext uri="{FF2B5EF4-FFF2-40B4-BE49-F238E27FC236}">
                <a16:creationId xmlns:a16="http://schemas.microsoft.com/office/drawing/2014/main" id="{B9A17A45-B92C-9917-BB0D-41EB6002A052}"/>
              </a:ext>
            </a:extLst>
          </p:cNvPr>
          <p:cNvSpPr/>
          <p:nvPr/>
        </p:nvSpPr>
        <p:spPr>
          <a:xfrm>
            <a:off x="9675403" y="4885579"/>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717" name="Полилиния: фигура 2716">
            <a:extLst>
              <a:ext uri="{FF2B5EF4-FFF2-40B4-BE49-F238E27FC236}">
                <a16:creationId xmlns:a16="http://schemas.microsoft.com/office/drawing/2014/main" id="{BDA3C926-BBF6-A857-2AD8-50E38309B73E}"/>
              </a:ext>
            </a:extLst>
          </p:cNvPr>
          <p:cNvSpPr/>
          <p:nvPr/>
        </p:nvSpPr>
        <p:spPr>
          <a:xfrm>
            <a:off x="9675403" y="4885579"/>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718" name="Полилиния: фигура 2717">
            <a:extLst>
              <a:ext uri="{FF2B5EF4-FFF2-40B4-BE49-F238E27FC236}">
                <a16:creationId xmlns:a16="http://schemas.microsoft.com/office/drawing/2014/main" id="{80312FB5-61AD-0444-2CA9-6F48B0DA811E}"/>
              </a:ext>
            </a:extLst>
          </p:cNvPr>
          <p:cNvSpPr/>
          <p:nvPr/>
        </p:nvSpPr>
        <p:spPr>
          <a:xfrm>
            <a:off x="9675403" y="4914154"/>
            <a:ext cx="45529" cy="44005"/>
          </a:xfrm>
          <a:custGeom>
            <a:avLst/>
            <a:gdLst>
              <a:gd name="connsiteX0" fmla="*/ 45529 w 45529"/>
              <a:gd name="connsiteY0" fmla="*/ 0 h 44005"/>
              <a:gd name="connsiteX1" fmla="*/ 0 w 45529"/>
              <a:gd name="connsiteY1" fmla="*/ 26956 h 44005"/>
              <a:gd name="connsiteX2" fmla="*/ 0 w 45529"/>
              <a:gd name="connsiteY2" fmla="*/ 44005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5"/>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719" name="Полилиния: фигура 2718">
            <a:extLst>
              <a:ext uri="{FF2B5EF4-FFF2-40B4-BE49-F238E27FC236}">
                <a16:creationId xmlns:a16="http://schemas.microsoft.com/office/drawing/2014/main" id="{CAA57FB0-D18F-9EC6-F3C7-E0962FC0F5F1}"/>
              </a:ext>
            </a:extLst>
          </p:cNvPr>
          <p:cNvSpPr/>
          <p:nvPr/>
        </p:nvSpPr>
        <p:spPr>
          <a:xfrm>
            <a:off x="9675403" y="4914154"/>
            <a:ext cx="45529" cy="44005"/>
          </a:xfrm>
          <a:custGeom>
            <a:avLst/>
            <a:gdLst>
              <a:gd name="connsiteX0" fmla="*/ 0 w 45529"/>
              <a:gd name="connsiteY0" fmla="*/ 26956 h 44005"/>
              <a:gd name="connsiteX1" fmla="*/ 0 w 45529"/>
              <a:gd name="connsiteY1" fmla="*/ 44005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720" name="Полилиния: фигура 2719">
            <a:extLst>
              <a:ext uri="{FF2B5EF4-FFF2-40B4-BE49-F238E27FC236}">
                <a16:creationId xmlns:a16="http://schemas.microsoft.com/office/drawing/2014/main" id="{8C1C391A-68B7-0656-FF26-403B2D839627}"/>
              </a:ext>
            </a:extLst>
          </p:cNvPr>
          <p:cNvSpPr/>
          <p:nvPr/>
        </p:nvSpPr>
        <p:spPr>
          <a:xfrm>
            <a:off x="9807990" y="4882340"/>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721" name="Полилиния: фигура 2720">
            <a:extLst>
              <a:ext uri="{FF2B5EF4-FFF2-40B4-BE49-F238E27FC236}">
                <a16:creationId xmlns:a16="http://schemas.microsoft.com/office/drawing/2014/main" id="{6DC290B0-829E-E858-F49B-20BC681C5A66}"/>
              </a:ext>
            </a:extLst>
          </p:cNvPr>
          <p:cNvSpPr/>
          <p:nvPr/>
        </p:nvSpPr>
        <p:spPr>
          <a:xfrm>
            <a:off x="9807990" y="4882340"/>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722" name="Полилиния: фигура 2721">
            <a:extLst>
              <a:ext uri="{FF2B5EF4-FFF2-40B4-BE49-F238E27FC236}">
                <a16:creationId xmlns:a16="http://schemas.microsoft.com/office/drawing/2014/main" id="{B2986ABE-FAD0-AEE6-4814-F38EB66547A1}"/>
              </a:ext>
            </a:extLst>
          </p:cNvPr>
          <p:cNvSpPr/>
          <p:nvPr/>
        </p:nvSpPr>
        <p:spPr>
          <a:xfrm>
            <a:off x="9675403" y="4922440"/>
            <a:ext cx="74104" cy="60769"/>
          </a:xfrm>
          <a:custGeom>
            <a:avLst/>
            <a:gdLst>
              <a:gd name="connsiteX0" fmla="*/ 74104 w 74104"/>
              <a:gd name="connsiteY0" fmla="*/ 0 h 60769"/>
              <a:gd name="connsiteX1" fmla="*/ 0 w 74104"/>
              <a:gd name="connsiteY1" fmla="*/ 43720 h 60769"/>
              <a:gd name="connsiteX2" fmla="*/ 0 w 74104"/>
              <a:gd name="connsiteY2" fmla="*/ 60770 h 60769"/>
              <a:gd name="connsiteX3" fmla="*/ 74104 w 74104"/>
              <a:gd name="connsiteY3" fmla="*/ 17050 h 60769"/>
              <a:gd name="connsiteX4" fmla="*/ 74104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4" y="0"/>
                </a:moveTo>
                <a:lnTo>
                  <a:pt x="0" y="43720"/>
                </a:lnTo>
                <a:lnTo>
                  <a:pt x="0" y="60770"/>
                </a:lnTo>
                <a:lnTo>
                  <a:pt x="74104" y="17050"/>
                </a:lnTo>
                <a:lnTo>
                  <a:pt x="74104" y="0"/>
                </a:lnTo>
                <a:close/>
              </a:path>
            </a:pathLst>
          </a:custGeom>
          <a:solidFill>
            <a:srgbClr val="EFF6FE"/>
          </a:solidFill>
          <a:ln w="9525" cap="flat">
            <a:noFill/>
            <a:prstDash val="solid"/>
            <a:miter/>
          </a:ln>
        </p:spPr>
        <p:txBody>
          <a:bodyPr rtlCol="0" anchor="ctr"/>
          <a:lstStyle/>
          <a:p>
            <a:endParaRPr lang="ru-RU"/>
          </a:p>
        </p:txBody>
      </p:sp>
      <p:sp>
        <p:nvSpPr>
          <p:cNvPr id="2723" name="Полилиния: фигура 2722">
            <a:extLst>
              <a:ext uri="{FF2B5EF4-FFF2-40B4-BE49-F238E27FC236}">
                <a16:creationId xmlns:a16="http://schemas.microsoft.com/office/drawing/2014/main" id="{CA452200-1654-9AB0-8533-679E9985083E}"/>
              </a:ext>
            </a:extLst>
          </p:cNvPr>
          <p:cNvSpPr/>
          <p:nvPr/>
        </p:nvSpPr>
        <p:spPr>
          <a:xfrm>
            <a:off x="9675403" y="4922440"/>
            <a:ext cx="74104" cy="60769"/>
          </a:xfrm>
          <a:custGeom>
            <a:avLst/>
            <a:gdLst>
              <a:gd name="connsiteX0" fmla="*/ 0 w 74104"/>
              <a:gd name="connsiteY0" fmla="*/ 43720 h 60769"/>
              <a:gd name="connsiteX1" fmla="*/ 0 w 74104"/>
              <a:gd name="connsiteY1" fmla="*/ 60770 h 60769"/>
              <a:gd name="connsiteX2" fmla="*/ 74104 w 74104"/>
              <a:gd name="connsiteY2" fmla="*/ 17050 h 60769"/>
              <a:gd name="connsiteX3" fmla="*/ 74104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4" y="17050"/>
                </a:lnTo>
                <a:lnTo>
                  <a:pt x="74104"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724" name="Полилиния: фигура 2723">
            <a:extLst>
              <a:ext uri="{FF2B5EF4-FFF2-40B4-BE49-F238E27FC236}">
                <a16:creationId xmlns:a16="http://schemas.microsoft.com/office/drawing/2014/main" id="{4E1C516A-72E7-B10F-29B7-28D2860FB228}"/>
              </a:ext>
            </a:extLst>
          </p:cNvPr>
          <p:cNvSpPr/>
          <p:nvPr/>
        </p:nvSpPr>
        <p:spPr>
          <a:xfrm>
            <a:off x="9756746" y="5145039"/>
            <a:ext cx="43148" cy="42100"/>
          </a:xfrm>
          <a:custGeom>
            <a:avLst/>
            <a:gdLst>
              <a:gd name="connsiteX0" fmla="*/ 43149 w 43148"/>
              <a:gd name="connsiteY0" fmla="*/ 0 h 42100"/>
              <a:gd name="connsiteX1" fmla="*/ 0 w 43148"/>
              <a:gd name="connsiteY1" fmla="*/ 25051 h 42100"/>
              <a:gd name="connsiteX2" fmla="*/ 0 w 43148"/>
              <a:gd name="connsiteY2" fmla="*/ 42101 h 42100"/>
              <a:gd name="connsiteX3" fmla="*/ 43149 w 43148"/>
              <a:gd name="connsiteY3" fmla="*/ 16954 h 42100"/>
              <a:gd name="connsiteX4" fmla="*/ 43149 w 43148"/>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43149" y="0"/>
                </a:moveTo>
                <a:lnTo>
                  <a:pt x="0" y="25051"/>
                </a:lnTo>
                <a:lnTo>
                  <a:pt x="0" y="42101"/>
                </a:lnTo>
                <a:lnTo>
                  <a:pt x="43149" y="16954"/>
                </a:lnTo>
                <a:lnTo>
                  <a:pt x="43149" y="0"/>
                </a:lnTo>
                <a:close/>
              </a:path>
            </a:pathLst>
          </a:custGeom>
          <a:solidFill>
            <a:srgbClr val="EFF6FE"/>
          </a:solidFill>
          <a:ln w="9525" cap="flat">
            <a:noFill/>
            <a:prstDash val="solid"/>
            <a:miter/>
          </a:ln>
        </p:spPr>
        <p:txBody>
          <a:bodyPr rtlCol="0" anchor="ctr"/>
          <a:lstStyle/>
          <a:p>
            <a:endParaRPr lang="ru-RU"/>
          </a:p>
        </p:txBody>
      </p:sp>
      <p:sp>
        <p:nvSpPr>
          <p:cNvPr id="2725" name="Полилиния: фигура 2724">
            <a:extLst>
              <a:ext uri="{FF2B5EF4-FFF2-40B4-BE49-F238E27FC236}">
                <a16:creationId xmlns:a16="http://schemas.microsoft.com/office/drawing/2014/main" id="{89F495C4-5030-8674-1B42-809E1216ED34}"/>
              </a:ext>
            </a:extLst>
          </p:cNvPr>
          <p:cNvSpPr/>
          <p:nvPr/>
        </p:nvSpPr>
        <p:spPr>
          <a:xfrm>
            <a:off x="9756746" y="5145039"/>
            <a:ext cx="43148" cy="42100"/>
          </a:xfrm>
          <a:custGeom>
            <a:avLst/>
            <a:gdLst>
              <a:gd name="connsiteX0" fmla="*/ 0 w 43148"/>
              <a:gd name="connsiteY0" fmla="*/ 25051 h 42100"/>
              <a:gd name="connsiteX1" fmla="*/ 0 w 43148"/>
              <a:gd name="connsiteY1" fmla="*/ 42101 h 42100"/>
              <a:gd name="connsiteX2" fmla="*/ 43149 w 43148"/>
              <a:gd name="connsiteY2" fmla="*/ 16954 h 42100"/>
              <a:gd name="connsiteX3" fmla="*/ 43149 w 43148"/>
              <a:gd name="connsiteY3" fmla="*/ 0 h 42100"/>
              <a:gd name="connsiteX4" fmla="*/ 0 w 43148"/>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8" h="42100">
                <a:moveTo>
                  <a:pt x="0" y="25051"/>
                </a:moveTo>
                <a:lnTo>
                  <a:pt x="0" y="42101"/>
                </a:lnTo>
                <a:lnTo>
                  <a:pt x="43149" y="16954"/>
                </a:lnTo>
                <a:lnTo>
                  <a:pt x="43149"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726" name="Полилиния: фигура 2725">
            <a:extLst>
              <a:ext uri="{FF2B5EF4-FFF2-40B4-BE49-F238E27FC236}">
                <a16:creationId xmlns:a16="http://schemas.microsoft.com/office/drawing/2014/main" id="{B9961281-1B6D-EBC7-E3CD-23DE7FA83C26}"/>
              </a:ext>
            </a:extLst>
          </p:cNvPr>
          <p:cNvSpPr/>
          <p:nvPr/>
        </p:nvSpPr>
        <p:spPr>
          <a:xfrm>
            <a:off x="9675403" y="5165709"/>
            <a:ext cx="45529" cy="44005"/>
          </a:xfrm>
          <a:custGeom>
            <a:avLst/>
            <a:gdLst>
              <a:gd name="connsiteX0" fmla="*/ 45529 w 45529"/>
              <a:gd name="connsiteY0" fmla="*/ 0 h 44005"/>
              <a:gd name="connsiteX1" fmla="*/ 0 w 45529"/>
              <a:gd name="connsiteY1" fmla="*/ 26956 h 44005"/>
              <a:gd name="connsiteX2" fmla="*/ 0 w 45529"/>
              <a:gd name="connsiteY2" fmla="*/ 44005 h 44005"/>
              <a:gd name="connsiteX3" fmla="*/ 45529 w 45529"/>
              <a:gd name="connsiteY3" fmla="*/ 17050 h 44005"/>
              <a:gd name="connsiteX4" fmla="*/ 45529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29" y="0"/>
                </a:moveTo>
                <a:lnTo>
                  <a:pt x="0" y="26956"/>
                </a:lnTo>
                <a:lnTo>
                  <a:pt x="0" y="44005"/>
                </a:lnTo>
                <a:lnTo>
                  <a:pt x="45529" y="17050"/>
                </a:lnTo>
                <a:lnTo>
                  <a:pt x="45529" y="0"/>
                </a:lnTo>
                <a:close/>
              </a:path>
            </a:pathLst>
          </a:custGeom>
          <a:solidFill>
            <a:srgbClr val="EFF6FE"/>
          </a:solidFill>
          <a:ln w="9525" cap="flat">
            <a:noFill/>
            <a:prstDash val="solid"/>
            <a:miter/>
          </a:ln>
        </p:spPr>
        <p:txBody>
          <a:bodyPr rtlCol="0" anchor="ctr"/>
          <a:lstStyle/>
          <a:p>
            <a:endParaRPr lang="ru-RU"/>
          </a:p>
        </p:txBody>
      </p:sp>
      <p:sp>
        <p:nvSpPr>
          <p:cNvPr id="2727" name="Полилиния: фигура 2726">
            <a:extLst>
              <a:ext uri="{FF2B5EF4-FFF2-40B4-BE49-F238E27FC236}">
                <a16:creationId xmlns:a16="http://schemas.microsoft.com/office/drawing/2014/main" id="{05695435-8880-D951-8AA7-ED1F2B56A29E}"/>
              </a:ext>
            </a:extLst>
          </p:cNvPr>
          <p:cNvSpPr/>
          <p:nvPr/>
        </p:nvSpPr>
        <p:spPr>
          <a:xfrm>
            <a:off x="9675403" y="5165709"/>
            <a:ext cx="45529" cy="44005"/>
          </a:xfrm>
          <a:custGeom>
            <a:avLst/>
            <a:gdLst>
              <a:gd name="connsiteX0" fmla="*/ 0 w 45529"/>
              <a:gd name="connsiteY0" fmla="*/ 26956 h 44005"/>
              <a:gd name="connsiteX1" fmla="*/ 0 w 45529"/>
              <a:gd name="connsiteY1" fmla="*/ 44005 h 44005"/>
              <a:gd name="connsiteX2" fmla="*/ 45529 w 45529"/>
              <a:gd name="connsiteY2" fmla="*/ 17050 h 44005"/>
              <a:gd name="connsiteX3" fmla="*/ 45529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29" y="17050"/>
                </a:lnTo>
                <a:lnTo>
                  <a:pt x="45529"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728" name="Полилиния: фигура 2727">
            <a:extLst>
              <a:ext uri="{FF2B5EF4-FFF2-40B4-BE49-F238E27FC236}">
                <a16:creationId xmlns:a16="http://schemas.microsoft.com/office/drawing/2014/main" id="{56EC6AD0-4BF7-3695-F99C-085BC7DF9052}"/>
              </a:ext>
            </a:extLst>
          </p:cNvPr>
          <p:cNvSpPr/>
          <p:nvPr/>
        </p:nvSpPr>
        <p:spPr>
          <a:xfrm>
            <a:off x="9807990" y="513389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729" name="Полилиния: фигура 2728">
            <a:extLst>
              <a:ext uri="{FF2B5EF4-FFF2-40B4-BE49-F238E27FC236}">
                <a16:creationId xmlns:a16="http://schemas.microsoft.com/office/drawing/2014/main" id="{26F90C05-80A9-BF37-1627-D89C87D206FF}"/>
              </a:ext>
            </a:extLst>
          </p:cNvPr>
          <p:cNvSpPr/>
          <p:nvPr/>
        </p:nvSpPr>
        <p:spPr>
          <a:xfrm>
            <a:off x="9807990" y="513389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730" name="Полилиния: фигура 2729">
            <a:extLst>
              <a:ext uri="{FF2B5EF4-FFF2-40B4-BE49-F238E27FC236}">
                <a16:creationId xmlns:a16="http://schemas.microsoft.com/office/drawing/2014/main" id="{EB3F284C-EDF4-08CE-520E-5DB2FE37F537}"/>
              </a:ext>
            </a:extLst>
          </p:cNvPr>
          <p:cNvSpPr/>
          <p:nvPr/>
        </p:nvSpPr>
        <p:spPr>
          <a:xfrm>
            <a:off x="9675403" y="5174091"/>
            <a:ext cx="74104" cy="60674"/>
          </a:xfrm>
          <a:custGeom>
            <a:avLst/>
            <a:gdLst>
              <a:gd name="connsiteX0" fmla="*/ 74104 w 74104"/>
              <a:gd name="connsiteY0" fmla="*/ 0 h 60674"/>
              <a:gd name="connsiteX1" fmla="*/ 0 w 74104"/>
              <a:gd name="connsiteY1" fmla="*/ 43624 h 60674"/>
              <a:gd name="connsiteX2" fmla="*/ 0 w 74104"/>
              <a:gd name="connsiteY2" fmla="*/ 60674 h 60674"/>
              <a:gd name="connsiteX3" fmla="*/ 74104 w 74104"/>
              <a:gd name="connsiteY3" fmla="*/ 16954 h 60674"/>
              <a:gd name="connsiteX4" fmla="*/ 74104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4" y="0"/>
                </a:moveTo>
                <a:lnTo>
                  <a:pt x="0" y="43624"/>
                </a:lnTo>
                <a:lnTo>
                  <a:pt x="0" y="60674"/>
                </a:lnTo>
                <a:lnTo>
                  <a:pt x="74104" y="16954"/>
                </a:lnTo>
                <a:lnTo>
                  <a:pt x="74104" y="0"/>
                </a:lnTo>
                <a:close/>
              </a:path>
            </a:pathLst>
          </a:custGeom>
          <a:solidFill>
            <a:srgbClr val="EFF6FE"/>
          </a:solidFill>
          <a:ln w="9525" cap="flat">
            <a:noFill/>
            <a:prstDash val="solid"/>
            <a:miter/>
          </a:ln>
        </p:spPr>
        <p:txBody>
          <a:bodyPr rtlCol="0" anchor="ctr"/>
          <a:lstStyle/>
          <a:p>
            <a:endParaRPr lang="ru-RU"/>
          </a:p>
        </p:txBody>
      </p:sp>
      <p:sp>
        <p:nvSpPr>
          <p:cNvPr id="2731" name="Полилиния: фигура 2730">
            <a:extLst>
              <a:ext uri="{FF2B5EF4-FFF2-40B4-BE49-F238E27FC236}">
                <a16:creationId xmlns:a16="http://schemas.microsoft.com/office/drawing/2014/main" id="{CECDAA3B-0DA6-2133-7BB5-D3F60FA91C0A}"/>
              </a:ext>
            </a:extLst>
          </p:cNvPr>
          <p:cNvSpPr/>
          <p:nvPr/>
        </p:nvSpPr>
        <p:spPr>
          <a:xfrm>
            <a:off x="9675403" y="5174091"/>
            <a:ext cx="74104" cy="60674"/>
          </a:xfrm>
          <a:custGeom>
            <a:avLst/>
            <a:gdLst>
              <a:gd name="connsiteX0" fmla="*/ 0 w 74104"/>
              <a:gd name="connsiteY0" fmla="*/ 43624 h 60674"/>
              <a:gd name="connsiteX1" fmla="*/ 0 w 74104"/>
              <a:gd name="connsiteY1" fmla="*/ 60674 h 60674"/>
              <a:gd name="connsiteX2" fmla="*/ 74104 w 74104"/>
              <a:gd name="connsiteY2" fmla="*/ 16954 h 60674"/>
              <a:gd name="connsiteX3" fmla="*/ 74104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4" y="16954"/>
                </a:lnTo>
                <a:lnTo>
                  <a:pt x="74104"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732" name="Полилиния: фигура 2731">
            <a:extLst>
              <a:ext uri="{FF2B5EF4-FFF2-40B4-BE49-F238E27FC236}">
                <a16:creationId xmlns:a16="http://schemas.microsoft.com/office/drawing/2014/main" id="{FC400302-971B-42FF-791F-21FEF1F49778}"/>
              </a:ext>
            </a:extLst>
          </p:cNvPr>
          <p:cNvSpPr/>
          <p:nvPr/>
        </p:nvSpPr>
        <p:spPr>
          <a:xfrm>
            <a:off x="9463852" y="4764230"/>
            <a:ext cx="154590" cy="100107"/>
          </a:xfrm>
          <a:custGeom>
            <a:avLst/>
            <a:gdLst>
              <a:gd name="connsiteX0" fmla="*/ 154591 w 154590"/>
              <a:gd name="connsiteY0" fmla="*/ 89821 h 100107"/>
              <a:gd name="connsiteX1" fmla="*/ 0 w 154590"/>
              <a:gd name="connsiteY1" fmla="*/ 0 h 100107"/>
              <a:gd name="connsiteX2" fmla="*/ 0 w 154590"/>
              <a:gd name="connsiteY2" fmla="*/ 10383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3"/>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2733" name="Полилиния: фигура 2732">
            <a:extLst>
              <a:ext uri="{FF2B5EF4-FFF2-40B4-BE49-F238E27FC236}">
                <a16:creationId xmlns:a16="http://schemas.microsoft.com/office/drawing/2014/main" id="{3E9DD182-FC54-15D8-869C-E1D72314898D}"/>
              </a:ext>
            </a:extLst>
          </p:cNvPr>
          <p:cNvSpPr/>
          <p:nvPr/>
        </p:nvSpPr>
        <p:spPr>
          <a:xfrm>
            <a:off x="9463852" y="4764230"/>
            <a:ext cx="154590" cy="100107"/>
          </a:xfrm>
          <a:custGeom>
            <a:avLst/>
            <a:gdLst>
              <a:gd name="connsiteX0" fmla="*/ 0 w 154590"/>
              <a:gd name="connsiteY0" fmla="*/ 0 h 100107"/>
              <a:gd name="connsiteX1" fmla="*/ 0 w 154590"/>
              <a:gd name="connsiteY1" fmla="*/ 10383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3"/>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34" name="Полилиния: фигура 2733">
            <a:extLst>
              <a:ext uri="{FF2B5EF4-FFF2-40B4-BE49-F238E27FC236}">
                <a16:creationId xmlns:a16="http://schemas.microsoft.com/office/drawing/2014/main" id="{DECF5530-4A41-C913-4F0B-1B560C0FBE2A}"/>
              </a:ext>
            </a:extLst>
          </p:cNvPr>
          <p:cNvSpPr/>
          <p:nvPr/>
        </p:nvSpPr>
        <p:spPr>
          <a:xfrm>
            <a:off x="9463852" y="4800330"/>
            <a:ext cx="154590" cy="100012"/>
          </a:xfrm>
          <a:custGeom>
            <a:avLst/>
            <a:gdLst>
              <a:gd name="connsiteX0" fmla="*/ 154591 w 154590"/>
              <a:gd name="connsiteY0" fmla="*/ 89726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6"/>
                </a:moveTo>
                <a:lnTo>
                  <a:pt x="0" y="0"/>
                </a:lnTo>
                <a:lnTo>
                  <a:pt x="0" y="10287"/>
                </a:lnTo>
                <a:lnTo>
                  <a:pt x="154591" y="100013"/>
                </a:lnTo>
                <a:lnTo>
                  <a:pt x="154591" y="89726"/>
                </a:lnTo>
                <a:close/>
              </a:path>
            </a:pathLst>
          </a:custGeom>
          <a:solidFill>
            <a:srgbClr val="98A4E0"/>
          </a:solidFill>
          <a:ln w="9525" cap="flat">
            <a:noFill/>
            <a:prstDash val="solid"/>
            <a:miter/>
          </a:ln>
        </p:spPr>
        <p:txBody>
          <a:bodyPr rtlCol="0" anchor="ctr"/>
          <a:lstStyle/>
          <a:p>
            <a:endParaRPr lang="ru-RU"/>
          </a:p>
        </p:txBody>
      </p:sp>
      <p:sp>
        <p:nvSpPr>
          <p:cNvPr id="2735" name="Полилиния: фигура 2734">
            <a:extLst>
              <a:ext uri="{FF2B5EF4-FFF2-40B4-BE49-F238E27FC236}">
                <a16:creationId xmlns:a16="http://schemas.microsoft.com/office/drawing/2014/main" id="{62CE1C08-05EF-C52E-55AE-D156A939163C}"/>
              </a:ext>
            </a:extLst>
          </p:cNvPr>
          <p:cNvSpPr/>
          <p:nvPr/>
        </p:nvSpPr>
        <p:spPr>
          <a:xfrm>
            <a:off x="9463852" y="4800330"/>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6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36" name="Полилиния: фигура 2735">
            <a:extLst>
              <a:ext uri="{FF2B5EF4-FFF2-40B4-BE49-F238E27FC236}">
                <a16:creationId xmlns:a16="http://schemas.microsoft.com/office/drawing/2014/main" id="{9C0CA9F9-BDAB-04A8-946D-B68B97B26971}"/>
              </a:ext>
            </a:extLst>
          </p:cNvPr>
          <p:cNvSpPr/>
          <p:nvPr/>
        </p:nvSpPr>
        <p:spPr>
          <a:xfrm>
            <a:off x="9463852" y="4888531"/>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2737" name="Полилиния: фигура 2736">
            <a:extLst>
              <a:ext uri="{FF2B5EF4-FFF2-40B4-BE49-F238E27FC236}">
                <a16:creationId xmlns:a16="http://schemas.microsoft.com/office/drawing/2014/main" id="{4BE5E187-E542-6523-517B-0936660087E9}"/>
              </a:ext>
            </a:extLst>
          </p:cNvPr>
          <p:cNvSpPr/>
          <p:nvPr/>
        </p:nvSpPr>
        <p:spPr>
          <a:xfrm>
            <a:off x="9463852" y="4888531"/>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38" name="Полилиния: фигура 2737">
            <a:extLst>
              <a:ext uri="{FF2B5EF4-FFF2-40B4-BE49-F238E27FC236}">
                <a16:creationId xmlns:a16="http://schemas.microsoft.com/office/drawing/2014/main" id="{33EE9F70-D642-E04A-22EA-88FA7186A596}"/>
              </a:ext>
            </a:extLst>
          </p:cNvPr>
          <p:cNvSpPr/>
          <p:nvPr/>
        </p:nvSpPr>
        <p:spPr>
          <a:xfrm>
            <a:off x="9463852" y="4942824"/>
            <a:ext cx="154590" cy="100012"/>
          </a:xfrm>
          <a:custGeom>
            <a:avLst/>
            <a:gdLst>
              <a:gd name="connsiteX0" fmla="*/ 154591 w 154590"/>
              <a:gd name="connsiteY0" fmla="*/ 89726 h 100012"/>
              <a:gd name="connsiteX1" fmla="*/ 0 w 154590"/>
              <a:gd name="connsiteY1" fmla="*/ 0 h 100012"/>
              <a:gd name="connsiteX2" fmla="*/ 0 w 154590"/>
              <a:gd name="connsiteY2" fmla="*/ 10287 h 100012"/>
              <a:gd name="connsiteX3" fmla="*/ 154591 w 154590"/>
              <a:gd name="connsiteY3" fmla="*/ 100013 h 100012"/>
              <a:gd name="connsiteX4" fmla="*/ 154591 w 154590"/>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154591" y="89726"/>
                </a:moveTo>
                <a:lnTo>
                  <a:pt x="0" y="0"/>
                </a:lnTo>
                <a:lnTo>
                  <a:pt x="0" y="10287"/>
                </a:lnTo>
                <a:lnTo>
                  <a:pt x="154591" y="100013"/>
                </a:lnTo>
                <a:lnTo>
                  <a:pt x="154591" y="89726"/>
                </a:lnTo>
                <a:close/>
              </a:path>
            </a:pathLst>
          </a:custGeom>
          <a:solidFill>
            <a:srgbClr val="98A4E0"/>
          </a:solidFill>
          <a:ln w="9525" cap="flat">
            <a:noFill/>
            <a:prstDash val="solid"/>
            <a:miter/>
          </a:ln>
        </p:spPr>
        <p:txBody>
          <a:bodyPr rtlCol="0" anchor="ctr"/>
          <a:lstStyle/>
          <a:p>
            <a:endParaRPr lang="ru-RU"/>
          </a:p>
        </p:txBody>
      </p:sp>
      <p:sp>
        <p:nvSpPr>
          <p:cNvPr id="2739" name="Полилиния: фигура 2738">
            <a:extLst>
              <a:ext uri="{FF2B5EF4-FFF2-40B4-BE49-F238E27FC236}">
                <a16:creationId xmlns:a16="http://schemas.microsoft.com/office/drawing/2014/main" id="{91EE1271-DE01-B57C-9A55-428160F7692E}"/>
              </a:ext>
            </a:extLst>
          </p:cNvPr>
          <p:cNvSpPr/>
          <p:nvPr/>
        </p:nvSpPr>
        <p:spPr>
          <a:xfrm>
            <a:off x="9463852" y="4942824"/>
            <a:ext cx="154590" cy="100012"/>
          </a:xfrm>
          <a:custGeom>
            <a:avLst/>
            <a:gdLst>
              <a:gd name="connsiteX0" fmla="*/ 0 w 154590"/>
              <a:gd name="connsiteY0" fmla="*/ 0 h 100012"/>
              <a:gd name="connsiteX1" fmla="*/ 0 w 154590"/>
              <a:gd name="connsiteY1" fmla="*/ 10287 h 100012"/>
              <a:gd name="connsiteX2" fmla="*/ 154591 w 154590"/>
              <a:gd name="connsiteY2" fmla="*/ 100013 h 100012"/>
              <a:gd name="connsiteX3" fmla="*/ 154591 w 154590"/>
              <a:gd name="connsiteY3" fmla="*/ 89726 h 100012"/>
              <a:gd name="connsiteX4" fmla="*/ 0 w 154590"/>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012">
                <a:moveTo>
                  <a:pt x="0" y="0"/>
                </a:moveTo>
                <a:lnTo>
                  <a:pt x="0" y="10287"/>
                </a:lnTo>
                <a:lnTo>
                  <a:pt x="154591" y="100013"/>
                </a:lnTo>
                <a:lnTo>
                  <a:pt x="154591"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40" name="Полилиния: фигура 2739">
            <a:extLst>
              <a:ext uri="{FF2B5EF4-FFF2-40B4-BE49-F238E27FC236}">
                <a16:creationId xmlns:a16="http://schemas.microsoft.com/office/drawing/2014/main" id="{BAD2B282-8621-3A9E-8198-BBA917AAD602}"/>
              </a:ext>
            </a:extLst>
          </p:cNvPr>
          <p:cNvSpPr/>
          <p:nvPr/>
        </p:nvSpPr>
        <p:spPr>
          <a:xfrm>
            <a:off x="9463852" y="4976828"/>
            <a:ext cx="154590" cy="100107"/>
          </a:xfrm>
          <a:custGeom>
            <a:avLst/>
            <a:gdLst>
              <a:gd name="connsiteX0" fmla="*/ 154591 w 154590"/>
              <a:gd name="connsiteY0" fmla="*/ 89726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726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6"/>
                </a:moveTo>
                <a:lnTo>
                  <a:pt x="0" y="0"/>
                </a:lnTo>
                <a:lnTo>
                  <a:pt x="0" y="10382"/>
                </a:lnTo>
                <a:lnTo>
                  <a:pt x="154591" y="100108"/>
                </a:lnTo>
                <a:lnTo>
                  <a:pt x="154591" y="89726"/>
                </a:lnTo>
                <a:close/>
              </a:path>
            </a:pathLst>
          </a:custGeom>
          <a:solidFill>
            <a:srgbClr val="98A4E0"/>
          </a:solidFill>
          <a:ln w="9525" cap="flat">
            <a:noFill/>
            <a:prstDash val="solid"/>
            <a:miter/>
          </a:ln>
        </p:spPr>
        <p:txBody>
          <a:bodyPr rtlCol="0" anchor="ctr"/>
          <a:lstStyle/>
          <a:p>
            <a:endParaRPr lang="ru-RU"/>
          </a:p>
        </p:txBody>
      </p:sp>
      <p:sp>
        <p:nvSpPr>
          <p:cNvPr id="2741" name="Полилиния: фигура 2740">
            <a:extLst>
              <a:ext uri="{FF2B5EF4-FFF2-40B4-BE49-F238E27FC236}">
                <a16:creationId xmlns:a16="http://schemas.microsoft.com/office/drawing/2014/main" id="{964B31FB-889C-F505-1607-2EDC169ECA93}"/>
              </a:ext>
            </a:extLst>
          </p:cNvPr>
          <p:cNvSpPr/>
          <p:nvPr/>
        </p:nvSpPr>
        <p:spPr>
          <a:xfrm>
            <a:off x="9463852" y="4976828"/>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726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42" name="Полилиния: фигура 2741">
            <a:extLst>
              <a:ext uri="{FF2B5EF4-FFF2-40B4-BE49-F238E27FC236}">
                <a16:creationId xmlns:a16="http://schemas.microsoft.com/office/drawing/2014/main" id="{8A71723E-2054-CA33-EA13-893D3E5C2CF9}"/>
              </a:ext>
            </a:extLst>
          </p:cNvPr>
          <p:cNvSpPr/>
          <p:nvPr/>
        </p:nvSpPr>
        <p:spPr>
          <a:xfrm>
            <a:off x="9463852" y="5065125"/>
            <a:ext cx="154590" cy="100107"/>
          </a:xfrm>
          <a:custGeom>
            <a:avLst/>
            <a:gdLst>
              <a:gd name="connsiteX0" fmla="*/ 154591 w 154590"/>
              <a:gd name="connsiteY0" fmla="*/ 89725 h 100107"/>
              <a:gd name="connsiteX1" fmla="*/ 0 w 154590"/>
              <a:gd name="connsiteY1" fmla="*/ 0 h 100107"/>
              <a:gd name="connsiteX2" fmla="*/ 0 w 154590"/>
              <a:gd name="connsiteY2" fmla="*/ 10287 h 100107"/>
              <a:gd name="connsiteX3" fmla="*/ 154591 w 154590"/>
              <a:gd name="connsiteY3" fmla="*/ 100108 h 100107"/>
              <a:gd name="connsiteX4" fmla="*/ 154591 w 154590"/>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725"/>
                </a:moveTo>
                <a:lnTo>
                  <a:pt x="0" y="0"/>
                </a:lnTo>
                <a:lnTo>
                  <a:pt x="0" y="10287"/>
                </a:lnTo>
                <a:lnTo>
                  <a:pt x="154591" y="100108"/>
                </a:lnTo>
                <a:lnTo>
                  <a:pt x="154591" y="89725"/>
                </a:lnTo>
                <a:close/>
              </a:path>
            </a:pathLst>
          </a:custGeom>
          <a:solidFill>
            <a:srgbClr val="98A4E0"/>
          </a:solidFill>
          <a:ln w="9525" cap="flat">
            <a:noFill/>
            <a:prstDash val="solid"/>
            <a:miter/>
          </a:ln>
        </p:spPr>
        <p:txBody>
          <a:bodyPr rtlCol="0" anchor="ctr"/>
          <a:lstStyle/>
          <a:p>
            <a:endParaRPr lang="ru-RU"/>
          </a:p>
        </p:txBody>
      </p:sp>
      <p:sp>
        <p:nvSpPr>
          <p:cNvPr id="2743" name="Полилиния: фигура 2742">
            <a:extLst>
              <a:ext uri="{FF2B5EF4-FFF2-40B4-BE49-F238E27FC236}">
                <a16:creationId xmlns:a16="http://schemas.microsoft.com/office/drawing/2014/main" id="{9DB9B513-1B9E-5882-4B5E-335E0C54CF8D}"/>
              </a:ext>
            </a:extLst>
          </p:cNvPr>
          <p:cNvSpPr/>
          <p:nvPr/>
        </p:nvSpPr>
        <p:spPr>
          <a:xfrm>
            <a:off x="9463852" y="5065125"/>
            <a:ext cx="154590" cy="100107"/>
          </a:xfrm>
          <a:custGeom>
            <a:avLst/>
            <a:gdLst>
              <a:gd name="connsiteX0" fmla="*/ 0 w 154590"/>
              <a:gd name="connsiteY0" fmla="*/ 0 h 100107"/>
              <a:gd name="connsiteX1" fmla="*/ 0 w 154590"/>
              <a:gd name="connsiteY1" fmla="*/ 10287 h 100107"/>
              <a:gd name="connsiteX2" fmla="*/ 154591 w 154590"/>
              <a:gd name="connsiteY2" fmla="*/ 100108 h 100107"/>
              <a:gd name="connsiteX3" fmla="*/ 154591 w 154590"/>
              <a:gd name="connsiteY3" fmla="*/ 89725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287"/>
                </a:lnTo>
                <a:lnTo>
                  <a:pt x="154591" y="100108"/>
                </a:lnTo>
                <a:lnTo>
                  <a:pt x="154591"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44" name="Полилиния: фигура 2743">
            <a:extLst>
              <a:ext uri="{FF2B5EF4-FFF2-40B4-BE49-F238E27FC236}">
                <a16:creationId xmlns:a16="http://schemas.microsoft.com/office/drawing/2014/main" id="{1B80946A-C62B-4F79-1F47-36905B4BDE9E}"/>
              </a:ext>
            </a:extLst>
          </p:cNvPr>
          <p:cNvSpPr/>
          <p:nvPr/>
        </p:nvSpPr>
        <p:spPr>
          <a:xfrm>
            <a:off x="9463852" y="5115988"/>
            <a:ext cx="154590" cy="100107"/>
          </a:xfrm>
          <a:custGeom>
            <a:avLst/>
            <a:gdLst>
              <a:gd name="connsiteX0" fmla="*/ 154591 w 154590"/>
              <a:gd name="connsiteY0" fmla="*/ 89821 h 100107"/>
              <a:gd name="connsiteX1" fmla="*/ 0 w 154590"/>
              <a:gd name="connsiteY1" fmla="*/ 0 h 100107"/>
              <a:gd name="connsiteX2" fmla="*/ 0 w 154590"/>
              <a:gd name="connsiteY2" fmla="*/ 10382 h 100107"/>
              <a:gd name="connsiteX3" fmla="*/ 154591 w 154590"/>
              <a:gd name="connsiteY3" fmla="*/ 100108 h 100107"/>
              <a:gd name="connsiteX4" fmla="*/ 154591 w 154590"/>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154591" y="89821"/>
                </a:moveTo>
                <a:lnTo>
                  <a:pt x="0" y="0"/>
                </a:lnTo>
                <a:lnTo>
                  <a:pt x="0" y="10382"/>
                </a:lnTo>
                <a:lnTo>
                  <a:pt x="154591" y="100108"/>
                </a:lnTo>
                <a:lnTo>
                  <a:pt x="154591" y="89821"/>
                </a:lnTo>
                <a:close/>
              </a:path>
            </a:pathLst>
          </a:custGeom>
          <a:solidFill>
            <a:srgbClr val="98A4E0"/>
          </a:solidFill>
          <a:ln w="9525" cap="flat">
            <a:noFill/>
            <a:prstDash val="solid"/>
            <a:miter/>
          </a:ln>
        </p:spPr>
        <p:txBody>
          <a:bodyPr rtlCol="0" anchor="ctr"/>
          <a:lstStyle/>
          <a:p>
            <a:endParaRPr lang="ru-RU"/>
          </a:p>
        </p:txBody>
      </p:sp>
      <p:sp>
        <p:nvSpPr>
          <p:cNvPr id="2745" name="Полилиния: фигура 2744">
            <a:extLst>
              <a:ext uri="{FF2B5EF4-FFF2-40B4-BE49-F238E27FC236}">
                <a16:creationId xmlns:a16="http://schemas.microsoft.com/office/drawing/2014/main" id="{CE0B7CC3-A4A9-2D09-4ABD-63D1CCB9BE76}"/>
              </a:ext>
            </a:extLst>
          </p:cNvPr>
          <p:cNvSpPr/>
          <p:nvPr/>
        </p:nvSpPr>
        <p:spPr>
          <a:xfrm>
            <a:off x="9463852" y="5115988"/>
            <a:ext cx="154590" cy="100107"/>
          </a:xfrm>
          <a:custGeom>
            <a:avLst/>
            <a:gdLst>
              <a:gd name="connsiteX0" fmla="*/ 0 w 154590"/>
              <a:gd name="connsiteY0" fmla="*/ 0 h 100107"/>
              <a:gd name="connsiteX1" fmla="*/ 0 w 154590"/>
              <a:gd name="connsiteY1" fmla="*/ 10382 h 100107"/>
              <a:gd name="connsiteX2" fmla="*/ 154591 w 154590"/>
              <a:gd name="connsiteY2" fmla="*/ 100108 h 100107"/>
              <a:gd name="connsiteX3" fmla="*/ 154591 w 154590"/>
              <a:gd name="connsiteY3" fmla="*/ 89821 h 100107"/>
              <a:gd name="connsiteX4" fmla="*/ 0 w 154590"/>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90" h="100107">
                <a:moveTo>
                  <a:pt x="0" y="0"/>
                </a:moveTo>
                <a:lnTo>
                  <a:pt x="0" y="10382"/>
                </a:lnTo>
                <a:lnTo>
                  <a:pt x="154591" y="100108"/>
                </a:lnTo>
                <a:lnTo>
                  <a:pt x="154591"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746" name="Полилиния: фигура 2745">
            <a:extLst>
              <a:ext uri="{FF2B5EF4-FFF2-40B4-BE49-F238E27FC236}">
                <a16:creationId xmlns:a16="http://schemas.microsoft.com/office/drawing/2014/main" id="{83FC4EED-C447-85F7-644C-D8D396B52A26}"/>
              </a:ext>
            </a:extLst>
          </p:cNvPr>
          <p:cNvSpPr/>
          <p:nvPr/>
        </p:nvSpPr>
        <p:spPr>
          <a:xfrm>
            <a:off x="9475187" y="4556085"/>
            <a:ext cx="339089" cy="213002"/>
          </a:xfrm>
          <a:custGeom>
            <a:avLst/>
            <a:gdLst>
              <a:gd name="connsiteX0" fmla="*/ 336614 w 339089"/>
              <a:gd name="connsiteY0" fmla="*/ 103465 h 213002"/>
              <a:gd name="connsiteX1" fmla="*/ 336995 w 339089"/>
              <a:gd name="connsiteY1" fmla="*/ 103179 h 213002"/>
              <a:gd name="connsiteX2" fmla="*/ 336614 w 339089"/>
              <a:gd name="connsiteY2" fmla="*/ 103465 h 213002"/>
              <a:gd name="connsiteX3" fmla="*/ 335756 w 339089"/>
              <a:gd name="connsiteY3" fmla="*/ 104132 h 213002"/>
              <a:gd name="connsiteX4" fmla="*/ 336042 w 339089"/>
              <a:gd name="connsiteY4" fmla="*/ 103942 h 213002"/>
              <a:gd name="connsiteX5" fmla="*/ 335756 w 339089"/>
              <a:gd name="connsiteY5" fmla="*/ 104132 h 213002"/>
              <a:gd name="connsiteX6" fmla="*/ 338042 w 339089"/>
              <a:gd name="connsiteY6" fmla="*/ 101941 h 213002"/>
              <a:gd name="connsiteX7" fmla="*/ 338233 w 339089"/>
              <a:gd name="connsiteY7" fmla="*/ 101655 h 213002"/>
              <a:gd name="connsiteX8" fmla="*/ 338042 w 339089"/>
              <a:gd name="connsiteY8" fmla="*/ 101941 h 213002"/>
              <a:gd name="connsiteX9" fmla="*/ 337375 w 339089"/>
              <a:gd name="connsiteY9" fmla="*/ 102703 h 213002"/>
              <a:gd name="connsiteX10" fmla="*/ 337661 w 339089"/>
              <a:gd name="connsiteY10" fmla="*/ 102418 h 213002"/>
              <a:gd name="connsiteX11" fmla="*/ 337375 w 339089"/>
              <a:gd name="connsiteY11" fmla="*/ 102703 h 213002"/>
              <a:gd name="connsiteX12" fmla="*/ 338804 w 339089"/>
              <a:gd name="connsiteY12" fmla="*/ 100322 h 213002"/>
              <a:gd name="connsiteX13" fmla="*/ 338900 w 339089"/>
              <a:gd name="connsiteY13" fmla="*/ 99941 h 213002"/>
              <a:gd name="connsiteX14" fmla="*/ 338804 w 339089"/>
              <a:gd name="connsiteY14" fmla="*/ 100322 h 213002"/>
              <a:gd name="connsiteX15" fmla="*/ 338995 w 339089"/>
              <a:gd name="connsiteY15" fmla="*/ 99560 h 213002"/>
              <a:gd name="connsiteX16" fmla="*/ 339090 w 339089"/>
              <a:gd name="connsiteY16" fmla="*/ 99179 h 213002"/>
              <a:gd name="connsiteX17" fmla="*/ 338995 w 339089"/>
              <a:gd name="connsiteY17" fmla="*/ 99560 h 213002"/>
              <a:gd name="connsiteX18" fmla="*/ 338518 w 339089"/>
              <a:gd name="connsiteY18" fmla="*/ 101179 h 213002"/>
              <a:gd name="connsiteX19" fmla="*/ 338614 w 339089"/>
              <a:gd name="connsiteY19" fmla="*/ 100798 h 213002"/>
              <a:gd name="connsiteX20" fmla="*/ 338518 w 339089"/>
              <a:gd name="connsiteY20" fmla="*/ 101179 h 213002"/>
              <a:gd name="connsiteX21" fmla="*/ 571 w 339089"/>
              <a:gd name="connsiteY21" fmla="*/ 100608 h 213002"/>
              <a:gd name="connsiteX22" fmla="*/ 667 w 339089"/>
              <a:gd name="connsiteY22" fmla="*/ 100798 h 213002"/>
              <a:gd name="connsiteX23" fmla="*/ 571 w 339089"/>
              <a:gd name="connsiteY23" fmla="*/ 100608 h 213002"/>
              <a:gd name="connsiteX24" fmla="*/ 2953 w 339089"/>
              <a:gd name="connsiteY24" fmla="*/ 103751 h 213002"/>
              <a:gd name="connsiteX25" fmla="*/ 3143 w 339089"/>
              <a:gd name="connsiteY25" fmla="*/ 103942 h 213002"/>
              <a:gd name="connsiteX26" fmla="*/ 2953 w 339089"/>
              <a:gd name="connsiteY26" fmla="*/ 103751 h 213002"/>
              <a:gd name="connsiteX27" fmla="*/ 2000 w 339089"/>
              <a:gd name="connsiteY27" fmla="*/ 102894 h 213002"/>
              <a:gd name="connsiteX28" fmla="*/ 2191 w 339089"/>
              <a:gd name="connsiteY28" fmla="*/ 103084 h 213002"/>
              <a:gd name="connsiteX29" fmla="*/ 2000 w 339089"/>
              <a:gd name="connsiteY29" fmla="*/ 102894 h 213002"/>
              <a:gd name="connsiteX30" fmla="*/ 286 w 339089"/>
              <a:gd name="connsiteY30" fmla="*/ 99751 h 213002"/>
              <a:gd name="connsiteX31" fmla="*/ 381 w 339089"/>
              <a:gd name="connsiteY31" fmla="*/ 100036 h 213002"/>
              <a:gd name="connsiteX32" fmla="*/ 286 w 339089"/>
              <a:gd name="connsiteY32" fmla="*/ 99751 h 213002"/>
              <a:gd name="connsiteX33" fmla="*/ 191 w 339089"/>
              <a:gd name="connsiteY33" fmla="*/ 98893 h 213002"/>
              <a:gd name="connsiteX34" fmla="*/ 191 w 339089"/>
              <a:gd name="connsiteY34" fmla="*/ 98798 h 213002"/>
              <a:gd name="connsiteX35" fmla="*/ 0 w 339089"/>
              <a:gd name="connsiteY35" fmla="*/ 114324 h 213002"/>
              <a:gd name="connsiteX36" fmla="*/ 95 w 339089"/>
              <a:gd name="connsiteY36" fmla="*/ 115276 h 213002"/>
              <a:gd name="connsiteX37" fmla="*/ 95 w 339089"/>
              <a:gd name="connsiteY37" fmla="*/ 115562 h 213002"/>
              <a:gd name="connsiteX38" fmla="*/ 286 w 339089"/>
              <a:gd name="connsiteY38" fmla="*/ 116134 h 213002"/>
              <a:gd name="connsiteX39" fmla="*/ 381 w 339089"/>
              <a:gd name="connsiteY39" fmla="*/ 116324 h 213002"/>
              <a:gd name="connsiteX40" fmla="*/ 476 w 339089"/>
              <a:gd name="connsiteY40" fmla="*/ 116514 h 213002"/>
              <a:gd name="connsiteX41" fmla="*/ 858 w 339089"/>
              <a:gd name="connsiteY41" fmla="*/ 117277 h 213002"/>
              <a:gd name="connsiteX42" fmla="*/ 1048 w 339089"/>
              <a:gd name="connsiteY42" fmla="*/ 117467 h 213002"/>
              <a:gd name="connsiteX43" fmla="*/ 1714 w 339089"/>
              <a:gd name="connsiteY43" fmla="*/ 118420 h 213002"/>
              <a:gd name="connsiteX44" fmla="*/ 2000 w 339089"/>
              <a:gd name="connsiteY44" fmla="*/ 118610 h 213002"/>
              <a:gd name="connsiteX45" fmla="*/ 2762 w 339089"/>
              <a:gd name="connsiteY45" fmla="*/ 119277 h 213002"/>
              <a:gd name="connsiteX46" fmla="*/ 3048 w 339089"/>
              <a:gd name="connsiteY46" fmla="*/ 119562 h 213002"/>
              <a:gd name="connsiteX47" fmla="*/ 4286 w 339089"/>
              <a:gd name="connsiteY47" fmla="*/ 120325 h 213002"/>
              <a:gd name="connsiteX48" fmla="*/ 158401 w 339089"/>
              <a:gd name="connsiteY48" fmla="*/ 210431 h 213002"/>
              <a:gd name="connsiteX49" fmla="*/ 160782 w 339089"/>
              <a:gd name="connsiteY49" fmla="*/ 211574 h 213002"/>
              <a:gd name="connsiteX50" fmla="*/ 161640 w 339089"/>
              <a:gd name="connsiteY50" fmla="*/ 211860 h 213002"/>
              <a:gd name="connsiteX51" fmla="*/ 163354 w 339089"/>
              <a:gd name="connsiteY51" fmla="*/ 212431 h 213002"/>
              <a:gd name="connsiteX52" fmla="*/ 164497 w 339089"/>
              <a:gd name="connsiteY52" fmla="*/ 212622 h 213002"/>
              <a:gd name="connsiteX53" fmla="*/ 166116 w 339089"/>
              <a:gd name="connsiteY53" fmla="*/ 212812 h 213002"/>
              <a:gd name="connsiteX54" fmla="*/ 167354 w 339089"/>
              <a:gd name="connsiteY54" fmla="*/ 212907 h 213002"/>
              <a:gd name="connsiteX55" fmla="*/ 168973 w 339089"/>
              <a:gd name="connsiteY55" fmla="*/ 213003 h 213002"/>
              <a:gd name="connsiteX56" fmla="*/ 169164 w 339089"/>
              <a:gd name="connsiteY56" fmla="*/ 213003 h 213002"/>
              <a:gd name="connsiteX57" fmla="*/ 170593 w 339089"/>
              <a:gd name="connsiteY57" fmla="*/ 212907 h 213002"/>
              <a:gd name="connsiteX58" fmla="*/ 171831 w 339089"/>
              <a:gd name="connsiteY58" fmla="*/ 212812 h 213002"/>
              <a:gd name="connsiteX59" fmla="*/ 173450 w 339089"/>
              <a:gd name="connsiteY59" fmla="*/ 212527 h 213002"/>
              <a:gd name="connsiteX60" fmla="*/ 174498 w 339089"/>
              <a:gd name="connsiteY60" fmla="*/ 212336 h 213002"/>
              <a:gd name="connsiteX61" fmla="*/ 176213 w 339089"/>
              <a:gd name="connsiteY61" fmla="*/ 211860 h 213002"/>
              <a:gd name="connsiteX62" fmla="*/ 177070 w 339089"/>
              <a:gd name="connsiteY62" fmla="*/ 211574 h 213002"/>
              <a:gd name="connsiteX63" fmla="*/ 179356 w 339089"/>
              <a:gd name="connsiteY63" fmla="*/ 210431 h 213002"/>
              <a:gd name="connsiteX64" fmla="*/ 334518 w 339089"/>
              <a:gd name="connsiteY64" fmla="*/ 120325 h 213002"/>
              <a:gd name="connsiteX65" fmla="*/ 338900 w 339089"/>
              <a:gd name="connsiteY65" fmla="*/ 114228 h 213002"/>
              <a:gd name="connsiteX66" fmla="*/ 339090 w 339089"/>
              <a:gd name="connsiteY66" fmla="*/ 98703 h 213002"/>
              <a:gd name="connsiteX67" fmla="*/ 334804 w 339089"/>
              <a:gd name="connsiteY67" fmla="*/ 92607 h 213002"/>
              <a:gd name="connsiteX68" fmla="*/ 180690 w 339089"/>
              <a:gd name="connsiteY68" fmla="*/ 2500 h 213002"/>
              <a:gd name="connsiteX69" fmla="*/ 159734 w 339089"/>
              <a:gd name="connsiteY69" fmla="*/ 2500 h 213002"/>
              <a:gd name="connsiteX70" fmla="*/ 4572 w 339089"/>
              <a:gd name="connsiteY70" fmla="*/ 92607 h 213002"/>
              <a:gd name="connsiteX71" fmla="*/ 191 w 339089"/>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089" h="213002">
                <a:moveTo>
                  <a:pt x="336614" y="103465"/>
                </a:moveTo>
                <a:lnTo>
                  <a:pt x="336995" y="103179"/>
                </a:lnTo>
                <a:lnTo>
                  <a:pt x="336614" y="103465"/>
                </a:lnTo>
                <a:close/>
                <a:moveTo>
                  <a:pt x="335756" y="104132"/>
                </a:moveTo>
                <a:lnTo>
                  <a:pt x="336042" y="103942"/>
                </a:lnTo>
                <a:lnTo>
                  <a:pt x="335756" y="104132"/>
                </a:lnTo>
                <a:close/>
                <a:moveTo>
                  <a:pt x="338042" y="101941"/>
                </a:moveTo>
                <a:lnTo>
                  <a:pt x="338233" y="101655"/>
                </a:lnTo>
                <a:lnTo>
                  <a:pt x="338042" y="101941"/>
                </a:lnTo>
                <a:close/>
                <a:moveTo>
                  <a:pt x="337375" y="102703"/>
                </a:moveTo>
                <a:lnTo>
                  <a:pt x="337661" y="102418"/>
                </a:lnTo>
                <a:lnTo>
                  <a:pt x="337375" y="102703"/>
                </a:lnTo>
                <a:close/>
                <a:moveTo>
                  <a:pt x="338804" y="100322"/>
                </a:moveTo>
                <a:lnTo>
                  <a:pt x="338900" y="99941"/>
                </a:lnTo>
                <a:lnTo>
                  <a:pt x="338804" y="100322"/>
                </a:lnTo>
                <a:close/>
                <a:moveTo>
                  <a:pt x="338995" y="99560"/>
                </a:moveTo>
                <a:lnTo>
                  <a:pt x="339090" y="99179"/>
                </a:lnTo>
                <a:lnTo>
                  <a:pt x="338995" y="99560"/>
                </a:lnTo>
                <a:close/>
                <a:moveTo>
                  <a:pt x="338518" y="101179"/>
                </a:moveTo>
                <a:lnTo>
                  <a:pt x="338614" y="100798"/>
                </a:lnTo>
                <a:lnTo>
                  <a:pt x="338518" y="101179"/>
                </a:lnTo>
                <a:close/>
                <a:moveTo>
                  <a:pt x="571" y="100608"/>
                </a:moveTo>
                <a:lnTo>
                  <a:pt x="667" y="100798"/>
                </a:lnTo>
                <a:lnTo>
                  <a:pt x="571" y="100608"/>
                </a:lnTo>
                <a:close/>
                <a:moveTo>
                  <a:pt x="2953" y="103751"/>
                </a:moveTo>
                <a:lnTo>
                  <a:pt x="3143" y="103942"/>
                </a:lnTo>
                <a:lnTo>
                  <a:pt x="2953" y="103751"/>
                </a:lnTo>
                <a:close/>
                <a:moveTo>
                  <a:pt x="2000" y="102894"/>
                </a:moveTo>
                <a:lnTo>
                  <a:pt x="2191" y="103084"/>
                </a:lnTo>
                <a:lnTo>
                  <a:pt x="2000" y="102894"/>
                </a:lnTo>
                <a:close/>
                <a:moveTo>
                  <a:pt x="286" y="99751"/>
                </a:moveTo>
                <a:lnTo>
                  <a:pt x="381" y="100036"/>
                </a:lnTo>
                <a:lnTo>
                  <a:pt x="286" y="99751"/>
                </a:lnTo>
                <a:close/>
                <a:moveTo>
                  <a:pt x="191" y="98893"/>
                </a:moveTo>
                <a:lnTo>
                  <a:pt x="191" y="98798"/>
                </a:lnTo>
                <a:lnTo>
                  <a:pt x="0" y="114324"/>
                </a:lnTo>
                <a:lnTo>
                  <a:pt x="95" y="115276"/>
                </a:lnTo>
                <a:lnTo>
                  <a:pt x="95" y="115562"/>
                </a:lnTo>
                <a:lnTo>
                  <a:pt x="286" y="116134"/>
                </a:lnTo>
                <a:lnTo>
                  <a:pt x="381" y="116324"/>
                </a:lnTo>
                <a:lnTo>
                  <a:pt x="476" y="116514"/>
                </a:lnTo>
                <a:lnTo>
                  <a:pt x="858" y="117277"/>
                </a:lnTo>
                <a:lnTo>
                  <a:pt x="1048" y="117467"/>
                </a:lnTo>
                <a:lnTo>
                  <a:pt x="1714" y="118420"/>
                </a:lnTo>
                <a:lnTo>
                  <a:pt x="2000" y="118610"/>
                </a:lnTo>
                <a:lnTo>
                  <a:pt x="2762" y="119277"/>
                </a:lnTo>
                <a:lnTo>
                  <a:pt x="3048" y="119562"/>
                </a:lnTo>
                <a:cubicBezTo>
                  <a:pt x="3429" y="119848"/>
                  <a:pt x="3810" y="120134"/>
                  <a:pt x="4286" y="120325"/>
                </a:cubicBezTo>
                <a:lnTo>
                  <a:pt x="158401" y="210431"/>
                </a:lnTo>
                <a:cubicBezTo>
                  <a:pt x="159163" y="210907"/>
                  <a:pt x="159925" y="211288"/>
                  <a:pt x="160782" y="211574"/>
                </a:cubicBezTo>
                <a:lnTo>
                  <a:pt x="161640" y="211860"/>
                </a:lnTo>
                <a:cubicBezTo>
                  <a:pt x="162211" y="212050"/>
                  <a:pt x="162783" y="212241"/>
                  <a:pt x="163354" y="212431"/>
                </a:cubicBezTo>
                <a:lnTo>
                  <a:pt x="164497" y="212622"/>
                </a:lnTo>
                <a:cubicBezTo>
                  <a:pt x="165068" y="212717"/>
                  <a:pt x="165545" y="212812"/>
                  <a:pt x="166116" y="212812"/>
                </a:cubicBezTo>
                <a:lnTo>
                  <a:pt x="167354" y="212907"/>
                </a:lnTo>
                <a:cubicBezTo>
                  <a:pt x="167926" y="213003"/>
                  <a:pt x="168497" y="213003"/>
                  <a:pt x="168973" y="213003"/>
                </a:cubicBezTo>
                <a:lnTo>
                  <a:pt x="169164" y="213003"/>
                </a:lnTo>
                <a:cubicBezTo>
                  <a:pt x="169640" y="213003"/>
                  <a:pt x="170116" y="212907"/>
                  <a:pt x="170593" y="212907"/>
                </a:cubicBezTo>
                <a:lnTo>
                  <a:pt x="171831" y="212812"/>
                </a:lnTo>
                <a:cubicBezTo>
                  <a:pt x="172308" y="212812"/>
                  <a:pt x="172879" y="212622"/>
                  <a:pt x="173450" y="212527"/>
                </a:cubicBezTo>
                <a:lnTo>
                  <a:pt x="174498" y="212336"/>
                </a:lnTo>
                <a:cubicBezTo>
                  <a:pt x="175070" y="212241"/>
                  <a:pt x="175641" y="212050"/>
                  <a:pt x="176213" y="211860"/>
                </a:cubicBezTo>
                <a:lnTo>
                  <a:pt x="177070" y="211574"/>
                </a:lnTo>
                <a:cubicBezTo>
                  <a:pt x="177832" y="211288"/>
                  <a:pt x="178689" y="210907"/>
                  <a:pt x="179356" y="210431"/>
                </a:cubicBezTo>
                <a:lnTo>
                  <a:pt x="334518" y="120325"/>
                </a:lnTo>
                <a:cubicBezTo>
                  <a:pt x="337471" y="118705"/>
                  <a:pt x="338900" y="116419"/>
                  <a:pt x="338900" y="114228"/>
                </a:cubicBezTo>
                <a:lnTo>
                  <a:pt x="339090" y="98703"/>
                </a:lnTo>
                <a:cubicBezTo>
                  <a:pt x="339090" y="96512"/>
                  <a:pt x="337661" y="94321"/>
                  <a:pt x="334804" y="92607"/>
                </a:cubicBezTo>
                <a:lnTo>
                  <a:pt x="180690" y="2500"/>
                </a:lnTo>
                <a:cubicBezTo>
                  <a:pt x="174879" y="-833"/>
                  <a:pt x="165545" y="-833"/>
                  <a:pt x="159734" y="2500"/>
                </a:cubicBezTo>
                <a:lnTo>
                  <a:pt x="4572" y="92607"/>
                </a:lnTo>
                <a:cubicBezTo>
                  <a:pt x="1619" y="94321"/>
                  <a:pt x="95" y="96607"/>
                  <a:pt x="191" y="98893"/>
                </a:cubicBezTo>
                <a:close/>
              </a:path>
            </a:pathLst>
          </a:custGeom>
          <a:solidFill>
            <a:srgbClr val="98A4E0"/>
          </a:solidFill>
          <a:ln w="9525" cap="flat">
            <a:noFill/>
            <a:prstDash val="solid"/>
            <a:miter/>
          </a:ln>
        </p:spPr>
        <p:txBody>
          <a:bodyPr rtlCol="0" anchor="ctr"/>
          <a:lstStyle/>
          <a:p>
            <a:endParaRPr lang="ru-RU"/>
          </a:p>
        </p:txBody>
      </p:sp>
      <p:sp>
        <p:nvSpPr>
          <p:cNvPr id="2747" name="Полилиния: фигура 2746">
            <a:extLst>
              <a:ext uri="{FF2B5EF4-FFF2-40B4-BE49-F238E27FC236}">
                <a16:creationId xmlns:a16="http://schemas.microsoft.com/office/drawing/2014/main" id="{BAFA9012-E36F-3243-DF43-F0733437AAAC}"/>
              </a:ext>
            </a:extLst>
          </p:cNvPr>
          <p:cNvSpPr/>
          <p:nvPr/>
        </p:nvSpPr>
        <p:spPr>
          <a:xfrm>
            <a:off x="9475187" y="4556085"/>
            <a:ext cx="339089" cy="213002"/>
          </a:xfrm>
          <a:custGeom>
            <a:avLst/>
            <a:gdLst>
              <a:gd name="connsiteX0" fmla="*/ 336614 w 339089"/>
              <a:gd name="connsiteY0" fmla="*/ 103465 h 213002"/>
              <a:gd name="connsiteX1" fmla="*/ 336995 w 339089"/>
              <a:gd name="connsiteY1" fmla="*/ 103179 h 213002"/>
              <a:gd name="connsiteX2" fmla="*/ 335756 w 339089"/>
              <a:gd name="connsiteY2" fmla="*/ 104132 h 213002"/>
              <a:gd name="connsiteX3" fmla="*/ 336042 w 339089"/>
              <a:gd name="connsiteY3" fmla="*/ 103942 h 213002"/>
              <a:gd name="connsiteX4" fmla="*/ 338042 w 339089"/>
              <a:gd name="connsiteY4" fmla="*/ 101941 h 213002"/>
              <a:gd name="connsiteX5" fmla="*/ 338233 w 339089"/>
              <a:gd name="connsiteY5" fmla="*/ 101655 h 213002"/>
              <a:gd name="connsiteX6" fmla="*/ 337375 w 339089"/>
              <a:gd name="connsiteY6" fmla="*/ 102703 h 213002"/>
              <a:gd name="connsiteX7" fmla="*/ 337661 w 339089"/>
              <a:gd name="connsiteY7" fmla="*/ 102418 h 213002"/>
              <a:gd name="connsiteX8" fmla="*/ 338804 w 339089"/>
              <a:gd name="connsiteY8" fmla="*/ 100322 h 213002"/>
              <a:gd name="connsiteX9" fmla="*/ 338900 w 339089"/>
              <a:gd name="connsiteY9" fmla="*/ 99941 h 213002"/>
              <a:gd name="connsiteX10" fmla="*/ 338995 w 339089"/>
              <a:gd name="connsiteY10" fmla="*/ 99560 h 213002"/>
              <a:gd name="connsiteX11" fmla="*/ 339090 w 339089"/>
              <a:gd name="connsiteY11" fmla="*/ 99179 h 213002"/>
              <a:gd name="connsiteX12" fmla="*/ 338518 w 339089"/>
              <a:gd name="connsiteY12" fmla="*/ 101179 h 213002"/>
              <a:gd name="connsiteX13" fmla="*/ 338614 w 339089"/>
              <a:gd name="connsiteY13" fmla="*/ 100798 h 213002"/>
              <a:gd name="connsiteX14" fmla="*/ 571 w 339089"/>
              <a:gd name="connsiteY14" fmla="*/ 100608 h 213002"/>
              <a:gd name="connsiteX15" fmla="*/ 667 w 339089"/>
              <a:gd name="connsiteY15" fmla="*/ 100798 h 213002"/>
              <a:gd name="connsiteX16" fmla="*/ 2953 w 339089"/>
              <a:gd name="connsiteY16" fmla="*/ 103751 h 213002"/>
              <a:gd name="connsiteX17" fmla="*/ 3143 w 339089"/>
              <a:gd name="connsiteY17" fmla="*/ 103942 h 213002"/>
              <a:gd name="connsiteX18" fmla="*/ 2000 w 339089"/>
              <a:gd name="connsiteY18" fmla="*/ 102894 h 213002"/>
              <a:gd name="connsiteX19" fmla="*/ 2191 w 339089"/>
              <a:gd name="connsiteY19" fmla="*/ 103084 h 213002"/>
              <a:gd name="connsiteX20" fmla="*/ 286 w 339089"/>
              <a:gd name="connsiteY20" fmla="*/ 99751 h 213002"/>
              <a:gd name="connsiteX21" fmla="*/ 381 w 339089"/>
              <a:gd name="connsiteY21" fmla="*/ 100036 h 213002"/>
              <a:gd name="connsiteX22" fmla="*/ 191 w 339089"/>
              <a:gd name="connsiteY22" fmla="*/ 98798 h 213002"/>
              <a:gd name="connsiteX23" fmla="*/ 0 w 339089"/>
              <a:gd name="connsiteY23" fmla="*/ 114324 h 213002"/>
              <a:gd name="connsiteX24" fmla="*/ 95 w 339089"/>
              <a:gd name="connsiteY24" fmla="*/ 115276 h 213002"/>
              <a:gd name="connsiteX25" fmla="*/ 95 w 339089"/>
              <a:gd name="connsiteY25" fmla="*/ 115562 h 213002"/>
              <a:gd name="connsiteX26" fmla="*/ 286 w 339089"/>
              <a:gd name="connsiteY26" fmla="*/ 116134 h 213002"/>
              <a:gd name="connsiteX27" fmla="*/ 381 w 339089"/>
              <a:gd name="connsiteY27" fmla="*/ 116324 h 213002"/>
              <a:gd name="connsiteX28" fmla="*/ 476 w 339089"/>
              <a:gd name="connsiteY28" fmla="*/ 116514 h 213002"/>
              <a:gd name="connsiteX29" fmla="*/ 858 w 339089"/>
              <a:gd name="connsiteY29" fmla="*/ 117277 h 213002"/>
              <a:gd name="connsiteX30" fmla="*/ 1048 w 339089"/>
              <a:gd name="connsiteY30" fmla="*/ 117467 h 213002"/>
              <a:gd name="connsiteX31" fmla="*/ 1714 w 339089"/>
              <a:gd name="connsiteY31" fmla="*/ 118420 h 213002"/>
              <a:gd name="connsiteX32" fmla="*/ 2000 w 339089"/>
              <a:gd name="connsiteY32" fmla="*/ 118610 h 213002"/>
              <a:gd name="connsiteX33" fmla="*/ 2762 w 339089"/>
              <a:gd name="connsiteY33" fmla="*/ 119277 h 213002"/>
              <a:gd name="connsiteX34" fmla="*/ 3048 w 339089"/>
              <a:gd name="connsiteY34" fmla="*/ 119562 h 213002"/>
              <a:gd name="connsiteX35" fmla="*/ 4286 w 339089"/>
              <a:gd name="connsiteY35" fmla="*/ 120325 h 213002"/>
              <a:gd name="connsiteX36" fmla="*/ 158401 w 339089"/>
              <a:gd name="connsiteY36" fmla="*/ 210431 h 213002"/>
              <a:gd name="connsiteX37" fmla="*/ 160782 w 339089"/>
              <a:gd name="connsiteY37" fmla="*/ 211574 h 213002"/>
              <a:gd name="connsiteX38" fmla="*/ 161640 w 339089"/>
              <a:gd name="connsiteY38" fmla="*/ 211860 h 213002"/>
              <a:gd name="connsiteX39" fmla="*/ 163354 w 339089"/>
              <a:gd name="connsiteY39" fmla="*/ 212431 h 213002"/>
              <a:gd name="connsiteX40" fmla="*/ 164497 w 339089"/>
              <a:gd name="connsiteY40" fmla="*/ 212622 h 213002"/>
              <a:gd name="connsiteX41" fmla="*/ 166116 w 339089"/>
              <a:gd name="connsiteY41" fmla="*/ 212812 h 213002"/>
              <a:gd name="connsiteX42" fmla="*/ 167354 w 339089"/>
              <a:gd name="connsiteY42" fmla="*/ 212907 h 213002"/>
              <a:gd name="connsiteX43" fmla="*/ 168973 w 339089"/>
              <a:gd name="connsiteY43" fmla="*/ 213003 h 213002"/>
              <a:gd name="connsiteX44" fmla="*/ 169164 w 339089"/>
              <a:gd name="connsiteY44" fmla="*/ 213003 h 213002"/>
              <a:gd name="connsiteX45" fmla="*/ 170593 w 339089"/>
              <a:gd name="connsiteY45" fmla="*/ 212907 h 213002"/>
              <a:gd name="connsiteX46" fmla="*/ 171831 w 339089"/>
              <a:gd name="connsiteY46" fmla="*/ 212812 h 213002"/>
              <a:gd name="connsiteX47" fmla="*/ 173450 w 339089"/>
              <a:gd name="connsiteY47" fmla="*/ 212527 h 213002"/>
              <a:gd name="connsiteX48" fmla="*/ 174498 w 339089"/>
              <a:gd name="connsiteY48" fmla="*/ 212336 h 213002"/>
              <a:gd name="connsiteX49" fmla="*/ 176213 w 339089"/>
              <a:gd name="connsiteY49" fmla="*/ 211860 h 213002"/>
              <a:gd name="connsiteX50" fmla="*/ 177070 w 339089"/>
              <a:gd name="connsiteY50" fmla="*/ 211574 h 213002"/>
              <a:gd name="connsiteX51" fmla="*/ 179356 w 339089"/>
              <a:gd name="connsiteY51" fmla="*/ 210431 h 213002"/>
              <a:gd name="connsiteX52" fmla="*/ 334518 w 339089"/>
              <a:gd name="connsiteY52" fmla="*/ 120325 h 213002"/>
              <a:gd name="connsiteX53" fmla="*/ 338900 w 339089"/>
              <a:gd name="connsiteY53" fmla="*/ 114228 h 213002"/>
              <a:gd name="connsiteX54" fmla="*/ 339090 w 339089"/>
              <a:gd name="connsiteY54" fmla="*/ 98703 h 213002"/>
              <a:gd name="connsiteX55" fmla="*/ 334804 w 339089"/>
              <a:gd name="connsiteY55" fmla="*/ 92607 h 213002"/>
              <a:gd name="connsiteX56" fmla="*/ 180690 w 339089"/>
              <a:gd name="connsiteY56" fmla="*/ 2500 h 213002"/>
              <a:gd name="connsiteX57" fmla="*/ 159734 w 339089"/>
              <a:gd name="connsiteY57" fmla="*/ 2500 h 213002"/>
              <a:gd name="connsiteX58" fmla="*/ 4572 w 339089"/>
              <a:gd name="connsiteY58" fmla="*/ 92607 h 213002"/>
              <a:gd name="connsiteX59" fmla="*/ 191 w 339089"/>
              <a:gd name="connsiteY59" fmla="*/ 98893 h 213002"/>
              <a:gd name="connsiteX60" fmla="*/ 191 w 339089"/>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089" h="213002">
                <a:moveTo>
                  <a:pt x="336614" y="103465"/>
                </a:moveTo>
                <a:lnTo>
                  <a:pt x="336995" y="103179"/>
                </a:lnTo>
                <a:moveTo>
                  <a:pt x="335756" y="104132"/>
                </a:moveTo>
                <a:lnTo>
                  <a:pt x="336042" y="103942"/>
                </a:lnTo>
                <a:moveTo>
                  <a:pt x="338042" y="101941"/>
                </a:moveTo>
                <a:lnTo>
                  <a:pt x="338233" y="101655"/>
                </a:lnTo>
                <a:moveTo>
                  <a:pt x="337375" y="102703"/>
                </a:moveTo>
                <a:lnTo>
                  <a:pt x="337661" y="102418"/>
                </a:lnTo>
                <a:moveTo>
                  <a:pt x="338804" y="100322"/>
                </a:moveTo>
                <a:lnTo>
                  <a:pt x="338900" y="99941"/>
                </a:lnTo>
                <a:moveTo>
                  <a:pt x="338995" y="99560"/>
                </a:moveTo>
                <a:lnTo>
                  <a:pt x="339090" y="99179"/>
                </a:lnTo>
                <a:moveTo>
                  <a:pt x="338518" y="101179"/>
                </a:moveTo>
                <a:lnTo>
                  <a:pt x="338614" y="100798"/>
                </a:lnTo>
                <a:moveTo>
                  <a:pt x="571" y="100608"/>
                </a:moveTo>
                <a:lnTo>
                  <a:pt x="667" y="100798"/>
                </a:lnTo>
                <a:moveTo>
                  <a:pt x="2953" y="103751"/>
                </a:moveTo>
                <a:lnTo>
                  <a:pt x="3143" y="103942"/>
                </a:lnTo>
                <a:moveTo>
                  <a:pt x="2000" y="102894"/>
                </a:moveTo>
                <a:lnTo>
                  <a:pt x="2191" y="103084"/>
                </a:lnTo>
                <a:moveTo>
                  <a:pt x="286" y="99751"/>
                </a:moveTo>
                <a:lnTo>
                  <a:pt x="381" y="100036"/>
                </a:lnTo>
                <a:moveTo>
                  <a:pt x="191" y="98798"/>
                </a:moveTo>
                <a:lnTo>
                  <a:pt x="0" y="114324"/>
                </a:lnTo>
                <a:lnTo>
                  <a:pt x="95" y="115276"/>
                </a:lnTo>
                <a:lnTo>
                  <a:pt x="95" y="115562"/>
                </a:lnTo>
                <a:lnTo>
                  <a:pt x="286" y="116134"/>
                </a:lnTo>
                <a:lnTo>
                  <a:pt x="381" y="116324"/>
                </a:lnTo>
                <a:lnTo>
                  <a:pt x="476" y="116514"/>
                </a:lnTo>
                <a:lnTo>
                  <a:pt x="858" y="117277"/>
                </a:lnTo>
                <a:lnTo>
                  <a:pt x="1048" y="117467"/>
                </a:lnTo>
                <a:lnTo>
                  <a:pt x="1714" y="118420"/>
                </a:lnTo>
                <a:lnTo>
                  <a:pt x="2000" y="118610"/>
                </a:lnTo>
                <a:lnTo>
                  <a:pt x="2762" y="119277"/>
                </a:lnTo>
                <a:lnTo>
                  <a:pt x="3048" y="119562"/>
                </a:lnTo>
                <a:cubicBezTo>
                  <a:pt x="3429" y="119848"/>
                  <a:pt x="3810" y="120134"/>
                  <a:pt x="4286" y="120325"/>
                </a:cubicBezTo>
                <a:lnTo>
                  <a:pt x="158401" y="210431"/>
                </a:lnTo>
                <a:cubicBezTo>
                  <a:pt x="159163" y="210907"/>
                  <a:pt x="159925" y="211288"/>
                  <a:pt x="160782" y="211574"/>
                </a:cubicBezTo>
                <a:lnTo>
                  <a:pt x="161640" y="211860"/>
                </a:lnTo>
                <a:cubicBezTo>
                  <a:pt x="162211" y="212050"/>
                  <a:pt x="162783" y="212241"/>
                  <a:pt x="163354" y="212431"/>
                </a:cubicBezTo>
                <a:lnTo>
                  <a:pt x="164497" y="212622"/>
                </a:lnTo>
                <a:cubicBezTo>
                  <a:pt x="165068" y="212717"/>
                  <a:pt x="165545" y="212812"/>
                  <a:pt x="166116" y="212812"/>
                </a:cubicBezTo>
                <a:lnTo>
                  <a:pt x="167354" y="212907"/>
                </a:lnTo>
                <a:cubicBezTo>
                  <a:pt x="167926" y="213003"/>
                  <a:pt x="168497" y="213003"/>
                  <a:pt x="168973" y="213003"/>
                </a:cubicBezTo>
                <a:lnTo>
                  <a:pt x="169164" y="213003"/>
                </a:lnTo>
                <a:cubicBezTo>
                  <a:pt x="169640" y="213003"/>
                  <a:pt x="170116" y="212907"/>
                  <a:pt x="170593" y="212907"/>
                </a:cubicBezTo>
                <a:lnTo>
                  <a:pt x="171831" y="212812"/>
                </a:lnTo>
                <a:cubicBezTo>
                  <a:pt x="172308" y="212812"/>
                  <a:pt x="172879" y="212622"/>
                  <a:pt x="173450" y="212527"/>
                </a:cubicBezTo>
                <a:lnTo>
                  <a:pt x="174498" y="212336"/>
                </a:lnTo>
                <a:cubicBezTo>
                  <a:pt x="175070" y="212241"/>
                  <a:pt x="175641" y="212050"/>
                  <a:pt x="176213" y="211860"/>
                </a:cubicBezTo>
                <a:lnTo>
                  <a:pt x="177070" y="211574"/>
                </a:lnTo>
                <a:cubicBezTo>
                  <a:pt x="177832" y="211288"/>
                  <a:pt x="178689" y="210907"/>
                  <a:pt x="179356" y="210431"/>
                </a:cubicBezTo>
                <a:lnTo>
                  <a:pt x="334518" y="120325"/>
                </a:lnTo>
                <a:cubicBezTo>
                  <a:pt x="337471" y="118705"/>
                  <a:pt x="338900" y="116419"/>
                  <a:pt x="338900" y="114228"/>
                </a:cubicBezTo>
                <a:lnTo>
                  <a:pt x="339090" y="98703"/>
                </a:lnTo>
                <a:cubicBezTo>
                  <a:pt x="339090" y="96512"/>
                  <a:pt x="337661" y="94321"/>
                  <a:pt x="334804" y="92607"/>
                </a:cubicBezTo>
                <a:lnTo>
                  <a:pt x="180690" y="2500"/>
                </a:lnTo>
                <a:cubicBezTo>
                  <a:pt x="174879" y="-833"/>
                  <a:pt x="165545" y="-833"/>
                  <a:pt x="159734" y="2500"/>
                </a:cubicBezTo>
                <a:lnTo>
                  <a:pt x="4572" y="92607"/>
                </a:lnTo>
                <a:cubicBezTo>
                  <a:pt x="1619" y="94321"/>
                  <a:pt x="95" y="96607"/>
                  <a:pt x="191" y="98893"/>
                </a:cubicBezTo>
                <a:lnTo>
                  <a:pt x="191" y="98798"/>
                </a:lnTo>
                <a:close/>
              </a:path>
            </a:pathLst>
          </a:custGeom>
          <a:noFill/>
          <a:ln w="1270" cap="flat">
            <a:solidFill>
              <a:srgbClr val="000000">
                <a:alpha val="0"/>
              </a:srgbClr>
            </a:solidFill>
            <a:prstDash val="solid"/>
            <a:miter/>
          </a:ln>
        </p:spPr>
        <p:txBody>
          <a:bodyPr rtlCol="0" anchor="ctr"/>
          <a:lstStyle/>
          <a:p>
            <a:endParaRPr lang="ru-RU"/>
          </a:p>
        </p:txBody>
      </p:sp>
      <p:sp>
        <p:nvSpPr>
          <p:cNvPr id="2748" name="Полилиния: фигура 2747">
            <a:extLst>
              <a:ext uri="{FF2B5EF4-FFF2-40B4-BE49-F238E27FC236}">
                <a16:creationId xmlns:a16="http://schemas.microsoft.com/office/drawing/2014/main" id="{5FEA23FF-BD3A-4F61-9E45-8581B334EF4E}"/>
              </a:ext>
            </a:extLst>
          </p:cNvPr>
          <p:cNvSpPr/>
          <p:nvPr/>
        </p:nvSpPr>
        <p:spPr>
          <a:xfrm>
            <a:off x="9475187" y="4654883"/>
            <a:ext cx="4477" cy="21526"/>
          </a:xfrm>
          <a:custGeom>
            <a:avLst/>
            <a:gdLst>
              <a:gd name="connsiteX0" fmla="*/ 191 w 4477"/>
              <a:gd name="connsiteY0" fmla="*/ 0 h 21526"/>
              <a:gd name="connsiteX1" fmla="*/ 0 w 4477"/>
              <a:gd name="connsiteY1" fmla="*/ 15526 h 21526"/>
              <a:gd name="connsiteX2" fmla="*/ 4286 w 4477"/>
              <a:gd name="connsiteY2" fmla="*/ 21527 h 21526"/>
              <a:gd name="connsiteX3" fmla="*/ 4477 w 4477"/>
              <a:gd name="connsiteY3" fmla="*/ 6001 h 21526"/>
              <a:gd name="connsiteX4" fmla="*/ 191 w 4477"/>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526">
                <a:moveTo>
                  <a:pt x="191" y="0"/>
                </a:moveTo>
                <a:lnTo>
                  <a:pt x="0" y="15526"/>
                </a:lnTo>
                <a:cubicBezTo>
                  <a:pt x="0" y="17716"/>
                  <a:pt x="1429" y="19907"/>
                  <a:pt x="4286" y="21527"/>
                </a:cubicBezTo>
                <a:lnTo>
                  <a:pt x="4477" y="6001"/>
                </a:lnTo>
                <a:cubicBezTo>
                  <a:pt x="1619" y="4381"/>
                  <a:pt x="191" y="2191"/>
                  <a:pt x="191" y="0"/>
                </a:cubicBezTo>
                <a:close/>
              </a:path>
            </a:pathLst>
          </a:custGeom>
          <a:solidFill>
            <a:srgbClr val="C6D5FA"/>
          </a:solidFill>
          <a:ln w="9525" cap="flat">
            <a:noFill/>
            <a:prstDash val="solid"/>
            <a:miter/>
          </a:ln>
        </p:spPr>
        <p:txBody>
          <a:bodyPr rtlCol="0" anchor="ctr"/>
          <a:lstStyle/>
          <a:p>
            <a:endParaRPr lang="ru-RU"/>
          </a:p>
        </p:txBody>
      </p:sp>
      <p:sp>
        <p:nvSpPr>
          <p:cNvPr id="2749" name="Полилиния: фигура 2748">
            <a:extLst>
              <a:ext uri="{FF2B5EF4-FFF2-40B4-BE49-F238E27FC236}">
                <a16:creationId xmlns:a16="http://schemas.microsoft.com/office/drawing/2014/main" id="{A0F09165-C4D1-47E3-42EF-03A9C98F8669}"/>
              </a:ext>
            </a:extLst>
          </p:cNvPr>
          <p:cNvSpPr/>
          <p:nvPr/>
        </p:nvSpPr>
        <p:spPr>
          <a:xfrm>
            <a:off x="9475187" y="4654883"/>
            <a:ext cx="4477" cy="21526"/>
          </a:xfrm>
          <a:custGeom>
            <a:avLst/>
            <a:gdLst>
              <a:gd name="connsiteX0" fmla="*/ 0 w 4477"/>
              <a:gd name="connsiteY0" fmla="*/ 15526 h 21526"/>
              <a:gd name="connsiteX1" fmla="*/ 4286 w 4477"/>
              <a:gd name="connsiteY1" fmla="*/ 21527 h 21526"/>
              <a:gd name="connsiteX2" fmla="*/ 4477 w 4477"/>
              <a:gd name="connsiteY2" fmla="*/ 6001 h 21526"/>
              <a:gd name="connsiteX3" fmla="*/ 191 w 4477"/>
              <a:gd name="connsiteY3" fmla="*/ 0 h 21526"/>
              <a:gd name="connsiteX4" fmla="*/ 0 w 4477"/>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 h="21526">
                <a:moveTo>
                  <a:pt x="0" y="15526"/>
                </a:moveTo>
                <a:cubicBezTo>
                  <a:pt x="0" y="17716"/>
                  <a:pt x="1429" y="19907"/>
                  <a:pt x="4286" y="21527"/>
                </a:cubicBezTo>
                <a:lnTo>
                  <a:pt x="4477" y="6001"/>
                </a:lnTo>
                <a:cubicBezTo>
                  <a:pt x="1619" y="4381"/>
                  <a:pt x="191" y="2191"/>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2750" name="Рисунок 25">
            <a:extLst>
              <a:ext uri="{FF2B5EF4-FFF2-40B4-BE49-F238E27FC236}">
                <a16:creationId xmlns:a16="http://schemas.microsoft.com/office/drawing/2014/main" id="{A2538A45-E161-6EF5-1548-74343F121F87}"/>
              </a:ext>
            </a:extLst>
          </p:cNvPr>
          <p:cNvGrpSpPr/>
          <p:nvPr/>
        </p:nvGrpSpPr>
        <p:grpSpPr>
          <a:xfrm>
            <a:off x="9475187" y="4654883"/>
            <a:ext cx="4477" cy="21526"/>
            <a:chOff x="9475187" y="4654883"/>
            <a:chExt cx="4477" cy="21526"/>
          </a:xfrm>
        </p:grpSpPr>
        <p:sp>
          <p:nvSpPr>
            <p:cNvPr id="2751" name="Полилиния: фигура 2750">
              <a:extLst>
                <a:ext uri="{FF2B5EF4-FFF2-40B4-BE49-F238E27FC236}">
                  <a16:creationId xmlns:a16="http://schemas.microsoft.com/office/drawing/2014/main" id="{628451B7-AA6F-E822-46EF-EBED9802A812}"/>
                </a:ext>
              </a:extLst>
            </p:cNvPr>
            <p:cNvSpPr/>
            <p:nvPr/>
          </p:nvSpPr>
          <p:spPr>
            <a:xfrm>
              <a:off x="9475187" y="4654883"/>
              <a:ext cx="571" cy="17525"/>
            </a:xfrm>
            <a:custGeom>
              <a:avLst/>
              <a:gdLst>
                <a:gd name="connsiteX0" fmla="*/ 191 w 571"/>
                <a:gd name="connsiteY0" fmla="*/ 0 h 17525"/>
                <a:gd name="connsiteX1" fmla="*/ 0 w 571"/>
                <a:gd name="connsiteY1" fmla="*/ 15526 h 17525"/>
                <a:gd name="connsiteX2" fmla="*/ 381 w 571"/>
                <a:gd name="connsiteY2" fmla="*/ 17526 h 17525"/>
                <a:gd name="connsiteX3" fmla="*/ 571 w 571"/>
                <a:gd name="connsiteY3" fmla="*/ 2000 h 17525"/>
                <a:gd name="connsiteX4" fmla="*/ 191 w 571"/>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525">
                  <a:moveTo>
                    <a:pt x="191" y="0"/>
                  </a:moveTo>
                  <a:lnTo>
                    <a:pt x="0" y="15526"/>
                  </a:lnTo>
                  <a:cubicBezTo>
                    <a:pt x="0" y="16192"/>
                    <a:pt x="95" y="16859"/>
                    <a:pt x="381" y="17526"/>
                  </a:cubicBezTo>
                  <a:lnTo>
                    <a:pt x="571" y="2000"/>
                  </a:lnTo>
                  <a:cubicBezTo>
                    <a:pt x="286" y="1333"/>
                    <a:pt x="191" y="667"/>
                    <a:pt x="191" y="0"/>
                  </a:cubicBezTo>
                  <a:close/>
                </a:path>
              </a:pathLst>
            </a:custGeom>
            <a:solidFill>
              <a:srgbClr val="C6D5FA"/>
            </a:solidFill>
            <a:ln w="9525" cap="flat">
              <a:noFill/>
              <a:prstDash val="solid"/>
              <a:miter/>
            </a:ln>
          </p:spPr>
          <p:txBody>
            <a:bodyPr rtlCol="0" anchor="ctr"/>
            <a:lstStyle/>
            <a:p>
              <a:endParaRPr lang="ru-RU"/>
            </a:p>
          </p:txBody>
        </p:sp>
        <p:sp>
          <p:nvSpPr>
            <p:cNvPr id="2752" name="Полилиния: фигура 2751">
              <a:extLst>
                <a:ext uri="{FF2B5EF4-FFF2-40B4-BE49-F238E27FC236}">
                  <a16:creationId xmlns:a16="http://schemas.microsoft.com/office/drawing/2014/main" id="{EA4B5733-5F88-0BA7-2D02-DDEF0FD1BB20}"/>
                </a:ext>
              </a:extLst>
            </p:cNvPr>
            <p:cNvSpPr/>
            <p:nvPr/>
          </p:nvSpPr>
          <p:spPr>
            <a:xfrm>
              <a:off x="9475187" y="4654883"/>
              <a:ext cx="571" cy="17525"/>
            </a:xfrm>
            <a:custGeom>
              <a:avLst/>
              <a:gdLst>
                <a:gd name="connsiteX0" fmla="*/ 0 w 571"/>
                <a:gd name="connsiteY0" fmla="*/ 15526 h 17525"/>
                <a:gd name="connsiteX1" fmla="*/ 381 w 571"/>
                <a:gd name="connsiteY1" fmla="*/ 17526 h 17525"/>
                <a:gd name="connsiteX2" fmla="*/ 571 w 571"/>
                <a:gd name="connsiteY2" fmla="*/ 2000 h 17525"/>
                <a:gd name="connsiteX3" fmla="*/ 191 w 571"/>
                <a:gd name="connsiteY3" fmla="*/ 0 h 17525"/>
                <a:gd name="connsiteX4" fmla="*/ 0 w 571"/>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17525">
                  <a:moveTo>
                    <a:pt x="0" y="15526"/>
                  </a:moveTo>
                  <a:cubicBezTo>
                    <a:pt x="0" y="16192"/>
                    <a:pt x="95" y="16859"/>
                    <a:pt x="381" y="17526"/>
                  </a:cubicBezTo>
                  <a:lnTo>
                    <a:pt x="571" y="2000"/>
                  </a:lnTo>
                  <a:cubicBezTo>
                    <a:pt x="286" y="1333"/>
                    <a:pt x="191" y="667"/>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753" name="Полилиния: фигура 2752">
              <a:extLst>
                <a:ext uri="{FF2B5EF4-FFF2-40B4-BE49-F238E27FC236}">
                  <a16:creationId xmlns:a16="http://schemas.microsoft.com/office/drawing/2014/main" id="{AD267946-EFDB-8517-A63B-AECB21A242E8}"/>
                </a:ext>
              </a:extLst>
            </p:cNvPr>
            <p:cNvSpPr/>
            <p:nvPr/>
          </p:nvSpPr>
          <p:spPr>
            <a:xfrm>
              <a:off x="9475568" y="4656883"/>
              <a:ext cx="4096" cy="19526"/>
            </a:xfrm>
            <a:custGeom>
              <a:avLst/>
              <a:gdLst>
                <a:gd name="connsiteX0" fmla="*/ 191 w 4096"/>
                <a:gd name="connsiteY0" fmla="*/ 0 h 19526"/>
                <a:gd name="connsiteX1" fmla="*/ 0 w 4096"/>
                <a:gd name="connsiteY1" fmla="*/ 15526 h 19526"/>
                <a:gd name="connsiteX2" fmla="*/ 3906 w 4096"/>
                <a:gd name="connsiteY2" fmla="*/ 19526 h 19526"/>
                <a:gd name="connsiteX3" fmla="*/ 4096 w 4096"/>
                <a:gd name="connsiteY3" fmla="*/ 4001 h 19526"/>
                <a:gd name="connsiteX4" fmla="*/ 191 w 4096"/>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191" y="0"/>
                  </a:moveTo>
                  <a:lnTo>
                    <a:pt x="0" y="15526"/>
                  </a:lnTo>
                  <a:cubicBezTo>
                    <a:pt x="571" y="17050"/>
                    <a:pt x="1905" y="18383"/>
                    <a:pt x="3906" y="19526"/>
                  </a:cubicBezTo>
                  <a:lnTo>
                    <a:pt x="4096" y="4001"/>
                  </a:lnTo>
                  <a:cubicBezTo>
                    <a:pt x="2096" y="2858"/>
                    <a:pt x="858" y="1524"/>
                    <a:pt x="191" y="0"/>
                  </a:cubicBezTo>
                  <a:close/>
                </a:path>
              </a:pathLst>
            </a:custGeom>
            <a:solidFill>
              <a:srgbClr val="C6D5FA"/>
            </a:solidFill>
            <a:ln w="9525" cap="flat">
              <a:noFill/>
              <a:prstDash val="solid"/>
              <a:miter/>
            </a:ln>
          </p:spPr>
          <p:txBody>
            <a:bodyPr rtlCol="0" anchor="ctr"/>
            <a:lstStyle/>
            <a:p>
              <a:endParaRPr lang="ru-RU"/>
            </a:p>
          </p:txBody>
        </p:sp>
        <p:sp>
          <p:nvSpPr>
            <p:cNvPr id="2754" name="Полилиния: фигура 2753">
              <a:extLst>
                <a:ext uri="{FF2B5EF4-FFF2-40B4-BE49-F238E27FC236}">
                  <a16:creationId xmlns:a16="http://schemas.microsoft.com/office/drawing/2014/main" id="{F8C75B4A-7BF3-D5BC-8F9A-F49D057EEAE8}"/>
                </a:ext>
              </a:extLst>
            </p:cNvPr>
            <p:cNvSpPr/>
            <p:nvPr/>
          </p:nvSpPr>
          <p:spPr>
            <a:xfrm>
              <a:off x="9475568" y="4656883"/>
              <a:ext cx="4096" cy="19526"/>
            </a:xfrm>
            <a:custGeom>
              <a:avLst/>
              <a:gdLst>
                <a:gd name="connsiteX0" fmla="*/ 0 w 4096"/>
                <a:gd name="connsiteY0" fmla="*/ 15526 h 19526"/>
                <a:gd name="connsiteX1" fmla="*/ 3906 w 4096"/>
                <a:gd name="connsiteY1" fmla="*/ 19526 h 19526"/>
                <a:gd name="connsiteX2" fmla="*/ 4096 w 4096"/>
                <a:gd name="connsiteY2" fmla="*/ 4001 h 19526"/>
                <a:gd name="connsiteX3" fmla="*/ 191 w 4096"/>
                <a:gd name="connsiteY3" fmla="*/ 0 h 19526"/>
                <a:gd name="connsiteX4" fmla="*/ 0 w 4096"/>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 h="19526">
                  <a:moveTo>
                    <a:pt x="0" y="15526"/>
                  </a:moveTo>
                  <a:cubicBezTo>
                    <a:pt x="571" y="17050"/>
                    <a:pt x="1905" y="18383"/>
                    <a:pt x="3906" y="19526"/>
                  </a:cubicBezTo>
                  <a:lnTo>
                    <a:pt x="4096" y="4001"/>
                  </a:lnTo>
                  <a:cubicBezTo>
                    <a:pt x="2096" y="2858"/>
                    <a:pt x="858"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2755" name="Полилиния: фигура 2754">
            <a:extLst>
              <a:ext uri="{FF2B5EF4-FFF2-40B4-BE49-F238E27FC236}">
                <a16:creationId xmlns:a16="http://schemas.microsoft.com/office/drawing/2014/main" id="{7C374FF7-010D-5EE4-5155-78A037E6C633}"/>
              </a:ext>
            </a:extLst>
          </p:cNvPr>
          <p:cNvSpPr/>
          <p:nvPr/>
        </p:nvSpPr>
        <p:spPr>
          <a:xfrm>
            <a:off x="9809705" y="4654788"/>
            <a:ext cx="4571" cy="21621"/>
          </a:xfrm>
          <a:custGeom>
            <a:avLst/>
            <a:gdLst>
              <a:gd name="connsiteX0" fmla="*/ 4382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382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382" y="15526"/>
                </a:moveTo>
                <a:lnTo>
                  <a:pt x="4572" y="0"/>
                </a:lnTo>
                <a:cubicBezTo>
                  <a:pt x="4572" y="2191"/>
                  <a:pt x="3143" y="4477"/>
                  <a:pt x="191" y="6096"/>
                </a:cubicBezTo>
                <a:lnTo>
                  <a:pt x="0" y="21622"/>
                </a:lnTo>
                <a:cubicBezTo>
                  <a:pt x="2953" y="20003"/>
                  <a:pt x="4382" y="17717"/>
                  <a:pt x="4382" y="15526"/>
                </a:cubicBezTo>
                <a:close/>
              </a:path>
            </a:pathLst>
          </a:custGeom>
          <a:solidFill>
            <a:srgbClr val="DAE8FD"/>
          </a:solidFill>
          <a:ln w="9525" cap="flat">
            <a:noFill/>
            <a:prstDash val="solid"/>
            <a:miter/>
          </a:ln>
        </p:spPr>
        <p:txBody>
          <a:bodyPr rtlCol="0" anchor="ctr"/>
          <a:lstStyle/>
          <a:p>
            <a:endParaRPr lang="ru-RU"/>
          </a:p>
        </p:txBody>
      </p:sp>
      <p:sp>
        <p:nvSpPr>
          <p:cNvPr id="2756" name="Полилиния: фигура 2755">
            <a:extLst>
              <a:ext uri="{FF2B5EF4-FFF2-40B4-BE49-F238E27FC236}">
                <a16:creationId xmlns:a16="http://schemas.microsoft.com/office/drawing/2014/main" id="{900D84E6-681E-AA84-E2F8-CE03A520E37B}"/>
              </a:ext>
            </a:extLst>
          </p:cNvPr>
          <p:cNvSpPr/>
          <p:nvPr/>
        </p:nvSpPr>
        <p:spPr>
          <a:xfrm>
            <a:off x="9809705" y="4654788"/>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382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143" y="4477"/>
                  <a:pt x="191" y="6096"/>
                </a:cubicBezTo>
                <a:lnTo>
                  <a:pt x="0" y="21622"/>
                </a:lnTo>
                <a:cubicBezTo>
                  <a:pt x="2953" y="20003"/>
                  <a:pt x="4382" y="17717"/>
                  <a:pt x="4382"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2757" name="Рисунок 25">
            <a:extLst>
              <a:ext uri="{FF2B5EF4-FFF2-40B4-BE49-F238E27FC236}">
                <a16:creationId xmlns:a16="http://schemas.microsoft.com/office/drawing/2014/main" id="{12729D89-AB83-D369-28FF-B1535F11975E}"/>
              </a:ext>
            </a:extLst>
          </p:cNvPr>
          <p:cNvGrpSpPr/>
          <p:nvPr/>
        </p:nvGrpSpPr>
        <p:grpSpPr>
          <a:xfrm>
            <a:off x="9809705" y="4654788"/>
            <a:ext cx="4571" cy="21621"/>
            <a:chOff x="9809705" y="4654788"/>
            <a:chExt cx="4571" cy="21621"/>
          </a:xfrm>
        </p:grpSpPr>
        <p:sp>
          <p:nvSpPr>
            <p:cNvPr id="2758" name="Полилиния: фигура 2757">
              <a:extLst>
                <a:ext uri="{FF2B5EF4-FFF2-40B4-BE49-F238E27FC236}">
                  <a16:creationId xmlns:a16="http://schemas.microsoft.com/office/drawing/2014/main" id="{DD317816-F081-DE5D-0660-525505127343}"/>
                </a:ext>
              </a:extLst>
            </p:cNvPr>
            <p:cNvSpPr/>
            <p:nvPr/>
          </p:nvSpPr>
          <p:spPr>
            <a:xfrm>
              <a:off x="9809705" y="4654788"/>
              <a:ext cx="4571" cy="21621"/>
            </a:xfrm>
            <a:custGeom>
              <a:avLst/>
              <a:gdLst>
                <a:gd name="connsiteX0" fmla="*/ 191 w 4571"/>
                <a:gd name="connsiteY0" fmla="*/ 6096 h 21621"/>
                <a:gd name="connsiteX1" fmla="*/ 0 w 4571"/>
                <a:gd name="connsiteY1" fmla="*/ 21622 h 21621"/>
                <a:gd name="connsiteX2" fmla="*/ 4382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953" y="20003"/>
                    <a:pt x="4382" y="17717"/>
                    <a:pt x="4382" y="15526"/>
                  </a:cubicBezTo>
                  <a:lnTo>
                    <a:pt x="4572" y="0"/>
                  </a:lnTo>
                  <a:cubicBezTo>
                    <a:pt x="4572" y="2191"/>
                    <a:pt x="3143" y="4477"/>
                    <a:pt x="191" y="6096"/>
                  </a:cubicBezTo>
                  <a:close/>
                </a:path>
              </a:pathLst>
            </a:custGeom>
            <a:solidFill>
              <a:srgbClr val="DAE8FD"/>
            </a:solidFill>
            <a:ln w="9525" cap="flat">
              <a:noFill/>
              <a:prstDash val="solid"/>
              <a:miter/>
            </a:ln>
          </p:spPr>
          <p:txBody>
            <a:bodyPr rtlCol="0" anchor="ctr"/>
            <a:lstStyle/>
            <a:p>
              <a:endParaRPr lang="ru-RU"/>
            </a:p>
          </p:txBody>
        </p:sp>
        <p:sp>
          <p:nvSpPr>
            <p:cNvPr id="2759" name="Полилиния: фигура 2758">
              <a:extLst>
                <a:ext uri="{FF2B5EF4-FFF2-40B4-BE49-F238E27FC236}">
                  <a16:creationId xmlns:a16="http://schemas.microsoft.com/office/drawing/2014/main" id="{08268D78-3D24-8490-78CC-48E4EDC1FDDD}"/>
                </a:ext>
              </a:extLst>
            </p:cNvPr>
            <p:cNvSpPr/>
            <p:nvPr/>
          </p:nvSpPr>
          <p:spPr>
            <a:xfrm>
              <a:off x="9809705" y="4654788"/>
              <a:ext cx="4571" cy="21621"/>
            </a:xfrm>
            <a:custGeom>
              <a:avLst/>
              <a:gdLst>
                <a:gd name="connsiteX0" fmla="*/ 0 w 4571"/>
                <a:gd name="connsiteY0" fmla="*/ 21622 h 21621"/>
                <a:gd name="connsiteX1" fmla="*/ 4382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953" y="20003"/>
                    <a:pt x="4382" y="17717"/>
                    <a:pt x="4382" y="15526"/>
                  </a:cubicBezTo>
                  <a:lnTo>
                    <a:pt x="4572" y="0"/>
                  </a:lnTo>
                  <a:cubicBezTo>
                    <a:pt x="4572" y="2191"/>
                    <a:pt x="3143"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2760" name="Полилиния: фигура 2759">
            <a:extLst>
              <a:ext uri="{FF2B5EF4-FFF2-40B4-BE49-F238E27FC236}">
                <a16:creationId xmlns:a16="http://schemas.microsoft.com/office/drawing/2014/main" id="{2E3BF9E5-1D14-8217-0399-A849130ABD09}"/>
              </a:ext>
            </a:extLst>
          </p:cNvPr>
          <p:cNvSpPr/>
          <p:nvPr/>
        </p:nvSpPr>
        <p:spPr>
          <a:xfrm>
            <a:off x="9479473" y="4660884"/>
            <a:ext cx="154305" cy="105632"/>
          </a:xfrm>
          <a:custGeom>
            <a:avLst/>
            <a:gdLst>
              <a:gd name="connsiteX0" fmla="*/ 191 w 154305"/>
              <a:gd name="connsiteY0" fmla="*/ 0 h 105632"/>
              <a:gd name="connsiteX1" fmla="*/ 0 w 154305"/>
              <a:gd name="connsiteY1" fmla="*/ 15526 h 105632"/>
              <a:gd name="connsiteX2" fmla="*/ 154114 w 154305"/>
              <a:gd name="connsiteY2" fmla="*/ 105632 h 105632"/>
              <a:gd name="connsiteX3" fmla="*/ 154305 w 154305"/>
              <a:gd name="connsiteY3" fmla="*/ 90106 h 105632"/>
              <a:gd name="connsiteX4" fmla="*/ 191 w 154305"/>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191" y="0"/>
                </a:moveTo>
                <a:lnTo>
                  <a:pt x="0" y="15526"/>
                </a:lnTo>
                <a:lnTo>
                  <a:pt x="154114" y="105632"/>
                </a:lnTo>
                <a:lnTo>
                  <a:pt x="154305" y="90106"/>
                </a:lnTo>
                <a:lnTo>
                  <a:pt x="191" y="0"/>
                </a:lnTo>
                <a:close/>
              </a:path>
            </a:pathLst>
          </a:custGeom>
          <a:solidFill>
            <a:srgbClr val="C6D5FA"/>
          </a:solidFill>
          <a:ln w="9525" cap="flat">
            <a:noFill/>
            <a:prstDash val="solid"/>
            <a:miter/>
          </a:ln>
        </p:spPr>
        <p:txBody>
          <a:bodyPr rtlCol="0" anchor="ctr"/>
          <a:lstStyle/>
          <a:p>
            <a:endParaRPr lang="ru-RU"/>
          </a:p>
        </p:txBody>
      </p:sp>
      <p:sp>
        <p:nvSpPr>
          <p:cNvPr id="2761" name="Полилиния: фигура 2760">
            <a:extLst>
              <a:ext uri="{FF2B5EF4-FFF2-40B4-BE49-F238E27FC236}">
                <a16:creationId xmlns:a16="http://schemas.microsoft.com/office/drawing/2014/main" id="{0A21D19E-7CE7-D2F5-CE34-6EAD66AF875B}"/>
              </a:ext>
            </a:extLst>
          </p:cNvPr>
          <p:cNvSpPr/>
          <p:nvPr/>
        </p:nvSpPr>
        <p:spPr>
          <a:xfrm>
            <a:off x="9479473" y="4660884"/>
            <a:ext cx="154305" cy="105632"/>
          </a:xfrm>
          <a:custGeom>
            <a:avLst/>
            <a:gdLst>
              <a:gd name="connsiteX0" fmla="*/ 0 w 154305"/>
              <a:gd name="connsiteY0" fmla="*/ 15526 h 105632"/>
              <a:gd name="connsiteX1" fmla="*/ 154114 w 154305"/>
              <a:gd name="connsiteY1" fmla="*/ 105632 h 105632"/>
              <a:gd name="connsiteX2" fmla="*/ 154305 w 154305"/>
              <a:gd name="connsiteY2" fmla="*/ 90106 h 105632"/>
              <a:gd name="connsiteX3" fmla="*/ 191 w 154305"/>
              <a:gd name="connsiteY3" fmla="*/ 0 h 105632"/>
              <a:gd name="connsiteX4" fmla="*/ 0 w 154305"/>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 h="105632">
                <a:moveTo>
                  <a:pt x="0" y="15526"/>
                </a:moveTo>
                <a:lnTo>
                  <a:pt x="154114" y="105632"/>
                </a:lnTo>
                <a:lnTo>
                  <a:pt x="154305" y="90106"/>
                </a:lnTo>
                <a:lnTo>
                  <a:pt x="191"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762" name="Полилиния: фигура 2761">
            <a:extLst>
              <a:ext uri="{FF2B5EF4-FFF2-40B4-BE49-F238E27FC236}">
                <a16:creationId xmlns:a16="http://schemas.microsoft.com/office/drawing/2014/main" id="{9022D7DC-F286-2174-0473-9706AAB4EC1E}"/>
              </a:ext>
            </a:extLst>
          </p:cNvPr>
          <p:cNvSpPr/>
          <p:nvPr/>
        </p:nvSpPr>
        <p:spPr>
          <a:xfrm>
            <a:off x="9654543" y="4660884"/>
            <a:ext cx="155352" cy="105632"/>
          </a:xfrm>
          <a:custGeom>
            <a:avLst/>
            <a:gdLst>
              <a:gd name="connsiteX0" fmla="*/ 190 w 155352"/>
              <a:gd name="connsiteY0" fmla="*/ 90106 h 105632"/>
              <a:gd name="connsiteX1" fmla="*/ 0 w 155352"/>
              <a:gd name="connsiteY1" fmla="*/ 105632 h 105632"/>
              <a:gd name="connsiteX2" fmla="*/ 155162 w 155352"/>
              <a:gd name="connsiteY2" fmla="*/ 15526 h 105632"/>
              <a:gd name="connsiteX3" fmla="*/ 155353 w 155352"/>
              <a:gd name="connsiteY3" fmla="*/ 0 h 105632"/>
              <a:gd name="connsiteX4" fmla="*/ 190 w 155352"/>
              <a:gd name="connsiteY4" fmla="*/ 9010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190" y="90106"/>
                </a:moveTo>
                <a:lnTo>
                  <a:pt x="0" y="105632"/>
                </a:lnTo>
                <a:lnTo>
                  <a:pt x="155162" y="15526"/>
                </a:lnTo>
                <a:lnTo>
                  <a:pt x="155353" y="0"/>
                </a:lnTo>
                <a:lnTo>
                  <a:pt x="190" y="90106"/>
                </a:lnTo>
                <a:close/>
              </a:path>
            </a:pathLst>
          </a:custGeom>
          <a:solidFill>
            <a:srgbClr val="DAE8FD"/>
          </a:solidFill>
          <a:ln w="9525" cap="flat">
            <a:noFill/>
            <a:prstDash val="solid"/>
            <a:miter/>
          </a:ln>
        </p:spPr>
        <p:txBody>
          <a:bodyPr rtlCol="0" anchor="ctr"/>
          <a:lstStyle/>
          <a:p>
            <a:endParaRPr lang="ru-RU"/>
          </a:p>
        </p:txBody>
      </p:sp>
      <p:sp>
        <p:nvSpPr>
          <p:cNvPr id="2763" name="Полилиния: фигура 2762">
            <a:extLst>
              <a:ext uri="{FF2B5EF4-FFF2-40B4-BE49-F238E27FC236}">
                <a16:creationId xmlns:a16="http://schemas.microsoft.com/office/drawing/2014/main" id="{B7B63A45-9F6E-B057-91CA-67563CE2FFAB}"/>
              </a:ext>
            </a:extLst>
          </p:cNvPr>
          <p:cNvSpPr/>
          <p:nvPr/>
        </p:nvSpPr>
        <p:spPr>
          <a:xfrm>
            <a:off x="9654543" y="4660884"/>
            <a:ext cx="155352" cy="105632"/>
          </a:xfrm>
          <a:custGeom>
            <a:avLst/>
            <a:gdLst>
              <a:gd name="connsiteX0" fmla="*/ 0 w 155352"/>
              <a:gd name="connsiteY0" fmla="*/ 105632 h 105632"/>
              <a:gd name="connsiteX1" fmla="*/ 155162 w 155352"/>
              <a:gd name="connsiteY1" fmla="*/ 15526 h 105632"/>
              <a:gd name="connsiteX2" fmla="*/ 155353 w 155352"/>
              <a:gd name="connsiteY2" fmla="*/ 0 h 105632"/>
              <a:gd name="connsiteX3" fmla="*/ 190 w 155352"/>
              <a:gd name="connsiteY3" fmla="*/ 90106 h 105632"/>
              <a:gd name="connsiteX4" fmla="*/ 0 w 155352"/>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2" h="105632">
                <a:moveTo>
                  <a:pt x="0" y="105632"/>
                </a:moveTo>
                <a:lnTo>
                  <a:pt x="155162" y="15526"/>
                </a:lnTo>
                <a:lnTo>
                  <a:pt x="155353" y="0"/>
                </a:lnTo>
                <a:lnTo>
                  <a:pt x="190" y="90106"/>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2764" name="Рисунок 25">
            <a:extLst>
              <a:ext uri="{FF2B5EF4-FFF2-40B4-BE49-F238E27FC236}">
                <a16:creationId xmlns:a16="http://schemas.microsoft.com/office/drawing/2014/main" id="{FF888810-ACD1-33DD-F307-E5A7905E6364}"/>
              </a:ext>
            </a:extLst>
          </p:cNvPr>
          <p:cNvGrpSpPr/>
          <p:nvPr/>
        </p:nvGrpSpPr>
        <p:grpSpPr>
          <a:xfrm>
            <a:off x="9633588" y="4750990"/>
            <a:ext cx="21145" cy="18097"/>
            <a:chOff x="9633588" y="4750990"/>
            <a:chExt cx="21145" cy="18097"/>
          </a:xfrm>
        </p:grpSpPr>
        <p:sp>
          <p:nvSpPr>
            <p:cNvPr id="2765" name="Полилиния: фигура 2764">
              <a:extLst>
                <a:ext uri="{FF2B5EF4-FFF2-40B4-BE49-F238E27FC236}">
                  <a16:creationId xmlns:a16="http://schemas.microsoft.com/office/drawing/2014/main" id="{9963E766-4045-2CBE-001F-47445F3AF7F8}"/>
                </a:ext>
              </a:extLst>
            </p:cNvPr>
            <p:cNvSpPr/>
            <p:nvPr/>
          </p:nvSpPr>
          <p:spPr>
            <a:xfrm>
              <a:off x="9633588" y="4750990"/>
              <a:ext cx="10953" cy="18097"/>
            </a:xfrm>
            <a:custGeom>
              <a:avLst/>
              <a:gdLst>
                <a:gd name="connsiteX0" fmla="*/ 191 w 10953"/>
                <a:gd name="connsiteY0" fmla="*/ 0 h 18097"/>
                <a:gd name="connsiteX1" fmla="*/ 0 w 10953"/>
                <a:gd name="connsiteY1" fmla="*/ 15526 h 18097"/>
                <a:gd name="connsiteX2" fmla="*/ 10763 w 10953"/>
                <a:gd name="connsiteY2" fmla="*/ 18097 h 18097"/>
                <a:gd name="connsiteX3" fmla="*/ 10954 w 10953"/>
                <a:gd name="connsiteY3" fmla="*/ 2572 h 18097"/>
                <a:gd name="connsiteX4" fmla="*/ 191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1" y="0"/>
                  </a:moveTo>
                  <a:lnTo>
                    <a:pt x="0" y="15526"/>
                  </a:lnTo>
                  <a:cubicBezTo>
                    <a:pt x="2953" y="17336"/>
                    <a:pt x="6858" y="18097"/>
                    <a:pt x="10763" y="18097"/>
                  </a:cubicBezTo>
                  <a:lnTo>
                    <a:pt x="10954" y="2572"/>
                  </a:lnTo>
                  <a:cubicBezTo>
                    <a:pt x="7048" y="2572"/>
                    <a:pt x="3143" y="1810"/>
                    <a:pt x="191" y="0"/>
                  </a:cubicBezTo>
                  <a:close/>
                </a:path>
              </a:pathLst>
            </a:custGeom>
            <a:solidFill>
              <a:srgbClr val="CDDCFB"/>
            </a:solidFill>
            <a:ln w="9525" cap="flat">
              <a:noFill/>
              <a:prstDash val="solid"/>
              <a:miter/>
            </a:ln>
          </p:spPr>
          <p:txBody>
            <a:bodyPr rtlCol="0" anchor="ctr"/>
            <a:lstStyle/>
            <a:p>
              <a:endParaRPr lang="ru-RU"/>
            </a:p>
          </p:txBody>
        </p:sp>
        <p:sp>
          <p:nvSpPr>
            <p:cNvPr id="2766" name="Полилиния: фигура 2765">
              <a:extLst>
                <a:ext uri="{FF2B5EF4-FFF2-40B4-BE49-F238E27FC236}">
                  <a16:creationId xmlns:a16="http://schemas.microsoft.com/office/drawing/2014/main" id="{5E56C767-D570-8900-A4D7-67E2D51C610E}"/>
                </a:ext>
              </a:extLst>
            </p:cNvPr>
            <p:cNvSpPr/>
            <p:nvPr/>
          </p:nvSpPr>
          <p:spPr>
            <a:xfrm>
              <a:off x="9633588" y="4750990"/>
              <a:ext cx="10953" cy="18097"/>
            </a:xfrm>
            <a:custGeom>
              <a:avLst/>
              <a:gdLst>
                <a:gd name="connsiteX0" fmla="*/ 0 w 10953"/>
                <a:gd name="connsiteY0" fmla="*/ 15526 h 18097"/>
                <a:gd name="connsiteX1" fmla="*/ 10763 w 10953"/>
                <a:gd name="connsiteY1" fmla="*/ 18097 h 18097"/>
                <a:gd name="connsiteX2" fmla="*/ 10954 w 10953"/>
                <a:gd name="connsiteY2" fmla="*/ 2572 h 18097"/>
                <a:gd name="connsiteX3" fmla="*/ 191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336"/>
                    <a:pt x="6858" y="18097"/>
                    <a:pt x="10763" y="18097"/>
                  </a:cubicBezTo>
                  <a:lnTo>
                    <a:pt x="10954" y="2572"/>
                  </a:lnTo>
                  <a:cubicBezTo>
                    <a:pt x="7048" y="2572"/>
                    <a:pt x="3143" y="1810"/>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767" name="Полилиния: фигура 2766">
              <a:extLst>
                <a:ext uri="{FF2B5EF4-FFF2-40B4-BE49-F238E27FC236}">
                  <a16:creationId xmlns:a16="http://schemas.microsoft.com/office/drawing/2014/main" id="{ABD21DEF-D3C4-7B54-9E97-9D53779DA518}"/>
                </a:ext>
              </a:extLst>
            </p:cNvPr>
            <p:cNvSpPr/>
            <p:nvPr/>
          </p:nvSpPr>
          <p:spPr>
            <a:xfrm>
              <a:off x="9644351" y="4750990"/>
              <a:ext cx="10381" cy="18097"/>
            </a:xfrm>
            <a:custGeom>
              <a:avLst/>
              <a:gdLst>
                <a:gd name="connsiteX0" fmla="*/ 191 w 10381"/>
                <a:gd name="connsiteY0" fmla="*/ 2572 h 18097"/>
                <a:gd name="connsiteX1" fmla="*/ 0 w 10381"/>
                <a:gd name="connsiteY1" fmla="*/ 18097 h 18097"/>
                <a:gd name="connsiteX2" fmla="*/ 10192 w 10381"/>
                <a:gd name="connsiteY2" fmla="*/ 15526 h 18097"/>
                <a:gd name="connsiteX3" fmla="*/ 10382 w 10381"/>
                <a:gd name="connsiteY3" fmla="*/ 0 h 18097"/>
                <a:gd name="connsiteX4" fmla="*/ 191 w 10381"/>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191" y="2572"/>
                  </a:moveTo>
                  <a:lnTo>
                    <a:pt x="0" y="18097"/>
                  </a:lnTo>
                  <a:cubicBezTo>
                    <a:pt x="3715" y="18097"/>
                    <a:pt x="7334" y="17240"/>
                    <a:pt x="10192" y="15526"/>
                  </a:cubicBezTo>
                  <a:lnTo>
                    <a:pt x="10382" y="0"/>
                  </a:lnTo>
                  <a:cubicBezTo>
                    <a:pt x="7620" y="1714"/>
                    <a:pt x="3905" y="2572"/>
                    <a:pt x="191" y="2572"/>
                  </a:cubicBezTo>
                  <a:close/>
                </a:path>
              </a:pathLst>
            </a:custGeom>
            <a:solidFill>
              <a:srgbClr val="D4E2FC"/>
            </a:solidFill>
            <a:ln w="9525" cap="flat">
              <a:noFill/>
              <a:prstDash val="solid"/>
              <a:miter/>
            </a:ln>
          </p:spPr>
          <p:txBody>
            <a:bodyPr rtlCol="0" anchor="ctr"/>
            <a:lstStyle/>
            <a:p>
              <a:endParaRPr lang="ru-RU"/>
            </a:p>
          </p:txBody>
        </p:sp>
        <p:sp>
          <p:nvSpPr>
            <p:cNvPr id="2768" name="Полилиния: фигура 2767">
              <a:extLst>
                <a:ext uri="{FF2B5EF4-FFF2-40B4-BE49-F238E27FC236}">
                  <a16:creationId xmlns:a16="http://schemas.microsoft.com/office/drawing/2014/main" id="{F7E951EE-8C74-2CA8-9793-801AAD850FD9}"/>
                </a:ext>
              </a:extLst>
            </p:cNvPr>
            <p:cNvSpPr/>
            <p:nvPr/>
          </p:nvSpPr>
          <p:spPr>
            <a:xfrm>
              <a:off x="9644351" y="4750990"/>
              <a:ext cx="10381" cy="18097"/>
            </a:xfrm>
            <a:custGeom>
              <a:avLst/>
              <a:gdLst>
                <a:gd name="connsiteX0" fmla="*/ 0 w 10381"/>
                <a:gd name="connsiteY0" fmla="*/ 18097 h 18097"/>
                <a:gd name="connsiteX1" fmla="*/ 10192 w 10381"/>
                <a:gd name="connsiteY1" fmla="*/ 15526 h 18097"/>
                <a:gd name="connsiteX2" fmla="*/ 10382 w 10381"/>
                <a:gd name="connsiteY2" fmla="*/ 0 h 18097"/>
                <a:gd name="connsiteX3" fmla="*/ 191 w 10381"/>
                <a:gd name="connsiteY3" fmla="*/ 2572 h 18097"/>
                <a:gd name="connsiteX4" fmla="*/ 0 w 10381"/>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 h="18097">
                  <a:moveTo>
                    <a:pt x="0" y="18097"/>
                  </a:moveTo>
                  <a:cubicBezTo>
                    <a:pt x="3715" y="18097"/>
                    <a:pt x="7334" y="17240"/>
                    <a:pt x="10192" y="15526"/>
                  </a:cubicBezTo>
                  <a:lnTo>
                    <a:pt x="10382" y="0"/>
                  </a:lnTo>
                  <a:cubicBezTo>
                    <a:pt x="7620" y="1714"/>
                    <a:pt x="3905" y="2572"/>
                    <a:pt x="191"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2769" name="Полилиния: фигура 2768">
            <a:extLst>
              <a:ext uri="{FF2B5EF4-FFF2-40B4-BE49-F238E27FC236}">
                <a16:creationId xmlns:a16="http://schemas.microsoft.com/office/drawing/2014/main" id="{B863DA3F-5573-CA8C-886D-642C3C7F1DBB}"/>
              </a:ext>
            </a:extLst>
          </p:cNvPr>
          <p:cNvSpPr/>
          <p:nvPr/>
        </p:nvSpPr>
        <p:spPr>
          <a:xfrm>
            <a:off x="9475389" y="4556085"/>
            <a:ext cx="338911" cy="197476"/>
          </a:xfrm>
          <a:custGeom>
            <a:avLst/>
            <a:gdLst>
              <a:gd name="connsiteX0" fmla="*/ 4370 w 338911"/>
              <a:gd name="connsiteY0" fmla="*/ 92607 h 197476"/>
              <a:gd name="connsiteX1" fmla="*/ 4275 w 338911"/>
              <a:gd name="connsiteY1" fmla="*/ 104799 h 197476"/>
              <a:gd name="connsiteX2" fmla="*/ 158389 w 338911"/>
              <a:gd name="connsiteY2" fmla="*/ 194905 h 197476"/>
              <a:gd name="connsiteX3" fmla="*/ 179344 w 338911"/>
              <a:gd name="connsiteY3" fmla="*/ 194905 h 197476"/>
              <a:gd name="connsiteX4" fmla="*/ 334506 w 338911"/>
              <a:gd name="connsiteY4" fmla="*/ 104799 h 197476"/>
              <a:gd name="connsiteX5" fmla="*/ 334602 w 338911"/>
              <a:gd name="connsiteY5" fmla="*/ 92607 h 197476"/>
              <a:gd name="connsiteX6" fmla="*/ 180487 w 338911"/>
              <a:gd name="connsiteY6" fmla="*/ 2500 h 197476"/>
              <a:gd name="connsiteX7" fmla="*/ 159532 w 338911"/>
              <a:gd name="connsiteY7" fmla="*/ 2500 h 197476"/>
              <a:gd name="connsiteX8" fmla="*/ 4370 w 338911"/>
              <a:gd name="connsiteY8" fmla="*/ 92607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370" y="92607"/>
                </a:moveTo>
                <a:cubicBezTo>
                  <a:pt x="-1441" y="95940"/>
                  <a:pt x="-1441" y="101465"/>
                  <a:pt x="4275" y="104799"/>
                </a:cubicBezTo>
                <a:lnTo>
                  <a:pt x="158389" y="194905"/>
                </a:lnTo>
                <a:cubicBezTo>
                  <a:pt x="164199" y="198334"/>
                  <a:pt x="173534" y="198334"/>
                  <a:pt x="179344" y="194905"/>
                </a:cubicBezTo>
                <a:lnTo>
                  <a:pt x="334506" y="104799"/>
                </a:lnTo>
                <a:cubicBezTo>
                  <a:pt x="340316" y="101465"/>
                  <a:pt x="340412" y="95940"/>
                  <a:pt x="334602" y="92607"/>
                </a:cubicBezTo>
                <a:lnTo>
                  <a:pt x="180487" y="2500"/>
                </a:lnTo>
                <a:cubicBezTo>
                  <a:pt x="174677" y="-833"/>
                  <a:pt x="165342" y="-833"/>
                  <a:pt x="159532" y="2500"/>
                </a:cubicBezTo>
                <a:lnTo>
                  <a:pt x="4370" y="92607"/>
                </a:lnTo>
                <a:close/>
              </a:path>
            </a:pathLst>
          </a:custGeom>
          <a:solidFill>
            <a:srgbClr val="EFF6FE"/>
          </a:solidFill>
          <a:ln w="9525" cap="flat">
            <a:noFill/>
            <a:prstDash val="solid"/>
            <a:miter/>
          </a:ln>
        </p:spPr>
        <p:txBody>
          <a:bodyPr rtlCol="0" anchor="ctr"/>
          <a:lstStyle/>
          <a:p>
            <a:endParaRPr lang="ru-RU"/>
          </a:p>
        </p:txBody>
      </p:sp>
      <p:sp>
        <p:nvSpPr>
          <p:cNvPr id="2770" name="Полилиния: фигура 2769">
            <a:extLst>
              <a:ext uri="{FF2B5EF4-FFF2-40B4-BE49-F238E27FC236}">
                <a16:creationId xmlns:a16="http://schemas.microsoft.com/office/drawing/2014/main" id="{A41593D2-E8B5-7B15-2CF6-A6961CDDFAC5}"/>
              </a:ext>
            </a:extLst>
          </p:cNvPr>
          <p:cNvSpPr/>
          <p:nvPr/>
        </p:nvSpPr>
        <p:spPr>
          <a:xfrm>
            <a:off x="9475389" y="4556085"/>
            <a:ext cx="338911" cy="197476"/>
          </a:xfrm>
          <a:custGeom>
            <a:avLst/>
            <a:gdLst>
              <a:gd name="connsiteX0" fmla="*/ 4275 w 338911"/>
              <a:gd name="connsiteY0" fmla="*/ 104799 h 197476"/>
              <a:gd name="connsiteX1" fmla="*/ 158389 w 338911"/>
              <a:gd name="connsiteY1" fmla="*/ 194905 h 197476"/>
              <a:gd name="connsiteX2" fmla="*/ 179344 w 338911"/>
              <a:gd name="connsiteY2" fmla="*/ 194905 h 197476"/>
              <a:gd name="connsiteX3" fmla="*/ 334506 w 338911"/>
              <a:gd name="connsiteY3" fmla="*/ 104799 h 197476"/>
              <a:gd name="connsiteX4" fmla="*/ 334602 w 338911"/>
              <a:gd name="connsiteY4" fmla="*/ 92607 h 197476"/>
              <a:gd name="connsiteX5" fmla="*/ 180487 w 338911"/>
              <a:gd name="connsiteY5" fmla="*/ 2500 h 197476"/>
              <a:gd name="connsiteX6" fmla="*/ 159532 w 338911"/>
              <a:gd name="connsiteY6" fmla="*/ 2500 h 197476"/>
              <a:gd name="connsiteX7" fmla="*/ 4370 w 338911"/>
              <a:gd name="connsiteY7" fmla="*/ 92607 h 197476"/>
              <a:gd name="connsiteX8" fmla="*/ 4275 w 338911"/>
              <a:gd name="connsiteY8" fmla="*/ 104799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275" y="104799"/>
                </a:moveTo>
                <a:lnTo>
                  <a:pt x="158389" y="194905"/>
                </a:lnTo>
                <a:cubicBezTo>
                  <a:pt x="164199" y="198334"/>
                  <a:pt x="173534" y="198334"/>
                  <a:pt x="179344" y="194905"/>
                </a:cubicBezTo>
                <a:lnTo>
                  <a:pt x="334506" y="104799"/>
                </a:lnTo>
                <a:cubicBezTo>
                  <a:pt x="340316" y="101465"/>
                  <a:pt x="340412" y="95940"/>
                  <a:pt x="334602" y="92607"/>
                </a:cubicBezTo>
                <a:lnTo>
                  <a:pt x="180487" y="2500"/>
                </a:lnTo>
                <a:cubicBezTo>
                  <a:pt x="174677" y="-833"/>
                  <a:pt x="165342" y="-833"/>
                  <a:pt x="159532" y="2500"/>
                </a:cubicBezTo>
                <a:lnTo>
                  <a:pt x="4370" y="92607"/>
                </a:lnTo>
                <a:cubicBezTo>
                  <a:pt x="-1441" y="95940"/>
                  <a:pt x="-1441" y="101465"/>
                  <a:pt x="4275"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2771" name="Полилиния: фигура 2770">
            <a:extLst>
              <a:ext uri="{FF2B5EF4-FFF2-40B4-BE49-F238E27FC236}">
                <a16:creationId xmlns:a16="http://schemas.microsoft.com/office/drawing/2014/main" id="{9FBFBE12-C3C3-C572-0748-CFF4C01EC4F7}"/>
              </a:ext>
            </a:extLst>
          </p:cNvPr>
          <p:cNvSpPr/>
          <p:nvPr/>
        </p:nvSpPr>
        <p:spPr>
          <a:xfrm>
            <a:off x="9521574" y="4582993"/>
            <a:ext cx="246506" cy="143660"/>
          </a:xfrm>
          <a:custGeom>
            <a:avLst/>
            <a:gdLst>
              <a:gd name="connsiteX0" fmla="*/ 243363 w 246506"/>
              <a:gd name="connsiteY0" fmla="*/ 76272 h 143660"/>
              <a:gd name="connsiteX1" fmla="*/ 236125 w 246506"/>
              <a:gd name="connsiteY1" fmla="*/ 80463 h 143660"/>
              <a:gd name="connsiteX2" fmla="*/ 130492 w 246506"/>
              <a:gd name="connsiteY2" fmla="*/ 141804 h 143660"/>
              <a:gd name="connsiteX3" fmla="*/ 115253 w 246506"/>
              <a:gd name="connsiteY3" fmla="*/ 141804 h 143660"/>
              <a:gd name="connsiteX4" fmla="*/ 10382 w 246506"/>
              <a:gd name="connsiteY4" fmla="*/ 80463 h 143660"/>
              <a:gd name="connsiteX5" fmla="*/ 3143 w 246506"/>
              <a:gd name="connsiteY5" fmla="*/ 76272 h 143660"/>
              <a:gd name="connsiteX6" fmla="*/ 3143 w 246506"/>
              <a:gd name="connsiteY6" fmla="*/ 67413 h 143660"/>
              <a:gd name="connsiteX7" fmla="*/ 116014 w 246506"/>
              <a:gd name="connsiteY7" fmla="*/ 1786 h 143660"/>
              <a:gd name="connsiteX8" fmla="*/ 131255 w 246506"/>
              <a:gd name="connsiteY8" fmla="*/ 1786 h 143660"/>
              <a:gd name="connsiteX9" fmla="*/ 243363 w 246506"/>
              <a:gd name="connsiteY9" fmla="*/ 67413 h 143660"/>
              <a:gd name="connsiteX10" fmla="*/ 243363 w 246506"/>
              <a:gd name="connsiteY10" fmla="*/ 76272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60">
                <a:moveTo>
                  <a:pt x="243363" y="76272"/>
                </a:moveTo>
                <a:lnTo>
                  <a:pt x="236125" y="80463"/>
                </a:lnTo>
                <a:lnTo>
                  <a:pt x="130492" y="141804"/>
                </a:lnTo>
                <a:cubicBezTo>
                  <a:pt x="126301" y="144280"/>
                  <a:pt x="119444" y="144280"/>
                  <a:pt x="115253" y="141804"/>
                </a:cubicBezTo>
                <a:lnTo>
                  <a:pt x="10382" y="80463"/>
                </a:lnTo>
                <a:lnTo>
                  <a:pt x="3143" y="76272"/>
                </a:lnTo>
                <a:cubicBezTo>
                  <a:pt x="-1048" y="73795"/>
                  <a:pt x="-1048" y="69795"/>
                  <a:pt x="3143" y="67413"/>
                </a:cubicBezTo>
                <a:lnTo>
                  <a:pt x="116014" y="1786"/>
                </a:lnTo>
                <a:cubicBezTo>
                  <a:pt x="120205" y="-595"/>
                  <a:pt x="127064" y="-595"/>
                  <a:pt x="131255" y="1786"/>
                </a:cubicBezTo>
                <a:lnTo>
                  <a:pt x="243363" y="67413"/>
                </a:lnTo>
                <a:cubicBezTo>
                  <a:pt x="247555" y="69795"/>
                  <a:pt x="247555" y="73795"/>
                  <a:pt x="243363" y="76272"/>
                </a:cubicBezTo>
                <a:close/>
              </a:path>
            </a:pathLst>
          </a:custGeom>
          <a:solidFill>
            <a:srgbClr val="DAE8FD"/>
          </a:solidFill>
          <a:ln w="9525" cap="flat">
            <a:noFill/>
            <a:prstDash val="solid"/>
            <a:miter/>
          </a:ln>
        </p:spPr>
        <p:txBody>
          <a:bodyPr rtlCol="0" anchor="ctr"/>
          <a:lstStyle/>
          <a:p>
            <a:endParaRPr lang="ru-RU"/>
          </a:p>
        </p:txBody>
      </p:sp>
      <p:sp>
        <p:nvSpPr>
          <p:cNvPr id="2772" name="Полилиния: фигура 2771">
            <a:extLst>
              <a:ext uri="{FF2B5EF4-FFF2-40B4-BE49-F238E27FC236}">
                <a16:creationId xmlns:a16="http://schemas.microsoft.com/office/drawing/2014/main" id="{A2505E35-91D0-15CD-BAC7-BB07AFEE7C6C}"/>
              </a:ext>
            </a:extLst>
          </p:cNvPr>
          <p:cNvSpPr/>
          <p:nvPr/>
        </p:nvSpPr>
        <p:spPr>
          <a:xfrm>
            <a:off x="9521574" y="4582993"/>
            <a:ext cx="246506" cy="143660"/>
          </a:xfrm>
          <a:custGeom>
            <a:avLst/>
            <a:gdLst>
              <a:gd name="connsiteX0" fmla="*/ 236125 w 246506"/>
              <a:gd name="connsiteY0" fmla="*/ 80463 h 143660"/>
              <a:gd name="connsiteX1" fmla="*/ 130492 w 246506"/>
              <a:gd name="connsiteY1" fmla="*/ 141804 h 143660"/>
              <a:gd name="connsiteX2" fmla="*/ 115253 w 246506"/>
              <a:gd name="connsiteY2" fmla="*/ 141804 h 143660"/>
              <a:gd name="connsiteX3" fmla="*/ 10382 w 246506"/>
              <a:gd name="connsiteY3" fmla="*/ 80463 h 143660"/>
              <a:gd name="connsiteX4" fmla="*/ 3143 w 246506"/>
              <a:gd name="connsiteY4" fmla="*/ 76272 h 143660"/>
              <a:gd name="connsiteX5" fmla="*/ 3143 w 246506"/>
              <a:gd name="connsiteY5" fmla="*/ 67413 h 143660"/>
              <a:gd name="connsiteX6" fmla="*/ 116014 w 246506"/>
              <a:gd name="connsiteY6" fmla="*/ 1786 h 143660"/>
              <a:gd name="connsiteX7" fmla="*/ 131255 w 246506"/>
              <a:gd name="connsiteY7" fmla="*/ 1786 h 143660"/>
              <a:gd name="connsiteX8" fmla="*/ 243363 w 246506"/>
              <a:gd name="connsiteY8" fmla="*/ 67413 h 143660"/>
              <a:gd name="connsiteX9" fmla="*/ 243363 w 246506"/>
              <a:gd name="connsiteY9" fmla="*/ 76272 h 143660"/>
              <a:gd name="connsiteX10" fmla="*/ 236125 w 246506"/>
              <a:gd name="connsiteY10" fmla="*/ 80463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06" h="143660">
                <a:moveTo>
                  <a:pt x="236125" y="80463"/>
                </a:moveTo>
                <a:lnTo>
                  <a:pt x="130492" y="141804"/>
                </a:lnTo>
                <a:cubicBezTo>
                  <a:pt x="126301" y="144280"/>
                  <a:pt x="119444" y="144280"/>
                  <a:pt x="115253" y="141804"/>
                </a:cubicBezTo>
                <a:lnTo>
                  <a:pt x="10382" y="80463"/>
                </a:lnTo>
                <a:lnTo>
                  <a:pt x="3143" y="76272"/>
                </a:lnTo>
                <a:cubicBezTo>
                  <a:pt x="-1048" y="73795"/>
                  <a:pt x="-1048" y="69795"/>
                  <a:pt x="3143" y="67413"/>
                </a:cubicBezTo>
                <a:lnTo>
                  <a:pt x="116014" y="1786"/>
                </a:lnTo>
                <a:cubicBezTo>
                  <a:pt x="120205" y="-595"/>
                  <a:pt x="127064" y="-595"/>
                  <a:pt x="131255" y="1786"/>
                </a:cubicBezTo>
                <a:lnTo>
                  <a:pt x="243363" y="67413"/>
                </a:lnTo>
                <a:cubicBezTo>
                  <a:pt x="247555" y="69795"/>
                  <a:pt x="247555" y="73795"/>
                  <a:pt x="243363" y="76272"/>
                </a:cubicBezTo>
                <a:lnTo>
                  <a:pt x="236125" y="80463"/>
                </a:lnTo>
                <a:close/>
              </a:path>
            </a:pathLst>
          </a:custGeom>
          <a:noFill/>
          <a:ln w="1270" cap="flat">
            <a:solidFill>
              <a:srgbClr val="000000">
                <a:alpha val="0"/>
              </a:srgbClr>
            </a:solidFill>
            <a:prstDash val="solid"/>
            <a:miter/>
          </a:ln>
        </p:spPr>
        <p:txBody>
          <a:bodyPr rtlCol="0" anchor="ctr"/>
          <a:lstStyle/>
          <a:p>
            <a:endParaRPr lang="ru-RU"/>
          </a:p>
        </p:txBody>
      </p:sp>
      <p:sp>
        <p:nvSpPr>
          <p:cNvPr id="2773" name="Полилиния: фигура 2772">
            <a:extLst>
              <a:ext uri="{FF2B5EF4-FFF2-40B4-BE49-F238E27FC236}">
                <a16:creationId xmlns:a16="http://schemas.microsoft.com/office/drawing/2014/main" id="{DC5172A5-B766-8851-27B4-168B8FB56DA3}"/>
              </a:ext>
            </a:extLst>
          </p:cNvPr>
          <p:cNvSpPr/>
          <p:nvPr/>
        </p:nvSpPr>
        <p:spPr>
          <a:xfrm>
            <a:off x="9531956" y="4600257"/>
            <a:ext cx="225742" cy="126396"/>
          </a:xfrm>
          <a:custGeom>
            <a:avLst/>
            <a:gdLst>
              <a:gd name="connsiteX0" fmla="*/ 225743 w 225742"/>
              <a:gd name="connsiteY0" fmla="*/ 63198 h 126396"/>
              <a:gd name="connsiteX1" fmla="*/ 120110 w 225742"/>
              <a:gd name="connsiteY1" fmla="*/ 124539 h 126396"/>
              <a:gd name="connsiteX2" fmla="*/ 104870 w 225742"/>
              <a:gd name="connsiteY2" fmla="*/ 124539 h 126396"/>
              <a:gd name="connsiteX3" fmla="*/ 0 w 225742"/>
              <a:gd name="connsiteY3" fmla="*/ 63198 h 126396"/>
              <a:gd name="connsiteX4" fmla="*/ 105632 w 225742"/>
              <a:gd name="connsiteY4" fmla="*/ 1857 h 126396"/>
              <a:gd name="connsiteX5" fmla="*/ 120872 w 225742"/>
              <a:gd name="connsiteY5" fmla="*/ 1857 h 126396"/>
              <a:gd name="connsiteX6" fmla="*/ 225743 w 225742"/>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225743" y="63198"/>
                </a:moveTo>
                <a:lnTo>
                  <a:pt x="120110" y="124539"/>
                </a:lnTo>
                <a:cubicBezTo>
                  <a:pt x="115919" y="127016"/>
                  <a:pt x="109061" y="127016"/>
                  <a:pt x="104870" y="124539"/>
                </a:cubicBezTo>
                <a:lnTo>
                  <a:pt x="0" y="63198"/>
                </a:lnTo>
                <a:lnTo>
                  <a:pt x="105632" y="1857"/>
                </a:lnTo>
                <a:cubicBezTo>
                  <a:pt x="109823" y="-619"/>
                  <a:pt x="116681" y="-619"/>
                  <a:pt x="120872" y="1857"/>
                </a:cubicBezTo>
                <a:lnTo>
                  <a:pt x="225743" y="63198"/>
                </a:lnTo>
                <a:close/>
              </a:path>
            </a:pathLst>
          </a:custGeom>
          <a:solidFill>
            <a:srgbClr val="C6D5FA"/>
          </a:solidFill>
          <a:ln w="9525" cap="flat">
            <a:noFill/>
            <a:prstDash val="solid"/>
            <a:miter/>
          </a:ln>
        </p:spPr>
        <p:txBody>
          <a:bodyPr rtlCol="0" anchor="ctr"/>
          <a:lstStyle/>
          <a:p>
            <a:endParaRPr lang="ru-RU"/>
          </a:p>
        </p:txBody>
      </p:sp>
      <p:sp>
        <p:nvSpPr>
          <p:cNvPr id="2774" name="Полилиния: фигура 2773">
            <a:extLst>
              <a:ext uri="{FF2B5EF4-FFF2-40B4-BE49-F238E27FC236}">
                <a16:creationId xmlns:a16="http://schemas.microsoft.com/office/drawing/2014/main" id="{5129FF11-FBFB-59B9-E6B2-E17A72D43586}"/>
              </a:ext>
            </a:extLst>
          </p:cNvPr>
          <p:cNvSpPr/>
          <p:nvPr/>
        </p:nvSpPr>
        <p:spPr>
          <a:xfrm>
            <a:off x="9531956" y="4600257"/>
            <a:ext cx="225742" cy="126396"/>
          </a:xfrm>
          <a:custGeom>
            <a:avLst/>
            <a:gdLst>
              <a:gd name="connsiteX0" fmla="*/ 120110 w 225742"/>
              <a:gd name="connsiteY0" fmla="*/ 124539 h 126396"/>
              <a:gd name="connsiteX1" fmla="*/ 104870 w 225742"/>
              <a:gd name="connsiteY1" fmla="*/ 124539 h 126396"/>
              <a:gd name="connsiteX2" fmla="*/ 0 w 225742"/>
              <a:gd name="connsiteY2" fmla="*/ 63198 h 126396"/>
              <a:gd name="connsiteX3" fmla="*/ 105632 w 225742"/>
              <a:gd name="connsiteY3" fmla="*/ 1857 h 126396"/>
              <a:gd name="connsiteX4" fmla="*/ 120872 w 225742"/>
              <a:gd name="connsiteY4" fmla="*/ 1857 h 126396"/>
              <a:gd name="connsiteX5" fmla="*/ 225743 w 225742"/>
              <a:gd name="connsiteY5" fmla="*/ 63198 h 126396"/>
              <a:gd name="connsiteX6" fmla="*/ 120110 w 225742"/>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126396">
                <a:moveTo>
                  <a:pt x="120110" y="124539"/>
                </a:moveTo>
                <a:cubicBezTo>
                  <a:pt x="115919" y="127016"/>
                  <a:pt x="109061" y="127016"/>
                  <a:pt x="104870" y="124539"/>
                </a:cubicBezTo>
                <a:lnTo>
                  <a:pt x="0" y="63198"/>
                </a:lnTo>
                <a:lnTo>
                  <a:pt x="105632" y="1857"/>
                </a:lnTo>
                <a:cubicBezTo>
                  <a:pt x="109823" y="-619"/>
                  <a:pt x="116681" y="-619"/>
                  <a:pt x="120872" y="1857"/>
                </a:cubicBezTo>
                <a:lnTo>
                  <a:pt x="225743" y="63198"/>
                </a:lnTo>
                <a:lnTo>
                  <a:pt x="120110" y="124539"/>
                </a:lnTo>
                <a:close/>
              </a:path>
            </a:pathLst>
          </a:custGeom>
          <a:noFill/>
          <a:ln w="1270" cap="flat">
            <a:solidFill>
              <a:srgbClr val="000000">
                <a:alpha val="0"/>
              </a:srgbClr>
            </a:solidFill>
            <a:prstDash val="solid"/>
            <a:miter/>
          </a:ln>
        </p:spPr>
        <p:txBody>
          <a:bodyPr rtlCol="0" anchor="ctr"/>
          <a:lstStyle/>
          <a:p>
            <a:endParaRPr lang="ru-RU"/>
          </a:p>
        </p:txBody>
      </p:sp>
      <p:sp>
        <p:nvSpPr>
          <p:cNvPr id="2775" name="Полилиния: фигура 2774">
            <a:extLst>
              <a:ext uri="{FF2B5EF4-FFF2-40B4-BE49-F238E27FC236}">
                <a16:creationId xmlns:a16="http://schemas.microsoft.com/office/drawing/2014/main" id="{6527F329-413C-5688-28E0-7EE66ACC9C78}"/>
              </a:ext>
            </a:extLst>
          </p:cNvPr>
          <p:cNvSpPr/>
          <p:nvPr/>
        </p:nvSpPr>
        <p:spPr>
          <a:xfrm>
            <a:off x="9620896" y="4652192"/>
            <a:ext cx="46243" cy="26812"/>
          </a:xfrm>
          <a:custGeom>
            <a:avLst/>
            <a:gdLst>
              <a:gd name="connsiteX0" fmla="*/ 39457 w 46243"/>
              <a:gd name="connsiteY0" fmla="*/ 3929 h 26812"/>
              <a:gd name="connsiteX1" fmla="*/ 6787 w 46243"/>
              <a:gd name="connsiteY1" fmla="*/ 3929 h 26812"/>
              <a:gd name="connsiteX2" fmla="*/ 6787 w 46243"/>
              <a:gd name="connsiteY2" fmla="*/ 22884 h 26812"/>
              <a:gd name="connsiteX3" fmla="*/ 39457 w 46243"/>
              <a:gd name="connsiteY3" fmla="*/ 22884 h 26812"/>
              <a:gd name="connsiteX4" fmla="*/ 39457 w 46243"/>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812">
                <a:moveTo>
                  <a:pt x="39457" y="3929"/>
                </a:moveTo>
                <a:cubicBezTo>
                  <a:pt x="30408" y="-1310"/>
                  <a:pt x="15740" y="-1310"/>
                  <a:pt x="6787" y="3929"/>
                </a:cubicBezTo>
                <a:cubicBezTo>
                  <a:pt x="-2262" y="9168"/>
                  <a:pt x="-2262" y="17645"/>
                  <a:pt x="6787" y="22884"/>
                </a:cubicBezTo>
                <a:cubicBezTo>
                  <a:pt x="15740" y="28122"/>
                  <a:pt x="30408" y="28122"/>
                  <a:pt x="39457" y="22884"/>
                </a:cubicBezTo>
                <a:cubicBezTo>
                  <a:pt x="48506" y="17645"/>
                  <a:pt x="48506" y="9168"/>
                  <a:pt x="39457" y="3929"/>
                </a:cubicBezTo>
                <a:close/>
              </a:path>
            </a:pathLst>
          </a:custGeom>
          <a:solidFill>
            <a:srgbClr val="50CEF5"/>
          </a:solidFill>
          <a:ln w="9525" cap="flat">
            <a:noFill/>
            <a:prstDash val="solid"/>
            <a:miter/>
          </a:ln>
        </p:spPr>
        <p:txBody>
          <a:bodyPr rtlCol="0" anchor="ctr"/>
          <a:lstStyle/>
          <a:p>
            <a:endParaRPr lang="ru-RU"/>
          </a:p>
        </p:txBody>
      </p:sp>
      <p:sp>
        <p:nvSpPr>
          <p:cNvPr id="2776" name="Полилиния: фигура 2775">
            <a:extLst>
              <a:ext uri="{FF2B5EF4-FFF2-40B4-BE49-F238E27FC236}">
                <a16:creationId xmlns:a16="http://schemas.microsoft.com/office/drawing/2014/main" id="{EA79FCE6-5DDA-C488-7AAA-2AF59B25090E}"/>
              </a:ext>
            </a:extLst>
          </p:cNvPr>
          <p:cNvSpPr/>
          <p:nvPr/>
        </p:nvSpPr>
        <p:spPr>
          <a:xfrm>
            <a:off x="9620896" y="4652192"/>
            <a:ext cx="46243" cy="26812"/>
          </a:xfrm>
          <a:custGeom>
            <a:avLst/>
            <a:gdLst>
              <a:gd name="connsiteX0" fmla="*/ 6787 w 46243"/>
              <a:gd name="connsiteY0" fmla="*/ 3929 h 26812"/>
              <a:gd name="connsiteX1" fmla="*/ 6787 w 46243"/>
              <a:gd name="connsiteY1" fmla="*/ 22884 h 26812"/>
              <a:gd name="connsiteX2" fmla="*/ 39457 w 46243"/>
              <a:gd name="connsiteY2" fmla="*/ 22884 h 26812"/>
              <a:gd name="connsiteX3" fmla="*/ 39457 w 46243"/>
              <a:gd name="connsiteY3" fmla="*/ 3929 h 26812"/>
              <a:gd name="connsiteX4" fmla="*/ 6787 w 46243"/>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43" h="26812">
                <a:moveTo>
                  <a:pt x="6787" y="3929"/>
                </a:moveTo>
                <a:cubicBezTo>
                  <a:pt x="-2262" y="9168"/>
                  <a:pt x="-2262" y="17645"/>
                  <a:pt x="6787" y="22884"/>
                </a:cubicBezTo>
                <a:cubicBezTo>
                  <a:pt x="15740" y="28122"/>
                  <a:pt x="30408" y="28122"/>
                  <a:pt x="39457" y="22884"/>
                </a:cubicBezTo>
                <a:cubicBezTo>
                  <a:pt x="48506" y="17645"/>
                  <a:pt x="48506" y="9168"/>
                  <a:pt x="39457" y="3929"/>
                </a:cubicBezTo>
                <a:cubicBezTo>
                  <a:pt x="30408" y="-1310"/>
                  <a:pt x="15740" y="-1310"/>
                  <a:pt x="6787" y="3929"/>
                </a:cubicBezTo>
                <a:close/>
              </a:path>
            </a:pathLst>
          </a:custGeom>
          <a:noFill/>
          <a:ln w="1270" cap="flat">
            <a:solidFill>
              <a:srgbClr val="000000">
                <a:alpha val="0"/>
              </a:srgbClr>
            </a:solidFill>
            <a:prstDash val="solid"/>
            <a:miter/>
          </a:ln>
        </p:spPr>
        <p:txBody>
          <a:bodyPr rtlCol="0" anchor="ctr"/>
          <a:lstStyle/>
          <a:p>
            <a:endParaRPr lang="ru-RU"/>
          </a:p>
        </p:txBody>
      </p:sp>
      <p:sp>
        <p:nvSpPr>
          <p:cNvPr id="2777" name="Полилиния: фигура 2776">
            <a:extLst>
              <a:ext uri="{FF2B5EF4-FFF2-40B4-BE49-F238E27FC236}">
                <a16:creationId xmlns:a16="http://schemas.microsoft.com/office/drawing/2014/main" id="{BFB2497F-CE3F-3F8A-9DAC-4EAB0D19C664}"/>
              </a:ext>
            </a:extLst>
          </p:cNvPr>
          <p:cNvSpPr/>
          <p:nvPr/>
        </p:nvSpPr>
        <p:spPr>
          <a:xfrm>
            <a:off x="9714836" y="4606401"/>
            <a:ext cx="1047" cy="12191"/>
          </a:xfrm>
          <a:custGeom>
            <a:avLst/>
            <a:gdLst>
              <a:gd name="connsiteX0" fmla="*/ 0 w 1047"/>
              <a:gd name="connsiteY0" fmla="*/ 0 h 12191"/>
              <a:gd name="connsiteX1" fmla="*/ 1048 w 1047"/>
              <a:gd name="connsiteY1" fmla="*/ 12192 h 12191"/>
              <a:gd name="connsiteX2" fmla="*/ 0 w 1047"/>
              <a:gd name="connsiteY2" fmla="*/ 0 h 12191"/>
            </a:gdLst>
            <a:ahLst/>
            <a:cxnLst>
              <a:cxn ang="0">
                <a:pos x="connsiteX0" y="connsiteY0"/>
              </a:cxn>
              <a:cxn ang="0">
                <a:pos x="connsiteX1" y="connsiteY1"/>
              </a:cxn>
              <a:cxn ang="0">
                <a:pos x="connsiteX2" y="connsiteY2"/>
              </a:cxn>
            </a:cxnLst>
            <a:rect l="l" t="t" r="r" b="b"/>
            <a:pathLst>
              <a:path w="1047" h="12191">
                <a:moveTo>
                  <a:pt x="0" y="0"/>
                </a:moveTo>
                <a:cubicBezTo>
                  <a:pt x="571" y="4096"/>
                  <a:pt x="952" y="8191"/>
                  <a:pt x="1048" y="12192"/>
                </a:cubicBezTo>
                <a:cubicBezTo>
                  <a:pt x="857" y="8191"/>
                  <a:pt x="571" y="4096"/>
                  <a:pt x="0" y="0"/>
                </a:cubicBezTo>
                <a:close/>
              </a:path>
            </a:pathLst>
          </a:custGeom>
          <a:solidFill>
            <a:srgbClr val="F3A984"/>
          </a:solidFill>
          <a:ln w="9525" cap="flat">
            <a:noFill/>
            <a:prstDash val="solid"/>
            <a:miter/>
          </a:ln>
        </p:spPr>
        <p:txBody>
          <a:bodyPr rtlCol="0" anchor="ctr"/>
          <a:lstStyle/>
          <a:p>
            <a:endParaRPr lang="ru-RU"/>
          </a:p>
        </p:txBody>
      </p:sp>
      <p:sp>
        <p:nvSpPr>
          <p:cNvPr id="2778" name="Полилиния: фигура 2777">
            <a:extLst>
              <a:ext uri="{FF2B5EF4-FFF2-40B4-BE49-F238E27FC236}">
                <a16:creationId xmlns:a16="http://schemas.microsoft.com/office/drawing/2014/main" id="{B75B5240-1B9F-A6F8-3C03-10DECA31C160}"/>
              </a:ext>
            </a:extLst>
          </p:cNvPr>
          <p:cNvSpPr/>
          <p:nvPr/>
        </p:nvSpPr>
        <p:spPr>
          <a:xfrm>
            <a:off x="9714836" y="4606401"/>
            <a:ext cx="1047" cy="12191"/>
          </a:xfrm>
          <a:custGeom>
            <a:avLst/>
            <a:gdLst>
              <a:gd name="connsiteX0" fmla="*/ 1048 w 1047"/>
              <a:gd name="connsiteY0" fmla="*/ 12192 h 12191"/>
              <a:gd name="connsiteX1" fmla="*/ 0 w 1047"/>
              <a:gd name="connsiteY1" fmla="*/ 0 h 12191"/>
              <a:gd name="connsiteX2" fmla="*/ 1048 w 1047"/>
              <a:gd name="connsiteY2" fmla="*/ 12192 h 12191"/>
            </a:gdLst>
            <a:ahLst/>
            <a:cxnLst>
              <a:cxn ang="0">
                <a:pos x="connsiteX0" y="connsiteY0"/>
              </a:cxn>
              <a:cxn ang="0">
                <a:pos x="connsiteX1" y="connsiteY1"/>
              </a:cxn>
              <a:cxn ang="0">
                <a:pos x="connsiteX2" y="connsiteY2"/>
              </a:cxn>
            </a:cxnLst>
            <a:rect l="l" t="t" r="r" b="b"/>
            <a:pathLst>
              <a:path w="1047" h="12191">
                <a:moveTo>
                  <a:pt x="1048" y="12192"/>
                </a:moveTo>
                <a:cubicBezTo>
                  <a:pt x="857" y="8191"/>
                  <a:pt x="571" y="4096"/>
                  <a:pt x="0" y="0"/>
                </a:cubicBezTo>
                <a:cubicBezTo>
                  <a:pt x="571" y="4096"/>
                  <a:pt x="952" y="8191"/>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2779" name="Полилиния: фигура 2778">
            <a:extLst>
              <a:ext uri="{FF2B5EF4-FFF2-40B4-BE49-F238E27FC236}">
                <a16:creationId xmlns:a16="http://schemas.microsoft.com/office/drawing/2014/main" id="{34B71363-7A98-2F6C-C96A-C8D95943EA1B}"/>
              </a:ext>
            </a:extLst>
          </p:cNvPr>
          <p:cNvSpPr/>
          <p:nvPr/>
        </p:nvSpPr>
        <p:spPr>
          <a:xfrm>
            <a:off x="9715884" y="4618593"/>
            <a:ext cx="190" cy="7429"/>
          </a:xfrm>
          <a:custGeom>
            <a:avLst/>
            <a:gdLst>
              <a:gd name="connsiteX0" fmla="*/ 0 w 190"/>
              <a:gd name="connsiteY0" fmla="*/ 0 h 7429"/>
              <a:gd name="connsiteX1" fmla="*/ 190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190" y="2476"/>
                  <a:pt x="190" y="4953"/>
                  <a:pt x="190" y="7429"/>
                </a:cubicBezTo>
                <a:lnTo>
                  <a:pt x="95" y="7334"/>
                </a:lnTo>
                <a:cubicBezTo>
                  <a:pt x="190" y="4953"/>
                  <a:pt x="95" y="2476"/>
                  <a:pt x="0" y="0"/>
                </a:cubicBezTo>
                <a:close/>
              </a:path>
            </a:pathLst>
          </a:custGeom>
          <a:solidFill>
            <a:srgbClr val="F3A984"/>
          </a:solidFill>
          <a:ln w="9525" cap="flat">
            <a:noFill/>
            <a:prstDash val="solid"/>
            <a:miter/>
          </a:ln>
        </p:spPr>
        <p:txBody>
          <a:bodyPr rtlCol="0" anchor="ctr"/>
          <a:lstStyle/>
          <a:p>
            <a:endParaRPr lang="ru-RU"/>
          </a:p>
        </p:txBody>
      </p:sp>
      <p:sp>
        <p:nvSpPr>
          <p:cNvPr id="2780" name="Полилиния: фигура 2779">
            <a:extLst>
              <a:ext uri="{FF2B5EF4-FFF2-40B4-BE49-F238E27FC236}">
                <a16:creationId xmlns:a16="http://schemas.microsoft.com/office/drawing/2014/main" id="{DEFF67C1-93B2-6082-D2BF-4965A3C2667B}"/>
              </a:ext>
            </a:extLst>
          </p:cNvPr>
          <p:cNvSpPr/>
          <p:nvPr/>
        </p:nvSpPr>
        <p:spPr>
          <a:xfrm>
            <a:off x="9715884" y="4618593"/>
            <a:ext cx="190" cy="7429"/>
          </a:xfrm>
          <a:custGeom>
            <a:avLst/>
            <a:gdLst>
              <a:gd name="connsiteX0" fmla="*/ 190 w 190"/>
              <a:gd name="connsiteY0" fmla="*/ 7429 h 7429"/>
              <a:gd name="connsiteX1" fmla="*/ 95 w 190"/>
              <a:gd name="connsiteY1" fmla="*/ 7334 h 7429"/>
              <a:gd name="connsiteX2" fmla="*/ 0 w 190"/>
              <a:gd name="connsiteY2" fmla="*/ 0 h 7429"/>
              <a:gd name="connsiteX3" fmla="*/ 190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0" y="7429"/>
                </a:moveTo>
                <a:lnTo>
                  <a:pt x="95" y="7334"/>
                </a:lnTo>
                <a:cubicBezTo>
                  <a:pt x="190" y="4953"/>
                  <a:pt x="95" y="2476"/>
                  <a:pt x="0" y="0"/>
                </a:cubicBezTo>
                <a:cubicBezTo>
                  <a:pt x="190" y="2476"/>
                  <a:pt x="190" y="4953"/>
                  <a:pt x="19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781" name="Полилиния: фигура 2780">
            <a:extLst>
              <a:ext uri="{FF2B5EF4-FFF2-40B4-BE49-F238E27FC236}">
                <a16:creationId xmlns:a16="http://schemas.microsoft.com/office/drawing/2014/main" id="{EEA81397-F3E3-F717-2E8C-798F1F3E0B05}"/>
              </a:ext>
            </a:extLst>
          </p:cNvPr>
          <p:cNvSpPr/>
          <p:nvPr/>
        </p:nvSpPr>
        <p:spPr>
          <a:xfrm>
            <a:off x="9703311" y="4959969"/>
            <a:ext cx="11620" cy="8667"/>
          </a:xfrm>
          <a:custGeom>
            <a:avLst/>
            <a:gdLst>
              <a:gd name="connsiteX0" fmla="*/ 4667 w 11620"/>
              <a:gd name="connsiteY0" fmla="*/ 8668 h 8667"/>
              <a:gd name="connsiteX1" fmla="*/ 0 w 11620"/>
              <a:gd name="connsiteY1" fmla="*/ 6763 h 8667"/>
              <a:gd name="connsiteX2" fmla="*/ 11430 w 11620"/>
              <a:gd name="connsiteY2" fmla="*/ 0 h 8667"/>
              <a:gd name="connsiteX3" fmla="*/ 11620 w 11620"/>
              <a:gd name="connsiteY3" fmla="*/ 1619 h 8667"/>
              <a:gd name="connsiteX4" fmla="*/ 4667 w 11620"/>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4667" y="8668"/>
                </a:moveTo>
                <a:cubicBezTo>
                  <a:pt x="2857" y="8668"/>
                  <a:pt x="1238" y="7906"/>
                  <a:pt x="0" y="6763"/>
                </a:cubicBezTo>
                <a:lnTo>
                  <a:pt x="11430" y="0"/>
                </a:lnTo>
                <a:cubicBezTo>
                  <a:pt x="11620" y="571"/>
                  <a:pt x="11620" y="1048"/>
                  <a:pt x="11620" y="1619"/>
                </a:cubicBezTo>
                <a:cubicBezTo>
                  <a:pt x="11620" y="5524"/>
                  <a:pt x="8572" y="8668"/>
                  <a:pt x="4667" y="8668"/>
                </a:cubicBezTo>
                <a:close/>
              </a:path>
            </a:pathLst>
          </a:custGeom>
          <a:solidFill>
            <a:srgbClr val="1499FC"/>
          </a:solidFill>
          <a:ln w="9525" cap="flat">
            <a:noFill/>
            <a:prstDash val="solid"/>
            <a:miter/>
          </a:ln>
        </p:spPr>
        <p:txBody>
          <a:bodyPr rtlCol="0" anchor="ctr"/>
          <a:lstStyle/>
          <a:p>
            <a:endParaRPr lang="ru-RU"/>
          </a:p>
        </p:txBody>
      </p:sp>
      <p:sp>
        <p:nvSpPr>
          <p:cNvPr id="2782" name="Полилиния: фигура 2781">
            <a:extLst>
              <a:ext uri="{FF2B5EF4-FFF2-40B4-BE49-F238E27FC236}">
                <a16:creationId xmlns:a16="http://schemas.microsoft.com/office/drawing/2014/main" id="{F7E2FA59-C49B-BF8B-92F4-EC30D090C1F3}"/>
              </a:ext>
            </a:extLst>
          </p:cNvPr>
          <p:cNvSpPr/>
          <p:nvPr/>
        </p:nvSpPr>
        <p:spPr>
          <a:xfrm>
            <a:off x="9703311" y="4959969"/>
            <a:ext cx="11620" cy="8667"/>
          </a:xfrm>
          <a:custGeom>
            <a:avLst/>
            <a:gdLst>
              <a:gd name="connsiteX0" fmla="*/ 0 w 11620"/>
              <a:gd name="connsiteY0" fmla="*/ 6763 h 8667"/>
              <a:gd name="connsiteX1" fmla="*/ 11430 w 11620"/>
              <a:gd name="connsiteY1" fmla="*/ 0 h 8667"/>
              <a:gd name="connsiteX2" fmla="*/ 11620 w 11620"/>
              <a:gd name="connsiteY2" fmla="*/ 1619 h 8667"/>
              <a:gd name="connsiteX3" fmla="*/ 4667 w 11620"/>
              <a:gd name="connsiteY3" fmla="*/ 8668 h 8667"/>
              <a:gd name="connsiteX4" fmla="*/ 0 w 11620"/>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8667">
                <a:moveTo>
                  <a:pt x="0" y="6763"/>
                </a:moveTo>
                <a:lnTo>
                  <a:pt x="11430" y="0"/>
                </a:lnTo>
                <a:cubicBezTo>
                  <a:pt x="11620" y="571"/>
                  <a:pt x="11620" y="1048"/>
                  <a:pt x="11620" y="1619"/>
                </a:cubicBezTo>
                <a:cubicBezTo>
                  <a:pt x="11620" y="5524"/>
                  <a:pt x="8572" y="8668"/>
                  <a:pt x="4667" y="8668"/>
                </a:cubicBezTo>
                <a:cubicBezTo>
                  <a:pt x="2857" y="8668"/>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2783" name="Полилиния: фигура 2782">
            <a:extLst>
              <a:ext uri="{FF2B5EF4-FFF2-40B4-BE49-F238E27FC236}">
                <a16:creationId xmlns:a16="http://schemas.microsoft.com/office/drawing/2014/main" id="{CD2CEBD7-F01C-5C2E-988C-CE58FF2A4018}"/>
              </a:ext>
            </a:extLst>
          </p:cNvPr>
          <p:cNvSpPr/>
          <p:nvPr/>
        </p:nvSpPr>
        <p:spPr>
          <a:xfrm>
            <a:off x="9701025" y="4954635"/>
            <a:ext cx="13716" cy="12096"/>
          </a:xfrm>
          <a:custGeom>
            <a:avLst/>
            <a:gdLst>
              <a:gd name="connsiteX0" fmla="*/ 2286 w 13716"/>
              <a:gd name="connsiteY0" fmla="*/ 12097 h 12096"/>
              <a:gd name="connsiteX1" fmla="*/ 0 w 13716"/>
              <a:gd name="connsiteY1" fmla="*/ 6953 h 12096"/>
              <a:gd name="connsiteX2" fmla="*/ 6953 w 13716"/>
              <a:gd name="connsiteY2" fmla="*/ 0 h 12096"/>
              <a:gd name="connsiteX3" fmla="*/ 13716 w 13716"/>
              <a:gd name="connsiteY3" fmla="*/ 5334 h 12096"/>
              <a:gd name="connsiteX4" fmla="*/ 2286 w 13716"/>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2286" y="12097"/>
                </a:moveTo>
                <a:cubicBezTo>
                  <a:pt x="857" y="10858"/>
                  <a:pt x="0" y="9049"/>
                  <a:pt x="0" y="6953"/>
                </a:cubicBezTo>
                <a:cubicBezTo>
                  <a:pt x="0" y="3143"/>
                  <a:pt x="3143" y="0"/>
                  <a:pt x="6953" y="0"/>
                </a:cubicBezTo>
                <a:cubicBezTo>
                  <a:pt x="10287" y="0"/>
                  <a:pt x="13049" y="2286"/>
                  <a:pt x="13716" y="5334"/>
                </a:cubicBezTo>
                <a:lnTo>
                  <a:pt x="2286" y="12097"/>
                </a:lnTo>
                <a:close/>
              </a:path>
            </a:pathLst>
          </a:custGeom>
          <a:solidFill>
            <a:srgbClr val="EFF6FE"/>
          </a:solidFill>
          <a:ln w="9525" cap="flat">
            <a:noFill/>
            <a:prstDash val="solid"/>
            <a:miter/>
          </a:ln>
        </p:spPr>
        <p:txBody>
          <a:bodyPr rtlCol="0" anchor="ctr"/>
          <a:lstStyle/>
          <a:p>
            <a:endParaRPr lang="ru-RU"/>
          </a:p>
        </p:txBody>
      </p:sp>
      <p:sp>
        <p:nvSpPr>
          <p:cNvPr id="2784" name="Полилиния: фигура 2783">
            <a:extLst>
              <a:ext uri="{FF2B5EF4-FFF2-40B4-BE49-F238E27FC236}">
                <a16:creationId xmlns:a16="http://schemas.microsoft.com/office/drawing/2014/main" id="{08375771-51D3-891D-20A5-92FA64ECBC55}"/>
              </a:ext>
            </a:extLst>
          </p:cNvPr>
          <p:cNvSpPr/>
          <p:nvPr/>
        </p:nvSpPr>
        <p:spPr>
          <a:xfrm>
            <a:off x="9701025" y="4954635"/>
            <a:ext cx="13716" cy="12096"/>
          </a:xfrm>
          <a:custGeom>
            <a:avLst/>
            <a:gdLst>
              <a:gd name="connsiteX0" fmla="*/ 0 w 13716"/>
              <a:gd name="connsiteY0" fmla="*/ 6953 h 12096"/>
              <a:gd name="connsiteX1" fmla="*/ 6953 w 13716"/>
              <a:gd name="connsiteY1" fmla="*/ 0 h 12096"/>
              <a:gd name="connsiteX2" fmla="*/ 13716 w 13716"/>
              <a:gd name="connsiteY2" fmla="*/ 5334 h 12096"/>
              <a:gd name="connsiteX3" fmla="*/ 2286 w 13716"/>
              <a:gd name="connsiteY3" fmla="*/ 12097 h 12096"/>
              <a:gd name="connsiteX4" fmla="*/ 0 w 13716"/>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2096">
                <a:moveTo>
                  <a:pt x="0" y="6953"/>
                </a:moveTo>
                <a:cubicBezTo>
                  <a:pt x="0" y="3143"/>
                  <a:pt x="3143" y="0"/>
                  <a:pt x="6953" y="0"/>
                </a:cubicBezTo>
                <a:cubicBezTo>
                  <a:pt x="10287" y="0"/>
                  <a:pt x="13049" y="2286"/>
                  <a:pt x="13716" y="5334"/>
                </a:cubicBezTo>
                <a:lnTo>
                  <a:pt x="2286" y="12097"/>
                </a:lnTo>
                <a:cubicBezTo>
                  <a:pt x="857"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2785" name="Полилиния: фигура 2784">
            <a:extLst>
              <a:ext uri="{FF2B5EF4-FFF2-40B4-BE49-F238E27FC236}">
                <a16:creationId xmlns:a16="http://schemas.microsoft.com/office/drawing/2014/main" id="{AF6C8AD6-4BC9-9C6A-55C1-E4F04795DF25}"/>
              </a:ext>
            </a:extLst>
          </p:cNvPr>
          <p:cNvSpPr/>
          <p:nvPr/>
        </p:nvSpPr>
        <p:spPr>
          <a:xfrm>
            <a:off x="9709502" y="50121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2786" name="Полилиния: фигура 2785">
            <a:extLst>
              <a:ext uri="{FF2B5EF4-FFF2-40B4-BE49-F238E27FC236}">
                <a16:creationId xmlns:a16="http://schemas.microsoft.com/office/drawing/2014/main" id="{B9988C1C-6866-8D44-6819-9FC644014FAB}"/>
              </a:ext>
            </a:extLst>
          </p:cNvPr>
          <p:cNvSpPr/>
          <p:nvPr/>
        </p:nvSpPr>
        <p:spPr>
          <a:xfrm>
            <a:off x="9709502" y="50121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2787" name="Полилиния: фигура 2786">
            <a:extLst>
              <a:ext uri="{FF2B5EF4-FFF2-40B4-BE49-F238E27FC236}">
                <a16:creationId xmlns:a16="http://schemas.microsoft.com/office/drawing/2014/main" id="{DA1837A1-9620-D50B-3D5B-46EDF4CE926E}"/>
              </a:ext>
            </a:extLst>
          </p:cNvPr>
          <p:cNvSpPr/>
          <p:nvPr/>
        </p:nvSpPr>
        <p:spPr>
          <a:xfrm>
            <a:off x="9700930" y="5000260"/>
            <a:ext cx="14192" cy="14287"/>
          </a:xfrm>
          <a:custGeom>
            <a:avLst/>
            <a:gdLst>
              <a:gd name="connsiteX0" fmla="*/ 7048 w 14192"/>
              <a:gd name="connsiteY0" fmla="*/ 14288 h 14287"/>
              <a:gd name="connsiteX1" fmla="*/ 0 w 14192"/>
              <a:gd name="connsiteY1" fmla="*/ 7144 h 14287"/>
              <a:gd name="connsiteX2" fmla="*/ 7048 w 14192"/>
              <a:gd name="connsiteY2" fmla="*/ 0 h 14287"/>
              <a:gd name="connsiteX3" fmla="*/ 14192 w 14192"/>
              <a:gd name="connsiteY3" fmla="*/ 7144 h 14287"/>
              <a:gd name="connsiteX4" fmla="*/ 12287 w 14192"/>
              <a:gd name="connsiteY4" fmla="*/ 11906 h 14287"/>
              <a:gd name="connsiteX5" fmla="*/ 8572 w 14192"/>
              <a:gd name="connsiteY5" fmla="*/ 14097 h 14287"/>
              <a:gd name="connsiteX6" fmla="*/ 7048 w 14192"/>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7048" y="14288"/>
                </a:moveTo>
                <a:cubicBezTo>
                  <a:pt x="3143" y="14288"/>
                  <a:pt x="0" y="11049"/>
                  <a:pt x="0" y="7144"/>
                </a:cubicBezTo>
                <a:cubicBezTo>
                  <a:pt x="0" y="3238"/>
                  <a:pt x="3143" y="0"/>
                  <a:pt x="7048" y="0"/>
                </a:cubicBezTo>
                <a:cubicBezTo>
                  <a:pt x="10953" y="0"/>
                  <a:pt x="14192" y="3238"/>
                  <a:pt x="14192" y="7144"/>
                </a:cubicBezTo>
                <a:cubicBezTo>
                  <a:pt x="14192" y="8953"/>
                  <a:pt x="13430" y="10668"/>
                  <a:pt x="12287" y="11906"/>
                </a:cubicBezTo>
                <a:lnTo>
                  <a:pt x="8572" y="14097"/>
                </a:lnTo>
                <a:cubicBezTo>
                  <a:pt x="8096" y="14192"/>
                  <a:pt x="7620" y="14288"/>
                  <a:pt x="7048" y="14288"/>
                </a:cubicBezTo>
                <a:close/>
              </a:path>
            </a:pathLst>
          </a:custGeom>
          <a:solidFill>
            <a:srgbClr val="F0F6FE"/>
          </a:solidFill>
          <a:ln w="9525" cap="flat">
            <a:noFill/>
            <a:prstDash val="solid"/>
            <a:miter/>
          </a:ln>
        </p:spPr>
        <p:txBody>
          <a:bodyPr rtlCol="0" anchor="ctr"/>
          <a:lstStyle/>
          <a:p>
            <a:endParaRPr lang="ru-RU"/>
          </a:p>
        </p:txBody>
      </p:sp>
      <p:sp>
        <p:nvSpPr>
          <p:cNvPr id="2788" name="Полилиния: фигура 2787">
            <a:extLst>
              <a:ext uri="{FF2B5EF4-FFF2-40B4-BE49-F238E27FC236}">
                <a16:creationId xmlns:a16="http://schemas.microsoft.com/office/drawing/2014/main" id="{DDF4B430-2135-8E3D-F49D-9AAE8234060A}"/>
              </a:ext>
            </a:extLst>
          </p:cNvPr>
          <p:cNvSpPr/>
          <p:nvPr/>
        </p:nvSpPr>
        <p:spPr>
          <a:xfrm>
            <a:off x="9700930" y="5000260"/>
            <a:ext cx="14192" cy="14287"/>
          </a:xfrm>
          <a:custGeom>
            <a:avLst/>
            <a:gdLst>
              <a:gd name="connsiteX0" fmla="*/ 0 w 14192"/>
              <a:gd name="connsiteY0" fmla="*/ 7144 h 14287"/>
              <a:gd name="connsiteX1" fmla="*/ 7048 w 14192"/>
              <a:gd name="connsiteY1" fmla="*/ 0 h 14287"/>
              <a:gd name="connsiteX2" fmla="*/ 14192 w 14192"/>
              <a:gd name="connsiteY2" fmla="*/ 7144 h 14287"/>
              <a:gd name="connsiteX3" fmla="*/ 12287 w 14192"/>
              <a:gd name="connsiteY3" fmla="*/ 11906 h 14287"/>
              <a:gd name="connsiteX4" fmla="*/ 8572 w 14192"/>
              <a:gd name="connsiteY4" fmla="*/ 14097 h 14287"/>
              <a:gd name="connsiteX5" fmla="*/ 7048 w 14192"/>
              <a:gd name="connsiteY5" fmla="*/ 14288 h 14287"/>
              <a:gd name="connsiteX6" fmla="*/ 0 w 14192"/>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0" y="7144"/>
                </a:moveTo>
                <a:cubicBezTo>
                  <a:pt x="0" y="3238"/>
                  <a:pt x="3143" y="0"/>
                  <a:pt x="7048" y="0"/>
                </a:cubicBezTo>
                <a:cubicBezTo>
                  <a:pt x="10953" y="0"/>
                  <a:pt x="14192" y="3238"/>
                  <a:pt x="14192" y="7144"/>
                </a:cubicBezTo>
                <a:cubicBezTo>
                  <a:pt x="14192" y="8953"/>
                  <a:pt x="13430" y="10668"/>
                  <a:pt x="12287" y="11906"/>
                </a:cubicBezTo>
                <a:lnTo>
                  <a:pt x="8572" y="14097"/>
                </a:lnTo>
                <a:cubicBezTo>
                  <a:pt x="8096" y="14192"/>
                  <a:pt x="7620" y="14288"/>
                  <a:pt x="7048" y="14288"/>
                </a:cubicBezTo>
                <a:cubicBezTo>
                  <a:pt x="3143"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789" name="Полилиния: фигура 2788">
            <a:extLst>
              <a:ext uri="{FF2B5EF4-FFF2-40B4-BE49-F238E27FC236}">
                <a16:creationId xmlns:a16="http://schemas.microsoft.com/office/drawing/2014/main" id="{5DCF662D-CB34-51B7-27D0-9991C2635E66}"/>
              </a:ext>
            </a:extLst>
          </p:cNvPr>
          <p:cNvSpPr/>
          <p:nvPr/>
        </p:nvSpPr>
        <p:spPr>
          <a:xfrm>
            <a:off x="9701215" y="5045980"/>
            <a:ext cx="8001" cy="4762"/>
          </a:xfrm>
          <a:custGeom>
            <a:avLst/>
            <a:gdLst>
              <a:gd name="connsiteX0" fmla="*/ 0 w 8001"/>
              <a:gd name="connsiteY0" fmla="*/ 4763 h 4762"/>
              <a:gd name="connsiteX1" fmla="*/ 6763 w 8001"/>
              <a:gd name="connsiteY1" fmla="*/ 0 h 4762"/>
              <a:gd name="connsiteX2" fmla="*/ 8001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1048" y="2000"/>
                  <a:pt x="3715" y="0"/>
                  <a:pt x="6763" y="0"/>
                </a:cubicBezTo>
                <a:cubicBezTo>
                  <a:pt x="7239" y="0"/>
                  <a:pt x="7620" y="0"/>
                  <a:pt x="8001"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2790" name="Полилиния: фигура 2789">
            <a:extLst>
              <a:ext uri="{FF2B5EF4-FFF2-40B4-BE49-F238E27FC236}">
                <a16:creationId xmlns:a16="http://schemas.microsoft.com/office/drawing/2014/main" id="{20804036-1092-7A3A-1046-73B94B4028B0}"/>
              </a:ext>
            </a:extLst>
          </p:cNvPr>
          <p:cNvSpPr/>
          <p:nvPr/>
        </p:nvSpPr>
        <p:spPr>
          <a:xfrm>
            <a:off x="9701215" y="5045980"/>
            <a:ext cx="8001" cy="4762"/>
          </a:xfrm>
          <a:custGeom>
            <a:avLst/>
            <a:gdLst>
              <a:gd name="connsiteX0" fmla="*/ 6763 w 8001"/>
              <a:gd name="connsiteY0" fmla="*/ 0 h 4762"/>
              <a:gd name="connsiteX1" fmla="*/ 8001 w 8001"/>
              <a:gd name="connsiteY1" fmla="*/ 95 h 4762"/>
              <a:gd name="connsiteX2" fmla="*/ 0 w 8001"/>
              <a:gd name="connsiteY2" fmla="*/ 4763 h 4762"/>
              <a:gd name="connsiteX3" fmla="*/ 6763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3" y="0"/>
                </a:moveTo>
                <a:cubicBezTo>
                  <a:pt x="7239" y="0"/>
                  <a:pt x="7620" y="0"/>
                  <a:pt x="8001" y="95"/>
                </a:cubicBezTo>
                <a:lnTo>
                  <a:pt x="0" y="4763"/>
                </a:lnTo>
                <a:cubicBezTo>
                  <a:pt x="1048" y="2000"/>
                  <a:pt x="3715" y="0"/>
                  <a:pt x="6763" y="0"/>
                </a:cubicBezTo>
                <a:close/>
              </a:path>
            </a:pathLst>
          </a:custGeom>
          <a:noFill/>
          <a:ln w="1270" cap="flat">
            <a:solidFill>
              <a:srgbClr val="000000">
                <a:alpha val="0"/>
              </a:srgbClr>
            </a:solidFill>
            <a:prstDash val="solid"/>
            <a:miter/>
          </a:ln>
        </p:spPr>
        <p:txBody>
          <a:bodyPr rtlCol="0" anchor="ctr"/>
          <a:lstStyle/>
          <a:p>
            <a:endParaRPr lang="ru-RU"/>
          </a:p>
        </p:txBody>
      </p:sp>
      <p:sp>
        <p:nvSpPr>
          <p:cNvPr id="2791" name="Полилиния: фигура 2790">
            <a:extLst>
              <a:ext uri="{FF2B5EF4-FFF2-40B4-BE49-F238E27FC236}">
                <a16:creationId xmlns:a16="http://schemas.microsoft.com/office/drawing/2014/main" id="{FDFF5B30-FCED-B2FA-943A-6402296B595F}"/>
              </a:ext>
            </a:extLst>
          </p:cNvPr>
          <p:cNvSpPr/>
          <p:nvPr/>
        </p:nvSpPr>
        <p:spPr>
          <a:xfrm>
            <a:off x="9700834" y="5046075"/>
            <a:ext cx="14382" cy="14287"/>
          </a:xfrm>
          <a:custGeom>
            <a:avLst/>
            <a:gdLst>
              <a:gd name="connsiteX0" fmla="*/ 7144 w 14382"/>
              <a:gd name="connsiteY0" fmla="*/ 14288 h 14287"/>
              <a:gd name="connsiteX1" fmla="*/ 0 w 14382"/>
              <a:gd name="connsiteY1" fmla="*/ 7144 h 14287"/>
              <a:gd name="connsiteX2" fmla="*/ 381 w 14382"/>
              <a:gd name="connsiteY2" fmla="*/ 4667 h 14287"/>
              <a:gd name="connsiteX3" fmla="*/ 8382 w 14382"/>
              <a:gd name="connsiteY3" fmla="*/ 0 h 14287"/>
              <a:gd name="connsiteX4" fmla="*/ 14383 w 14382"/>
              <a:gd name="connsiteY4" fmla="*/ 7144 h 14287"/>
              <a:gd name="connsiteX5" fmla="*/ 7144 w 14382"/>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287">
                <a:moveTo>
                  <a:pt x="7144" y="14288"/>
                </a:moveTo>
                <a:cubicBezTo>
                  <a:pt x="3239" y="14288"/>
                  <a:pt x="0" y="11144"/>
                  <a:pt x="0" y="7144"/>
                </a:cubicBezTo>
                <a:cubicBezTo>
                  <a:pt x="0" y="6286"/>
                  <a:pt x="191" y="5429"/>
                  <a:pt x="381" y="4667"/>
                </a:cubicBezTo>
                <a:lnTo>
                  <a:pt x="8382" y="0"/>
                </a:lnTo>
                <a:cubicBezTo>
                  <a:pt x="11811" y="571"/>
                  <a:pt x="14383" y="3524"/>
                  <a:pt x="14383" y="7144"/>
                </a:cubicBezTo>
                <a:cubicBezTo>
                  <a:pt x="14383" y="11144"/>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2792" name="Полилиния: фигура 2791">
            <a:extLst>
              <a:ext uri="{FF2B5EF4-FFF2-40B4-BE49-F238E27FC236}">
                <a16:creationId xmlns:a16="http://schemas.microsoft.com/office/drawing/2014/main" id="{95FA8762-C99A-1602-AD36-5E6887AF5E90}"/>
              </a:ext>
            </a:extLst>
          </p:cNvPr>
          <p:cNvSpPr/>
          <p:nvPr/>
        </p:nvSpPr>
        <p:spPr>
          <a:xfrm>
            <a:off x="9700834" y="5046075"/>
            <a:ext cx="14382" cy="14287"/>
          </a:xfrm>
          <a:custGeom>
            <a:avLst/>
            <a:gdLst>
              <a:gd name="connsiteX0" fmla="*/ 0 w 14382"/>
              <a:gd name="connsiteY0" fmla="*/ 7144 h 14287"/>
              <a:gd name="connsiteX1" fmla="*/ 381 w 14382"/>
              <a:gd name="connsiteY1" fmla="*/ 4667 h 14287"/>
              <a:gd name="connsiteX2" fmla="*/ 8382 w 14382"/>
              <a:gd name="connsiteY2" fmla="*/ 0 h 14287"/>
              <a:gd name="connsiteX3" fmla="*/ 14383 w 14382"/>
              <a:gd name="connsiteY3" fmla="*/ 7144 h 14287"/>
              <a:gd name="connsiteX4" fmla="*/ 7144 w 14382"/>
              <a:gd name="connsiteY4" fmla="*/ 14288 h 14287"/>
              <a:gd name="connsiteX5" fmla="*/ 0 w 14382"/>
              <a:gd name="connsiteY5"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2" h="14287">
                <a:moveTo>
                  <a:pt x="0" y="7144"/>
                </a:moveTo>
                <a:cubicBezTo>
                  <a:pt x="0" y="6286"/>
                  <a:pt x="191" y="5429"/>
                  <a:pt x="381" y="4667"/>
                </a:cubicBezTo>
                <a:lnTo>
                  <a:pt x="8382" y="0"/>
                </a:lnTo>
                <a:cubicBezTo>
                  <a:pt x="11811" y="571"/>
                  <a:pt x="14383" y="3524"/>
                  <a:pt x="14383" y="7144"/>
                </a:cubicBezTo>
                <a:cubicBezTo>
                  <a:pt x="14383" y="11144"/>
                  <a:pt x="11144" y="14288"/>
                  <a:pt x="7144" y="14288"/>
                </a:cubicBezTo>
                <a:cubicBezTo>
                  <a:pt x="3239" y="14288"/>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793" name="Полилиния: фигура 2792">
            <a:extLst>
              <a:ext uri="{FF2B5EF4-FFF2-40B4-BE49-F238E27FC236}">
                <a16:creationId xmlns:a16="http://schemas.microsoft.com/office/drawing/2014/main" id="{E22D7C8C-AA59-9B3A-A66D-BE297D2B05D7}"/>
              </a:ext>
            </a:extLst>
          </p:cNvPr>
          <p:cNvSpPr/>
          <p:nvPr/>
        </p:nvSpPr>
        <p:spPr>
          <a:xfrm>
            <a:off x="9700739" y="5091699"/>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191" y="9335"/>
                  <a:pt x="0" y="8287"/>
                  <a:pt x="0" y="7239"/>
                </a:cubicBezTo>
                <a:cubicBezTo>
                  <a:pt x="0" y="3238"/>
                  <a:pt x="3239" y="0"/>
                  <a:pt x="7239" y="0"/>
                </a:cubicBezTo>
                <a:cubicBezTo>
                  <a:pt x="9716"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2794" name="Полилиния: фигура 2793">
            <a:extLst>
              <a:ext uri="{FF2B5EF4-FFF2-40B4-BE49-F238E27FC236}">
                <a16:creationId xmlns:a16="http://schemas.microsoft.com/office/drawing/2014/main" id="{7ABD53EA-230A-3613-61C1-C77482986586}"/>
              </a:ext>
            </a:extLst>
          </p:cNvPr>
          <p:cNvSpPr/>
          <p:nvPr/>
        </p:nvSpPr>
        <p:spPr>
          <a:xfrm>
            <a:off x="9700739" y="5091699"/>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8"/>
                  <a:pt x="3239" y="0"/>
                  <a:pt x="7239" y="0"/>
                </a:cubicBezTo>
                <a:cubicBezTo>
                  <a:pt x="9716" y="0"/>
                  <a:pt x="11811" y="1143"/>
                  <a:pt x="13145" y="2953"/>
                </a:cubicBezTo>
                <a:lnTo>
                  <a:pt x="571" y="10192"/>
                </a:lnTo>
                <a:cubicBezTo>
                  <a:pt x="191"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2795" name="Полилиния: фигура 2794">
            <a:extLst>
              <a:ext uri="{FF2B5EF4-FFF2-40B4-BE49-F238E27FC236}">
                <a16:creationId xmlns:a16="http://schemas.microsoft.com/office/drawing/2014/main" id="{5F2E0F30-9002-7548-0006-587A3196DB4E}"/>
              </a:ext>
            </a:extLst>
          </p:cNvPr>
          <p:cNvSpPr/>
          <p:nvPr/>
        </p:nvSpPr>
        <p:spPr>
          <a:xfrm>
            <a:off x="9701310" y="5094652"/>
            <a:ext cx="14002" cy="11620"/>
          </a:xfrm>
          <a:custGeom>
            <a:avLst/>
            <a:gdLst>
              <a:gd name="connsiteX0" fmla="*/ 6668 w 14002"/>
              <a:gd name="connsiteY0" fmla="*/ 11621 h 11620"/>
              <a:gd name="connsiteX1" fmla="*/ 0 w 14002"/>
              <a:gd name="connsiteY1" fmla="*/ 7239 h 11620"/>
              <a:gd name="connsiteX2" fmla="*/ 12573 w 14002"/>
              <a:gd name="connsiteY2" fmla="*/ 0 h 11620"/>
              <a:gd name="connsiteX3" fmla="*/ 14002 w 14002"/>
              <a:gd name="connsiteY3" fmla="*/ 4286 h 11620"/>
              <a:gd name="connsiteX4" fmla="*/ 6668 w 14002"/>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620">
                <a:moveTo>
                  <a:pt x="6668" y="11621"/>
                </a:moveTo>
                <a:cubicBezTo>
                  <a:pt x="3715" y="11621"/>
                  <a:pt x="1143" y="9811"/>
                  <a:pt x="0" y="7239"/>
                </a:cubicBezTo>
                <a:lnTo>
                  <a:pt x="12573" y="0"/>
                </a:lnTo>
                <a:cubicBezTo>
                  <a:pt x="13431" y="1238"/>
                  <a:pt x="14002" y="2667"/>
                  <a:pt x="14002" y="4286"/>
                </a:cubicBezTo>
                <a:cubicBezTo>
                  <a:pt x="14002" y="8382"/>
                  <a:pt x="10763" y="11621"/>
                  <a:pt x="6668" y="11621"/>
                </a:cubicBezTo>
                <a:close/>
              </a:path>
            </a:pathLst>
          </a:custGeom>
          <a:solidFill>
            <a:srgbClr val="F3F9FF"/>
          </a:solidFill>
          <a:ln w="9525" cap="flat">
            <a:noFill/>
            <a:prstDash val="solid"/>
            <a:miter/>
          </a:ln>
        </p:spPr>
        <p:txBody>
          <a:bodyPr rtlCol="0" anchor="ctr"/>
          <a:lstStyle/>
          <a:p>
            <a:endParaRPr lang="ru-RU"/>
          </a:p>
        </p:txBody>
      </p:sp>
      <p:sp>
        <p:nvSpPr>
          <p:cNvPr id="2796" name="Полилиния: фигура 2795">
            <a:extLst>
              <a:ext uri="{FF2B5EF4-FFF2-40B4-BE49-F238E27FC236}">
                <a16:creationId xmlns:a16="http://schemas.microsoft.com/office/drawing/2014/main" id="{18A460ED-66F0-D8D4-D78D-849ECD43D3EE}"/>
              </a:ext>
            </a:extLst>
          </p:cNvPr>
          <p:cNvSpPr/>
          <p:nvPr/>
        </p:nvSpPr>
        <p:spPr>
          <a:xfrm>
            <a:off x="9701310" y="5094652"/>
            <a:ext cx="14002" cy="11620"/>
          </a:xfrm>
          <a:custGeom>
            <a:avLst/>
            <a:gdLst>
              <a:gd name="connsiteX0" fmla="*/ 0 w 14002"/>
              <a:gd name="connsiteY0" fmla="*/ 7239 h 11620"/>
              <a:gd name="connsiteX1" fmla="*/ 12573 w 14002"/>
              <a:gd name="connsiteY1" fmla="*/ 0 h 11620"/>
              <a:gd name="connsiteX2" fmla="*/ 14002 w 14002"/>
              <a:gd name="connsiteY2" fmla="*/ 4286 h 11620"/>
              <a:gd name="connsiteX3" fmla="*/ 6668 w 14002"/>
              <a:gd name="connsiteY3" fmla="*/ 11621 h 11620"/>
              <a:gd name="connsiteX4" fmla="*/ 0 w 14002"/>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2" h="11620">
                <a:moveTo>
                  <a:pt x="0" y="7239"/>
                </a:moveTo>
                <a:lnTo>
                  <a:pt x="12573" y="0"/>
                </a:lnTo>
                <a:cubicBezTo>
                  <a:pt x="13431" y="1238"/>
                  <a:pt x="14002" y="2667"/>
                  <a:pt x="14002" y="4286"/>
                </a:cubicBezTo>
                <a:cubicBezTo>
                  <a:pt x="14002" y="8382"/>
                  <a:pt x="10763"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2797" name="Полилиния: фигура 2796">
            <a:extLst>
              <a:ext uri="{FF2B5EF4-FFF2-40B4-BE49-F238E27FC236}">
                <a16:creationId xmlns:a16="http://schemas.microsoft.com/office/drawing/2014/main" id="{03D8522E-A08D-240C-31ED-393DC309F248}"/>
              </a:ext>
            </a:extLst>
          </p:cNvPr>
          <p:cNvSpPr/>
          <p:nvPr/>
        </p:nvSpPr>
        <p:spPr>
          <a:xfrm>
            <a:off x="9700644" y="5137324"/>
            <a:ext cx="14382" cy="12477"/>
          </a:xfrm>
          <a:custGeom>
            <a:avLst/>
            <a:gdLst>
              <a:gd name="connsiteX0" fmla="*/ 2000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2000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2000" y="12478"/>
                </a:moveTo>
                <a:cubicBezTo>
                  <a:pt x="762" y="11144"/>
                  <a:pt x="0" y="9430"/>
                  <a:pt x="0" y="7429"/>
                </a:cubicBezTo>
                <a:cubicBezTo>
                  <a:pt x="0" y="3334"/>
                  <a:pt x="3334" y="0"/>
                  <a:pt x="7334" y="0"/>
                </a:cubicBezTo>
                <a:cubicBezTo>
                  <a:pt x="10668" y="0"/>
                  <a:pt x="13431" y="2191"/>
                  <a:pt x="14383" y="5144"/>
                </a:cubicBezTo>
                <a:lnTo>
                  <a:pt x="2000" y="12478"/>
                </a:lnTo>
                <a:close/>
              </a:path>
            </a:pathLst>
          </a:custGeom>
          <a:solidFill>
            <a:srgbClr val="1BC2FD"/>
          </a:solidFill>
          <a:ln w="9525" cap="flat">
            <a:noFill/>
            <a:prstDash val="solid"/>
            <a:miter/>
          </a:ln>
        </p:spPr>
        <p:txBody>
          <a:bodyPr rtlCol="0" anchor="ctr"/>
          <a:lstStyle/>
          <a:p>
            <a:endParaRPr lang="ru-RU"/>
          </a:p>
        </p:txBody>
      </p:sp>
      <p:sp>
        <p:nvSpPr>
          <p:cNvPr id="2798" name="Полилиния: фигура 2797">
            <a:extLst>
              <a:ext uri="{FF2B5EF4-FFF2-40B4-BE49-F238E27FC236}">
                <a16:creationId xmlns:a16="http://schemas.microsoft.com/office/drawing/2014/main" id="{5404584C-B87C-4066-AE5A-E6801B8F51D5}"/>
              </a:ext>
            </a:extLst>
          </p:cNvPr>
          <p:cNvSpPr/>
          <p:nvPr/>
        </p:nvSpPr>
        <p:spPr>
          <a:xfrm>
            <a:off x="9700644" y="51373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2000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334" y="0"/>
                  <a:pt x="7334" y="0"/>
                </a:cubicBezTo>
                <a:cubicBezTo>
                  <a:pt x="10668" y="0"/>
                  <a:pt x="13431" y="2191"/>
                  <a:pt x="14383" y="5144"/>
                </a:cubicBezTo>
                <a:lnTo>
                  <a:pt x="2000" y="12478"/>
                </a:lnTo>
                <a:cubicBezTo>
                  <a:pt x="762" y="11144"/>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799" name="Полилиния: фигура 2798">
            <a:extLst>
              <a:ext uri="{FF2B5EF4-FFF2-40B4-BE49-F238E27FC236}">
                <a16:creationId xmlns:a16="http://schemas.microsoft.com/office/drawing/2014/main" id="{7F9C0E81-19FD-7375-14AB-F3ED07B428DF}"/>
              </a:ext>
            </a:extLst>
          </p:cNvPr>
          <p:cNvSpPr/>
          <p:nvPr/>
        </p:nvSpPr>
        <p:spPr>
          <a:xfrm>
            <a:off x="9702644" y="5142468"/>
            <a:ext cx="12763" cy="9715"/>
          </a:xfrm>
          <a:custGeom>
            <a:avLst/>
            <a:gdLst>
              <a:gd name="connsiteX0" fmla="*/ 5334 w 12763"/>
              <a:gd name="connsiteY0" fmla="*/ 9715 h 9715"/>
              <a:gd name="connsiteX1" fmla="*/ 0 w 12763"/>
              <a:gd name="connsiteY1" fmla="*/ 7334 h 9715"/>
              <a:gd name="connsiteX2" fmla="*/ 12382 w 12763"/>
              <a:gd name="connsiteY2" fmla="*/ 0 h 9715"/>
              <a:gd name="connsiteX3" fmla="*/ 12764 w 12763"/>
              <a:gd name="connsiteY3" fmla="*/ 2286 h 9715"/>
              <a:gd name="connsiteX4" fmla="*/ 5334 w 12763"/>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715">
                <a:moveTo>
                  <a:pt x="5334" y="9715"/>
                </a:moveTo>
                <a:cubicBezTo>
                  <a:pt x="3239" y="9715"/>
                  <a:pt x="1334" y="8858"/>
                  <a:pt x="0" y="7334"/>
                </a:cubicBezTo>
                <a:lnTo>
                  <a:pt x="12382" y="0"/>
                </a:lnTo>
                <a:cubicBezTo>
                  <a:pt x="12668" y="762"/>
                  <a:pt x="12764" y="1524"/>
                  <a:pt x="12764" y="2286"/>
                </a:cubicBezTo>
                <a:cubicBezTo>
                  <a:pt x="12764" y="6382"/>
                  <a:pt x="9430" y="9715"/>
                  <a:pt x="5334" y="9715"/>
                </a:cubicBezTo>
                <a:close/>
              </a:path>
            </a:pathLst>
          </a:custGeom>
          <a:solidFill>
            <a:srgbClr val="F6FAFF"/>
          </a:solidFill>
          <a:ln w="9525" cap="flat">
            <a:noFill/>
            <a:prstDash val="solid"/>
            <a:miter/>
          </a:ln>
        </p:spPr>
        <p:txBody>
          <a:bodyPr rtlCol="0" anchor="ctr"/>
          <a:lstStyle/>
          <a:p>
            <a:endParaRPr lang="ru-RU"/>
          </a:p>
        </p:txBody>
      </p:sp>
      <p:sp>
        <p:nvSpPr>
          <p:cNvPr id="2800" name="Полилиния: фигура 2799">
            <a:extLst>
              <a:ext uri="{FF2B5EF4-FFF2-40B4-BE49-F238E27FC236}">
                <a16:creationId xmlns:a16="http://schemas.microsoft.com/office/drawing/2014/main" id="{3046148F-2D40-3BF7-E300-5EDEFF082E71}"/>
              </a:ext>
            </a:extLst>
          </p:cNvPr>
          <p:cNvSpPr/>
          <p:nvPr/>
        </p:nvSpPr>
        <p:spPr>
          <a:xfrm>
            <a:off x="9702644" y="5142468"/>
            <a:ext cx="12763" cy="9715"/>
          </a:xfrm>
          <a:custGeom>
            <a:avLst/>
            <a:gdLst>
              <a:gd name="connsiteX0" fmla="*/ 0 w 12763"/>
              <a:gd name="connsiteY0" fmla="*/ 7334 h 9715"/>
              <a:gd name="connsiteX1" fmla="*/ 12382 w 12763"/>
              <a:gd name="connsiteY1" fmla="*/ 0 h 9715"/>
              <a:gd name="connsiteX2" fmla="*/ 12764 w 12763"/>
              <a:gd name="connsiteY2" fmla="*/ 2286 h 9715"/>
              <a:gd name="connsiteX3" fmla="*/ 5334 w 12763"/>
              <a:gd name="connsiteY3" fmla="*/ 9715 h 9715"/>
              <a:gd name="connsiteX4" fmla="*/ 0 w 12763"/>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3" h="9715">
                <a:moveTo>
                  <a:pt x="0" y="7334"/>
                </a:moveTo>
                <a:lnTo>
                  <a:pt x="12382" y="0"/>
                </a:lnTo>
                <a:cubicBezTo>
                  <a:pt x="12668" y="762"/>
                  <a:pt x="12764" y="1524"/>
                  <a:pt x="12764" y="2286"/>
                </a:cubicBezTo>
                <a:cubicBezTo>
                  <a:pt x="12764" y="6382"/>
                  <a:pt x="9430" y="9715"/>
                  <a:pt x="5334" y="9715"/>
                </a:cubicBezTo>
                <a:cubicBezTo>
                  <a:pt x="3239" y="9715"/>
                  <a:pt x="1334" y="8858"/>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2801" name="Полилиния: фигура 2800">
            <a:extLst>
              <a:ext uri="{FF2B5EF4-FFF2-40B4-BE49-F238E27FC236}">
                <a16:creationId xmlns:a16="http://schemas.microsoft.com/office/drawing/2014/main" id="{04B90C79-8C8E-926E-30A3-449849AC9741}"/>
              </a:ext>
            </a:extLst>
          </p:cNvPr>
          <p:cNvSpPr/>
          <p:nvPr/>
        </p:nvSpPr>
        <p:spPr>
          <a:xfrm>
            <a:off x="9701501" y="5186664"/>
            <a:ext cx="14001" cy="11430"/>
          </a:xfrm>
          <a:custGeom>
            <a:avLst/>
            <a:gdLst>
              <a:gd name="connsiteX0" fmla="*/ 6477 w 14001"/>
              <a:gd name="connsiteY0" fmla="*/ 11430 h 11430"/>
              <a:gd name="connsiteX1" fmla="*/ 0 w 14001"/>
              <a:gd name="connsiteY1" fmla="*/ 7620 h 11430"/>
              <a:gd name="connsiteX2" fmla="*/ 12954 w 14001"/>
              <a:gd name="connsiteY2" fmla="*/ 0 h 11430"/>
              <a:gd name="connsiteX3" fmla="*/ 14001 w 14001"/>
              <a:gd name="connsiteY3" fmla="*/ 3905 h 11430"/>
              <a:gd name="connsiteX4" fmla="*/ 12668 w 14001"/>
              <a:gd name="connsiteY4" fmla="*/ 8192 h 11430"/>
              <a:gd name="connsiteX5" fmla="*/ 7239 w 14001"/>
              <a:gd name="connsiteY5" fmla="*/ 11430 h 11430"/>
              <a:gd name="connsiteX6" fmla="*/ 6477 w 14001"/>
              <a:gd name="connsiteY6" fmla="*/ 1143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6477" y="11430"/>
                </a:moveTo>
                <a:cubicBezTo>
                  <a:pt x="3715" y="11430"/>
                  <a:pt x="1238" y="9906"/>
                  <a:pt x="0" y="7620"/>
                </a:cubicBezTo>
                <a:lnTo>
                  <a:pt x="12954" y="0"/>
                </a:lnTo>
                <a:cubicBezTo>
                  <a:pt x="13621" y="1143"/>
                  <a:pt x="14001" y="2477"/>
                  <a:pt x="14001" y="3905"/>
                </a:cubicBezTo>
                <a:cubicBezTo>
                  <a:pt x="14001" y="5525"/>
                  <a:pt x="13525" y="6953"/>
                  <a:pt x="12668" y="8192"/>
                </a:cubicBezTo>
                <a:lnTo>
                  <a:pt x="7239" y="11430"/>
                </a:lnTo>
                <a:cubicBezTo>
                  <a:pt x="7048" y="11430"/>
                  <a:pt x="6763" y="11430"/>
                  <a:pt x="6477" y="11430"/>
                </a:cubicBezTo>
                <a:close/>
              </a:path>
            </a:pathLst>
          </a:custGeom>
          <a:solidFill>
            <a:srgbClr val="20DBFE"/>
          </a:solidFill>
          <a:ln w="9525" cap="flat">
            <a:noFill/>
            <a:prstDash val="solid"/>
            <a:miter/>
          </a:ln>
        </p:spPr>
        <p:txBody>
          <a:bodyPr rtlCol="0" anchor="ctr"/>
          <a:lstStyle/>
          <a:p>
            <a:endParaRPr lang="ru-RU"/>
          </a:p>
        </p:txBody>
      </p:sp>
      <p:sp>
        <p:nvSpPr>
          <p:cNvPr id="2802" name="Полилиния: фигура 2801">
            <a:extLst>
              <a:ext uri="{FF2B5EF4-FFF2-40B4-BE49-F238E27FC236}">
                <a16:creationId xmlns:a16="http://schemas.microsoft.com/office/drawing/2014/main" id="{A6A976D9-14F9-AE02-B9A5-950E719DF1AA}"/>
              </a:ext>
            </a:extLst>
          </p:cNvPr>
          <p:cNvSpPr/>
          <p:nvPr/>
        </p:nvSpPr>
        <p:spPr>
          <a:xfrm>
            <a:off x="9701501" y="5186664"/>
            <a:ext cx="14001" cy="11430"/>
          </a:xfrm>
          <a:custGeom>
            <a:avLst/>
            <a:gdLst>
              <a:gd name="connsiteX0" fmla="*/ 0 w 14001"/>
              <a:gd name="connsiteY0" fmla="*/ 7620 h 11430"/>
              <a:gd name="connsiteX1" fmla="*/ 12954 w 14001"/>
              <a:gd name="connsiteY1" fmla="*/ 0 h 11430"/>
              <a:gd name="connsiteX2" fmla="*/ 14001 w 14001"/>
              <a:gd name="connsiteY2" fmla="*/ 3905 h 11430"/>
              <a:gd name="connsiteX3" fmla="*/ 12668 w 14001"/>
              <a:gd name="connsiteY3" fmla="*/ 8192 h 11430"/>
              <a:gd name="connsiteX4" fmla="*/ 7239 w 14001"/>
              <a:gd name="connsiteY4" fmla="*/ 11430 h 11430"/>
              <a:gd name="connsiteX5" fmla="*/ 6477 w 14001"/>
              <a:gd name="connsiteY5" fmla="*/ 11430 h 11430"/>
              <a:gd name="connsiteX6" fmla="*/ 0 w 14001"/>
              <a:gd name="connsiteY6" fmla="*/ 762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0" y="7620"/>
                </a:moveTo>
                <a:lnTo>
                  <a:pt x="12954" y="0"/>
                </a:lnTo>
                <a:cubicBezTo>
                  <a:pt x="13621" y="1143"/>
                  <a:pt x="14001" y="2477"/>
                  <a:pt x="14001" y="3905"/>
                </a:cubicBezTo>
                <a:cubicBezTo>
                  <a:pt x="14001" y="5525"/>
                  <a:pt x="13525" y="6953"/>
                  <a:pt x="12668" y="8192"/>
                </a:cubicBezTo>
                <a:lnTo>
                  <a:pt x="7239" y="11430"/>
                </a:lnTo>
                <a:cubicBezTo>
                  <a:pt x="7048" y="11430"/>
                  <a:pt x="6763" y="11430"/>
                  <a:pt x="6477" y="11430"/>
                </a:cubicBezTo>
                <a:cubicBezTo>
                  <a:pt x="3715"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2803" name="Полилиния: фигура 2802">
            <a:extLst>
              <a:ext uri="{FF2B5EF4-FFF2-40B4-BE49-F238E27FC236}">
                <a16:creationId xmlns:a16="http://schemas.microsoft.com/office/drawing/2014/main" id="{B1D170B5-F135-F983-E74D-3028ADC53406}"/>
              </a:ext>
            </a:extLst>
          </p:cNvPr>
          <p:cNvSpPr/>
          <p:nvPr/>
        </p:nvSpPr>
        <p:spPr>
          <a:xfrm>
            <a:off x="9700549" y="5183044"/>
            <a:ext cx="13906" cy="11239"/>
          </a:xfrm>
          <a:custGeom>
            <a:avLst/>
            <a:gdLst>
              <a:gd name="connsiteX0" fmla="*/ 952 w 13906"/>
              <a:gd name="connsiteY0" fmla="*/ 11240 h 11239"/>
              <a:gd name="connsiteX1" fmla="*/ 0 w 13906"/>
              <a:gd name="connsiteY1" fmla="*/ 7525 h 11239"/>
              <a:gd name="connsiteX2" fmla="*/ 7429 w 13906"/>
              <a:gd name="connsiteY2" fmla="*/ 0 h 11239"/>
              <a:gd name="connsiteX3" fmla="*/ 13906 w 13906"/>
              <a:gd name="connsiteY3" fmla="*/ 3620 h 11239"/>
              <a:gd name="connsiteX4" fmla="*/ 952 w 13906"/>
              <a:gd name="connsiteY4" fmla="*/ 1124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952" y="11240"/>
                </a:moveTo>
                <a:cubicBezTo>
                  <a:pt x="285" y="10097"/>
                  <a:pt x="0" y="8858"/>
                  <a:pt x="0" y="7525"/>
                </a:cubicBezTo>
                <a:cubicBezTo>
                  <a:pt x="0" y="3334"/>
                  <a:pt x="3334" y="0"/>
                  <a:pt x="7429" y="0"/>
                </a:cubicBezTo>
                <a:cubicBezTo>
                  <a:pt x="10191" y="0"/>
                  <a:pt x="12572" y="1429"/>
                  <a:pt x="13906" y="3620"/>
                </a:cubicBezTo>
                <a:lnTo>
                  <a:pt x="952" y="11240"/>
                </a:lnTo>
                <a:close/>
              </a:path>
            </a:pathLst>
          </a:custGeom>
          <a:solidFill>
            <a:srgbClr val="F9FCFF"/>
          </a:solidFill>
          <a:ln w="9525" cap="flat">
            <a:noFill/>
            <a:prstDash val="solid"/>
            <a:miter/>
          </a:ln>
        </p:spPr>
        <p:txBody>
          <a:bodyPr rtlCol="0" anchor="ctr"/>
          <a:lstStyle/>
          <a:p>
            <a:endParaRPr lang="ru-RU"/>
          </a:p>
        </p:txBody>
      </p:sp>
      <p:sp>
        <p:nvSpPr>
          <p:cNvPr id="2804" name="Полилиния: фигура 2803">
            <a:extLst>
              <a:ext uri="{FF2B5EF4-FFF2-40B4-BE49-F238E27FC236}">
                <a16:creationId xmlns:a16="http://schemas.microsoft.com/office/drawing/2014/main" id="{4045A57A-5C3F-50E4-622B-08329FC478FC}"/>
              </a:ext>
            </a:extLst>
          </p:cNvPr>
          <p:cNvSpPr/>
          <p:nvPr/>
        </p:nvSpPr>
        <p:spPr>
          <a:xfrm>
            <a:off x="9700549" y="5183044"/>
            <a:ext cx="13906" cy="11239"/>
          </a:xfrm>
          <a:custGeom>
            <a:avLst/>
            <a:gdLst>
              <a:gd name="connsiteX0" fmla="*/ 0 w 13906"/>
              <a:gd name="connsiteY0" fmla="*/ 7525 h 11239"/>
              <a:gd name="connsiteX1" fmla="*/ 7429 w 13906"/>
              <a:gd name="connsiteY1" fmla="*/ 0 h 11239"/>
              <a:gd name="connsiteX2" fmla="*/ 13906 w 13906"/>
              <a:gd name="connsiteY2" fmla="*/ 3620 h 11239"/>
              <a:gd name="connsiteX3" fmla="*/ 952 w 13906"/>
              <a:gd name="connsiteY3" fmla="*/ 11240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334"/>
                  <a:pt x="3334" y="0"/>
                  <a:pt x="7429" y="0"/>
                </a:cubicBezTo>
                <a:cubicBezTo>
                  <a:pt x="10191" y="0"/>
                  <a:pt x="12572" y="1429"/>
                  <a:pt x="13906" y="3620"/>
                </a:cubicBezTo>
                <a:lnTo>
                  <a:pt x="952" y="11240"/>
                </a:lnTo>
                <a:cubicBezTo>
                  <a:pt x="285" y="10097"/>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2805" name="Полилиния: фигура 2804">
            <a:extLst>
              <a:ext uri="{FF2B5EF4-FFF2-40B4-BE49-F238E27FC236}">
                <a16:creationId xmlns:a16="http://schemas.microsoft.com/office/drawing/2014/main" id="{0B96EAFE-C214-551B-D892-E030607497C5}"/>
              </a:ext>
            </a:extLst>
          </p:cNvPr>
          <p:cNvSpPr/>
          <p:nvPr/>
        </p:nvSpPr>
        <p:spPr>
          <a:xfrm>
            <a:off x="9708740" y="5194855"/>
            <a:ext cx="5429" cy="3238"/>
          </a:xfrm>
          <a:custGeom>
            <a:avLst/>
            <a:gdLst>
              <a:gd name="connsiteX0" fmla="*/ 0 w 5429"/>
              <a:gd name="connsiteY0" fmla="*/ 3238 h 3238"/>
              <a:gd name="connsiteX1" fmla="*/ 5429 w 5429"/>
              <a:gd name="connsiteY1" fmla="*/ 0 h 3238"/>
              <a:gd name="connsiteX2" fmla="*/ 0 w 5429"/>
              <a:gd name="connsiteY2" fmla="*/ 3238 h 3238"/>
            </a:gdLst>
            <a:ahLst/>
            <a:cxnLst>
              <a:cxn ang="0">
                <a:pos x="connsiteX0" y="connsiteY0"/>
              </a:cxn>
              <a:cxn ang="0">
                <a:pos x="connsiteX1" y="connsiteY1"/>
              </a:cxn>
              <a:cxn ang="0">
                <a:pos x="connsiteX2" y="connsiteY2"/>
              </a:cxn>
            </a:cxnLst>
            <a:rect l="l" t="t" r="r" b="b"/>
            <a:pathLst>
              <a:path w="5429" h="3238">
                <a:moveTo>
                  <a:pt x="0" y="3238"/>
                </a:moveTo>
                <a:lnTo>
                  <a:pt x="5429" y="0"/>
                </a:lnTo>
                <a:cubicBezTo>
                  <a:pt x="4191" y="1810"/>
                  <a:pt x="2286" y="2953"/>
                  <a:pt x="0" y="3238"/>
                </a:cubicBezTo>
                <a:close/>
              </a:path>
            </a:pathLst>
          </a:custGeom>
          <a:solidFill>
            <a:srgbClr val="F9FCFF"/>
          </a:solidFill>
          <a:ln w="9525" cap="flat">
            <a:noFill/>
            <a:prstDash val="solid"/>
            <a:miter/>
          </a:ln>
        </p:spPr>
        <p:txBody>
          <a:bodyPr rtlCol="0" anchor="ctr"/>
          <a:lstStyle/>
          <a:p>
            <a:endParaRPr lang="ru-RU"/>
          </a:p>
        </p:txBody>
      </p:sp>
      <p:sp>
        <p:nvSpPr>
          <p:cNvPr id="2806" name="Полилиния: фигура 2805">
            <a:extLst>
              <a:ext uri="{FF2B5EF4-FFF2-40B4-BE49-F238E27FC236}">
                <a16:creationId xmlns:a16="http://schemas.microsoft.com/office/drawing/2014/main" id="{A7D36B0B-30C7-F135-2DDB-6E8043C7D76B}"/>
              </a:ext>
            </a:extLst>
          </p:cNvPr>
          <p:cNvSpPr/>
          <p:nvPr/>
        </p:nvSpPr>
        <p:spPr>
          <a:xfrm>
            <a:off x="9708740" y="5194855"/>
            <a:ext cx="5429" cy="3238"/>
          </a:xfrm>
          <a:custGeom>
            <a:avLst/>
            <a:gdLst>
              <a:gd name="connsiteX0" fmla="*/ 5429 w 5429"/>
              <a:gd name="connsiteY0" fmla="*/ 0 h 3238"/>
              <a:gd name="connsiteX1" fmla="*/ 0 w 5429"/>
              <a:gd name="connsiteY1" fmla="*/ 3238 h 3238"/>
              <a:gd name="connsiteX2" fmla="*/ 5429 w 5429"/>
              <a:gd name="connsiteY2" fmla="*/ 0 h 3238"/>
            </a:gdLst>
            <a:ahLst/>
            <a:cxnLst>
              <a:cxn ang="0">
                <a:pos x="connsiteX0" y="connsiteY0"/>
              </a:cxn>
              <a:cxn ang="0">
                <a:pos x="connsiteX1" y="connsiteY1"/>
              </a:cxn>
              <a:cxn ang="0">
                <a:pos x="connsiteX2" y="connsiteY2"/>
              </a:cxn>
            </a:cxnLst>
            <a:rect l="l" t="t" r="r" b="b"/>
            <a:pathLst>
              <a:path w="5429" h="3238">
                <a:moveTo>
                  <a:pt x="5429" y="0"/>
                </a:moveTo>
                <a:cubicBezTo>
                  <a:pt x="4191" y="1810"/>
                  <a:pt x="2286" y="2953"/>
                  <a:pt x="0" y="3238"/>
                </a:cubicBezTo>
                <a:lnTo>
                  <a:pt x="5429" y="0"/>
                </a:lnTo>
                <a:close/>
              </a:path>
            </a:pathLst>
          </a:custGeom>
          <a:noFill/>
          <a:ln w="1270" cap="flat">
            <a:solidFill>
              <a:srgbClr val="000000">
                <a:alpha val="0"/>
              </a:srgbClr>
            </a:solidFill>
            <a:prstDash val="solid"/>
            <a:miter/>
          </a:ln>
        </p:spPr>
        <p:txBody>
          <a:bodyPr rtlCol="0" anchor="ctr"/>
          <a:lstStyle/>
          <a:p>
            <a:endParaRPr lang="ru-RU"/>
          </a:p>
        </p:txBody>
      </p:sp>
      <p:sp>
        <p:nvSpPr>
          <p:cNvPr id="2807" name="Полилиния: фигура 2806">
            <a:extLst>
              <a:ext uri="{FF2B5EF4-FFF2-40B4-BE49-F238E27FC236}">
                <a16:creationId xmlns:a16="http://schemas.microsoft.com/office/drawing/2014/main" id="{7412B94D-B6BD-4DED-7085-F3A76DDEAB0A}"/>
              </a:ext>
            </a:extLst>
          </p:cNvPr>
          <p:cNvSpPr/>
          <p:nvPr/>
        </p:nvSpPr>
        <p:spPr>
          <a:xfrm>
            <a:off x="9700453" y="5228669"/>
            <a:ext cx="15144" cy="15335"/>
          </a:xfrm>
          <a:custGeom>
            <a:avLst/>
            <a:gdLst>
              <a:gd name="connsiteX0" fmla="*/ 7525 w 15144"/>
              <a:gd name="connsiteY0" fmla="*/ 15335 h 15335"/>
              <a:gd name="connsiteX1" fmla="*/ 0 w 15144"/>
              <a:gd name="connsiteY1" fmla="*/ 7715 h 15335"/>
              <a:gd name="connsiteX2" fmla="*/ 7525 w 15144"/>
              <a:gd name="connsiteY2" fmla="*/ 0 h 15335"/>
              <a:gd name="connsiteX3" fmla="*/ 15144 w 15144"/>
              <a:gd name="connsiteY3" fmla="*/ 7715 h 15335"/>
              <a:gd name="connsiteX4" fmla="*/ 7525 w 15144"/>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335">
                <a:moveTo>
                  <a:pt x="7525" y="15335"/>
                </a:moveTo>
                <a:cubicBezTo>
                  <a:pt x="3334" y="15335"/>
                  <a:pt x="0" y="11906"/>
                  <a:pt x="0" y="7715"/>
                </a:cubicBezTo>
                <a:cubicBezTo>
                  <a:pt x="0" y="3429"/>
                  <a:pt x="3334" y="0"/>
                  <a:pt x="7525" y="0"/>
                </a:cubicBezTo>
                <a:cubicBezTo>
                  <a:pt x="11716" y="0"/>
                  <a:pt x="15144" y="3429"/>
                  <a:pt x="15144" y="7715"/>
                </a:cubicBezTo>
                <a:cubicBezTo>
                  <a:pt x="15144" y="11906"/>
                  <a:pt x="11716" y="15335"/>
                  <a:pt x="7525" y="15335"/>
                </a:cubicBezTo>
                <a:close/>
              </a:path>
            </a:pathLst>
          </a:custGeom>
          <a:solidFill>
            <a:srgbClr val="25F8FF"/>
          </a:solidFill>
          <a:ln w="9525" cap="flat">
            <a:noFill/>
            <a:prstDash val="solid"/>
            <a:miter/>
          </a:ln>
        </p:spPr>
        <p:txBody>
          <a:bodyPr rtlCol="0" anchor="ctr"/>
          <a:lstStyle/>
          <a:p>
            <a:endParaRPr lang="ru-RU"/>
          </a:p>
        </p:txBody>
      </p:sp>
      <p:sp>
        <p:nvSpPr>
          <p:cNvPr id="2808" name="Полилиния: фигура 2807">
            <a:extLst>
              <a:ext uri="{FF2B5EF4-FFF2-40B4-BE49-F238E27FC236}">
                <a16:creationId xmlns:a16="http://schemas.microsoft.com/office/drawing/2014/main" id="{F0F62C66-5087-CE23-1529-12643300779B}"/>
              </a:ext>
            </a:extLst>
          </p:cNvPr>
          <p:cNvSpPr/>
          <p:nvPr/>
        </p:nvSpPr>
        <p:spPr>
          <a:xfrm>
            <a:off x="9700453" y="5228669"/>
            <a:ext cx="15144" cy="15335"/>
          </a:xfrm>
          <a:custGeom>
            <a:avLst/>
            <a:gdLst>
              <a:gd name="connsiteX0" fmla="*/ 0 w 15144"/>
              <a:gd name="connsiteY0" fmla="*/ 7715 h 15335"/>
              <a:gd name="connsiteX1" fmla="*/ 7525 w 15144"/>
              <a:gd name="connsiteY1" fmla="*/ 0 h 15335"/>
              <a:gd name="connsiteX2" fmla="*/ 15144 w 15144"/>
              <a:gd name="connsiteY2" fmla="*/ 7715 h 15335"/>
              <a:gd name="connsiteX3" fmla="*/ 7525 w 15144"/>
              <a:gd name="connsiteY3" fmla="*/ 15335 h 15335"/>
              <a:gd name="connsiteX4" fmla="*/ 0 w 15144"/>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 h="15335">
                <a:moveTo>
                  <a:pt x="0" y="7715"/>
                </a:moveTo>
                <a:cubicBezTo>
                  <a:pt x="0" y="3429"/>
                  <a:pt x="3334" y="0"/>
                  <a:pt x="7525" y="0"/>
                </a:cubicBezTo>
                <a:cubicBezTo>
                  <a:pt x="11716" y="0"/>
                  <a:pt x="15144" y="3429"/>
                  <a:pt x="15144" y="7715"/>
                </a:cubicBezTo>
                <a:cubicBezTo>
                  <a:pt x="15144" y="11906"/>
                  <a:pt x="11716" y="15335"/>
                  <a:pt x="7525" y="15335"/>
                </a:cubicBezTo>
                <a:cubicBezTo>
                  <a:pt x="3334"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2809" name="Полилиния: фигура 2808">
            <a:extLst>
              <a:ext uri="{FF2B5EF4-FFF2-40B4-BE49-F238E27FC236}">
                <a16:creationId xmlns:a16="http://schemas.microsoft.com/office/drawing/2014/main" id="{DA02832D-F354-B9D2-3E0A-A4415EE091CC}"/>
              </a:ext>
            </a:extLst>
          </p:cNvPr>
          <p:cNvSpPr/>
          <p:nvPr/>
        </p:nvSpPr>
        <p:spPr>
          <a:xfrm>
            <a:off x="10982518" y="5211238"/>
            <a:ext cx="7334" cy="6191"/>
          </a:xfrm>
          <a:custGeom>
            <a:avLst/>
            <a:gdLst>
              <a:gd name="connsiteX0" fmla="*/ 5715 w 7334"/>
              <a:gd name="connsiteY0" fmla="*/ 6191 h 6191"/>
              <a:gd name="connsiteX1" fmla="*/ 0 w 7334"/>
              <a:gd name="connsiteY1" fmla="*/ 2857 h 6191"/>
              <a:gd name="connsiteX2" fmla="*/ 1620 w 7334"/>
              <a:gd name="connsiteY2" fmla="*/ 0 h 6191"/>
              <a:gd name="connsiteX3" fmla="*/ 7334 w 7334"/>
              <a:gd name="connsiteY3" fmla="*/ 3334 h 6191"/>
              <a:gd name="connsiteX4" fmla="*/ 5715 w 7334"/>
              <a:gd name="connsiteY4" fmla="*/ 6191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5715" y="6191"/>
                </a:moveTo>
                <a:lnTo>
                  <a:pt x="0" y="2857"/>
                </a:lnTo>
                <a:lnTo>
                  <a:pt x="1620" y="0"/>
                </a:lnTo>
                <a:lnTo>
                  <a:pt x="7334" y="3334"/>
                </a:lnTo>
                <a:lnTo>
                  <a:pt x="5715" y="6191"/>
                </a:lnTo>
                <a:close/>
              </a:path>
            </a:pathLst>
          </a:custGeom>
          <a:solidFill>
            <a:srgbClr val="50CEF5"/>
          </a:solidFill>
          <a:ln w="9525" cap="flat">
            <a:noFill/>
            <a:prstDash val="solid"/>
            <a:miter/>
          </a:ln>
        </p:spPr>
        <p:txBody>
          <a:bodyPr rtlCol="0" anchor="ctr"/>
          <a:lstStyle/>
          <a:p>
            <a:endParaRPr lang="ru-RU"/>
          </a:p>
        </p:txBody>
      </p:sp>
      <p:sp>
        <p:nvSpPr>
          <p:cNvPr id="2810" name="Полилиния: фигура 2809">
            <a:extLst>
              <a:ext uri="{FF2B5EF4-FFF2-40B4-BE49-F238E27FC236}">
                <a16:creationId xmlns:a16="http://schemas.microsoft.com/office/drawing/2014/main" id="{7ACD18D1-21AB-D8ED-C96E-C3CF36139A6E}"/>
              </a:ext>
            </a:extLst>
          </p:cNvPr>
          <p:cNvSpPr/>
          <p:nvPr/>
        </p:nvSpPr>
        <p:spPr>
          <a:xfrm>
            <a:off x="10982518" y="5211238"/>
            <a:ext cx="7334" cy="6191"/>
          </a:xfrm>
          <a:custGeom>
            <a:avLst/>
            <a:gdLst>
              <a:gd name="connsiteX0" fmla="*/ 0 w 7334"/>
              <a:gd name="connsiteY0" fmla="*/ 2857 h 6191"/>
              <a:gd name="connsiteX1" fmla="*/ 1620 w 7334"/>
              <a:gd name="connsiteY1" fmla="*/ 0 h 6191"/>
              <a:gd name="connsiteX2" fmla="*/ 7334 w 7334"/>
              <a:gd name="connsiteY2" fmla="*/ 3334 h 6191"/>
              <a:gd name="connsiteX3" fmla="*/ 5715 w 7334"/>
              <a:gd name="connsiteY3" fmla="*/ 6191 h 6191"/>
              <a:gd name="connsiteX4" fmla="*/ 0 w 7334"/>
              <a:gd name="connsiteY4" fmla="*/ 2857 h 6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 h="6191">
                <a:moveTo>
                  <a:pt x="0" y="2857"/>
                </a:moveTo>
                <a:lnTo>
                  <a:pt x="1620" y="0"/>
                </a:lnTo>
                <a:lnTo>
                  <a:pt x="7334" y="3334"/>
                </a:lnTo>
                <a:lnTo>
                  <a:pt x="5715" y="6191"/>
                </a:lnTo>
                <a:lnTo>
                  <a:pt x="0" y="2857"/>
                </a:lnTo>
                <a:close/>
              </a:path>
            </a:pathLst>
          </a:custGeom>
          <a:noFill/>
          <a:ln w="1270" cap="flat">
            <a:solidFill>
              <a:srgbClr val="000000">
                <a:alpha val="0"/>
              </a:srgbClr>
            </a:solidFill>
            <a:prstDash val="solid"/>
            <a:miter/>
          </a:ln>
        </p:spPr>
        <p:txBody>
          <a:bodyPr rtlCol="0" anchor="ctr"/>
          <a:lstStyle/>
          <a:p>
            <a:endParaRPr lang="ru-RU"/>
          </a:p>
        </p:txBody>
      </p:sp>
      <p:sp>
        <p:nvSpPr>
          <p:cNvPr id="2811" name="Полилиния: фигура 2810">
            <a:extLst>
              <a:ext uri="{FF2B5EF4-FFF2-40B4-BE49-F238E27FC236}">
                <a16:creationId xmlns:a16="http://schemas.microsoft.com/office/drawing/2014/main" id="{06A67B70-40A1-9284-DFEE-0666F08F72C7}"/>
              </a:ext>
            </a:extLst>
          </p:cNvPr>
          <p:cNvSpPr/>
          <p:nvPr/>
        </p:nvSpPr>
        <p:spPr>
          <a:xfrm>
            <a:off x="11064147" y="4666885"/>
            <a:ext cx="2287" cy="4000"/>
          </a:xfrm>
          <a:custGeom>
            <a:avLst/>
            <a:gdLst>
              <a:gd name="connsiteX0" fmla="*/ 0 w 2287"/>
              <a:gd name="connsiteY0" fmla="*/ 4000 h 4000"/>
              <a:gd name="connsiteX1" fmla="*/ 381 w 2287"/>
              <a:gd name="connsiteY1" fmla="*/ 3715 h 4000"/>
              <a:gd name="connsiteX2" fmla="*/ 0 w 2287"/>
              <a:gd name="connsiteY2" fmla="*/ 4000 h 4000"/>
              <a:gd name="connsiteX3" fmla="*/ 2287 w 2287"/>
              <a:gd name="connsiteY3" fmla="*/ 381 h 4000"/>
              <a:gd name="connsiteX4" fmla="*/ 2287 w 2287"/>
              <a:gd name="connsiteY4" fmla="*/ 0 h 4000"/>
              <a:gd name="connsiteX5" fmla="*/ 2287 w 2287"/>
              <a:gd name="connsiteY5" fmla="*/ 381 h 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7" h="4000">
                <a:moveTo>
                  <a:pt x="0" y="4000"/>
                </a:moveTo>
                <a:lnTo>
                  <a:pt x="381" y="3715"/>
                </a:lnTo>
                <a:lnTo>
                  <a:pt x="0" y="4000"/>
                </a:lnTo>
                <a:close/>
                <a:moveTo>
                  <a:pt x="2287" y="381"/>
                </a:moveTo>
                <a:lnTo>
                  <a:pt x="2287" y="0"/>
                </a:lnTo>
                <a:lnTo>
                  <a:pt x="2287" y="381"/>
                </a:lnTo>
                <a:close/>
              </a:path>
            </a:pathLst>
          </a:custGeom>
          <a:solidFill>
            <a:srgbClr val="D4D8DC"/>
          </a:solidFill>
          <a:ln w="9525" cap="flat">
            <a:noFill/>
            <a:prstDash val="solid"/>
            <a:miter/>
          </a:ln>
        </p:spPr>
        <p:txBody>
          <a:bodyPr rtlCol="0" anchor="ctr"/>
          <a:lstStyle/>
          <a:p>
            <a:endParaRPr lang="ru-RU"/>
          </a:p>
        </p:txBody>
      </p:sp>
      <p:sp>
        <p:nvSpPr>
          <p:cNvPr id="2812" name="Полилиния: фигура 2811">
            <a:extLst>
              <a:ext uri="{FF2B5EF4-FFF2-40B4-BE49-F238E27FC236}">
                <a16:creationId xmlns:a16="http://schemas.microsoft.com/office/drawing/2014/main" id="{81C72885-8620-6F78-C6A7-130DB08EE58D}"/>
              </a:ext>
            </a:extLst>
          </p:cNvPr>
          <p:cNvSpPr/>
          <p:nvPr/>
        </p:nvSpPr>
        <p:spPr>
          <a:xfrm>
            <a:off x="11064147" y="4666885"/>
            <a:ext cx="2287" cy="4000"/>
          </a:xfrm>
          <a:custGeom>
            <a:avLst/>
            <a:gdLst>
              <a:gd name="connsiteX0" fmla="*/ 0 w 2287"/>
              <a:gd name="connsiteY0" fmla="*/ 4000 h 4000"/>
              <a:gd name="connsiteX1" fmla="*/ 381 w 2287"/>
              <a:gd name="connsiteY1" fmla="*/ 3715 h 4000"/>
              <a:gd name="connsiteX2" fmla="*/ 2287 w 2287"/>
              <a:gd name="connsiteY2" fmla="*/ 381 h 4000"/>
              <a:gd name="connsiteX3" fmla="*/ 2287 w 2287"/>
              <a:gd name="connsiteY3" fmla="*/ 0 h 4000"/>
            </a:gdLst>
            <a:ahLst/>
            <a:cxnLst>
              <a:cxn ang="0">
                <a:pos x="connsiteX0" y="connsiteY0"/>
              </a:cxn>
              <a:cxn ang="0">
                <a:pos x="connsiteX1" y="connsiteY1"/>
              </a:cxn>
              <a:cxn ang="0">
                <a:pos x="connsiteX2" y="connsiteY2"/>
              </a:cxn>
              <a:cxn ang="0">
                <a:pos x="connsiteX3" y="connsiteY3"/>
              </a:cxn>
            </a:cxnLst>
            <a:rect l="l" t="t" r="r" b="b"/>
            <a:pathLst>
              <a:path w="2287" h="4000">
                <a:moveTo>
                  <a:pt x="0" y="4000"/>
                </a:moveTo>
                <a:lnTo>
                  <a:pt x="381" y="3715"/>
                </a:lnTo>
                <a:moveTo>
                  <a:pt x="2287" y="381"/>
                </a:moveTo>
                <a:lnTo>
                  <a:pt x="2287" y="0"/>
                </a:lnTo>
              </a:path>
            </a:pathLst>
          </a:custGeom>
          <a:noFill/>
          <a:ln w="1270" cap="flat">
            <a:solidFill>
              <a:srgbClr val="000000">
                <a:alpha val="0"/>
              </a:srgbClr>
            </a:solidFill>
            <a:prstDash val="solid"/>
            <a:miter/>
          </a:ln>
        </p:spPr>
        <p:txBody>
          <a:bodyPr rtlCol="0" anchor="ctr"/>
          <a:lstStyle/>
          <a:p>
            <a:endParaRPr lang="ru-RU"/>
          </a:p>
        </p:txBody>
      </p:sp>
      <p:sp>
        <p:nvSpPr>
          <p:cNvPr id="2813" name="Полилиния: фигура 2812">
            <a:extLst>
              <a:ext uri="{FF2B5EF4-FFF2-40B4-BE49-F238E27FC236}">
                <a16:creationId xmlns:a16="http://schemas.microsoft.com/office/drawing/2014/main" id="{14E05D74-3340-3240-554E-28EB9BBB6D3B}"/>
              </a:ext>
            </a:extLst>
          </p:cNvPr>
          <p:cNvSpPr/>
          <p:nvPr/>
        </p:nvSpPr>
        <p:spPr>
          <a:xfrm>
            <a:off x="11060052" y="4665837"/>
            <a:ext cx="6476" cy="515969"/>
          </a:xfrm>
          <a:custGeom>
            <a:avLst/>
            <a:gdLst>
              <a:gd name="connsiteX0" fmla="*/ 6476 w 6476"/>
              <a:gd name="connsiteY0" fmla="*/ 0 h 515969"/>
              <a:gd name="connsiteX1" fmla="*/ 5144 w 6476"/>
              <a:gd name="connsiteY1" fmla="*/ 508826 h 515969"/>
              <a:gd name="connsiteX2" fmla="*/ 0 w 6476"/>
              <a:gd name="connsiteY2" fmla="*/ 515969 h 515969"/>
              <a:gd name="connsiteX3" fmla="*/ 1429 w 6476"/>
              <a:gd name="connsiteY3" fmla="*/ 7144 h 515969"/>
              <a:gd name="connsiteX4" fmla="*/ 6476 w 6476"/>
              <a:gd name="connsiteY4" fmla="*/ 0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6476" y="0"/>
                </a:moveTo>
                <a:lnTo>
                  <a:pt x="5144" y="508826"/>
                </a:lnTo>
                <a:cubicBezTo>
                  <a:pt x="5049" y="511397"/>
                  <a:pt x="3429" y="513969"/>
                  <a:pt x="0" y="515969"/>
                </a:cubicBezTo>
                <a:lnTo>
                  <a:pt x="1429" y="7144"/>
                </a:lnTo>
                <a:cubicBezTo>
                  <a:pt x="4858" y="5144"/>
                  <a:pt x="6476" y="2572"/>
                  <a:pt x="6476" y="0"/>
                </a:cubicBezTo>
                <a:close/>
              </a:path>
            </a:pathLst>
          </a:custGeom>
          <a:solidFill>
            <a:srgbClr val="C6D5FA"/>
          </a:solidFill>
          <a:ln w="9525" cap="flat">
            <a:noFill/>
            <a:prstDash val="solid"/>
            <a:miter/>
          </a:ln>
        </p:spPr>
        <p:txBody>
          <a:bodyPr rtlCol="0" anchor="ctr"/>
          <a:lstStyle/>
          <a:p>
            <a:endParaRPr lang="ru-RU"/>
          </a:p>
        </p:txBody>
      </p:sp>
      <p:sp>
        <p:nvSpPr>
          <p:cNvPr id="2814" name="Полилиния: фигура 2813">
            <a:extLst>
              <a:ext uri="{FF2B5EF4-FFF2-40B4-BE49-F238E27FC236}">
                <a16:creationId xmlns:a16="http://schemas.microsoft.com/office/drawing/2014/main" id="{7E8B267C-BBDD-2F6F-21AD-AFD225B10E4F}"/>
              </a:ext>
            </a:extLst>
          </p:cNvPr>
          <p:cNvSpPr/>
          <p:nvPr/>
        </p:nvSpPr>
        <p:spPr>
          <a:xfrm>
            <a:off x="11060052" y="4665837"/>
            <a:ext cx="6476" cy="515969"/>
          </a:xfrm>
          <a:custGeom>
            <a:avLst/>
            <a:gdLst>
              <a:gd name="connsiteX0" fmla="*/ 5144 w 6476"/>
              <a:gd name="connsiteY0" fmla="*/ 508826 h 515969"/>
              <a:gd name="connsiteX1" fmla="*/ 0 w 6476"/>
              <a:gd name="connsiteY1" fmla="*/ 515969 h 515969"/>
              <a:gd name="connsiteX2" fmla="*/ 1429 w 6476"/>
              <a:gd name="connsiteY2" fmla="*/ 7144 h 515969"/>
              <a:gd name="connsiteX3" fmla="*/ 6476 w 6476"/>
              <a:gd name="connsiteY3" fmla="*/ 0 h 515969"/>
              <a:gd name="connsiteX4" fmla="*/ 5144 w 6476"/>
              <a:gd name="connsiteY4" fmla="*/ 508826 h 51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515969">
                <a:moveTo>
                  <a:pt x="5144" y="508826"/>
                </a:moveTo>
                <a:cubicBezTo>
                  <a:pt x="5049" y="511397"/>
                  <a:pt x="3429" y="513969"/>
                  <a:pt x="0" y="515969"/>
                </a:cubicBezTo>
                <a:lnTo>
                  <a:pt x="1429" y="7144"/>
                </a:lnTo>
                <a:cubicBezTo>
                  <a:pt x="4858" y="5144"/>
                  <a:pt x="6476" y="2572"/>
                  <a:pt x="6476" y="0"/>
                </a:cubicBezTo>
                <a:lnTo>
                  <a:pt x="5144" y="508826"/>
                </a:lnTo>
                <a:close/>
              </a:path>
            </a:pathLst>
          </a:custGeom>
          <a:noFill/>
          <a:ln w="1270" cap="flat">
            <a:solidFill>
              <a:srgbClr val="000000">
                <a:alpha val="0"/>
              </a:srgbClr>
            </a:solidFill>
            <a:prstDash val="solid"/>
            <a:miter/>
          </a:ln>
        </p:spPr>
        <p:txBody>
          <a:bodyPr rtlCol="0" anchor="ctr"/>
          <a:lstStyle/>
          <a:p>
            <a:endParaRPr lang="ru-RU"/>
          </a:p>
        </p:txBody>
      </p:sp>
      <p:grpSp>
        <p:nvGrpSpPr>
          <p:cNvPr id="2815" name="Рисунок 25">
            <a:extLst>
              <a:ext uri="{FF2B5EF4-FFF2-40B4-BE49-F238E27FC236}">
                <a16:creationId xmlns:a16="http://schemas.microsoft.com/office/drawing/2014/main" id="{8377ABE1-D624-73D6-A2A7-68458A8E31F0}"/>
              </a:ext>
            </a:extLst>
          </p:cNvPr>
          <p:cNvGrpSpPr/>
          <p:nvPr/>
        </p:nvGrpSpPr>
        <p:grpSpPr>
          <a:xfrm>
            <a:off x="11060052" y="4665837"/>
            <a:ext cx="6476" cy="515969"/>
            <a:chOff x="11060052" y="4665837"/>
            <a:chExt cx="6476" cy="515969"/>
          </a:xfrm>
        </p:grpSpPr>
        <p:sp>
          <p:nvSpPr>
            <p:cNvPr id="2816" name="Полилиния: фигура 2815">
              <a:extLst>
                <a:ext uri="{FF2B5EF4-FFF2-40B4-BE49-F238E27FC236}">
                  <a16:creationId xmlns:a16="http://schemas.microsoft.com/office/drawing/2014/main" id="{F19A6ED1-D775-037D-289E-09FEC33F851D}"/>
                </a:ext>
              </a:extLst>
            </p:cNvPr>
            <p:cNvSpPr/>
            <p:nvPr/>
          </p:nvSpPr>
          <p:spPr>
            <a:xfrm>
              <a:off x="11064624" y="4665837"/>
              <a:ext cx="1904" cy="511206"/>
            </a:xfrm>
            <a:custGeom>
              <a:avLst/>
              <a:gdLst>
                <a:gd name="connsiteX0" fmla="*/ 1905 w 1904"/>
                <a:gd name="connsiteY0" fmla="*/ 0 h 511206"/>
                <a:gd name="connsiteX1" fmla="*/ 572 w 1904"/>
                <a:gd name="connsiteY1" fmla="*/ 508826 h 511206"/>
                <a:gd name="connsiteX2" fmla="*/ 0 w 1904"/>
                <a:gd name="connsiteY2" fmla="*/ 511207 h 511206"/>
                <a:gd name="connsiteX3" fmla="*/ 1429 w 1904"/>
                <a:gd name="connsiteY3" fmla="*/ 2381 h 511206"/>
                <a:gd name="connsiteX4" fmla="*/ 1905 w 1904"/>
                <a:gd name="connsiteY4" fmla="*/ 0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1905" y="0"/>
                  </a:moveTo>
                  <a:lnTo>
                    <a:pt x="572" y="508826"/>
                  </a:lnTo>
                  <a:cubicBezTo>
                    <a:pt x="572" y="509588"/>
                    <a:pt x="381" y="510445"/>
                    <a:pt x="0" y="511207"/>
                  </a:cubicBezTo>
                  <a:lnTo>
                    <a:pt x="1429" y="2381"/>
                  </a:lnTo>
                  <a:cubicBezTo>
                    <a:pt x="1810" y="1619"/>
                    <a:pt x="1905" y="762"/>
                    <a:pt x="1905" y="0"/>
                  </a:cubicBezTo>
                  <a:close/>
                </a:path>
              </a:pathLst>
            </a:custGeom>
            <a:solidFill>
              <a:srgbClr val="C6D5FA"/>
            </a:solidFill>
            <a:ln w="9525" cap="flat">
              <a:noFill/>
              <a:prstDash val="solid"/>
              <a:miter/>
            </a:ln>
          </p:spPr>
          <p:txBody>
            <a:bodyPr rtlCol="0" anchor="ctr"/>
            <a:lstStyle/>
            <a:p>
              <a:endParaRPr lang="ru-RU"/>
            </a:p>
          </p:txBody>
        </p:sp>
        <p:sp>
          <p:nvSpPr>
            <p:cNvPr id="2817" name="Полилиния: фигура 2816">
              <a:extLst>
                <a:ext uri="{FF2B5EF4-FFF2-40B4-BE49-F238E27FC236}">
                  <a16:creationId xmlns:a16="http://schemas.microsoft.com/office/drawing/2014/main" id="{5274CE30-895D-BB59-8D91-ADF342893D96}"/>
                </a:ext>
              </a:extLst>
            </p:cNvPr>
            <p:cNvSpPr/>
            <p:nvPr/>
          </p:nvSpPr>
          <p:spPr>
            <a:xfrm>
              <a:off x="11064624" y="4665837"/>
              <a:ext cx="1904" cy="511206"/>
            </a:xfrm>
            <a:custGeom>
              <a:avLst/>
              <a:gdLst>
                <a:gd name="connsiteX0" fmla="*/ 572 w 1904"/>
                <a:gd name="connsiteY0" fmla="*/ 508826 h 511206"/>
                <a:gd name="connsiteX1" fmla="*/ 0 w 1904"/>
                <a:gd name="connsiteY1" fmla="*/ 511207 h 511206"/>
                <a:gd name="connsiteX2" fmla="*/ 1429 w 1904"/>
                <a:gd name="connsiteY2" fmla="*/ 2381 h 511206"/>
                <a:gd name="connsiteX3" fmla="*/ 1905 w 1904"/>
                <a:gd name="connsiteY3" fmla="*/ 0 h 511206"/>
                <a:gd name="connsiteX4" fmla="*/ 572 w 1904"/>
                <a:gd name="connsiteY4" fmla="*/ 508826 h 51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 h="511206">
                  <a:moveTo>
                    <a:pt x="572" y="508826"/>
                  </a:moveTo>
                  <a:cubicBezTo>
                    <a:pt x="572" y="509588"/>
                    <a:pt x="381" y="510445"/>
                    <a:pt x="0" y="511207"/>
                  </a:cubicBezTo>
                  <a:lnTo>
                    <a:pt x="1429" y="2381"/>
                  </a:lnTo>
                  <a:cubicBezTo>
                    <a:pt x="1810" y="1619"/>
                    <a:pt x="1905" y="762"/>
                    <a:pt x="1905" y="0"/>
                  </a:cubicBezTo>
                  <a:lnTo>
                    <a:pt x="572" y="508826"/>
                  </a:lnTo>
                  <a:close/>
                </a:path>
              </a:pathLst>
            </a:custGeom>
            <a:noFill/>
            <a:ln w="1270" cap="flat">
              <a:solidFill>
                <a:srgbClr val="000000">
                  <a:alpha val="0"/>
                </a:srgbClr>
              </a:solidFill>
              <a:prstDash val="solid"/>
              <a:miter/>
            </a:ln>
          </p:spPr>
          <p:txBody>
            <a:bodyPr rtlCol="0" anchor="ctr"/>
            <a:lstStyle/>
            <a:p>
              <a:endParaRPr lang="ru-RU"/>
            </a:p>
          </p:txBody>
        </p:sp>
        <p:sp>
          <p:nvSpPr>
            <p:cNvPr id="2818" name="Полилиния: фигура 2817">
              <a:extLst>
                <a:ext uri="{FF2B5EF4-FFF2-40B4-BE49-F238E27FC236}">
                  <a16:creationId xmlns:a16="http://schemas.microsoft.com/office/drawing/2014/main" id="{A13AFCB2-B23C-2805-E73A-8D6F019DA56F}"/>
                </a:ext>
              </a:extLst>
            </p:cNvPr>
            <p:cNvSpPr/>
            <p:nvPr/>
          </p:nvSpPr>
          <p:spPr>
            <a:xfrm>
              <a:off x="11060052" y="4668218"/>
              <a:ext cx="6000" cy="513588"/>
            </a:xfrm>
            <a:custGeom>
              <a:avLst/>
              <a:gdLst>
                <a:gd name="connsiteX0" fmla="*/ 6001 w 6000"/>
                <a:gd name="connsiteY0" fmla="*/ 0 h 513588"/>
                <a:gd name="connsiteX1" fmla="*/ 4572 w 6000"/>
                <a:gd name="connsiteY1" fmla="*/ 508826 h 513588"/>
                <a:gd name="connsiteX2" fmla="*/ 0 w 6000"/>
                <a:gd name="connsiteY2" fmla="*/ 513588 h 513588"/>
                <a:gd name="connsiteX3" fmla="*/ 1429 w 6000"/>
                <a:gd name="connsiteY3" fmla="*/ 4763 h 513588"/>
                <a:gd name="connsiteX4" fmla="*/ 6001 w 6000"/>
                <a:gd name="connsiteY4" fmla="*/ 0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6001" y="0"/>
                  </a:moveTo>
                  <a:lnTo>
                    <a:pt x="4572" y="508826"/>
                  </a:lnTo>
                  <a:cubicBezTo>
                    <a:pt x="3906" y="510540"/>
                    <a:pt x="2381" y="512159"/>
                    <a:pt x="0" y="513588"/>
                  </a:cubicBezTo>
                  <a:lnTo>
                    <a:pt x="1429" y="4763"/>
                  </a:lnTo>
                  <a:cubicBezTo>
                    <a:pt x="3810" y="3429"/>
                    <a:pt x="5239" y="1714"/>
                    <a:pt x="6001" y="0"/>
                  </a:cubicBezTo>
                  <a:close/>
                </a:path>
              </a:pathLst>
            </a:custGeom>
            <a:solidFill>
              <a:srgbClr val="C6D5FA"/>
            </a:solidFill>
            <a:ln w="9525" cap="flat">
              <a:noFill/>
              <a:prstDash val="solid"/>
              <a:miter/>
            </a:ln>
          </p:spPr>
          <p:txBody>
            <a:bodyPr rtlCol="0" anchor="ctr"/>
            <a:lstStyle/>
            <a:p>
              <a:endParaRPr lang="ru-RU"/>
            </a:p>
          </p:txBody>
        </p:sp>
        <p:sp>
          <p:nvSpPr>
            <p:cNvPr id="2819" name="Полилиния: фигура 2818">
              <a:extLst>
                <a:ext uri="{FF2B5EF4-FFF2-40B4-BE49-F238E27FC236}">
                  <a16:creationId xmlns:a16="http://schemas.microsoft.com/office/drawing/2014/main" id="{07D97A9C-E509-50B9-CA53-8C3245D7097A}"/>
                </a:ext>
              </a:extLst>
            </p:cNvPr>
            <p:cNvSpPr/>
            <p:nvPr/>
          </p:nvSpPr>
          <p:spPr>
            <a:xfrm>
              <a:off x="11060052" y="4668218"/>
              <a:ext cx="6000" cy="513588"/>
            </a:xfrm>
            <a:custGeom>
              <a:avLst/>
              <a:gdLst>
                <a:gd name="connsiteX0" fmla="*/ 4572 w 6000"/>
                <a:gd name="connsiteY0" fmla="*/ 508826 h 513588"/>
                <a:gd name="connsiteX1" fmla="*/ 0 w 6000"/>
                <a:gd name="connsiteY1" fmla="*/ 513588 h 513588"/>
                <a:gd name="connsiteX2" fmla="*/ 1429 w 6000"/>
                <a:gd name="connsiteY2" fmla="*/ 4763 h 513588"/>
                <a:gd name="connsiteX3" fmla="*/ 6001 w 6000"/>
                <a:gd name="connsiteY3" fmla="*/ 0 h 513588"/>
                <a:gd name="connsiteX4" fmla="*/ 4572 w 6000"/>
                <a:gd name="connsiteY4" fmla="*/ 508826 h 51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 h="513588">
                  <a:moveTo>
                    <a:pt x="4572" y="508826"/>
                  </a:moveTo>
                  <a:cubicBezTo>
                    <a:pt x="3906" y="510540"/>
                    <a:pt x="2381" y="512159"/>
                    <a:pt x="0" y="513588"/>
                  </a:cubicBezTo>
                  <a:lnTo>
                    <a:pt x="1429" y="4763"/>
                  </a:lnTo>
                  <a:cubicBezTo>
                    <a:pt x="3810" y="3429"/>
                    <a:pt x="5239" y="1714"/>
                    <a:pt x="6001" y="0"/>
                  </a:cubicBezTo>
                  <a:lnTo>
                    <a:pt x="4572" y="508826"/>
                  </a:lnTo>
                  <a:close/>
                </a:path>
              </a:pathLst>
            </a:custGeom>
            <a:noFill/>
            <a:ln w="1270" cap="flat">
              <a:solidFill>
                <a:srgbClr val="000000">
                  <a:alpha val="0"/>
                </a:srgbClr>
              </a:solidFill>
              <a:prstDash val="solid"/>
              <a:miter/>
            </a:ln>
          </p:spPr>
          <p:txBody>
            <a:bodyPr rtlCol="0" anchor="ctr"/>
            <a:lstStyle/>
            <a:p>
              <a:endParaRPr lang="ru-RU"/>
            </a:p>
          </p:txBody>
        </p:sp>
      </p:grpSp>
      <p:sp>
        <p:nvSpPr>
          <p:cNvPr id="2820" name="Полилиния: фигура 2819">
            <a:extLst>
              <a:ext uri="{FF2B5EF4-FFF2-40B4-BE49-F238E27FC236}">
                <a16:creationId xmlns:a16="http://schemas.microsoft.com/office/drawing/2014/main" id="{526B901D-7543-7883-14E7-D119C8AECF86}"/>
              </a:ext>
            </a:extLst>
          </p:cNvPr>
          <p:cNvSpPr/>
          <p:nvPr/>
        </p:nvSpPr>
        <p:spPr>
          <a:xfrm>
            <a:off x="10666856" y="4665741"/>
            <a:ext cx="6576" cy="516064"/>
          </a:xfrm>
          <a:custGeom>
            <a:avLst/>
            <a:gdLst>
              <a:gd name="connsiteX0" fmla="*/ 4 w 6576"/>
              <a:gd name="connsiteY0" fmla="*/ 508826 h 516064"/>
              <a:gd name="connsiteX1" fmla="*/ 1433 w 6576"/>
              <a:gd name="connsiteY1" fmla="*/ 0 h 516064"/>
              <a:gd name="connsiteX2" fmla="*/ 6576 w 6576"/>
              <a:gd name="connsiteY2" fmla="*/ 7239 h 516064"/>
              <a:gd name="connsiteX3" fmla="*/ 5147 w 6576"/>
              <a:gd name="connsiteY3" fmla="*/ 516065 h 516064"/>
              <a:gd name="connsiteX4" fmla="*/ 4 w 6576"/>
              <a:gd name="connsiteY4" fmla="*/ 508826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4" y="508826"/>
                </a:moveTo>
                <a:lnTo>
                  <a:pt x="1433" y="0"/>
                </a:lnTo>
                <a:cubicBezTo>
                  <a:pt x="1433" y="2572"/>
                  <a:pt x="3148" y="5239"/>
                  <a:pt x="6576" y="7239"/>
                </a:cubicBezTo>
                <a:lnTo>
                  <a:pt x="5147" y="516065"/>
                </a:lnTo>
                <a:cubicBezTo>
                  <a:pt x="1719" y="514064"/>
                  <a:pt x="-92" y="511397"/>
                  <a:pt x="4" y="508826"/>
                </a:cubicBezTo>
                <a:close/>
              </a:path>
            </a:pathLst>
          </a:custGeom>
          <a:solidFill>
            <a:srgbClr val="DAE8FD"/>
          </a:solidFill>
          <a:ln w="9525" cap="flat">
            <a:noFill/>
            <a:prstDash val="solid"/>
            <a:miter/>
          </a:ln>
        </p:spPr>
        <p:txBody>
          <a:bodyPr rtlCol="0" anchor="ctr"/>
          <a:lstStyle/>
          <a:p>
            <a:endParaRPr lang="ru-RU"/>
          </a:p>
        </p:txBody>
      </p:sp>
      <p:sp>
        <p:nvSpPr>
          <p:cNvPr id="2821" name="Полилиния: фигура 2820">
            <a:extLst>
              <a:ext uri="{FF2B5EF4-FFF2-40B4-BE49-F238E27FC236}">
                <a16:creationId xmlns:a16="http://schemas.microsoft.com/office/drawing/2014/main" id="{198A2F1E-CDFC-1879-AA13-074C62C96AA0}"/>
              </a:ext>
            </a:extLst>
          </p:cNvPr>
          <p:cNvSpPr/>
          <p:nvPr/>
        </p:nvSpPr>
        <p:spPr>
          <a:xfrm>
            <a:off x="10666856" y="4665741"/>
            <a:ext cx="6576" cy="516064"/>
          </a:xfrm>
          <a:custGeom>
            <a:avLst/>
            <a:gdLst>
              <a:gd name="connsiteX0" fmla="*/ 1433 w 6576"/>
              <a:gd name="connsiteY0" fmla="*/ 0 h 516064"/>
              <a:gd name="connsiteX1" fmla="*/ 6576 w 6576"/>
              <a:gd name="connsiteY1" fmla="*/ 7239 h 516064"/>
              <a:gd name="connsiteX2" fmla="*/ 5147 w 6576"/>
              <a:gd name="connsiteY2" fmla="*/ 516065 h 516064"/>
              <a:gd name="connsiteX3" fmla="*/ 4 w 6576"/>
              <a:gd name="connsiteY3" fmla="*/ 508826 h 516064"/>
              <a:gd name="connsiteX4" fmla="*/ 1433 w 6576"/>
              <a:gd name="connsiteY4" fmla="*/ 0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1433" y="0"/>
                </a:moveTo>
                <a:cubicBezTo>
                  <a:pt x="1433" y="2572"/>
                  <a:pt x="3148" y="5239"/>
                  <a:pt x="6576" y="7239"/>
                </a:cubicBezTo>
                <a:lnTo>
                  <a:pt x="5147" y="516065"/>
                </a:lnTo>
                <a:cubicBezTo>
                  <a:pt x="1719" y="514064"/>
                  <a:pt x="-92" y="511397"/>
                  <a:pt x="4" y="508826"/>
                </a:cubicBezTo>
                <a:lnTo>
                  <a:pt x="1433" y="0"/>
                </a:lnTo>
                <a:close/>
              </a:path>
            </a:pathLst>
          </a:custGeom>
          <a:noFill/>
          <a:ln w="1270" cap="flat">
            <a:solidFill>
              <a:srgbClr val="000000">
                <a:alpha val="0"/>
              </a:srgbClr>
            </a:solidFill>
            <a:prstDash val="solid"/>
            <a:miter/>
          </a:ln>
        </p:spPr>
        <p:txBody>
          <a:bodyPr rtlCol="0" anchor="ctr"/>
          <a:lstStyle/>
          <a:p>
            <a:endParaRPr lang="ru-RU"/>
          </a:p>
        </p:txBody>
      </p:sp>
      <p:grpSp>
        <p:nvGrpSpPr>
          <p:cNvPr id="2822" name="Рисунок 25">
            <a:extLst>
              <a:ext uri="{FF2B5EF4-FFF2-40B4-BE49-F238E27FC236}">
                <a16:creationId xmlns:a16="http://schemas.microsoft.com/office/drawing/2014/main" id="{5CCE0950-1C8F-755C-BB50-E0DB2C0B68AA}"/>
              </a:ext>
            </a:extLst>
          </p:cNvPr>
          <p:cNvGrpSpPr/>
          <p:nvPr/>
        </p:nvGrpSpPr>
        <p:grpSpPr>
          <a:xfrm>
            <a:off x="10666856" y="4665741"/>
            <a:ext cx="6576" cy="516064"/>
            <a:chOff x="10666856" y="4665741"/>
            <a:chExt cx="6576" cy="516064"/>
          </a:xfrm>
        </p:grpSpPr>
        <p:sp>
          <p:nvSpPr>
            <p:cNvPr id="2823" name="Полилиния: фигура 2822">
              <a:extLst>
                <a:ext uri="{FF2B5EF4-FFF2-40B4-BE49-F238E27FC236}">
                  <a16:creationId xmlns:a16="http://schemas.microsoft.com/office/drawing/2014/main" id="{1CFBBF63-9443-FABF-3655-DAB778FFF894}"/>
                </a:ext>
              </a:extLst>
            </p:cNvPr>
            <p:cNvSpPr/>
            <p:nvPr/>
          </p:nvSpPr>
          <p:spPr>
            <a:xfrm>
              <a:off x="10666856" y="4665741"/>
              <a:ext cx="6576" cy="516064"/>
            </a:xfrm>
            <a:custGeom>
              <a:avLst/>
              <a:gdLst>
                <a:gd name="connsiteX0" fmla="*/ 6576 w 6576"/>
                <a:gd name="connsiteY0" fmla="*/ 7239 h 516064"/>
                <a:gd name="connsiteX1" fmla="*/ 5147 w 6576"/>
                <a:gd name="connsiteY1" fmla="*/ 516065 h 516064"/>
                <a:gd name="connsiteX2" fmla="*/ 4 w 6576"/>
                <a:gd name="connsiteY2" fmla="*/ 508826 h 516064"/>
                <a:gd name="connsiteX3" fmla="*/ 1433 w 6576"/>
                <a:gd name="connsiteY3" fmla="*/ 0 h 516064"/>
                <a:gd name="connsiteX4" fmla="*/ 6576 w 6576"/>
                <a:gd name="connsiteY4" fmla="*/ 7239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6576" y="7239"/>
                  </a:moveTo>
                  <a:lnTo>
                    <a:pt x="5147" y="516065"/>
                  </a:lnTo>
                  <a:cubicBezTo>
                    <a:pt x="1719" y="514064"/>
                    <a:pt x="-92" y="511397"/>
                    <a:pt x="4" y="508826"/>
                  </a:cubicBezTo>
                  <a:lnTo>
                    <a:pt x="1433" y="0"/>
                  </a:lnTo>
                  <a:cubicBezTo>
                    <a:pt x="1433" y="2572"/>
                    <a:pt x="3148" y="5239"/>
                    <a:pt x="6576" y="7239"/>
                  </a:cubicBezTo>
                  <a:close/>
                </a:path>
              </a:pathLst>
            </a:custGeom>
            <a:solidFill>
              <a:srgbClr val="DAE8FD"/>
            </a:solidFill>
            <a:ln w="9525" cap="flat">
              <a:noFill/>
              <a:prstDash val="solid"/>
              <a:miter/>
            </a:ln>
          </p:spPr>
          <p:txBody>
            <a:bodyPr rtlCol="0" anchor="ctr"/>
            <a:lstStyle/>
            <a:p>
              <a:endParaRPr lang="ru-RU"/>
            </a:p>
          </p:txBody>
        </p:sp>
        <p:sp>
          <p:nvSpPr>
            <p:cNvPr id="2824" name="Полилиния: фигура 2823">
              <a:extLst>
                <a:ext uri="{FF2B5EF4-FFF2-40B4-BE49-F238E27FC236}">
                  <a16:creationId xmlns:a16="http://schemas.microsoft.com/office/drawing/2014/main" id="{1B121A2F-BA8E-D526-CBBB-03D662C1360F}"/>
                </a:ext>
              </a:extLst>
            </p:cNvPr>
            <p:cNvSpPr/>
            <p:nvPr/>
          </p:nvSpPr>
          <p:spPr>
            <a:xfrm>
              <a:off x="10666856" y="4665741"/>
              <a:ext cx="6576" cy="516064"/>
            </a:xfrm>
            <a:custGeom>
              <a:avLst/>
              <a:gdLst>
                <a:gd name="connsiteX0" fmla="*/ 5147 w 6576"/>
                <a:gd name="connsiteY0" fmla="*/ 516065 h 516064"/>
                <a:gd name="connsiteX1" fmla="*/ 4 w 6576"/>
                <a:gd name="connsiteY1" fmla="*/ 508826 h 516064"/>
                <a:gd name="connsiteX2" fmla="*/ 1433 w 6576"/>
                <a:gd name="connsiteY2" fmla="*/ 0 h 516064"/>
                <a:gd name="connsiteX3" fmla="*/ 6576 w 6576"/>
                <a:gd name="connsiteY3" fmla="*/ 7239 h 516064"/>
                <a:gd name="connsiteX4" fmla="*/ 5147 w 6576"/>
                <a:gd name="connsiteY4" fmla="*/ 516065 h 51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 h="516064">
                  <a:moveTo>
                    <a:pt x="5147" y="516065"/>
                  </a:moveTo>
                  <a:cubicBezTo>
                    <a:pt x="1719" y="514064"/>
                    <a:pt x="-92" y="511397"/>
                    <a:pt x="4" y="508826"/>
                  </a:cubicBezTo>
                  <a:lnTo>
                    <a:pt x="1433" y="0"/>
                  </a:lnTo>
                  <a:cubicBezTo>
                    <a:pt x="1433" y="2572"/>
                    <a:pt x="3148" y="5239"/>
                    <a:pt x="6576" y="7239"/>
                  </a:cubicBezTo>
                  <a:lnTo>
                    <a:pt x="5147" y="516065"/>
                  </a:lnTo>
                  <a:close/>
                </a:path>
              </a:pathLst>
            </a:custGeom>
            <a:noFill/>
            <a:ln w="1270" cap="flat">
              <a:solidFill>
                <a:srgbClr val="000000">
                  <a:alpha val="0"/>
                </a:srgbClr>
              </a:solidFill>
              <a:prstDash val="solid"/>
              <a:miter/>
            </a:ln>
          </p:spPr>
          <p:txBody>
            <a:bodyPr rtlCol="0" anchor="ctr"/>
            <a:lstStyle/>
            <a:p>
              <a:endParaRPr lang="ru-RU"/>
            </a:p>
          </p:txBody>
        </p:sp>
      </p:grpSp>
      <p:sp>
        <p:nvSpPr>
          <p:cNvPr id="2825" name="Полилиния: фигура 2824">
            <a:extLst>
              <a:ext uri="{FF2B5EF4-FFF2-40B4-BE49-F238E27FC236}">
                <a16:creationId xmlns:a16="http://schemas.microsoft.com/office/drawing/2014/main" id="{38389ED6-D50C-5D0A-3B9A-1FA3A3056F0A}"/>
              </a:ext>
            </a:extLst>
          </p:cNvPr>
          <p:cNvSpPr/>
          <p:nvPr/>
        </p:nvSpPr>
        <p:spPr>
          <a:xfrm>
            <a:off x="10878982" y="4672980"/>
            <a:ext cx="182499" cy="614648"/>
          </a:xfrm>
          <a:custGeom>
            <a:avLst/>
            <a:gdLst>
              <a:gd name="connsiteX0" fmla="*/ 182499 w 182499"/>
              <a:gd name="connsiteY0" fmla="*/ 0 h 614648"/>
              <a:gd name="connsiteX1" fmla="*/ 181070 w 182499"/>
              <a:gd name="connsiteY1" fmla="*/ 508826 h 614648"/>
              <a:gd name="connsiteX2" fmla="*/ 0 w 182499"/>
              <a:gd name="connsiteY2" fmla="*/ 614648 h 614648"/>
              <a:gd name="connsiteX3" fmla="*/ 1429 w 182499"/>
              <a:gd name="connsiteY3" fmla="*/ 105918 h 614648"/>
              <a:gd name="connsiteX4" fmla="*/ 182499 w 182499"/>
              <a:gd name="connsiteY4" fmla="*/ 0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648">
                <a:moveTo>
                  <a:pt x="182499" y="0"/>
                </a:moveTo>
                <a:lnTo>
                  <a:pt x="181070" y="508826"/>
                </a:lnTo>
                <a:lnTo>
                  <a:pt x="0" y="614648"/>
                </a:lnTo>
                <a:lnTo>
                  <a:pt x="1429" y="105918"/>
                </a:lnTo>
                <a:lnTo>
                  <a:pt x="182499" y="0"/>
                </a:lnTo>
                <a:close/>
              </a:path>
            </a:pathLst>
          </a:custGeom>
          <a:solidFill>
            <a:srgbClr val="C6D5FA"/>
          </a:solidFill>
          <a:ln w="9525" cap="flat">
            <a:noFill/>
            <a:prstDash val="solid"/>
            <a:miter/>
          </a:ln>
        </p:spPr>
        <p:txBody>
          <a:bodyPr rtlCol="0" anchor="ctr"/>
          <a:lstStyle/>
          <a:p>
            <a:endParaRPr lang="ru-RU"/>
          </a:p>
        </p:txBody>
      </p:sp>
      <p:sp>
        <p:nvSpPr>
          <p:cNvPr id="2826" name="Полилиния: фигура 2825">
            <a:extLst>
              <a:ext uri="{FF2B5EF4-FFF2-40B4-BE49-F238E27FC236}">
                <a16:creationId xmlns:a16="http://schemas.microsoft.com/office/drawing/2014/main" id="{2533F66B-75DD-E72C-9760-8846E2F0A928}"/>
              </a:ext>
            </a:extLst>
          </p:cNvPr>
          <p:cNvSpPr/>
          <p:nvPr/>
        </p:nvSpPr>
        <p:spPr>
          <a:xfrm>
            <a:off x="10878982" y="4672980"/>
            <a:ext cx="182499" cy="614648"/>
          </a:xfrm>
          <a:custGeom>
            <a:avLst/>
            <a:gdLst>
              <a:gd name="connsiteX0" fmla="*/ 181070 w 182499"/>
              <a:gd name="connsiteY0" fmla="*/ 508826 h 614648"/>
              <a:gd name="connsiteX1" fmla="*/ 0 w 182499"/>
              <a:gd name="connsiteY1" fmla="*/ 614648 h 614648"/>
              <a:gd name="connsiteX2" fmla="*/ 1429 w 182499"/>
              <a:gd name="connsiteY2" fmla="*/ 105918 h 614648"/>
              <a:gd name="connsiteX3" fmla="*/ 182499 w 182499"/>
              <a:gd name="connsiteY3" fmla="*/ 0 h 614648"/>
              <a:gd name="connsiteX4" fmla="*/ 181070 w 182499"/>
              <a:gd name="connsiteY4" fmla="*/ 508826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99" h="614648">
                <a:moveTo>
                  <a:pt x="181070" y="508826"/>
                </a:moveTo>
                <a:lnTo>
                  <a:pt x="0" y="614648"/>
                </a:lnTo>
                <a:lnTo>
                  <a:pt x="1429" y="105918"/>
                </a:lnTo>
                <a:lnTo>
                  <a:pt x="182499" y="0"/>
                </a:lnTo>
                <a:lnTo>
                  <a:pt x="181070" y="508826"/>
                </a:lnTo>
                <a:close/>
              </a:path>
            </a:pathLst>
          </a:custGeom>
          <a:noFill/>
          <a:ln w="1270" cap="flat">
            <a:solidFill>
              <a:srgbClr val="000000">
                <a:alpha val="0"/>
              </a:srgbClr>
            </a:solidFill>
            <a:prstDash val="solid"/>
            <a:miter/>
          </a:ln>
        </p:spPr>
        <p:txBody>
          <a:bodyPr rtlCol="0" anchor="ctr"/>
          <a:lstStyle/>
          <a:p>
            <a:endParaRPr lang="ru-RU"/>
          </a:p>
        </p:txBody>
      </p:sp>
      <p:sp>
        <p:nvSpPr>
          <p:cNvPr id="2827" name="Полилиния: фигура 2826">
            <a:extLst>
              <a:ext uri="{FF2B5EF4-FFF2-40B4-BE49-F238E27FC236}">
                <a16:creationId xmlns:a16="http://schemas.microsoft.com/office/drawing/2014/main" id="{7CE9C961-2EDC-452F-DC3D-166763505FE7}"/>
              </a:ext>
            </a:extLst>
          </p:cNvPr>
          <p:cNvSpPr/>
          <p:nvPr/>
        </p:nvSpPr>
        <p:spPr>
          <a:xfrm>
            <a:off x="10885839" y="4684982"/>
            <a:ext cx="168688" cy="590645"/>
          </a:xfrm>
          <a:custGeom>
            <a:avLst/>
            <a:gdLst>
              <a:gd name="connsiteX0" fmla="*/ 1429 w 168688"/>
              <a:gd name="connsiteY0" fmla="*/ 97822 h 590645"/>
              <a:gd name="connsiteX1" fmla="*/ 168689 w 168688"/>
              <a:gd name="connsiteY1" fmla="*/ 0 h 590645"/>
              <a:gd name="connsiteX2" fmla="*/ 167355 w 168688"/>
              <a:gd name="connsiteY2" fmla="*/ 492823 h 590645"/>
              <a:gd name="connsiteX3" fmla="*/ 0 w 168688"/>
              <a:gd name="connsiteY3" fmla="*/ 590645 h 590645"/>
              <a:gd name="connsiteX4" fmla="*/ 1429 w 168688"/>
              <a:gd name="connsiteY4" fmla="*/ 97822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429" y="97822"/>
                </a:moveTo>
                <a:lnTo>
                  <a:pt x="168689" y="0"/>
                </a:lnTo>
                <a:lnTo>
                  <a:pt x="167355" y="492823"/>
                </a:lnTo>
                <a:lnTo>
                  <a:pt x="0" y="590645"/>
                </a:lnTo>
                <a:lnTo>
                  <a:pt x="1429" y="97822"/>
                </a:lnTo>
                <a:close/>
              </a:path>
            </a:pathLst>
          </a:custGeom>
          <a:solidFill>
            <a:srgbClr val="1499FC"/>
          </a:solidFill>
          <a:ln w="9525" cap="flat">
            <a:noFill/>
            <a:prstDash val="solid"/>
            <a:miter/>
          </a:ln>
        </p:spPr>
        <p:txBody>
          <a:bodyPr rtlCol="0" anchor="ctr"/>
          <a:lstStyle/>
          <a:p>
            <a:endParaRPr lang="ru-RU"/>
          </a:p>
        </p:txBody>
      </p:sp>
      <p:sp>
        <p:nvSpPr>
          <p:cNvPr id="2828" name="Полилиния: фигура 2827">
            <a:extLst>
              <a:ext uri="{FF2B5EF4-FFF2-40B4-BE49-F238E27FC236}">
                <a16:creationId xmlns:a16="http://schemas.microsoft.com/office/drawing/2014/main" id="{9B0D1750-EFC2-26A4-B5B3-5792BE34FC30}"/>
              </a:ext>
            </a:extLst>
          </p:cNvPr>
          <p:cNvSpPr/>
          <p:nvPr/>
        </p:nvSpPr>
        <p:spPr>
          <a:xfrm>
            <a:off x="10885839" y="4684982"/>
            <a:ext cx="168688" cy="590645"/>
          </a:xfrm>
          <a:custGeom>
            <a:avLst/>
            <a:gdLst>
              <a:gd name="connsiteX0" fmla="*/ 168689 w 168688"/>
              <a:gd name="connsiteY0" fmla="*/ 0 h 590645"/>
              <a:gd name="connsiteX1" fmla="*/ 167355 w 168688"/>
              <a:gd name="connsiteY1" fmla="*/ 492823 h 590645"/>
              <a:gd name="connsiteX2" fmla="*/ 0 w 168688"/>
              <a:gd name="connsiteY2" fmla="*/ 590645 h 590645"/>
              <a:gd name="connsiteX3" fmla="*/ 1429 w 168688"/>
              <a:gd name="connsiteY3" fmla="*/ 97822 h 590645"/>
              <a:gd name="connsiteX4" fmla="*/ 168689 w 168688"/>
              <a:gd name="connsiteY4" fmla="*/ 0 h 5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688" h="590645">
                <a:moveTo>
                  <a:pt x="168689" y="0"/>
                </a:moveTo>
                <a:lnTo>
                  <a:pt x="167355" y="492823"/>
                </a:lnTo>
                <a:lnTo>
                  <a:pt x="0" y="590645"/>
                </a:lnTo>
                <a:lnTo>
                  <a:pt x="1429" y="97822"/>
                </a:lnTo>
                <a:lnTo>
                  <a:pt x="168689" y="0"/>
                </a:lnTo>
                <a:close/>
              </a:path>
            </a:pathLst>
          </a:custGeom>
          <a:noFill/>
          <a:ln w="1270" cap="flat">
            <a:solidFill>
              <a:srgbClr val="000000">
                <a:alpha val="0"/>
              </a:srgbClr>
            </a:solidFill>
            <a:prstDash val="solid"/>
            <a:miter/>
          </a:ln>
        </p:spPr>
        <p:txBody>
          <a:bodyPr rtlCol="0" anchor="ctr"/>
          <a:lstStyle/>
          <a:p>
            <a:endParaRPr lang="ru-RU"/>
          </a:p>
        </p:txBody>
      </p:sp>
      <p:sp>
        <p:nvSpPr>
          <p:cNvPr id="2829" name="Полилиния: фигура 2828">
            <a:extLst>
              <a:ext uri="{FF2B5EF4-FFF2-40B4-BE49-F238E27FC236}">
                <a16:creationId xmlns:a16="http://schemas.microsoft.com/office/drawing/2014/main" id="{F4B13554-BF2A-8D21-21D3-40AE961C7A25}"/>
              </a:ext>
            </a:extLst>
          </p:cNvPr>
          <p:cNvSpPr/>
          <p:nvPr/>
        </p:nvSpPr>
        <p:spPr>
          <a:xfrm>
            <a:off x="10672003" y="4672980"/>
            <a:ext cx="183737" cy="614648"/>
          </a:xfrm>
          <a:custGeom>
            <a:avLst/>
            <a:gdLst>
              <a:gd name="connsiteX0" fmla="*/ 183738 w 183737"/>
              <a:gd name="connsiteY0" fmla="*/ 105918 h 614648"/>
              <a:gd name="connsiteX1" fmla="*/ 182309 w 183737"/>
              <a:gd name="connsiteY1" fmla="*/ 614648 h 614648"/>
              <a:gd name="connsiteX2" fmla="*/ 0 w 183737"/>
              <a:gd name="connsiteY2" fmla="*/ 508826 h 614648"/>
              <a:gd name="connsiteX3" fmla="*/ 1429 w 183737"/>
              <a:gd name="connsiteY3" fmla="*/ 0 h 614648"/>
              <a:gd name="connsiteX4" fmla="*/ 183738 w 183737"/>
              <a:gd name="connsiteY4" fmla="*/ 10591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3738" y="105918"/>
                </a:moveTo>
                <a:lnTo>
                  <a:pt x="182309" y="614648"/>
                </a:lnTo>
                <a:lnTo>
                  <a:pt x="0" y="508826"/>
                </a:lnTo>
                <a:lnTo>
                  <a:pt x="1429" y="0"/>
                </a:lnTo>
                <a:lnTo>
                  <a:pt x="183738" y="105918"/>
                </a:lnTo>
                <a:close/>
              </a:path>
            </a:pathLst>
          </a:custGeom>
          <a:solidFill>
            <a:srgbClr val="DAE8FD"/>
          </a:solidFill>
          <a:ln w="9525" cap="flat">
            <a:noFill/>
            <a:prstDash val="solid"/>
            <a:miter/>
          </a:ln>
        </p:spPr>
        <p:txBody>
          <a:bodyPr rtlCol="0" anchor="ctr"/>
          <a:lstStyle/>
          <a:p>
            <a:endParaRPr lang="ru-RU"/>
          </a:p>
        </p:txBody>
      </p:sp>
      <p:sp>
        <p:nvSpPr>
          <p:cNvPr id="2830" name="Полилиния: фигура 2829">
            <a:extLst>
              <a:ext uri="{FF2B5EF4-FFF2-40B4-BE49-F238E27FC236}">
                <a16:creationId xmlns:a16="http://schemas.microsoft.com/office/drawing/2014/main" id="{0E62FC43-3808-64D1-2B44-9B5AEC7FD008}"/>
              </a:ext>
            </a:extLst>
          </p:cNvPr>
          <p:cNvSpPr/>
          <p:nvPr/>
        </p:nvSpPr>
        <p:spPr>
          <a:xfrm>
            <a:off x="10672003" y="4672980"/>
            <a:ext cx="183737" cy="614648"/>
          </a:xfrm>
          <a:custGeom>
            <a:avLst/>
            <a:gdLst>
              <a:gd name="connsiteX0" fmla="*/ 182309 w 183737"/>
              <a:gd name="connsiteY0" fmla="*/ 614648 h 614648"/>
              <a:gd name="connsiteX1" fmla="*/ 0 w 183737"/>
              <a:gd name="connsiteY1" fmla="*/ 508826 h 614648"/>
              <a:gd name="connsiteX2" fmla="*/ 1429 w 183737"/>
              <a:gd name="connsiteY2" fmla="*/ 0 h 614648"/>
              <a:gd name="connsiteX3" fmla="*/ 183738 w 183737"/>
              <a:gd name="connsiteY3" fmla="*/ 105918 h 614648"/>
              <a:gd name="connsiteX4" fmla="*/ 182309 w 183737"/>
              <a:gd name="connsiteY4" fmla="*/ 614648 h 61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737" h="614648">
                <a:moveTo>
                  <a:pt x="182309" y="614648"/>
                </a:moveTo>
                <a:lnTo>
                  <a:pt x="0" y="508826"/>
                </a:lnTo>
                <a:lnTo>
                  <a:pt x="1429" y="0"/>
                </a:lnTo>
                <a:lnTo>
                  <a:pt x="183738" y="105918"/>
                </a:lnTo>
                <a:lnTo>
                  <a:pt x="182309" y="614648"/>
                </a:lnTo>
                <a:close/>
              </a:path>
            </a:pathLst>
          </a:custGeom>
          <a:noFill/>
          <a:ln w="1270" cap="flat">
            <a:solidFill>
              <a:srgbClr val="000000">
                <a:alpha val="0"/>
              </a:srgbClr>
            </a:solidFill>
            <a:prstDash val="solid"/>
            <a:miter/>
          </a:ln>
        </p:spPr>
        <p:txBody>
          <a:bodyPr rtlCol="0" anchor="ctr"/>
          <a:lstStyle/>
          <a:p>
            <a:endParaRPr lang="ru-RU"/>
          </a:p>
        </p:txBody>
      </p:sp>
      <p:grpSp>
        <p:nvGrpSpPr>
          <p:cNvPr id="2831" name="Рисунок 25">
            <a:extLst>
              <a:ext uri="{FF2B5EF4-FFF2-40B4-BE49-F238E27FC236}">
                <a16:creationId xmlns:a16="http://schemas.microsoft.com/office/drawing/2014/main" id="{4E186683-2E25-6805-7B06-D1F23B6DD523}"/>
              </a:ext>
            </a:extLst>
          </p:cNvPr>
          <p:cNvGrpSpPr/>
          <p:nvPr/>
        </p:nvGrpSpPr>
        <p:grpSpPr>
          <a:xfrm>
            <a:off x="10854312" y="4778898"/>
            <a:ext cx="26098" cy="511778"/>
            <a:chOff x="10854312" y="4778898"/>
            <a:chExt cx="26098" cy="511778"/>
          </a:xfrm>
        </p:grpSpPr>
        <p:sp>
          <p:nvSpPr>
            <p:cNvPr id="2832" name="Полилиния: фигура 2831">
              <a:extLst>
                <a:ext uri="{FF2B5EF4-FFF2-40B4-BE49-F238E27FC236}">
                  <a16:creationId xmlns:a16="http://schemas.microsoft.com/office/drawing/2014/main" id="{D4629CA3-1820-9890-2D0E-FF5AFA8F7C14}"/>
                </a:ext>
              </a:extLst>
            </p:cNvPr>
            <p:cNvSpPr/>
            <p:nvPr/>
          </p:nvSpPr>
          <p:spPr>
            <a:xfrm>
              <a:off x="10866314" y="4778898"/>
              <a:ext cx="14096" cy="511778"/>
            </a:xfrm>
            <a:custGeom>
              <a:avLst/>
              <a:gdLst>
                <a:gd name="connsiteX0" fmla="*/ 14097 w 14096"/>
                <a:gd name="connsiteY0" fmla="*/ 0 h 511778"/>
                <a:gd name="connsiteX1" fmla="*/ 12668 w 14096"/>
                <a:gd name="connsiteY1" fmla="*/ 508730 h 511778"/>
                <a:gd name="connsiteX2" fmla="*/ 0 w 14096"/>
                <a:gd name="connsiteY2" fmla="*/ 511778 h 511778"/>
                <a:gd name="connsiteX3" fmla="*/ 1334 w 14096"/>
                <a:gd name="connsiteY3" fmla="*/ 2953 h 511778"/>
                <a:gd name="connsiteX4" fmla="*/ 14097 w 14096"/>
                <a:gd name="connsiteY4" fmla="*/ 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4097" y="0"/>
                  </a:moveTo>
                  <a:lnTo>
                    <a:pt x="12668" y="508730"/>
                  </a:lnTo>
                  <a:cubicBezTo>
                    <a:pt x="9144" y="510826"/>
                    <a:pt x="4572" y="511778"/>
                    <a:pt x="0" y="511778"/>
                  </a:cubicBezTo>
                  <a:lnTo>
                    <a:pt x="1334" y="2953"/>
                  </a:lnTo>
                  <a:cubicBezTo>
                    <a:pt x="6001" y="2953"/>
                    <a:pt x="10573" y="2000"/>
                    <a:pt x="14097" y="0"/>
                  </a:cubicBezTo>
                  <a:close/>
                </a:path>
              </a:pathLst>
            </a:custGeom>
            <a:solidFill>
              <a:srgbClr val="CDDCFB"/>
            </a:solidFill>
            <a:ln w="9525" cap="flat">
              <a:noFill/>
              <a:prstDash val="solid"/>
              <a:miter/>
            </a:ln>
          </p:spPr>
          <p:txBody>
            <a:bodyPr rtlCol="0" anchor="ctr"/>
            <a:lstStyle/>
            <a:p>
              <a:endParaRPr lang="ru-RU"/>
            </a:p>
          </p:txBody>
        </p:sp>
        <p:sp>
          <p:nvSpPr>
            <p:cNvPr id="2833" name="Полилиния: фигура 2832">
              <a:extLst>
                <a:ext uri="{FF2B5EF4-FFF2-40B4-BE49-F238E27FC236}">
                  <a16:creationId xmlns:a16="http://schemas.microsoft.com/office/drawing/2014/main" id="{A3824147-7DDB-3631-4B4D-C6606FD321AB}"/>
                </a:ext>
              </a:extLst>
            </p:cNvPr>
            <p:cNvSpPr/>
            <p:nvPr/>
          </p:nvSpPr>
          <p:spPr>
            <a:xfrm>
              <a:off x="10866314" y="4778898"/>
              <a:ext cx="14096" cy="511778"/>
            </a:xfrm>
            <a:custGeom>
              <a:avLst/>
              <a:gdLst>
                <a:gd name="connsiteX0" fmla="*/ 12668 w 14096"/>
                <a:gd name="connsiteY0" fmla="*/ 508730 h 511778"/>
                <a:gd name="connsiteX1" fmla="*/ 0 w 14096"/>
                <a:gd name="connsiteY1" fmla="*/ 511778 h 511778"/>
                <a:gd name="connsiteX2" fmla="*/ 1334 w 14096"/>
                <a:gd name="connsiteY2" fmla="*/ 2953 h 511778"/>
                <a:gd name="connsiteX3" fmla="*/ 14097 w 14096"/>
                <a:gd name="connsiteY3" fmla="*/ 0 h 511778"/>
                <a:gd name="connsiteX4" fmla="*/ 12668 w 14096"/>
                <a:gd name="connsiteY4" fmla="*/ 508730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511778">
                  <a:moveTo>
                    <a:pt x="12668" y="508730"/>
                  </a:moveTo>
                  <a:cubicBezTo>
                    <a:pt x="9144" y="510826"/>
                    <a:pt x="4572" y="511778"/>
                    <a:pt x="0" y="511778"/>
                  </a:cubicBezTo>
                  <a:lnTo>
                    <a:pt x="1334" y="2953"/>
                  </a:lnTo>
                  <a:cubicBezTo>
                    <a:pt x="6001" y="2953"/>
                    <a:pt x="10573" y="2000"/>
                    <a:pt x="14097" y="0"/>
                  </a:cubicBezTo>
                  <a:lnTo>
                    <a:pt x="12668" y="508730"/>
                  </a:lnTo>
                  <a:close/>
                </a:path>
              </a:pathLst>
            </a:custGeom>
            <a:noFill/>
            <a:ln w="1270" cap="flat">
              <a:solidFill>
                <a:srgbClr val="000000">
                  <a:alpha val="0"/>
                </a:srgbClr>
              </a:solidFill>
              <a:prstDash val="solid"/>
              <a:miter/>
            </a:ln>
          </p:spPr>
          <p:txBody>
            <a:bodyPr rtlCol="0" anchor="ctr"/>
            <a:lstStyle/>
            <a:p>
              <a:endParaRPr lang="ru-RU"/>
            </a:p>
          </p:txBody>
        </p:sp>
        <p:sp>
          <p:nvSpPr>
            <p:cNvPr id="2834" name="Полилиния: фигура 2833">
              <a:extLst>
                <a:ext uri="{FF2B5EF4-FFF2-40B4-BE49-F238E27FC236}">
                  <a16:creationId xmlns:a16="http://schemas.microsoft.com/office/drawing/2014/main" id="{F1365282-3295-E888-496C-41DDFCC683A5}"/>
                </a:ext>
              </a:extLst>
            </p:cNvPr>
            <p:cNvSpPr/>
            <p:nvPr/>
          </p:nvSpPr>
          <p:spPr>
            <a:xfrm>
              <a:off x="10854312" y="4778898"/>
              <a:ext cx="13335" cy="511778"/>
            </a:xfrm>
            <a:custGeom>
              <a:avLst/>
              <a:gdLst>
                <a:gd name="connsiteX0" fmla="*/ 13335 w 13335"/>
                <a:gd name="connsiteY0" fmla="*/ 2953 h 511778"/>
                <a:gd name="connsiteX1" fmla="*/ 12002 w 13335"/>
                <a:gd name="connsiteY1" fmla="*/ 511778 h 511778"/>
                <a:gd name="connsiteX2" fmla="*/ 0 w 13335"/>
                <a:gd name="connsiteY2" fmla="*/ 508730 h 511778"/>
                <a:gd name="connsiteX3" fmla="*/ 1429 w 13335"/>
                <a:gd name="connsiteY3" fmla="*/ 0 h 511778"/>
                <a:gd name="connsiteX4" fmla="*/ 13335 w 13335"/>
                <a:gd name="connsiteY4" fmla="*/ 2953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3335" y="2953"/>
                  </a:moveTo>
                  <a:lnTo>
                    <a:pt x="12002" y="511778"/>
                  </a:lnTo>
                  <a:cubicBezTo>
                    <a:pt x="7619" y="511683"/>
                    <a:pt x="3334" y="510730"/>
                    <a:pt x="0" y="508730"/>
                  </a:cubicBezTo>
                  <a:lnTo>
                    <a:pt x="1429" y="0"/>
                  </a:lnTo>
                  <a:cubicBezTo>
                    <a:pt x="4763" y="1905"/>
                    <a:pt x="9048" y="2858"/>
                    <a:pt x="13335" y="2953"/>
                  </a:cubicBezTo>
                  <a:close/>
                </a:path>
              </a:pathLst>
            </a:custGeom>
            <a:solidFill>
              <a:srgbClr val="D4E2FC"/>
            </a:solidFill>
            <a:ln w="9525" cap="flat">
              <a:noFill/>
              <a:prstDash val="solid"/>
              <a:miter/>
            </a:ln>
          </p:spPr>
          <p:txBody>
            <a:bodyPr rtlCol="0" anchor="ctr"/>
            <a:lstStyle/>
            <a:p>
              <a:endParaRPr lang="ru-RU"/>
            </a:p>
          </p:txBody>
        </p:sp>
        <p:sp>
          <p:nvSpPr>
            <p:cNvPr id="2835" name="Полилиния: фигура 2834">
              <a:extLst>
                <a:ext uri="{FF2B5EF4-FFF2-40B4-BE49-F238E27FC236}">
                  <a16:creationId xmlns:a16="http://schemas.microsoft.com/office/drawing/2014/main" id="{D708828B-76A8-5BDA-DBCC-55285678B638}"/>
                </a:ext>
              </a:extLst>
            </p:cNvPr>
            <p:cNvSpPr/>
            <p:nvPr/>
          </p:nvSpPr>
          <p:spPr>
            <a:xfrm>
              <a:off x="10854312" y="4778898"/>
              <a:ext cx="13335" cy="511778"/>
            </a:xfrm>
            <a:custGeom>
              <a:avLst/>
              <a:gdLst>
                <a:gd name="connsiteX0" fmla="*/ 12002 w 13335"/>
                <a:gd name="connsiteY0" fmla="*/ 511778 h 511778"/>
                <a:gd name="connsiteX1" fmla="*/ 0 w 13335"/>
                <a:gd name="connsiteY1" fmla="*/ 508730 h 511778"/>
                <a:gd name="connsiteX2" fmla="*/ 1429 w 13335"/>
                <a:gd name="connsiteY2" fmla="*/ 0 h 511778"/>
                <a:gd name="connsiteX3" fmla="*/ 13335 w 13335"/>
                <a:gd name="connsiteY3" fmla="*/ 2953 h 511778"/>
                <a:gd name="connsiteX4" fmla="*/ 12002 w 13335"/>
                <a:gd name="connsiteY4" fmla="*/ 511778 h 511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 h="511778">
                  <a:moveTo>
                    <a:pt x="12002" y="511778"/>
                  </a:moveTo>
                  <a:cubicBezTo>
                    <a:pt x="7619" y="511683"/>
                    <a:pt x="3334" y="510730"/>
                    <a:pt x="0" y="508730"/>
                  </a:cubicBezTo>
                  <a:lnTo>
                    <a:pt x="1429" y="0"/>
                  </a:lnTo>
                  <a:cubicBezTo>
                    <a:pt x="4763" y="1905"/>
                    <a:pt x="9048" y="2858"/>
                    <a:pt x="13335" y="2953"/>
                  </a:cubicBezTo>
                  <a:lnTo>
                    <a:pt x="12002" y="511778"/>
                  </a:lnTo>
                  <a:close/>
                </a:path>
              </a:pathLst>
            </a:custGeom>
            <a:noFill/>
            <a:ln w="1270" cap="flat">
              <a:solidFill>
                <a:srgbClr val="000000">
                  <a:alpha val="0"/>
                </a:srgbClr>
              </a:solidFill>
              <a:prstDash val="solid"/>
              <a:miter/>
            </a:ln>
          </p:spPr>
          <p:txBody>
            <a:bodyPr rtlCol="0" anchor="ctr"/>
            <a:lstStyle/>
            <a:p>
              <a:endParaRPr lang="ru-RU"/>
            </a:p>
          </p:txBody>
        </p:sp>
      </p:grpSp>
      <p:sp>
        <p:nvSpPr>
          <p:cNvPr id="2836" name="Полилиния: фигура 2835">
            <a:extLst>
              <a:ext uri="{FF2B5EF4-FFF2-40B4-BE49-F238E27FC236}">
                <a16:creationId xmlns:a16="http://schemas.microsoft.com/office/drawing/2014/main" id="{F36B5937-FA2B-FDB0-E6E5-08E400760FC0}"/>
              </a:ext>
            </a:extLst>
          </p:cNvPr>
          <p:cNvSpPr/>
          <p:nvPr/>
        </p:nvSpPr>
        <p:spPr>
          <a:xfrm>
            <a:off x="10898127" y="4778327"/>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837" name="Полилиния: фигура 2836">
            <a:extLst>
              <a:ext uri="{FF2B5EF4-FFF2-40B4-BE49-F238E27FC236}">
                <a16:creationId xmlns:a16="http://schemas.microsoft.com/office/drawing/2014/main" id="{8AB4B477-B1D4-2EF6-4647-3AA5A8D725F7}"/>
              </a:ext>
            </a:extLst>
          </p:cNvPr>
          <p:cNvSpPr/>
          <p:nvPr/>
        </p:nvSpPr>
        <p:spPr>
          <a:xfrm>
            <a:off x="10898127" y="4778327"/>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838" name="Полилиния: фигура 2837">
            <a:extLst>
              <a:ext uri="{FF2B5EF4-FFF2-40B4-BE49-F238E27FC236}">
                <a16:creationId xmlns:a16="http://schemas.microsoft.com/office/drawing/2014/main" id="{C1C86E50-C76A-D076-9EEF-BFB007E4B7BF}"/>
              </a:ext>
            </a:extLst>
          </p:cNvPr>
          <p:cNvSpPr/>
          <p:nvPr/>
        </p:nvSpPr>
        <p:spPr>
          <a:xfrm>
            <a:off x="10995949" y="4706985"/>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839" name="Полилиния: фигура 2838">
            <a:extLst>
              <a:ext uri="{FF2B5EF4-FFF2-40B4-BE49-F238E27FC236}">
                <a16:creationId xmlns:a16="http://schemas.microsoft.com/office/drawing/2014/main" id="{19108E45-BD3F-BDA5-8F94-4AA7D8DC2799}"/>
              </a:ext>
            </a:extLst>
          </p:cNvPr>
          <p:cNvSpPr/>
          <p:nvPr/>
        </p:nvSpPr>
        <p:spPr>
          <a:xfrm>
            <a:off x="10995949" y="4706985"/>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840" name="Полилиния: фигура 2839">
            <a:extLst>
              <a:ext uri="{FF2B5EF4-FFF2-40B4-BE49-F238E27FC236}">
                <a16:creationId xmlns:a16="http://schemas.microsoft.com/office/drawing/2014/main" id="{AA109DA8-D30D-D753-BE87-70D99417BC8D}"/>
              </a:ext>
            </a:extLst>
          </p:cNvPr>
          <p:cNvSpPr/>
          <p:nvPr/>
        </p:nvSpPr>
        <p:spPr>
          <a:xfrm>
            <a:off x="10928322" y="4739941"/>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841" name="Полилиния: фигура 2840">
            <a:extLst>
              <a:ext uri="{FF2B5EF4-FFF2-40B4-BE49-F238E27FC236}">
                <a16:creationId xmlns:a16="http://schemas.microsoft.com/office/drawing/2014/main" id="{6D48BD10-5737-9B9D-5D1A-C32FDC8DD446}"/>
              </a:ext>
            </a:extLst>
          </p:cNvPr>
          <p:cNvSpPr/>
          <p:nvPr/>
        </p:nvSpPr>
        <p:spPr>
          <a:xfrm>
            <a:off x="10928322" y="4739941"/>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842" name="Полилиния: фигура 2841">
            <a:extLst>
              <a:ext uri="{FF2B5EF4-FFF2-40B4-BE49-F238E27FC236}">
                <a16:creationId xmlns:a16="http://schemas.microsoft.com/office/drawing/2014/main" id="{4509748E-6182-D322-D3DE-99A025D20B56}"/>
              </a:ext>
            </a:extLst>
          </p:cNvPr>
          <p:cNvSpPr/>
          <p:nvPr/>
        </p:nvSpPr>
        <p:spPr>
          <a:xfrm>
            <a:off x="10960516" y="4774327"/>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43" name="Полилиния: фигура 2842">
            <a:extLst>
              <a:ext uri="{FF2B5EF4-FFF2-40B4-BE49-F238E27FC236}">
                <a16:creationId xmlns:a16="http://schemas.microsoft.com/office/drawing/2014/main" id="{FB6F7101-A1A9-CD81-7FA9-6299F60419FE}"/>
              </a:ext>
            </a:extLst>
          </p:cNvPr>
          <p:cNvSpPr/>
          <p:nvPr/>
        </p:nvSpPr>
        <p:spPr>
          <a:xfrm>
            <a:off x="10960516" y="4774327"/>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44" name="Полилиния: фигура 2843">
            <a:extLst>
              <a:ext uri="{FF2B5EF4-FFF2-40B4-BE49-F238E27FC236}">
                <a16:creationId xmlns:a16="http://schemas.microsoft.com/office/drawing/2014/main" id="{305DC2D1-2C5E-CDF8-A8C1-3984172CF898}"/>
              </a:ext>
            </a:extLst>
          </p:cNvPr>
          <p:cNvSpPr/>
          <p:nvPr/>
        </p:nvSpPr>
        <p:spPr>
          <a:xfrm>
            <a:off x="11030715" y="4733560"/>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45" name="Полилиния: фигура 2844">
            <a:extLst>
              <a:ext uri="{FF2B5EF4-FFF2-40B4-BE49-F238E27FC236}">
                <a16:creationId xmlns:a16="http://schemas.microsoft.com/office/drawing/2014/main" id="{D1D3097F-D453-2910-C0DA-3DAFB6114E7B}"/>
              </a:ext>
            </a:extLst>
          </p:cNvPr>
          <p:cNvSpPr/>
          <p:nvPr/>
        </p:nvSpPr>
        <p:spPr>
          <a:xfrm>
            <a:off x="11030715" y="4733560"/>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46" name="Полилиния: фигура 2845">
            <a:extLst>
              <a:ext uri="{FF2B5EF4-FFF2-40B4-BE49-F238E27FC236}">
                <a16:creationId xmlns:a16="http://schemas.microsoft.com/office/drawing/2014/main" id="{F0B3880F-C4BE-36E5-D17E-353197496B80}"/>
              </a:ext>
            </a:extLst>
          </p:cNvPr>
          <p:cNvSpPr/>
          <p:nvPr/>
        </p:nvSpPr>
        <p:spPr>
          <a:xfrm>
            <a:off x="10979471" y="4745085"/>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47" name="Полилиния: фигура 2846">
            <a:extLst>
              <a:ext uri="{FF2B5EF4-FFF2-40B4-BE49-F238E27FC236}">
                <a16:creationId xmlns:a16="http://schemas.microsoft.com/office/drawing/2014/main" id="{CFCE17FC-E6CD-0C9B-28BC-0DC5C3269FAE}"/>
              </a:ext>
            </a:extLst>
          </p:cNvPr>
          <p:cNvSpPr/>
          <p:nvPr/>
        </p:nvSpPr>
        <p:spPr>
          <a:xfrm>
            <a:off x="10979471" y="4745085"/>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848" name="Полилиния: фигура 2847">
            <a:extLst>
              <a:ext uri="{FF2B5EF4-FFF2-40B4-BE49-F238E27FC236}">
                <a16:creationId xmlns:a16="http://schemas.microsoft.com/office/drawing/2014/main" id="{6CD84C2E-2988-9950-A890-01A00A7F514F}"/>
              </a:ext>
            </a:extLst>
          </p:cNvPr>
          <p:cNvSpPr/>
          <p:nvPr/>
        </p:nvSpPr>
        <p:spPr>
          <a:xfrm>
            <a:off x="10979471" y="4793567"/>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49" name="Полилиния: фигура 2848">
            <a:extLst>
              <a:ext uri="{FF2B5EF4-FFF2-40B4-BE49-F238E27FC236}">
                <a16:creationId xmlns:a16="http://schemas.microsoft.com/office/drawing/2014/main" id="{A2A50BBE-FE92-3FCD-FD65-CB28C5FE99EF}"/>
              </a:ext>
            </a:extLst>
          </p:cNvPr>
          <p:cNvSpPr/>
          <p:nvPr/>
        </p:nvSpPr>
        <p:spPr>
          <a:xfrm>
            <a:off x="10979471" y="4793567"/>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850" name="Полилиния: фигура 2849">
            <a:extLst>
              <a:ext uri="{FF2B5EF4-FFF2-40B4-BE49-F238E27FC236}">
                <a16:creationId xmlns:a16="http://schemas.microsoft.com/office/drawing/2014/main" id="{1D9E90C7-EDA1-3A8E-5462-D9497CD2742C}"/>
              </a:ext>
            </a:extLst>
          </p:cNvPr>
          <p:cNvSpPr/>
          <p:nvPr/>
        </p:nvSpPr>
        <p:spPr>
          <a:xfrm>
            <a:off x="10898127" y="478575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851" name="Полилиния: фигура 2850">
            <a:extLst>
              <a:ext uri="{FF2B5EF4-FFF2-40B4-BE49-F238E27FC236}">
                <a16:creationId xmlns:a16="http://schemas.microsoft.com/office/drawing/2014/main" id="{4312D2FA-C3C9-A73E-C220-A6BB58290AA8}"/>
              </a:ext>
            </a:extLst>
          </p:cNvPr>
          <p:cNvSpPr/>
          <p:nvPr/>
        </p:nvSpPr>
        <p:spPr>
          <a:xfrm>
            <a:off x="10898127" y="478575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852" name="Полилиния: фигура 2851">
            <a:extLst>
              <a:ext uri="{FF2B5EF4-FFF2-40B4-BE49-F238E27FC236}">
                <a16:creationId xmlns:a16="http://schemas.microsoft.com/office/drawing/2014/main" id="{4E372EF0-77FE-4874-F453-BE4BB338BE77}"/>
              </a:ext>
            </a:extLst>
          </p:cNvPr>
          <p:cNvSpPr/>
          <p:nvPr/>
        </p:nvSpPr>
        <p:spPr>
          <a:xfrm>
            <a:off x="10898127" y="4814331"/>
            <a:ext cx="45529" cy="43910"/>
          </a:xfrm>
          <a:custGeom>
            <a:avLst/>
            <a:gdLst>
              <a:gd name="connsiteX0" fmla="*/ 45530 w 45529"/>
              <a:gd name="connsiteY0" fmla="*/ 0 h 43910"/>
              <a:gd name="connsiteX1" fmla="*/ 0 w 45529"/>
              <a:gd name="connsiteY1" fmla="*/ 26861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1"/>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853" name="Полилиния: фигура 2852">
            <a:extLst>
              <a:ext uri="{FF2B5EF4-FFF2-40B4-BE49-F238E27FC236}">
                <a16:creationId xmlns:a16="http://schemas.microsoft.com/office/drawing/2014/main" id="{56143C73-181A-96ED-8A20-22654EF50A94}"/>
              </a:ext>
            </a:extLst>
          </p:cNvPr>
          <p:cNvSpPr/>
          <p:nvPr/>
        </p:nvSpPr>
        <p:spPr>
          <a:xfrm>
            <a:off x="10898127" y="4814331"/>
            <a:ext cx="45529" cy="43910"/>
          </a:xfrm>
          <a:custGeom>
            <a:avLst/>
            <a:gdLst>
              <a:gd name="connsiteX0" fmla="*/ 0 w 45529"/>
              <a:gd name="connsiteY0" fmla="*/ 26861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30" y="17050"/>
                </a:lnTo>
                <a:lnTo>
                  <a:pt x="45530"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854" name="Полилиния: фигура 2853">
            <a:extLst>
              <a:ext uri="{FF2B5EF4-FFF2-40B4-BE49-F238E27FC236}">
                <a16:creationId xmlns:a16="http://schemas.microsoft.com/office/drawing/2014/main" id="{F76E166A-7399-90E7-EE28-7E0B3469AA59}"/>
              </a:ext>
            </a:extLst>
          </p:cNvPr>
          <p:cNvSpPr/>
          <p:nvPr/>
        </p:nvSpPr>
        <p:spPr>
          <a:xfrm>
            <a:off x="11021190" y="4757372"/>
            <a:ext cx="21240" cy="29336"/>
          </a:xfrm>
          <a:custGeom>
            <a:avLst/>
            <a:gdLst>
              <a:gd name="connsiteX0" fmla="*/ 0 w 21240"/>
              <a:gd name="connsiteY0" fmla="*/ 12287 h 29336"/>
              <a:gd name="connsiteX1" fmla="*/ 0 w 21240"/>
              <a:gd name="connsiteY1" fmla="*/ 29337 h 29336"/>
              <a:gd name="connsiteX2" fmla="*/ 21241 w 21240"/>
              <a:gd name="connsiteY2" fmla="*/ 17050 h 29336"/>
              <a:gd name="connsiteX3" fmla="*/ 21241 w 21240"/>
              <a:gd name="connsiteY3" fmla="*/ 0 h 29336"/>
              <a:gd name="connsiteX4" fmla="*/ 0 w 21240"/>
              <a:gd name="connsiteY4" fmla="*/ 1228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6">
                <a:moveTo>
                  <a:pt x="0" y="12287"/>
                </a:moveTo>
                <a:lnTo>
                  <a:pt x="0" y="29337"/>
                </a:lnTo>
                <a:lnTo>
                  <a:pt x="21241" y="17050"/>
                </a:lnTo>
                <a:lnTo>
                  <a:pt x="21241" y="0"/>
                </a:lnTo>
                <a:lnTo>
                  <a:pt x="0" y="12287"/>
                </a:lnTo>
                <a:close/>
              </a:path>
            </a:pathLst>
          </a:custGeom>
          <a:solidFill>
            <a:srgbClr val="EFF6FE"/>
          </a:solidFill>
          <a:ln w="9525" cap="flat">
            <a:noFill/>
            <a:prstDash val="solid"/>
            <a:miter/>
          </a:ln>
        </p:spPr>
        <p:txBody>
          <a:bodyPr rtlCol="0" anchor="ctr"/>
          <a:lstStyle/>
          <a:p>
            <a:endParaRPr lang="ru-RU"/>
          </a:p>
        </p:txBody>
      </p:sp>
      <p:sp>
        <p:nvSpPr>
          <p:cNvPr id="2855" name="Полилиния: фигура 2854">
            <a:extLst>
              <a:ext uri="{FF2B5EF4-FFF2-40B4-BE49-F238E27FC236}">
                <a16:creationId xmlns:a16="http://schemas.microsoft.com/office/drawing/2014/main" id="{DDE66E78-FDE1-EAF2-528E-323BFEDA40EA}"/>
              </a:ext>
            </a:extLst>
          </p:cNvPr>
          <p:cNvSpPr/>
          <p:nvPr/>
        </p:nvSpPr>
        <p:spPr>
          <a:xfrm>
            <a:off x="11021190" y="4757372"/>
            <a:ext cx="21240" cy="29336"/>
          </a:xfrm>
          <a:custGeom>
            <a:avLst/>
            <a:gdLst>
              <a:gd name="connsiteX0" fmla="*/ 0 w 21240"/>
              <a:gd name="connsiteY0" fmla="*/ 29337 h 29336"/>
              <a:gd name="connsiteX1" fmla="*/ 21241 w 21240"/>
              <a:gd name="connsiteY1" fmla="*/ 17050 h 29336"/>
              <a:gd name="connsiteX2" fmla="*/ 21241 w 21240"/>
              <a:gd name="connsiteY2" fmla="*/ 0 h 29336"/>
              <a:gd name="connsiteX3" fmla="*/ 0 w 21240"/>
              <a:gd name="connsiteY3" fmla="*/ 12287 h 29336"/>
              <a:gd name="connsiteX4" fmla="*/ 0 w 21240"/>
              <a:gd name="connsiteY4" fmla="*/ 29337 h 2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336">
                <a:moveTo>
                  <a:pt x="0" y="29337"/>
                </a:moveTo>
                <a:lnTo>
                  <a:pt x="21241" y="17050"/>
                </a:lnTo>
                <a:lnTo>
                  <a:pt x="21241" y="0"/>
                </a:lnTo>
                <a:lnTo>
                  <a:pt x="0" y="12287"/>
                </a:lnTo>
                <a:lnTo>
                  <a:pt x="0" y="29337"/>
                </a:lnTo>
                <a:close/>
              </a:path>
            </a:pathLst>
          </a:custGeom>
          <a:noFill/>
          <a:ln w="1270" cap="flat">
            <a:solidFill>
              <a:srgbClr val="000000">
                <a:alpha val="0"/>
              </a:srgbClr>
            </a:solidFill>
            <a:prstDash val="solid"/>
            <a:miter/>
          </a:ln>
        </p:spPr>
        <p:txBody>
          <a:bodyPr rtlCol="0" anchor="ctr"/>
          <a:lstStyle/>
          <a:p>
            <a:endParaRPr lang="ru-RU"/>
          </a:p>
        </p:txBody>
      </p:sp>
      <p:sp>
        <p:nvSpPr>
          <p:cNvPr id="2856" name="Полилиния: фигура 2855">
            <a:extLst>
              <a:ext uri="{FF2B5EF4-FFF2-40B4-BE49-F238E27FC236}">
                <a16:creationId xmlns:a16="http://schemas.microsoft.com/office/drawing/2014/main" id="{344EF771-7293-5842-EDD5-82E260EA260A}"/>
              </a:ext>
            </a:extLst>
          </p:cNvPr>
          <p:cNvSpPr/>
          <p:nvPr/>
        </p:nvSpPr>
        <p:spPr>
          <a:xfrm>
            <a:off x="10960992" y="4790329"/>
            <a:ext cx="24574" cy="31432"/>
          </a:xfrm>
          <a:custGeom>
            <a:avLst/>
            <a:gdLst>
              <a:gd name="connsiteX0" fmla="*/ 0 w 24574"/>
              <a:gd name="connsiteY0" fmla="*/ 14383 h 31432"/>
              <a:gd name="connsiteX1" fmla="*/ 0 w 24574"/>
              <a:gd name="connsiteY1" fmla="*/ 31432 h 31432"/>
              <a:gd name="connsiteX2" fmla="*/ 24574 w 24574"/>
              <a:gd name="connsiteY2" fmla="*/ 17050 h 31432"/>
              <a:gd name="connsiteX3" fmla="*/ 24574 w 24574"/>
              <a:gd name="connsiteY3" fmla="*/ 0 h 31432"/>
              <a:gd name="connsiteX4" fmla="*/ 0 w 24574"/>
              <a:gd name="connsiteY4" fmla="*/ 14383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432">
                <a:moveTo>
                  <a:pt x="0" y="14383"/>
                </a:moveTo>
                <a:lnTo>
                  <a:pt x="0" y="31432"/>
                </a:lnTo>
                <a:lnTo>
                  <a:pt x="24574" y="17050"/>
                </a:lnTo>
                <a:lnTo>
                  <a:pt x="24574" y="0"/>
                </a:lnTo>
                <a:lnTo>
                  <a:pt x="0" y="14383"/>
                </a:lnTo>
                <a:close/>
              </a:path>
            </a:pathLst>
          </a:custGeom>
          <a:solidFill>
            <a:srgbClr val="EFF6FE"/>
          </a:solidFill>
          <a:ln w="9525" cap="flat">
            <a:noFill/>
            <a:prstDash val="solid"/>
            <a:miter/>
          </a:ln>
        </p:spPr>
        <p:txBody>
          <a:bodyPr rtlCol="0" anchor="ctr"/>
          <a:lstStyle/>
          <a:p>
            <a:endParaRPr lang="ru-RU"/>
          </a:p>
        </p:txBody>
      </p:sp>
      <p:sp>
        <p:nvSpPr>
          <p:cNvPr id="2857" name="Полилиния: фигура 2856">
            <a:extLst>
              <a:ext uri="{FF2B5EF4-FFF2-40B4-BE49-F238E27FC236}">
                <a16:creationId xmlns:a16="http://schemas.microsoft.com/office/drawing/2014/main" id="{AC417E8A-F95B-EE3F-AB1B-40C447DB5A01}"/>
              </a:ext>
            </a:extLst>
          </p:cNvPr>
          <p:cNvSpPr/>
          <p:nvPr/>
        </p:nvSpPr>
        <p:spPr>
          <a:xfrm>
            <a:off x="10960992" y="4790329"/>
            <a:ext cx="24574" cy="31432"/>
          </a:xfrm>
          <a:custGeom>
            <a:avLst/>
            <a:gdLst>
              <a:gd name="connsiteX0" fmla="*/ 0 w 24574"/>
              <a:gd name="connsiteY0" fmla="*/ 31432 h 31432"/>
              <a:gd name="connsiteX1" fmla="*/ 24574 w 24574"/>
              <a:gd name="connsiteY1" fmla="*/ 17050 h 31432"/>
              <a:gd name="connsiteX2" fmla="*/ 24574 w 24574"/>
              <a:gd name="connsiteY2" fmla="*/ 0 h 31432"/>
              <a:gd name="connsiteX3" fmla="*/ 0 w 24574"/>
              <a:gd name="connsiteY3" fmla="*/ 14383 h 31432"/>
              <a:gd name="connsiteX4" fmla="*/ 0 w 24574"/>
              <a:gd name="connsiteY4" fmla="*/ 31432 h 3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432">
                <a:moveTo>
                  <a:pt x="0" y="31432"/>
                </a:moveTo>
                <a:lnTo>
                  <a:pt x="24574" y="17050"/>
                </a:lnTo>
                <a:lnTo>
                  <a:pt x="24574" y="0"/>
                </a:lnTo>
                <a:lnTo>
                  <a:pt x="0" y="14383"/>
                </a:lnTo>
                <a:lnTo>
                  <a:pt x="0" y="31432"/>
                </a:lnTo>
                <a:close/>
              </a:path>
            </a:pathLst>
          </a:custGeom>
          <a:noFill/>
          <a:ln w="1270" cap="flat">
            <a:solidFill>
              <a:srgbClr val="000000">
                <a:alpha val="0"/>
              </a:srgbClr>
            </a:solidFill>
            <a:prstDash val="solid"/>
            <a:miter/>
          </a:ln>
        </p:spPr>
        <p:txBody>
          <a:bodyPr rtlCol="0" anchor="ctr"/>
          <a:lstStyle/>
          <a:p>
            <a:endParaRPr lang="ru-RU"/>
          </a:p>
        </p:txBody>
      </p:sp>
      <p:sp>
        <p:nvSpPr>
          <p:cNvPr id="2858" name="Полилиния: фигура 2857">
            <a:extLst>
              <a:ext uri="{FF2B5EF4-FFF2-40B4-BE49-F238E27FC236}">
                <a16:creationId xmlns:a16="http://schemas.microsoft.com/office/drawing/2014/main" id="{8804B94E-873C-1197-6D6B-BFB4D04BF1E6}"/>
              </a:ext>
            </a:extLst>
          </p:cNvPr>
          <p:cNvSpPr/>
          <p:nvPr/>
        </p:nvSpPr>
        <p:spPr>
          <a:xfrm>
            <a:off x="11030715" y="4782423"/>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59" name="Полилиния: фигура 2858">
            <a:extLst>
              <a:ext uri="{FF2B5EF4-FFF2-40B4-BE49-F238E27FC236}">
                <a16:creationId xmlns:a16="http://schemas.microsoft.com/office/drawing/2014/main" id="{6375B3C7-DAD7-4F16-0485-A9AC2CA3383A}"/>
              </a:ext>
            </a:extLst>
          </p:cNvPr>
          <p:cNvSpPr/>
          <p:nvPr/>
        </p:nvSpPr>
        <p:spPr>
          <a:xfrm>
            <a:off x="11030715" y="4782423"/>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860" name="Полилиния: фигура 2859">
            <a:extLst>
              <a:ext uri="{FF2B5EF4-FFF2-40B4-BE49-F238E27FC236}">
                <a16:creationId xmlns:a16="http://schemas.microsoft.com/office/drawing/2014/main" id="{D430FBEB-0151-9857-8A97-84350B409C3B}"/>
              </a:ext>
            </a:extLst>
          </p:cNvPr>
          <p:cNvSpPr/>
          <p:nvPr/>
        </p:nvSpPr>
        <p:spPr>
          <a:xfrm>
            <a:off x="10898127" y="4822618"/>
            <a:ext cx="74104" cy="60674"/>
          </a:xfrm>
          <a:custGeom>
            <a:avLst/>
            <a:gdLst>
              <a:gd name="connsiteX0" fmla="*/ 74105 w 74104"/>
              <a:gd name="connsiteY0" fmla="*/ 0 h 60674"/>
              <a:gd name="connsiteX1" fmla="*/ 0 w 74104"/>
              <a:gd name="connsiteY1" fmla="*/ 43625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5"/>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861" name="Полилиния: фигура 2860">
            <a:extLst>
              <a:ext uri="{FF2B5EF4-FFF2-40B4-BE49-F238E27FC236}">
                <a16:creationId xmlns:a16="http://schemas.microsoft.com/office/drawing/2014/main" id="{D1DAC0AD-6D00-6C07-8737-1B146B0A15B4}"/>
              </a:ext>
            </a:extLst>
          </p:cNvPr>
          <p:cNvSpPr/>
          <p:nvPr/>
        </p:nvSpPr>
        <p:spPr>
          <a:xfrm>
            <a:off x="10898127" y="4822618"/>
            <a:ext cx="74104" cy="60674"/>
          </a:xfrm>
          <a:custGeom>
            <a:avLst/>
            <a:gdLst>
              <a:gd name="connsiteX0" fmla="*/ 0 w 74104"/>
              <a:gd name="connsiteY0" fmla="*/ 43625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5" y="17050"/>
                </a:lnTo>
                <a:lnTo>
                  <a:pt x="74105"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862" name="Полилиния: фигура 2861">
            <a:extLst>
              <a:ext uri="{FF2B5EF4-FFF2-40B4-BE49-F238E27FC236}">
                <a16:creationId xmlns:a16="http://schemas.microsoft.com/office/drawing/2014/main" id="{3E87546E-898B-5DA2-6A6D-22A2E6127B76}"/>
              </a:ext>
            </a:extLst>
          </p:cNvPr>
          <p:cNvSpPr/>
          <p:nvPr/>
        </p:nvSpPr>
        <p:spPr>
          <a:xfrm>
            <a:off x="10898127" y="5077983"/>
            <a:ext cx="21335" cy="29432"/>
          </a:xfrm>
          <a:custGeom>
            <a:avLst/>
            <a:gdLst>
              <a:gd name="connsiteX0" fmla="*/ 21336 w 21335"/>
              <a:gd name="connsiteY0" fmla="*/ 0 h 29432"/>
              <a:gd name="connsiteX1" fmla="*/ 0 w 21335"/>
              <a:gd name="connsiteY1" fmla="*/ 12383 h 29432"/>
              <a:gd name="connsiteX2" fmla="*/ 0 w 21335"/>
              <a:gd name="connsiteY2" fmla="*/ 29433 h 29432"/>
              <a:gd name="connsiteX3" fmla="*/ 21336 w 21335"/>
              <a:gd name="connsiteY3" fmla="*/ 17050 h 29432"/>
              <a:gd name="connsiteX4" fmla="*/ 21336 w 21335"/>
              <a:gd name="connsiteY4" fmla="*/ 0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21336" y="0"/>
                </a:moveTo>
                <a:lnTo>
                  <a:pt x="0" y="12383"/>
                </a:lnTo>
                <a:lnTo>
                  <a:pt x="0" y="29433"/>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863" name="Полилиния: фигура 2862">
            <a:extLst>
              <a:ext uri="{FF2B5EF4-FFF2-40B4-BE49-F238E27FC236}">
                <a16:creationId xmlns:a16="http://schemas.microsoft.com/office/drawing/2014/main" id="{9A481377-1A10-F4B5-6A13-E02A0EC3BB95}"/>
              </a:ext>
            </a:extLst>
          </p:cNvPr>
          <p:cNvSpPr/>
          <p:nvPr/>
        </p:nvSpPr>
        <p:spPr>
          <a:xfrm>
            <a:off x="10898127" y="5077983"/>
            <a:ext cx="21335" cy="29432"/>
          </a:xfrm>
          <a:custGeom>
            <a:avLst/>
            <a:gdLst>
              <a:gd name="connsiteX0" fmla="*/ 0 w 21335"/>
              <a:gd name="connsiteY0" fmla="*/ 12383 h 29432"/>
              <a:gd name="connsiteX1" fmla="*/ 0 w 21335"/>
              <a:gd name="connsiteY1" fmla="*/ 29433 h 29432"/>
              <a:gd name="connsiteX2" fmla="*/ 21336 w 21335"/>
              <a:gd name="connsiteY2" fmla="*/ 17050 h 29432"/>
              <a:gd name="connsiteX3" fmla="*/ 21336 w 21335"/>
              <a:gd name="connsiteY3" fmla="*/ 0 h 29432"/>
              <a:gd name="connsiteX4" fmla="*/ 0 w 21335"/>
              <a:gd name="connsiteY4" fmla="*/ 12383 h 2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432">
                <a:moveTo>
                  <a:pt x="0" y="12383"/>
                </a:moveTo>
                <a:lnTo>
                  <a:pt x="0" y="29433"/>
                </a:lnTo>
                <a:lnTo>
                  <a:pt x="21336" y="17050"/>
                </a:lnTo>
                <a:lnTo>
                  <a:pt x="21336" y="0"/>
                </a:lnTo>
                <a:lnTo>
                  <a:pt x="0" y="12383"/>
                </a:lnTo>
                <a:close/>
              </a:path>
            </a:pathLst>
          </a:custGeom>
          <a:noFill/>
          <a:ln w="1270" cap="flat">
            <a:solidFill>
              <a:srgbClr val="000000">
                <a:alpha val="0"/>
              </a:srgbClr>
            </a:solidFill>
            <a:prstDash val="solid"/>
            <a:miter/>
          </a:ln>
        </p:spPr>
        <p:txBody>
          <a:bodyPr rtlCol="0" anchor="ctr"/>
          <a:lstStyle/>
          <a:p>
            <a:endParaRPr lang="ru-RU"/>
          </a:p>
        </p:txBody>
      </p:sp>
      <p:sp>
        <p:nvSpPr>
          <p:cNvPr id="2864" name="Полилиния: фигура 2863">
            <a:extLst>
              <a:ext uri="{FF2B5EF4-FFF2-40B4-BE49-F238E27FC236}">
                <a16:creationId xmlns:a16="http://schemas.microsoft.com/office/drawing/2014/main" id="{3D7EFD26-896A-5E67-F399-FC2463133E54}"/>
              </a:ext>
            </a:extLst>
          </p:cNvPr>
          <p:cNvSpPr/>
          <p:nvPr/>
        </p:nvSpPr>
        <p:spPr>
          <a:xfrm>
            <a:off x="10995949" y="5006546"/>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865" name="Полилиния: фигура 2864">
            <a:extLst>
              <a:ext uri="{FF2B5EF4-FFF2-40B4-BE49-F238E27FC236}">
                <a16:creationId xmlns:a16="http://schemas.microsoft.com/office/drawing/2014/main" id="{74BDD521-CFD5-2E44-B706-39E2D1634861}"/>
              </a:ext>
            </a:extLst>
          </p:cNvPr>
          <p:cNvSpPr/>
          <p:nvPr/>
        </p:nvSpPr>
        <p:spPr>
          <a:xfrm>
            <a:off x="10995949" y="5006546"/>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866" name="Полилиния: фигура 2865">
            <a:extLst>
              <a:ext uri="{FF2B5EF4-FFF2-40B4-BE49-F238E27FC236}">
                <a16:creationId xmlns:a16="http://schemas.microsoft.com/office/drawing/2014/main" id="{5FC8A4BD-E33C-185F-FC45-6E958EF4CD01}"/>
              </a:ext>
            </a:extLst>
          </p:cNvPr>
          <p:cNvSpPr/>
          <p:nvPr/>
        </p:nvSpPr>
        <p:spPr>
          <a:xfrm>
            <a:off x="10960516" y="5073888"/>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67" name="Полилиния: фигура 2866">
            <a:extLst>
              <a:ext uri="{FF2B5EF4-FFF2-40B4-BE49-F238E27FC236}">
                <a16:creationId xmlns:a16="http://schemas.microsoft.com/office/drawing/2014/main" id="{467906F5-9C58-AB28-B911-0B6FAE157819}"/>
              </a:ext>
            </a:extLst>
          </p:cNvPr>
          <p:cNvSpPr/>
          <p:nvPr/>
        </p:nvSpPr>
        <p:spPr>
          <a:xfrm>
            <a:off x="10960516" y="5073888"/>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68" name="Полилиния: фигура 2867">
            <a:extLst>
              <a:ext uri="{FF2B5EF4-FFF2-40B4-BE49-F238E27FC236}">
                <a16:creationId xmlns:a16="http://schemas.microsoft.com/office/drawing/2014/main" id="{AF6ABFA0-889E-DDE0-6F01-E4E597738B77}"/>
              </a:ext>
            </a:extLst>
          </p:cNvPr>
          <p:cNvSpPr/>
          <p:nvPr/>
        </p:nvSpPr>
        <p:spPr>
          <a:xfrm>
            <a:off x="11030715" y="5033216"/>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69" name="Полилиния: фигура 2868">
            <a:extLst>
              <a:ext uri="{FF2B5EF4-FFF2-40B4-BE49-F238E27FC236}">
                <a16:creationId xmlns:a16="http://schemas.microsoft.com/office/drawing/2014/main" id="{C16EDA5A-FDDE-9982-9A07-E933EA37BFF6}"/>
              </a:ext>
            </a:extLst>
          </p:cNvPr>
          <p:cNvSpPr/>
          <p:nvPr/>
        </p:nvSpPr>
        <p:spPr>
          <a:xfrm>
            <a:off x="11030715" y="5033216"/>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70" name="Полилиния: фигура 2869">
            <a:extLst>
              <a:ext uri="{FF2B5EF4-FFF2-40B4-BE49-F238E27FC236}">
                <a16:creationId xmlns:a16="http://schemas.microsoft.com/office/drawing/2014/main" id="{006DB226-80A1-6E9C-0777-2501E18CDB84}"/>
              </a:ext>
            </a:extLst>
          </p:cNvPr>
          <p:cNvSpPr/>
          <p:nvPr/>
        </p:nvSpPr>
        <p:spPr>
          <a:xfrm>
            <a:off x="10979471" y="5044646"/>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71" name="Полилиния: фигура 2870">
            <a:extLst>
              <a:ext uri="{FF2B5EF4-FFF2-40B4-BE49-F238E27FC236}">
                <a16:creationId xmlns:a16="http://schemas.microsoft.com/office/drawing/2014/main" id="{446D195C-FDE2-69E9-712A-E2B60D8C0018}"/>
              </a:ext>
            </a:extLst>
          </p:cNvPr>
          <p:cNvSpPr/>
          <p:nvPr/>
        </p:nvSpPr>
        <p:spPr>
          <a:xfrm>
            <a:off x="10979471" y="5044646"/>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872" name="Полилиния: фигура 2871">
            <a:extLst>
              <a:ext uri="{FF2B5EF4-FFF2-40B4-BE49-F238E27FC236}">
                <a16:creationId xmlns:a16="http://schemas.microsoft.com/office/drawing/2014/main" id="{FD0B5806-7EB3-B2CF-0C7C-C5BC9A9F72DE}"/>
              </a:ext>
            </a:extLst>
          </p:cNvPr>
          <p:cNvSpPr/>
          <p:nvPr/>
        </p:nvSpPr>
        <p:spPr>
          <a:xfrm>
            <a:off x="10979471" y="5093128"/>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73" name="Полилиния: фигура 2872">
            <a:extLst>
              <a:ext uri="{FF2B5EF4-FFF2-40B4-BE49-F238E27FC236}">
                <a16:creationId xmlns:a16="http://schemas.microsoft.com/office/drawing/2014/main" id="{3D0B89EF-D0C2-0B5E-6EED-EE7A21867582}"/>
              </a:ext>
            </a:extLst>
          </p:cNvPr>
          <p:cNvSpPr/>
          <p:nvPr/>
        </p:nvSpPr>
        <p:spPr>
          <a:xfrm>
            <a:off x="10979471" y="5093128"/>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874" name="Полилиния: фигура 2873">
            <a:extLst>
              <a:ext uri="{FF2B5EF4-FFF2-40B4-BE49-F238E27FC236}">
                <a16:creationId xmlns:a16="http://schemas.microsoft.com/office/drawing/2014/main" id="{0EBF050B-0CC2-0970-463F-C6748A37846F}"/>
              </a:ext>
            </a:extLst>
          </p:cNvPr>
          <p:cNvSpPr/>
          <p:nvPr/>
        </p:nvSpPr>
        <p:spPr>
          <a:xfrm>
            <a:off x="10898127" y="5085318"/>
            <a:ext cx="54482" cy="48672"/>
          </a:xfrm>
          <a:custGeom>
            <a:avLst/>
            <a:gdLst>
              <a:gd name="connsiteX0" fmla="*/ 54483 w 54482"/>
              <a:gd name="connsiteY0" fmla="*/ 0 h 48672"/>
              <a:gd name="connsiteX1" fmla="*/ 0 w 54482"/>
              <a:gd name="connsiteY1" fmla="*/ 31718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718"/>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875" name="Полилиния: фигура 2874">
            <a:extLst>
              <a:ext uri="{FF2B5EF4-FFF2-40B4-BE49-F238E27FC236}">
                <a16:creationId xmlns:a16="http://schemas.microsoft.com/office/drawing/2014/main" id="{8F33E6C7-3519-8EF6-16CD-057B656D58F8}"/>
              </a:ext>
            </a:extLst>
          </p:cNvPr>
          <p:cNvSpPr/>
          <p:nvPr/>
        </p:nvSpPr>
        <p:spPr>
          <a:xfrm>
            <a:off x="10898127" y="5085318"/>
            <a:ext cx="54482" cy="48672"/>
          </a:xfrm>
          <a:custGeom>
            <a:avLst/>
            <a:gdLst>
              <a:gd name="connsiteX0" fmla="*/ 0 w 54482"/>
              <a:gd name="connsiteY0" fmla="*/ 31718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718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718"/>
                </a:moveTo>
                <a:lnTo>
                  <a:pt x="0" y="48673"/>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876" name="Полилиния: фигура 2875">
            <a:extLst>
              <a:ext uri="{FF2B5EF4-FFF2-40B4-BE49-F238E27FC236}">
                <a16:creationId xmlns:a16="http://schemas.microsoft.com/office/drawing/2014/main" id="{2E2C7CD4-B32E-72B9-A64C-F3652447F983}"/>
              </a:ext>
            </a:extLst>
          </p:cNvPr>
          <p:cNvSpPr/>
          <p:nvPr/>
        </p:nvSpPr>
        <p:spPr>
          <a:xfrm>
            <a:off x="11021190" y="5057029"/>
            <a:ext cx="21240" cy="29241"/>
          </a:xfrm>
          <a:custGeom>
            <a:avLst/>
            <a:gdLst>
              <a:gd name="connsiteX0" fmla="*/ 0 w 21240"/>
              <a:gd name="connsiteY0" fmla="*/ 12192 h 29241"/>
              <a:gd name="connsiteX1" fmla="*/ 0 w 21240"/>
              <a:gd name="connsiteY1" fmla="*/ 29242 h 29241"/>
              <a:gd name="connsiteX2" fmla="*/ 21241 w 21240"/>
              <a:gd name="connsiteY2" fmla="*/ 17050 h 29241"/>
              <a:gd name="connsiteX3" fmla="*/ 21241 w 21240"/>
              <a:gd name="connsiteY3" fmla="*/ 0 h 29241"/>
              <a:gd name="connsiteX4" fmla="*/ 0 w 21240"/>
              <a:gd name="connsiteY4" fmla="*/ 1219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12192"/>
                </a:moveTo>
                <a:lnTo>
                  <a:pt x="0" y="29242"/>
                </a:lnTo>
                <a:lnTo>
                  <a:pt x="21241" y="17050"/>
                </a:lnTo>
                <a:lnTo>
                  <a:pt x="21241" y="0"/>
                </a:lnTo>
                <a:lnTo>
                  <a:pt x="0" y="12192"/>
                </a:lnTo>
                <a:close/>
              </a:path>
            </a:pathLst>
          </a:custGeom>
          <a:solidFill>
            <a:srgbClr val="EFF6FE"/>
          </a:solidFill>
          <a:ln w="9525" cap="flat">
            <a:noFill/>
            <a:prstDash val="solid"/>
            <a:miter/>
          </a:ln>
        </p:spPr>
        <p:txBody>
          <a:bodyPr rtlCol="0" anchor="ctr"/>
          <a:lstStyle/>
          <a:p>
            <a:endParaRPr lang="ru-RU"/>
          </a:p>
        </p:txBody>
      </p:sp>
      <p:sp>
        <p:nvSpPr>
          <p:cNvPr id="2877" name="Полилиния: фигура 2876">
            <a:extLst>
              <a:ext uri="{FF2B5EF4-FFF2-40B4-BE49-F238E27FC236}">
                <a16:creationId xmlns:a16="http://schemas.microsoft.com/office/drawing/2014/main" id="{5A75DE37-EC3D-0A8F-4720-AF0B2985B78D}"/>
              </a:ext>
            </a:extLst>
          </p:cNvPr>
          <p:cNvSpPr/>
          <p:nvPr/>
        </p:nvSpPr>
        <p:spPr>
          <a:xfrm>
            <a:off x="11021190" y="5057029"/>
            <a:ext cx="21240" cy="29241"/>
          </a:xfrm>
          <a:custGeom>
            <a:avLst/>
            <a:gdLst>
              <a:gd name="connsiteX0" fmla="*/ 0 w 21240"/>
              <a:gd name="connsiteY0" fmla="*/ 29242 h 29241"/>
              <a:gd name="connsiteX1" fmla="*/ 21241 w 21240"/>
              <a:gd name="connsiteY1" fmla="*/ 17050 h 29241"/>
              <a:gd name="connsiteX2" fmla="*/ 21241 w 21240"/>
              <a:gd name="connsiteY2" fmla="*/ 0 h 29241"/>
              <a:gd name="connsiteX3" fmla="*/ 0 w 21240"/>
              <a:gd name="connsiteY3" fmla="*/ 12192 h 29241"/>
              <a:gd name="connsiteX4" fmla="*/ 0 w 21240"/>
              <a:gd name="connsiteY4" fmla="*/ 29242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0" h="29241">
                <a:moveTo>
                  <a:pt x="0" y="29242"/>
                </a:moveTo>
                <a:lnTo>
                  <a:pt x="21241" y="17050"/>
                </a:lnTo>
                <a:lnTo>
                  <a:pt x="21241" y="0"/>
                </a:lnTo>
                <a:lnTo>
                  <a:pt x="0" y="12192"/>
                </a:lnTo>
                <a:lnTo>
                  <a:pt x="0" y="29242"/>
                </a:lnTo>
                <a:close/>
              </a:path>
            </a:pathLst>
          </a:custGeom>
          <a:noFill/>
          <a:ln w="1270" cap="flat">
            <a:solidFill>
              <a:srgbClr val="000000">
                <a:alpha val="0"/>
              </a:srgbClr>
            </a:solidFill>
            <a:prstDash val="solid"/>
            <a:miter/>
          </a:ln>
        </p:spPr>
        <p:txBody>
          <a:bodyPr rtlCol="0" anchor="ctr"/>
          <a:lstStyle/>
          <a:p>
            <a:endParaRPr lang="ru-RU"/>
          </a:p>
        </p:txBody>
      </p:sp>
      <p:sp>
        <p:nvSpPr>
          <p:cNvPr id="2878" name="Полилиния: фигура 2877">
            <a:extLst>
              <a:ext uri="{FF2B5EF4-FFF2-40B4-BE49-F238E27FC236}">
                <a16:creationId xmlns:a16="http://schemas.microsoft.com/office/drawing/2014/main" id="{10408BDA-FBCC-92E9-B9B3-36306ABE3A03}"/>
              </a:ext>
            </a:extLst>
          </p:cNvPr>
          <p:cNvSpPr/>
          <p:nvPr/>
        </p:nvSpPr>
        <p:spPr>
          <a:xfrm>
            <a:off x="10960992" y="5089985"/>
            <a:ext cx="24574" cy="31337"/>
          </a:xfrm>
          <a:custGeom>
            <a:avLst/>
            <a:gdLst>
              <a:gd name="connsiteX0" fmla="*/ 0 w 24574"/>
              <a:gd name="connsiteY0" fmla="*/ 14288 h 31337"/>
              <a:gd name="connsiteX1" fmla="*/ 0 w 24574"/>
              <a:gd name="connsiteY1" fmla="*/ 31337 h 31337"/>
              <a:gd name="connsiteX2" fmla="*/ 24574 w 24574"/>
              <a:gd name="connsiteY2" fmla="*/ 17050 h 31337"/>
              <a:gd name="connsiteX3" fmla="*/ 24574 w 24574"/>
              <a:gd name="connsiteY3" fmla="*/ 0 h 31337"/>
              <a:gd name="connsiteX4" fmla="*/ 0 w 24574"/>
              <a:gd name="connsiteY4" fmla="*/ 14288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14288"/>
                </a:moveTo>
                <a:lnTo>
                  <a:pt x="0" y="31337"/>
                </a:lnTo>
                <a:lnTo>
                  <a:pt x="24574" y="17050"/>
                </a:lnTo>
                <a:lnTo>
                  <a:pt x="24574" y="0"/>
                </a:lnTo>
                <a:lnTo>
                  <a:pt x="0" y="14288"/>
                </a:lnTo>
                <a:close/>
              </a:path>
            </a:pathLst>
          </a:custGeom>
          <a:solidFill>
            <a:srgbClr val="EFF6FE"/>
          </a:solidFill>
          <a:ln w="9525" cap="flat">
            <a:noFill/>
            <a:prstDash val="solid"/>
            <a:miter/>
          </a:ln>
        </p:spPr>
        <p:txBody>
          <a:bodyPr rtlCol="0" anchor="ctr"/>
          <a:lstStyle/>
          <a:p>
            <a:endParaRPr lang="ru-RU"/>
          </a:p>
        </p:txBody>
      </p:sp>
      <p:sp>
        <p:nvSpPr>
          <p:cNvPr id="2879" name="Полилиния: фигура 2878">
            <a:extLst>
              <a:ext uri="{FF2B5EF4-FFF2-40B4-BE49-F238E27FC236}">
                <a16:creationId xmlns:a16="http://schemas.microsoft.com/office/drawing/2014/main" id="{58D999C4-9608-5676-00B0-9E927999FA09}"/>
              </a:ext>
            </a:extLst>
          </p:cNvPr>
          <p:cNvSpPr/>
          <p:nvPr/>
        </p:nvSpPr>
        <p:spPr>
          <a:xfrm>
            <a:off x="10960992" y="5089985"/>
            <a:ext cx="24574" cy="31337"/>
          </a:xfrm>
          <a:custGeom>
            <a:avLst/>
            <a:gdLst>
              <a:gd name="connsiteX0" fmla="*/ 0 w 24574"/>
              <a:gd name="connsiteY0" fmla="*/ 31337 h 31337"/>
              <a:gd name="connsiteX1" fmla="*/ 24574 w 24574"/>
              <a:gd name="connsiteY1" fmla="*/ 17050 h 31337"/>
              <a:gd name="connsiteX2" fmla="*/ 24574 w 24574"/>
              <a:gd name="connsiteY2" fmla="*/ 0 h 31337"/>
              <a:gd name="connsiteX3" fmla="*/ 0 w 24574"/>
              <a:gd name="connsiteY3" fmla="*/ 14288 h 31337"/>
              <a:gd name="connsiteX4" fmla="*/ 0 w 24574"/>
              <a:gd name="connsiteY4" fmla="*/ 31337 h 3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74" h="31337">
                <a:moveTo>
                  <a:pt x="0" y="31337"/>
                </a:moveTo>
                <a:lnTo>
                  <a:pt x="24574" y="17050"/>
                </a:lnTo>
                <a:lnTo>
                  <a:pt x="24574" y="0"/>
                </a:lnTo>
                <a:lnTo>
                  <a:pt x="0" y="14288"/>
                </a:lnTo>
                <a:lnTo>
                  <a:pt x="0" y="31337"/>
                </a:lnTo>
                <a:close/>
              </a:path>
            </a:pathLst>
          </a:custGeom>
          <a:noFill/>
          <a:ln w="1270" cap="flat">
            <a:solidFill>
              <a:srgbClr val="000000">
                <a:alpha val="0"/>
              </a:srgbClr>
            </a:solidFill>
            <a:prstDash val="solid"/>
            <a:miter/>
          </a:ln>
        </p:spPr>
        <p:txBody>
          <a:bodyPr rtlCol="0" anchor="ctr"/>
          <a:lstStyle/>
          <a:p>
            <a:endParaRPr lang="ru-RU"/>
          </a:p>
        </p:txBody>
      </p:sp>
      <p:sp>
        <p:nvSpPr>
          <p:cNvPr id="2880" name="Полилиния: фигура 2879">
            <a:extLst>
              <a:ext uri="{FF2B5EF4-FFF2-40B4-BE49-F238E27FC236}">
                <a16:creationId xmlns:a16="http://schemas.microsoft.com/office/drawing/2014/main" id="{B701DFBC-5991-72E6-E713-74ADE2984178}"/>
              </a:ext>
            </a:extLst>
          </p:cNvPr>
          <p:cNvSpPr/>
          <p:nvPr/>
        </p:nvSpPr>
        <p:spPr>
          <a:xfrm>
            <a:off x="11030715" y="508207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81" name="Полилиния: фигура 2880">
            <a:extLst>
              <a:ext uri="{FF2B5EF4-FFF2-40B4-BE49-F238E27FC236}">
                <a16:creationId xmlns:a16="http://schemas.microsoft.com/office/drawing/2014/main" id="{B93B78DB-1833-62D9-8439-C227B58D22CF}"/>
              </a:ext>
            </a:extLst>
          </p:cNvPr>
          <p:cNvSpPr/>
          <p:nvPr/>
        </p:nvSpPr>
        <p:spPr>
          <a:xfrm>
            <a:off x="11030715" y="508207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82" name="Полилиния: фигура 2881">
            <a:extLst>
              <a:ext uri="{FF2B5EF4-FFF2-40B4-BE49-F238E27FC236}">
                <a16:creationId xmlns:a16="http://schemas.microsoft.com/office/drawing/2014/main" id="{8349609C-08CF-D795-679D-24302162EF20}"/>
              </a:ext>
            </a:extLst>
          </p:cNvPr>
          <p:cNvSpPr/>
          <p:nvPr/>
        </p:nvSpPr>
        <p:spPr>
          <a:xfrm>
            <a:off x="10898127" y="5122180"/>
            <a:ext cx="74104" cy="60769"/>
          </a:xfrm>
          <a:custGeom>
            <a:avLst/>
            <a:gdLst>
              <a:gd name="connsiteX0" fmla="*/ 74105 w 74104"/>
              <a:gd name="connsiteY0" fmla="*/ 0 h 60769"/>
              <a:gd name="connsiteX1" fmla="*/ 0 w 74104"/>
              <a:gd name="connsiteY1" fmla="*/ 43720 h 60769"/>
              <a:gd name="connsiteX2" fmla="*/ 0 w 74104"/>
              <a:gd name="connsiteY2" fmla="*/ 60770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70"/>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883" name="Полилиния: фигура 2882">
            <a:extLst>
              <a:ext uri="{FF2B5EF4-FFF2-40B4-BE49-F238E27FC236}">
                <a16:creationId xmlns:a16="http://schemas.microsoft.com/office/drawing/2014/main" id="{2D941F3A-FABB-7B22-D509-3AE6BA7D5A38}"/>
              </a:ext>
            </a:extLst>
          </p:cNvPr>
          <p:cNvSpPr/>
          <p:nvPr/>
        </p:nvSpPr>
        <p:spPr>
          <a:xfrm>
            <a:off x="10898127" y="5122180"/>
            <a:ext cx="74104" cy="60769"/>
          </a:xfrm>
          <a:custGeom>
            <a:avLst/>
            <a:gdLst>
              <a:gd name="connsiteX0" fmla="*/ 0 w 74104"/>
              <a:gd name="connsiteY0" fmla="*/ 43720 h 60769"/>
              <a:gd name="connsiteX1" fmla="*/ 0 w 74104"/>
              <a:gd name="connsiteY1" fmla="*/ 60770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884" name="Полилиния: фигура 2883">
            <a:extLst>
              <a:ext uri="{FF2B5EF4-FFF2-40B4-BE49-F238E27FC236}">
                <a16:creationId xmlns:a16="http://schemas.microsoft.com/office/drawing/2014/main" id="{D9538DC5-2FE7-AFEA-6778-2334E3ADF775}"/>
              </a:ext>
            </a:extLst>
          </p:cNvPr>
          <p:cNvSpPr/>
          <p:nvPr/>
        </p:nvSpPr>
        <p:spPr>
          <a:xfrm>
            <a:off x="10898127" y="4978066"/>
            <a:ext cx="21335" cy="29527"/>
          </a:xfrm>
          <a:custGeom>
            <a:avLst/>
            <a:gdLst>
              <a:gd name="connsiteX0" fmla="*/ 21336 w 21335"/>
              <a:gd name="connsiteY0" fmla="*/ 0 h 29527"/>
              <a:gd name="connsiteX1" fmla="*/ 0 w 21335"/>
              <a:gd name="connsiteY1" fmla="*/ 12478 h 29527"/>
              <a:gd name="connsiteX2" fmla="*/ 0 w 21335"/>
              <a:gd name="connsiteY2" fmla="*/ 29528 h 29527"/>
              <a:gd name="connsiteX3" fmla="*/ 21336 w 21335"/>
              <a:gd name="connsiteY3" fmla="*/ 17050 h 29527"/>
              <a:gd name="connsiteX4" fmla="*/ 21336 w 21335"/>
              <a:gd name="connsiteY4" fmla="*/ 0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21336" y="0"/>
                </a:moveTo>
                <a:lnTo>
                  <a:pt x="0" y="12478"/>
                </a:lnTo>
                <a:lnTo>
                  <a:pt x="0" y="29528"/>
                </a:lnTo>
                <a:lnTo>
                  <a:pt x="21336" y="17050"/>
                </a:lnTo>
                <a:lnTo>
                  <a:pt x="21336" y="0"/>
                </a:lnTo>
                <a:close/>
              </a:path>
            </a:pathLst>
          </a:custGeom>
          <a:solidFill>
            <a:srgbClr val="EFF6FE"/>
          </a:solidFill>
          <a:ln w="9525" cap="flat">
            <a:noFill/>
            <a:prstDash val="solid"/>
            <a:miter/>
          </a:ln>
        </p:spPr>
        <p:txBody>
          <a:bodyPr rtlCol="0" anchor="ctr"/>
          <a:lstStyle/>
          <a:p>
            <a:endParaRPr lang="ru-RU"/>
          </a:p>
        </p:txBody>
      </p:sp>
      <p:sp>
        <p:nvSpPr>
          <p:cNvPr id="2885" name="Полилиния: фигура 2884">
            <a:extLst>
              <a:ext uri="{FF2B5EF4-FFF2-40B4-BE49-F238E27FC236}">
                <a16:creationId xmlns:a16="http://schemas.microsoft.com/office/drawing/2014/main" id="{1979184D-669E-6CD0-0CDC-E05202BB0BC2}"/>
              </a:ext>
            </a:extLst>
          </p:cNvPr>
          <p:cNvSpPr/>
          <p:nvPr/>
        </p:nvSpPr>
        <p:spPr>
          <a:xfrm>
            <a:off x="10898127" y="4978066"/>
            <a:ext cx="21335" cy="29527"/>
          </a:xfrm>
          <a:custGeom>
            <a:avLst/>
            <a:gdLst>
              <a:gd name="connsiteX0" fmla="*/ 0 w 21335"/>
              <a:gd name="connsiteY0" fmla="*/ 12478 h 29527"/>
              <a:gd name="connsiteX1" fmla="*/ 0 w 21335"/>
              <a:gd name="connsiteY1" fmla="*/ 29528 h 29527"/>
              <a:gd name="connsiteX2" fmla="*/ 21336 w 21335"/>
              <a:gd name="connsiteY2" fmla="*/ 17050 h 29527"/>
              <a:gd name="connsiteX3" fmla="*/ 21336 w 21335"/>
              <a:gd name="connsiteY3" fmla="*/ 0 h 29527"/>
              <a:gd name="connsiteX4" fmla="*/ 0 w 21335"/>
              <a:gd name="connsiteY4" fmla="*/ 12478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 h="29527">
                <a:moveTo>
                  <a:pt x="0" y="12478"/>
                </a:moveTo>
                <a:lnTo>
                  <a:pt x="0" y="29528"/>
                </a:lnTo>
                <a:lnTo>
                  <a:pt x="21336" y="17050"/>
                </a:lnTo>
                <a:lnTo>
                  <a:pt x="21336" y="0"/>
                </a:lnTo>
                <a:lnTo>
                  <a:pt x="0" y="12478"/>
                </a:lnTo>
                <a:close/>
              </a:path>
            </a:pathLst>
          </a:custGeom>
          <a:noFill/>
          <a:ln w="1270" cap="flat">
            <a:solidFill>
              <a:srgbClr val="000000">
                <a:alpha val="0"/>
              </a:srgbClr>
            </a:solidFill>
            <a:prstDash val="solid"/>
            <a:miter/>
          </a:ln>
        </p:spPr>
        <p:txBody>
          <a:bodyPr rtlCol="0" anchor="ctr"/>
          <a:lstStyle/>
          <a:p>
            <a:endParaRPr lang="ru-RU"/>
          </a:p>
        </p:txBody>
      </p:sp>
      <p:sp>
        <p:nvSpPr>
          <p:cNvPr id="2886" name="Полилиния: фигура 2885">
            <a:extLst>
              <a:ext uri="{FF2B5EF4-FFF2-40B4-BE49-F238E27FC236}">
                <a16:creationId xmlns:a16="http://schemas.microsoft.com/office/drawing/2014/main" id="{72DE9847-E19C-115A-EF77-5F8A5750FAC4}"/>
              </a:ext>
            </a:extLst>
          </p:cNvPr>
          <p:cNvSpPr/>
          <p:nvPr/>
        </p:nvSpPr>
        <p:spPr>
          <a:xfrm>
            <a:off x="10995949" y="4906724"/>
            <a:ext cx="46482" cy="44005"/>
          </a:xfrm>
          <a:custGeom>
            <a:avLst/>
            <a:gdLst>
              <a:gd name="connsiteX0" fmla="*/ 0 w 46482"/>
              <a:gd name="connsiteY0" fmla="*/ 44005 h 44005"/>
              <a:gd name="connsiteX1" fmla="*/ 46482 w 46482"/>
              <a:gd name="connsiteY1" fmla="*/ 17050 h 44005"/>
              <a:gd name="connsiteX2" fmla="*/ 46482 w 46482"/>
              <a:gd name="connsiteY2" fmla="*/ 0 h 44005"/>
              <a:gd name="connsiteX3" fmla="*/ 0 w 46482"/>
              <a:gd name="connsiteY3" fmla="*/ 26956 h 44005"/>
              <a:gd name="connsiteX4" fmla="*/ 0 w 46482"/>
              <a:gd name="connsiteY4" fmla="*/ 44005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0" y="44005"/>
                </a:moveTo>
                <a:lnTo>
                  <a:pt x="46482" y="17050"/>
                </a:lnTo>
                <a:lnTo>
                  <a:pt x="46482" y="0"/>
                </a:lnTo>
                <a:lnTo>
                  <a:pt x="0" y="26956"/>
                </a:lnTo>
                <a:lnTo>
                  <a:pt x="0" y="44005"/>
                </a:lnTo>
                <a:close/>
              </a:path>
            </a:pathLst>
          </a:custGeom>
          <a:solidFill>
            <a:srgbClr val="EFF6FE"/>
          </a:solidFill>
          <a:ln w="9525" cap="flat">
            <a:noFill/>
            <a:prstDash val="solid"/>
            <a:miter/>
          </a:ln>
        </p:spPr>
        <p:txBody>
          <a:bodyPr rtlCol="0" anchor="ctr"/>
          <a:lstStyle/>
          <a:p>
            <a:endParaRPr lang="ru-RU"/>
          </a:p>
        </p:txBody>
      </p:sp>
      <p:sp>
        <p:nvSpPr>
          <p:cNvPr id="2887" name="Полилиния: фигура 2886">
            <a:extLst>
              <a:ext uri="{FF2B5EF4-FFF2-40B4-BE49-F238E27FC236}">
                <a16:creationId xmlns:a16="http://schemas.microsoft.com/office/drawing/2014/main" id="{64BBF1B2-5BC2-65C0-5E65-52634D4A89FC}"/>
              </a:ext>
            </a:extLst>
          </p:cNvPr>
          <p:cNvSpPr/>
          <p:nvPr/>
        </p:nvSpPr>
        <p:spPr>
          <a:xfrm>
            <a:off x="10995949" y="4906724"/>
            <a:ext cx="46482" cy="44005"/>
          </a:xfrm>
          <a:custGeom>
            <a:avLst/>
            <a:gdLst>
              <a:gd name="connsiteX0" fmla="*/ 46482 w 46482"/>
              <a:gd name="connsiteY0" fmla="*/ 17050 h 44005"/>
              <a:gd name="connsiteX1" fmla="*/ 46482 w 46482"/>
              <a:gd name="connsiteY1" fmla="*/ 0 h 44005"/>
              <a:gd name="connsiteX2" fmla="*/ 0 w 46482"/>
              <a:gd name="connsiteY2" fmla="*/ 26956 h 44005"/>
              <a:gd name="connsiteX3" fmla="*/ 0 w 46482"/>
              <a:gd name="connsiteY3" fmla="*/ 44005 h 44005"/>
              <a:gd name="connsiteX4" fmla="*/ 46482 w 46482"/>
              <a:gd name="connsiteY4" fmla="*/ 1705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005">
                <a:moveTo>
                  <a:pt x="46482" y="17050"/>
                </a:moveTo>
                <a:lnTo>
                  <a:pt x="46482" y="0"/>
                </a:lnTo>
                <a:lnTo>
                  <a:pt x="0" y="26956"/>
                </a:lnTo>
                <a:lnTo>
                  <a:pt x="0" y="44005"/>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888" name="Полилиния: фигура 2887">
            <a:extLst>
              <a:ext uri="{FF2B5EF4-FFF2-40B4-BE49-F238E27FC236}">
                <a16:creationId xmlns:a16="http://schemas.microsoft.com/office/drawing/2014/main" id="{A5B6CEE4-4E9C-B3FD-E62C-AF50EE4CC124}"/>
              </a:ext>
            </a:extLst>
          </p:cNvPr>
          <p:cNvSpPr/>
          <p:nvPr/>
        </p:nvSpPr>
        <p:spPr>
          <a:xfrm>
            <a:off x="10928322" y="4939680"/>
            <a:ext cx="57244" cy="50291"/>
          </a:xfrm>
          <a:custGeom>
            <a:avLst/>
            <a:gdLst>
              <a:gd name="connsiteX0" fmla="*/ 0 w 57244"/>
              <a:gd name="connsiteY0" fmla="*/ 50292 h 50291"/>
              <a:gd name="connsiteX1" fmla="*/ 57244 w 57244"/>
              <a:gd name="connsiteY1" fmla="*/ 17050 h 50291"/>
              <a:gd name="connsiteX2" fmla="*/ 57244 w 57244"/>
              <a:gd name="connsiteY2" fmla="*/ 0 h 50291"/>
              <a:gd name="connsiteX3" fmla="*/ 0 w 57244"/>
              <a:gd name="connsiteY3" fmla="*/ 33338 h 50291"/>
              <a:gd name="connsiteX4" fmla="*/ 0 w 57244"/>
              <a:gd name="connsiteY4" fmla="*/ 50292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291">
                <a:moveTo>
                  <a:pt x="0" y="50292"/>
                </a:moveTo>
                <a:lnTo>
                  <a:pt x="57244" y="17050"/>
                </a:lnTo>
                <a:lnTo>
                  <a:pt x="57244" y="0"/>
                </a:lnTo>
                <a:lnTo>
                  <a:pt x="0" y="33338"/>
                </a:lnTo>
                <a:lnTo>
                  <a:pt x="0" y="50292"/>
                </a:lnTo>
                <a:close/>
              </a:path>
            </a:pathLst>
          </a:custGeom>
          <a:solidFill>
            <a:srgbClr val="EFF6FE"/>
          </a:solidFill>
          <a:ln w="9525" cap="flat">
            <a:noFill/>
            <a:prstDash val="solid"/>
            <a:miter/>
          </a:ln>
        </p:spPr>
        <p:txBody>
          <a:bodyPr rtlCol="0" anchor="ctr"/>
          <a:lstStyle/>
          <a:p>
            <a:endParaRPr lang="ru-RU"/>
          </a:p>
        </p:txBody>
      </p:sp>
      <p:sp>
        <p:nvSpPr>
          <p:cNvPr id="2889" name="Полилиния: фигура 2888">
            <a:extLst>
              <a:ext uri="{FF2B5EF4-FFF2-40B4-BE49-F238E27FC236}">
                <a16:creationId xmlns:a16="http://schemas.microsoft.com/office/drawing/2014/main" id="{244621A8-EABF-1E4D-92FB-7BBB057304C7}"/>
              </a:ext>
            </a:extLst>
          </p:cNvPr>
          <p:cNvSpPr/>
          <p:nvPr/>
        </p:nvSpPr>
        <p:spPr>
          <a:xfrm>
            <a:off x="10928322" y="4939680"/>
            <a:ext cx="57244" cy="50291"/>
          </a:xfrm>
          <a:custGeom>
            <a:avLst/>
            <a:gdLst>
              <a:gd name="connsiteX0" fmla="*/ 57244 w 57244"/>
              <a:gd name="connsiteY0" fmla="*/ 17050 h 50291"/>
              <a:gd name="connsiteX1" fmla="*/ 57244 w 57244"/>
              <a:gd name="connsiteY1" fmla="*/ 0 h 50291"/>
              <a:gd name="connsiteX2" fmla="*/ 0 w 57244"/>
              <a:gd name="connsiteY2" fmla="*/ 33338 h 50291"/>
              <a:gd name="connsiteX3" fmla="*/ 0 w 57244"/>
              <a:gd name="connsiteY3" fmla="*/ 50292 h 50291"/>
              <a:gd name="connsiteX4" fmla="*/ 57244 w 57244"/>
              <a:gd name="connsiteY4" fmla="*/ 17050 h 50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291">
                <a:moveTo>
                  <a:pt x="57244" y="17050"/>
                </a:moveTo>
                <a:lnTo>
                  <a:pt x="57244" y="0"/>
                </a:lnTo>
                <a:lnTo>
                  <a:pt x="0" y="33338"/>
                </a:lnTo>
                <a:lnTo>
                  <a:pt x="0" y="50292"/>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890" name="Полилиния: фигура 2889">
            <a:extLst>
              <a:ext uri="{FF2B5EF4-FFF2-40B4-BE49-F238E27FC236}">
                <a16:creationId xmlns:a16="http://schemas.microsoft.com/office/drawing/2014/main" id="{119CF3AA-298C-23C5-0705-F5621A2D2838}"/>
              </a:ext>
            </a:extLst>
          </p:cNvPr>
          <p:cNvSpPr/>
          <p:nvPr/>
        </p:nvSpPr>
        <p:spPr>
          <a:xfrm>
            <a:off x="10960516" y="4974066"/>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91" name="Полилиния: фигура 2890">
            <a:extLst>
              <a:ext uri="{FF2B5EF4-FFF2-40B4-BE49-F238E27FC236}">
                <a16:creationId xmlns:a16="http://schemas.microsoft.com/office/drawing/2014/main" id="{620F0C80-FAB4-A805-1A69-D4AA6228DBBC}"/>
              </a:ext>
            </a:extLst>
          </p:cNvPr>
          <p:cNvSpPr/>
          <p:nvPr/>
        </p:nvSpPr>
        <p:spPr>
          <a:xfrm>
            <a:off x="10960516" y="4974066"/>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92" name="Полилиния: фигура 2891">
            <a:extLst>
              <a:ext uri="{FF2B5EF4-FFF2-40B4-BE49-F238E27FC236}">
                <a16:creationId xmlns:a16="http://schemas.microsoft.com/office/drawing/2014/main" id="{F9140605-23DC-9DB5-FD38-47EA4106B909}"/>
              </a:ext>
            </a:extLst>
          </p:cNvPr>
          <p:cNvSpPr/>
          <p:nvPr/>
        </p:nvSpPr>
        <p:spPr>
          <a:xfrm>
            <a:off x="11030715" y="4933299"/>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893" name="Полилиния: фигура 2892">
            <a:extLst>
              <a:ext uri="{FF2B5EF4-FFF2-40B4-BE49-F238E27FC236}">
                <a16:creationId xmlns:a16="http://schemas.microsoft.com/office/drawing/2014/main" id="{152F4B99-ED24-8FE8-645A-7D82970D60DB}"/>
              </a:ext>
            </a:extLst>
          </p:cNvPr>
          <p:cNvSpPr/>
          <p:nvPr/>
        </p:nvSpPr>
        <p:spPr>
          <a:xfrm>
            <a:off x="11030715" y="4933299"/>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894" name="Полилиния: фигура 2893">
            <a:extLst>
              <a:ext uri="{FF2B5EF4-FFF2-40B4-BE49-F238E27FC236}">
                <a16:creationId xmlns:a16="http://schemas.microsoft.com/office/drawing/2014/main" id="{32E86615-B06F-4A42-73D5-762EF5ACCBA7}"/>
              </a:ext>
            </a:extLst>
          </p:cNvPr>
          <p:cNvSpPr/>
          <p:nvPr/>
        </p:nvSpPr>
        <p:spPr>
          <a:xfrm>
            <a:off x="10979471" y="4944824"/>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95" name="Полилиния: фигура 2894">
            <a:extLst>
              <a:ext uri="{FF2B5EF4-FFF2-40B4-BE49-F238E27FC236}">
                <a16:creationId xmlns:a16="http://schemas.microsoft.com/office/drawing/2014/main" id="{1B886C83-ABDB-ADEB-94C3-3F7E28A6DD57}"/>
              </a:ext>
            </a:extLst>
          </p:cNvPr>
          <p:cNvSpPr/>
          <p:nvPr/>
        </p:nvSpPr>
        <p:spPr>
          <a:xfrm>
            <a:off x="10979471" y="4944824"/>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896" name="Полилиния: фигура 2895">
            <a:extLst>
              <a:ext uri="{FF2B5EF4-FFF2-40B4-BE49-F238E27FC236}">
                <a16:creationId xmlns:a16="http://schemas.microsoft.com/office/drawing/2014/main" id="{08286F4C-77B6-4150-8992-024584D17F2E}"/>
              </a:ext>
            </a:extLst>
          </p:cNvPr>
          <p:cNvSpPr/>
          <p:nvPr/>
        </p:nvSpPr>
        <p:spPr>
          <a:xfrm>
            <a:off x="10979471" y="4993306"/>
            <a:ext cx="43052" cy="42100"/>
          </a:xfrm>
          <a:custGeom>
            <a:avLst/>
            <a:gdLst>
              <a:gd name="connsiteX0" fmla="*/ 43052 w 43052"/>
              <a:gd name="connsiteY0" fmla="*/ 0 h 42100"/>
              <a:gd name="connsiteX1" fmla="*/ 0 w 43052"/>
              <a:gd name="connsiteY1" fmla="*/ 25051 h 42100"/>
              <a:gd name="connsiteX2" fmla="*/ 0 w 43052"/>
              <a:gd name="connsiteY2" fmla="*/ 42100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0"/>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897" name="Полилиния: фигура 2896">
            <a:extLst>
              <a:ext uri="{FF2B5EF4-FFF2-40B4-BE49-F238E27FC236}">
                <a16:creationId xmlns:a16="http://schemas.microsoft.com/office/drawing/2014/main" id="{8C49095C-4B46-ECD9-86F4-8E2D02940961}"/>
              </a:ext>
            </a:extLst>
          </p:cNvPr>
          <p:cNvSpPr/>
          <p:nvPr/>
        </p:nvSpPr>
        <p:spPr>
          <a:xfrm>
            <a:off x="10979471" y="4993306"/>
            <a:ext cx="43052" cy="42100"/>
          </a:xfrm>
          <a:custGeom>
            <a:avLst/>
            <a:gdLst>
              <a:gd name="connsiteX0" fmla="*/ 0 w 43052"/>
              <a:gd name="connsiteY0" fmla="*/ 25051 h 42100"/>
              <a:gd name="connsiteX1" fmla="*/ 0 w 43052"/>
              <a:gd name="connsiteY1" fmla="*/ 42100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0"/>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898" name="Полилиния: фигура 2897">
            <a:extLst>
              <a:ext uri="{FF2B5EF4-FFF2-40B4-BE49-F238E27FC236}">
                <a16:creationId xmlns:a16="http://schemas.microsoft.com/office/drawing/2014/main" id="{E8BE910E-24BF-4F17-E4B2-6B658771AF11}"/>
              </a:ext>
            </a:extLst>
          </p:cNvPr>
          <p:cNvSpPr/>
          <p:nvPr/>
        </p:nvSpPr>
        <p:spPr>
          <a:xfrm>
            <a:off x="10898127" y="4985496"/>
            <a:ext cx="54482" cy="48672"/>
          </a:xfrm>
          <a:custGeom>
            <a:avLst/>
            <a:gdLst>
              <a:gd name="connsiteX0" fmla="*/ 54483 w 54482"/>
              <a:gd name="connsiteY0" fmla="*/ 0 h 48672"/>
              <a:gd name="connsiteX1" fmla="*/ 0 w 54482"/>
              <a:gd name="connsiteY1" fmla="*/ 31623 h 48672"/>
              <a:gd name="connsiteX2" fmla="*/ 0 w 54482"/>
              <a:gd name="connsiteY2" fmla="*/ 48673 h 48672"/>
              <a:gd name="connsiteX3" fmla="*/ 54483 w 54482"/>
              <a:gd name="connsiteY3" fmla="*/ 17050 h 48672"/>
              <a:gd name="connsiteX4" fmla="*/ 54483 w 54482"/>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54483" y="0"/>
                </a:moveTo>
                <a:lnTo>
                  <a:pt x="0" y="31623"/>
                </a:lnTo>
                <a:lnTo>
                  <a:pt x="0" y="48673"/>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899" name="Полилиния: фигура 2898">
            <a:extLst>
              <a:ext uri="{FF2B5EF4-FFF2-40B4-BE49-F238E27FC236}">
                <a16:creationId xmlns:a16="http://schemas.microsoft.com/office/drawing/2014/main" id="{657A0D16-EC16-C4FF-EF69-35DF2417EA23}"/>
              </a:ext>
            </a:extLst>
          </p:cNvPr>
          <p:cNvSpPr/>
          <p:nvPr/>
        </p:nvSpPr>
        <p:spPr>
          <a:xfrm>
            <a:off x="10898127" y="4985496"/>
            <a:ext cx="54482" cy="48672"/>
          </a:xfrm>
          <a:custGeom>
            <a:avLst/>
            <a:gdLst>
              <a:gd name="connsiteX0" fmla="*/ 0 w 54482"/>
              <a:gd name="connsiteY0" fmla="*/ 31623 h 48672"/>
              <a:gd name="connsiteX1" fmla="*/ 0 w 54482"/>
              <a:gd name="connsiteY1" fmla="*/ 48673 h 48672"/>
              <a:gd name="connsiteX2" fmla="*/ 54483 w 54482"/>
              <a:gd name="connsiteY2" fmla="*/ 17050 h 48672"/>
              <a:gd name="connsiteX3" fmla="*/ 54483 w 54482"/>
              <a:gd name="connsiteY3" fmla="*/ 0 h 48672"/>
              <a:gd name="connsiteX4" fmla="*/ 0 w 54482"/>
              <a:gd name="connsiteY4" fmla="*/ 31623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672">
                <a:moveTo>
                  <a:pt x="0" y="31623"/>
                </a:moveTo>
                <a:lnTo>
                  <a:pt x="0" y="48673"/>
                </a:lnTo>
                <a:lnTo>
                  <a:pt x="54483" y="17050"/>
                </a:lnTo>
                <a:lnTo>
                  <a:pt x="54483" y="0"/>
                </a:lnTo>
                <a:lnTo>
                  <a:pt x="0" y="31623"/>
                </a:lnTo>
                <a:close/>
              </a:path>
            </a:pathLst>
          </a:custGeom>
          <a:noFill/>
          <a:ln w="1270" cap="flat">
            <a:solidFill>
              <a:srgbClr val="000000">
                <a:alpha val="0"/>
              </a:srgbClr>
            </a:solidFill>
            <a:prstDash val="solid"/>
            <a:miter/>
          </a:ln>
        </p:spPr>
        <p:txBody>
          <a:bodyPr rtlCol="0" anchor="ctr"/>
          <a:lstStyle/>
          <a:p>
            <a:endParaRPr lang="ru-RU"/>
          </a:p>
        </p:txBody>
      </p:sp>
      <p:sp>
        <p:nvSpPr>
          <p:cNvPr id="2900" name="Полилиния: фигура 2899">
            <a:extLst>
              <a:ext uri="{FF2B5EF4-FFF2-40B4-BE49-F238E27FC236}">
                <a16:creationId xmlns:a16="http://schemas.microsoft.com/office/drawing/2014/main" id="{CF274209-FD39-AA5C-C263-8BDD1941FD88}"/>
              </a:ext>
            </a:extLst>
          </p:cNvPr>
          <p:cNvSpPr/>
          <p:nvPr/>
        </p:nvSpPr>
        <p:spPr>
          <a:xfrm>
            <a:off x="10898127" y="5014071"/>
            <a:ext cx="45529" cy="43910"/>
          </a:xfrm>
          <a:custGeom>
            <a:avLst/>
            <a:gdLst>
              <a:gd name="connsiteX0" fmla="*/ 45530 w 45529"/>
              <a:gd name="connsiteY0" fmla="*/ 0 h 43910"/>
              <a:gd name="connsiteX1" fmla="*/ 0 w 45529"/>
              <a:gd name="connsiteY1" fmla="*/ 26861 h 43910"/>
              <a:gd name="connsiteX2" fmla="*/ 0 w 45529"/>
              <a:gd name="connsiteY2" fmla="*/ 43910 h 43910"/>
              <a:gd name="connsiteX3" fmla="*/ 45530 w 45529"/>
              <a:gd name="connsiteY3" fmla="*/ 17050 h 43910"/>
              <a:gd name="connsiteX4" fmla="*/ 45530 w 45529"/>
              <a:gd name="connsiteY4" fmla="*/ 0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45530" y="0"/>
                </a:moveTo>
                <a:lnTo>
                  <a:pt x="0" y="26861"/>
                </a:lnTo>
                <a:lnTo>
                  <a:pt x="0" y="43910"/>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901" name="Полилиния: фигура 2900">
            <a:extLst>
              <a:ext uri="{FF2B5EF4-FFF2-40B4-BE49-F238E27FC236}">
                <a16:creationId xmlns:a16="http://schemas.microsoft.com/office/drawing/2014/main" id="{07E1E45E-E4B1-D2E6-1964-A42AB5B1ADCB}"/>
              </a:ext>
            </a:extLst>
          </p:cNvPr>
          <p:cNvSpPr/>
          <p:nvPr/>
        </p:nvSpPr>
        <p:spPr>
          <a:xfrm>
            <a:off x="10898127" y="5014071"/>
            <a:ext cx="45529" cy="43910"/>
          </a:xfrm>
          <a:custGeom>
            <a:avLst/>
            <a:gdLst>
              <a:gd name="connsiteX0" fmla="*/ 0 w 45529"/>
              <a:gd name="connsiteY0" fmla="*/ 26861 h 43910"/>
              <a:gd name="connsiteX1" fmla="*/ 0 w 45529"/>
              <a:gd name="connsiteY1" fmla="*/ 43910 h 43910"/>
              <a:gd name="connsiteX2" fmla="*/ 45530 w 45529"/>
              <a:gd name="connsiteY2" fmla="*/ 17050 h 43910"/>
              <a:gd name="connsiteX3" fmla="*/ 45530 w 45529"/>
              <a:gd name="connsiteY3" fmla="*/ 0 h 43910"/>
              <a:gd name="connsiteX4" fmla="*/ 0 w 45529"/>
              <a:gd name="connsiteY4" fmla="*/ 26861 h 43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3910">
                <a:moveTo>
                  <a:pt x="0" y="26861"/>
                </a:moveTo>
                <a:lnTo>
                  <a:pt x="0" y="43910"/>
                </a:lnTo>
                <a:lnTo>
                  <a:pt x="45530" y="17050"/>
                </a:lnTo>
                <a:lnTo>
                  <a:pt x="45530" y="0"/>
                </a:lnTo>
                <a:lnTo>
                  <a:pt x="0" y="26861"/>
                </a:lnTo>
                <a:close/>
              </a:path>
            </a:pathLst>
          </a:custGeom>
          <a:noFill/>
          <a:ln w="1270" cap="flat">
            <a:solidFill>
              <a:srgbClr val="000000">
                <a:alpha val="0"/>
              </a:srgbClr>
            </a:solidFill>
            <a:prstDash val="solid"/>
            <a:miter/>
          </a:ln>
        </p:spPr>
        <p:txBody>
          <a:bodyPr rtlCol="0" anchor="ctr"/>
          <a:lstStyle/>
          <a:p>
            <a:endParaRPr lang="ru-RU"/>
          </a:p>
        </p:txBody>
      </p:sp>
      <p:sp>
        <p:nvSpPr>
          <p:cNvPr id="2902" name="Полилиния: фигура 2901">
            <a:extLst>
              <a:ext uri="{FF2B5EF4-FFF2-40B4-BE49-F238E27FC236}">
                <a16:creationId xmlns:a16="http://schemas.microsoft.com/office/drawing/2014/main" id="{4DF1A540-9618-1151-4114-0B95481EB174}"/>
              </a:ext>
            </a:extLst>
          </p:cNvPr>
          <p:cNvSpPr/>
          <p:nvPr/>
        </p:nvSpPr>
        <p:spPr>
          <a:xfrm>
            <a:off x="10995949" y="4975875"/>
            <a:ext cx="14192" cy="25336"/>
          </a:xfrm>
          <a:custGeom>
            <a:avLst/>
            <a:gdLst>
              <a:gd name="connsiteX0" fmla="*/ 14192 w 14192"/>
              <a:gd name="connsiteY0" fmla="*/ 0 h 25336"/>
              <a:gd name="connsiteX1" fmla="*/ 0 w 14192"/>
              <a:gd name="connsiteY1" fmla="*/ 8287 h 25336"/>
              <a:gd name="connsiteX2" fmla="*/ 0 w 14192"/>
              <a:gd name="connsiteY2" fmla="*/ 25337 h 25336"/>
              <a:gd name="connsiteX3" fmla="*/ 14192 w 14192"/>
              <a:gd name="connsiteY3" fmla="*/ 17050 h 25336"/>
              <a:gd name="connsiteX4" fmla="*/ 14192 w 14192"/>
              <a:gd name="connsiteY4" fmla="*/ 0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14192" y="0"/>
                </a:moveTo>
                <a:lnTo>
                  <a:pt x="0" y="8287"/>
                </a:lnTo>
                <a:lnTo>
                  <a:pt x="0" y="25337"/>
                </a:lnTo>
                <a:lnTo>
                  <a:pt x="14192" y="17050"/>
                </a:lnTo>
                <a:lnTo>
                  <a:pt x="14192" y="0"/>
                </a:lnTo>
                <a:close/>
              </a:path>
            </a:pathLst>
          </a:custGeom>
          <a:solidFill>
            <a:srgbClr val="EFF6FE"/>
          </a:solidFill>
          <a:ln w="9525" cap="flat">
            <a:noFill/>
            <a:prstDash val="solid"/>
            <a:miter/>
          </a:ln>
        </p:spPr>
        <p:txBody>
          <a:bodyPr rtlCol="0" anchor="ctr"/>
          <a:lstStyle/>
          <a:p>
            <a:endParaRPr lang="ru-RU"/>
          </a:p>
        </p:txBody>
      </p:sp>
      <p:sp>
        <p:nvSpPr>
          <p:cNvPr id="2903" name="Полилиния: фигура 2902">
            <a:extLst>
              <a:ext uri="{FF2B5EF4-FFF2-40B4-BE49-F238E27FC236}">
                <a16:creationId xmlns:a16="http://schemas.microsoft.com/office/drawing/2014/main" id="{8B47232B-F01C-4D32-D61B-1D4DE850CCA0}"/>
              </a:ext>
            </a:extLst>
          </p:cNvPr>
          <p:cNvSpPr/>
          <p:nvPr/>
        </p:nvSpPr>
        <p:spPr>
          <a:xfrm>
            <a:off x="10995949" y="4975875"/>
            <a:ext cx="14192" cy="25336"/>
          </a:xfrm>
          <a:custGeom>
            <a:avLst/>
            <a:gdLst>
              <a:gd name="connsiteX0" fmla="*/ 0 w 14192"/>
              <a:gd name="connsiteY0" fmla="*/ 8287 h 25336"/>
              <a:gd name="connsiteX1" fmla="*/ 0 w 14192"/>
              <a:gd name="connsiteY1" fmla="*/ 25337 h 25336"/>
              <a:gd name="connsiteX2" fmla="*/ 14192 w 14192"/>
              <a:gd name="connsiteY2" fmla="*/ 17050 h 25336"/>
              <a:gd name="connsiteX3" fmla="*/ 14192 w 14192"/>
              <a:gd name="connsiteY3" fmla="*/ 0 h 25336"/>
              <a:gd name="connsiteX4" fmla="*/ 0 w 14192"/>
              <a:gd name="connsiteY4" fmla="*/ 8287 h 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25336">
                <a:moveTo>
                  <a:pt x="0" y="8287"/>
                </a:moveTo>
                <a:lnTo>
                  <a:pt x="0" y="25337"/>
                </a:lnTo>
                <a:lnTo>
                  <a:pt x="14192" y="17050"/>
                </a:lnTo>
                <a:lnTo>
                  <a:pt x="14192" y="0"/>
                </a:lnTo>
                <a:lnTo>
                  <a:pt x="0" y="8287"/>
                </a:lnTo>
                <a:close/>
              </a:path>
            </a:pathLst>
          </a:custGeom>
          <a:noFill/>
          <a:ln w="1270" cap="flat">
            <a:solidFill>
              <a:srgbClr val="000000">
                <a:alpha val="0"/>
              </a:srgbClr>
            </a:solidFill>
            <a:prstDash val="solid"/>
            <a:miter/>
          </a:ln>
        </p:spPr>
        <p:txBody>
          <a:bodyPr rtlCol="0" anchor="ctr"/>
          <a:lstStyle/>
          <a:p>
            <a:endParaRPr lang="ru-RU"/>
          </a:p>
        </p:txBody>
      </p:sp>
      <p:sp>
        <p:nvSpPr>
          <p:cNvPr id="2904" name="Полилиния: фигура 2903">
            <a:extLst>
              <a:ext uri="{FF2B5EF4-FFF2-40B4-BE49-F238E27FC236}">
                <a16:creationId xmlns:a16="http://schemas.microsoft.com/office/drawing/2014/main" id="{877E3862-49FD-1802-9DEE-D04EFF06D1F4}"/>
              </a:ext>
            </a:extLst>
          </p:cNvPr>
          <p:cNvSpPr/>
          <p:nvPr/>
        </p:nvSpPr>
        <p:spPr>
          <a:xfrm>
            <a:off x="11030715" y="4982162"/>
            <a:ext cx="11715" cy="23812"/>
          </a:xfrm>
          <a:custGeom>
            <a:avLst/>
            <a:gdLst>
              <a:gd name="connsiteX0" fmla="*/ 11716 w 11715"/>
              <a:gd name="connsiteY0" fmla="*/ 17050 h 23812"/>
              <a:gd name="connsiteX1" fmla="*/ 0 w 11715"/>
              <a:gd name="connsiteY1" fmla="*/ 23813 h 23812"/>
              <a:gd name="connsiteX2" fmla="*/ 0 w 11715"/>
              <a:gd name="connsiteY2" fmla="*/ 6858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905" name="Полилиния: фигура 2904">
            <a:extLst>
              <a:ext uri="{FF2B5EF4-FFF2-40B4-BE49-F238E27FC236}">
                <a16:creationId xmlns:a16="http://schemas.microsoft.com/office/drawing/2014/main" id="{CD82433F-312E-A214-A0CF-7069931B351D}"/>
              </a:ext>
            </a:extLst>
          </p:cNvPr>
          <p:cNvSpPr/>
          <p:nvPr/>
        </p:nvSpPr>
        <p:spPr>
          <a:xfrm>
            <a:off x="11030715" y="4982162"/>
            <a:ext cx="11715" cy="23812"/>
          </a:xfrm>
          <a:custGeom>
            <a:avLst/>
            <a:gdLst>
              <a:gd name="connsiteX0" fmla="*/ 0 w 11715"/>
              <a:gd name="connsiteY0" fmla="*/ 23813 h 23812"/>
              <a:gd name="connsiteX1" fmla="*/ 0 w 11715"/>
              <a:gd name="connsiteY1" fmla="*/ 6858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858"/>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906" name="Полилиния: фигура 2905">
            <a:extLst>
              <a:ext uri="{FF2B5EF4-FFF2-40B4-BE49-F238E27FC236}">
                <a16:creationId xmlns:a16="http://schemas.microsoft.com/office/drawing/2014/main" id="{47F1B8EB-A727-5627-E4A9-077C461EA2CE}"/>
              </a:ext>
            </a:extLst>
          </p:cNvPr>
          <p:cNvSpPr/>
          <p:nvPr/>
        </p:nvSpPr>
        <p:spPr>
          <a:xfrm>
            <a:off x="10898127" y="5022357"/>
            <a:ext cx="74104" cy="60674"/>
          </a:xfrm>
          <a:custGeom>
            <a:avLst/>
            <a:gdLst>
              <a:gd name="connsiteX0" fmla="*/ 74105 w 74104"/>
              <a:gd name="connsiteY0" fmla="*/ 0 h 60674"/>
              <a:gd name="connsiteX1" fmla="*/ 0 w 74104"/>
              <a:gd name="connsiteY1" fmla="*/ 43625 h 60674"/>
              <a:gd name="connsiteX2" fmla="*/ 0 w 74104"/>
              <a:gd name="connsiteY2" fmla="*/ 60674 h 60674"/>
              <a:gd name="connsiteX3" fmla="*/ 74105 w 74104"/>
              <a:gd name="connsiteY3" fmla="*/ 17050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5"/>
                </a:lnTo>
                <a:lnTo>
                  <a:pt x="0" y="60674"/>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907" name="Полилиния: фигура 2906">
            <a:extLst>
              <a:ext uri="{FF2B5EF4-FFF2-40B4-BE49-F238E27FC236}">
                <a16:creationId xmlns:a16="http://schemas.microsoft.com/office/drawing/2014/main" id="{592E114A-2960-8949-4EF9-2DF8ABA37C14}"/>
              </a:ext>
            </a:extLst>
          </p:cNvPr>
          <p:cNvSpPr/>
          <p:nvPr/>
        </p:nvSpPr>
        <p:spPr>
          <a:xfrm>
            <a:off x="10898127" y="5022357"/>
            <a:ext cx="74104" cy="60674"/>
          </a:xfrm>
          <a:custGeom>
            <a:avLst/>
            <a:gdLst>
              <a:gd name="connsiteX0" fmla="*/ 0 w 74104"/>
              <a:gd name="connsiteY0" fmla="*/ 43625 h 60674"/>
              <a:gd name="connsiteX1" fmla="*/ 0 w 74104"/>
              <a:gd name="connsiteY1" fmla="*/ 60674 h 60674"/>
              <a:gd name="connsiteX2" fmla="*/ 74105 w 74104"/>
              <a:gd name="connsiteY2" fmla="*/ 17050 h 60674"/>
              <a:gd name="connsiteX3" fmla="*/ 74105 w 74104"/>
              <a:gd name="connsiteY3" fmla="*/ 0 h 60674"/>
              <a:gd name="connsiteX4" fmla="*/ 0 w 74104"/>
              <a:gd name="connsiteY4" fmla="*/ 43625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5"/>
                </a:moveTo>
                <a:lnTo>
                  <a:pt x="0" y="60674"/>
                </a:lnTo>
                <a:lnTo>
                  <a:pt x="74105" y="17050"/>
                </a:lnTo>
                <a:lnTo>
                  <a:pt x="74105" y="0"/>
                </a:lnTo>
                <a:lnTo>
                  <a:pt x="0" y="43625"/>
                </a:lnTo>
                <a:close/>
              </a:path>
            </a:pathLst>
          </a:custGeom>
          <a:noFill/>
          <a:ln w="1270" cap="flat">
            <a:solidFill>
              <a:srgbClr val="000000">
                <a:alpha val="0"/>
              </a:srgbClr>
            </a:solidFill>
            <a:prstDash val="solid"/>
            <a:miter/>
          </a:ln>
        </p:spPr>
        <p:txBody>
          <a:bodyPr rtlCol="0" anchor="ctr"/>
          <a:lstStyle/>
          <a:p>
            <a:endParaRPr lang="ru-RU"/>
          </a:p>
        </p:txBody>
      </p:sp>
      <p:sp>
        <p:nvSpPr>
          <p:cNvPr id="2908" name="Полилиния: фигура 2907">
            <a:extLst>
              <a:ext uri="{FF2B5EF4-FFF2-40B4-BE49-F238E27FC236}">
                <a16:creationId xmlns:a16="http://schemas.microsoft.com/office/drawing/2014/main" id="{E93B4ADA-847A-E3FC-D2C2-B39958A0DF6E}"/>
              </a:ext>
            </a:extLst>
          </p:cNvPr>
          <p:cNvSpPr/>
          <p:nvPr/>
        </p:nvSpPr>
        <p:spPr>
          <a:xfrm>
            <a:off x="10995949" y="4806807"/>
            <a:ext cx="46482" cy="44100"/>
          </a:xfrm>
          <a:custGeom>
            <a:avLst/>
            <a:gdLst>
              <a:gd name="connsiteX0" fmla="*/ 0 w 46482"/>
              <a:gd name="connsiteY0" fmla="*/ 44101 h 44100"/>
              <a:gd name="connsiteX1" fmla="*/ 46482 w 46482"/>
              <a:gd name="connsiteY1" fmla="*/ 17050 h 44100"/>
              <a:gd name="connsiteX2" fmla="*/ 46482 w 46482"/>
              <a:gd name="connsiteY2" fmla="*/ 0 h 44100"/>
              <a:gd name="connsiteX3" fmla="*/ 0 w 46482"/>
              <a:gd name="connsiteY3" fmla="*/ 27051 h 44100"/>
              <a:gd name="connsiteX4" fmla="*/ 0 w 46482"/>
              <a:gd name="connsiteY4" fmla="*/ 44101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0" y="44101"/>
                </a:moveTo>
                <a:lnTo>
                  <a:pt x="46482" y="17050"/>
                </a:lnTo>
                <a:lnTo>
                  <a:pt x="46482" y="0"/>
                </a:lnTo>
                <a:lnTo>
                  <a:pt x="0" y="27051"/>
                </a:lnTo>
                <a:lnTo>
                  <a:pt x="0" y="44101"/>
                </a:lnTo>
                <a:close/>
              </a:path>
            </a:pathLst>
          </a:custGeom>
          <a:solidFill>
            <a:srgbClr val="EFF6FE"/>
          </a:solidFill>
          <a:ln w="9525" cap="flat">
            <a:noFill/>
            <a:prstDash val="solid"/>
            <a:miter/>
          </a:ln>
        </p:spPr>
        <p:txBody>
          <a:bodyPr rtlCol="0" anchor="ctr"/>
          <a:lstStyle/>
          <a:p>
            <a:endParaRPr lang="ru-RU"/>
          </a:p>
        </p:txBody>
      </p:sp>
      <p:sp>
        <p:nvSpPr>
          <p:cNvPr id="2909" name="Полилиния: фигура 2908">
            <a:extLst>
              <a:ext uri="{FF2B5EF4-FFF2-40B4-BE49-F238E27FC236}">
                <a16:creationId xmlns:a16="http://schemas.microsoft.com/office/drawing/2014/main" id="{D70D5CE9-F296-FEE1-808D-6126AA42C17B}"/>
              </a:ext>
            </a:extLst>
          </p:cNvPr>
          <p:cNvSpPr/>
          <p:nvPr/>
        </p:nvSpPr>
        <p:spPr>
          <a:xfrm>
            <a:off x="10995949" y="4806807"/>
            <a:ext cx="46482" cy="44100"/>
          </a:xfrm>
          <a:custGeom>
            <a:avLst/>
            <a:gdLst>
              <a:gd name="connsiteX0" fmla="*/ 46482 w 46482"/>
              <a:gd name="connsiteY0" fmla="*/ 17050 h 44100"/>
              <a:gd name="connsiteX1" fmla="*/ 46482 w 46482"/>
              <a:gd name="connsiteY1" fmla="*/ 0 h 44100"/>
              <a:gd name="connsiteX2" fmla="*/ 0 w 46482"/>
              <a:gd name="connsiteY2" fmla="*/ 27051 h 44100"/>
              <a:gd name="connsiteX3" fmla="*/ 0 w 46482"/>
              <a:gd name="connsiteY3" fmla="*/ 44101 h 44100"/>
              <a:gd name="connsiteX4" fmla="*/ 46482 w 46482"/>
              <a:gd name="connsiteY4" fmla="*/ 17050 h 4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2" h="44100">
                <a:moveTo>
                  <a:pt x="46482" y="17050"/>
                </a:moveTo>
                <a:lnTo>
                  <a:pt x="46482" y="0"/>
                </a:lnTo>
                <a:lnTo>
                  <a:pt x="0" y="27051"/>
                </a:lnTo>
                <a:lnTo>
                  <a:pt x="0" y="44101"/>
                </a:lnTo>
                <a:lnTo>
                  <a:pt x="46482" y="17050"/>
                </a:lnTo>
                <a:close/>
              </a:path>
            </a:pathLst>
          </a:custGeom>
          <a:noFill/>
          <a:ln w="1270" cap="flat">
            <a:solidFill>
              <a:srgbClr val="000000">
                <a:alpha val="0"/>
              </a:srgbClr>
            </a:solidFill>
            <a:prstDash val="solid"/>
            <a:miter/>
          </a:ln>
        </p:spPr>
        <p:txBody>
          <a:bodyPr rtlCol="0" anchor="ctr"/>
          <a:lstStyle/>
          <a:p>
            <a:endParaRPr lang="ru-RU"/>
          </a:p>
        </p:txBody>
      </p:sp>
      <p:sp>
        <p:nvSpPr>
          <p:cNvPr id="2910" name="Полилиния: фигура 2909">
            <a:extLst>
              <a:ext uri="{FF2B5EF4-FFF2-40B4-BE49-F238E27FC236}">
                <a16:creationId xmlns:a16="http://schemas.microsoft.com/office/drawing/2014/main" id="{A455F558-9253-0008-67FF-24B8C9CCFE4F}"/>
              </a:ext>
            </a:extLst>
          </p:cNvPr>
          <p:cNvSpPr/>
          <p:nvPr/>
        </p:nvSpPr>
        <p:spPr>
          <a:xfrm>
            <a:off x="10928322" y="4839763"/>
            <a:ext cx="57244" cy="50387"/>
          </a:xfrm>
          <a:custGeom>
            <a:avLst/>
            <a:gdLst>
              <a:gd name="connsiteX0" fmla="*/ 0 w 57244"/>
              <a:gd name="connsiteY0" fmla="*/ 50387 h 50387"/>
              <a:gd name="connsiteX1" fmla="*/ 57244 w 57244"/>
              <a:gd name="connsiteY1" fmla="*/ 17050 h 50387"/>
              <a:gd name="connsiteX2" fmla="*/ 57244 w 57244"/>
              <a:gd name="connsiteY2" fmla="*/ 0 h 50387"/>
              <a:gd name="connsiteX3" fmla="*/ 0 w 57244"/>
              <a:gd name="connsiteY3" fmla="*/ 33338 h 50387"/>
              <a:gd name="connsiteX4" fmla="*/ 0 w 57244"/>
              <a:gd name="connsiteY4" fmla="*/ 50387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0" y="50387"/>
                </a:moveTo>
                <a:lnTo>
                  <a:pt x="57244" y="17050"/>
                </a:lnTo>
                <a:lnTo>
                  <a:pt x="57244" y="0"/>
                </a:lnTo>
                <a:lnTo>
                  <a:pt x="0" y="33338"/>
                </a:lnTo>
                <a:lnTo>
                  <a:pt x="0" y="50387"/>
                </a:lnTo>
                <a:close/>
              </a:path>
            </a:pathLst>
          </a:custGeom>
          <a:solidFill>
            <a:srgbClr val="EFF6FE"/>
          </a:solidFill>
          <a:ln w="9525" cap="flat">
            <a:noFill/>
            <a:prstDash val="solid"/>
            <a:miter/>
          </a:ln>
        </p:spPr>
        <p:txBody>
          <a:bodyPr rtlCol="0" anchor="ctr"/>
          <a:lstStyle/>
          <a:p>
            <a:endParaRPr lang="ru-RU"/>
          </a:p>
        </p:txBody>
      </p:sp>
      <p:sp>
        <p:nvSpPr>
          <p:cNvPr id="2911" name="Полилиния: фигура 2910">
            <a:extLst>
              <a:ext uri="{FF2B5EF4-FFF2-40B4-BE49-F238E27FC236}">
                <a16:creationId xmlns:a16="http://schemas.microsoft.com/office/drawing/2014/main" id="{0C2DB06A-B232-2A21-87C5-DAFDFB4D7782}"/>
              </a:ext>
            </a:extLst>
          </p:cNvPr>
          <p:cNvSpPr/>
          <p:nvPr/>
        </p:nvSpPr>
        <p:spPr>
          <a:xfrm>
            <a:off x="10928322" y="4839763"/>
            <a:ext cx="57244" cy="50387"/>
          </a:xfrm>
          <a:custGeom>
            <a:avLst/>
            <a:gdLst>
              <a:gd name="connsiteX0" fmla="*/ 57244 w 57244"/>
              <a:gd name="connsiteY0" fmla="*/ 17050 h 50387"/>
              <a:gd name="connsiteX1" fmla="*/ 57244 w 57244"/>
              <a:gd name="connsiteY1" fmla="*/ 0 h 50387"/>
              <a:gd name="connsiteX2" fmla="*/ 0 w 57244"/>
              <a:gd name="connsiteY2" fmla="*/ 33338 h 50387"/>
              <a:gd name="connsiteX3" fmla="*/ 0 w 57244"/>
              <a:gd name="connsiteY3" fmla="*/ 50387 h 50387"/>
              <a:gd name="connsiteX4" fmla="*/ 57244 w 57244"/>
              <a:gd name="connsiteY4" fmla="*/ 1705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44" h="50387">
                <a:moveTo>
                  <a:pt x="57244" y="17050"/>
                </a:moveTo>
                <a:lnTo>
                  <a:pt x="57244" y="0"/>
                </a:lnTo>
                <a:lnTo>
                  <a:pt x="0" y="33338"/>
                </a:lnTo>
                <a:lnTo>
                  <a:pt x="0" y="50387"/>
                </a:lnTo>
                <a:lnTo>
                  <a:pt x="57244" y="17050"/>
                </a:lnTo>
                <a:close/>
              </a:path>
            </a:pathLst>
          </a:custGeom>
          <a:noFill/>
          <a:ln w="1270" cap="flat">
            <a:solidFill>
              <a:srgbClr val="000000">
                <a:alpha val="0"/>
              </a:srgbClr>
            </a:solidFill>
            <a:prstDash val="solid"/>
            <a:miter/>
          </a:ln>
        </p:spPr>
        <p:txBody>
          <a:bodyPr rtlCol="0" anchor="ctr"/>
          <a:lstStyle/>
          <a:p>
            <a:endParaRPr lang="ru-RU"/>
          </a:p>
        </p:txBody>
      </p:sp>
      <p:sp>
        <p:nvSpPr>
          <p:cNvPr id="2912" name="Полилиния: фигура 2911">
            <a:extLst>
              <a:ext uri="{FF2B5EF4-FFF2-40B4-BE49-F238E27FC236}">
                <a16:creationId xmlns:a16="http://schemas.microsoft.com/office/drawing/2014/main" id="{C2ECAA35-0AA0-D5A3-8B62-12B4BC088E01}"/>
              </a:ext>
            </a:extLst>
          </p:cNvPr>
          <p:cNvSpPr/>
          <p:nvPr/>
        </p:nvSpPr>
        <p:spPr>
          <a:xfrm>
            <a:off x="10960516" y="4874148"/>
            <a:ext cx="11715" cy="23907"/>
          </a:xfrm>
          <a:custGeom>
            <a:avLst/>
            <a:gdLst>
              <a:gd name="connsiteX0" fmla="*/ 11716 w 11715"/>
              <a:gd name="connsiteY0" fmla="*/ 17050 h 23907"/>
              <a:gd name="connsiteX1" fmla="*/ 0 w 11715"/>
              <a:gd name="connsiteY1" fmla="*/ 23908 h 23907"/>
              <a:gd name="connsiteX2" fmla="*/ 0 w 11715"/>
              <a:gd name="connsiteY2" fmla="*/ 6858 h 23907"/>
              <a:gd name="connsiteX3" fmla="*/ 11716 w 11715"/>
              <a:gd name="connsiteY3" fmla="*/ 0 h 23907"/>
              <a:gd name="connsiteX4" fmla="*/ 11716 w 11715"/>
              <a:gd name="connsiteY4" fmla="*/ 17050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11716" y="17050"/>
                </a:moveTo>
                <a:lnTo>
                  <a:pt x="0" y="23908"/>
                </a:lnTo>
                <a:lnTo>
                  <a:pt x="0" y="6858"/>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913" name="Полилиния: фигура 2912">
            <a:extLst>
              <a:ext uri="{FF2B5EF4-FFF2-40B4-BE49-F238E27FC236}">
                <a16:creationId xmlns:a16="http://schemas.microsoft.com/office/drawing/2014/main" id="{DE3BB408-452F-C9BF-270F-D5E2B1A6DF95}"/>
              </a:ext>
            </a:extLst>
          </p:cNvPr>
          <p:cNvSpPr/>
          <p:nvPr/>
        </p:nvSpPr>
        <p:spPr>
          <a:xfrm>
            <a:off x="10960516" y="4874148"/>
            <a:ext cx="11715" cy="23907"/>
          </a:xfrm>
          <a:custGeom>
            <a:avLst/>
            <a:gdLst>
              <a:gd name="connsiteX0" fmla="*/ 0 w 11715"/>
              <a:gd name="connsiteY0" fmla="*/ 23908 h 23907"/>
              <a:gd name="connsiteX1" fmla="*/ 0 w 11715"/>
              <a:gd name="connsiteY1" fmla="*/ 6858 h 23907"/>
              <a:gd name="connsiteX2" fmla="*/ 11716 w 11715"/>
              <a:gd name="connsiteY2" fmla="*/ 0 h 23907"/>
              <a:gd name="connsiteX3" fmla="*/ 11716 w 11715"/>
              <a:gd name="connsiteY3" fmla="*/ 17050 h 23907"/>
              <a:gd name="connsiteX4" fmla="*/ 0 w 11715"/>
              <a:gd name="connsiteY4" fmla="*/ 23908 h 2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907">
                <a:moveTo>
                  <a:pt x="0" y="23908"/>
                </a:moveTo>
                <a:lnTo>
                  <a:pt x="0" y="6858"/>
                </a:lnTo>
                <a:lnTo>
                  <a:pt x="11716" y="0"/>
                </a:lnTo>
                <a:lnTo>
                  <a:pt x="11716" y="17050"/>
                </a:lnTo>
                <a:lnTo>
                  <a:pt x="0" y="23908"/>
                </a:lnTo>
                <a:close/>
              </a:path>
            </a:pathLst>
          </a:custGeom>
          <a:noFill/>
          <a:ln w="1270" cap="flat">
            <a:solidFill>
              <a:srgbClr val="000000">
                <a:alpha val="0"/>
              </a:srgbClr>
            </a:solidFill>
            <a:prstDash val="solid"/>
            <a:miter/>
          </a:ln>
        </p:spPr>
        <p:txBody>
          <a:bodyPr rtlCol="0" anchor="ctr"/>
          <a:lstStyle/>
          <a:p>
            <a:endParaRPr lang="ru-RU"/>
          </a:p>
        </p:txBody>
      </p:sp>
      <p:sp>
        <p:nvSpPr>
          <p:cNvPr id="2914" name="Полилиния: фигура 2913">
            <a:extLst>
              <a:ext uri="{FF2B5EF4-FFF2-40B4-BE49-F238E27FC236}">
                <a16:creationId xmlns:a16="http://schemas.microsoft.com/office/drawing/2014/main" id="{2DE918B7-47CB-AA1A-0274-2E61400B8729}"/>
              </a:ext>
            </a:extLst>
          </p:cNvPr>
          <p:cNvSpPr/>
          <p:nvPr/>
        </p:nvSpPr>
        <p:spPr>
          <a:xfrm>
            <a:off x="11030715" y="4833477"/>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915" name="Полилиния: фигура 2914">
            <a:extLst>
              <a:ext uri="{FF2B5EF4-FFF2-40B4-BE49-F238E27FC236}">
                <a16:creationId xmlns:a16="http://schemas.microsoft.com/office/drawing/2014/main" id="{A1656F41-F904-6E95-2FE0-40E4A26FF743}"/>
              </a:ext>
            </a:extLst>
          </p:cNvPr>
          <p:cNvSpPr/>
          <p:nvPr/>
        </p:nvSpPr>
        <p:spPr>
          <a:xfrm>
            <a:off x="11030715" y="4833477"/>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916" name="Полилиния: фигура 2915">
            <a:extLst>
              <a:ext uri="{FF2B5EF4-FFF2-40B4-BE49-F238E27FC236}">
                <a16:creationId xmlns:a16="http://schemas.microsoft.com/office/drawing/2014/main" id="{E319EB07-7657-35B2-32AA-049A9CE57AFD}"/>
              </a:ext>
            </a:extLst>
          </p:cNvPr>
          <p:cNvSpPr/>
          <p:nvPr/>
        </p:nvSpPr>
        <p:spPr>
          <a:xfrm>
            <a:off x="10979471" y="4844907"/>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7050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917" name="Полилиния: фигура 2916">
            <a:extLst>
              <a:ext uri="{FF2B5EF4-FFF2-40B4-BE49-F238E27FC236}">
                <a16:creationId xmlns:a16="http://schemas.microsoft.com/office/drawing/2014/main" id="{AA47499B-D470-8503-CB80-62385899F08B}"/>
              </a:ext>
            </a:extLst>
          </p:cNvPr>
          <p:cNvSpPr/>
          <p:nvPr/>
        </p:nvSpPr>
        <p:spPr>
          <a:xfrm>
            <a:off x="10979471" y="4844907"/>
            <a:ext cx="43052" cy="42100"/>
          </a:xfrm>
          <a:custGeom>
            <a:avLst/>
            <a:gdLst>
              <a:gd name="connsiteX0" fmla="*/ 0 w 43052"/>
              <a:gd name="connsiteY0" fmla="*/ 25051 h 42100"/>
              <a:gd name="connsiteX1" fmla="*/ 0 w 43052"/>
              <a:gd name="connsiteY1" fmla="*/ 42101 h 42100"/>
              <a:gd name="connsiteX2" fmla="*/ 43052 w 43052"/>
              <a:gd name="connsiteY2" fmla="*/ 17050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7050"/>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918" name="Полилиния: фигура 2917">
            <a:extLst>
              <a:ext uri="{FF2B5EF4-FFF2-40B4-BE49-F238E27FC236}">
                <a16:creationId xmlns:a16="http://schemas.microsoft.com/office/drawing/2014/main" id="{1105525C-75F8-0D22-BB7D-26E92C1CCBCF}"/>
              </a:ext>
            </a:extLst>
          </p:cNvPr>
          <p:cNvSpPr/>
          <p:nvPr/>
        </p:nvSpPr>
        <p:spPr>
          <a:xfrm>
            <a:off x="10979471" y="4893389"/>
            <a:ext cx="43052" cy="42195"/>
          </a:xfrm>
          <a:custGeom>
            <a:avLst/>
            <a:gdLst>
              <a:gd name="connsiteX0" fmla="*/ 43052 w 43052"/>
              <a:gd name="connsiteY0" fmla="*/ 0 h 42195"/>
              <a:gd name="connsiteX1" fmla="*/ 0 w 43052"/>
              <a:gd name="connsiteY1" fmla="*/ 25146 h 42195"/>
              <a:gd name="connsiteX2" fmla="*/ 0 w 43052"/>
              <a:gd name="connsiteY2" fmla="*/ 42196 h 42195"/>
              <a:gd name="connsiteX3" fmla="*/ 43052 w 43052"/>
              <a:gd name="connsiteY3" fmla="*/ 17050 h 42195"/>
              <a:gd name="connsiteX4" fmla="*/ 43052 w 43052"/>
              <a:gd name="connsiteY4" fmla="*/ 0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43052" y="0"/>
                </a:moveTo>
                <a:lnTo>
                  <a:pt x="0" y="25146"/>
                </a:lnTo>
                <a:lnTo>
                  <a:pt x="0" y="42196"/>
                </a:lnTo>
                <a:lnTo>
                  <a:pt x="43052" y="17050"/>
                </a:lnTo>
                <a:lnTo>
                  <a:pt x="43052" y="0"/>
                </a:lnTo>
                <a:close/>
              </a:path>
            </a:pathLst>
          </a:custGeom>
          <a:solidFill>
            <a:srgbClr val="EFF6FE"/>
          </a:solidFill>
          <a:ln w="9525" cap="flat">
            <a:noFill/>
            <a:prstDash val="solid"/>
            <a:miter/>
          </a:ln>
        </p:spPr>
        <p:txBody>
          <a:bodyPr rtlCol="0" anchor="ctr"/>
          <a:lstStyle/>
          <a:p>
            <a:endParaRPr lang="ru-RU"/>
          </a:p>
        </p:txBody>
      </p:sp>
      <p:sp>
        <p:nvSpPr>
          <p:cNvPr id="2919" name="Полилиния: фигура 2918">
            <a:extLst>
              <a:ext uri="{FF2B5EF4-FFF2-40B4-BE49-F238E27FC236}">
                <a16:creationId xmlns:a16="http://schemas.microsoft.com/office/drawing/2014/main" id="{3D10FB49-11AA-E926-B7E0-4C75262CF5AA}"/>
              </a:ext>
            </a:extLst>
          </p:cNvPr>
          <p:cNvSpPr/>
          <p:nvPr/>
        </p:nvSpPr>
        <p:spPr>
          <a:xfrm>
            <a:off x="10979471" y="4893389"/>
            <a:ext cx="43052" cy="42195"/>
          </a:xfrm>
          <a:custGeom>
            <a:avLst/>
            <a:gdLst>
              <a:gd name="connsiteX0" fmla="*/ 0 w 43052"/>
              <a:gd name="connsiteY0" fmla="*/ 25146 h 42195"/>
              <a:gd name="connsiteX1" fmla="*/ 0 w 43052"/>
              <a:gd name="connsiteY1" fmla="*/ 42196 h 42195"/>
              <a:gd name="connsiteX2" fmla="*/ 43052 w 43052"/>
              <a:gd name="connsiteY2" fmla="*/ 17050 h 42195"/>
              <a:gd name="connsiteX3" fmla="*/ 43052 w 43052"/>
              <a:gd name="connsiteY3" fmla="*/ 0 h 42195"/>
              <a:gd name="connsiteX4" fmla="*/ 0 w 43052"/>
              <a:gd name="connsiteY4" fmla="*/ 25146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95">
                <a:moveTo>
                  <a:pt x="0" y="25146"/>
                </a:moveTo>
                <a:lnTo>
                  <a:pt x="0" y="42196"/>
                </a:lnTo>
                <a:lnTo>
                  <a:pt x="43052" y="17050"/>
                </a:lnTo>
                <a:lnTo>
                  <a:pt x="43052" y="0"/>
                </a:lnTo>
                <a:lnTo>
                  <a:pt x="0" y="25146"/>
                </a:lnTo>
                <a:close/>
              </a:path>
            </a:pathLst>
          </a:custGeom>
          <a:noFill/>
          <a:ln w="1270" cap="flat">
            <a:solidFill>
              <a:srgbClr val="000000">
                <a:alpha val="0"/>
              </a:srgbClr>
            </a:solidFill>
            <a:prstDash val="solid"/>
            <a:miter/>
          </a:ln>
        </p:spPr>
        <p:txBody>
          <a:bodyPr rtlCol="0" anchor="ctr"/>
          <a:lstStyle/>
          <a:p>
            <a:endParaRPr lang="ru-RU"/>
          </a:p>
        </p:txBody>
      </p:sp>
      <p:sp>
        <p:nvSpPr>
          <p:cNvPr id="2920" name="Полилиния: фигура 2919">
            <a:extLst>
              <a:ext uri="{FF2B5EF4-FFF2-40B4-BE49-F238E27FC236}">
                <a16:creationId xmlns:a16="http://schemas.microsoft.com/office/drawing/2014/main" id="{394BA1D7-798F-6B36-9686-E43D724C9454}"/>
              </a:ext>
            </a:extLst>
          </p:cNvPr>
          <p:cNvSpPr/>
          <p:nvPr/>
        </p:nvSpPr>
        <p:spPr>
          <a:xfrm>
            <a:off x="10898127" y="4885579"/>
            <a:ext cx="54482" cy="48767"/>
          </a:xfrm>
          <a:custGeom>
            <a:avLst/>
            <a:gdLst>
              <a:gd name="connsiteX0" fmla="*/ 54483 w 54482"/>
              <a:gd name="connsiteY0" fmla="*/ 0 h 48767"/>
              <a:gd name="connsiteX1" fmla="*/ 0 w 54482"/>
              <a:gd name="connsiteY1" fmla="*/ 31718 h 48767"/>
              <a:gd name="connsiteX2" fmla="*/ 0 w 54482"/>
              <a:gd name="connsiteY2" fmla="*/ 48768 h 48767"/>
              <a:gd name="connsiteX3" fmla="*/ 54483 w 54482"/>
              <a:gd name="connsiteY3" fmla="*/ 17050 h 48767"/>
              <a:gd name="connsiteX4" fmla="*/ 54483 w 54482"/>
              <a:gd name="connsiteY4" fmla="*/ 0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54483" y="0"/>
                </a:moveTo>
                <a:lnTo>
                  <a:pt x="0" y="31718"/>
                </a:lnTo>
                <a:lnTo>
                  <a:pt x="0" y="48768"/>
                </a:lnTo>
                <a:lnTo>
                  <a:pt x="54483" y="17050"/>
                </a:lnTo>
                <a:lnTo>
                  <a:pt x="54483" y="0"/>
                </a:lnTo>
                <a:close/>
              </a:path>
            </a:pathLst>
          </a:custGeom>
          <a:solidFill>
            <a:srgbClr val="EFF6FE"/>
          </a:solidFill>
          <a:ln w="9525" cap="flat">
            <a:noFill/>
            <a:prstDash val="solid"/>
            <a:miter/>
          </a:ln>
        </p:spPr>
        <p:txBody>
          <a:bodyPr rtlCol="0" anchor="ctr"/>
          <a:lstStyle/>
          <a:p>
            <a:endParaRPr lang="ru-RU"/>
          </a:p>
        </p:txBody>
      </p:sp>
      <p:sp>
        <p:nvSpPr>
          <p:cNvPr id="2921" name="Полилиния: фигура 2920">
            <a:extLst>
              <a:ext uri="{FF2B5EF4-FFF2-40B4-BE49-F238E27FC236}">
                <a16:creationId xmlns:a16="http://schemas.microsoft.com/office/drawing/2014/main" id="{50AD161A-8B31-CDC6-4102-0A96B1554848}"/>
              </a:ext>
            </a:extLst>
          </p:cNvPr>
          <p:cNvSpPr/>
          <p:nvPr/>
        </p:nvSpPr>
        <p:spPr>
          <a:xfrm>
            <a:off x="10898127" y="4885579"/>
            <a:ext cx="54482" cy="48767"/>
          </a:xfrm>
          <a:custGeom>
            <a:avLst/>
            <a:gdLst>
              <a:gd name="connsiteX0" fmla="*/ 0 w 54482"/>
              <a:gd name="connsiteY0" fmla="*/ 31718 h 48767"/>
              <a:gd name="connsiteX1" fmla="*/ 0 w 54482"/>
              <a:gd name="connsiteY1" fmla="*/ 48768 h 48767"/>
              <a:gd name="connsiteX2" fmla="*/ 54483 w 54482"/>
              <a:gd name="connsiteY2" fmla="*/ 17050 h 48767"/>
              <a:gd name="connsiteX3" fmla="*/ 54483 w 54482"/>
              <a:gd name="connsiteY3" fmla="*/ 0 h 48767"/>
              <a:gd name="connsiteX4" fmla="*/ 0 w 54482"/>
              <a:gd name="connsiteY4" fmla="*/ 31718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 h="48767">
                <a:moveTo>
                  <a:pt x="0" y="31718"/>
                </a:moveTo>
                <a:lnTo>
                  <a:pt x="0" y="48768"/>
                </a:lnTo>
                <a:lnTo>
                  <a:pt x="54483" y="17050"/>
                </a:lnTo>
                <a:lnTo>
                  <a:pt x="54483" y="0"/>
                </a:lnTo>
                <a:lnTo>
                  <a:pt x="0" y="31718"/>
                </a:lnTo>
                <a:close/>
              </a:path>
            </a:pathLst>
          </a:custGeom>
          <a:noFill/>
          <a:ln w="1270" cap="flat">
            <a:solidFill>
              <a:srgbClr val="000000">
                <a:alpha val="0"/>
              </a:srgbClr>
            </a:solidFill>
            <a:prstDash val="solid"/>
            <a:miter/>
          </a:ln>
        </p:spPr>
        <p:txBody>
          <a:bodyPr rtlCol="0" anchor="ctr"/>
          <a:lstStyle/>
          <a:p>
            <a:endParaRPr lang="ru-RU"/>
          </a:p>
        </p:txBody>
      </p:sp>
      <p:sp>
        <p:nvSpPr>
          <p:cNvPr id="2922" name="Полилиния: фигура 2921">
            <a:extLst>
              <a:ext uri="{FF2B5EF4-FFF2-40B4-BE49-F238E27FC236}">
                <a16:creationId xmlns:a16="http://schemas.microsoft.com/office/drawing/2014/main" id="{C869BB04-39F6-C601-6DAB-63219B1C5CF0}"/>
              </a:ext>
            </a:extLst>
          </p:cNvPr>
          <p:cNvSpPr/>
          <p:nvPr/>
        </p:nvSpPr>
        <p:spPr>
          <a:xfrm>
            <a:off x="10898127" y="4914154"/>
            <a:ext cx="45529" cy="44005"/>
          </a:xfrm>
          <a:custGeom>
            <a:avLst/>
            <a:gdLst>
              <a:gd name="connsiteX0" fmla="*/ 45530 w 45529"/>
              <a:gd name="connsiteY0" fmla="*/ 0 h 44005"/>
              <a:gd name="connsiteX1" fmla="*/ 0 w 45529"/>
              <a:gd name="connsiteY1" fmla="*/ 26956 h 44005"/>
              <a:gd name="connsiteX2" fmla="*/ 0 w 45529"/>
              <a:gd name="connsiteY2" fmla="*/ 44005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5"/>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923" name="Полилиния: фигура 2922">
            <a:extLst>
              <a:ext uri="{FF2B5EF4-FFF2-40B4-BE49-F238E27FC236}">
                <a16:creationId xmlns:a16="http://schemas.microsoft.com/office/drawing/2014/main" id="{E9F88526-5796-D501-7907-48529D26F28A}"/>
              </a:ext>
            </a:extLst>
          </p:cNvPr>
          <p:cNvSpPr/>
          <p:nvPr/>
        </p:nvSpPr>
        <p:spPr>
          <a:xfrm>
            <a:off x="10898127" y="4914154"/>
            <a:ext cx="45529" cy="44005"/>
          </a:xfrm>
          <a:custGeom>
            <a:avLst/>
            <a:gdLst>
              <a:gd name="connsiteX0" fmla="*/ 0 w 45529"/>
              <a:gd name="connsiteY0" fmla="*/ 26956 h 44005"/>
              <a:gd name="connsiteX1" fmla="*/ 0 w 45529"/>
              <a:gd name="connsiteY1" fmla="*/ 44005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924" name="Полилиния: фигура 2923">
            <a:extLst>
              <a:ext uri="{FF2B5EF4-FFF2-40B4-BE49-F238E27FC236}">
                <a16:creationId xmlns:a16="http://schemas.microsoft.com/office/drawing/2014/main" id="{593B6F1B-E7CC-12CD-D7EE-9BFCF3D76E2D}"/>
              </a:ext>
            </a:extLst>
          </p:cNvPr>
          <p:cNvSpPr/>
          <p:nvPr/>
        </p:nvSpPr>
        <p:spPr>
          <a:xfrm>
            <a:off x="11030715" y="4882340"/>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925" name="Полилиния: фигура 2924">
            <a:extLst>
              <a:ext uri="{FF2B5EF4-FFF2-40B4-BE49-F238E27FC236}">
                <a16:creationId xmlns:a16="http://schemas.microsoft.com/office/drawing/2014/main" id="{E946F87B-9527-A504-D6D1-9DB8C4C131A7}"/>
              </a:ext>
            </a:extLst>
          </p:cNvPr>
          <p:cNvSpPr/>
          <p:nvPr/>
        </p:nvSpPr>
        <p:spPr>
          <a:xfrm>
            <a:off x="11030715" y="4882340"/>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926" name="Полилиния: фигура 2925">
            <a:extLst>
              <a:ext uri="{FF2B5EF4-FFF2-40B4-BE49-F238E27FC236}">
                <a16:creationId xmlns:a16="http://schemas.microsoft.com/office/drawing/2014/main" id="{823259D3-2ADB-76FF-0D86-442C3A2667C8}"/>
              </a:ext>
            </a:extLst>
          </p:cNvPr>
          <p:cNvSpPr/>
          <p:nvPr/>
        </p:nvSpPr>
        <p:spPr>
          <a:xfrm>
            <a:off x="10898127" y="4922440"/>
            <a:ext cx="74104" cy="60769"/>
          </a:xfrm>
          <a:custGeom>
            <a:avLst/>
            <a:gdLst>
              <a:gd name="connsiteX0" fmla="*/ 74105 w 74104"/>
              <a:gd name="connsiteY0" fmla="*/ 0 h 60769"/>
              <a:gd name="connsiteX1" fmla="*/ 0 w 74104"/>
              <a:gd name="connsiteY1" fmla="*/ 43720 h 60769"/>
              <a:gd name="connsiteX2" fmla="*/ 0 w 74104"/>
              <a:gd name="connsiteY2" fmla="*/ 60770 h 60769"/>
              <a:gd name="connsiteX3" fmla="*/ 74105 w 74104"/>
              <a:gd name="connsiteY3" fmla="*/ 17050 h 60769"/>
              <a:gd name="connsiteX4" fmla="*/ 74105 w 74104"/>
              <a:gd name="connsiteY4" fmla="*/ 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74105" y="0"/>
                </a:moveTo>
                <a:lnTo>
                  <a:pt x="0" y="43720"/>
                </a:lnTo>
                <a:lnTo>
                  <a:pt x="0" y="60770"/>
                </a:lnTo>
                <a:lnTo>
                  <a:pt x="74105" y="17050"/>
                </a:lnTo>
                <a:lnTo>
                  <a:pt x="74105" y="0"/>
                </a:lnTo>
                <a:close/>
              </a:path>
            </a:pathLst>
          </a:custGeom>
          <a:solidFill>
            <a:srgbClr val="EFF6FE"/>
          </a:solidFill>
          <a:ln w="9525" cap="flat">
            <a:noFill/>
            <a:prstDash val="solid"/>
            <a:miter/>
          </a:ln>
        </p:spPr>
        <p:txBody>
          <a:bodyPr rtlCol="0" anchor="ctr"/>
          <a:lstStyle/>
          <a:p>
            <a:endParaRPr lang="ru-RU"/>
          </a:p>
        </p:txBody>
      </p:sp>
      <p:sp>
        <p:nvSpPr>
          <p:cNvPr id="2927" name="Полилиния: фигура 2926">
            <a:extLst>
              <a:ext uri="{FF2B5EF4-FFF2-40B4-BE49-F238E27FC236}">
                <a16:creationId xmlns:a16="http://schemas.microsoft.com/office/drawing/2014/main" id="{9AE65FCD-4FEF-2707-C3BB-9E25B70CC899}"/>
              </a:ext>
            </a:extLst>
          </p:cNvPr>
          <p:cNvSpPr/>
          <p:nvPr/>
        </p:nvSpPr>
        <p:spPr>
          <a:xfrm>
            <a:off x="10898127" y="4922440"/>
            <a:ext cx="74104" cy="60769"/>
          </a:xfrm>
          <a:custGeom>
            <a:avLst/>
            <a:gdLst>
              <a:gd name="connsiteX0" fmla="*/ 0 w 74104"/>
              <a:gd name="connsiteY0" fmla="*/ 43720 h 60769"/>
              <a:gd name="connsiteX1" fmla="*/ 0 w 74104"/>
              <a:gd name="connsiteY1" fmla="*/ 60770 h 60769"/>
              <a:gd name="connsiteX2" fmla="*/ 74105 w 74104"/>
              <a:gd name="connsiteY2" fmla="*/ 17050 h 60769"/>
              <a:gd name="connsiteX3" fmla="*/ 74105 w 74104"/>
              <a:gd name="connsiteY3" fmla="*/ 0 h 60769"/>
              <a:gd name="connsiteX4" fmla="*/ 0 w 74104"/>
              <a:gd name="connsiteY4" fmla="*/ 43720 h 6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769">
                <a:moveTo>
                  <a:pt x="0" y="43720"/>
                </a:moveTo>
                <a:lnTo>
                  <a:pt x="0" y="60770"/>
                </a:lnTo>
                <a:lnTo>
                  <a:pt x="74105" y="17050"/>
                </a:lnTo>
                <a:lnTo>
                  <a:pt x="74105" y="0"/>
                </a:lnTo>
                <a:lnTo>
                  <a:pt x="0" y="43720"/>
                </a:lnTo>
                <a:close/>
              </a:path>
            </a:pathLst>
          </a:custGeom>
          <a:noFill/>
          <a:ln w="1270" cap="flat">
            <a:solidFill>
              <a:srgbClr val="000000">
                <a:alpha val="0"/>
              </a:srgbClr>
            </a:solidFill>
            <a:prstDash val="solid"/>
            <a:miter/>
          </a:ln>
        </p:spPr>
        <p:txBody>
          <a:bodyPr rtlCol="0" anchor="ctr"/>
          <a:lstStyle/>
          <a:p>
            <a:endParaRPr lang="ru-RU"/>
          </a:p>
        </p:txBody>
      </p:sp>
      <p:sp>
        <p:nvSpPr>
          <p:cNvPr id="2928" name="Полилиния: фигура 2927">
            <a:extLst>
              <a:ext uri="{FF2B5EF4-FFF2-40B4-BE49-F238E27FC236}">
                <a16:creationId xmlns:a16="http://schemas.microsoft.com/office/drawing/2014/main" id="{4AEC1A27-3049-456F-2898-15A8F92A59B2}"/>
              </a:ext>
            </a:extLst>
          </p:cNvPr>
          <p:cNvSpPr/>
          <p:nvPr/>
        </p:nvSpPr>
        <p:spPr>
          <a:xfrm>
            <a:off x="10979471" y="5145039"/>
            <a:ext cx="43052" cy="42100"/>
          </a:xfrm>
          <a:custGeom>
            <a:avLst/>
            <a:gdLst>
              <a:gd name="connsiteX0" fmla="*/ 43052 w 43052"/>
              <a:gd name="connsiteY0" fmla="*/ 0 h 42100"/>
              <a:gd name="connsiteX1" fmla="*/ 0 w 43052"/>
              <a:gd name="connsiteY1" fmla="*/ 25051 h 42100"/>
              <a:gd name="connsiteX2" fmla="*/ 0 w 43052"/>
              <a:gd name="connsiteY2" fmla="*/ 42101 h 42100"/>
              <a:gd name="connsiteX3" fmla="*/ 43052 w 43052"/>
              <a:gd name="connsiteY3" fmla="*/ 16954 h 42100"/>
              <a:gd name="connsiteX4" fmla="*/ 43052 w 43052"/>
              <a:gd name="connsiteY4" fmla="*/ 0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43052" y="0"/>
                </a:moveTo>
                <a:lnTo>
                  <a:pt x="0" y="25051"/>
                </a:lnTo>
                <a:lnTo>
                  <a:pt x="0" y="42101"/>
                </a:lnTo>
                <a:lnTo>
                  <a:pt x="43052" y="16954"/>
                </a:lnTo>
                <a:lnTo>
                  <a:pt x="43052" y="0"/>
                </a:lnTo>
                <a:close/>
              </a:path>
            </a:pathLst>
          </a:custGeom>
          <a:solidFill>
            <a:srgbClr val="EFF6FE"/>
          </a:solidFill>
          <a:ln w="9525" cap="flat">
            <a:noFill/>
            <a:prstDash val="solid"/>
            <a:miter/>
          </a:ln>
        </p:spPr>
        <p:txBody>
          <a:bodyPr rtlCol="0" anchor="ctr"/>
          <a:lstStyle/>
          <a:p>
            <a:endParaRPr lang="ru-RU"/>
          </a:p>
        </p:txBody>
      </p:sp>
      <p:sp>
        <p:nvSpPr>
          <p:cNvPr id="2929" name="Полилиния: фигура 2928">
            <a:extLst>
              <a:ext uri="{FF2B5EF4-FFF2-40B4-BE49-F238E27FC236}">
                <a16:creationId xmlns:a16="http://schemas.microsoft.com/office/drawing/2014/main" id="{2AA63058-4056-E5C6-5636-380BB9B6F2A9}"/>
              </a:ext>
            </a:extLst>
          </p:cNvPr>
          <p:cNvSpPr/>
          <p:nvPr/>
        </p:nvSpPr>
        <p:spPr>
          <a:xfrm>
            <a:off x="10979471" y="5145039"/>
            <a:ext cx="43052" cy="42100"/>
          </a:xfrm>
          <a:custGeom>
            <a:avLst/>
            <a:gdLst>
              <a:gd name="connsiteX0" fmla="*/ 0 w 43052"/>
              <a:gd name="connsiteY0" fmla="*/ 25051 h 42100"/>
              <a:gd name="connsiteX1" fmla="*/ 0 w 43052"/>
              <a:gd name="connsiteY1" fmla="*/ 42101 h 42100"/>
              <a:gd name="connsiteX2" fmla="*/ 43052 w 43052"/>
              <a:gd name="connsiteY2" fmla="*/ 16954 h 42100"/>
              <a:gd name="connsiteX3" fmla="*/ 43052 w 43052"/>
              <a:gd name="connsiteY3" fmla="*/ 0 h 42100"/>
              <a:gd name="connsiteX4" fmla="*/ 0 w 43052"/>
              <a:gd name="connsiteY4" fmla="*/ 25051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2" h="42100">
                <a:moveTo>
                  <a:pt x="0" y="25051"/>
                </a:moveTo>
                <a:lnTo>
                  <a:pt x="0" y="42101"/>
                </a:lnTo>
                <a:lnTo>
                  <a:pt x="43052" y="16954"/>
                </a:lnTo>
                <a:lnTo>
                  <a:pt x="43052" y="0"/>
                </a:lnTo>
                <a:lnTo>
                  <a:pt x="0" y="25051"/>
                </a:lnTo>
                <a:close/>
              </a:path>
            </a:pathLst>
          </a:custGeom>
          <a:noFill/>
          <a:ln w="1270" cap="flat">
            <a:solidFill>
              <a:srgbClr val="000000">
                <a:alpha val="0"/>
              </a:srgbClr>
            </a:solidFill>
            <a:prstDash val="solid"/>
            <a:miter/>
          </a:ln>
        </p:spPr>
        <p:txBody>
          <a:bodyPr rtlCol="0" anchor="ctr"/>
          <a:lstStyle/>
          <a:p>
            <a:endParaRPr lang="ru-RU"/>
          </a:p>
        </p:txBody>
      </p:sp>
      <p:sp>
        <p:nvSpPr>
          <p:cNvPr id="2930" name="Полилиния: фигура 2929">
            <a:extLst>
              <a:ext uri="{FF2B5EF4-FFF2-40B4-BE49-F238E27FC236}">
                <a16:creationId xmlns:a16="http://schemas.microsoft.com/office/drawing/2014/main" id="{E7665CAD-6304-8F61-6210-BA516D770C84}"/>
              </a:ext>
            </a:extLst>
          </p:cNvPr>
          <p:cNvSpPr/>
          <p:nvPr/>
        </p:nvSpPr>
        <p:spPr>
          <a:xfrm>
            <a:off x="10898127" y="5165709"/>
            <a:ext cx="45529" cy="44005"/>
          </a:xfrm>
          <a:custGeom>
            <a:avLst/>
            <a:gdLst>
              <a:gd name="connsiteX0" fmla="*/ 45530 w 45529"/>
              <a:gd name="connsiteY0" fmla="*/ 0 h 44005"/>
              <a:gd name="connsiteX1" fmla="*/ 0 w 45529"/>
              <a:gd name="connsiteY1" fmla="*/ 26956 h 44005"/>
              <a:gd name="connsiteX2" fmla="*/ 0 w 45529"/>
              <a:gd name="connsiteY2" fmla="*/ 44005 h 44005"/>
              <a:gd name="connsiteX3" fmla="*/ 45530 w 45529"/>
              <a:gd name="connsiteY3" fmla="*/ 17050 h 44005"/>
              <a:gd name="connsiteX4" fmla="*/ 45530 w 45529"/>
              <a:gd name="connsiteY4" fmla="*/ 0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45530" y="0"/>
                </a:moveTo>
                <a:lnTo>
                  <a:pt x="0" y="26956"/>
                </a:lnTo>
                <a:lnTo>
                  <a:pt x="0" y="44005"/>
                </a:lnTo>
                <a:lnTo>
                  <a:pt x="45530" y="17050"/>
                </a:lnTo>
                <a:lnTo>
                  <a:pt x="45530" y="0"/>
                </a:lnTo>
                <a:close/>
              </a:path>
            </a:pathLst>
          </a:custGeom>
          <a:solidFill>
            <a:srgbClr val="EFF6FE"/>
          </a:solidFill>
          <a:ln w="9525" cap="flat">
            <a:noFill/>
            <a:prstDash val="solid"/>
            <a:miter/>
          </a:ln>
        </p:spPr>
        <p:txBody>
          <a:bodyPr rtlCol="0" anchor="ctr"/>
          <a:lstStyle/>
          <a:p>
            <a:endParaRPr lang="ru-RU"/>
          </a:p>
        </p:txBody>
      </p:sp>
      <p:sp>
        <p:nvSpPr>
          <p:cNvPr id="2931" name="Полилиния: фигура 2930">
            <a:extLst>
              <a:ext uri="{FF2B5EF4-FFF2-40B4-BE49-F238E27FC236}">
                <a16:creationId xmlns:a16="http://schemas.microsoft.com/office/drawing/2014/main" id="{4C86979E-BD60-E37B-50A8-FFFF72E88A35}"/>
              </a:ext>
            </a:extLst>
          </p:cNvPr>
          <p:cNvSpPr/>
          <p:nvPr/>
        </p:nvSpPr>
        <p:spPr>
          <a:xfrm>
            <a:off x="10898127" y="5165709"/>
            <a:ext cx="45529" cy="44005"/>
          </a:xfrm>
          <a:custGeom>
            <a:avLst/>
            <a:gdLst>
              <a:gd name="connsiteX0" fmla="*/ 0 w 45529"/>
              <a:gd name="connsiteY0" fmla="*/ 26956 h 44005"/>
              <a:gd name="connsiteX1" fmla="*/ 0 w 45529"/>
              <a:gd name="connsiteY1" fmla="*/ 44005 h 44005"/>
              <a:gd name="connsiteX2" fmla="*/ 45530 w 45529"/>
              <a:gd name="connsiteY2" fmla="*/ 17050 h 44005"/>
              <a:gd name="connsiteX3" fmla="*/ 45530 w 45529"/>
              <a:gd name="connsiteY3" fmla="*/ 0 h 44005"/>
              <a:gd name="connsiteX4" fmla="*/ 0 w 45529"/>
              <a:gd name="connsiteY4" fmla="*/ 26956 h 4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29" h="44005">
                <a:moveTo>
                  <a:pt x="0" y="26956"/>
                </a:moveTo>
                <a:lnTo>
                  <a:pt x="0" y="44005"/>
                </a:lnTo>
                <a:lnTo>
                  <a:pt x="45530" y="17050"/>
                </a:lnTo>
                <a:lnTo>
                  <a:pt x="45530" y="0"/>
                </a:lnTo>
                <a:lnTo>
                  <a:pt x="0" y="26956"/>
                </a:lnTo>
                <a:close/>
              </a:path>
            </a:pathLst>
          </a:custGeom>
          <a:noFill/>
          <a:ln w="1270" cap="flat">
            <a:solidFill>
              <a:srgbClr val="000000">
                <a:alpha val="0"/>
              </a:srgbClr>
            </a:solidFill>
            <a:prstDash val="solid"/>
            <a:miter/>
          </a:ln>
        </p:spPr>
        <p:txBody>
          <a:bodyPr rtlCol="0" anchor="ctr"/>
          <a:lstStyle/>
          <a:p>
            <a:endParaRPr lang="ru-RU"/>
          </a:p>
        </p:txBody>
      </p:sp>
      <p:sp>
        <p:nvSpPr>
          <p:cNvPr id="2932" name="Полилиния: фигура 2931">
            <a:extLst>
              <a:ext uri="{FF2B5EF4-FFF2-40B4-BE49-F238E27FC236}">
                <a16:creationId xmlns:a16="http://schemas.microsoft.com/office/drawing/2014/main" id="{747737C1-5EE8-B544-7A90-97269AD36D2F}"/>
              </a:ext>
            </a:extLst>
          </p:cNvPr>
          <p:cNvSpPr/>
          <p:nvPr/>
        </p:nvSpPr>
        <p:spPr>
          <a:xfrm>
            <a:off x="11030715" y="5133895"/>
            <a:ext cx="11715" cy="23812"/>
          </a:xfrm>
          <a:custGeom>
            <a:avLst/>
            <a:gdLst>
              <a:gd name="connsiteX0" fmla="*/ 11716 w 11715"/>
              <a:gd name="connsiteY0" fmla="*/ 17050 h 23812"/>
              <a:gd name="connsiteX1" fmla="*/ 0 w 11715"/>
              <a:gd name="connsiteY1" fmla="*/ 23813 h 23812"/>
              <a:gd name="connsiteX2" fmla="*/ 0 w 11715"/>
              <a:gd name="connsiteY2" fmla="*/ 6763 h 23812"/>
              <a:gd name="connsiteX3" fmla="*/ 11716 w 11715"/>
              <a:gd name="connsiteY3" fmla="*/ 0 h 23812"/>
              <a:gd name="connsiteX4" fmla="*/ 11716 w 11715"/>
              <a:gd name="connsiteY4" fmla="*/ 17050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11716" y="17050"/>
                </a:moveTo>
                <a:lnTo>
                  <a:pt x="0" y="23813"/>
                </a:lnTo>
                <a:lnTo>
                  <a:pt x="0" y="6763"/>
                </a:lnTo>
                <a:lnTo>
                  <a:pt x="11716" y="0"/>
                </a:lnTo>
                <a:lnTo>
                  <a:pt x="11716" y="17050"/>
                </a:lnTo>
                <a:close/>
              </a:path>
            </a:pathLst>
          </a:custGeom>
          <a:solidFill>
            <a:srgbClr val="EFF6FE"/>
          </a:solidFill>
          <a:ln w="9525" cap="flat">
            <a:noFill/>
            <a:prstDash val="solid"/>
            <a:miter/>
          </a:ln>
        </p:spPr>
        <p:txBody>
          <a:bodyPr rtlCol="0" anchor="ctr"/>
          <a:lstStyle/>
          <a:p>
            <a:endParaRPr lang="ru-RU"/>
          </a:p>
        </p:txBody>
      </p:sp>
      <p:sp>
        <p:nvSpPr>
          <p:cNvPr id="2933" name="Полилиния: фигура 2932">
            <a:extLst>
              <a:ext uri="{FF2B5EF4-FFF2-40B4-BE49-F238E27FC236}">
                <a16:creationId xmlns:a16="http://schemas.microsoft.com/office/drawing/2014/main" id="{F02A4100-C7C6-38CF-0F47-E8CB115D7F33}"/>
              </a:ext>
            </a:extLst>
          </p:cNvPr>
          <p:cNvSpPr/>
          <p:nvPr/>
        </p:nvSpPr>
        <p:spPr>
          <a:xfrm>
            <a:off x="11030715" y="5133895"/>
            <a:ext cx="11715" cy="23812"/>
          </a:xfrm>
          <a:custGeom>
            <a:avLst/>
            <a:gdLst>
              <a:gd name="connsiteX0" fmla="*/ 0 w 11715"/>
              <a:gd name="connsiteY0" fmla="*/ 23813 h 23812"/>
              <a:gd name="connsiteX1" fmla="*/ 0 w 11715"/>
              <a:gd name="connsiteY1" fmla="*/ 6763 h 23812"/>
              <a:gd name="connsiteX2" fmla="*/ 11716 w 11715"/>
              <a:gd name="connsiteY2" fmla="*/ 0 h 23812"/>
              <a:gd name="connsiteX3" fmla="*/ 11716 w 11715"/>
              <a:gd name="connsiteY3" fmla="*/ 17050 h 23812"/>
              <a:gd name="connsiteX4" fmla="*/ 0 w 11715"/>
              <a:gd name="connsiteY4" fmla="*/ 23813 h 23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23812">
                <a:moveTo>
                  <a:pt x="0" y="23813"/>
                </a:moveTo>
                <a:lnTo>
                  <a:pt x="0" y="6763"/>
                </a:lnTo>
                <a:lnTo>
                  <a:pt x="11716" y="0"/>
                </a:lnTo>
                <a:lnTo>
                  <a:pt x="11716" y="17050"/>
                </a:lnTo>
                <a:lnTo>
                  <a:pt x="0" y="23813"/>
                </a:lnTo>
                <a:close/>
              </a:path>
            </a:pathLst>
          </a:custGeom>
          <a:noFill/>
          <a:ln w="1270" cap="flat">
            <a:solidFill>
              <a:srgbClr val="000000">
                <a:alpha val="0"/>
              </a:srgbClr>
            </a:solidFill>
            <a:prstDash val="solid"/>
            <a:miter/>
          </a:ln>
        </p:spPr>
        <p:txBody>
          <a:bodyPr rtlCol="0" anchor="ctr"/>
          <a:lstStyle/>
          <a:p>
            <a:endParaRPr lang="ru-RU"/>
          </a:p>
        </p:txBody>
      </p:sp>
      <p:sp>
        <p:nvSpPr>
          <p:cNvPr id="2934" name="Полилиния: фигура 2933">
            <a:extLst>
              <a:ext uri="{FF2B5EF4-FFF2-40B4-BE49-F238E27FC236}">
                <a16:creationId xmlns:a16="http://schemas.microsoft.com/office/drawing/2014/main" id="{B8D2D9FC-43D0-E289-58A1-E5B360058AF5}"/>
              </a:ext>
            </a:extLst>
          </p:cNvPr>
          <p:cNvSpPr/>
          <p:nvPr/>
        </p:nvSpPr>
        <p:spPr>
          <a:xfrm>
            <a:off x="10898127" y="5174091"/>
            <a:ext cx="74104" cy="60674"/>
          </a:xfrm>
          <a:custGeom>
            <a:avLst/>
            <a:gdLst>
              <a:gd name="connsiteX0" fmla="*/ 74105 w 74104"/>
              <a:gd name="connsiteY0" fmla="*/ 0 h 60674"/>
              <a:gd name="connsiteX1" fmla="*/ 0 w 74104"/>
              <a:gd name="connsiteY1" fmla="*/ 43624 h 60674"/>
              <a:gd name="connsiteX2" fmla="*/ 0 w 74104"/>
              <a:gd name="connsiteY2" fmla="*/ 60674 h 60674"/>
              <a:gd name="connsiteX3" fmla="*/ 74105 w 74104"/>
              <a:gd name="connsiteY3" fmla="*/ 16954 h 60674"/>
              <a:gd name="connsiteX4" fmla="*/ 74105 w 74104"/>
              <a:gd name="connsiteY4" fmla="*/ 0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74105" y="0"/>
                </a:moveTo>
                <a:lnTo>
                  <a:pt x="0" y="43624"/>
                </a:lnTo>
                <a:lnTo>
                  <a:pt x="0" y="60674"/>
                </a:lnTo>
                <a:lnTo>
                  <a:pt x="74105" y="16954"/>
                </a:lnTo>
                <a:lnTo>
                  <a:pt x="74105" y="0"/>
                </a:lnTo>
                <a:close/>
              </a:path>
            </a:pathLst>
          </a:custGeom>
          <a:solidFill>
            <a:srgbClr val="EFF6FE"/>
          </a:solidFill>
          <a:ln w="9525" cap="flat">
            <a:noFill/>
            <a:prstDash val="solid"/>
            <a:miter/>
          </a:ln>
        </p:spPr>
        <p:txBody>
          <a:bodyPr rtlCol="0" anchor="ctr"/>
          <a:lstStyle/>
          <a:p>
            <a:endParaRPr lang="ru-RU"/>
          </a:p>
        </p:txBody>
      </p:sp>
      <p:sp>
        <p:nvSpPr>
          <p:cNvPr id="2935" name="Полилиния: фигура 2934">
            <a:extLst>
              <a:ext uri="{FF2B5EF4-FFF2-40B4-BE49-F238E27FC236}">
                <a16:creationId xmlns:a16="http://schemas.microsoft.com/office/drawing/2014/main" id="{703A02E5-6C1C-5F42-6221-439ED4253AA2}"/>
              </a:ext>
            </a:extLst>
          </p:cNvPr>
          <p:cNvSpPr/>
          <p:nvPr/>
        </p:nvSpPr>
        <p:spPr>
          <a:xfrm>
            <a:off x="10898127" y="5174091"/>
            <a:ext cx="74104" cy="60674"/>
          </a:xfrm>
          <a:custGeom>
            <a:avLst/>
            <a:gdLst>
              <a:gd name="connsiteX0" fmla="*/ 0 w 74104"/>
              <a:gd name="connsiteY0" fmla="*/ 43624 h 60674"/>
              <a:gd name="connsiteX1" fmla="*/ 0 w 74104"/>
              <a:gd name="connsiteY1" fmla="*/ 60674 h 60674"/>
              <a:gd name="connsiteX2" fmla="*/ 74105 w 74104"/>
              <a:gd name="connsiteY2" fmla="*/ 16954 h 60674"/>
              <a:gd name="connsiteX3" fmla="*/ 74105 w 74104"/>
              <a:gd name="connsiteY3" fmla="*/ 0 h 60674"/>
              <a:gd name="connsiteX4" fmla="*/ 0 w 74104"/>
              <a:gd name="connsiteY4" fmla="*/ 43624 h 60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4" h="60674">
                <a:moveTo>
                  <a:pt x="0" y="43624"/>
                </a:moveTo>
                <a:lnTo>
                  <a:pt x="0" y="60674"/>
                </a:lnTo>
                <a:lnTo>
                  <a:pt x="74105" y="16954"/>
                </a:lnTo>
                <a:lnTo>
                  <a:pt x="74105" y="0"/>
                </a:lnTo>
                <a:lnTo>
                  <a:pt x="0" y="43624"/>
                </a:lnTo>
                <a:close/>
              </a:path>
            </a:pathLst>
          </a:custGeom>
          <a:noFill/>
          <a:ln w="1270" cap="flat">
            <a:solidFill>
              <a:srgbClr val="000000">
                <a:alpha val="0"/>
              </a:srgbClr>
            </a:solidFill>
            <a:prstDash val="solid"/>
            <a:miter/>
          </a:ln>
        </p:spPr>
        <p:txBody>
          <a:bodyPr rtlCol="0" anchor="ctr"/>
          <a:lstStyle/>
          <a:p>
            <a:endParaRPr lang="ru-RU"/>
          </a:p>
        </p:txBody>
      </p:sp>
      <p:sp>
        <p:nvSpPr>
          <p:cNvPr id="2936" name="Полилиния: фигура 2935">
            <a:extLst>
              <a:ext uri="{FF2B5EF4-FFF2-40B4-BE49-F238E27FC236}">
                <a16:creationId xmlns:a16="http://schemas.microsoft.com/office/drawing/2014/main" id="{FD9325F5-CF1F-EA5C-0320-2BEDB876C89C}"/>
              </a:ext>
            </a:extLst>
          </p:cNvPr>
          <p:cNvSpPr/>
          <p:nvPr/>
        </p:nvSpPr>
        <p:spPr>
          <a:xfrm>
            <a:off x="10686577" y="4764230"/>
            <a:ext cx="154495" cy="100107"/>
          </a:xfrm>
          <a:custGeom>
            <a:avLst/>
            <a:gdLst>
              <a:gd name="connsiteX0" fmla="*/ 154495 w 154495"/>
              <a:gd name="connsiteY0" fmla="*/ 89821 h 100107"/>
              <a:gd name="connsiteX1" fmla="*/ 0 w 154495"/>
              <a:gd name="connsiteY1" fmla="*/ 0 h 100107"/>
              <a:gd name="connsiteX2" fmla="*/ 0 w 154495"/>
              <a:gd name="connsiteY2" fmla="*/ 10383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3"/>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937" name="Полилиния: фигура 2936">
            <a:extLst>
              <a:ext uri="{FF2B5EF4-FFF2-40B4-BE49-F238E27FC236}">
                <a16:creationId xmlns:a16="http://schemas.microsoft.com/office/drawing/2014/main" id="{C298AE5D-4E27-E14F-39CD-0BB1432C016C}"/>
              </a:ext>
            </a:extLst>
          </p:cNvPr>
          <p:cNvSpPr/>
          <p:nvPr/>
        </p:nvSpPr>
        <p:spPr>
          <a:xfrm>
            <a:off x="10686577" y="4764230"/>
            <a:ext cx="154495" cy="100107"/>
          </a:xfrm>
          <a:custGeom>
            <a:avLst/>
            <a:gdLst>
              <a:gd name="connsiteX0" fmla="*/ 0 w 154495"/>
              <a:gd name="connsiteY0" fmla="*/ 0 h 100107"/>
              <a:gd name="connsiteX1" fmla="*/ 0 w 154495"/>
              <a:gd name="connsiteY1" fmla="*/ 10383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3"/>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38" name="Полилиния: фигура 2937">
            <a:extLst>
              <a:ext uri="{FF2B5EF4-FFF2-40B4-BE49-F238E27FC236}">
                <a16:creationId xmlns:a16="http://schemas.microsoft.com/office/drawing/2014/main" id="{E70ABD42-EF27-ED87-1019-2A825BB4E6B8}"/>
              </a:ext>
            </a:extLst>
          </p:cNvPr>
          <p:cNvSpPr/>
          <p:nvPr/>
        </p:nvSpPr>
        <p:spPr>
          <a:xfrm>
            <a:off x="10686577" y="4800330"/>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2939" name="Полилиния: фигура 2938">
            <a:extLst>
              <a:ext uri="{FF2B5EF4-FFF2-40B4-BE49-F238E27FC236}">
                <a16:creationId xmlns:a16="http://schemas.microsoft.com/office/drawing/2014/main" id="{5448406D-0557-97D4-0017-46052E2A50D6}"/>
              </a:ext>
            </a:extLst>
          </p:cNvPr>
          <p:cNvSpPr/>
          <p:nvPr/>
        </p:nvSpPr>
        <p:spPr>
          <a:xfrm>
            <a:off x="10686577" y="4800330"/>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40" name="Полилиния: фигура 2939">
            <a:extLst>
              <a:ext uri="{FF2B5EF4-FFF2-40B4-BE49-F238E27FC236}">
                <a16:creationId xmlns:a16="http://schemas.microsoft.com/office/drawing/2014/main" id="{5E8CE05E-6DFD-BA03-F39C-901D8A2A2303}"/>
              </a:ext>
            </a:extLst>
          </p:cNvPr>
          <p:cNvSpPr/>
          <p:nvPr/>
        </p:nvSpPr>
        <p:spPr>
          <a:xfrm>
            <a:off x="10686577" y="4888531"/>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941" name="Полилиния: фигура 2940">
            <a:extLst>
              <a:ext uri="{FF2B5EF4-FFF2-40B4-BE49-F238E27FC236}">
                <a16:creationId xmlns:a16="http://schemas.microsoft.com/office/drawing/2014/main" id="{CB59B5AC-D6FC-1E77-6317-2B9A47A363AF}"/>
              </a:ext>
            </a:extLst>
          </p:cNvPr>
          <p:cNvSpPr/>
          <p:nvPr/>
        </p:nvSpPr>
        <p:spPr>
          <a:xfrm>
            <a:off x="10686577" y="4888531"/>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42" name="Полилиния: фигура 2941">
            <a:extLst>
              <a:ext uri="{FF2B5EF4-FFF2-40B4-BE49-F238E27FC236}">
                <a16:creationId xmlns:a16="http://schemas.microsoft.com/office/drawing/2014/main" id="{CC1CFE5F-EBFA-AEB3-0A7C-8E9AA9319755}"/>
              </a:ext>
            </a:extLst>
          </p:cNvPr>
          <p:cNvSpPr/>
          <p:nvPr/>
        </p:nvSpPr>
        <p:spPr>
          <a:xfrm>
            <a:off x="10686577" y="4942824"/>
            <a:ext cx="154495" cy="100012"/>
          </a:xfrm>
          <a:custGeom>
            <a:avLst/>
            <a:gdLst>
              <a:gd name="connsiteX0" fmla="*/ 154495 w 154495"/>
              <a:gd name="connsiteY0" fmla="*/ 89726 h 100012"/>
              <a:gd name="connsiteX1" fmla="*/ 0 w 154495"/>
              <a:gd name="connsiteY1" fmla="*/ 0 h 100012"/>
              <a:gd name="connsiteX2" fmla="*/ 0 w 154495"/>
              <a:gd name="connsiteY2" fmla="*/ 10287 h 100012"/>
              <a:gd name="connsiteX3" fmla="*/ 154495 w 154495"/>
              <a:gd name="connsiteY3" fmla="*/ 100013 h 100012"/>
              <a:gd name="connsiteX4" fmla="*/ 154495 w 154495"/>
              <a:gd name="connsiteY4" fmla="*/ 89726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154495" y="89726"/>
                </a:moveTo>
                <a:lnTo>
                  <a:pt x="0" y="0"/>
                </a:lnTo>
                <a:lnTo>
                  <a:pt x="0" y="10287"/>
                </a:lnTo>
                <a:lnTo>
                  <a:pt x="154495" y="100013"/>
                </a:lnTo>
                <a:lnTo>
                  <a:pt x="154495" y="89726"/>
                </a:lnTo>
                <a:close/>
              </a:path>
            </a:pathLst>
          </a:custGeom>
          <a:solidFill>
            <a:srgbClr val="98A4E0"/>
          </a:solidFill>
          <a:ln w="9525" cap="flat">
            <a:noFill/>
            <a:prstDash val="solid"/>
            <a:miter/>
          </a:ln>
        </p:spPr>
        <p:txBody>
          <a:bodyPr rtlCol="0" anchor="ctr"/>
          <a:lstStyle/>
          <a:p>
            <a:endParaRPr lang="ru-RU"/>
          </a:p>
        </p:txBody>
      </p:sp>
      <p:sp>
        <p:nvSpPr>
          <p:cNvPr id="2943" name="Полилиния: фигура 2942">
            <a:extLst>
              <a:ext uri="{FF2B5EF4-FFF2-40B4-BE49-F238E27FC236}">
                <a16:creationId xmlns:a16="http://schemas.microsoft.com/office/drawing/2014/main" id="{83E467DE-3829-F619-20BC-8861B555DC1F}"/>
              </a:ext>
            </a:extLst>
          </p:cNvPr>
          <p:cNvSpPr/>
          <p:nvPr/>
        </p:nvSpPr>
        <p:spPr>
          <a:xfrm>
            <a:off x="10686577" y="4942824"/>
            <a:ext cx="154495" cy="100012"/>
          </a:xfrm>
          <a:custGeom>
            <a:avLst/>
            <a:gdLst>
              <a:gd name="connsiteX0" fmla="*/ 0 w 154495"/>
              <a:gd name="connsiteY0" fmla="*/ 0 h 100012"/>
              <a:gd name="connsiteX1" fmla="*/ 0 w 154495"/>
              <a:gd name="connsiteY1" fmla="*/ 10287 h 100012"/>
              <a:gd name="connsiteX2" fmla="*/ 154495 w 154495"/>
              <a:gd name="connsiteY2" fmla="*/ 100013 h 100012"/>
              <a:gd name="connsiteX3" fmla="*/ 154495 w 154495"/>
              <a:gd name="connsiteY3" fmla="*/ 89726 h 100012"/>
              <a:gd name="connsiteX4" fmla="*/ 0 w 15449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012">
                <a:moveTo>
                  <a:pt x="0" y="0"/>
                </a:moveTo>
                <a:lnTo>
                  <a:pt x="0" y="10287"/>
                </a:lnTo>
                <a:lnTo>
                  <a:pt x="154495" y="100013"/>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44" name="Полилиния: фигура 2943">
            <a:extLst>
              <a:ext uri="{FF2B5EF4-FFF2-40B4-BE49-F238E27FC236}">
                <a16:creationId xmlns:a16="http://schemas.microsoft.com/office/drawing/2014/main" id="{1A7C65C6-F9C3-1218-A586-5BB127FE74D8}"/>
              </a:ext>
            </a:extLst>
          </p:cNvPr>
          <p:cNvSpPr/>
          <p:nvPr/>
        </p:nvSpPr>
        <p:spPr>
          <a:xfrm>
            <a:off x="10686577" y="4976828"/>
            <a:ext cx="154495" cy="100107"/>
          </a:xfrm>
          <a:custGeom>
            <a:avLst/>
            <a:gdLst>
              <a:gd name="connsiteX0" fmla="*/ 154495 w 154495"/>
              <a:gd name="connsiteY0" fmla="*/ 89726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726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6"/>
                </a:moveTo>
                <a:lnTo>
                  <a:pt x="0" y="0"/>
                </a:lnTo>
                <a:lnTo>
                  <a:pt x="0" y="10382"/>
                </a:lnTo>
                <a:lnTo>
                  <a:pt x="154495" y="100108"/>
                </a:lnTo>
                <a:lnTo>
                  <a:pt x="154495" y="89726"/>
                </a:lnTo>
                <a:close/>
              </a:path>
            </a:pathLst>
          </a:custGeom>
          <a:solidFill>
            <a:srgbClr val="98A4E0"/>
          </a:solidFill>
          <a:ln w="9525" cap="flat">
            <a:noFill/>
            <a:prstDash val="solid"/>
            <a:miter/>
          </a:ln>
        </p:spPr>
        <p:txBody>
          <a:bodyPr rtlCol="0" anchor="ctr"/>
          <a:lstStyle/>
          <a:p>
            <a:endParaRPr lang="ru-RU"/>
          </a:p>
        </p:txBody>
      </p:sp>
      <p:sp>
        <p:nvSpPr>
          <p:cNvPr id="2945" name="Полилиния: фигура 2944">
            <a:extLst>
              <a:ext uri="{FF2B5EF4-FFF2-40B4-BE49-F238E27FC236}">
                <a16:creationId xmlns:a16="http://schemas.microsoft.com/office/drawing/2014/main" id="{A1F7F15E-7113-96C8-3DE9-C523AB346318}"/>
              </a:ext>
            </a:extLst>
          </p:cNvPr>
          <p:cNvSpPr/>
          <p:nvPr/>
        </p:nvSpPr>
        <p:spPr>
          <a:xfrm>
            <a:off x="10686577" y="4976828"/>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726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726"/>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46" name="Полилиния: фигура 2945">
            <a:extLst>
              <a:ext uri="{FF2B5EF4-FFF2-40B4-BE49-F238E27FC236}">
                <a16:creationId xmlns:a16="http://schemas.microsoft.com/office/drawing/2014/main" id="{C5F167BC-6CBB-28D7-4488-2058FE56A371}"/>
              </a:ext>
            </a:extLst>
          </p:cNvPr>
          <p:cNvSpPr/>
          <p:nvPr/>
        </p:nvSpPr>
        <p:spPr>
          <a:xfrm>
            <a:off x="10686577" y="5065125"/>
            <a:ext cx="154495" cy="100107"/>
          </a:xfrm>
          <a:custGeom>
            <a:avLst/>
            <a:gdLst>
              <a:gd name="connsiteX0" fmla="*/ 154495 w 154495"/>
              <a:gd name="connsiteY0" fmla="*/ 89725 h 100107"/>
              <a:gd name="connsiteX1" fmla="*/ 0 w 154495"/>
              <a:gd name="connsiteY1" fmla="*/ 0 h 100107"/>
              <a:gd name="connsiteX2" fmla="*/ 0 w 154495"/>
              <a:gd name="connsiteY2" fmla="*/ 10287 h 100107"/>
              <a:gd name="connsiteX3" fmla="*/ 154495 w 154495"/>
              <a:gd name="connsiteY3" fmla="*/ 100108 h 100107"/>
              <a:gd name="connsiteX4" fmla="*/ 154495 w 154495"/>
              <a:gd name="connsiteY4" fmla="*/ 89725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725"/>
                </a:moveTo>
                <a:lnTo>
                  <a:pt x="0" y="0"/>
                </a:lnTo>
                <a:lnTo>
                  <a:pt x="0" y="10287"/>
                </a:lnTo>
                <a:lnTo>
                  <a:pt x="154495" y="100108"/>
                </a:lnTo>
                <a:lnTo>
                  <a:pt x="154495" y="89725"/>
                </a:lnTo>
                <a:close/>
              </a:path>
            </a:pathLst>
          </a:custGeom>
          <a:solidFill>
            <a:srgbClr val="98A4E0"/>
          </a:solidFill>
          <a:ln w="9525" cap="flat">
            <a:noFill/>
            <a:prstDash val="solid"/>
            <a:miter/>
          </a:ln>
        </p:spPr>
        <p:txBody>
          <a:bodyPr rtlCol="0" anchor="ctr"/>
          <a:lstStyle/>
          <a:p>
            <a:endParaRPr lang="ru-RU"/>
          </a:p>
        </p:txBody>
      </p:sp>
      <p:sp>
        <p:nvSpPr>
          <p:cNvPr id="2947" name="Полилиния: фигура 2946">
            <a:extLst>
              <a:ext uri="{FF2B5EF4-FFF2-40B4-BE49-F238E27FC236}">
                <a16:creationId xmlns:a16="http://schemas.microsoft.com/office/drawing/2014/main" id="{E9A7CBA5-8FB0-4F00-9616-A503EC90D64A}"/>
              </a:ext>
            </a:extLst>
          </p:cNvPr>
          <p:cNvSpPr/>
          <p:nvPr/>
        </p:nvSpPr>
        <p:spPr>
          <a:xfrm>
            <a:off x="10686577" y="5065125"/>
            <a:ext cx="154495" cy="100107"/>
          </a:xfrm>
          <a:custGeom>
            <a:avLst/>
            <a:gdLst>
              <a:gd name="connsiteX0" fmla="*/ 0 w 154495"/>
              <a:gd name="connsiteY0" fmla="*/ 0 h 100107"/>
              <a:gd name="connsiteX1" fmla="*/ 0 w 154495"/>
              <a:gd name="connsiteY1" fmla="*/ 10287 h 100107"/>
              <a:gd name="connsiteX2" fmla="*/ 154495 w 154495"/>
              <a:gd name="connsiteY2" fmla="*/ 100108 h 100107"/>
              <a:gd name="connsiteX3" fmla="*/ 154495 w 154495"/>
              <a:gd name="connsiteY3" fmla="*/ 89725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287"/>
                </a:lnTo>
                <a:lnTo>
                  <a:pt x="154495" y="100108"/>
                </a:lnTo>
                <a:lnTo>
                  <a:pt x="154495" y="89725"/>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48" name="Полилиния: фигура 2947">
            <a:extLst>
              <a:ext uri="{FF2B5EF4-FFF2-40B4-BE49-F238E27FC236}">
                <a16:creationId xmlns:a16="http://schemas.microsoft.com/office/drawing/2014/main" id="{F2297428-2235-FBA0-D7CE-E65A81FA4A0D}"/>
              </a:ext>
            </a:extLst>
          </p:cNvPr>
          <p:cNvSpPr/>
          <p:nvPr/>
        </p:nvSpPr>
        <p:spPr>
          <a:xfrm>
            <a:off x="10686577" y="5115988"/>
            <a:ext cx="154495" cy="100107"/>
          </a:xfrm>
          <a:custGeom>
            <a:avLst/>
            <a:gdLst>
              <a:gd name="connsiteX0" fmla="*/ 154495 w 154495"/>
              <a:gd name="connsiteY0" fmla="*/ 89821 h 100107"/>
              <a:gd name="connsiteX1" fmla="*/ 0 w 154495"/>
              <a:gd name="connsiteY1" fmla="*/ 0 h 100107"/>
              <a:gd name="connsiteX2" fmla="*/ 0 w 154495"/>
              <a:gd name="connsiteY2" fmla="*/ 10382 h 100107"/>
              <a:gd name="connsiteX3" fmla="*/ 154495 w 154495"/>
              <a:gd name="connsiteY3" fmla="*/ 100108 h 100107"/>
              <a:gd name="connsiteX4" fmla="*/ 154495 w 154495"/>
              <a:gd name="connsiteY4" fmla="*/ 89821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154495" y="89821"/>
                </a:moveTo>
                <a:lnTo>
                  <a:pt x="0" y="0"/>
                </a:lnTo>
                <a:lnTo>
                  <a:pt x="0" y="10382"/>
                </a:lnTo>
                <a:lnTo>
                  <a:pt x="154495" y="100108"/>
                </a:lnTo>
                <a:lnTo>
                  <a:pt x="154495" y="89821"/>
                </a:lnTo>
                <a:close/>
              </a:path>
            </a:pathLst>
          </a:custGeom>
          <a:solidFill>
            <a:srgbClr val="98A4E0"/>
          </a:solidFill>
          <a:ln w="9525" cap="flat">
            <a:noFill/>
            <a:prstDash val="solid"/>
            <a:miter/>
          </a:ln>
        </p:spPr>
        <p:txBody>
          <a:bodyPr rtlCol="0" anchor="ctr"/>
          <a:lstStyle/>
          <a:p>
            <a:endParaRPr lang="ru-RU"/>
          </a:p>
        </p:txBody>
      </p:sp>
      <p:sp>
        <p:nvSpPr>
          <p:cNvPr id="2949" name="Полилиния: фигура 2948">
            <a:extLst>
              <a:ext uri="{FF2B5EF4-FFF2-40B4-BE49-F238E27FC236}">
                <a16:creationId xmlns:a16="http://schemas.microsoft.com/office/drawing/2014/main" id="{7BD1FD37-6108-6F35-43E7-A45BA25A4100}"/>
              </a:ext>
            </a:extLst>
          </p:cNvPr>
          <p:cNvSpPr/>
          <p:nvPr/>
        </p:nvSpPr>
        <p:spPr>
          <a:xfrm>
            <a:off x="10686577" y="5115988"/>
            <a:ext cx="154495" cy="100107"/>
          </a:xfrm>
          <a:custGeom>
            <a:avLst/>
            <a:gdLst>
              <a:gd name="connsiteX0" fmla="*/ 0 w 154495"/>
              <a:gd name="connsiteY0" fmla="*/ 0 h 100107"/>
              <a:gd name="connsiteX1" fmla="*/ 0 w 154495"/>
              <a:gd name="connsiteY1" fmla="*/ 10382 h 100107"/>
              <a:gd name="connsiteX2" fmla="*/ 154495 w 154495"/>
              <a:gd name="connsiteY2" fmla="*/ 100108 h 100107"/>
              <a:gd name="connsiteX3" fmla="*/ 154495 w 154495"/>
              <a:gd name="connsiteY3" fmla="*/ 89821 h 100107"/>
              <a:gd name="connsiteX4" fmla="*/ 0 w 154495"/>
              <a:gd name="connsiteY4" fmla="*/ 0 h 10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95" h="100107">
                <a:moveTo>
                  <a:pt x="0" y="0"/>
                </a:moveTo>
                <a:lnTo>
                  <a:pt x="0" y="10382"/>
                </a:lnTo>
                <a:lnTo>
                  <a:pt x="154495" y="100108"/>
                </a:lnTo>
                <a:lnTo>
                  <a:pt x="154495" y="89821"/>
                </a:lnTo>
                <a:lnTo>
                  <a:pt x="0" y="0"/>
                </a:lnTo>
                <a:close/>
              </a:path>
            </a:pathLst>
          </a:custGeom>
          <a:noFill/>
          <a:ln w="1270" cap="flat">
            <a:solidFill>
              <a:srgbClr val="000000">
                <a:alpha val="0"/>
              </a:srgbClr>
            </a:solidFill>
            <a:prstDash val="solid"/>
            <a:miter/>
          </a:ln>
        </p:spPr>
        <p:txBody>
          <a:bodyPr rtlCol="0" anchor="ctr"/>
          <a:lstStyle/>
          <a:p>
            <a:endParaRPr lang="ru-RU"/>
          </a:p>
        </p:txBody>
      </p:sp>
      <p:sp>
        <p:nvSpPr>
          <p:cNvPr id="2950" name="Полилиния: фигура 2949">
            <a:extLst>
              <a:ext uri="{FF2B5EF4-FFF2-40B4-BE49-F238E27FC236}">
                <a16:creationId xmlns:a16="http://schemas.microsoft.com/office/drawing/2014/main" id="{D3E60A3D-E61D-8EE0-C898-C009004F526D}"/>
              </a:ext>
            </a:extLst>
          </p:cNvPr>
          <p:cNvSpPr/>
          <p:nvPr/>
        </p:nvSpPr>
        <p:spPr>
          <a:xfrm>
            <a:off x="10697816" y="4556085"/>
            <a:ext cx="339185" cy="213002"/>
          </a:xfrm>
          <a:custGeom>
            <a:avLst/>
            <a:gdLst>
              <a:gd name="connsiteX0" fmla="*/ 336613 w 339185"/>
              <a:gd name="connsiteY0" fmla="*/ 103465 h 213002"/>
              <a:gd name="connsiteX1" fmla="*/ 337090 w 339185"/>
              <a:gd name="connsiteY1" fmla="*/ 103179 h 213002"/>
              <a:gd name="connsiteX2" fmla="*/ 336613 w 339185"/>
              <a:gd name="connsiteY2" fmla="*/ 103465 h 213002"/>
              <a:gd name="connsiteX3" fmla="*/ 335852 w 339185"/>
              <a:gd name="connsiteY3" fmla="*/ 104132 h 213002"/>
              <a:gd name="connsiteX4" fmla="*/ 336138 w 339185"/>
              <a:gd name="connsiteY4" fmla="*/ 103942 h 213002"/>
              <a:gd name="connsiteX5" fmla="*/ 335852 w 339185"/>
              <a:gd name="connsiteY5" fmla="*/ 104132 h 213002"/>
              <a:gd name="connsiteX6" fmla="*/ 338042 w 339185"/>
              <a:gd name="connsiteY6" fmla="*/ 101941 h 213002"/>
              <a:gd name="connsiteX7" fmla="*/ 338328 w 339185"/>
              <a:gd name="connsiteY7" fmla="*/ 101655 h 213002"/>
              <a:gd name="connsiteX8" fmla="*/ 338042 w 339185"/>
              <a:gd name="connsiteY8" fmla="*/ 101941 h 213002"/>
              <a:gd name="connsiteX9" fmla="*/ 337471 w 339185"/>
              <a:gd name="connsiteY9" fmla="*/ 102703 h 213002"/>
              <a:gd name="connsiteX10" fmla="*/ 337662 w 339185"/>
              <a:gd name="connsiteY10" fmla="*/ 102418 h 213002"/>
              <a:gd name="connsiteX11" fmla="*/ 337471 w 339185"/>
              <a:gd name="connsiteY11" fmla="*/ 102703 h 213002"/>
              <a:gd name="connsiteX12" fmla="*/ 338900 w 339185"/>
              <a:gd name="connsiteY12" fmla="*/ 100322 h 213002"/>
              <a:gd name="connsiteX13" fmla="*/ 338900 w 339185"/>
              <a:gd name="connsiteY13" fmla="*/ 99941 h 213002"/>
              <a:gd name="connsiteX14" fmla="*/ 338900 w 339185"/>
              <a:gd name="connsiteY14" fmla="*/ 100322 h 213002"/>
              <a:gd name="connsiteX15" fmla="*/ 338994 w 339185"/>
              <a:gd name="connsiteY15" fmla="*/ 99560 h 213002"/>
              <a:gd name="connsiteX16" fmla="*/ 339185 w 339185"/>
              <a:gd name="connsiteY16" fmla="*/ 99179 h 213002"/>
              <a:gd name="connsiteX17" fmla="*/ 338994 w 339185"/>
              <a:gd name="connsiteY17" fmla="*/ 99560 h 213002"/>
              <a:gd name="connsiteX18" fmla="*/ 338519 w 339185"/>
              <a:gd name="connsiteY18" fmla="*/ 101179 h 213002"/>
              <a:gd name="connsiteX19" fmla="*/ 338710 w 339185"/>
              <a:gd name="connsiteY19" fmla="*/ 100798 h 213002"/>
              <a:gd name="connsiteX20" fmla="*/ 338519 w 339185"/>
              <a:gd name="connsiteY20" fmla="*/ 101179 h 213002"/>
              <a:gd name="connsiteX21" fmla="*/ 667 w 339185"/>
              <a:gd name="connsiteY21" fmla="*/ 100608 h 213002"/>
              <a:gd name="connsiteX22" fmla="*/ 667 w 339185"/>
              <a:gd name="connsiteY22" fmla="*/ 100798 h 213002"/>
              <a:gd name="connsiteX23" fmla="*/ 667 w 339185"/>
              <a:gd name="connsiteY23" fmla="*/ 100608 h 213002"/>
              <a:gd name="connsiteX24" fmla="*/ 3049 w 339185"/>
              <a:gd name="connsiteY24" fmla="*/ 103751 h 213002"/>
              <a:gd name="connsiteX25" fmla="*/ 3144 w 339185"/>
              <a:gd name="connsiteY25" fmla="*/ 103942 h 213002"/>
              <a:gd name="connsiteX26" fmla="*/ 3049 w 339185"/>
              <a:gd name="connsiteY26" fmla="*/ 103751 h 213002"/>
              <a:gd name="connsiteX27" fmla="*/ 2000 w 339185"/>
              <a:gd name="connsiteY27" fmla="*/ 102894 h 213002"/>
              <a:gd name="connsiteX28" fmla="*/ 2286 w 339185"/>
              <a:gd name="connsiteY28" fmla="*/ 103084 h 213002"/>
              <a:gd name="connsiteX29" fmla="*/ 2000 w 339185"/>
              <a:gd name="connsiteY29" fmla="*/ 102894 h 213002"/>
              <a:gd name="connsiteX30" fmla="*/ 381 w 339185"/>
              <a:gd name="connsiteY30" fmla="*/ 99751 h 213002"/>
              <a:gd name="connsiteX31" fmla="*/ 381 w 339185"/>
              <a:gd name="connsiteY31" fmla="*/ 100036 h 213002"/>
              <a:gd name="connsiteX32" fmla="*/ 381 w 339185"/>
              <a:gd name="connsiteY32" fmla="*/ 99751 h 213002"/>
              <a:gd name="connsiteX33" fmla="*/ 286 w 339185"/>
              <a:gd name="connsiteY33" fmla="*/ 98893 h 213002"/>
              <a:gd name="connsiteX34" fmla="*/ 286 w 339185"/>
              <a:gd name="connsiteY34" fmla="*/ 98798 h 213002"/>
              <a:gd name="connsiteX35" fmla="*/ 0 w 339185"/>
              <a:gd name="connsiteY35" fmla="*/ 114324 h 213002"/>
              <a:gd name="connsiteX36" fmla="*/ 95 w 339185"/>
              <a:gd name="connsiteY36" fmla="*/ 115276 h 213002"/>
              <a:gd name="connsiteX37" fmla="*/ 191 w 339185"/>
              <a:gd name="connsiteY37" fmla="*/ 115562 h 213002"/>
              <a:gd name="connsiteX38" fmla="*/ 381 w 339185"/>
              <a:gd name="connsiteY38" fmla="*/ 116134 h 213002"/>
              <a:gd name="connsiteX39" fmla="*/ 477 w 339185"/>
              <a:gd name="connsiteY39" fmla="*/ 116324 h 213002"/>
              <a:gd name="connsiteX40" fmla="*/ 572 w 339185"/>
              <a:gd name="connsiteY40" fmla="*/ 116514 h 213002"/>
              <a:gd name="connsiteX41" fmla="*/ 857 w 339185"/>
              <a:gd name="connsiteY41" fmla="*/ 117277 h 213002"/>
              <a:gd name="connsiteX42" fmla="*/ 1048 w 339185"/>
              <a:gd name="connsiteY42" fmla="*/ 117467 h 213002"/>
              <a:gd name="connsiteX43" fmla="*/ 1810 w 339185"/>
              <a:gd name="connsiteY43" fmla="*/ 118420 h 213002"/>
              <a:gd name="connsiteX44" fmla="*/ 2000 w 339185"/>
              <a:gd name="connsiteY44" fmla="*/ 118610 h 213002"/>
              <a:gd name="connsiteX45" fmla="*/ 2858 w 339185"/>
              <a:gd name="connsiteY45" fmla="*/ 119277 h 213002"/>
              <a:gd name="connsiteX46" fmla="*/ 3144 w 339185"/>
              <a:gd name="connsiteY46" fmla="*/ 119562 h 213002"/>
              <a:gd name="connsiteX47" fmla="*/ 4287 w 339185"/>
              <a:gd name="connsiteY47" fmla="*/ 120325 h 213002"/>
              <a:gd name="connsiteX48" fmla="*/ 158496 w 339185"/>
              <a:gd name="connsiteY48" fmla="*/ 210431 h 213002"/>
              <a:gd name="connsiteX49" fmla="*/ 160782 w 339185"/>
              <a:gd name="connsiteY49" fmla="*/ 211574 h 213002"/>
              <a:gd name="connsiteX50" fmla="*/ 161734 w 339185"/>
              <a:gd name="connsiteY50" fmla="*/ 211860 h 213002"/>
              <a:gd name="connsiteX51" fmla="*/ 163449 w 339185"/>
              <a:gd name="connsiteY51" fmla="*/ 212431 h 213002"/>
              <a:gd name="connsiteX52" fmla="*/ 164592 w 339185"/>
              <a:gd name="connsiteY52" fmla="*/ 212622 h 213002"/>
              <a:gd name="connsiteX53" fmla="*/ 166212 w 339185"/>
              <a:gd name="connsiteY53" fmla="*/ 212812 h 213002"/>
              <a:gd name="connsiteX54" fmla="*/ 167450 w 339185"/>
              <a:gd name="connsiteY54" fmla="*/ 212907 h 213002"/>
              <a:gd name="connsiteX55" fmla="*/ 169069 w 339185"/>
              <a:gd name="connsiteY55" fmla="*/ 213003 h 213002"/>
              <a:gd name="connsiteX56" fmla="*/ 169164 w 339185"/>
              <a:gd name="connsiteY56" fmla="*/ 213003 h 213002"/>
              <a:gd name="connsiteX57" fmla="*/ 170688 w 339185"/>
              <a:gd name="connsiteY57" fmla="*/ 212907 h 213002"/>
              <a:gd name="connsiteX58" fmla="*/ 171831 w 339185"/>
              <a:gd name="connsiteY58" fmla="*/ 212812 h 213002"/>
              <a:gd name="connsiteX59" fmla="*/ 173356 w 339185"/>
              <a:gd name="connsiteY59" fmla="*/ 212527 h 213002"/>
              <a:gd name="connsiteX60" fmla="*/ 174594 w 339185"/>
              <a:gd name="connsiteY60" fmla="*/ 212336 h 213002"/>
              <a:gd name="connsiteX61" fmla="*/ 176308 w 339185"/>
              <a:gd name="connsiteY61" fmla="*/ 211860 h 213002"/>
              <a:gd name="connsiteX62" fmla="*/ 177069 w 339185"/>
              <a:gd name="connsiteY62" fmla="*/ 211574 h 213002"/>
              <a:gd name="connsiteX63" fmla="*/ 179357 w 339185"/>
              <a:gd name="connsiteY63" fmla="*/ 210431 h 213002"/>
              <a:gd name="connsiteX64" fmla="*/ 334613 w 339185"/>
              <a:gd name="connsiteY64" fmla="*/ 120325 h 213002"/>
              <a:gd name="connsiteX65" fmla="*/ 338900 w 339185"/>
              <a:gd name="connsiteY65" fmla="*/ 114228 h 213002"/>
              <a:gd name="connsiteX66" fmla="*/ 339185 w 339185"/>
              <a:gd name="connsiteY66" fmla="*/ 98703 h 213002"/>
              <a:gd name="connsiteX67" fmla="*/ 334899 w 339185"/>
              <a:gd name="connsiteY67" fmla="*/ 92607 h 213002"/>
              <a:gd name="connsiteX68" fmla="*/ 180784 w 339185"/>
              <a:gd name="connsiteY68" fmla="*/ 2500 h 213002"/>
              <a:gd name="connsiteX69" fmla="*/ 159734 w 339185"/>
              <a:gd name="connsiteY69" fmla="*/ 2500 h 213002"/>
              <a:gd name="connsiteX70" fmla="*/ 4667 w 339185"/>
              <a:gd name="connsiteY70" fmla="*/ 92607 h 213002"/>
              <a:gd name="connsiteX71" fmla="*/ 286 w 339185"/>
              <a:gd name="connsiteY71" fmla="*/ 98893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9185" h="213002">
                <a:moveTo>
                  <a:pt x="336613" y="103465"/>
                </a:moveTo>
                <a:lnTo>
                  <a:pt x="337090" y="103179"/>
                </a:lnTo>
                <a:lnTo>
                  <a:pt x="336613" y="103465"/>
                </a:lnTo>
                <a:close/>
                <a:moveTo>
                  <a:pt x="335852" y="104132"/>
                </a:moveTo>
                <a:lnTo>
                  <a:pt x="336138" y="103942"/>
                </a:lnTo>
                <a:lnTo>
                  <a:pt x="335852" y="104132"/>
                </a:lnTo>
                <a:close/>
                <a:moveTo>
                  <a:pt x="338042" y="101941"/>
                </a:moveTo>
                <a:lnTo>
                  <a:pt x="338328" y="101655"/>
                </a:lnTo>
                <a:lnTo>
                  <a:pt x="338042" y="101941"/>
                </a:lnTo>
                <a:close/>
                <a:moveTo>
                  <a:pt x="337471" y="102703"/>
                </a:moveTo>
                <a:lnTo>
                  <a:pt x="337662" y="102418"/>
                </a:lnTo>
                <a:lnTo>
                  <a:pt x="337471" y="102703"/>
                </a:lnTo>
                <a:close/>
                <a:moveTo>
                  <a:pt x="338900" y="100322"/>
                </a:moveTo>
                <a:lnTo>
                  <a:pt x="338900" y="99941"/>
                </a:lnTo>
                <a:lnTo>
                  <a:pt x="338900" y="100322"/>
                </a:lnTo>
                <a:close/>
                <a:moveTo>
                  <a:pt x="338994" y="99560"/>
                </a:moveTo>
                <a:lnTo>
                  <a:pt x="339185" y="99179"/>
                </a:lnTo>
                <a:lnTo>
                  <a:pt x="338994" y="99560"/>
                </a:lnTo>
                <a:close/>
                <a:moveTo>
                  <a:pt x="338519" y="101179"/>
                </a:moveTo>
                <a:lnTo>
                  <a:pt x="338710" y="100798"/>
                </a:lnTo>
                <a:lnTo>
                  <a:pt x="338519" y="101179"/>
                </a:lnTo>
                <a:close/>
                <a:moveTo>
                  <a:pt x="667" y="100608"/>
                </a:moveTo>
                <a:lnTo>
                  <a:pt x="667" y="100798"/>
                </a:lnTo>
                <a:lnTo>
                  <a:pt x="667" y="100608"/>
                </a:lnTo>
                <a:close/>
                <a:moveTo>
                  <a:pt x="3049" y="103751"/>
                </a:moveTo>
                <a:lnTo>
                  <a:pt x="3144" y="103942"/>
                </a:lnTo>
                <a:lnTo>
                  <a:pt x="3049" y="103751"/>
                </a:lnTo>
                <a:close/>
                <a:moveTo>
                  <a:pt x="2000" y="102894"/>
                </a:moveTo>
                <a:lnTo>
                  <a:pt x="2286" y="103084"/>
                </a:lnTo>
                <a:lnTo>
                  <a:pt x="2000" y="102894"/>
                </a:lnTo>
                <a:close/>
                <a:moveTo>
                  <a:pt x="381" y="99751"/>
                </a:moveTo>
                <a:lnTo>
                  <a:pt x="381" y="100036"/>
                </a:lnTo>
                <a:lnTo>
                  <a:pt x="381" y="99751"/>
                </a:lnTo>
                <a:close/>
                <a:moveTo>
                  <a:pt x="286" y="98893"/>
                </a:moveTo>
                <a:lnTo>
                  <a:pt x="286" y="98798"/>
                </a:lnTo>
                <a:lnTo>
                  <a:pt x="0" y="114324"/>
                </a:lnTo>
                <a:lnTo>
                  <a:pt x="95" y="115276"/>
                </a:lnTo>
                <a:lnTo>
                  <a:pt x="191" y="115562"/>
                </a:lnTo>
                <a:lnTo>
                  <a:pt x="381" y="116134"/>
                </a:lnTo>
                <a:lnTo>
                  <a:pt x="477" y="116324"/>
                </a:lnTo>
                <a:lnTo>
                  <a:pt x="572" y="116514"/>
                </a:lnTo>
                <a:lnTo>
                  <a:pt x="857" y="117277"/>
                </a:lnTo>
                <a:lnTo>
                  <a:pt x="1048" y="117467"/>
                </a:lnTo>
                <a:lnTo>
                  <a:pt x="1810" y="118420"/>
                </a:lnTo>
                <a:lnTo>
                  <a:pt x="2000" y="118610"/>
                </a:lnTo>
                <a:lnTo>
                  <a:pt x="2858" y="119277"/>
                </a:lnTo>
                <a:lnTo>
                  <a:pt x="3144" y="119562"/>
                </a:lnTo>
                <a:cubicBezTo>
                  <a:pt x="3524" y="119848"/>
                  <a:pt x="3906" y="120134"/>
                  <a:pt x="4287" y="120325"/>
                </a:cubicBezTo>
                <a:lnTo>
                  <a:pt x="158496" y="210431"/>
                </a:lnTo>
                <a:cubicBezTo>
                  <a:pt x="159068" y="210907"/>
                  <a:pt x="160020" y="211288"/>
                  <a:pt x="160782" y="211574"/>
                </a:cubicBezTo>
                <a:lnTo>
                  <a:pt x="161734" y="211860"/>
                </a:lnTo>
                <a:cubicBezTo>
                  <a:pt x="162306" y="212050"/>
                  <a:pt x="162782" y="212241"/>
                  <a:pt x="163449" y="212431"/>
                </a:cubicBezTo>
                <a:lnTo>
                  <a:pt x="164592" y="212622"/>
                </a:lnTo>
                <a:cubicBezTo>
                  <a:pt x="165069" y="212717"/>
                  <a:pt x="165640" y="212812"/>
                  <a:pt x="166212" y="212812"/>
                </a:cubicBezTo>
                <a:lnTo>
                  <a:pt x="167450" y="212907"/>
                </a:lnTo>
                <a:cubicBezTo>
                  <a:pt x="168021" y="213003"/>
                  <a:pt x="168498" y="213003"/>
                  <a:pt x="169069" y="213003"/>
                </a:cubicBezTo>
                <a:lnTo>
                  <a:pt x="169164" y="213003"/>
                </a:lnTo>
                <a:cubicBezTo>
                  <a:pt x="169736" y="213003"/>
                  <a:pt x="170212" y="212907"/>
                  <a:pt x="170688" y="212907"/>
                </a:cubicBezTo>
                <a:lnTo>
                  <a:pt x="171831" y="212812"/>
                </a:lnTo>
                <a:cubicBezTo>
                  <a:pt x="172307" y="212812"/>
                  <a:pt x="172974" y="212622"/>
                  <a:pt x="173356" y="212527"/>
                </a:cubicBezTo>
                <a:lnTo>
                  <a:pt x="174594" y="212336"/>
                </a:lnTo>
                <a:cubicBezTo>
                  <a:pt x="175165" y="212241"/>
                  <a:pt x="175737" y="212050"/>
                  <a:pt x="176308" y="211860"/>
                </a:cubicBezTo>
                <a:lnTo>
                  <a:pt x="177069" y="211574"/>
                </a:lnTo>
                <a:cubicBezTo>
                  <a:pt x="177928" y="211288"/>
                  <a:pt x="178689" y="210907"/>
                  <a:pt x="179357" y="210431"/>
                </a:cubicBezTo>
                <a:lnTo>
                  <a:pt x="334613" y="120325"/>
                </a:lnTo>
                <a:cubicBezTo>
                  <a:pt x="337471" y="118705"/>
                  <a:pt x="338900" y="116419"/>
                  <a:pt x="338900" y="114228"/>
                </a:cubicBezTo>
                <a:lnTo>
                  <a:pt x="339185" y="98703"/>
                </a:lnTo>
                <a:cubicBezTo>
                  <a:pt x="339185" y="96512"/>
                  <a:pt x="337662" y="94321"/>
                  <a:pt x="334899" y="92607"/>
                </a:cubicBezTo>
                <a:lnTo>
                  <a:pt x="180784" y="2500"/>
                </a:lnTo>
                <a:cubicBezTo>
                  <a:pt x="174974" y="-833"/>
                  <a:pt x="165545" y="-833"/>
                  <a:pt x="159734" y="2500"/>
                </a:cubicBezTo>
                <a:lnTo>
                  <a:pt x="4667" y="92607"/>
                </a:lnTo>
                <a:cubicBezTo>
                  <a:pt x="1620" y="94321"/>
                  <a:pt x="191" y="96607"/>
                  <a:pt x="286" y="98893"/>
                </a:cubicBezTo>
                <a:close/>
              </a:path>
            </a:pathLst>
          </a:custGeom>
          <a:solidFill>
            <a:srgbClr val="98A4E0"/>
          </a:solidFill>
          <a:ln w="9525" cap="flat">
            <a:noFill/>
            <a:prstDash val="solid"/>
            <a:miter/>
          </a:ln>
        </p:spPr>
        <p:txBody>
          <a:bodyPr rtlCol="0" anchor="ctr"/>
          <a:lstStyle/>
          <a:p>
            <a:endParaRPr lang="ru-RU"/>
          </a:p>
        </p:txBody>
      </p:sp>
      <p:sp>
        <p:nvSpPr>
          <p:cNvPr id="2951" name="Полилиния: фигура 2950">
            <a:extLst>
              <a:ext uri="{FF2B5EF4-FFF2-40B4-BE49-F238E27FC236}">
                <a16:creationId xmlns:a16="http://schemas.microsoft.com/office/drawing/2014/main" id="{F8140ADA-2B2E-B349-3A93-BE43FF27ABB1}"/>
              </a:ext>
            </a:extLst>
          </p:cNvPr>
          <p:cNvSpPr/>
          <p:nvPr/>
        </p:nvSpPr>
        <p:spPr>
          <a:xfrm>
            <a:off x="10697816" y="4556085"/>
            <a:ext cx="339185" cy="213002"/>
          </a:xfrm>
          <a:custGeom>
            <a:avLst/>
            <a:gdLst>
              <a:gd name="connsiteX0" fmla="*/ 336613 w 339185"/>
              <a:gd name="connsiteY0" fmla="*/ 103465 h 213002"/>
              <a:gd name="connsiteX1" fmla="*/ 337090 w 339185"/>
              <a:gd name="connsiteY1" fmla="*/ 103179 h 213002"/>
              <a:gd name="connsiteX2" fmla="*/ 335852 w 339185"/>
              <a:gd name="connsiteY2" fmla="*/ 104132 h 213002"/>
              <a:gd name="connsiteX3" fmla="*/ 336138 w 339185"/>
              <a:gd name="connsiteY3" fmla="*/ 103942 h 213002"/>
              <a:gd name="connsiteX4" fmla="*/ 338042 w 339185"/>
              <a:gd name="connsiteY4" fmla="*/ 101941 h 213002"/>
              <a:gd name="connsiteX5" fmla="*/ 338328 w 339185"/>
              <a:gd name="connsiteY5" fmla="*/ 101655 h 213002"/>
              <a:gd name="connsiteX6" fmla="*/ 337471 w 339185"/>
              <a:gd name="connsiteY6" fmla="*/ 102703 h 213002"/>
              <a:gd name="connsiteX7" fmla="*/ 337662 w 339185"/>
              <a:gd name="connsiteY7" fmla="*/ 102418 h 213002"/>
              <a:gd name="connsiteX8" fmla="*/ 338900 w 339185"/>
              <a:gd name="connsiteY8" fmla="*/ 100322 h 213002"/>
              <a:gd name="connsiteX9" fmla="*/ 338900 w 339185"/>
              <a:gd name="connsiteY9" fmla="*/ 99941 h 213002"/>
              <a:gd name="connsiteX10" fmla="*/ 338994 w 339185"/>
              <a:gd name="connsiteY10" fmla="*/ 99560 h 213002"/>
              <a:gd name="connsiteX11" fmla="*/ 339185 w 339185"/>
              <a:gd name="connsiteY11" fmla="*/ 99179 h 213002"/>
              <a:gd name="connsiteX12" fmla="*/ 338519 w 339185"/>
              <a:gd name="connsiteY12" fmla="*/ 101179 h 213002"/>
              <a:gd name="connsiteX13" fmla="*/ 338710 w 339185"/>
              <a:gd name="connsiteY13" fmla="*/ 100798 h 213002"/>
              <a:gd name="connsiteX14" fmla="*/ 667 w 339185"/>
              <a:gd name="connsiteY14" fmla="*/ 100608 h 213002"/>
              <a:gd name="connsiteX15" fmla="*/ 667 w 339185"/>
              <a:gd name="connsiteY15" fmla="*/ 100798 h 213002"/>
              <a:gd name="connsiteX16" fmla="*/ 3049 w 339185"/>
              <a:gd name="connsiteY16" fmla="*/ 103751 h 213002"/>
              <a:gd name="connsiteX17" fmla="*/ 3144 w 339185"/>
              <a:gd name="connsiteY17" fmla="*/ 103942 h 213002"/>
              <a:gd name="connsiteX18" fmla="*/ 2000 w 339185"/>
              <a:gd name="connsiteY18" fmla="*/ 102894 h 213002"/>
              <a:gd name="connsiteX19" fmla="*/ 2286 w 339185"/>
              <a:gd name="connsiteY19" fmla="*/ 103084 h 213002"/>
              <a:gd name="connsiteX20" fmla="*/ 381 w 339185"/>
              <a:gd name="connsiteY20" fmla="*/ 99751 h 213002"/>
              <a:gd name="connsiteX21" fmla="*/ 381 w 339185"/>
              <a:gd name="connsiteY21" fmla="*/ 100036 h 213002"/>
              <a:gd name="connsiteX22" fmla="*/ 286 w 339185"/>
              <a:gd name="connsiteY22" fmla="*/ 98798 h 213002"/>
              <a:gd name="connsiteX23" fmla="*/ 0 w 339185"/>
              <a:gd name="connsiteY23" fmla="*/ 114324 h 213002"/>
              <a:gd name="connsiteX24" fmla="*/ 95 w 339185"/>
              <a:gd name="connsiteY24" fmla="*/ 115276 h 213002"/>
              <a:gd name="connsiteX25" fmla="*/ 191 w 339185"/>
              <a:gd name="connsiteY25" fmla="*/ 115562 h 213002"/>
              <a:gd name="connsiteX26" fmla="*/ 381 w 339185"/>
              <a:gd name="connsiteY26" fmla="*/ 116134 h 213002"/>
              <a:gd name="connsiteX27" fmla="*/ 477 w 339185"/>
              <a:gd name="connsiteY27" fmla="*/ 116324 h 213002"/>
              <a:gd name="connsiteX28" fmla="*/ 572 w 339185"/>
              <a:gd name="connsiteY28" fmla="*/ 116514 h 213002"/>
              <a:gd name="connsiteX29" fmla="*/ 857 w 339185"/>
              <a:gd name="connsiteY29" fmla="*/ 117277 h 213002"/>
              <a:gd name="connsiteX30" fmla="*/ 1048 w 339185"/>
              <a:gd name="connsiteY30" fmla="*/ 117467 h 213002"/>
              <a:gd name="connsiteX31" fmla="*/ 1810 w 339185"/>
              <a:gd name="connsiteY31" fmla="*/ 118420 h 213002"/>
              <a:gd name="connsiteX32" fmla="*/ 2000 w 339185"/>
              <a:gd name="connsiteY32" fmla="*/ 118610 h 213002"/>
              <a:gd name="connsiteX33" fmla="*/ 2858 w 339185"/>
              <a:gd name="connsiteY33" fmla="*/ 119277 h 213002"/>
              <a:gd name="connsiteX34" fmla="*/ 3144 w 339185"/>
              <a:gd name="connsiteY34" fmla="*/ 119562 h 213002"/>
              <a:gd name="connsiteX35" fmla="*/ 4287 w 339185"/>
              <a:gd name="connsiteY35" fmla="*/ 120325 h 213002"/>
              <a:gd name="connsiteX36" fmla="*/ 158496 w 339185"/>
              <a:gd name="connsiteY36" fmla="*/ 210431 h 213002"/>
              <a:gd name="connsiteX37" fmla="*/ 160782 w 339185"/>
              <a:gd name="connsiteY37" fmla="*/ 211574 h 213002"/>
              <a:gd name="connsiteX38" fmla="*/ 161734 w 339185"/>
              <a:gd name="connsiteY38" fmla="*/ 211860 h 213002"/>
              <a:gd name="connsiteX39" fmla="*/ 163449 w 339185"/>
              <a:gd name="connsiteY39" fmla="*/ 212431 h 213002"/>
              <a:gd name="connsiteX40" fmla="*/ 164592 w 339185"/>
              <a:gd name="connsiteY40" fmla="*/ 212622 h 213002"/>
              <a:gd name="connsiteX41" fmla="*/ 166212 w 339185"/>
              <a:gd name="connsiteY41" fmla="*/ 212812 h 213002"/>
              <a:gd name="connsiteX42" fmla="*/ 167450 w 339185"/>
              <a:gd name="connsiteY42" fmla="*/ 212907 h 213002"/>
              <a:gd name="connsiteX43" fmla="*/ 169069 w 339185"/>
              <a:gd name="connsiteY43" fmla="*/ 213003 h 213002"/>
              <a:gd name="connsiteX44" fmla="*/ 169164 w 339185"/>
              <a:gd name="connsiteY44" fmla="*/ 213003 h 213002"/>
              <a:gd name="connsiteX45" fmla="*/ 170688 w 339185"/>
              <a:gd name="connsiteY45" fmla="*/ 212907 h 213002"/>
              <a:gd name="connsiteX46" fmla="*/ 171831 w 339185"/>
              <a:gd name="connsiteY46" fmla="*/ 212812 h 213002"/>
              <a:gd name="connsiteX47" fmla="*/ 173356 w 339185"/>
              <a:gd name="connsiteY47" fmla="*/ 212527 h 213002"/>
              <a:gd name="connsiteX48" fmla="*/ 174594 w 339185"/>
              <a:gd name="connsiteY48" fmla="*/ 212336 h 213002"/>
              <a:gd name="connsiteX49" fmla="*/ 176308 w 339185"/>
              <a:gd name="connsiteY49" fmla="*/ 211860 h 213002"/>
              <a:gd name="connsiteX50" fmla="*/ 177069 w 339185"/>
              <a:gd name="connsiteY50" fmla="*/ 211574 h 213002"/>
              <a:gd name="connsiteX51" fmla="*/ 179357 w 339185"/>
              <a:gd name="connsiteY51" fmla="*/ 210431 h 213002"/>
              <a:gd name="connsiteX52" fmla="*/ 334613 w 339185"/>
              <a:gd name="connsiteY52" fmla="*/ 120325 h 213002"/>
              <a:gd name="connsiteX53" fmla="*/ 338900 w 339185"/>
              <a:gd name="connsiteY53" fmla="*/ 114228 h 213002"/>
              <a:gd name="connsiteX54" fmla="*/ 339185 w 339185"/>
              <a:gd name="connsiteY54" fmla="*/ 98703 h 213002"/>
              <a:gd name="connsiteX55" fmla="*/ 334899 w 339185"/>
              <a:gd name="connsiteY55" fmla="*/ 92607 h 213002"/>
              <a:gd name="connsiteX56" fmla="*/ 180784 w 339185"/>
              <a:gd name="connsiteY56" fmla="*/ 2500 h 213002"/>
              <a:gd name="connsiteX57" fmla="*/ 159734 w 339185"/>
              <a:gd name="connsiteY57" fmla="*/ 2500 h 213002"/>
              <a:gd name="connsiteX58" fmla="*/ 4667 w 339185"/>
              <a:gd name="connsiteY58" fmla="*/ 92607 h 213002"/>
              <a:gd name="connsiteX59" fmla="*/ 286 w 339185"/>
              <a:gd name="connsiteY59" fmla="*/ 98893 h 213002"/>
              <a:gd name="connsiteX60" fmla="*/ 286 w 339185"/>
              <a:gd name="connsiteY60" fmla="*/ 98798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39185" h="213002">
                <a:moveTo>
                  <a:pt x="336613" y="103465"/>
                </a:moveTo>
                <a:lnTo>
                  <a:pt x="337090" y="103179"/>
                </a:lnTo>
                <a:moveTo>
                  <a:pt x="335852" y="104132"/>
                </a:moveTo>
                <a:lnTo>
                  <a:pt x="336138" y="103942"/>
                </a:lnTo>
                <a:moveTo>
                  <a:pt x="338042" y="101941"/>
                </a:moveTo>
                <a:lnTo>
                  <a:pt x="338328" y="101655"/>
                </a:lnTo>
                <a:moveTo>
                  <a:pt x="337471" y="102703"/>
                </a:moveTo>
                <a:lnTo>
                  <a:pt x="337662" y="102418"/>
                </a:lnTo>
                <a:moveTo>
                  <a:pt x="338900" y="100322"/>
                </a:moveTo>
                <a:lnTo>
                  <a:pt x="338900" y="99941"/>
                </a:lnTo>
                <a:moveTo>
                  <a:pt x="338994" y="99560"/>
                </a:moveTo>
                <a:lnTo>
                  <a:pt x="339185" y="99179"/>
                </a:lnTo>
                <a:moveTo>
                  <a:pt x="338519" y="101179"/>
                </a:moveTo>
                <a:lnTo>
                  <a:pt x="338710" y="100798"/>
                </a:lnTo>
                <a:moveTo>
                  <a:pt x="667" y="100608"/>
                </a:moveTo>
                <a:lnTo>
                  <a:pt x="667" y="100798"/>
                </a:lnTo>
                <a:moveTo>
                  <a:pt x="3049" y="103751"/>
                </a:moveTo>
                <a:lnTo>
                  <a:pt x="3144" y="103942"/>
                </a:lnTo>
                <a:moveTo>
                  <a:pt x="2000" y="102894"/>
                </a:moveTo>
                <a:lnTo>
                  <a:pt x="2286" y="103084"/>
                </a:lnTo>
                <a:moveTo>
                  <a:pt x="381" y="99751"/>
                </a:moveTo>
                <a:lnTo>
                  <a:pt x="381" y="100036"/>
                </a:lnTo>
                <a:moveTo>
                  <a:pt x="286" y="98798"/>
                </a:moveTo>
                <a:lnTo>
                  <a:pt x="0" y="114324"/>
                </a:lnTo>
                <a:lnTo>
                  <a:pt x="95" y="115276"/>
                </a:lnTo>
                <a:lnTo>
                  <a:pt x="191" y="115562"/>
                </a:lnTo>
                <a:lnTo>
                  <a:pt x="381" y="116134"/>
                </a:lnTo>
                <a:lnTo>
                  <a:pt x="477" y="116324"/>
                </a:lnTo>
                <a:lnTo>
                  <a:pt x="572" y="116514"/>
                </a:lnTo>
                <a:lnTo>
                  <a:pt x="857" y="117277"/>
                </a:lnTo>
                <a:lnTo>
                  <a:pt x="1048" y="117467"/>
                </a:lnTo>
                <a:lnTo>
                  <a:pt x="1810" y="118420"/>
                </a:lnTo>
                <a:lnTo>
                  <a:pt x="2000" y="118610"/>
                </a:lnTo>
                <a:lnTo>
                  <a:pt x="2858" y="119277"/>
                </a:lnTo>
                <a:lnTo>
                  <a:pt x="3144" y="119562"/>
                </a:lnTo>
                <a:cubicBezTo>
                  <a:pt x="3524" y="119848"/>
                  <a:pt x="3906" y="120134"/>
                  <a:pt x="4287" y="120325"/>
                </a:cubicBezTo>
                <a:lnTo>
                  <a:pt x="158496" y="210431"/>
                </a:lnTo>
                <a:cubicBezTo>
                  <a:pt x="159068" y="210907"/>
                  <a:pt x="160020" y="211288"/>
                  <a:pt x="160782" y="211574"/>
                </a:cubicBezTo>
                <a:lnTo>
                  <a:pt x="161734" y="211860"/>
                </a:lnTo>
                <a:cubicBezTo>
                  <a:pt x="162306" y="212050"/>
                  <a:pt x="162782" y="212241"/>
                  <a:pt x="163449" y="212431"/>
                </a:cubicBezTo>
                <a:lnTo>
                  <a:pt x="164592" y="212622"/>
                </a:lnTo>
                <a:cubicBezTo>
                  <a:pt x="165069" y="212717"/>
                  <a:pt x="165640" y="212812"/>
                  <a:pt x="166212" y="212812"/>
                </a:cubicBezTo>
                <a:lnTo>
                  <a:pt x="167450" y="212907"/>
                </a:lnTo>
                <a:cubicBezTo>
                  <a:pt x="168021" y="213003"/>
                  <a:pt x="168498" y="213003"/>
                  <a:pt x="169069" y="213003"/>
                </a:cubicBezTo>
                <a:lnTo>
                  <a:pt x="169164" y="213003"/>
                </a:lnTo>
                <a:cubicBezTo>
                  <a:pt x="169736" y="213003"/>
                  <a:pt x="170212" y="212907"/>
                  <a:pt x="170688" y="212907"/>
                </a:cubicBezTo>
                <a:lnTo>
                  <a:pt x="171831" y="212812"/>
                </a:lnTo>
                <a:cubicBezTo>
                  <a:pt x="172307" y="212812"/>
                  <a:pt x="172974" y="212622"/>
                  <a:pt x="173356" y="212527"/>
                </a:cubicBezTo>
                <a:lnTo>
                  <a:pt x="174594" y="212336"/>
                </a:lnTo>
                <a:cubicBezTo>
                  <a:pt x="175165" y="212241"/>
                  <a:pt x="175737" y="212050"/>
                  <a:pt x="176308" y="211860"/>
                </a:cubicBezTo>
                <a:lnTo>
                  <a:pt x="177069" y="211574"/>
                </a:lnTo>
                <a:cubicBezTo>
                  <a:pt x="177928" y="211288"/>
                  <a:pt x="178689" y="210907"/>
                  <a:pt x="179357" y="210431"/>
                </a:cubicBezTo>
                <a:lnTo>
                  <a:pt x="334613" y="120325"/>
                </a:lnTo>
                <a:cubicBezTo>
                  <a:pt x="337471" y="118705"/>
                  <a:pt x="338900" y="116419"/>
                  <a:pt x="338900" y="114228"/>
                </a:cubicBezTo>
                <a:lnTo>
                  <a:pt x="339185" y="98703"/>
                </a:lnTo>
                <a:cubicBezTo>
                  <a:pt x="339185" y="96512"/>
                  <a:pt x="337662" y="94321"/>
                  <a:pt x="334899" y="92607"/>
                </a:cubicBezTo>
                <a:lnTo>
                  <a:pt x="180784" y="2500"/>
                </a:lnTo>
                <a:cubicBezTo>
                  <a:pt x="174974" y="-833"/>
                  <a:pt x="165545" y="-833"/>
                  <a:pt x="159734" y="2500"/>
                </a:cubicBezTo>
                <a:lnTo>
                  <a:pt x="4667" y="92607"/>
                </a:lnTo>
                <a:cubicBezTo>
                  <a:pt x="1620" y="94321"/>
                  <a:pt x="191" y="96607"/>
                  <a:pt x="286" y="98893"/>
                </a:cubicBezTo>
                <a:lnTo>
                  <a:pt x="286" y="98798"/>
                </a:lnTo>
                <a:close/>
              </a:path>
            </a:pathLst>
          </a:custGeom>
          <a:noFill/>
          <a:ln w="1270" cap="flat">
            <a:solidFill>
              <a:srgbClr val="000000">
                <a:alpha val="0"/>
              </a:srgbClr>
            </a:solidFill>
            <a:prstDash val="solid"/>
            <a:miter/>
          </a:ln>
        </p:spPr>
        <p:txBody>
          <a:bodyPr rtlCol="0" anchor="ctr"/>
          <a:lstStyle/>
          <a:p>
            <a:endParaRPr lang="ru-RU"/>
          </a:p>
        </p:txBody>
      </p:sp>
      <p:sp>
        <p:nvSpPr>
          <p:cNvPr id="2952" name="Полилиния: фигура 2951">
            <a:extLst>
              <a:ext uri="{FF2B5EF4-FFF2-40B4-BE49-F238E27FC236}">
                <a16:creationId xmlns:a16="http://schemas.microsoft.com/office/drawing/2014/main" id="{59BE8FB6-83DB-1DEB-8906-EDFAE6643E1D}"/>
              </a:ext>
            </a:extLst>
          </p:cNvPr>
          <p:cNvSpPr/>
          <p:nvPr/>
        </p:nvSpPr>
        <p:spPr>
          <a:xfrm>
            <a:off x="10697816" y="4654883"/>
            <a:ext cx="4571" cy="21526"/>
          </a:xfrm>
          <a:custGeom>
            <a:avLst/>
            <a:gdLst>
              <a:gd name="connsiteX0" fmla="*/ 286 w 4571"/>
              <a:gd name="connsiteY0" fmla="*/ 0 h 21526"/>
              <a:gd name="connsiteX1" fmla="*/ 0 w 4571"/>
              <a:gd name="connsiteY1" fmla="*/ 15526 h 21526"/>
              <a:gd name="connsiteX2" fmla="*/ 4287 w 4571"/>
              <a:gd name="connsiteY2" fmla="*/ 21527 h 21526"/>
              <a:gd name="connsiteX3" fmla="*/ 4572 w 4571"/>
              <a:gd name="connsiteY3" fmla="*/ 6001 h 21526"/>
              <a:gd name="connsiteX4" fmla="*/ 286 w 4571"/>
              <a:gd name="connsiteY4" fmla="*/ 0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286" y="0"/>
                </a:moveTo>
                <a:lnTo>
                  <a:pt x="0" y="15526"/>
                </a:lnTo>
                <a:cubicBezTo>
                  <a:pt x="0" y="17716"/>
                  <a:pt x="1429" y="19907"/>
                  <a:pt x="4287" y="21527"/>
                </a:cubicBezTo>
                <a:lnTo>
                  <a:pt x="4572" y="6001"/>
                </a:lnTo>
                <a:cubicBezTo>
                  <a:pt x="1715" y="4381"/>
                  <a:pt x="286" y="2191"/>
                  <a:pt x="286" y="0"/>
                </a:cubicBezTo>
                <a:close/>
              </a:path>
            </a:pathLst>
          </a:custGeom>
          <a:solidFill>
            <a:srgbClr val="C6D5FA"/>
          </a:solidFill>
          <a:ln w="9525" cap="flat">
            <a:noFill/>
            <a:prstDash val="solid"/>
            <a:miter/>
          </a:ln>
        </p:spPr>
        <p:txBody>
          <a:bodyPr rtlCol="0" anchor="ctr"/>
          <a:lstStyle/>
          <a:p>
            <a:endParaRPr lang="ru-RU"/>
          </a:p>
        </p:txBody>
      </p:sp>
      <p:sp>
        <p:nvSpPr>
          <p:cNvPr id="2953" name="Полилиния: фигура 2952">
            <a:extLst>
              <a:ext uri="{FF2B5EF4-FFF2-40B4-BE49-F238E27FC236}">
                <a16:creationId xmlns:a16="http://schemas.microsoft.com/office/drawing/2014/main" id="{F9D65F77-91F5-0C9C-6127-9117A281712D}"/>
              </a:ext>
            </a:extLst>
          </p:cNvPr>
          <p:cNvSpPr/>
          <p:nvPr/>
        </p:nvSpPr>
        <p:spPr>
          <a:xfrm>
            <a:off x="10697816" y="4654883"/>
            <a:ext cx="4571" cy="21526"/>
          </a:xfrm>
          <a:custGeom>
            <a:avLst/>
            <a:gdLst>
              <a:gd name="connsiteX0" fmla="*/ 0 w 4571"/>
              <a:gd name="connsiteY0" fmla="*/ 15526 h 21526"/>
              <a:gd name="connsiteX1" fmla="*/ 4287 w 4571"/>
              <a:gd name="connsiteY1" fmla="*/ 21527 h 21526"/>
              <a:gd name="connsiteX2" fmla="*/ 4572 w 4571"/>
              <a:gd name="connsiteY2" fmla="*/ 6001 h 21526"/>
              <a:gd name="connsiteX3" fmla="*/ 286 w 4571"/>
              <a:gd name="connsiteY3" fmla="*/ 0 h 21526"/>
              <a:gd name="connsiteX4" fmla="*/ 0 w 4571"/>
              <a:gd name="connsiteY4" fmla="*/ 15526 h 21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526">
                <a:moveTo>
                  <a:pt x="0" y="15526"/>
                </a:moveTo>
                <a:cubicBezTo>
                  <a:pt x="0" y="17716"/>
                  <a:pt x="1429" y="19907"/>
                  <a:pt x="4287" y="21527"/>
                </a:cubicBezTo>
                <a:lnTo>
                  <a:pt x="4572" y="6001"/>
                </a:lnTo>
                <a:cubicBezTo>
                  <a:pt x="1715" y="4381"/>
                  <a:pt x="286" y="2191"/>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nvGrpSpPr>
          <p:cNvPr id="2954" name="Рисунок 25">
            <a:extLst>
              <a:ext uri="{FF2B5EF4-FFF2-40B4-BE49-F238E27FC236}">
                <a16:creationId xmlns:a16="http://schemas.microsoft.com/office/drawing/2014/main" id="{2DDA8548-FCB0-BBBD-2877-AAE9997D610A}"/>
              </a:ext>
            </a:extLst>
          </p:cNvPr>
          <p:cNvGrpSpPr/>
          <p:nvPr/>
        </p:nvGrpSpPr>
        <p:grpSpPr>
          <a:xfrm>
            <a:off x="10697816" y="4654883"/>
            <a:ext cx="4571" cy="21526"/>
            <a:chOff x="10697816" y="4654883"/>
            <a:chExt cx="4571" cy="21526"/>
          </a:xfrm>
        </p:grpSpPr>
        <p:sp>
          <p:nvSpPr>
            <p:cNvPr id="2955" name="Полилиния: фигура 2954">
              <a:extLst>
                <a:ext uri="{FF2B5EF4-FFF2-40B4-BE49-F238E27FC236}">
                  <a16:creationId xmlns:a16="http://schemas.microsoft.com/office/drawing/2014/main" id="{550B631E-35CD-055E-C77F-071BD3272353}"/>
                </a:ext>
              </a:extLst>
            </p:cNvPr>
            <p:cNvSpPr/>
            <p:nvPr/>
          </p:nvSpPr>
          <p:spPr>
            <a:xfrm>
              <a:off x="10697816" y="4654883"/>
              <a:ext cx="667" cy="17525"/>
            </a:xfrm>
            <a:custGeom>
              <a:avLst/>
              <a:gdLst>
                <a:gd name="connsiteX0" fmla="*/ 286 w 667"/>
                <a:gd name="connsiteY0" fmla="*/ 0 h 17525"/>
                <a:gd name="connsiteX1" fmla="*/ 0 w 667"/>
                <a:gd name="connsiteY1" fmla="*/ 15526 h 17525"/>
                <a:gd name="connsiteX2" fmla="*/ 477 w 667"/>
                <a:gd name="connsiteY2" fmla="*/ 17526 h 17525"/>
                <a:gd name="connsiteX3" fmla="*/ 667 w 667"/>
                <a:gd name="connsiteY3" fmla="*/ 2000 h 17525"/>
                <a:gd name="connsiteX4" fmla="*/ 286 w 667"/>
                <a:gd name="connsiteY4" fmla="*/ 0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525">
                  <a:moveTo>
                    <a:pt x="286" y="0"/>
                  </a:moveTo>
                  <a:lnTo>
                    <a:pt x="0" y="15526"/>
                  </a:lnTo>
                  <a:cubicBezTo>
                    <a:pt x="0" y="16192"/>
                    <a:pt x="191" y="16859"/>
                    <a:pt x="477" y="17526"/>
                  </a:cubicBezTo>
                  <a:lnTo>
                    <a:pt x="667" y="2000"/>
                  </a:lnTo>
                  <a:cubicBezTo>
                    <a:pt x="381" y="1333"/>
                    <a:pt x="286" y="667"/>
                    <a:pt x="286" y="0"/>
                  </a:cubicBezTo>
                  <a:close/>
                </a:path>
              </a:pathLst>
            </a:custGeom>
            <a:solidFill>
              <a:srgbClr val="C6D5FA"/>
            </a:solidFill>
            <a:ln w="9525" cap="flat">
              <a:noFill/>
              <a:prstDash val="solid"/>
              <a:miter/>
            </a:ln>
          </p:spPr>
          <p:txBody>
            <a:bodyPr rtlCol="0" anchor="ctr"/>
            <a:lstStyle/>
            <a:p>
              <a:endParaRPr lang="ru-RU"/>
            </a:p>
          </p:txBody>
        </p:sp>
        <p:sp>
          <p:nvSpPr>
            <p:cNvPr id="2956" name="Полилиния: фигура 2955">
              <a:extLst>
                <a:ext uri="{FF2B5EF4-FFF2-40B4-BE49-F238E27FC236}">
                  <a16:creationId xmlns:a16="http://schemas.microsoft.com/office/drawing/2014/main" id="{1BC25147-1EC5-EF30-7FBC-63EC6C2037AA}"/>
                </a:ext>
              </a:extLst>
            </p:cNvPr>
            <p:cNvSpPr/>
            <p:nvPr/>
          </p:nvSpPr>
          <p:spPr>
            <a:xfrm>
              <a:off x="10697816" y="4654883"/>
              <a:ext cx="667" cy="17525"/>
            </a:xfrm>
            <a:custGeom>
              <a:avLst/>
              <a:gdLst>
                <a:gd name="connsiteX0" fmla="*/ 0 w 667"/>
                <a:gd name="connsiteY0" fmla="*/ 15526 h 17525"/>
                <a:gd name="connsiteX1" fmla="*/ 477 w 667"/>
                <a:gd name="connsiteY1" fmla="*/ 17526 h 17525"/>
                <a:gd name="connsiteX2" fmla="*/ 667 w 667"/>
                <a:gd name="connsiteY2" fmla="*/ 2000 h 17525"/>
                <a:gd name="connsiteX3" fmla="*/ 286 w 667"/>
                <a:gd name="connsiteY3" fmla="*/ 0 h 17525"/>
                <a:gd name="connsiteX4" fmla="*/ 0 w 667"/>
                <a:gd name="connsiteY4" fmla="*/ 15526 h 1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 h="17525">
                  <a:moveTo>
                    <a:pt x="0" y="15526"/>
                  </a:moveTo>
                  <a:cubicBezTo>
                    <a:pt x="0" y="16192"/>
                    <a:pt x="191" y="16859"/>
                    <a:pt x="477" y="17526"/>
                  </a:cubicBezTo>
                  <a:lnTo>
                    <a:pt x="667" y="2000"/>
                  </a:lnTo>
                  <a:cubicBezTo>
                    <a:pt x="381" y="1333"/>
                    <a:pt x="286" y="667"/>
                    <a:pt x="286"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957" name="Полилиния: фигура 2956">
              <a:extLst>
                <a:ext uri="{FF2B5EF4-FFF2-40B4-BE49-F238E27FC236}">
                  <a16:creationId xmlns:a16="http://schemas.microsoft.com/office/drawing/2014/main" id="{01E78358-A290-997F-E881-43F0C5F04EC4}"/>
                </a:ext>
              </a:extLst>
            </p:cNvPr>
            <p:cNvSpPr/>
            <p:nvPr/>
          </p:nvSpPr>
          <p:spPr>
            <a:xfrm>
              <a:off x="10698293" y="4656883"/>
              <a:ext cx="4095" cy="19526"/>
            </a:xfrm>
            <a:custGeom>
              <a:avLst/>
              <a:gdLst>
                <a:gd name="connsiteX0" fmla="*/ 191 w 4095"/>
                <a:gd name="connsiteY0" fmla="*/ 0 h 19526"/>
                <a:gd name="connsiteX1" fmla="*/ 0 w 4095"/>
                <a:gd name="connsiteY1" fmla="*/ 15526 h 19526"/>
                <a:gd name="connsiteX2" fmla="*/ 3810 w 4095"/>
                <a:gd name="connsiteY2" fmla="*/ 19526 h 19526"/>
                <a:gd name="connsiteX3" fmla="*/ 4095 w 4095"/>
                <a:gd name="connsiteY3" fmla="*/ 4001 h 19526"/>
                <a:gd name="connsiteX4" fmla="*/ 191 w 4095"/>
                <a:gd name="connsiteY4" fmla="*/ 0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191" y="0"/>
                  </a:moveTo>
                  <a:lnTo>
                    <a:pt x="0" y="15526"/>
                  </a:lnTo>
                  <a:cubicBezTo>
                    <a:pt x="571" y="17050"/>
                    <a:pt x="1905" y="18383"/>
                    <a:pt x="3810" y="19526"/>
                  </a:cubicBezTo>
                  <a:lnTo>
                    <a:pt x="4095" y="4001"/>
                  </a:lnTo>
                  <a:cubicBezTo>
                    <a:pt x="2095" y="2858"/>
                    <a:pt x="857" y="1524"/>
                    <a:pt x="191" y="0"/>
                  </a:cubicBezTo>
                  <a:close/>
                </a:path>
              </a:pathLst>
            </a:custGeom>
            <a:solidFill>
              <a:srgbClr val="C6D5FA"/>
            </a:solidFill>
            <a:ln w="9525" cap="flat">
              <a:noFill/>
              <a:prstDash val="solid"/>
              <a:miter/>
            </a:ln>
          </p:spPr>
          <p:txBody>
            <a:bodyPr rtlCol="0" anchor="ctr"/>
            <a:lstStyle/>
            <a:p>
              <a:endParaRPr lang="ru-RU"/>
            </a:p>
          </p:txBody>
        </p:sp>
        <p:sp>
          <p:nvSpPr>
            <p:cNvPr id="2958" name="Полилиния: фигура 2957">
              <a:extLst>
                <a:ext uri="{FF2B5EF4-FFF2-40B4-BE49-F238E27FC236}">
                  <a16:creationId xmlns:a16="http://schemas.microsoft.com/office/drawing/2014/main" id="{11DF6006-E9D8-F297-0691-2110D94AFE83}"/>
                </a:ext>
              </a:extLst>
            </p:cNvPr>
            <p:cNvSpPr/>
            <p:nvPr/>
          </p:nvSpPr>
          <p:spPr>
            <a:xfrm>
              <a:off x="10698293" y="4656883"/>
              <a:ext cx="4095" cy="19526"/>
            </a:xfrm>
            <a:custGeom>
              <a:avLst/>
              <a:gdLst>
                <a:gd name="connsiteX0" fmla="*/ 0 w 4095"/>
                <a:gd name="connsiteY0" fmla="*/ 15526 h 19526"/>
                <a:gd name="connsiteX1" fmla="*/ 3810 w 4095"/>
                <a:gd name="connsiteY1" fmla="*/ 19526 h 19526"/>
                <a:gd name="connsiteX2" fmla="*/ 4095 w 4095"/>
                <a:gd name="connsiteY2" fmla="*/ 4001 h 19526"/>
                <a:gd name="connsiteX3" fmla="*/ 191 w 4095"/>
                <a:gd name="connsiteY3" fmla="*/ 0 h 19526"/>
                <a:gd name="connsiteX4" fmla="*/ 0 w 4095"/>
                <a:gd name="connsiteY4" fmla="*/ 15526 h 1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19526">
                  <a:moveTo>
                    <a:pt x="0" y="15526"/>
                  </a:moveTo>
                  <a:cubicBezTo>
                    <a:pt x="571" y="17050"/>
                    <a:pt x="1905" y="18383"/>
                    <a:pt x="3810" y="19526"/>
                  </a:cubicBezTo>
                  <a:lnTo>
                    <a:pt x="4095" y="4001"/>
                  </a:lnTo>
                  <a:cubicBezTo>
                    <a:pt x="2095" y="2858"/>
                    <a:pt x="857" y="1524"/>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grpSp>
      <p:sp>
        <p:nvSpPr>
          <p:cNvPr id="2959" name="Полилиния: фигура 2958">
            <a:extLst>
              <a:ext uri="{FF2B5EF4-FFF2-40B4-BE49-F238E27FC236}">
                <a16:creationId xmlns:a16="http://schemas.microsoft.com/office/drawing/2014/main" id="{E27387C6-0C13-3E3C-69A7-8878EC880EFF}"/>
              </a:ext>
            </a:extLst>
          </p:cNvPr>
          <p:cNvSpPr/>
          <p:nvPr/>
        </p:nvSpPr>
        <p:spPr>
          <a:xfrm>
            <a:off x="11032429" y="4654788"/>
            <a:ext cx="4571" cy="21621"/>
          </a:xfrm>
          <a:custGeom>
            <a:avLst/>
            <a:gdLst>
              <a:gd name="connsiteX0" fmla="*/ 4287 w 4571"/>
              <a:gd name="connsiteY0" fmla="*/ 15526 h 21621"/>
              <a:gd name="connsiteX1" fmla="*/ 4572 w 4571"/>
              <a:gd name="connsiteY1" fmla="*/ 0 h 21621"/>
              <a:gd name="connsiteX2" fmla="*/ 191 w 4571"/>
              <a:gd name="connsiteY2" fmla="*/ 6096 h 21621"/>
              <a:gd name="connsiteX3" fmla="*/ 0 w 4571"/>
              <a:gd name="connsiteY3" fmla="*/ 21622 h 21621"/>
              <a:gd name="connsiteX4" fmla="*/ 4287 w 4571"/>
              <a:gd name="connsiteY4" fmla="*/ 1552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287" y="15526"/>
                </a:moveTo>
                <a:lnTo>
                  <a:pt x="4572" y="0"/>
                </a:lnTo>
                <a:cubicBezTo>
                  <a:pt x="4572" y="2191"/>
                  <a:pt x="3049" y="4477"/>
                  <a:pt x="191" y="6096"/>
                </a:cubicBezTo>
                <a:lnTo>
                  <a:pt x="0" y="21622"/>
                </a:lnTo>
                <a:cubicBezTo>
                  <a:pt x="2858" y="20003"/>
                  <a:pt x="4287" y="17717"/>
                  <a:pt x="4287" y="15526"/>
                </a:cubicBezTo>
                <a:close/>
              </a:path>
            </a:pathLst>
          </a:custGeom>
          <a:solidFill>
            <a:srgbClr val="DAE8FD"/>
          </a:solidFill>
          <a:ln w="9525" cap="flat">
            <a:noFill/>
            <a:prstDash val="solid"/>
            <a:miter/>
          </a:ln>
        </p:spPr>
        <p:txBody>
          <a:bodyPr rtlCol="0" anchor="ctr"/>
          <a:lstStyle/>
          <a:p>
            <a:endParaRPr lang="ru-RU"/>
          </a:p>
        </p:txBody>
      </p:sp>
      <p:sp>
        <p:nvSpPr>
          <p:cNvPr id="2960" name="Полилиния: фигура 2959">
            <a:extLst>
              <a:ext uri="{FF2B5EF4-FFF2-40B4-BE49-F238E27FC236}">
                <a16:creationId xmlns:a16="http://schemas.microsoft.com/office/drawing/2014/main" id="{EFB40CF7-70CA-EDCA-693A-DCBD91C77838}"/>
              </a:ext>
            </a:extLst>
          </p:cNvPr>
          <p:cNvSpPr/>
          <p:nvPr/>
        </p:nvSpPr>
        <p:spPr>
          <a:xfrm>
            <a:off x="11032429" y="4654788"/>
            <a:ext cx="4571" cy="21621"/>
          </a:xfrm>
          <a:custGeom>
            <a:avLst/>
            <a:gdLst>
              <a:gd name="connsiteX0" fmla="*/ 4572 w 4571"/>
              <a:gd name="connsiteY0" fmla="*/ 0 h 21621"/>
              <a:gd name="connsiteX1" fmla="*/ 191 w 4571"/>
              <a:gd name="connsiteY1" fmla="*/ 6096 h 21621"/>
              <a:gd name="connsiteX2" fmla="*/ 0 w 4571"/>
              <a:gd name="connsiteY2" fmla="*/ 21622 h 21621"/>
              <a:gd name="connsiteX3" fmla="*/ 4287 w 4571"/>
              <a:gd name="connsiteY3" fmla="*/ 15526 h 21621"/>
              <a:gd name="connsiteX4" fmla="*/ 4572 w 4571"/>
              <a:gd name="connsiteY4" fmla="*/ 0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4572" y="0"/>
                </a:moveTo>
                <a:cubicBezTo>
                  <a:pt x="4572" y="2191"/>
                  <a:pt x="3049" y="4477"/>
                  <a:pt x="191" y="6096"/>
                </a:cubicBezTo>
                <a:lnTo>
                  <a:pt x="0" y="21622"/>
                </a:lnTo>
                <a:cubicBezTo>
                  <a:pt x="2858" y="20003"/>
                  <a:pt x="4287" y="17717"/>
                  <a:pt x="4287" y="15526"/>
                </a:cubicBezTo>
                <a:lnTo>
                  <a:pt x="4572" y="0"/>
                </a:lnTo>
                <a:close/>
              </a:path>
            </a:pathLst>
          </a:custGeom>
          <a:noFill/>
          <a:ln w="1270" cap="flat">
            <a:solidFill>
              <a:srgbClr val="000000">
                <a:alpha val="0"/>
              </a:srgbClr>
            </a:solidFill>
            <a:prstDash val="solid"/>
            <a:miter/>
          </a:ln>
        </p:spPr>
        <p:txBody>
          <a:bodyPr rtlCol="0" anchor="ctr"/>
          <a:lstStyle/>
          <a:p>
            <a:endParaRPr lang="ru-RU"/>
          </a:p>
        </p:txBody>
      </p:sp>
      <p:grpSp>
        <p:nvGrpSpPr>
          <p:cNvPr id="2961" name="Рисунок 25">
            <a:extLst>
              <a:ext uri="{FF2B5EF4-FFF2-40B4-BE49-F238E27FC236}">
                <a16:creationId xmlns:a16="http://schemas.microsoft.com/office/drawing/2014/main" id="{368BD0B8-011B-20EF-1523-DF304B3BC5A5}"/>
              </a:ext>
            </a:extLst>
          </p:cNvPr>
          <p:cNvGrpSpPr/>
          <p:nvPr/>
        </p:nvGrpSpPr>
        <p:grpSpPr>
          <a:xfrm>
            <a:off x="11032429" y="4654788"/>
            <a:ext cx="4571" cy="21621"/>
            <a:chOff x="11032429" y="4654788"/>
            <a:chExt cx="4571" cy="21621"/>
          </a:xfrm>
        </p:grpSpPr>
        <p:sp>
          <p:nvSpPr>
            <p:cNvPr id="2962" name="Полилиния: фигура 2961">
              <a:extLst>
                <a:ext uri="{FF2B5EF4-FFF2-40B4-BE49-F238E27FC236}">
                  <a16:creationId xmlns:a16="http://schemas.microsoft.com/office/drawing/2014/main" id="{1746E730-A127-021B-84F7-F8B930ED7406}"/>
                </a:ext>
              </a:extLst>
            </p:cNvPr>
            <p:cNvSpPr/>
            <p:nvPr/>
          </p:nvSpPr>
          <p:spPr>
            <a:xfrm>
              <a:off x="11032429" y="4654788"/>
              <a:ext cx="4571" cy="21621"/>
            </a:xfrm>
            <a:custGeom>
              <a:avLst/>
              <a:gdLst>
                <a:gd name="connsiteX0" fmla="*/ 191 w 4571"/>
                <a:gd name="connsiteY0" fmla="*/ 6096 h 21621"/>
                <a:gd name="connsiteX1" fmla="*/ 0 w 4571"/>
                <a:gd name="connsiteY1" fmla="*/ 21622 h 21621"/>
                <a:gd name="connsiteX2" fmla="*/ 4287 w 4571"/>
                <a:gd name="connsiteY2" fmla="*/ 15526 h 21621"/>
                <a:gd name="connsiteX3" fmla="*/ 4572 w 4571"/>
                <a:gd name="connsiteY3" fmla="*/ 0 h 21621"/>
                <a:gd name="connsiteX4" fmla="*/ 191 w 4571"/>
                <a:gd name="connsiteY4" fmla="*/ 6096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191" y="6096"/>
                  </a:moveTo>
                  <a:lnTo>
                    <a:pt x="0" y="21622"/>
                  </a:lnTo>
                  <a:cubicBezTo>
                    <a:pt x="2858" y="20003"/>
                    <a:pt x="4287" y="17717"/>
                    <a:pt x="4287" y="15526"/>
                  </a:cubicBezTo>
                  <a:lnTo>
                    <a:pt x="4572" y="0"/>
                  </a:lnTo>
                  <a:cubicBezTo>
                    <a:pt x="4572" y="2191"/>
                    <a:pt x="3049" y="4477"/>
                    <a:pt x="191" y="6096"/>
                  </a:cubicBezTo>
                  <a:close/>
                </a:path>
              </a:pathLst>
            </a:custGeom>
            <a:solidFill>
              <a:srgbClr val="DAE8FD"/>
            </a:solidFill>
            <a:ln w="9525" cap="flat">
              <a:noFill/>
              <a:prstDash val="solid"/>
              <a:miter/>
            </a:ln>
          </p:spPr>
          <p:txBody>
            <a:bodyPr rtlCol="0" anchor="ctr"/>
            <a:lstStyle/>
            <a:p>
              <a:endParaRPr lang="ru-RU"/>
            </a:p>
          </p:txBody>
        </p:sp>
        <p:sp>
          <p:nvSpPr>
            <p:cNvPr id="2963" name="Полилиния: фигура 2962">
              <a:extLst>
                <a:ext uri="{FF2B5EF4-FFF2-40B4-BE49-F238E27FC236}">
                  <a16:creationId xmlns:a16="http://schemas.microsoft.com/office/drawing/2014/main" id="{0426B6F4-EC16-AB73-51E2-7FE5BF072BB0}"/>
                </a:ext>
              </a:extLst>
            </p:cNvPr>
            <p:cNvSpPr/>
            <p:nvPr/>
          </p:nvSpPr>
          <p:spPr>
            <a:xfrm>
              <a:off x="11032429" y="4654788"/>
              <a:ext cx="4571" cy="21621"/>
            </a:xfrm>
            <a:custGeom>
              <a:avLst/>
              <a:gdLst>
                <a:gd name="connsiteX0" fmla="*/ 0 w 4571"/>
                <a:gd name="connsiteY0" fmla="*/ 21622 h 21621"/>
                <a:gd name="connsiteX1" fmla="*/ 4287 w 4571"/>
                <a:gd name="connsiteY1" fmla="*/ 15526 h 21621"/>
                <a:gd name="connsiteX2" fmla="*/ 4572 w 4571"/>
                <a:gd name="connsiteY2" fmla="*/ 0 h 21621"/>
                <a:gd name="connsiteX3" fmla="*/ 191 w 4571"/>
                <a:gd name="connsiteY3" fmla="*/ 6096 h 21621"/>
                <a:gd name="connsiteX4" fmla="*/ 0 w 4571"/>
                <a:gd name="connsiteY4" fmla="*/ 21622 h 2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21621">
                  <a:moveTo>
                    <a:pt x="0" y="21622"/>
                  </a:moveTo>
                  <a:cubicBezTo>
                    <a:pt x="2858" y="20003"/>
                    <a:pt x="4287" y="17717"/>
                    <a:pt x="4287" y="15526"/>
                  </a:cubicBezTo>
                  <a:lnTo>
                    <a:pt x="4572" y="0"/>
                  </a:lnTo>
                  <a:cubicBezTo>
                    <a:pt x="4572" y="2191"/>
                    <a:pt x="3049" y="4477"/>
                    <a:pt x="191" y="6096"/>
                  </a:cubicBezTo>
                  <a:lnTo>
                    <a:pt x="0" y="21622"/>
                  </a:lnTo>
                  <a:close/>
                </a:path>
              </a:pathLst>
            </a:custGeom>
            <a:noFill/>
            <a:ln w="1270" cap="flat">
              <a:solidFill>
                <a:srgbClr val="000000">
                  <a:alpha val="0"/>
                </a:srgbClr>
              </a:solidFill>
              <a:prstDash val="solid"/>
              <a:miter/>
            </a:ln>
          </p:spPr>
          <p:txBody>
            <a:bodyPr rtlCol="0" anchor="ctr"/>
            <a:lstStyle/>
            <a:p>
              <a:endParaRPr lang="ru-RU"/>
            </a:p>
          </p:txBody>
        </p:sp>
      </p:grpSp>
      <p:sp>
        <p:nvSpPr>
          <p:cNvPr id="2964" name="Полилиния: фигура 2963">
            <a:extLst>
              <a:ext uri="{FF2B5EF4-FFF2-40B4-BE49-F238E27FC236}">
                <a16:creationId xmlns:a16="http://schemas.microsoft.com/office/drawing/2014/main" id="{73C42709-A661-4ACD-92F6-A1DF9058011C}"/>
              </a:ext>
            </a:extLst>
          </p:cNvPr>
          <p:cNvSpPr/>
          <p:nvPr/>
        </p:nvSpPr>
        <p:spPr>
          <a:xfrm>
            <a:off x="10702103" y="4660884"/>
            <a:ext cx="154399" cy="105632"/>
          </a:xfrm>
          <a:custGeom>
            <a:avLst/>
            <a:gdLst>
              <a:gd name="connsiteX0" fmla="*/ 285 w 154399"/>
              <a:gd name="connsiteY0" fmla="*/ 0 h 105632"/>
              <a:gd name="connsiteX1" fmla="*/ 0 w 154399"/>
              <a:gd name="connsiteY1" fmla="*/ 15526 h 105632"/>
              <a:gd name="connsiteX2" fmla="*/ 154209 w 154399"/>
              <a:gd name="connsiteY2" fmla="*/ 105632 h 105632"/>
              <a:gd name="connsiteX3" fmla="*/ 154400 w 154399"/>
              <a:gd name="connsiteY3" fmla="*/ 90106 h 105632"/>
              <a:gd name="connsiteX4" fmla="*/ 285 w 154399"/>
              <a:gd name="connsiteY4" fmla="*/ 0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285" y="0"/>
                </a:moveTo>
                <a:lnTo>
                  <a:pt x="0" y="15526"/>
                </a:lnTo>
                <a:lnTo>
                  <a:pt x="154209" y="105632"/>
                </a:lnTo>
                <a:lnTo>
                  <a:pt x="154400" y="90106"/>
                </a:lnTo>
                <a:lnTo>
                  <a:pt x="285" y="0"/>
                </a:lnTo>
                <a:close/>
              </a:path>
            </a:pathLst>
          </a:custGeom>
          <a:solidFill>
            <a:srgbClr val="C6D5FA"/>
          </a:solidFill>
          <a:ln w="9525" cap="flat">
            <a:noFill/>
            <a:prstDash val="solid"/>
            <a:miter/>
          </a:ln>
        </p:spPr>
        <p:txBody>
          <a:bodyPr rtlCol="0" anchor="ctr"/>
          <a:lstStyle/>
          <a:p>
            <a:endParaRPr lang="ru-RU"/>
          </a:p>
        </p:txBody>
      </p:sp>
      <p:sp>
        <p:nvSpPr>
          <p:cNvPr id="2965" name="Полилиния: фигура 2964">
            <a:extLst>
              <a:ext uri="{FF2B5EF4-FFF2-40B4-BE49-F238E27FC236}">
                <a16:creationId xmlns:a16="http://schemas.microsoft.com/office/drawing/2014/main" id="{237916C8-1974-E8D5-34F1-1FAEEF6E3A23}"/>
              </a:ext>
            </a:extLst>
          </p:cNvPr>
          <p:cNvSpPr/>
          <p:nvPr/>
        </p:nvSpPr>
        <p:spPr>
          <a:xfrm>
            <a:off x="10702103" y="4660884"/>
            <a:ext cx="154399" cy="105632"/>
          </a:xfrm>
          <a:custGeom>
            <a:avLst/>
            <a:gdLst>
              <a:gd name="connsiteX0" fmla="*/ 0 w 154399"/>
              <a:gd name="connsiteY0" fmla="*/ 15526 h 105632"/>
              <a:gd name="connsiteX1" fmla="*/ 154209 w 154399"/>
              <a:gd name="connsiteY1" fmla="*/ 105632 h 105632"/>
              <a:gd name="connsiteX2" fmla="*/ 154400 w 154399"/>
              <a:gd name="connsiteY2" fmla="*/ 90106 h 105632"/>
              <a:gd name="connsiteX3" fmla="*/ 285 w 154399"/>
              <a:gd name="connsiteY3" fmla="*/ 0 h 105632"/>
              <a:gd name="connsiteX4" fmla="*/ 0 w 154399"/>
              <a:gd name="connsiteY4" fmla="*/ 1552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105632">
                <a:moveTo>
                  <a:pt x="0" y="15526"/>
                </a:moveTo>
                <a:lnTo>
                  <a:pt x="154209" y="105632"/>
                </a:lnTo>
                <a:lnTo>
                  <a:pt x="154400" y="90106"/>
                </a:lnTo>
                <a:lnTo>
                  <a:pt x="285" y="0"/>
                </a:ln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966" name="Полилиния: фигура 2965">
            <a:extLst>
              <a:ext uri="{FF2B5EF4-FFF2-40B4-BE49-F238E27FC236}">
                <a16:creationId xmlns:a16="http://schemas.microsoft.com/office/drawing/2014/main" id="{5DC18435-05B1-2D27-79FD-0A6C8F9A14CE}"/>
              </a:ext>
            </a:extLst>
          </p:cNvPr>
          <p:cNvSpPr/>
          <p:nvPr/>
        </p:nvSpPr>
        <p:spPr>
          <a:xfrm>
            <a:off x="10877172" y="4660884"/>
            <a:ext cx="155447" cy="105632"/>
          </a:xfrm>
          <a:custGeom>
            <a:avLst/>
            <a:gdLst>
              <a:gd name="connsiteX0" fmla="*/ 285 w 155447"/>
              <a:gd name="connsiteY0" fmla="*/ 90106 h 105632"/>
              <a:gd name="connsiteX1" fmla="*/ 0 w 155447"/>
              <a:gd name="connsiteY1" fmla="*/ 105632 h 105632"/>
              <a:gd name="connsiteX2" fmla="*/ 155257 w 155447"/>
              <a:gd name="connsiteY2" fmla="*/ 15526 h 105632"/>
              <a:gd name="connsiteX3" fmla="*/ 155447 w 155447"/>
              <a:gd name="connsiteY3" fmla="*/ 0 h 105632"/>
              <a:gd name="connsiteX4" fmla="*/ 285 w 155447"/>
              <a:gd name="connsiteY4" fmla="*/ 90106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285" y="90106"/>
                </a:moveTo>
                <a:lnTo>
                  <a:pt x="0" y="105632"/>
                </a:lnTo>
                <a:lnTo>
                  <a:pt x="155257" y="15526"/>
                </a:lnTo>
                <a:lnTo>
                  <a:pt x="155447" y="0"/>
                </a:lnTo>
                <a:lnTo>
                  <a:pt x="285" y="90106"/>
                </a:lnTo>
                <a:close/>
              </a:path>
            </a:pathLst>
          </a:custGeom>
          <a:solidFill>
            <a:srgbClr val="DAE8FD"/>
          </a:solidFill>
          <a:ln w="9525" cap="flat">
            <a:noFill/>
            <a:prstDash val="solid"/>
            <a:miter/>
          </a:ln>
        </p:spPr>
        <p:txBody>
          <a:bodyPr rtlCol="0" anchor="ctr"/>
          <a:lstStyle/>
          <a:p>
            <a:endParaRPr lang="ru-RU"/>
          </a:p>
        </p:txBody>
      </p:sp>
      <p:sp>
        <p:nvSpPr>
          <p:cNvPr id="2967" name="Полилиния: фигура 2966">
            <a:extLst>
              <a:ext uri="{FF2B5EF4-FFF2-40B4-BE49-F238E27FC236}">
                <a16:creationId xmlns:a16="http://schemas.microsoft.com/office/drawing/2014/main" id="{F4E01BAF-20E4-98C4-0302-474BF33A787B}"/>
              </a:ext>
            </a:extLst>
          </p:cNvPr>
          <p:cNvSpPr/>
          <p:nvPr/>
        </p:nvSpPr>
        <p:spPr>
          <a:xfrm>
            <a:off x="10877172" y="4660884"/>
            <a:ext cx="155447" cy="105632"/>
          </a:xfrm>
          <a:custGeom>
            <a:avLst/>
            <a:gdLst>
              <a:gd name="connsiteX0" fmla="*/ 0 w 155447"/>
              <a:gd name="connsiteY0" fmla="*/ 105632 h 105632"/>
              <a:gd name="connsiteX1" fmla="*/ 155257 w 155447"/>
              <a:gd name="connsiteY1" fmla="*/ 15526 h 105632"/>
              <a:gd name="connsiteX2" fmla="*/ 155447 w 155447"/>
              <a:gd name="connsiteY2" fmla="*/ 0 h 105632"/>
              <a:gd name="connsiteX3" fmla="*/ 285 w 155447"/>
              <a:gd name="connsiteY3" fmla="*/ 90106 h 105632"/>
              <a:gd name="connsiteX4" fmla="*/ 0 w 155447"/>
              <a:gd name="connsiteY4" fmla="*/ 105632 h 10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47" h="105632">
                <a:moveTo>
                  <a:pt x="0" y="105632"/>
                </a:moveTo>
                <a:lnTo>
                  <a:pt x="155257" y="15526"/>
                </a:lnTo>
                <a:lnTo>
                  <a:pt x="155447" y="0"/>
                </a:lnTo>
                <a:lnTo>
                  <a:pt x="285" y="90106"/>
                </a:lnTo>
                <a:lnTo>
                  <a:pt x="0" y="105632"/>
                </a:lnTo>
                <a:close/>
              </a:path>
            </a:pathLst>
          </a:custGeom>
          <a:noFill/>
          <a:ln w="1270" cap="flat">
            <a:solidFill>
              <a:srgbClr val="000000">
                <a:alpha val="0"/>
              </a:srgbClr>
            </a:solidFill>
            <a:prstDash val="solid"/>
            <a:miter/>
          </a:ln>
        </p:spPr>
        <p:txBody>
          <a:bodyPr rtlCol="0" anchor="ctr"/>
          <a:lstStyle/>
          <a:p>
            <a:endParaRPr lang="ru-RU"/>
          </a:p>
        </p:txBody>
      </p:sp>
      <p:grpSp>
        <p:nvGrpSpPr>
          <p:cNvPr id="2968" name="Рисунок 25">
            <a:extLst>
              <a:ext uri="{FF2B5EF4-FFF2-40B4-BE49-F238E27FC236}">
                <a16:creationId xmlns:a16="http://schemas.microsoft.com/office/drawing/2014/main" id="{633C593E-6FF8-5FA7-09FA-11A94B888A3A}"/>
              </a:ext>
            </a:extLst>
          </p:cNvPr>
          <p:cNvGrpSpPr/>
          <p:nvPr/>
        </p:nvGrpSpPr>
        <p:grpSpPr>
          <a:xfrm>
            <a:off x="10856312" y="4750990"/>
            <a:ext cx="21145" cy="18097"/>
            <a:chOff x="10856312" y="4750990"/>
            <a:chExt cx="21145" cy="18097"/>
          </a:xfrm>
        </p:grpSpPr>
        <p:sp>
          <p:nvSpPr>
            <p:cNvPr id="2969" name="Полилиния: фигура 2968">
              <a:extLst>
                <a:ext uri="{FF2B5EF4-FFF2-40B4-BE49-F238E27FC236}">
                  <a16:creationId xmlns:a16="http://schemas.microsoft.com/office/drawing/2014/main" id="{D2FFBD0F-7808-81CC-32CA-E3E21D9958AA}"/>
                </a:ext>
              </a:extLst>
            </p:cNvPr>
            <p:cNvSpPr/>
            <p:nvPr/>
          </p:nvSpPr>
          <p:spPr>
            <a:xfrm>
              <a:off x="10856312" y="4750990"/>
              <a:ext cx="10953" cy="18097"/>
            </a:xfrm>
            <a:custGeom>
              <a:avLst/>
              <a:gdLst>
                <a:gd name="connsiteX0" fmla="*/ 191 w 10953"/>
                <a:gd name="connsiteY0" fmla="*/ 0 h 18097"/>
                <a:gd name="connsiteX1" fmla="*/ 0 w 10953"/>
                <a:gd name="connsiteY1" fmla="*/ 15526 h 18097"/>
                <a:gd name="connsiteX2" fmla="*/ 10668 w 10953"/>
                <a:gd name="connsiteY2" fmla="*/ 18097 h 18097"/>
                <a:gd name="connsiteX3" fmla="*/ 10954 w 10953"/>
                <a:gd name="connsiteY3" fmla="*/ 2572 h 18097"/>
                <a:gd name="connsiteX4" fmla="*/ 191 w 10953"/>
                <a:gd name="connsiteY4" fmla="*/ 0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191" y="0"/>
                  </a:moveTo>
                  <a:lnTo>
                    <a:pt x="0" y="15526"/>
                  </a:lnTo>
                  <a:cubicBezTo>
                    <a:pt x="2953" y="17336"/>
                    <a:pt x="6858" y="18097"/>
                    <a:pt x="10668" y="18097"/>
                  </a:cubicBezTo>
                  <a:lnTo>
                    <a:pt x="10954" y="2572"/>
                  </a:lnTo>
                  <a:cubicBezTo>
                    <a:pt x="7048" y="2572"/>
                    <a:pt x="3047" y="1810"/>
                    <a:pt x="191" y="0"/>
                  </a:cubicBezTo>
                  <a:close/>
                </a:path>
              </a:pathLst>
            </a:custGeom>
            <a:solidFill>
              <a:srgbClr val="CDDCFB"/>
            </a:solidFill>
            <a:ln w="9525" cap="flat">
              <a:noFill/>
              <a:prstDash val="solid"/>
              <a:miter/>
            </a:ln>
          </p:spPr>
          <p:txBody>
            <a:bodyPr rtlCol="0" anchor="ctr"/>
            <a:lstStyle/>
            <a:p>
              <a:endParaRPr lang="ru-RU"/>
            </a:p>
          </p:txBody>
        </p:sp>
        <p:sp>
          <p:nvSpPr>
            <p:cNvPr id="2970" name="Полилиния: фигура 2969">
              <a:extLst>
                <a:ext uri="{FF2B5EF4-FFF2-40B4-BE49-F238E27FC236}">
                  <a16:creationId xmlns:a16="http://schemas.microsoft.com/office/drawing/2014/main" id="{148D285D-2C5B-BA17-F65F-29A336127210}"/>
                </a:ext>
              </a:extLst>
            </p:cNvPr>
            <p:cNvSpPr/>
            <p:nvPr/>
          </p:nvSpPr>
          <p:spPr>
            <a:xfrm>
              <a:off x="10856312" y="4750990"/>
              <a:ext cx="10953" cy="18097"/>
            </a:xfrm>
            <a:custGeom>
              <a:avLst/>
              <a:gdLst>
                <a:gd name="connsiteX0" fmla="*/ 0 w 10953"/>
                <a:gd name="connsiteY0" fmla="*/ 15526 h 18097"/>
                <a:gd name="connsiteX1" fmla="*/ 10668 w 10953"/>
                <a:gd name="connsiteY1" fmla="*/ 18097 h 18097"/>
                <a:gd name="connsiteX2" fmla="*/ 10954 w 10953"/>
                <a:gd name="connsiteY2" fmla="*/ 2572 h 18097"/>
                <a:gd name="connsiteX3" fmla="*/ 191 w 10953"/>
                <a:gd name="connsiteY3" fmla="*/ 0 h 18097"/>
                <a:gd name="connsiteX4" fmla="*/ 0 w 10953"/>
                <a:gd name="connsiteY4" fmla="*/ 15526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8097">
                  <a:moveTo>
                    <a:pt x="0" y="15526"/>
                  </a:moveTo>
                  <a:cubicBezTo>
                    <a:pt x="2953" y="17336"/>
                    <a:pt x="6858" y="18097"/>
                    <a:pt x="10668" y="18097"/>
                  </a:cubicBezTo>
                  <a:lnTo>
                    <a:pt x="10954" y="2572"/>
                  </a:lnTo>
                  <a:cubicBezTo>
                    <a:pt x="7048" y="2572"/>
                    <a:pt x="3047" y="1810"/>
                    <a:pt x="191" y="0"/>
                  </a:cubicBezTo>
                  <a:lnTo>
                    <a:pt x="0" y="15526"/>
                  </a:lnTo>
                  <a:close/>
                </a:path>
              </a:pathLst>
            </a:custGeom>
            <a:noFill/>
            <a:ln w="1270" cap="flat">
              <a:solidFill>
                <a:srgbClr val="000000">
                  <a:alpha val="0"/>
                </a:srgbClr>
              </a:solidFill>
              <a:prstDash val="solid"/>
              <a:miter/>
            </a:ln>
          </p:spPr>
          <p:txBody>
            <a:bodyPr rtlCol="0" anchor="ctr"/>
            <a:lstStyle/>
            <a:p>
              <a:endParaRPr lang="ru-RU"/>
            </a:p>
          </p:txBody>
        </p:sp>
        <p:sp>
          <p:nvSpPr>
            <p:cNvPr id="2971" name="Полилиния: фигура 2970">
              <a:extLst>
                <a:ext uri="{FF2B5EF4-FFF2-40B4-BE49-F238E27FC236}">
                  <a16:creationId xmlns:a16="http://schemas.microsoft.com/office/drawing/2014/main" id="{BDD0B786-2693-5FB0-19F9-9B82B8CE4DDB}"/>
                </a:ext>
              </a:extLst>
            </p:cNvPr>
            <p:cNvSpPr/>
            <p:nvPr/>
          </p:nvSpPr>
          <p:spPr>
            <a:xfrm>
              <a:off x="10866980" y="4750990"/>
              <a:ext cx="10477" cy="18097"/>
            </a:xfrm>
            <a:custGeom>
              <a:avLst/>
              <a:gdLst>
                <a:gd name="connsiteX0" fmla="*/ 286 w 10477"/>
                <a:gd name="connsiteY0" fmla="*/ 2572 h 18097"/>
                <a:gd name="connsiteX1" fmla="*/ 0 w 10477"/>
                <a:gd name="connsiteY1" fmla="*/ 18097 h 18097"/>
                <a:gd name="connsiteX2" fmla="*/ 10192 w 10477"/>
                <a:gd name="connsiteY2" fmla="*/ 15526 h 18097"/>
                <a:gd name="connsiteX3" fmla="*/ 10477 w 10477"/>
                <a:gd name="connsiteY3" fmla="*/ 0 h 18097"/>
                <a:gd name="connsiteX4" fmla="*/ 286 w 10477"/>
                <a:gd name="connsiteY4" fmla="*/ 2572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286" y="2572"/>
                  </a:moveTo>
                  <a:lnTo>
                    <a:pt x="0" y="18097"/>
                  </a:lnTo>
                  <a:cubicBezTo>
                    <a:pt x="3715" y="18097"/>
                    <a:pt x="7430" y="17240"/>
                    <a:pt x="10192" y="15526"/>
                  </a:cubicBezTo>
                  <a:lnTo>
                    <a:pt x="10477" y="0"/>
                  </a:lnTo>
                  <a:cubicBezTo>
                    <a:pt x="7620" y="1714"/>
                    <a:pt x="4001" y="2572"/>
                    <a:pt x="286" y="2572"/>
                  </a:cubicBezTo>
                  <a:close/>
                </a:path>
              </a:pathLst>
            </a:custGeom>
            <a:solidFill>
              <a:srgbClr val="D4E2FC"/>
            </a:solidFill>
            <a:ln w="9525" cap="flat">
              <a:noFill/>
              <a:prstDash val="solid"/>
              <a:miter/>
            </a:ln>
          </p:spPr>
          <p:txBody>
            <a:bodyPr rtlCol="0" anchor="ctr"/>
            <a:lstStyle/>
            <a:p>
              <a:endParaRPr lang="ru-RU"/>
            </a:p>
          </p:txBody>
        </p:sp>
        <p:sp>
          <p:nvSpPr>
            <p:cNvPr id="2972" name="Полилиния: фигура 2971">
              <a:extLst>
                <a:ext uri="{FF2B5EF4-FFF2-40B4-BE49-F238E27FC236}">
                  <a16:creationId xmlns:a16="http://schemas.microsoft.com/office/drawing/2014/main" id="{63598CC8-51D3-B46B-FEBE-7F3C420101EF}"/>
                </a:ext>
              </a:extLst>
            </p:cNvPr>
            <p:cNvSpPr/>
            <p:nvPr/>
          </p:nvSpPr>
          <p:spPr>
            <a:xfrm>
              <a:off x="10866980" y="4750990"/>
              <a:ext cx="10477" cy="18097"/>
            </a:xfrm>
            <a:custGeom>
              <a:avLst/>
              <a:gdLst>
                <a:gd name="connsiteX0" fmla="*/ 0 w 10477"/>
                <a:gd name="connsiteY0" fmla="*/ 18097 h 18097"/>
                <a:gd name="connsiteX1" fmla="*/ 10192 w 10477"/>
                <a:gd name="connsiteY1" fmla="*/ 15526 h 18097"/>
                <a:gd name="connsiteX2" fmla="*/ 10477 w 10477"/>
                <a:gd name="connsiteY2" fmla="*/ 0 h 18097"/>
                <a:gd name="connsiteX3" fmla="*/ 286 w 10477"/>
                <a:gd name="connsiteY3" fmla="*/ 2572 h 18097"/>
                <a:gd name="connsiteX4" fmla="*/ 0 w 10477"/>
                <a:gd name="connsiteY4" fmla="*/ 18097 h 18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8097">
                  <a:moveTo>
                    <a:pt x="0" y="18097"/>
                  </a:moveTo>
                  <a:cubicBezTo>
                    <a:pt x="3715" y="18097"/>
                    <a:pt x="7430" y="17240"/>
                    <a:pt x="10192" y="15526"/>
                  </a:cubicBezTo>
                  <a:lnTo>
                    <a:pt x="10477" y="0"/>
                  </a:lnTo>
                  <a:cubicBezTo>
                    <a:pt x="7620" y="1714"/>
                    <a:pt x="4001" y="2572"/>
                    <a:pt x="286" y="2572"/>
                  </a:cubicBezTo>
                  <a:lnTo>
                    <a:pt x="0" y="18097"/>
                  </a:lnTo>
                  <a:close/>
                </a:path>
              </a:pathLst>
            </a:custGeom>
            <a:noFill/>
            <a:ln w="1270" cap="flat">
              <a:solidFill>
                <a:srgbClr val="000000">
                  <a:alpha val="0"/>
                </a:srgbClr>
              </a:solidFill>
              <a:prstDash val="solid"/>
              <a:miter/>
            </a:ln>
          </p:spPr>
          <p:txBody>
            <a:bodyPr rtlCol="0" anchor="ctr"/>
            <a:lstStyle/>
            <a:p>
              <a:endParaRPr lang="ru-RU"/>
            </a:p>
          </p:txBody>
        </p:sp>
      </p:grpSp>
      <p:sp>
        <p:nvSpPr>
          <p:cNvPr id="2973" name="Полилиния: фигура 2972">
            <a:extLst>
              <a:ext uri="{FF2B5EF4-FFF2-40B4-BE49-F238E27FC236}">
                <a16:creationId xmlns:a16="http://schemas.microsoft.com/office/drawing/2014/main" id="{5376727B-2514-A6BB-781C-2B60E500CA7B}"/>
              </a:ext>
            </a:extLst>
          </p:cNvPr>
          <p:cNvSpPr/>
          <p:nvPr/>
        </p:nvSpPr>
        <p:spPr>
          <a:xfrm>
            <a:off x="10698077" y="4556085"/>
            <a:ext cx="338911" cy="197476"/>
          </a:xfrm>
          <a:custGeom>
            <a:avLst/>
            <a:gdLst>
              <a:gd name="connsiteX0" fmla="*/ 4406 w 338911"/>
              <a:gd name="connsiteY0" fmla="*/ 92607 h 197476"/>
              <a:gd name="connsiteX1" fmla="*/ 4310 w 338911"/>
              <a:gd name="connsiteY1" fmla="*/ 104799 h 197476"/>
              <a:gd name="connsiteX2" fmla="*/ 158425 w 338911"/>
              <a:gd name="connsiteY2" fmla="*/ 194905 h 197476"/>
              <a:gd name="connsiteX3" fmla="*/ 179380 w 338911"/>
              <a:gd name="connsiteY3" fmla="*/ 194905 h 197476"/>
              <a:gd name="connsiteX4" fmla="*/ 334542 w 338911"/>
              <a:gd name="connsiteY4" fmla="*/ 104799 h 197476"/>
              <a:gd name="connsiteX5" fmla="*/ 334638 w 338911"/>
              <a:gd name="connsiteY5" fmla="*/ 92607 h 197476"/>
              <a:gd name="connsiteX6" fmla="*/ 180523 w 338911"/>
              <a:gd name="connsiteY6" fmla="*/ 2500 h 197476"/>
              <a:gd name="connsiteX7" fmla="*/ 159473 w 338911"/>
              <a:gd name="connsiteY7" fmla="*/ 2500 h 197476"/>
              <a:gd name="connsiteX8" fmla="*/ 4406 w 338911"/>
              <a:gd name="connsiteY8" fmla="*/ 92607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406" y="92607"/>
                </a:moveTo>
                <a:cubicBezTo>
                  <a:pt x="-1405" y="95940"/>
                  <a:pt x="-1500" y="101465"/>
                  <a:pt x="4310" y="104799"/>
                </a:cubicBezTo>
                <a:lnTo>
                  <a:pt x="158425" y="194905"/>
                </a:lnTo>
                <a:cubicBezTo>
                  <a:pt x="164235" y="198334"/>
                  <a:pt x="173570" y="198334"/>
                  <a:pt x="179380" y="194905"/>
                </a:cubicBezTo>
                <a:lnTo>
                  <a:pt x="334542" y="104799"/>
                </a:lnTo>
                <a:cubicBezTo>
                  <a:pt x="340352" y="101465"/>
                  <a:pt x="340352" y="95940"/>
                  <a:pt x="334638" y="92607"/>
                </a:cubicBezTo>
                <a:lnTo>
                  <a:pt x="180523" y="2500"/>
                </a:lnTo>
                <a:cubicBezTo>
                  <a:pt x="174713" y="-833"/>
                  <a:pt x="165283" y="-833"/>
                  <a:pt x="159473" y="2500"/>
                </a:cubicBezTo>
                <a:lnTo>
                  <a:pt x="4406" y="92607"/>
                </a:lnTo>
                <a:close/>
              </a:path>
            </a:pathLst>
          </a:custGeom>
          <a:solidFill>
            <a:srgbClr val="EFF6FE"/>
          </a:solidFill>
          <a:ln w="9525" cap="flat">
            <a:noFill/>
            <a:prstDash val="solid"/>
            <a:miter/>
          </a:ln>
        </p:spPr>
        <p:txBody>
          <a:bodyPr rtlCol="0" anchor="ctr"/>
          <a:lstStyle/>
          <a:p>
            <a:endParaRPr lang="ru-RU"/>
          </a:p>
        </p:txBody>
      </p:sp>
      <p:sp>
        <p:nvSpPr>
          <p:cNvPr id="2974" name="Полилиния: фигура 2973">
            <a:extLst>
              <a:ext uri="{FF2B5EF4-FFF2-40B4-BE49-F238E27FC236}">
                <a16:creationId xmlns:a16="http://schemas.microsoft.com/office/drawing/2014/main" id="{A7C5FB08-2438-F5ED-A920-40D09D0339DF}"/>
              </a:ext>
            </a:extLst>
          </p:cNvPr>
          <p:cNvSpPr/>
          <p:nvPr/>
        </p:nvSpPr>
        <p:spPr>
          <a:xfrm>
            <a:off x="10698077" y="4556085"/>
            <a:ext cx="338911" cy="197476"/>
          </a:xfrm>
          <a:custGeom>
            <a:avLst/>
            <a:gdLst>
              <a:gd name="connsiteX0" fmla="*/ 4310 w 338911"/>
              <a:gd name="connsiteY0" fmla="*/ 104799 h 197476"/>
              <a:gd name="connsiteX1" fmla="*/ 158425 w 338911"/>
              <a:gd name="connsiteY1" fmla="*/ 194905 h 197476"/>
              <a:gd name="connsiteX2" fmla="*/ 179380 w 338911"/>
              <a:gd name="connsiteY2" fmla="*/ 194905 h 197476"/>
              <a:gd name="connsiteX3" fmla="*/ 334542 w 338911"/>
              <a:gd name="connsiteY3" fmla="*/ 104799 h 197476"/>
              <a:gd name="connsiteX4" fmla="*/ 334638 w 338911"/>
              <a:gd name="connsiteY4" fmla="*/ 92607 h 197476"/>
              <a:gd name="connsiteX5" fmla="*/ 180523 w 338911"/>
              <a:gd name="connsiteY5" fmla="*/ 2500 h 197476"/>
              <a:gd name="connsiteX6" fmla="*/ 159473 w 338911"/>
              <a:gd name="connsiteY6" fmla="*/ 2500 h 197476"/>
              <a:gd name="connsiteX7" fmla="*/ 4406 w 338911"/>
              <a:gd name="connsiteY7" fmla="*/ 92607 h 197476"/>
              <a:gd name="connsiteX8" fmla="*/ 4310 w 338911"/>
              <a:gd name="connsiteY8" fmla="*/ 104799 h 19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11" h="197476">
                <a:moveTo>
                  <a:pt x="4310" y="104799"/>
                </a:moveTo>
                <a:lnTo>
                  <a:pt x="158425" y="194905"/>
                </a:lnTo>
                <a:cubicBezTo>
                  <a:pt x="164235" y="198334"/>
                  <a:pt x="173570" y="198334"/>
                  <a:pt x="179380" y="194905"/>
                </a:cubicBezTo>
                <a:lnTo>
                  <a:pt x="334542" y="104799"/>
                </a:lnTo>
                <a:cubicBezTo>
                  <a:pt x="340352" y="101465"/>
                  <a:pt x="340352" y="95940"/>
                  <a:pt x="334638" y="92607"/>
                </a:cubicBezTo>
                <a:lnTo>
                  <a:pt x="180523" y="2500"/>
                </a:lnTo>
                <a:cubicBezTo>
                  <a:pt x="174713" y="-833"/>
                  <a:pt x="165283" y="-833"/>
                  <a:pt x="159473" y="2500"/>
                </a:cubicBezTo>
                <a:lnTo>
                  <a:pt x="4406" y="92607"/>
                </a:lnTo>
                <a:cubicBezTo>
                  <a:pt x="-1405" y="95940"/>
                  <a:pt x="-1500" y="101465"/>
                  <a:pt x="4310" y="104799"/>
                </a:cubicBezTo>
                <a:close/>
              </a:path>
            </a:pathLst>
          </a:custGeom>
          <a:noFill/>
          <a:ln w="1270" cap="flat">
            <a:solidFill>
              <a:srgbClr val="000000">
                <a:alpha val="0"/>
              </a:srgbClr>
            </a:solidFill>
            <a:prstDash val="solid"/>
            <a:miter/>
          </a:ln>
        </p:spPr>
        <p:txBody>
          <a:bodyPr rtlCol="0" anchor="ctr"/>
          <a:lstStyle/>
          <a:p>
            <a:endParaRPr lang="ru-RU"/>
          </a:p>
        </p:txBody>
      </p:sp>
      <p:sp>
        <p:nvSpPr>
          <p:cNvPr id="2975" name="Полилиния: фигура 2974">
            <a:extLst>
              <a:ext uri="{FF2B5EF4-FFF2-40B4-BE49-F238E27FC236}">
                <a16:creationId xmlns:a16="http://schemas.microsoft.com/office/drawing/2014/main" id="{6A0E50DD-D9F9-D233-A5B5-4228D5CB77D6}"/>
              </a:ext>
            </a:extLst>
          </p:cNvPr>
          <p:cNvSpPr/>
          <p:nvPr/>
        </p:nvSpPr>
        <p:spPr>
          <a:xfrm>
            <a:off x="10744274" y="4582993"/>
            <a:ext cx="246518" cy="143660"/>
          </a:xfrm>
          <a:custGeom>
            <a:avLst/>
            <a:gdLst>
              <a:gd name="connsiteX0" fmla="*/ 243292 w 246518"/>
              <a:gd name="connsiteY0" fmla="*/ 76272 h 143660"/>
              <a:gd name="connsiteX1" fmla="*/ 236149 w 246518"/>
              <a:gd name="connsiteY1" fmla="*/ 80463 h 143660"/>
              <a:gd name="connsiteX2" fmla="*/ 130517 w 246518"/>
              <a:gd name="connsiteY2" fmla="*/ 141804 h 143660"/>
              <a:gd name="connsiteX3" fmla="*/ 115276 w 246518"/>
              <a:gd name="connsiteY3" fmla="*/ 141804 h 143660"/>
              <a:gd name="connsiteX4" fmla="*/ 10310 w 246518"/>
              <a:gd name="connsiteY4" fmla="*/ 80463 h 143660"/>
              <a:gd name="connsiteX5" fmla="*/ 3072 w 246518"/>
              <a:gd name="connsiteY5" fmla="*/ 76272 h 143660"/>
              <a:gd name="connsiteX6" fmla="*/ 3072 w 246518"/>
              <a:gd name="connsiteY6" fmla="*/ 67413 h 143660"/>
              <a:gd name="connsiteX7" fmla="*/ 116039 w 246518"/>
              <a:gd name="connsiteY7" fmla="*/ 1786 h 143660"/>
              <a:gd name="connsiteX8" fmla="*/ 131278 w 246518"/>
              <a:gd name="connsiteY8" fmla="*/ 1786 h 143660"/>
              <a:gd name="connsiteX9" fmla="*/ 243388 w 246518"/>
              <a:gd name="connsiteY9" fmla="*/ 67413 h 143660"/>
              <a:gd name="connsiteX10" fmla="*/ 243292 w 246518"/>
              <a:gd name="connsiteY10" fmla="*/ 76272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60">
                <a:moveTo>
                  <a:pt x="243292" y="76272"/>
                </a:moveTo>
                <a:lnTo>
                  <a:pt x="236149" y="80463"/>
                </a:lnTo>
                <a:lnTo>
                  <a:pt x="130517" y="141804"/>
                </a:lnTo>
                <a:cubicBezTo>
                  <a:pt x="126230" y="144280"/>
                  <a:pt x="119467" y="144280"/>
                  <a:pt x="115276" y="141804"/>
                </a:cubicBezTo>
                <a:lnTo>
                  <a:pt x="10310" y="80463"/>
                </a:lnTo>
                <a:lnTo>
                  <a:pt x="3072" y="76272"/>
                </a:lnTo>
                <a:cubicBezTo>
                  <a:pt x="-1024" y="73795"/>
                  <a:pt x="-1024" y="69795"/>
                  <a:pt x="3072" y="67413"/>
                </a:cubicBezTo>
                <a:lnTo>
                  <a:pt x="116039" y="1786"/>
                </a:lnTo>
                <a:cubicBezTo>
                  <a:pt x="120229" y="-595"/>
                  <a:pt x="126991" y="-595"/>
                  <a:pt x="131278" y="1786"/>
                </a:cubicBezTo>
                <a:lnTo>
                  <a:pt x="243388" y="67413"/>
                </a:lnTo>
                <a:cubicBezTo>
                  <a:pt x="247578" y="69795"/>
                  <a:pt x="247578" y="73795"/>
                  <a:pt x="243292" y="76272"/>
                </a:cubicBezTo>
                <a:close/>
              </a:path>
            </a:pathLst>
          </a:custGeom>
          <a:solidFill>
            <a:srgbClr val="DAE8FD"/>
          </a:solidFill>
          <a:ln w="9525" cap="flat">
            <a:noFill/>
            <a:prstDash val="solid"/>
            <a:miter/>
          </a:ln>
        </p:spPr>
        <p:txBody>
          <a:bodyPr rtlCol="0" anchor="ctr"/>
          <a:lstStyle/>
          <a:p>
            <a:endParaRPr lang="ru-RU"/>
          </a:p>
        </p:txBody>
      </p:sp>
      <p:sp>
        <p:nvSpPr>
          <p:cNvPr id="2976" name="Полилиния: фигура 2975">
            <a:extLst>
              <a:ext uri="{FF2B5EF4-FFF2-40B4-BE49-F238E27FC236}">
                <a16:creationId xmlns:a16="http://schemas.microsoft.com/office/drawing/2014/main" id="{2EBB4330-A894-A879-90B3-CD2BA74B1426}"/>
              </a:ext>
            </a:extLst>
          </p:cNvPr>
          <p:cNvSpPr/>
          <p:nvPr/>
        </p:nvSpPr>
        <p:spPr>
          <a:xfrm>
            <a:off x="10744274" y="4582993"/>
            <a:ext cx="246518" cy="143660"/>
          </a:xfrm>
          <a:custGeom>
            <a:avLst/>
            <a:gdLst>
              <a:gd name="connsiteX0" fmla="*/ 236149 w 246518"/>
              <a:gd name="connsiteY0" fmla="*/ 80463 h 143660"/>
              <a:gd name="connsiteX1" fmla="*/ 130517 w 246518"/>
              <a:gd name="connsiteY1" fmla="*/ 141804 h 143660"/>
              <a:gd name="connsiteX2" fmla="*/ 115276 w 246518"/>
              <a:gd name="connsiteY2" fmla="*/ 141804 h 143660"/>
              <a:gd name="connsiteX3" fmla="*/ 10310 w 246518"/>
              <a:gd name="connsiteY3" fmla="*/ 80463 h 143660"/>
              <a:gd name="connsiteX4" fmla="*/ 3072 w 246518"/>
              <a:gd name="connsiteY4" fmla="*/ 76272 h 143660"/>
              <a:gd name="connsiteX5" fmla="*/ 3072 w 246518"/>
              <a:gd name="connsiteY5" fmla="*/ 67413 h 143660"/>
              <a:gd name="connsiteX6" fmla="*/ 116039 w 246518"/>
              <a:gd name="connsiteY6" fmla="*/ 1786 h 143660"/>
              <a:gd name="connsiteX7" fmla="*/ 131278 w 246518"/>
              <a:gd name="connsiteY7" fmla="*/ 1786 h 143660"/>
              <a:gd name="connsiteX8" fmla="*/ 243388 w 246518"/>
              <a:gd name="connsiteY8" fmla="*/ 67413 h 143660"/>
              <a:gd name="connsiteX9" fmla="*/ 243292 w 246518"/>
              <a:gd name="connsiteY9" fmla="*/ 76272 h 143660"/>
              <a:gd name="connsiteX10" fmla="*/ 236149 w 246518"/>
              <a:gd name="connsiteY10" fmla="*/ 80463 h 14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518" h="143660">
                <a:moveTo>
                  <a:pt x="236149" y="80463"/>
                </a:moveTo>
                <a:lnTo>
                  <a:pt x="130517" y="141804"/>
                </a:lnTo>
                <a:cubicBezTo>
                  <a:pt x="126230" y="144280"/>
                  <a:pt x="119467" y="144280"/>
                  <a:pt x="115276" y="141804"/>
                </a:cubicBezTo>
                <a:lnTo>
                  <a:pt x="10310" y="80463"/>
                </a:lnTo>
                <a:lnTo>
                  <a:pt x="3072" y="76272"/>
                </a:lnTo>
                <a:cubicBezTo>
                  <a:pt x="-1024" y="73795"/>
                  <a:pt x="-1024" y="69795"/>
                  <a:pt x="3072" y="67413"/>
                </a:cubicBezTo>
                <a:lnTo>
                  <a:pt x="116039" y="1786"/>
                </a:lnTo>
                <a:cubicBezTo>
                  <a:pt x="120229" y="-595"/>
                  <a:pt x="126991" y="-595"/>
                  <a:pt x="131278" y="1786"/>
                </a:cubicBezTo>
                <a:lnTo>
                  <a:pt x="243388" y="67413"/>
                </a:lnTo>
                <a:cubicBezTo>
                  <a:pt x="247578" y="69795"/>
                  <a:pt x="247578" y="73795"/>
                  <a:pt x="243292" y="76272"/>
                </a:cubicBezTo>
                <a:lnTo>
                  <a:pt x="236149" y="80463"/>
                </a:lnTo>
                <a:close/>
              </a:path>
            </a:pathLst>
          </a:custGeom>
          <a:noFill/>
          <a:ln w="1270" cap="flat">
            <a:solidFill>
              <a:srgbClr val="000000">
                <a:alpha val="0"/>
              </a:srgbClr>
            </a:solidFill>
            <a:prstDash val="solid"/>
            <a:miter/>
          </a:ln>
        </p:spPr>
        <p:txBody>
          <a:bodyPr rtlCol="0" anchor="ctr"/>
          <a:lstStyle/>
          <a:p>
            <a:endParaRPr lang="ru-RU"/>
          </a:p>
        </p:txBody>
      </p:sp>
      <p:sp>
        <p:nvSpPr>
          <p:cNvPr id="2977" name="Полилиния: фигура 2976">
            <a:extLst>
              <a:ext uri="{FF2B5EF4-FFF2-40B4-BE49-F238E27FC236}">
                <a16:creationId xmlns:a16="http://schemas.microsoft.com/office/drawing/2014/main" id="{A80078E5-AFF8-6FA2-60F8-21252075AD01}"/>
              </a:ext>
            </a:extLst>
          </p:cNvPr>
          <p:cNvSpPr/>
          <p:nvPr/>
        </p:nvSpPr>
        <p:spPr>
          <a:xfrm>
            <a:off x="10754584" y="4600257"/>
            <a:ext cx="225838" cy="126396"/>
          </a:xfrm>
          <a:custGeom>
            <a:avLst/>
            <a:gdLst>
              <a:gd name="connsiteX0" fmla="*/ 225839 w 225838"/>
              <a:gd name="connsiteY0" fmla="*/ 63198 h 126396"/>
              <a:gd name="connsiteX1" fmla="*/ 120207 w 225838"/>
              <a:gd name="connsiteY1" fmla="*/ 124539 h 126396"/>
              <a:gd name="connsiteX2" fmla="*/ 104966 w 225838"/>
              <a:gd name="connsiteY2" fmla="*/ 124539 h 126396"/>
              <a:gd name="connsiteX3" fmla="*/ 0 w 225838"/>
              <a:gd name="connsiteY3" fmla="*/ 63198 h 126396"/>
              <a:gd name="connsiteX4" fmla="*/ 105728 w 225838"/>
              <a:gd name="connsiteY4" fmla="*/ 1857 h 126396"/>
              <a:gd name="connsiteX5" fmla="*/ 120968 w 225838"/>
              <a:gd name="connsiteY5" fmla="*/ 1857 h 126396"/>
              <a:gd name="connsiteX6" fmla="*/ 225839 w 225838"/>
              <a:gd name="connsiteY6" fmla="*/ 63198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96">
                <a:moveTo>
                  <a:pt x="225839" y="63198"/>
                </a:moveTo>
                <a:lnTo>
                  <a:pt x="120207" y="124539"/>
                </a:lnTo>
                <a:cubicBezTo>
                  <a:pt x="115920" y="127016"/>
                  <a:pt x="109157" y="127016"/>
                  <a:pt x="104966" y="124539"/>
                </a:cubicBezTo>
                <a:lnTo>
                  <a:pt x="0" y="63198"/>
                </a:lnTo>
                <a:lnTo>
                  <a:pt x="105728" y="1857"/>
                </a:lnTo>
                <a:cubicBezTo>
                  <a:pt x="109919" y="-619"/>
                  <a:pt x="116681" y="-619"/>
                  <a:pt x="120968" y="1857"/>
                </a:cubicBezTo>
                <a:lnTo>
                  <a:pt x="225839" y="63198"/>
                </a:lnTo>
                <a:close/>
              </a:path>
            </a:pathLst>
          </a:custGeom>
          <a:solidFill>
            <a:srgbClr val="C6D5FA"/>
          </a:solidFill>
          <a:ln w="9525" cap="flat">
            <a:noFill/>
            <a:prstDash val="solid"/>
            <a:miter/>
          </a:ln>
        </p:spPr>
        <p:txBody>
          <a:bodyPr rtlCol="0" anchor="ctr"/>
          <a:lstStyle/>
          <a:p>
            <a:endParaRPr lang="ru-RU"/>
          </a:p>
        </p:txBody>
      </p:sp>
      <p:sp>
        <p:nvSpPr>
          <p:cNvPr id="2978" name="Полилиния: фигура 2977">
            <a:extLst>
              <a:ext uri="{FF2B5EF4-FFF2-40B4-BE49-F238E27FC236}">
                <a16:creationId xmlns:a16="http://schemas.microsoft.com/office/drawing/2014/main" id="{FBC7848A-05F9-08E2-EA80-6AD54D3631BA}"/>
              </a:ext>
            </a:extLst>
          </p:cNvPr>
          <p:cNvSpPr/>
          <p:nvPr/>
        </p:nvSpPr>
        <p:spPr>
          <a:xfrm>
            <a:off x="10754584" y="4600257"/>
            <a:ext cx="225838" cy="126396"/>
          </a:xfrm>
          <a:custGeom>
            <a:avLst/>
            <a:gdLst>
              <a:gd name="connsiteX0" fmla="*/ 120207 w 225838"/>
              <a:gd name="connsiteY0" fmla="*/ 124539 h 126396"/>
              <a:gd name="connsiteX1" fmla="*/ 104966 w 225838"/>
              <a:gd name="connsiteY1" fmla="*/ 124539 h 126396"/>
              <a:gd name="connsiteX2" fmla="*/ 0 w 225838"/>
              <a:gd name="connsiteY2" fmla="*/ 63198 h 126396"/>
              <a:gd name="connsiteX3" fmla="*/ 105728 w 225838"/>
              <a:gd name="connsiteY3" fmla="*/ 1857 h 126396"/>
              <a:gd name="connsiteX4" fmla="*/ 120968 w 225838"/>
              <a:gd name="connsiteY4" fmla="*/ 1857 h 126396"/>
              <a:gd name="connsiteX5" fmla="*/ 225839 w 225838"/>
              <a:gd name="connsiteY5" fmla="*/ 63198 h 126396"/>
              <a:gd name="connsiteX6" fmla="*/ 120207 w 225838"/>
              <a:gd name="connsiteY6" fmla="*/ 124539 h 12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38" h="126396">
                <a:moveTo>
                  <a:pt x="120207" y="124539"/>
                </a:moveTo>
                <a:cubicBezTo>
                  <a:pt x="115920" y="127016"/>
                  <a:pt x="109157" y="127016"/>
                  <a:pt x="104966" y="124539"/>
                </a:cubicBezTo>
                <a:lnTo>
                  <a:pt x="0" y="63198"/>
                </a:lnTo>
                <a:lnTo>
                  <a:pt x="105728" y="1857"/>
                </a:lnTo>
                <a:cubicBezTo>
                  <a:pt x="109919" y="-619"/>
                  <a:pt x="116681" y="-619"/>
                  <a:pt x="120968" y="1857"/>
                </a:cubicBezTo>
                <a:lnTo>
                  <a:pt x="225839" y="63198"/>
                </a:lnTo>
                <a:lnTo>
                  <a:pt x="120207" y="124539"/>
                </a:lnTo>
                <a:close/>
              </a:path>
            </a:pathLst>
          </a:custGeom>
          <a:noFill/>
          <a:ln w="1270" cap="flat">
            <a:solidFill>
              <a:srgbClr val="000000">
                <a:alpha val="0"/>
              </a:srgbClr>
            </a:solidFill>
            <a:prstDash val="solid"/>
            <a:miter/>
          </a:ln>
        </p:spPr>
        <p:txBody>
          <a:bodyPr rtlCol="0" anchor="ctr"/>
          <a:lstStyle/>
          <a:p>
            <a:endParaRPr lang="ru-RU"/>
          </a:p>
        </p:txBody>
      </p:sp>
      <p:sp>
        <p:nvSpPr>
          <p:cNvPr id="2979" name="Полилиния: фигура 2978">
            <a:extLst>
              <a:ext uri="{FF2B5EF4-FFF2-40B4-BE49-F238E27FC236}">
                <a16:creationId xmlns:a16="http://schemas.microsoft.com/office/drawing/2014/main" id="{3D7C8E62-E442-744C-CE7D-DAEA4B1E1D25}"/>
              </a:ext>
            </a:extLst>
          </p:cNvPr>
          <p:cNvSpPr/>
          <p:nvPr/>
        </p:nvSpPr>
        <p:spPr>
          <a:xfrm>
            <a:off x="10843525" y="4652192"/>
            <a:ext cx="46339" cy="26812"/>
          </a:xfrm>
          <a:custGeom>
            <a:avLst/>
            <a:gdLst>
              <a:gd name="connsiteX0" fmla="*/ 39553 w 46339"/>
              <a:gd name="connsiteY0" fmla="*/ 3929 h 26812"/>
              <a:gd name="connsiteX1" fmla="*/ 6786 w 46339"/>
              <a:gd name="connsiteY1" fmla="*/ 3929 h 26812"/>
              <a:gd name="connsiteX2" fmla="*/ 6786 w 46339"/>
              <a:gd name="connsiteY2" fmla="*/ 22884 h 26812"/>
              <a:gd name="connsiteX3" fmla="*/ 39553 w 46339"/>
              <a:gd name="connsiteY3" fmla="*/ 22884 h 26812"/>
              <a:gd name="connsiteX4" fmla="*/ 39553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39553" y="3929"/>
                </a:moveTo>
                <a:cubicBezTo>
                  <a:pt x="30503" y="-1310"/>
                  <a:pt x="15740" y="-1310"/>
                  <a:pt x="6786" y="3929"/>
                </a:cubicBezTo>
                <a:cubicBezTo>
                  <a:pt x="-2262" y="9168"/>
                  <a:pt x="-2262" y="17645"/>
                  <a:pt x="6786" y="22884"/>
                </a:cubicBezTo>
                <a:cubicBezTo>
                  <a:pt x="15740" y="28122"/>
                  <a:pt x="30503" y="28122"/>
                  <a:pt x="39553" y="22884"/>
                </a:cubicBezTo>
                <a:cubicBezTo>
                  <a:pt x="48601" y="17645"/>
                  <a:pt x="48601" y="9168"/>
                  <a:pt x="39553" y="3929"/>
                </a:cubicBezTo>
                <a:close/>
              </a:path>
            </a:pathLst>
          </a:custGeom>
          <a:solidFill>
            <a:srgbClr val="50CEF5"/>
          </a:solidFill>
          <a:ln w="9525" cap="flat">
            <a:noFill/>
            <a:prstDash val="solid"/>
            <a:miter/>
          </a:ln>
        </p:spPr>
        <p:txBody>
          <a:bodyPr rtlCol="0" anchor="ctr"/>
          <a:lstStyle/>
          <a:p>
            <a:endParaRPr lang="ru-RU"/>
          </a:p>
        </p:txBody>
      </p:sp>
      <p:sp>
        <p:nvSpPr>
          <p:cNvPr id="2980" name="Полилиния: фигура 2979">
            <a:extLst>
              <a:ext uri="{FF2B5EF4-FFF2-40B4-BE49-F238E27FC236}">
                <a16:creationId xmlns:a16="http://schemas.microsoft.com/office/drawing/2014/main" id="{35AEA901-C758-8261-B7B5-5845158CAF88}"/>
              </a:ext>
            </a:extLst>
          </p:cNvPr>
          <p:cNvSpPr/>
          <p:nvPr/>
        </p:nvSpPr>
        <p:spPr>
          <a:xfrm>
            <a:off x="10843525" y="4652192"/>
            <a:ext cx="46339" cy="26812"/>
          </a:xfrm>
          <a:custGeom>
            <a:avLst/>
            <a:gdLst>
              <a:gd name="connsiteX0" fmla="*/ 6786 w 46339"/>
              <a:gd name="connsiteY0" fmla="*/ 3929 h 26812"/>
              <a:gd name="connsiteX1" fmla="*/ 6786 w 46339"/>
              <a:gd name="connsiteY1" fmla="*/ 22884 h 26812"/>
              <a:gd name="connsiteX2" fmla="*/ 39553 w 46339"/>
              <a:gd name="connsiteY2" fmla="*/ 22884 h 26812"/>
              <a:gd name="connsiteX3" fmla="*/ 39553 w 46339"/>
              <a:gd name="connsiteY3" fmla="*/ 3929 h 26812"/>
              <a:gd name="connsiteX4" fmla="*/ 6786 w 46339"/>
              <a:gd name="connsiteY4" fmla="*/ 3929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39" h="26812">
                <a:moveTo>
                  <a:pt x="6786" y="3929"/>
                </a:moveTo>
                <a:cubicBezTo>
                  <a:pt x="-2262" y="9168"/>
                  <a:pt x="-2262" y="17645"/>
                  <a:pt x="6786" y="22884"/>
                </a:cubicBezTo>
                <a:cubicBezTo>
                  <a:pt x="15740" y="28122"/>
                  <a:pt x="30503" y="28122"/>
                  <a:pt x="39553" y="22884"/>
                </a:cubicBezTo>
                <a:cubicBezTo>
                  <a:pt x="48601" y="17645"/>
                  <a:pt x="48601" y="9168"/>
                  <a:pt x="39553" y="3929"/>
                </a:cubicBezTo>
                <a:cubicBezTo>
                  <a:pt x="30503" y="-1310"/>
                  <a:pt x="15740" y="-1310"/>
                  <a:pt x="6786" y="3929"/>
                </a:cubicBezTo>
                <a:close/>
              </a:path>
            </a:pathLst>
          </a:custGeom>
          <a:noFill/>
          <a:ln w="1270" cap="flat">
            <a:solidFill>
              <a:srgbClr val="000000">
                <a:alpha val="0"/>
              </a:srgbClr>
            </a:solidFill>
            <a:prstDash val="solid"/>
            <a:miter/>
          </a:ln>
        </p:spPr>
        <p:txBody>
          <a:bodyPr rtlCol="0" anchor="ctr"/>
          <a:lstStyle/>
          <a:p>
            <a:endParaRPr lang="ru-RU"/>
          </a:p>
        </p:txBody>
      </p:sp>
      <p:sp>
        <p:nvSpPr>
          <p:cNvPr id="2981" name="Полилиния: фигура 2980">
            <a:extLst>
              <a:ext uri="{FF2B5EF4-FFF2-40B4-BE49-F238E27FC236}">
                <a16:creationId xmlns:a16="http://schemas.microsoft.com/office/drawing/2014/main" id="{31C36CED-E262-3051-3D99-009A17AAD851}"/>
              </a:ext>
            </a:extLst>
          </p:cNvPr>
          <p:cNvSpPr/>
          <p:nvPr/>
        </p:nvSpPr>
        <p:spPr>
          <a:xfrm>
            <a:off x="10937560" y="4606401"/>
            <a:ext cx="1047" cy="12191"/>
          </a:xfrm>
          <a:custGeom>
            <a:avLst/>
            <a:gdLst>
              <a:gd name="connsiteX0" fmla="*/ 0 w 1047"/>
              <a:gd name="connsiteY0" fmla="*/ 0 h 12191"/>
              <a:gd name="connsiteX1" fmla="*/ 1048 w 1047"/>
              <a:gd name="connsiteY1" fmla="*/ 12192 h 12191"/>
              <a:gd name="connsiteX2" fmla="*/ 0 w 1047"/>
              <a:gd name="connsiteY2" fmla="*/ 0 h 12191"/>
            </a:gdLst>
            <a:ahLst/>
            <a:cxnLst>
              <a:cxn ang="0">
                <a:pos x="connsiteX0" y="connsiteY0"/>
              </a:cxn>
              <a:cxn ang="0">
                <a:pos x="connsiteX1" y="connsiteY1"/>
              </a:cxn>
              <a:cxn ang="0">
                <a:pos x="connsiteX2" y="connsiteY2"/>
              </a:cxn>
            </a:cxnLst>
            <a:rect l="l" t="t" r="r" b="b"/>
            <a:pathLst>
              <a:path w="1047" h="12191">
                <a:moveTo>
                  <a:pt x="0" y="0"/>
                </a:moveTo>
                <a:cubicBezTo>
                  <a:pt x="571" y="4096"/>
                  <a:pt x="952" y="8191"/>
                  <a:pt x="1048" y="12192"/>
                </a:cubicBezTo>
                <a:cubicBezTo>
                  <a:pt x="857" y="8191"/>
                  <a:pt x="571" y="4096"/>
                  <a:pt x="0" y="0"/>
                </a:cubicBezTo>
                <a:close/>
              </a:path>
            </a:pathLst>
          </a:custGeom>
          <a:solidFill>
            <a:srgbClr val="F3A984"/>
          </a:solidFill>
          <a:ln w="9525" cap="flat">
            <a:noFill/>
            <a:prstDash val="solid"/>
            <a:miter/>
          </a:ln>
        </p:spPr>
        <p:txBody>
          <a:bodyPr rtlCol="0" anchor="ctr"/>
          <a:lstStyle/>
          <a:p>
            <a:endParaRPr lang="ru-RU"/>
          </a:p>
        </p:txBody>
      </p:sp>
      <p:sp>
        <p:nvSpPr>
          <p:cNvPr id="2982" name="Полилиния: фигура 2981">
            <a:extLst>
              <a:ext uri="{FF2B5EF4-FFF2-40B4-BE49-F238E27FC236}">
                <a16:creationId xmlns:a16="http://schemas.microsoft.com/office/drawing/2014/main" id="{A3492ABE-97DE-ACDD-9569-91169B1131F0}"/>
              </a:ext>
            </a:extLst>
          </p:cNvPr>
          <p:cNvSpPr/>
          <p:nvPr/>
        </p:nvSpPr>
        <p:spPr>
          <a:xfrm>
            <a:off x="10937560" y="4606401"/>
            <a:ext cx="1047" cy="12191"/>
          </a:xfrm>
          <a:custGeom>
            <a:avLst/>
            <a:gdLst>
              <a:gd name="connsiteX0" fmla="*/ 1048 w 1047"/>
              <a:gd name="connsiteY0" fmla="*/ 12192 h 12191"/>
              <a:gd name="connsiteX1" fmla="*/ 0 w 1047"/>
              <a:gd name="connsiteY1" fmla="*/ 0 h 12191"/>
              <a:gd name="connsiteX2" fmla="*/ 1048 w 1047"/>
              <a:gd name="connsiteY2" fmla="*/ 12192 h 12191"/>
            </a:gdLst>
            <a:ahLst/>
            <a:cxnLst>
              <a:cxn ang="0">
                <a:pos x="connsiteX0" y="connsiteY0"/>
              </a:cxn>
              <a:cxn ang="0">
                <a:pos x="connsiteX1" y="connsiteY1"/>
              </a:cxn>
              <a:cxn ang="0">
                <a:pos x="connsiteX2" y="connsiteY2"/>
              </a:cxn>
            </a:cxnLst>
            <a:rect l="l" t="t" r="r" b="b"/>
            <a:pathLst>
              <a:path w="1047" h="12191">
                <a:moveTo>
                  <a:pt x="1048" y="12192"/>
                </a:moveTo>
                <a:cubicBezTo>
                  <a:pt x="857" y="8191"/>
                  <a:pt x="571" y="4096"/>
                  <a:pt x="0" y="0"/>
                </a:cubicBezTo>
                <a:cubicBezTo>
                  <a:pt x="571" y="4096"/>
                  <a:pt x="952" y="8191"/>
                  <a:pt x="1048" y="12192"/>
                </a:cubicBezTo>
                <a:close/>
              </a:path>
            </a:pathLst>
          </a:custGeom>
          <a:noFill/>
          <a:ln w="1270" cap="flat">
            <a:solidFill>
              <a:srgbClr val="000000">
                <a:alpha val="0"/>
              </a:srgbClr>
            </a:solidFill>
            <a:prstDash val="solid"/>
            <a:miter/>
          </a:ln>
        </p:spPr>
        <p:txBody>
          <a:bodyPr rtlCol="0" anchor="ctr"/>
          <a:lstStyle/>
          <a:p>
            <a:endParaRPr lang="ru-RU"/>
          </a:p>
        </p:txBody>
      </p:sp>
      <p:sp>
        <p:nvSpPr>
          <p:cNvPr id="2983" name="Полилиния: фигура 2982">
            <a:extLst>
              <a:ext uri="{FF2B5EF4-FFF2-40B4-BE49-F238E27FC236}">
                <a16:creationId xmlns:a16="http://schemas.microsoft.com/office/drawing/2014/main" id="{25AABE7D-C981-0554-670C-EB9EDEB66822}"/>
              </a:ext>
            </a:extLst>
          </p:cNvPr>
          <p:cNvSpPr/>
          <p:nvPr/>
        </p:nvSpPr>
        <p:spPr>
          <a:xfrm>
            <a:off x="10938608" y="4618593"/>
            <a:ext cx="190" cy="7429"/>
          </a:xfrm>
          <a:custGeom>
            <a:avLst/>
            <a:gdLst>
              <a:gd name="connsiteX0" fmla="*/ 0 w 190"/>
              <a:gd name="connsiteY0" fmla="*/ 0 h 7429"/>
              <a:gd name="connsiteX1" fmla="*/ 191 w 190"/>
              <a:gd name="connsiteY1" fmla="*/ 7429 h 7429"/>
              <a:gd name="connsiteX2" fmla="*/ 95 w 190"/>
              <a:gd name="connsiteY2" fmla="*/ 7334 h 7429"/>
              <a:gd name="connsiteX3" fmla="*/ 0 w 190"/>
              <a:gd name="connsiteY3" fmla="*/ 0 h 7429"/>
            </a:gdLst>
            <a:ahLst/>
            <a:cxnLst>
              <a:cxn ang="0">
                <a:pos x="connsiteX0" y="connsiteY0"/>
              </a:cxn>
              <a:cxn ang="0">
                <a:pos x="connsiteX1" y="connsiteY1"/>
              </a:cxn>
              <a:cxn ang="0">
                <a:pos x="connsiteX2" y="connsiteY2"/>
              </a:cxn>
              <a:cxn ang="0">
                <a:pos x="connsiteX3" y="connsiteY3"/>
              </a:cxn>
            </a:cxnLst>
            <a:rect l="l" t="t" r="r" b="b"/>
            <a:pathLst>
              <a:path w="190" h="7429">
                <a:moveTo>
                  <a:pt x="0" y="0"/>
                </a:moveTo>
                <a:cubicBezTo>
                  <a:pt x="95" y="2476"/>
                  <a:pt x="191" y="4953"/>
                  <a:pt x="191" y="7429"/>
                </a:cubicBezTo>
                <a:lnTo>
                  <a:pt x="95" y="7334"/>
                </a:lnTo>
                <a:cubicBezTo>
                  <a:pt x="95" y="4953"/>
                  <a:pt x="95" y="2476"/>
                  <a:pt x="0" y="0"/>
                </a:cubicBezTo>
                <a:close/>
              </a:path>
            </a:pathLst>
          </a:custGeom>
          <a:solidFill>
            <a:srgbClr val="F3A984"/>
          </a:solidFill>
          <a:ln w="9525" cap="flat">
            <a:noFill/>
            <a:prstDash val="solid"/>
            <a:miter/>
          </a:ln>
        </p:spPr>
        <p:txBody>
          <a:bodyPr rtlCol="0" anchor="ctr"/>
          <a:lstStyle/>
          <a:p>
            <a:endParaRPr lang="ru-RU"/>
          </a:p>
        </p:txBody>
      </p:sp>
      <p:sp>
        <p:nvSpPr>
          <p:cNvPr id="2984" name="Полилиния: фигура 2983">
            <a:extLst>
              <a:ext uri="{FF2B5EF4-FFF2-40B4-BE49-F238E27FC236}">
                <a16:creationId xmlns:a16="http://schemas.microsoft.com/office/drawing/2014/main" id="{93D4042A-02B3-C64B-94A3-40937F053F94}"/>
              </a:ext>
            </a:extLst>
          </p:cNvPr>
          <p:cNvSpPr/>
          <p:nvPr/>
        </p:nvSpPr>
        <p:spPr>
          <a:xfrm>
            <a:off x="10938608" y="4618593"/>
            <a:ext cx="190" cy="7429"/>
          </a:xfrm>
          <a:custGeom>
            <a:avLst/>
            <a:gdLst>
              <a:gd name="connsiteX0" fmla="*/ 191 w 190"/>
              <a:gd name="connsiteY0" fmla="*/ 7429 h 7429"/>
              <a:gd name="connsiteX1" fmla="*/ 95 w 190"/>
              <a:gd name="connsiteY1" fmla="*/ 7334 h 7429"/>
              <a:gd name="connsiteX2" fmla="*/ 0 w 190"/>
              <a:gd name="connsiteY2" fmla="*/ 0 h 7429"/>
              <a:gd name="connsiteX3" fmla="*/ 191 w 190"/>
              <a:gd name="connsiteY3" fmla="*/ 7429 h 7429"/>
            </a:gdLst>
            <a:ahLst/>
            <a:cxnLst>
              <a:cxn ang="0">
                <a:pos x="connsiteX0" y="connsiteY0"/>
              </a:cxn>
              <a:cxn ang="0">
                <a:pos x="connsiteX1" y="connsiteY1"/>
              </a:cxn>
              <a:cxn ang="0">
                <a:pos x="connsiteX2" y="connsiteY2"/>
              </a:cxn>
              <a:cxn ang="0">
                <a:pos x="connsiteX3" y="connsiteY3"/>
              </a:cxn>
            </a:cxnLst>
            <a:rect l="l" t="t" r="r" b="b"/>
            <a:pathLst>
              <a:path w="190" h="7429">
                <a:moveTo>
                  <a:pt x="191" y="7429"/>
                </a:moveTo>
                <a:lnTo>
                  <a:pt x="95" y="7334"/>
                </a:lnTo>
                <a:cubicBezTo>
                  <a:pt x="95" y="4953"/>
                  <a:pt x="95" y="2476"/>
                  <a:pt x="0" y="0"/>
                </a:cubicBezTo>
                <a:cubicBezTo>
                  <a:pt x="95" y="2476"/>
                  <a:pt x="191" y="4953"/>
                  <a:pt x="191" y="7429"/>
                </a:cubicBezTo>
                <a:close/>
              </a:path>
            </a:pathLst>
          </a:custGeom>
          <a:noFill/>
          <a:ln w="1270" cap="flat">
            <a:solidFill>
              <a:srgbClr val="000000">
                <a:alpha val="0"/>
              </a:srgbClr>
            </a:solidFill>
            <a:prstDash val="solid"/>
            <a:miter/>
          </a:ln>
        </p:spPr>
        <p:txBody>
          <a:bodyPr rtlCol="0" anchor="ctr"/>
          <a:lstStyle/>
          <a:p>
            <a:endParaRPr lang="ru-RU"/>
          </a:p>
        </p:txBody>
      </p:sp>
      <p:sp>
        <p:nvSpPr>
          <p:cNvPr id="2985" name="Полилиния: фигура 2984">
            <a:extLst>
              <a:ext uri="{FF2B5EF4-FFF2-40B4-BE49-F238E27FC236}">
                <a16:creationId xmlns:a16="http://schemas.microsoft.com/office/drawing/2014/main" id="{7B7768E6-3993-DBD8-CD80-A357A3B14BB8}"/>
              </a:ext>
            </a:extLst>
          </p:cNvPr>
          <p:cNvSpPr/>
          <p:nvPr/>
        </p:nvSpPr>
        <p:spPr>
          <a:xfrm>
            <a:off x="10925940" y="4959969"/>
            <a:ext cx="11715" cy="8667"/>
          </a:xfrm>
          <a:custGeom>
            <a:avLst/>
            <a:gdLst>
              <a:gd name="connsiteX0" fmla="*/ 4763 w 11715"/>
              <a:gd name="connsiteY0" fmla="*/ 8668 h 8667"/>
              <a:gd name="connsiteX1" fmla="*/ 0 w 11715"/>
              <a:gd name="connsiteY1" fmla="*/ 6763 h 8667"/>
              <a:gd name="connsiteX2" fmla="*/ 11525 w 11715"/>
              <a:gd name="connsiteY2" fmla="*/ 0 h 8667"/>
              <a:gd name="connsiteX3" fmla="*/ 11716 w 11715"/>
              <a:gd name="connsiteY3" fmla="*/ 1619 h 8667"/>
              <a:gd name="connsiteX4" fmla="*/ 4763 w 11715"/>
              <a:gd name="connsiteY4" fmla="*/ 8668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4763" y="8668"/>
                </a:moveTo>
                <a:cubicBezTo>
                  <a:pt x="2952" y="8668"/>
                  <a:pt x="1238" y="7906"/>
                  <a:pt x="0" y="6763"/>
                </a:cubicBezTo>
                <a:lnTo>
                  <a:pt x="11525" y="0"/>
                </a:lnTo>
                <a:cubicBezTo>
                  <a:pt x="11620" y="571"/>
                  <a:pt x="11716" y="1048"/>
                  <a:pt x="11716" y="1619"/>
                </a:cubicBezTo>
                <a:cubicBezTo>
                  <a:pt x="11716" y="5524"/>
                  <a:pt x="8476" y="8668"/>
                  <a:pt x="4763" y="8668"/>
                </a:cubicBezTo>
                <a:close/>
              </a:path>
            </a:pathLst>
          </a:custGeom>
          <a:solidFill>
            <a:srgbClr val="1499FC"/>
          </a:solidFill>
          <a:ln w="9525" cap="flat">
            <a:noFill/>
            <a:prstDash val="solid"/>
            <a:miter/>
          </a:ln>
        </p:spPr>
        <p:txBody>
          <a:bodyPr rtlCol="0" anchor="ctr"/>
          <a:lstStyle/>
          <a:p>
            <a:endParaRPr lang="ru-RU"/>
          </a:p>
        </p:txBody>
      </p:sp>
      <p:sp>
        <p:nvSpPr>
          <p:cNvPr id="2986" name="Полилиния: фигура 2985">
            <a:extLst>
              <a:ext uri="{FF2B5EF4-FFF2-40B4-BE49-F238E27FC236}">
                <a16:creationId xmlns:a16="http://schemas.microsoft.com/office/drawing/2014/main" id="{CBE28A20-2ABD-E6B5-F96A-9707D5F021A4}"/>
              </a:ext>
            </a:extLst>
          </p:cNvPr>
          <p:cNvSpPr/>
          <p:nvPr/>
        </p:nvSpPr>
        <p:spPr>
          <a:xfrm>
            <a:off x="10925940" y="4959969"/>
            <a:ext cx="11715" cy="8667"/>
          </a:xfrm>
          <a:custGeom>
            <a:avLst/>
            <a:gdLst>
              <a:gd name="connsiteX0" fmla="*/ 0 w 11715"/>
              <a:gd name="connsiteY0" fmla="*/ 6763 h 8667"/>
              <a:gd name="connsiteX1" fmla="*/ 11525 w 11715"/>
              <a:gd name="connsiteY1" fmla="*/ 0 h 8667"/>
              <a:gd name="connsiteX2" fmla="*/ 11716 w 11715"/>
              <a:gd name="connsiteY2" fmla="*/ 1619 h 8667"/>
              <a:gd name="connsiteX3" fmla="*/ 4763 w 11715"/>
              <a:gd name="connsiteY3" fmla="*/ 8668 h 8667"/>
              <a:gd name="connsiteX4" fmla="*/ 0 w 11715"/>
              <a:gd name="connsiteY4" fmla="*/ 6763 h 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 h="8667">
                <a:moveTo>
                  <a:pt x="0" y="6763"/>
                </a:moveTo>
                <a:lnTo>
                  <a:pt x="11525" y="0"/>
                </a:lnTo>
                <a:cubicBezTo>
                  <a:pt x="11620" y="571"/>
                  <a:pt x="11716" y="1048"/>
                  <a:pt x="11716" y="1619"/>
                </a:cubicBezTo>
                <a:cubicBezTo>
                  <a:pt x="11716" y="5524"/>
                  <a:pt x="8476" y="8668"/>
                  <a:pt x="4763" y="8668"/>
                </a:cubicBezTo>
                <a:cubicBezTo>
                  <a:pt x="2952" y="8668"/>
                  <a:pt x="1238" y="7906"/>
                  <a:pt x="0" y="6763"/>
                </a:cubicBezTo>
                <a:close/>
              </a:path>
            </a:pathLst>
          </a:custGeom>
          <a:noFill/>
          <a:ln w="1270" cap="flat">
            <a:solidFill>
              <a:srgbClr val="000000">
                <a:alpha val="0"/>
              </a:srgbClr>
            </a:solidFill>
            <a:prstDash val="solid"/>
            <a:miter/>
          </a:ln>
        </p:spPr>
        <p:txBody>
          <a:bodyPr rtlCol="0" anchor="ctr"/>
          <a:lstStyle/>
          <a:p>
            <a:endParaRPr lang="ru-RU"/>
          </a:p>
        </p:txBody>
      </p:sp>
      <p:sp>
        <p:nvSpPr>
          <p:cNvPr id="2987" name="Полилиния: фигура 2986">
            <a:extLst>
              <a:ext uri="{FF2B5EF4-FFF2-40B4-BE49-F238E27FC236}">
                <a16:creationId xmlns:a16="http://schemas.microsoft.com/office/drawing/2014/main" id="{AC56F358-829A-740A-92CB-ABC2FEEF30D6}"/>
              </a:ext>
            </a:extLst>
          </p:cNvPr>
          <p:cNvSpPr/>
          <p:nvPr/>
        </p:nvSpPr>
        <p:spPr>
          <a:xfrm>
            <a:off x="10923653" y="4954635"/>
            <a:ext cx="13811" cy="12096"/>
          </a:xfrm>
          <a:custGeom>
            <a:avLst/>
            <a:gdLst>
              <a:gd name="connsiteX0" fmla="*/ 2287 w 13811"/>
              <a:gd name="connsiteY0" fmla="*/ 12097 h 12096"/>
              <a:gd name="connsiteX1" fmla="*/ 0 w 13811"/>
              <a:gd name="connsiteY1" fmla="*/ 6953 h 12096"/>
              <a:gd name="connsiteX2" fmla="*/ 7050 w 13811"/>
              <a:gd name="connsiteY2" fmla="*/ 0 h 12096"/>
              <a:gd name="connsiteX3" fmla="*/ 13812 w 13811"/>
              <a:gd name="connsiteY3" fmla="*/ 5334 h 12096"/>
              <a:gd name="connsiteX4" fmla="*/ 2287 w 13811"/>
              <a:gd name="connsiteY4" fmla="*/ 12097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096">
                <a:moveTo>
                  <a:pt x="2287" y="12097"/>
                </a:moveTo>
                <a:cubicBezTo>
                  <a:pt x="953" y="10858"/>
                  <a:pt x="0" y="9049"/>
                  <a:pt x="0" y="6953"/>
                </a:cubicBezTo>
                <a:cubicBezTo>
                  <a:pt x="0" y="3143"/>
                  <a:pt x="3239" y="0"/>
                  <a:pt x="7050" y="0"/>
                </a:cubicBezTo>
                <a:cubicBezTo>
                  <a:pt x="10383" y="0"/>
                  <a:pt x="13050" y="2286"/>
                  <a:pt x="13812" y="5334"/>
                </a:cubicBezTo>
                <a:lnTo>
                  <a:pt x="2287" y="12097"/>
                </a:lnTo>
                <a:close/>
              </a:path>
            </a:pathLst>
          </a:custGeom>
          <a:solidFill>
            <a:srgbClr val="EFF6FE"/>
          </a:solidFill>
          <a:ln w="9525" cap="flat">
            <a:noFill/>
            <a:prstDash val="solid"/>
            <a:miter/>
          </a:ln>
        </p:spPr>
        <p:txBody>
          <a:bodyPr rtlCol="0" anchor="ctr"/>
          <a:lstStyle/>
          <a:p>
            <a:endParaRPr lang="ru-RU"/>
          </a:p>
        </p:txBody>
      </p:sp>
      <p:sp>
        <p:nvSpPr>
          <p:cNvPr id="2988" name="Полилиния: фигура 2987">
            <a:extLst>
              <a:ext uri="{FF2B5EF4-FFF2-40B4-BE49-F238E27FC236}">
                <a16:creationId xmlns:a16="http://schemas.microsoft.com/office/drawing/2014/main" id="{3C5F92A9-B67C-74FA-86C8-3C28E463FF64}"/>
              </a:ext>
            </a:extLst>
          </p:cNvPr>
          <p:cNvSpPr/>
          <p:nvPr/>
        </p:nvSpPr>
        <p:spPr>
          <a:xfrm>
            <a:off x="10923653" y="4954635"/>
            <a:ext cx="13811" cy="12096"/>
          </a:xfrm>
          <a:custGeom>
            <a:avLst/>
            <a:gdLst>
              <a:gd name="connsiteX0" fmla="*/ 0 w 13811"/>
              <a:gd name="connsiteY0" fmla="*/ 6953 h 12096"/>
              <a:gd name="connsiteX1" fmla="*/ 7050 w 13811"/>
              <a:gd name="connsiteY1" fmla="*/ 0 h 12096"/>
              <a:gd name="connsiteX2" fmla="*/ 13812 w 13811"/>
              <a:gd name="connsiteY2" fmla="*/ 5334 h 12096"/>
              <a:gd name="connsiteX3" fmla="*/ 2287 w 13811"/>
              <a:gd name="connsiteY3" fmla="*/ 12097 h 12096"/>
              <a:gd name="connsiteX4" fmla="*/ 0 w 13811"/>
              <a:gd name="connsiteY4" fmla="*/ 6953 h 12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 h="12096">
                <a:moveTo>
                  <a:pt x="0" y="6953"/>
                </a:moveTo>
                <a:cubicBezTo>
                  <a:pt x="0" y="3143"/>
                  <a:pt x="3239" y="0"/>
                  <a:pt x="7050" y="0"/>
                </a:cubicBezTo>
                <a:cubicBezTo>
                  <a:pt x="10383" y="0"/>
                  <a:pt x="13050" y="2286"/>
                  <a:pt x="13812" y="5334"/>
                </a:cubicBezTo>
                <a:lnTo>
                  <a:pt x="2287" y="12097"/>
                </a:lnTo>
                <a:cubicBezTo>
                  <a:pt x="953" y="10858"/>
                  <a:pt x="0" y="9049"/>
                  <a:pt x="0" y="6953"/>
                </a:cubicBezTo>
                <a:close/>
              </a:path>
            </a:pathLst>
          </a:custGeom>
          <a:noFill/>
          <a:ln w="1270" cap="flat">
            <a:solidFill>
              <a:srgbClr val="000000">
                <a:alpha val="0"/>
              </a:srgbClr>
            </a:solidFill>
            <a:prstDash val="solid"/>
            <a:miter/>
          </a:ln>
        </p:spPr>
        <p:txBody>
          <a:bodyPr rtlCol="0" anchor="ctr"/>
          <a:lstStyle/>
          <a:p>
            <a:endParaRPr lang="ru-RU"/>
          </a:p>
        </p:txBody>
      </p:sp>
      <p:sp>
        <p:nvSpPr>
          <p:cNvPr id="2989" name="Полилиния: фигура 2988">
            <a:extLst>
              <a:ext uri="{FF2B5EF4-FFF2-40B4-BE49-F238E27FC236}">
                <a16:creationId xmlns:a16="http://schemas.microsoft.com/office/drawing/2014/main" id="{1247DDB8-40BC-9EB3-4D64-C07351C09551}"/>
              </a:ext>
            </a:extLst>
          </p:cNvPr>
          <p:cNvSpPr/>
          <p:nvPr/>
        </p:nvSpPr>
        <p:spPr>
          <a:xfrm>
            <a:off x="10932226" y="5012166"/>
            <a:ext cx="3714" cy="2190"/>
          </a:xfrm>
          <a:custGeom>
            <a:avLst/>
            <a:gdLst>
              <a:gd name="connsiteX0" fmla="*/ 0 w 3714"/>
              <a:gd name="connsiteY0" fmla="*/ 2191 h 2190"/>
              <a:gd name="connsiteX1" fmla="*/ 3715 w 3714"/>
              <a:gd name="connsiteY1" fmla="*/ 0 h 2190"/>
              <a:gd name="connsiteX2" fmla="*/ 0 w 3714"/>
              <a:gd name="connsiteY2" fmla="*/ 2191 h 2190"/>
            </a:gdLst>
            <a:ahLst/>
            <a:cxnLst>
              <a:cxn ang="0">
                <a:pos x="connsiteX0" y="connsiteY0"/>
              </a:cxn>
              <a:cxn ang="0">
                <a:pos x="connsiteX1" y="connsiteY1"/>
              </a:cxn>
              <a:cxn ang="0">
                <a:pos x="connsiteX2" y="connsiteY2"/>
              </a:cxn>
            </a:cxnLst>
            <a:rect l="l" t="t" r="r" b="b"/>
            <a:pathLst>
              <a:path w="3714" h="2190">
                <a:moveTo>
                  <a:pt x="0" y="2191"/>
                </a:moveTo>
                <a:lnTo>
                  <a:pt x="3715" y="0"/>
                </a:lnTo>
                <a:cubicBezTo>
                  <a:pt x="2763" y="1048"/>
                  <a:pt x="1429" y="1905"/>
                  <a:pt x="0" y="2191"/>
                </a:cubicBezTo>
                <a:close/>
              </a:path>
            </a:pathLst>
          </a:custGeom>
          <a:solidFill>
            <a:srgbClr val="149CFC"/>
          </a:solidFill>
          <a:ln w="9525" cap="flat">
            <a:noFill/>
            <a:prstDash val="solid"/>
            <a:miter/>
          </a:ln>
        </p:spPr>
        <p:txBody>
          <a:bodyPr rtlCol="0" anchor="ctr"/>
          <a:lstStyle/>
          <a:p>
            <a:endParaRPr lang="ru-RU"/>
          </a:p>
        </p:txBody>
      </p:sp>
      <p:sp>
        <p:nvSpPr>
          <p:cNvPr id="2990" name="Полилиния: фигура 2989">
            <a:extLst>
              <a:ext uri="{FF2B5EF4-FFF2-40B4-BE49-F238E27FC236}">
                <a16:creationId xmlns:a16="http://schemas.microsoft.com/office/drawing/2014/main" id="{8B6EF886-67EA-F2EB-79EC-22F9A9E74242}"/>
              </a:ext>
            </a:extLst>
          </p:cNvPr>
          <p:cNvSpPr/>
          <p:nvPr/>
        </p:nvSpPr>
        <p:spPr>
          <a:xfrm>
            <a:off x="10932226" y="5012166"/>
            <a:ext cx="3714" cy="2190"/>
          </a:xfrm>
          <a:custGeom>
            <a:avLst/>
            <a:gdLst>
              <a:gd name="connsiteX0" fmla="*/ 3715 w 3714"/>
              <a:gd name="connsiteY0" fmla="*/ 0 h 2190"/>
              <a:gd name="connsiteX1" fmla="*/ 0 w 3714"/>
              <a:gd name="connsiteY1" fmla="*/ 2191 h 2190"/>
              <a:gd name="connsiteX2" fmla="*/ 3715 w 3714"/>
              <a:gd name="connsiteY2" fmla="*/ 0 h 2190"/>
            </a:gdLst>
            <a:ahLst/>
            <a:cxnLst>
              <a:cxn ang="0">
                <a:pos x="connsiteX0" y="connsiteY0"/>
              </a:cxn>
              <a:cxn ang="0">
                <a:pos x="connsiteX1" y="connsiteY1"/>
              </a:cxn>
              <a:cxn ang="0">
                <a:pos x="connsiteX2" y="connsiteY2"/>
              </a:cxn>
            </a:cxnLst>
            <a:rect l="l" t="t" r="r" b="b"/>
            <a:pathLst>
              <a:path w="3714" h="2190">
                <a:moveTo>
                  <a:pt x="3715" y="0"/>
                </a:moveTo>
                <a:cubicBezTo>
                  <a:pt x="2763" y="1048"/>
                  <a:pt x="1429" y="1905"/>
                  <a:pt x="0" y="2191"/>
                </a:cubicBezTo>
                <a:lnTo>
                  <a:pt x="3715" y="0"/>
                </a:lnTo>
                <a:close/>
              </a:path>
            </a:pathLst>
          </a:custGeom>
          <a:noFill/>
          <a:ln w="1270" cap="flat">
            <a:solidFill>
              <a:srgbClr val="000000">
                <a:alpha val="0"/>
              </a:srgbClr>
            </a:solidFill>
            <a:prstDash val="solid"/>
            <a:miter/>
          </a:ln>
        </p:spPr>
        <p:txBody>
          <a:bodyPr rtlCol="0" anchor="ctr"/>
          <a:lstStyle/>
          <a:p>
            <a:endParaRPr lang="ru-RU"/>
          </a:p>
        </p:txBody>
      </p:sp>
      <p:sp>
        <p:nvSpPr>
          <p:cNvPr id="2991" name="Полилиния: фигура 2990">
            <a:extLst>
              <a:ext uri="{FF2B5EF4-FFF2-40B4-BE49-F238E27FC236}">
                <a16:creationId xmlns:a16="http://schemas.microsoft.com/office/drawing/2014/main" id="{622CD50E-B7C8-A130-F4D6-BEA938B8E073}"/>
              </a:ext>
            </a:extLst>
          </p:cNvPr>
          <p:cNvSpPr/>
          <p:nvPr/>
        </p:nvSpPr>
        <p:spPr>
          <a:xfrm>
            <a:off x="10923559" y="5000260"/>
            <a:ext cx="14192" cy="14287"/>
          </a:xfrm>
          <a:custGeom>
            <a:avLst/>
            <a:gdLst>
              <a:gd name="connsiteX0" fmla="*/ 7144 w 14192"/>
              <a:gd name="connsiteY0" fmla="*/ 14288 h 14287"/>
              <a:gd name="connsiteX1" fmla="*/ 0 w 14192"/>
              <a:gd name="connsiteY1" fmla="*/ 7144 h 14287"/>
              <a:gd name="connsiteX2" fmla="*/ 7144 w 14192"/>
              <a:gd name="connsiteY2" fmla="*/ 0 h 14287"/>
              <a:gd name="connsiteX3" fmla="*/ 14192 w 14192"/>
              <a:gd name="connsiteY3" fmla="*/ 7144 h 14287"/>
              <a:gd name="connsiteX4" fmla="*/ 12382 w 14192"/>
              <a:gd name="connsiteY4" fmla="*/ 11906 h 14287"/>
              <a:gd name="connsiteX5" fmla="*/ 8667 w 14192"/>
              <a:gd name="connsiteY5" fmla="*/ 14097 h 14287"/>
              <a:gd name="connsiteX6" fmla="*/ 7144 w 14192"/>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7144" y="14288"/>
                </a:moveTo>
                <a:cubicBezTo>
                  <a:pt x="3238" y="14288"/>
                  <a:pt x="0" y="11049"/>
                  <a:pt x="0" y="7144"/>
                </a:cubicBezTo>
                <a:cubicBezTo>
                  <a:pt x="0" y="3238"/>
                  <a:pt x="3238" y="0"/>
                  <a:pt x="7144" y="0"/>
                </a:cubicBezTo>
                <a:cubicBezTo>
                  <a:pt x="11048" y="0"/>
                  <a:pt x="14192" y="3238"/>
                  <a:pt x="14192" y="7144"/>
                </a:cubicBezTo>
                <a:cubicBezTo>
                  <a:pt x="14192" y="8953"/>
                  <a:pt x="13525" y="10668"/>
                  <a:pt x="12382" y="11906"/>
                </a:cubicBezTo>
                <a:lnTo>
                  <a:pt x="8667" y="14097"/>
                </a:lnTo>
                <a:cubicBezTo>
                  <a:pt x="8191" y="14192"/>
                  <a:pt x="7619" y="14288"/>
                  <a:pt x="7144" y="14288"/>
                </a:cubicBezTo>
                <a:close/>
              </a:path>
            </a:pathLst>
          </a:custGeom>
          <a:solidFill>
            <a:srgbClr val="F0F6FE"/>
          </a:solidFill>
          <a:ln w="9525" cap="flat">
            <a:noFill/>
            <a:prstDash val="solid"/>
            <a:miter/>
          </a:ln>
        </p:spPr>
        <p:txBody>
          <a:bodyPr rtlCol="0" anchor="ctr"/>
          <a:lstStyle/>
          <a:p>
            <a:endParaRPr lang="ru-RU"/>
          </a:p>
        </p:txBody>
      </p:sp>
      <p:sp>
        <p:nvSpPr>
          <p:cNvPr id="2992" name="Полилиния: фигура 2991">
            <a:extLst>
              <a:ext uri="{FF2B5EF4-FFF2-40B4-BE49-F238E27FC236}">
                <a16:creationId xmlns:a16="http://schemas.microsoft.com/office/drawing/2014/main" id="{2EC708CF-2ADC-D31A-8321-3CE0065E228C}"/>
              </a:ext>
            </a:extLst>
          </p:cNvPr>
          <p:cNvSpPr/>
          <p:nvPr/>
        </p:nvSpPr>
        <p:spPr>
          <a:xfrm>
            <a:off x="10923559" y="5000260"/>
            <a:ext cx="14192" cy="14287"/>
          </a:xfrm>
          <a:custGeom>
            <a:avLst/>
            <a:gdLst>
              <a:gd name="connsiteX0" fmla="*/ 0 w 14192"/>
              <a:gd name="connsiteY0" fmla="*/ 7144 h 14287"/>
              <a:gd name="connsiteX1" fmla="*/ 7144 w 14192"/>
              <a:gd name="connsiteY1" fmla="*/ 0 h 14287"/>
              <a:gd name="connsiteX2" fmla="*/ 14192 w 14192"/>
              <a:gd name="connsiteY2" fmla="*/ 7144 h 14287"/>
              <a:gd name="connsiteX3" fmla="*/ 12382 w 14192"/>
              <a:gd name="connsiteY3" fmla="*/ 11906 h 14287"/>
              <a:gd name="connsiteX4" fmla="*/ 8667 w 14192"/>
              <a:gd name="connsiteY4" fmla="*/ 14097 h 14287"/>
              <a:gd name="connsiteX5" fmla="*/ 7144 w 14192"/>
              <a:gd name="connsiteY5" fmla="*/ 14288 h 14287"/>
              <a:gd name="connsiteX6" fmla="*/ 0 w 14192"/>
              <a:gd name="connsiteY6"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2" h="14287">
                <a:moveTo>
                  <a:pt x="0" y="7144"/>
                </a:moveTo>
                <a:cubicBezTo>
                  <a:pt x="0" y="3238"/>
                  <a:pt x="3238" y="0"/>
                  <a:pt x="7144" y="0"/>
                </a:cubicBezTo>
                <a:cubicBezTo>
                  <a:pt x="11048" y="0"/>
                  <a:pt x="14192" y="3238"/>
                  <a:pt x="14192" y="7144"/>
                </a:cubicBezTo>
                <a:cubicBezTo>
                  <a:pt x="14192" y="8953"/>
                  <a:pt x="13525" y="10668"/>
                  <a:pt x="12382" y="11906"/>
                </a:cubicBezTo>
                <a:lnTo>
                  <a:pt x="8667" y="14097"/>
                </a:lnTo>
                <a:cubicBezTo>
                  <a:pt x="8191" y="14192"/>
                  <a:pt x="7619" y="14288"/>
                  <a:pt x="7144" y="14288"/>
                </a:cubicBezTo>
                <a:cubicBezTo>
                  <a:pt x="3238" y="14288"/>
                  <a:pt x="0" y="11049"/>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993" name="Полилиния: фигура 2992">
            <a:extLst>
              <a:ext uri="{FF2B5EF4-FFF2-40B4-BE49-F238E27FC236}">
                <a16:creationId xmlns:a16="http://schemas.microsoft.com/office/drawing/2014/main" id="{0613B565-B0D1-7C04-D734-D2762CEC939B}"/>
              </a:ext>
            </a:extLst>
          </p:cNvPr>
          <p:cNvSpPr/>
          <p:nvPr/>
        </p:nvSpPr>
        <p:spPr>
          <a:xfrm>
            <a:off x="10923939" y="5045980"/>
            <a:ext cx="8001" cy="4762"/>
          </a:xfrm>
          <a:custGeom>
            <a:avLst/>
            <a:gdLst>
              <a:gd name="connsiteX0" fmla="*/ 0 w 8001"/>
              <a:gd name="connsiteY0" fmla="*/ 4763 h 4762"/>
              <a:gd name="connsiteX1" fmla="*/ 6764 w 8001"/>
              <a:gd name="connsiteY1" fmla="*/ 0 h 4762"/>
              <a:gd name="connsiteX2" fmla="*/ 8002 w 8001"/>
              <a:gd name="connsiteY2" fmla="*/ 95 h 4762"/>
              <a:gd name="connsiteX3" fmla="*/ 0 w 8001"/>
              <a:gd name="connsiteY3" fmla="*/ 4763 h 4762"/>
            </a:gdLst>
            <a:ahLst/>
            <a:cxnLst>
              <a:cxn ang="0">
                <a:pos x="connsiteX0" y="connsiteY0"/>
              </a:cxn>
              <a:cxn ang="0">
                <a:pos x="connsiteX1" y="connsiteY1"/>
              </a:cxn>
              <a:cxn ang="0">
                <a:pos x="connsiteX2" y="connsiteY2"/>
              </a:cxn>
              <a:cxn ang="0">
                <a:pos x="connsiteX3" y="connsiteY3"/>
              </a:cxn>
            </a:cxnLst>
            <a:rect l="l" t="t" r="r" b="b"/>
            <a:pathLst>
              <a:path w="8001" h="4762">
                <a:moveTo>
                  <a:pt x="0" y="4763"/>
                </a:moveTo>
                <a:cubicBezTo>
                  <a:pt x="952" y="2000"/>
                  <a:pt x="3620" y="0"/>
                  <a:pt x="6764" y="0"/>
                </a:cubicBezTo>
                <a:cubicBezTo>
                  <a:pt x="7144" y="0"/>
                  <a:pt x="7620" y="0"/>
                  <a:pt x="8002" y="95"/>
                </a:cubicBezTo>
                <a:lnTo>
                  <a:pt x="0" y="4763"/>
                </a:lnTo>
                <a:close/>
              </a:path>
            </a:pathLst>
          </a:custGeom>
          <a:solidFill>
            <a:srgbClr val="16A4FC"/>
          </a:solidFill>
          <a:ln w="9525" cap="flat">
            <a:noFill/>
            <a:prstDash val="solid"/>
            <a:miter/>
          </a:ln>
        </p:spPr>
        <p:txBody>
          <a:bodyPr rtlCol="0" anchor="ctr"/>
          <a:lstStyle/>
          <a:p>
            <a:endParaRPr lang="ru-RU"/>
          </a:p>
        </p:txBody>
      </p:sp>
      <p:sp>
        <p:nvSpPr>
          <p:cNvPr id="2994" name="Полилиния: фигура 2993">
            <a:extLst>
              <a:ext uri="{FF2B5EF4-FFF2-40B4-BE49-F238E27FC236}">
                <a16:creationId xmlns:a16="http://schemas.microsoft.com/office/drawing/2014/main" id="{7AB8C146-8977-72AB-F561-D7A45D6D5D75}"/>
              </a:ext>
            </a:extLst>
          </p:cNvPr>
          <p:cNvSpPr/>
          <p:nvPr/>
        </p:nvSpPr>
        <p:spPr>
          <a:xfrm>
            <a:off x="10923939" y="5045980"/>
            <a:ext cx="8001" cy="4762"/>
          </a:xfrm>
          <a:custGeom>
            <a:avLst/>
            <a:gdLst>
              <a:gd name="connsiteX0" fmla="*/ 6764 w 8001"/>
              <a:gd name="connsiteY0" fmla="*/ 0 h 4762"/>
              <a:gd name="connsiteX1" fmla="*/ 8002 w 8001"/>
              <a:gd name="connsiteY1" fmla="*/ 95 h 4762"/>
              <a:gd name="connsiteX2" fmla="*/ 0 w 8001"/>
              <a:gd name="connsiteY2" fmla="*/ 4763 h 4762"/>
              <a:gd name="connsiteX3" fmla="*/ 6764 w 8001"/>
              <a:gd name="connsiteY3" fmla="*/ 0 h 4762"/>
            </a:gdLst>
            <a:ahLst/>
            <a:cxnLst>
              <a:cxn ang="0">
                <a:pos x="connsiteX0" y="connsiteY0"/>
              </a:cxn>
              <a:cxn ang="0">
                <a:pos x="connsiteX1" y="connsiteY1"/>
              </a:cxn>
              <a:cxn ang="0">
                <a:pos x="connsiteX2" y="connsiteY2"/>
              </a:cxn>
              <a:cxn ang="0">
                <a:pos x="connsiteX3" y="connsiteY3"/>
              </a:cxn>
            </a:cxnLst>
            <a:rect l="l" t="t" r="r" b="b"/>
            <a:pathLst>
              <a:path w="8001" h="4762">
                <a:moveTo>
                  <a:pt x="6764" y="0"/>
                </a:moveTo>
                <a:cubicBezTo>
                  <a:pt x="7144" y="0"/>
                  <a:pt x="7620" y="0"/>
                  <a:pt x="8002" y="95"/>
                </a:cubicBezTo>
                <a:lnTo>
                  <a:pt x="0" y="4763"/>
                </a:lnTo>
                <a:cubicBezTo>
                  <a:pt x="952" y="2000"/>
                  <a:pt x="3620" y="0"/>
                  <a:pt x="6764" y="0"/>
                </a:cubicBezTo>
                <a:close/>
              </a:path>
            </a:pathLst>
          </a:custGeom>
          <a:noFill/>
          <a:ln w="1270" cap="flat">
            <a:solidFill>
              <a:srgbClr val="000000">
                <a:alpha val="0"/>
              </a:srgbClr>
            </a:solidFill>
            <a:prstDash val="solid"/>
            <a:miter/>
          </a:ln>
        </p:spPr>
        <p:txBody>
          <a:bodyPr rtlCol="0" anchor="ctr"/>
          <a:lstStyle/>
          <a:p>
            <a:endParaRPr lang="ru-RU"/>
          </a:p>
        </p:txBody>
      </p:sp>
      <p:sp>
        <p:nvSpPr>
          <p:cNvPr id="2995" name="Полилиния: фигура 2994">
            <a:extLst>
              <a:ext uri="{FF2B5EF4-FFF2-40B4-BE49-F238E27FC236}">
                <a16:creationId xmlns:a16="http://schemas.microsoft.com/office/drawing/2014/main" id="{B11F9686-35A5-1E69-8FDC-3D175FDC9044}"/>
              </a:ext>
            </a:extLst>
          </p:cNvPr>
          <p:cNvSpPr/>
          <p:nvPr/>
        </p:nvSpPr>
        <p:spPr>
          <a:xfrm>
            <a:off x="10923559" y="5046075"/>
            <a:ext cx="14287" cy="14287"/>
          </a:xfrm>
          <a:custGeom>
            <a:avLst/>
            <a:gdLst>
              <a:gd name="connsiteX0" fmla="*/ 7144 w 14287"/>
              <a:gd name="connsiteY0" fmla="*/ 14288 h 14287"/>
              <a:gd name="connsiteX1" fmla="*/ 0 w 14287"/>
              <a:gd name="connsiteY1" fmla="*/ 7144 h 14287"/>
              <a:gd name="connsiteX2" fmla="*/ 380 w 14287"/>
              <a:gd name="connsiteY2" fmla="*/ 4667 h 14287"/>
              <a:gd name="connsiteX3" fmla="*/ 8382 w 14287"/>
              <a:gd name="connsiteY3" fmla="*/ 0 h 14287"/>
              <a:gd name="connsiteX4" fmla="*/ 14288 w 14287"/>
              <a:gd name="connsiteY4" fmla="*/ 7144 h 14287"/>
              <a:gd name="connsiteX5" fmla="*/ 7144 w 14287"/>
              <a:gd name="connsiteY5"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7144" y="14288"/>
                </a:moveTo>
                <a:cubicBezTo>
                  <a:pt x="3238" y="14288"/>
                  <a:pt x="0" y="11144"/>
                  <a:pt x="0" y="7144"/>
                </a:cubicBezTo>
                <a:cubicBezTo>
                  <a:pt x="0" y="6286"/>
                  <a:pt x="0" y="5429"/>
                  <a:pt x="380" y="4667"/>
                </a:cubicBezTo>
                <a:lnTo>
                  <a:pt x="8382" y="0"/>
                </a:lnTo>
                <a:cubicBezTo>
                  <a:pt x="11716" y="571"/>
                  <a:pt x="14288" y="3524"/>
                  <a:pt x="14288" y="7144"/>
                </a:cubicBezTo>
                <a:cubicBezTo>
                  <a:pt x="14288" y="11144"/>
                  <a:pt x="11144" y="14288"/>
                  <a:pt x="7144" y="14288"/>
                </a:cubicBezTo>
                <a:close/>
              </a:path>
            </a:pathLst>
          </a:custGeom>
          <a:solidFill>
            <a:srgbClr val="F1F7FE"/>
          </a:solidFill>
          <a:ln w="9525" cap="flat">
            <a:noFill/>
            <a:prstDash val="solid"/>
            <a:miter/>
          </a:ln>
        </p:spPr>
        <p:txBody>
          <a:bodyPr rtlCol="0" anchor="ctr"/>
          <a:lstStyle/>
          <a:p>
            <a:endParaRPr lang="ru-RU"/>
          </a:p>
        </p:txBody>
      </p:sp>
      <p:sp>
        <p:nvSpPr>
          <p:cNvPr id="2996" name="Полилиния: фигура 2995">
            <a:extLst>
              <a:ext uri="{FF2B5EF4-FFF2-40B4-BE49-F238E27FC236}">
                <a16:creationId xmlns:a16="http://schemas.microsoft.com/office/drawing/2014/main" id="{8177522F-3BDE-3B11-8427-5C92DA42A95A}"/>
              </a:ext>
            </a:extLst>
          </p:cNvPr>
          <p:cNvSpPr/>
          <p:nvPr/>
        </p:nvSpPr>
        <p:spPr>
          <a:xfrm>
            <a:off x="10923559" y="5046075"/>
            <a:ext cx="14287" cy="14287"/>
          </a:xfrm>
          <a:custGeom>
            <a:avLst/>
            <a:gdLst>
              <a:gd name="connsiteX0" fmla="*/ 0 w 14287"/>
              <a:gd name="connsiteY0" fmla="*/ 7144 h 14287"/>
              <a:gd name="connsiteX1" fmla="*/ 380 w 14287"/>
              <a:gd name="connsiteY1" fmla="*/ 4667 h 14287"/>
              <a:gd name="connsiteX2" fmla="*/ 8382 w 14287"/>
              <a:gd name="connsiteY2" fmla="*/ 0 h 14287"/>
              <a:gd name="connsiteX3" fmla="*/ 14288 w 14287"/>
              <a:gd name="connsiteY3" fmla="*/ 7144 h 14287"/>
              <a:gd name="connsiteX4" fmla="*/ 7144 w 14287"/>
              <a:gd name="connsiteY4" fmla="*/ 14288 h 14287"/>
              <a:gd name="connsiteX5" fmla="*/ 0 w 14287"/>
              <a:gd name="connsiteY5" fmla="*/ 7144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 h="14287">
                <a:moveTo>
                  <a:pt x="0" y="7144"/>
                </a:moveTo>
                <a:cubicBezTo>
                  <a:pt x="0" y="6286"/>
                  <a:pt x="0" y="5429"/>
                  <a:pt x="380" y="4667"/>
                </a:cubicBezTo>
                <a:lnTo>
                  <a:pt x="8382" y="0"/>
                </a:lnTo>
                <a:cubicBezTo>
                  <a:pt x="11716" y="571"/>
                  <a:pt x="14288" y="3524"/>
                  <a:pt x="14288" y="7144"/>
                </a:cubicBezTo>
                <a:cubicBezTo>
                  <a:pt x="14288" y="11144"/>
                  <a:pt x="11144" y="14288"/>
                  <a:pt x="7144" y="14288"/>
                </a:cubicBezTo>
                <a:cubicBezTo>
                  <a:pt x="3238" y="14288"/>
                  <a:pt x="0" y="11144"/>
                  <a:pt x="0" y="7144"/>
                </a:cubicBezTo>
                <a:close/>
              </a:path>
            </a:pathLst>
          </a:custGeom>
          <a:noFill/>
          <a:ln w="1270" cap="flat">
            <a:solidFill>
              <a:srgbClr val="000000">
                <a:alpha val="0"/>
              </a:srgbClr>
            </a:solidFill>
            <a:prstDash val="solid"/>
            <a:miter/>
          </a:ln>
        </p:spPr>
        <p:txBody>
          <a:bodyPr rtlCol="0" anchor="ctr"/>
          <a:lstStyle/>
          <a:p>
            <a:endParaRPr lang="ru-RU"/>
          </a:p>
        </p:txBody>
      </p:sp>
      <p:sp>
        <p:nvSpPr>
          <p:cNvPr id="2997" name="Полилиния: фигура 2996">
            <a:extLst>
              <a:ext uri="{FF2B5EF4-FFF2-40B4-BE49-F238E27FC236}">
                <a16:creationId xmlns:a16="http://schemas.microsoft.com/office/drawing/2014/main" id="{EEC4F875-83B7-7EE5-E4D5-5746AF7FDDF0}"/>
              </a:ext>
            </a:extLst>
          </p:cNvPr>
          <p:cNvSpPr/>
          <p:nvPr/>
        </p:nvSpPr>
        <p:spPr>
          <a:xfrm>
            <a:off x="10923464" y="5091699"/>
            <a:ext cx="13144" cy="10191"/>
          </a:xfrm>
          <a:custGeom>
            <a:avLst/>
            <a:gdLst>
              <a:gd name="connsiteX0" fmla="*/ 571 w 13144"/>
              <a:gd name="connsiteY0" fmla="*/ 10192 h 10191"/>
              <a:gd name="connsiteX1" fmla="*/ 0 w 13144"/>
              <a:gd name="connsiteY1" fmla="*/ 7239 h 10191"/>
              <a:gd name="connsiteX2" fmla="*/ 7239 w 13144"/>
              <a:gd name="connsiteY2" fmla="*/ 0 h 10191"/>
              <a:gd name="connsiteX3" fmla="*/ 13145 w 13144"/>
              <a:gd name="connsiteY3" fmla="*/ 2953 h 10191"/>
              <a:gd name="connsiteX4" fmla="*/ 571 w 13144"/>
              <a:gd name="connsiteY4" fmla="*/ 10192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571" y="10192"/>
                </a:moveTo>
                <a:cubicBezTo>
                  <a:pt x="95" y="9335"/>
                  <a:pt x="0" y="8287"/>
                  <a:pt x="0" y="7239"/>
                </a:cubicBezTo>
                <a:cubicBezTo>
                  <a:pt x="0" y="3238"/>
                  <a:pt x="3238" y="0"/>
                  <a:pt x="7239" y="0"/>
                </a:cubicBezTo>
                <a:cubicBezTo>
                  <a:pt x="9620" y="0"/>
                  <a:pt x="11811" y="1143"/>
                  <a:pt x="13145" y="2953"/>
                </a:cubicBezTo>
                <a:lnTo>
                  <a:pt x="571" y="10192"/>
                </a:lnTo>
                <a:close/>
              </a:path>
            </a:pathLst>
          </a:custGeom>
          <a:solidFill>
            <a:srgbClr val="18B1FD"/>
          </a:solidFill>
          <a:ln w="9525" cap="flat">
            <a:noFill/>
            <a:prstDash val="solid"/>
            <a:miter/>
          </a:ln>
        </p:spPr>
        <p:txBody>
          <a:bodyPr rtlCol="0" anchor="ctr"/>
          <a:lstStyle/>
          <a:p>
            <a:endParaRPr lang="ru-RU"/>
          </a:p>
        </p:txBody>
      </p:sp>
      <p:sp>
        <p:nvSpPr>
          <p:cNvPr id="2998" name="Полилиния: фигура 2997">
            <a:extLst>
              <a:ext uri="{FF2B5EF4-FFF2-40B4-BE49-F238E27FC236}">
                <a16:creationId xmlns:a16="http://schemas.microsoft.com/office/drawing/2014/main" id="{514F96BA-6F21-520E-7927-EEF62688C19E}"/>
              </a:ext>
            </a:extLst>
          </p:cNvPr>
          <p:cNvSpPr/>
          <p:nvPr/>
        </p:nvSpPr>
        <p:spPr>
          <a:xfrm>
            <a:off x="10923464" y="5091699"/>
            <a:ext cx="13144" cy="10191"/>
          </a:xfrm>
          <a:custGeom>
            <a:avLst/>
            <a:gdLst>
              <a:gd name="connsiteX0" fmla="*/ 0 w 13144"/>
              <a:gd name="connsiteY0" fmla="*/ 7239 h 10191"/>
              <a:gd name="connsiteX1" fmla="*/ 7239 w 13144"/>
              <a:gd name="connsiteY1" fmla="*/ 0 h 10191"/>
              <a:gd name="connsiteX2" fmla="*/ 13145 w 13144"/>
              <a:gd name="connsiteY2" fmla="*/ 2953 h 10191"/>
              <a:gd name="connsiteX3" fmla="*/ 571 w 13144"/>
              <a:gd name="connsiteY3" fmla="*/ 10192 h 10191"/>
              <a:gd name="connsiteX4" fmla="*/ 0 w 13144"/>
              <a:gd name="connsiteY4" fmla="*/ 7239 h 1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0191">
                <a:moveTo>
                  <a:pt x="0" y="7239"/>
                </a:moveTo>
                <a:cubicBezTo>
                  <a:pt x="0" y="3238"/>
                  <a:pt x="3238" y="0"/>
                  <a:pt x="7239" y="0"/>
                </a:cubicBezTo>
                <a:cubicBezTo>
                  <a:pt x="9620" y="0"/>
                  <a:pt x="11811" y="1143"/>
                  <a:pt x="13145" y="2953"/>
                </a:cubicBezTo>
                <a:lnTo>
                  <a:pt x="571" y="10192"/>
                </a:lnTo>
                <a:cubicBezTo>
                  <a:pt x="95" y="9335"/>
                  <a:pt x="0" y="8287"/>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2999" name="Полилиния: фигура 2998">
            <a:extLst>
              <a:ext uri="{FF2B5EF4-FFF2-40B4-BE49-F238E27FC236}">
                <a16:creationId xmlns:a16="http://schemas.microsoft.com/office/drawing/2014/main" id="{9E532816-D53F-2D74-FC18-484F2949AC5A}"/>
              </a:ext>
            </a:extLst>
          </p:cNvPr>
          <p:cNvSpPr/>
          <p:nvPr/>
        </p:nvSpPr>
        <p:spPr>
          <a:xfrm>
            <a:off x="10924035" y="5094652"/>
            <a:ext cx="13906" cy="11620"/>
          </a:xfrm>
          <a:custGeom>
            <a:avLst/>
            <a:gdLst>
              <a:gd name="connsiteX0" fmla="*/ 6668 w 13906"/>
              <a:gd name="connsiteY0" fmla="*/ 11621 h 11620"/>
              <a:gd name="connsiteX1" fmla="*/ 0 w 13906"/>
              <a:gd name="connsiteY1" fmla="*/ 7239 h 11620"/>
              <a:gd name="connsiteX2" fmla="*/ 12574 w 13906"/>
              <a:gd name="connsiteY2" fmla="*/ 0 h 11620"/>
              <a:gd name="connsiteX3" fmla="*/ 13906 w 13906"/>
              <a:gd name="connsiteY3" fmla="*/ 4286 h 11620"/>
              <a:gd name="connsiteX4" fmla="*/ 6668 w 13906"/>
              <a:gd name="connsiteY4" fmla="*/ 11621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620">
                <a:moveTo>
                  <a:pt x="6668" y="11621"/>
                </a:moveTo>
                <a:cubicBezTo>
                  <a:pt x="3715" y="11621"/>
                  <a:pt x="1143" y="9811"/>
                  <a:pt x="0" y="7239"/>
                </a:cubicBezTo>
                <a:lnTo>
                  <a:pt x="12574" y="0"/>
                </a:lnTo>
                <a:cubicBezTo>
                  <a:pt x="13431" y="1238"/>
                  <a:pt x="13906" y="2667"/>
                  <a:pt x="13906" y="4286"/>
                </a:cubicBezTo>
                <a:cubicBezTo>
                  <a:pt x="13906" y="8382"/>
                  <a:pt x="10668" y="11621"/>
                  <a:pt x="6668" y="11621"/>
                </a:cubicBezTo>
                <a:close/>
              </a:path>
            </a:pathLst>
          </a:custGeom>
          <a:solidFill>
            <a:srgbClr val="F3F9FF"/>
          </a:solidFill>
          <a:ln w="9525" cap="flat">
            <a:noFill/>
            <a:prstDash val="solid"/>
            <a:miter/>
          </a:ln>
        </p:spPr>
        <p:txBody>
          <a:bodyPr rtlCol="0" anchor="ctr"/>
          <a:lstStyle/>
          <a:p>
            <a:endParaRPr lang="ru-RU"/>
          </a:p>
        </p:txBody>
      </p:sp>
      <p:sp>
        <p:nvSpPr>
          <p:cNvPr id="3000" name="Полилиния: фигура 2999">
            <a:extLst>
              <a:ext uri="{FF2B5EF4-FFF2-40B4-BE49-F238E27FC236}">
                <a16:creationId xmlns:a16="http://schemas.microsoft.com/office/drawing/2014/main" id="{805A56B3-65B4-03CB-CCA3-2C866C100B2B}"/>
              </a:ext>
            </a:extLst>
          </p:cNvPr>
          <p:cNvSpPr/>
          <p:nvPr/>
        </p:nvSpPr>
        <p:spPr>
          <a:xfrm>
            <a:off x="10924035" y="5094652"/>
            <a:ext cx="13906" cy="11620"/>
          </a:xfrm>
          <a:custGeom>
            <a:avLst/>
            <a:gdLst>
              <a:gd name="connsiteX0" fmla="*/ 0 w 13906"/>
              <a:gd name="connsiteY0" fmla="*/ 7239 h 11620"/>
              <a:gd name="connsiteX1" fmla="*/ 12574 w 13906"/>
              <a:gd name="connsiteY1" fmla="*/ 0 h 11620"/>
              <a:gd name="connsiteX2" fmla="*/ 13906 w 13906"/>
              <a:gd name="connsiteY2" fmla="*/ 4286 h 11620"/>
              <a:gd name="connsiteX3" fmla="*/ 6668 w 13906"/>
              <a:gd name="connsiteY3" fmla="*/ 11621 h 11620"/>
              <a:gd name="connsiteX4" fmla="*/ 0 w 13906"/>
              <a:gd name="connsiteY4" fmla="*/ 7239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620">
                <a:moveTo>
                  <a:pt x="0" y="7239"/>
                </a:moveTo>
                <a:lnTo>
                  <a:pt x="12574" y="0"/>
                </a:lnTo>
                <a:cubicBezTo>
                  <a:pt x="13431" y="1238"/>
                  <a:pt x="13906" y="2667"/>
                  <a:pt x="13906" y="4286"/>
                </a:cubicBezTo>
                <a:cubicBezTo>
                  <a:pt x="13906" y="8382"/>
                  <a:pt x="10668" y="11621"/>
                  <a:pt x="6668" y="11621"/>
                </a:cubicBezTo>
                <a:cubicBezTo>
                  <a:pt x="3715" y="11621"/>
                  <a:pt x="1143" y="9811"/>
                  <a:pt x="0" y="7239"/>
                </a:cubicBezTo>
                <a:close/>
              </a:path>
            </a:pathLst>
          </a:custGeom>
          <a:noFill/>
          <a:ln w="1270" cap="flat">
            <a:solidFill>
              <a:srgbClr val="000000">
                <a:alpha val="0"/>
              </a:srgbClr>
            </a:solidFill>
            <a:prstDash val="solid"/>
            <a:miter/>
          </a:ln>
        </p:spPr>
        <p:txBody>
          <a:bodyPr rtlCol="0" anchor="ctr"/>
          <a:lstStyle/>
          <a:p>
            <a:endParaRPr lang="ru-RU"/>
          </a:p>
        </p:txBody>
      </p:sp>
      <p:sp>
        <p:nvSpPr>
          <p:cNvPr id="3001" name="Полилиния: фигура 3000">
            <a:extLst>
              <a:ext uri="{FF2B5EF4-FFF2-40B4-BE49-F238E27FC236}">
                <a16:creationId xmlns:a16="http://schemas.microsoft.com/office/drawing/2014/main" id="{9A8D215A-1610-8292-4B8F-0B0790D0FF9D}"/>
              </a:ext>
            </a:extLst>
          </p:cNvPr>
          <p:cNvSpPr/>
          <p:nvPr/>
        </p:nvSpPr>
        <p:spPr>
          <a:xfrm>
            <a:off x="10923368" y="5137324"/>
            <a:ext cx="14382" cy="12477"/>
          </a:xfrm>
          <a:custGeom>
            <a:avLst/>
            <a:gdLst>
              <a:gd name="connsiteX0" fmla="*/ 1905 w 14382"/>
              <a:gd name="connsiteY0" fmla="*/ 12478 h 12477"/>
              <a:gd name="connsiteX1" fmla="*/ 0 w 14382"/>
              <a:gd name="connsiteY1" fmla="*/ 7429 h 12477"/>
              <a:gd name="connsiteX2" fmla="*/ 7334 w 14382"/>
              <a:gd name="connsiteY2" fmla="*/ 0 h 12477"/>
              <a:gd name="connsiteX3" fmla="*/ 14383 w 14382"/>
              <a:gd name="connsiteY3" fmla="*/ 5144 h 12477"/>
              <a:gd name="connsiteX4" fmla="*/ 1905 w 14382"/>
              <a:gd name="connsiteY4" fmla="*/ 12478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1905" y="12478"/>
                </a:moveTo>
                <a:cubicBezTo>
                  <a:pt x="762" y="11144"/>
                  <a:pt x="0" y="9430"/>
                  <a:pt x="0" y="7429"/>
                </a:cubicBezTo>
                <a:cubicBezTo>
                  <a:pt x="0" y="3334"/>
                  <a:pt x="3238" y="0"/>
                  <a:pt x="7334" y="0"/>
                </a:cubicBezTo>
                <a:cubicBezTo>
                  <a:pt x="10668" y="0"/>
                  <a:pt x="13335" y="2191"/>
                  <a:pt x="14383" y="5144"/>
                </a:cubicBezTo>
                <a:lnTo>
                  <a:pt x="1905" y="12478"/>
                </a:lnTo>
                <a:close/>
              </a:path>
            </a:pathLst>
          </a:custGeom>
          <a:solidFill>
            <a:srgbClr val="1BC2FD"/>
          </a:solidFill>
          <a:ln w="9525" cap="flat">
            <a:noFill/>
            <a:prstDash val="solid"/>
            <a:miter/>
          </a:ln>
        </p:spPr>
        <p:txBody>
          <a:bodyPr rtlCol="0" anchor="ctr"/>
          <a:lstStyle/>
          <a:p>
            <a:endParaRPr lang="ru-RU"/>
          </a:p>
        </p:txBody>
      </p:sp>
      <p:sp>
        <p:nvSpPr>
          <p:cNvPr id="3002" name="Полилиния: фигура 3001">
            <a:extLst>
              <a:ext uri="{FF2B5EF4-FFF2-40B4-BE49-F238E27FC236}">
                <a16:creationId xmlns:a16="http://schemas.microsoft.com/office/drawing/2014/main" id="{2D02F36D-538F-C1B9-71D4-3983712B267E}"/>
              </a:ext>
            </a:extLst>
          </p:cNvPr>
          <p:cNvSpPr/>
          <p:nvPr/>
        </p:nvSpPr>
        <p:spPr>
          <a:xfrm>
            <a:off x="10923368" y="5137324"/>
            <a:ext cx="14382" cy="12477"/>
          </a:xfrm>
          <a:custGeom>
            <a:avLst/>
            <a:gdLst>
              <a:gd name="connsiteX0" fmla="*/ 0 w 14382"/>
              <a:gd name="connsiteY0" fmla="*/ 7429 h 12477"/>
              <a:gd name="connsiteX1" fmla="*/ 7334 w 14382"/>
              <a:gd name="connsiteY1" fmla="*/ 0 h 12477"/>
              <a:gd name="connsiteX2" fmla="*/ 14383 w 14382"/>
              <a:gd name="connsiteY2" fmla="*/ 5144 h 12477"/>
              <a:gd name="connsiteX3" fmla="*/ 1905 w 14382"/>
              <a:gd name="connsiteY3" fmla="*/ 12478 h 12477"/>
              <a:gd name="connsiteX4" fmla="*/ 0 w 14382"/>
              <a:gd name="connsiteY4" fmla="*/ 7429 h 12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2" h="12477">
                <a:moveTo>
                  <a:pt x="0" y="7429"/>
                </a:moveTo>
                <a:cubicBezTo>
                  <a:pt x="0" y="3334"/>
                  <a:pt x="3238" y="0"/>
                  <a:pt x="7334" y="0"/>
                </a:cubicBezTo>
                <a:cubicBezTo>
                  <a:pt x="10668" y="0"/>
                  <a:pt x="13335" y="2191"/>
                  <a:pt x="14383" y="5144"/>
                </a:cubicBezTo>
                <a:lnTo>
                  <a:pt x="1905" y="12478"/>
                </a:lnTo>
                <a:cubicBezTo>
                  <a:pt x="762" y="11144"/>
                  <a:pt x="0" y="9430"/>
                  <a:pt x="0" y="7429"/>
                </a:cubicBezTo>
                <a:close/>
              </a:path>
            </a:pathLst>
          </a:custGeom>
          <a:noFill/>
          <a:ln w="1270" cap="flat">
            <a:solidFill>
              <a:srgbClr val="000000">
                <a:alpha val="0"/>
              </a:srgbClr>
            </a:solidFill>
            <a:prstDash val="solid"/>
            <a:miter/>
          </a:ln>
        </p:spPr>
        <p:txBody>
          <a:bodyPr rtlCol="0" anchor="ctr"/>
          <a:lstStyle/>
          <a:p>
            <a:endParaRPr lang="ru-RU"/>
          </a:p>
        </p:txBody>
      </p:sp>
      <p:sp>
        <p:nvSpPr>
          <p:cNvPr id="3003" name="Полилиния: фигура 3002">
            <a:extLst>
              <a:ext uri="{FF2B5EF4-FFF2-40B4-BE49-F238E27FC236}">
                <a16:creationId xmlns:a16="http://schemas.microsoft.com/office/drawing/2014/main" id="{2D9B28F1-48B3-7EB7-045C-CD4F48DEE735}"/>
              </a:ext>
            </a:extLst>
          </p:cNvPr>
          <p:cNvSpPr/>
          <p:nvPr/>
        </p:nvSpPr>
        <p:spPr>
          <a:xfrm>
            <a:off x="10925273" y="5142468"/>
            <a:ext cx="12858" cy="9715"/>
          </a:xfrm>
          <a:custGeom>
            <a:avLst/>
            <a:gdLst>
              <a:gd name="connsiteX0" fmla="*/ 5430 w 12858"/>
              <a:gd name="connsiteY0" fmla="*/ 9715 h 9715"/>
              <a:gd name="connsiteX1" fmla="*/ 0 w 12858"/>
              <a:gd name="connsiteY1" fmla="*/ 7334 h 9715"/>
              <a:gd name="connsiteX2" fmla="*/ 12478 w 12858"/>
              <a:gd name="connsiteY2" fmla="*/ 0 h 9715"/>
              <a:gd name="connsiteX3" fmla="*/ 12859 w 12858"/>
              <a:gd name="connsiteY3" fmla="*/ 2286 h 9715"/>
              <a:gd name="connsiteX4" fmla="*/ 5430 w 12858"/>
              <a:gd name="connsiteY4" fmla="*/ 9715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5430" y="9715"/>
                </a:moveTo>
                <a:cubicBezTo>
                  <a:pt x="3334" y="9715"/>
                  <a:pt x="1429" y="8858"/>
                  <a:pt x="0" y="7334"/>
                </a:cubicBezTo>
                <a:lnTo>
                  <a:pt x="12478" y="0"/>
                </a:lnTo>
                <a:cubicBezTo>
                  <a:pt x="12574" y="762"/>
                  <a:pt x="12859" y="1524"/>
                  <a:pt x="12859" y="2286"/>
                </a:cubicBezTo>
                <a:cubicBezTo>
                  <a:pt x="12859" y="6382"/>
                  <a:pt x="9525" y="9715"/>
                  <a:pt x="5430" y="9715"/>
                </a:cubicBezTo>
                <a:close/>
              </a:path>
            </a:pathLst>
          </a:custGeom>
          <a:solidFill>
            <a:srgbClr val="F6FAFF"/>
          </a:solidFill>
          <a:ln w="9525" cap="flat">
            <a:noFill/>
            <a:prstDash val="solid"/>
            <a:miter/>
          </a:ln>
        </p:spPr>
        <p:txBody>
          <a:bodyPr rtlCol="0" anchor="ctr"/>
          <a:lstStyle/>
          <a:p>
            <a:endParaRPr lang="ru-RU"/>
          </a:p>
        </p:txBody>
      </p:sp>
      <p:sp>
        <p:nvSpPr>
          <p:cNvPr id="3004" name="Полилиния: фигура 3003">
            <a:extLst>
              <a:ext uri="{FF2B5EF4-FFF2-40B4-BE49-F238E27FC236}">
                <a16:creationId xmlns:a16="http://schemas.microsoft.com/office/drawing/2014/main" id="{ADE44E03-2025-D929-65B4-C30A6B9790A7}"/>
              </a:ext>
            </a:extLst>
          </p:cNvPr>
          <p:cNvSpPr/>
          <p:nvPr/>
        </p:nvSpPr>
        <p:spPr>
          <a:xfrm>
            <a:off x="10925273" y="5142468"/>
            <a:ext cx="12858" cy="9715"/>
          </a:xfrm>
          <a:custGeom>
            <a:avLst/>
            <a:gdLst>
              <a:gd name="connsiteX0" fmla="*/ 0 w 12858"/>
              <a:gd name="connsiteY0" fmla="*/ 7334 h 9715"/>
              <a:gd name="connsiteX1" fmla="*/ 12478 w 12858"/>
              <a:gd name="connsiteY1" fmla="*/ 0 h 9715"/>
              <a:gd name="connsiteX2" fmla="*/ 12859 w 12858"/>
              <a:gd name="connsiteY2" fmla="*/ 2286 h 9715"/>
              <a:gd name="connsiteX3" fmla="*/ 5430 w 12858"/>
              <a:gd name="connsiteY3" fmla="*/ 9715 h 9715"/>
              <a:gd name="connsiteX4" fmla="*/ 0 w 12858"/>
              <a:gd name="connsiteY4" fmla="*/ 7334 h 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9715">
                <a:moveTo>
                  <a:pt x="0" y="7334"/>
                </a:moveTo>
                <a:lnTo>
                  <a:pt x="12478" y="0"/>
                </a:lnTo>
                <a:cubicBezTo>
                  <a:pt x="12574" y="762"/>
                  <a:pt x="12859" y="1524"/>
                  <a:pt x="12859" y="2286"/>
                </a:cubicBezTo>
                <a:cubicBezTo>
                  <a:pt x="12859" y="6382"/>
                  <a:pt x="9525" y="9715"/>
                  <a:pt x="5430" y="9715"/>
                </a:cubicBezTo>
                <a:cubicBezTo>
                  <a:pt x="3334" y="9715"/>
                  <a:pt x="1429" y="8858"/>
                  <a:pt x="0" y="7334"/>
                </a:cubicBezTo>
                <a:close/>
              </a:path>
            </a:pathLst>
          </a:custGeom>
          <a:noFill/>
          <a:ln w="1270" cap="flat">
            <a:solidFill>
              <a:srgbClr val="000000">
                <a:alpha val="0"/>
              </a:srgbClr>
            </a:solidFill>
            <a:prstDash val="solid"/>
            <a:miter/>
          </a:ln>
        </p:spPr>
        <p:txBody>
          <a:bodyPr rtlCol="0" anchor="ctr"/>
          <a:lstStyle/>
          <a:p>
            <a:endParaRPr lang="ru-RU"/>
          </a:p>
        </p:txBody>
      </p:sp>
      <p:sp>
        <p:nvSpPr>
          <p:cNvPr id="3005" name="Полилиния: фигура 3004">
            <a:extLst>
              <a:ext uri="{FF2B5EF4-FFF2-40B4-BE49-F238E27FC236}">
                <a16:creationId xmlns:a16="http://schemas.microsoft.com/office/drawing/2014/main" id="{72AEAE13-3983-5D43-4188-B5B836EAB62D}"/>
              </a:ext>
            </a:extLst>
          </p:cNvPr>
          <p:cNvSpPr/>
          <p:nvPr/>
        </p:nvSpPr>
        <p:spPr>
          <a:xfrm>
            <a:off x="10924225" y="5186664"/>
            <a:ext cx="14001" cy="11430"/>
          </a:xfrm>
          <a:custGeom>
            <a:avLst/>
            <a:gdLst>
              <a:gd name="connsiteX0" fmla="*/ 6478 w 14001"/>
              <a:gd name="connsiteY0" fmla="*/ 11430 h 11430"/>
              <a:gd name="connsiteX1" fmla="*/ 0 w 14001"/>
              <a:gd name="connsiteY1" fmla="*/ 7620 h 11430"/>
              <a:gd name="connsiteX2" fmla="*/ 12859 w 14001"/>
              <a:gd name="connsiteY2" fmla="*/ 0 h 11430"/>
              <a:gd name="connsiteX3" fmla="*/ 14001 w 14001"/>
              <a:gd name="connsiteY3" fmla="*/ 3905 h 11430"/>
              <a:gd name="connsiteX4" fmla="*/ 12572 w 14001"/>
              <a:gd name="connsiteY4" fmla="*/ 8192 h 11430"/>
              <a:gd name="connsiteX5" fmla="*/ 7239 w 14001"/>
              <a:gd name="connsiteY5" fmla="*/ 11430 h 11430"/>
              <a:gd name="connsiteX6" fmla="*/ 6478 w 14001"/>
              <a:gd name="connsiteY6" fmla="*/ 1143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6478" y="11430"/>
                </a:moveTo>
                <a:cubicBezTo>
                  <a:pt x="3715" y="11430"/>
                  <a:pt x="1238" y="9906"/>
                  <a:pt x="0" y="7620"/>
                </a:cubicBezTo>
                <a:lnTo>
                  <a:pt x="12859" y="0"/>
                </a:lnTo>
                <a:cubicBezTo>
                  <a:pt x="13621" y="1143"/>
                  <a:pt x="14001" y="2477"/>
                  <a:pt x="14001" y="3905"/>
                </a:cubicBezTo>
                <a:cubicBezTo>
                  <a:pt x="14001" y="5525"/>
                  <a:pt x="13431" y="6953"/>
                  <a:pt x="12572" y="8192"/>
                </a:cubicBezTo>
                <a:lnTo>
                  <a:pt x="7239" y="11430"/>
                </a:lnTo>
                <a:cubicBezTo>
                  <a:pt x="6953" y="11430"/>
                  <a:pt x="6762" y="11430"/>
                  <a:pt x="6478" y="11430"/>
                </a:cubicBezTo>
                <a:close/>
              </a:path>
            </a:pathLst>
          </a:custGeom>
          <a:solidFill>
            <a:srgbClr val="20DBFE"/>
          </a:solidFill>
          <a:ln w="9525" cap="flat">
            <a:noFill/>
            <a:prstDash val="solid"/>
            <a:miter/>
          </a:ln>
        </p:spPr>
        <p:txBody>
          <a:bodyPr rtlCol="0" anchor="ctr"/>
          <a:lstStyle/>
          <a:p>
            <a:endParaRPr lang="ru-RU"/>
          </a:p>
        </p:txBody>
      </p:sp>
      <p:sp>
        <p:nvSpPr>
          <p:cNvPr id="3006" name="Полилиния: фигура 3005">
            <a:extLst>
              <a:ext uri="{FF2B5EF4-FFF2-40B4-BE49-F238E27FC236}">
                <a16:creationId xmlns:a16="http://schemas.microsoft.com/office/drawing/2014/main" id="{7E998566-B46B-81C1-AE33-97757E303EB8}"/>
              </a:ext>
            </a:extLst>
          </p:cNvPr>
          <p:cNvSpPr/>
          <p:nvPr/>
        </p:nvSpPr>
        <p:spPr>
          <a:xfrm>
            <a:off x="10924225" y="5186664"/>
            <a:ext cx="14001" cy="11430"/>
          </a:xfrm>
          <a:custGeom>
            <a:avLst/>
            <a:gdLst>
              <a:gd name="connsiteX0" fmla="*/ 0 w 14001"/>
              <a:gd name="connsiteY0" fmla="*/ 7620 h 11430"/>
              <a:gd name="connsiteX1" fmla="*/ 12859 w 14001"/>
              <a:gd name="connsiteY1" fmla="*/ 0 h 11430"/>
              <a:gd name="connsiteX2" fmla="*/ 14001 w 14001"/>
              <a:gd name="connsiteY2" fmla="*/ 3905 h 11430"/>
              <a:gd name="connsiteX3" fmla="*/ 12572 w 14001"/>
              <a:gd name="connsiteY3" fmla="*/ 8192 h 11430"/>
              <a:gd name="connsiteX4" fmla="*/ 7239 w 14001"/>
              <a:gd name="connsiteY4" fmla="*/ 11430 h 11430"/>
              <a:gd name="connsiteX5" fmla="*/ 6478 w 14001"/>
              <a:gd name="connsiteY5" fmla="*/ 11430 h 11430"/>
              <a:gd name="connsiteX6" fmla="*/ 0 w 14001"/>
              <a:gd name="connsiteY6" fmla="*/ 762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 h="11430">
                <a:moveTo>
                  <a:pt x="0" y="7620"/>
                </a:moveTo>
                <a:lnTo>
                  <a:pt x="12859" y="0"/>
                </a:lnTo>
                <a:cubicBezTo>
                  <a:pt x="13621" y="1143"/>
                  <a:pt x="14001" y="2477"/>
                  <a:pt x="14001" y="3905"/>
                </a:cubicBezTo>
                <a:cubicBezTo>
                  <a:pt x="14001" y="5525"/>
                  <a:pt x="13431" y="6953"/>
                  <a:pt x="12572" y="8192"/>
                </a:cubicBezTo>
                <a:lnTo>
                  <a:pt x="7239" y="11430"/>
                </a:lnTo>
                <a:cubicBezTo>
                  <a:pt x="6953" y="11430"/>
                  <a:pt x="6762" y="11430"/>
                  <a:pt x="6478" y="11430"/>
                </a:cubicBezTo>
                <a:cubicBezTo>
                  <a:pt x="3715" y="11430"/>
                  <a:pt x="1238" y="9906"/>
                  <a:pt x="0" y="7620"/>
                </a:cubicBezTo>
                <a:close/>
              </a:path>
            </a:pathLst>
          </a:custGeom>
          <a:noFill/>
          <a:ln w="1270" cap="flat">
            <a:solidFill>
              <a:srgbClr val="000000">
                <a:alpha val="0"/>
              </a:srgbClr>
            </a:solidFill>
            <a:prstDash val="solid"/>
            <a:miter/>
          </a:ln>
        </p:spPr>
        <p:txBody>
          <a:bodyPr rtlCol="0" anchor="ctr"/>
          <a:lstStyle/>
          <a:p>
            <a:endParaRPr lang="ru-RU"/>
          </a:p>
        </p:txBody>
      </p:sp>
      <p:sp>
        <p:nvSpPr>
          <p:cNvPr id="3007" name="Полилиния: фигура 3006">
            <a:extLst>
              <a:ext uri="{FF2B5EF4-FFF2-40B4-BE49-F238E27FC236}">
                <a16:creationId xmlns:a16="http://schemas.microsoft.com/office/drawing/2014/main" id="{2A8C8686-ADCA-5451-0FAB-0D83D6053CA9}"/>
              </a:ext>
            </a:extLst>
          </p:cNvPr>
          <p:cNvSpPr/>
          <p:nvPr/>
        </p:nvSpPr>
        <p:spPr>
          <a:xfrm>
            <a:off x="10923178" y="5183044"/>
            <a:ext cx="13906" cy="11239"/>
          </a:xfrm>
          <a:custGeom>
            <a:avLst/>
            <a:gdLst>
              <a:gd name="connsiteX0" fmla="*/ 1048 w 13906"/>
              <a:gd name="connsiteY0" fmla="*/ 11240 h 11239"/>
              <a:gd name="connsiteX1" fmla="*/ 0 w 13906"/>
              <a:gd name="connsiteY1" fmla="*/ 7525 h 11239"/>
              <a:gd name="connsiteX2" fmla="*/ 7525 w 13906"/>
              <a:gd name="connsiteY2" fmla="*/ 0 h 11239"/>
              <a:gd name="connsiteX3" fmla="*/ 13906 w 13906"/>
              <a:gd name="connsiteY3" fmla="*/ 3620 h 11239"/>
              <a:gd name="connsiteX4" fmla="*/ 1048 w 13906"/>
              <a:gd name="connsiteY4" fmla="*/ 11240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1048" y="11240"/>
                </a:moveTo>
                <a:cubicBezTo>
                  <a:pt x="381" y="10097"/>
                  <a:pt x="0" y="8858"/>
                  <a:pt x="0" y="7525"/>
                </a:cubicBezTo>
                <a:cubicBezTo>
                  <a:pt x="0" y="3334"/>
                  <a:pt x="3429" y="0"/>
                  <a:pt x="7525" y="0"/>
                </a:cubicBezTo>
                <a:cubicBezTo>
                  <a:pt x="10287" y="0"/>
                  <a:pt x="12572" y="1429"/>
                  <a:pt x="13906" y="3620"/>
                </a:cubicBezTo>
                <a:lnTo>
                  <a:pt x="1048" y="11240"/>
                </a:lnTo>
                <a:close/>
              </a:path>
            </a:pathLst>
          </a:custGeom>
          <a:solidFill>
            <a:srgbClr val="F9FCFF"/>
          </a:solidFill>
          <a:ln w="9525" cap="flat">
            <a:noFill/>
            <a:prstDash val="solid"/>
            <a:miter/>
          </a:ln>
        </p:spPr>
        <p:txBody>
          <a:bodyPr rtlCol="0" anchor="ctr"/>
          <a:lstStyle/>
          <a:p>
            <a:endParaRPr lang="ru-RU"/>
          </a:p>
        </p:txBody>
      </p:sp>
      <p:sp>
        <p:nvSpPr>
          <p:cNvPr id="3008" name="Полилиния: фигура 3007">
            <a:extLst>
              <a:ext uri="{FF2B5EF4-FFF2-40B4-BE49-F238E27FC236}">
                <a16:creationId xmlns:a16="http://schemas.microsoft.com/office/drawing/2014/main" id="{699ADE92-B3C4-BDDE-DC00-2D390DD04065}"/>
              </a:ext>
            </a:extLst>
          </p:cNvPr>
          <p:cNvSpPr/>
          <p:nvPr/>
        </p:nvSpPr>
        <p:spPr>
          <a:xfrm>
            <a:off x="10923178" y="5183044"/>
            <a:ext cx="13906" cy="11239"/>
          </a:xfrm>
          <a:custGeom>
            <a:avLst/>
            <a:gdLst>
              <a:gd name="connsiteX0" fmla="*/ 0 w 13906"/>
              <a:gd name="connsiteY0" fmla="*/ 7525 h 11239"/>
              <a:gd name="connsiteX1" fmla="*/ 7525 w 13906"/>
              <a:gd name="connsiteY1" fmla="*/ 0 h 11239"/>
              <a:gd name="connsiteX2" fmla="*/ 13906 w 13906"/>
              <a:gd name="connsiteY2" fmla="*/ 3620 h 11239"/>
              <a:gd name="connsiteX3" fmla="*/ 1048 w 13906"/>
              <a:gd name="connsiteY3" fmla="*/ 11240 h 11239"/>
              <a:gd name="connsiteX4" fmla="*/ 0 w 13906"/>
              <a:gd name="connsiteY4" fmla="*/ 7525 h 1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6" h="11239">
                <a:moveTo>
                  <a:pt x="0" y="7525"/>
                </a:moveTo>
                <a:cubicBezTo>
                  <a:pt x="0" y="3334"/>
                  <a:pt x="3429" y="0"/>
                  <a:pt x="7525" y="0"/>
                </a:cubicBezTo>
                <a:cubicBezTo>
                  <a:pt x="10287" y="0"/>
                  <a:pt x="12572" y="1429"/>
                  <a:pt x="13906" y="3620"/>
                </a:cubicBezTo>
                <a:lnTo>
                  <a:pt x="1048" y="11240"/>
                </a:lnTo>
                <a:cubicBezTo>
                  <a:pt x="381" y="10097"/>
                  <a:pt x="0" y="8858"/>
                  <a:pt x="0" y="7525"/>
                </a:cubicBezTo>
                <a:close/>
              </a:path>
            </a:pathLst>
          </a:custGeom>
          <a:noFill/>
          <a:ln w="1270" cap="flat">
            <a:solidFill>
              <a:srgbClr val="000000">
                <a:alpha val="0"/>
              </a:srgbClr>
            </a:solidFill>
            <a:prstDash val="solid"/>
            <a:miter/>
          </a:ln>
        </p:spPr>
        <p:txBody>
          <a:bodyPr rtlCol="0" anchor="ctr"/>
          <a:lstStyle/>
          <a:p>
            <a:endParaRPr lang="ru-RU"/>
          </a:p>
        </p:txBody>
      </p:sp>
      <p:sp>
        <p:nvSpPr>
          <p:cNvPr id="3009" name="Полилиния: фигура 3008">
            <a:extLst>
              <a:ext uri="{FF2B5EF4-FFF2-40B4-BE49-F238E27FC236}">
                <a16:creationId xmlns:a16="http://schemas.microsoft.com/office/drawing/2014/main" id="{BB84C932-A8E0-74F0-3ADF-F5B6C35746AD}"/>
              </a:ext>
            </a:extLst>
          </p:cNvPr>
          <p:cNvSpPr/>
          <p:nvPr/>
        </p:nvSpPr>
        <p:spPr>
          <a:xfrm>
            <a:off x="10931464" y="5194855"/>
            <a:ext cx="5333" cy="3238"/>
          </a:xfrm>
          <a:custGeom>
            <a:avLst/>
            <a:gdLst>
              <a:gd name="connsiteX0" fmla="*/ 0 w 5333"/>
              <a:gd name="connsiteY0" fmla="*/ 3238 h 3238"/>
              <a:gd name="connsiteX1" fmla="*/ 5333 w 5333"/>
              <a:gd name="connsiteY1" fmla="*/ 0 h 3238"/>
              <a:gd name="connsiteX2" fmla="*/ 0 w 5333"/>
              <a:gd name="connsiteY2" fmla="*/ 3238 h 3238"/>
            </a:gdLst>
            <a:ahLst/>
            <a:cxnLst>
              <a:cxn ang="0">
                <a:pos x="connsiteX0" y="connsiteY0"/>
              </a:cxn>
              <a:cxn ang="0">
                <a:pos x="connsiteX1" y="connsiteY1"/>
              </a:cxn>
              <a:cxn ang="0">
                <a:pos x="connsiteX2" y="connsiteY2"/>
              </a:cxn>
            </a:cxnLst>
            <a:rect l="l" t="t" r="r" b="b"/>
            <a:pathLst>
              <a:path w="5333" h="3238">
                <a:moveTo>
                  <a:pt x="0" y="3238"/>
                </a:moveTo>
                <a:lnTo>
                  <a:pt x="5333" y="0"/>
                </a:lnTo>
                <a:cubicBezTo>
                  <a:pt x="4095" y="1810"/>
                  <a:pt x="2191" y="2953"/>
                  <a:pt x="0" y="3238"/>
                </a:cubicBezTo>
                <a:close/>
              </a:path>
            </a:pathLst>
          </a:custGeom>
          <a:solidFill>
            <a:srgbClr val="F9FCFF"/>
          </a:solidFill>
          <a:ln w="9525" cap="flat">
            <a:noFill/>
            <a:prstDash val="solid"/>
            <a:miter/>
          </a:ln>
        </p:spPr>
        <p:txBody>
          <a:bodyPr rtlCol="0" anchor="ctr"/>
          <a:lstStyle/>
          <a:p>
            <a:endParaRPr lang="ru-RU"/>
          </a:p>
        </p:txBody>
      </p:sp>
      <p:sp>
        <p:nvSpPr>
          <p:cNvPr id="3010" name="Полилиния: фигура 3009">
            <a:extLst>
              <a:ext uri="{FF2B5EF4-FFF2-40B4-BE49-F238E27FC236}">
                <a16:creationId xmlns:a16="http://schemas.microsoft.com/office/drawing/2014/main" id="{23371226-B230-B04F-213A-D0AB8CBAF5A5}"/>
              </a:ext>
            </a:extLst>
          </p:cNvPr>
          <p:cNvSpPr/>
          <p:nvPr/>
        </p:nvSpPr>
        <p:spPr>
          <a:xfrm>
            <a:off x="10931464" y="5194855"/>
            <a:ext cx="5333" cy="3238"/>
          </a:xfrm>
          <a:custGeom>
            <a:avLst/>
            <a:gdLst>
              <a:gd name="connsiteX0" fmla="*/ 5333 w 5333"/>
              <a:gd name="connsiteY0" fmla="*/ 0 h 3238"/>
              <a:gd name="connsiteX1" fmla="*/ 0 w 5333"/>
              <a:gd name="connsiteY1" fmla="*/ 3238 h 3238"/>
              <a:gd name="connsiteX2" fmla="*/ 5333 w 5333"/>
              <a:gd name="connsiteY2" fmla="*/ 0 h 3238"/>
            </a:gdLst>
            <a:ahLst/>
            <a:cxnLst>
              <a:cxn ang="0">
                <a:pos x="connsiteX0" y="connsiteY0"/>
              </a:cxn>
              <a:cxn ang="0">
                <a:pos x="connsiteX1" y="connsiteY1"/>
              </a:cxn>
              <a:cxn ang="0">
                <a:pos x="connsiteX2" y="connsiteY2"/>
              </a:cxn>
            </a:cxnLst>
            <a:rect l="l" t="t" r="r" b="b"/>
            <a:pathLst>
              <a:path w="5333" h="3238">
                <a:moveTo>
                  <a:pt x="5333" y="0"/>
                </a:moveTo>
                <a:cubicBezTo>
                  <a:pt x="4095" y="1810"/>
                  <a:pt x="2191" y="2953"/>
                  <a:pt x="0" y="3238"/>
                </a:cubicBezTo>
                <a:lnTo>
                  <a:pt x="5333" y="0"/>
                </a:lnTo>
                <a:close/>
              </a:path>
            </a:pathLst>
          </a:custGeom>
          <a:noFill/>
          <a:ln w="1270" cap="flat">
            <a:solidFill>
              <a:srgbClr val="000000">
                <a:alpha val="0"/>
              </a:srgbClr>
            </a:solidFill>
            <a:prstDash val="solid"/>
            <a:miter/>
          </a:ln>
        </p:spPr>
        <p:txBody>
          <a:bodyPr rtlCol="0" anchor="ctr"/>
          <a:lstStyle/>
          <a:p>
            <a:endParaRPr lang="ru-RU"/>
          </a:p>
        </p:txBody>
      </p:sp>
      <p:sp>
        <p:nvSpPr>
          <p:cNvPr id="3011" name="Полилиния: фигура 3010">
            <a:extLst>
              <a:ext uri="{FF2B5EF4-FFF2-40B4-BE49-F238E27FC236}">
                <a16:creationId xmlns:a16="http://schemas.microsoft.com/office/drawing/2014/main" id="{C5746C6B-6A2E-B403-F65C-60B2BE16A51A}"/>
              </a:ext>
            </a:extLst>
          </p:cNvPr>
          <p:cNvSpPr/>
          <p:nvPr/>
        </p:nvSpPr>
        <p:spPr>
          <a:xfrm>
            <a:off x="10923082" y="5228669"/>
            <a:ext cx="15239" cy="15335"/>
          </a:xfrm>
          <a:custGeom>
            <a:avLst/>
            <a:gdLst>
              <a:gd name="connsiteX0" fmla="*/ 7620 w 15239"/>
              <a:gd name="connsiteY0" fmla="*/ 15335 h 15335"/>
              <a:gd name="connsiteX1" fmla="*/ 0 w 15239"/>
              <a:gd name="connsiteY1" fmla="*/ 7715 h 15335"/>
              <a:gd name="connsiteX2" fmla="*/ 7620 w 15239"/>
              <a:gd name="connsiteY2" fmla="*/ 0 h 15335"/>
              <a:gd name="connsiteX3" fmla="*/ 15240 w 15239"/>
              <a:gd name="connsiteY3" fmla="*/ 7715 h 15335"/>
              <a:gd name="connsiteX4" fmla="*/ 7620 w 15239"/>
              <a:gd name="connsiteY4" fmla="*/ 1533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7620" y="15335"/>
                </a:moveTo>
                <a:cubicBezTo>
                  <a:pt x="3429" y="15335"/>
                  <a:pt x="0" y="11906"/>
                  <a:pt x="0" y="7715"/>
                </a:cubicBezTo>
                <a:cubicBezTo>
                  <a:pt x="0" y="3429"/>
                  <a:pt x="3429" y="0"/>
                  <a:pt x="7620" y="0"/>
                </a:cubicBezTo>
                <a:cubicBezTo>
                  <a:pt x="11811" y="0"/>
                  <a:pt x="15240" y="3429"/>
                  <a:pt x="15240" y="7715"/>
                </a:cubicBezTo>
                <a:cubicBezTo>
                  <a:pt x="15240" y="11906"/>
                  <a:pt x="11811" y="15335"/>
                  <a:pt x="7620" y="15335"/>
                </a:cubicBezTo>
                <a:close/>
              </a:path>
            </a:pathLst>
          </a:custGeom>
          <a:solidFill>
            <a:srgbClr val="25F8FF"/>
          </a:solidFill>
          <a:ln w="9525" cap="flat">
            <a:noFill/>
            <a:prstDash val="solid"/>
            <a:miter/>
          </a:ln>
        </p:spPr>
        <p:txBody>
          <a:bodyPr rtlCol="0" anchor="ctr"/>
          <a:lstStyle/>
          <a:p>
            <a:endParaRPr lang="ru-RU"/>
          </a:p>
        </p:txBody>
      </p:sp>
      <p:sp>
        <p:nvSpPr>
          <p:cNvPr id="3012" name="Полилиния: фигура 3011">
            <a:extLst>
              <a:ext uri="{FF2B5EF4-FFF2-40B4-BE49-F238E27FC236}">
                <a16:creationId xmlns:a16="http://schemas.microsoft.com/office/drawing/2014/main" id="{4A649B2E-E23F-64E7-F1DC-2AFA4EB68D6D}"/>
              </a:ext>
            </a:extLst>
          </p:cNvPr>
          <p:cNvSpPr/>
          <p:nvPr/>
        </p:nvSpPr>
        <p:spPr>
          <a:xfrm>
            <a:off x="10923082" y="5228669"/>
            <a:ext cx="15239" cy="15335"/>
          </a:xfrm>
          <a:custGeom>
            <a:avLst/>
            <a:gdLst>
              <a:gd name="connsiteX0" fmla="*/ 0 w 15239"/>
              <a:gd name="connsiteY0" fmla="*/ 7715 h 15335"/>
              <a:gd name="connsiteX1" fmla="*/ 7620 w 15239"/>
              <a:gd name="connsiteY1" fmla="*/ 0 h 15335"/>
              <a:gd name="connsiteX2" fmla="*/ 15240 w 15239"/>
              <a:gd name="connsiteY2" fmla="*/ 7715 h 15335"/>
              <a:gd name="connsiteX3" fmla="*/ 7620 w 15239"/>
              <a:gd name="connsiteY3" fmla="*/ 15335 h 15335"/>
              <a:gd name="connsiteX4" fmla="*/ 0 w 15239"/>
              <a:gd name="connsiteY4" fmla="*/ 7715 h 1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5335">
                <a:moveTo>
                  <a:pt x="0" y="7715"/>
                </a:moveTo>
                <a:cubicBezTo>
                  <a:pt x="0" y="3429"/>
                  <a:pt x="3429" y="0"/>
                  <a:pt x="7620" y="0"/>
                </a:cubicBezTo>
                <a:cubicBezTo>
                  <a:pt x="11811" y="0"/>
                  <a:pt x="15240" y="3429"/>
                  <a:pt x="15240" y="7715"/>
                </a:cubicBezTo>
                <a:cubicBezTo>
                  <a:pt x="15240" y="11906"/>
                  <a:pt x="11811" y="15335"/>
                  <a:pt x="7620" y="15335"/>
                </a:cubicBezTo>
                <a:cubicBezTo>
                  <a:pt x="3429" y="15335"/>
                  <a:pt x="0" y="11906"/>
                  <a:pt x="0" y="7715"/>
                </a:cubicBezTo>
                <a:close/>
              </a:path>
            </a:pathLst>
          </a:custGeom>
          <a:noFill/>
          <a:ln w="1270" cap="flat">
            <a:solidFill>
              <a:srgbClr val="000000">
                <a:alpha val="0"/>
              </a:srgbClr>
            </a:solidFill>
            <a:prstDash val="solid"/>
            <a:miter/>
          </a:ln>
        </p:spPr>
        <p:txBody>
          <a:bodyPr rtlCol="0" anchor="ctr"/>
          <a:lstStyle/>
          <a:p>
            <a:endParaRPr lang="ru-RU"/>
          </a:p>
        </p:txBody>
      </p:sp>
      <p:sp>
        <p:nvSpPr>
          <p:cNvPr id="3013" name="Полилиния: фигура 3012">
            <a:extLst>
              <a:ext uri="{FF2B5EF4-FFF2-40B4-BE49-F238E27FC236}">
                <a16:creationId xmlns:a16="http://schemas.microsoft.com/office/drawing/2014/main" id="{C83AA927-BEB1-3537-014F-556D0C8053BD}"/>
              </a:ext>
            </a:extLst>
          </p:cNvPr>
          <p:cNvSpPr/>
          <p:nvPr/>
        </p:nvSpPr>
        <p:spPr>
          <a:xfrm>
            <a:off x="4068607" y="3736864"/>
            <a:ext cx="276225" cy="276225"/>
          </a:xfrm>
          <a:custGeom>
            <a:avLst/>
            <a:gdLst>
              <a:gd name="connsiteX0" fmla="*/ 276225 w 276225"/>
              <a:gd name="connsiteY0" fmla="*/ 138113 h 276225"/>
              <a:gd name="connsiteX1" fmla="*/ 138113 w 276225"/>
              <a:gd name="connsiteY1" fmla="*/ 276225 h 276225"/>
              <a:gd name="connsiteX2" fmla="*/ 0 w 276225"/>
              <a:gd name="connsiteY2" fmla="*/ 138113 h 276225"/>
              <a:gd name="connsiteX3" fmla="*/ 138113 w 276225"/>
              <a:gd name="connsiteY3" fmla="*/ 0 h 276225"/>
              <a:gd name="connsiteX4" fmla="*/ 276225 w 276225"/>
              <a:gd name="connsiteY4" fmla="*/ 138113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276225">
                <a:moveTo>
                  <a:pt x="276225" y="138113"/>
                </a:moveTo>
                <a:cubicBezTo>
                  <a:pt x="276225" y="214390"/>
                  <a:pt x="214390" y="276225"/>
                  <a:pt x="138113" y="276225"/>
                </a:cubicBezTo>
                <a:cubicBezTo>
                  <a:pt x="61835" y="276225"/>
                  <a:pt x="0" y="214390"/>
                  <a:pt x="0" y="138113"/>
                </a:cubicBezTo>
                <a:cubicBezTo>
                  <a:pt x="0" y="61835"/>
                  <a:pt x="61835" y="0"/>
                  <a:pt x="138113" y="0"/>
                </a:cubicBezTo>
                <a:cubicBezTo>
                  <a:pt x="214390" y="0"/>
                  <a:pt x="276225" y="61835"/>
                  <a:pt x="276225" y="138113"/>
                </a:cubicBezTo>
                <a:close/>
              </a:path>
            </a:pathLst>
          </a:custGeom>
          <a:solidFill>
            <a:srgbClr val="FFFFFF"/>
          </a:solidFill>
          <a:ln w="9525" cap="flat">
            <a:noFill/>
            <a:prstDash val="solid"/>
            <a:miter/>
          </a:ln>
        </p:spPr>
        <p:txBody>
          <a:bodyPr rtlCol="0" anchor="ctr"/>
          <a:lstStyle/>
          <a:p>
            <a:endParaRPr lang="ru-RU"/>
          </a:p>
        </p:txBody>
      </p:sp>
      <p:sp>
        <p:nvSpPr>
          <p:cNvPr id="3014" name="Полилиния: фигура 3013">
            <a:extLst>
              <a:ext uri="{FF2B5EF4-FFF2-40B4-BE49-F238E27FC236}">
                <a16:creationId xmlns:a16="http://schemas.microsoft.com/office/drawing/2014/main" id="{4FB84898-887C-E821-EF80-2884F80BA403}"/>
              </a:ext>
            </a:extLst>
          </p:cNvPr>
          <p:cNvSpPr/>
          <p:nvPr/>
        </p:nvSpPr>
        <p:spPr>
          <a:xfrm>
            <a:off x="4206719" y="3874976"/>
            <a:ext cx="1390650" cy="9525"/>
          </a:xfrm>
          <a:custGeom>
            <a:avLst/>
            <a:gdLst>
              <a:gd name="connsiteX0" fmla="*/ 0 w 1390650"/>
              <a:gd name="connsiteY0" fmla="*/ 0 h 9525"/>
              <a:gd name="connsiteX1" fmla="*/ 1390650 w 1390650"/>
              <a:gd name="connsiteY1" fmla="*/ 0 h 9525"/>
            </a:gdLst>
            <a:ahLst/>
            <a:cxnLst>
              <a:cxn ang="0">
                <a:pos x="connsiteX0" y="connsiteY0"/>
              </a:cxn>
              <a:cxn ang="0">
                <a:pos x="connsiteX1" y="connsiteY1"/>
              </a:cxn>
            </a:cxnLst>
            <a:rect l="l" t="t" r="r" b="b"/>
            <a:pathLst>
              <a:path w="1390650" h="9525">
                <a:moveTo>
                  <a:pt x="0" y="0"/>
                </a:moveTo>
                <a:lnTo>
                  <a:pt x="1390650" y="0"/>
                </a:lnTo>
              </a:path>
            </a:pathLst>
          </a:custGeom>
          <a:noFill/>
          <a:ln w="66675" cap="flat">
            <a:solidFill>
              <a:srgbClr val="FFFFFF"/>
            </a:solidFill>
            <a:prstDash val="solid"/>
            <a:miter/>
          </a:ln>
        </p:spPr>
        <p:txBody>
          <a:bodyPr rtlCol="0" anchor="ctr"/>
          <a:lstStyle/>
          <a:p>
            <a:endParaRPr lang="ru-RU"/>
          </a:p>
        </p:txBody>
      </p:sp>
      <p:sp>
        <p:nvSpPr>
          <p:cNvPr id="3015" name="Полилиния: фигура 3014">
            <a:extLst>
              <a:ext uri="{FF2B5EF4-FFF2-40B4-BE49-F238E27FC236}">
                <a16:creationId xmlns:a16="http://schemas.microsoft.com/office/drawing/2014/main" id="{6EEF1E11-5BEA-6F9A-BB34-2DAEB0C465A6}"/>
              </a:ext>
            </a:extLst>
          </p:cNvPr>
          <p:cNvSpPr/>
          <p:nvPr/>
        </p:nvSpPr>
        <p:spPr>
          <a:xfrm>
            <a:off x="5506882" y="3636946"/>
            <a:ext cx="1284446" cy="139827"/>
          </a:xfrm>
          <a:custGeom>
            <a:avLst/>
            <a:gdLst>
              <a:gd name="connsiteX0" fmla="*/ 486251 w 1284446"/>
              <a:gd name="connsiteY0" fmla="*/ 61627 h 139827"/>
              <a:gd name="connsiteX1" fmla="*/ 432340 w 1284446"/>
              <a:gd name="connsiteY1" fmla="*/ 61627 h 139827"/>
              <a:gd name="connsiteX2" fmla="*/ 432340 w 1284446"/>
              <a:gd name="connsiteY2" fmla="*/ 85630 h 139827"/>
              <a:gd name="connsiteX3" fmla="*/ 458058 w 1284446"/>
              <a:gd name="connsiteY3" fmla="*/ 85630 h 139827"/>
              <a:gd name="connsiteX4" fmla="*/ 458058 w 1284446"/>
              <a:gd name="connsiteY4" fmla="*/ 114014 h 139827"/>
              <a:gd name="connsiteX5" fmla="*/ 450152 w 1284446"/>
              <a:gd name="connsiteY5" fmla="*/ 115253 h 139827"/>
              <a:gd name="connsiteX6" fmla="*/ 439769 w 1284446"/>
              <a:gd name="connsiteY6" fmla="*/ 115824 h 139827"/>
              <a:gd name="connsiteX7" fmla="*/ 419386 w 1284446"/>
              <a:gd name="connsiteY7" fmla="*/ 110014 h 139827"/>
              <a:gd name="connsiteX8" fmla="*/ 416719 w 1284446"/>
              <a:gd name="connsiteY8" fmla="*/ 107823 h 139827"/>
              <a:gd name="connsiteX9" fmla="*/ 407956 w 1284446"/>
              <a:gd name="connsiteY9" fmla="*/ 93917 h 139827"/>
              <a:gd name="connsiteX10" fmla="*/ 404336 w 1284446"/>
              <a:gd name="connsiteY10" fmla="*/ 70390 h 139827"/>
              <a:gd name="connsiteX11" fmla="*/ 409384 w 1284446"/>
              <a:gd name="connsiteY11" fmla="*/ 45911 h 139827"/>
              <a:gd name="connsiteX12" fmla="*/ 418243 w 1284446"/>
              <a:gd name="connsiteY12" fmla="*/ 33909 h 139827"/>
              <a:gd name="connsiteX13" fmla="*/ 423672 w 1284446"/>
              <a:gd name="connsiteY13" fmla="*/ 29813 h 139827"/>
              <a:gd name="connsiteX14" fmla="*/ 424815 w 1284446"/>
              <a:gd name="connsiteY14" fmla="*/ 29147 h 139827"/>
              <a:gd name="connsiteX15" fmla="*/ 445484 w 1284446"/>
              <a:gd name="connsiteY15" fmla="*/ 24003 h 139827"/>
              <a:gd name="connsiteX16" fmla="*/ 462249 w 1284446"/>
              <a:gd name="connsiteY16" fmla="*/ 26194 h 139827"/>
              <a:gd name="connsiteX17" fmla="*/ 476441 w 1284446"/>
              <a:gd name="connsiteY17" fmla="*/ 31433 h 139827"/>
              <a:gd name="connsiteX18" fmla="*/ 486061 w 1284446"/>
              <a:gd name="connsiteY18" fmla="*/ 8382 h 139827"/>
              <a:gd name="connsiteX19" fmla="*/ 467011 w 1284446"/>
              <a:gd name="connsiteY19" fmla="*/ 2381 h 139827"/>
              <a:gd name="connsiteX20" fmla="*/ 457486 w 1284446"/>
              <a:gd name="connsiteY20" fmla="*/ 762 h 139827"/>
              <a:gd name="connsiteX21" fmla="*/ 445675 w 1284446"/>
              <a:gd name="connsiteY21" fmla="*/ 0 h 139827"/>
              <a:gd name="connsiteX22" fmla="*/ 406908 w 1284446"/>
              <a:gd name="connsiteY22" fmla="*/ 8573 h 139827"/>
              <a:gd name="connsiteX23" fmla="*/ 391573 w 1284446"/>
              <a:gd name="connsiteY23" fmla="*/ 20383 h 139827"/>
              <a:gd name="connsiteX24" fmla="*/ 382905 w 1284446"/>
              <a:gd name="connsiteY24" fmla="*/ 32766 h 139827"/>
              <a:gd name="connsiteX25" fmla="*/ 374618 w 1284446"/>
              <a:gd name="connsiteY25" fmla="*/ 69818 h 139827"/>
              <a:gd name="connsiteX26" fmla="*/ 381952 w 1284446"/>
              <a:gd name="connsiteY26" fmla="*/ 108204 h 139827"/>
              <a:gd name="connsiteX27" fmla="*/ 394716 w 1284446"/>
              <a:gd name="connsiteY27" fmla="*/ 125635 h 139827"/>
              <a:gd name="connsiteX28" fmla="*/ 403479 w 1284446"/>
              <a:gd name="connsiteY28" fmla="*/ 131826 h 139827"/>
              <a:gd name="connsiteX29" fmla="*/ 437864 w 1284446"/>
              <a:gd name="connsiteY29" fmla="*/ 139827 h 139827"/>
              <a:gd name="connsiteX30" fmla="*/ 464058 w 1284446"/>
              <a:gd name="connsiteY30" fmla="*/ 137732 h 139827"/>
              <a:gd name="connsiteX31" fmla="*/ 486251 w 1284446"/>
              <a:gd name="connsiteY31" fmla="*/ 132112 h 139827"/>
              <a:gd name="connsiteX32" fmla="*/ 486251 w 1284446"/>
              <a:gd name="connsiteY32" fmla="*/ 61627 h 139827"/>
              <a:gd name="connsiteX33" fmla="*/ 90488 w 1284446"/>
              <a:gd name="connsiteY33" fmla="*/ 105632 h 139827"/>
              <a:gd name="connsiteX34" fmla="*/ 100298 w 1284446"/>
              <a:gd name="connsiteY34" fmla="*/ 138017 h 139827"/>
              <a:gd name="connsiteX35" fmla="*/ 131350 w 1284446"/>
              <a:gd name="connsiteY35" fmla="*/ 138017 h 139827"/>
              <a:gd name="connsiteX36" fmla="*/ 83248 w 1284446"/>
              <a:gd name="connsiteY36" fmla="*/ 1429 h 139827"/>
              <a:gd name="connsiteX37" fmla="*/ 47911 w 1284446"/>
              <a:gd name="connsiteY37" fmla="*/ 1429 h 139827"/>
              <a:gd name="connsiteX38" fmla="*/ 0 w 1284446"/>
              <a:gd name="connsiteY38" fmla="*/ 138017 h 139827"/>
              <a:gd name="connsiteX39" fmla="*/ 31052 w 1284446"/>
              <a:gd name="connsiteY39" fmla="*/ 138017 h 139827"/>
              <a:gd name="connsiteX40" fmla="*/ 40862 w 1284446"/>
              <a:gd name="connsiteY40" fmla="*/ 105632 h 139827"/>
              <a:gd name="connsiteX41" fmla="*/ 90488 w 1284446"/>
              <a:gd name="connsiteY41" fmla="*/ 105632 h 139827"/>
              <a:gd name="connsiteX42" fmla="*/ 591979 w 1284446"/>
              <a:gd name="connsiteY42" fmla="*/ 105632 h 139827"/>
              <a:gd name="connsiteX43" fmla="*/ 601885 w 1284446"/>
              <a:gd name="connsiteY43" fmla="*/ 138017 h 139827"/>
              <a:gd name="connsiteX44" fmla="*/ 632936 w 1284446"/>
              <a:gd name="connsiteY44" fmla="*/ 138017 h 139827"/>
              <a:gd name="connsiteX45" fmla="*/ 584740 w 1284446"/>
              <a:gd name="connsiteY45" fmla="*/ 1429 h 139827"/>
              <a:gd name="connsiteX46" fmla="*/ 549497 w 1284446"/>
              <a:gd name="connsiteY46" fmla="*/ 1429 h 139827"/>
              <a:gd name="connsiteX47" fmla="*/ 501491 w 1284446"/>
              <a:gd name="connsiteY47" fmla="*/ 138017 h 139827"/>
              <a:gd name="connsiteX48" fmla="*/ 532543 w 1284446"/>
              <a:gd name="connsiteY48" fmla="*/ 138017 h 139827"/>
              <a:gd name="connsiteX49" fmla="*/ 542449 w 1284446"/>
              <a:gd name="connsiteY49" fmla="*/ 105632 h 139827"/>
              <a:gd name="connsiteX50" fmla="*/ 591979 w 1284446"/>
              <a:gd name="connsiteY50" fmla="*/ 105632 h 139827"/>
              <a:gd name="connsiteX51" fmla="*/ 1124617 w 1284446"/>
              <a:gd name="connsiteY51" fmla="*/ 105632 h 139827"/>
              <a:gd name="connsiteX52" fmla="*/ 1134523 w 1284446"/>
              <a:gd name="connsiteY52" fmla="*/ 138017 h 139827"/>
              <a:gd name="connsiteX53" fmla="*/ 1165574 w 1284446"/>
              <a:gd name="connsiteY53" fmla="*/ 138017 h 139827"/>
              <a:gd name="connsiteX54" fmla="*/ 1117378 w 1284446"/>
              <a:gd name="connsiteY54" fmla="*/ 1429 h 139827"/>
              <a:gd name="connsiteX55" fmla="*/ 1082135 w 1284446"/>
              <a:gd name="connsiteY55" fmla="*/ 1429 h 139827"/>
              <a:gd name="connsiteX56" fmla="*/ 1034129 w 1284446"/>
              <a:gd name="connsiteY56" fmla="*/ 138017 h 139827"/>
              <a:gd name="connsiteX57" fmla="*/ 1065181 w 1284446"/>
              <a:gd name="connsiteY57" fmla="*/ 138017 h 139827"/>
              <a:gd name="connsiteX58" fmla="*/ 1075087 w 1284446"/>
              <a:gd name="connsiteY58" fmla="*/ 105632 h 139827"/>
              <a:gd name="connsiteX59" fmla="*/ 1124617 w 1284446"/>
              <a:gd name="connsiteY59" fmla="*/ 105632 h 139827"/>
              <a:gd name="connsiteX60" fmla="*/ 230314 w 1284446"/>
              <a:gd name="connsiteY60" fmla="*/ 13240 h 139827"/>
              <a:gd name="connsiteX61" fmla="*/ 191929 w 1284446"/>
              <a:gd name="connsiteY61" fmla="*/ 2000 h 139827"/>
              <a:gd name="connsiteX62" fmla="*/ 148495 w 1284446"/>
              <a:gd name="connsiteY62" fmla="*/ 2000 h 139827"/>
              <a:gd name="connsiteX63" fmla="*/ 148495 w 1284446"/>
              <a:gd name="connsiteY63" fmla="*/ 138017 h 139827"/>
              <a:gd name="connsiteX64" fmla="*/ 177355 w 1284446"/>
              <a:gd name="connsiteY64" fmla="*/ 138017 h 139827"/>
              <a:gd name="connsiteX65" fmla="*/ 177355 w 1284446"/>
              <a:gd name="connsiteY65" fmla="*/ 89630 h 139827"/>
              <a:gd name="connsiteX66" fmla="*/ 189738 w 1284446"/>
              <a:gd name="connsiteY66" fmla="*/ 89630 h 139827"/>
              <a:gd name="connsiteX67" fmla="*/ 214693 w 1284446"/>
              <a:gd name="connsiteY67" fmla="*/ 85916 h 139827"/>
              <a:gd name="connsiteX68" fmla="*/ 230981 w 1284446"/>
              <a:gd name="connsiteY68" fmla="*/ 75914 h 139827"/>
              <a:gd name="connsiteX69" fmla="*/ 237268 w 1284446"/>
              <a:gd name="connsiteY69" fmla="*/ 67342 h 139827"/>
              <a:gd name="connsiteX70" fmla="*/ 239744 w 1284446"/>
              <a:gd name="connsiteY70" fmla="*/ 61436 h 139827"/>
              <a:gd name="connsiteX71" fmla="*/ 240316 w 1284446"/>
              <a:gd name="connsiteY71" fmla="*/ 59722 h 139827"/>
              <a:gd name="connsiteX72" fmla="*/ 242411 w 1284446"/>
              <a:gd name="connsiteY72" fmla="*/ 44387 h 139827"/>
              <a:gd name="connsiteX73" fmla="*/ 235268 w 1284446"/>
              <a:gd name="connsiteY73" fmla="*/ 18860 h 139827"/>
              <a:gd name="connsiteX74" fmla="*/ 230314 w 1284446"/>
              <a:gd name="connsiteY74" fmla="*/ 13240 h 139827"/>
              <a:gd name="connsiteX75" fmla="*/ 268129 w 1284446"/>
              <a:gd name="connsiteY75" fmla="*/ 2000 h 139827"/>
              <a:gd name="connsiteX76" fmla="*/ 268129 w 1284446"/>
              <a:gd name="connsiteY76" fmla="*/ 138017 h 139827"/>
              <a:gd name="connsiteX77" fmla="*/ 296989 w 1284446"/>
              <a:gd name="connsiteY77" fmla="*/ 138017 h 139827"/>
              <a:gd name="connsiteX78" fmla="*/ 296989 w 1284446"/>
              <a:gd name="connsiteY78" fmla="*/ 2000 h 139827"/>
              <a:gd name="connsiteX79" fmla="*/ 268129 w 1284446"/>
              <a:gd name="connsiteY79" fmla="*/ 2000 h 139827"/>
              <a:gd name="connsiteX80" fmla="*/ 673703 w 1284446"/>
              <a:gd name="connsiteY80" fmla="*/ 138017 h 139827"/>
              <a:gd name="connsiteX81" fmla="*/ 702564 w 1284446"/>
              <a:gd name="connsiteY81" fmla="*/ 138017 h 139827"/>
              <a:gd name="connsiteX82" fmla="*/ 702564 w 1284446"/>
              <a:gd name="connsiteY82" fmla="*/ 26003 h 139827"/>
              <a:gd name="connsiteX83" fmla="*/ 739426 w 1284446"/>
              <a:gd name="connsiteY83" fmla="*/ 26003 h 139827"/>
              <a:gd name="connsiteX84" fmla="*/ 739426 w 1284446"/>
              <a:gd name="connsiteY84" fmla="*/ 2000 h 139827"/>
              <a:gd name="connsiteX85" fmla="*/ 636746 w 1284446"/>
              <a:gd name="connsiteY85" fmla="*/ 2000 h 139827"/>
              <a:gd name="connsiteX86" fmla="*/ 636746 w 1284446"/>
              <a:gd name="connsiteY86" fmla="*/ 26003 h 139827"/>
              <a:gd name="connsiteX87" fmla="*/ 673703 w 1284446"/>
              <a:gd name="connsiteY87" fmla="*/ 26003 h 139827"/>
              <a:gd name="connsiteX88" fmla="*/ 673703 w 1284446"/>
              <a:gd name="connsiteY88" fmla="*/ 138017 h 139827"/>
              <a:gd name="connsiteX89" fmla="*/ 760381 w 1284446"/>
              <a:gd name="connsiteY89" fmla="*/ 138017 h 139827"/>
              <a:gd name="connsiteX90" fmla="*/ 838676 w 1284446"/>
              <a:gd name="connsiteY90" fmla="*/ 138017 h 139827"/>
              <a:gd name="connsiteX91" fmla="*/ 838676 w 1284446"/>
              <a:gd name="connsiteY91" fmla="*/ 114205 h 139827"/>
              <a:gd name="connsiteX92" fmla="*/ 789241 w 1284446"/>
              <a:gd name="connsiteY92" fmla="*/ 114205 h 139827"/>
              <a:gd name="connsiteX93" fmla="*/ 789241 w 1284446"/>
              <a:gd name="connsiteY93" fmla="*/ 79058 h 139827"/>
              <a:gd name="connsiteX94" fmla="*/ 835247 w 1284446"/>
              <a:gd name="connsiteY94" fmla="*/ 79058 h 139827"/>
              <a:gd name="connsiteX95" fmla="*/ 835247 w 1284446"/>
              <a:gd name="connsiteY95" fmla="*/ 55436 h 139827"/>
              <a:gd name="connsiteX96" fmla="*/ 789241 w 1284446"/>
              <a:gd name="connsiteY96" fmla="*/ 55436 h 139827"/>
              <a:gd name="connsiteX97" fmla="*/ 789241 w 1284446"/>
              <a:gd name="connsiteY97" fmla="*/ 25622 h 139827"/>
              <a:gd name="connsiteX98" fmla="*/ 838676 w 1284446"/>
              <a:gd name="connsiteY98" fmla="*/ 25622 h 139827"/>
              <a:gd name="connsiteX99" fmla="*/ 838676 w 1284446"/>
              <a:gd name="connsiteY99" fmla="*/ 2000 h 139827"/>
              <a:gd name="connsiteX100" fmla="*/ 760381 w 1284446"/>
              <a:gd name="connsiteY100" fmla="*/ 2000 h 139827"/>
              <a:gd name="connsiteX101" fmla="*/ 760381 w 1284446"/>
              <a:gd name="connsiteY101" fmla="*/ 138017 h 139827"/>
              <a:gd name="connsiteX102" fmla="*/ 999554 w 1284446"/>
              <a:gd name="connsiteY102" fmla="*/ 138017 h 139827"/>
              <a:gd name="connsiteX103" fmla="*/ 1034129 w 1284446"/>
              <a:gd name="connsiteY103" fmla="*/ 2000 h 139827"/>
              <a:gd name="connsiteX104" fmla="*/ 1005745 w 1284446"/>
              <a:gd name="connsiteY104" fmla="*/ 2000 h 139827"/>
              <a:gd name="connsiteX105" fmla="*/ 988409 w 1284446"/>
              <a:gd name="connsiteY105" fmla="*/ 76200 h 139827"/>
              <a:gd name="connsiteX106" fmla="*/ 986124 w 1284446"/>
              <a:gd name="connsiteY106" fmla="*/ 87249 h 139827"/>
              <a:gd name="connsiteX107" fmla="*/ 983552 w 1284446"/>
              <a:gd name="connsiteY107" fmla="*/ 100489 h 139827"/>
              <a:gd name="connsiteX108" fmla="*/ 981742 w 1284446"/>
              <a:gd name="connsiteY108" fmla="*/ 111824 h 139827"/>
              <a:gd name="connsiteX109" fmla="*/ 980599 w 1284446"/>
              <a:gd name="connsiteY109" fmla="*/ 103727 h 139827"/>
              <a:gd name="connsiteX110" fmla="*/ 978884 w 1284446"/>
              <a:gd name="connsiteY110" fmla="*/ 94107 h 139827"/>
              <a:gd name="connsiteX111" fmla="*/ 977075 w 1284446"/>
              <a:gd name="connsiteY111" fmla="*/ 84868 h 139827"/>
              <a:gd name="connsiteX112" fmla="*/ 975550 w 1284446"/>
              <a:gd name="connsiteY112" fmla="*/ 78200 h 139827"/>
              <a:gd name="connsiteX113" fmla="*/ 955739 w 1284446"/>
              <a:gd name="connsiteY113" fmla="*/ 2000 h 139827"/>
              <a:gd name="connsiteX114" fmla="*/ 928497 w 1284446"/>
              <a:gd name="connsiteY114" fmla="*/ 2000 h 139827"/>
              <a:gd name="connsiteX115" fmla="*/ 908685 w 1284446"/>
              <a:gd name="connsiteY115" fmla="*/ 78200 h 139827"/>
              <a:gd name="connsiteX116" fmla="*/ 906970 w 1284446"/>
              <a:gd name="connsiteY116" fmla="*/ 84963 h 139827"/>
              <a:gd name="connsiteX117" fmla="*/ 905161 w 1284446"/>
              <a:gd name="connsiteY117" fmla="*/ 94012 h 139827"/>
              <a:gd name="connsiteX118" fmla="*/ 903541 w 1284446"/>
              <a:gd name="connsiteY118" fmla="*/ 103632 h 139827"/>
              <a:gd name="connsiteX119" fmla="*/ 902303 w 1284446"/>
              <a:gd name="connsiteY119" fmla="*/ 111824 h 139827"/>
              <a:gd name="connsiteX120" fmla="*/ 901160 w 1284446"/>
              <a:gd name="connsiteY120" fmla="*/ 103727 h 139827"/>
              <a:gd name="connsiteX121" fmla="*/ 899350 w 1284446"/>
              <a:gd name="connsiteY121" fmla="*/ 93917 h 139827"/>
              <a:gd name="connsiteX122" fmla="*/ 897445 w 1284446"/>
              <a:gd name="connsiteY122" fmla="*/ 84201 h 139827"/>
              <a:gd name="connsiteX123" fmla="*/ 895731 w 1284446"/>
              <a:gd name="connsiteY123" fmla="*/ 76200 h 139827"/>
              <a:gd name="connsiteX124" fmla="*/ 878300 w 1284446"/>
              <a:gd name="connsiteY124" fmla="*/ 2000 h 139827"/>
              <a:gd name="connsiteX125" fmla="*/ 849916 w 1284446"/>
              <a:gd name="connsiteY125" fmla="*/ 2000 h 139827"/>
              <a:gd name="connsiteX126" fmla="*/ 884682 w 1284446"/>
              <a:gd name="connsiteY126" fmla="*/ 138017 h 139827"/>
              <a:gd name="connsiteX127" fmla="*/ 917353 w 1284446"/>
              <a:gd name="connsiteY127" fmla="*/ 138017 h 139827"/>
              <a:gd name="connsiteX128" fmla="*/ 935736 w 1284446"/>
              <a:gd name="connsiteY128" fmla="*/ 66770 h 139827"/>
              <a:gd name="connsiteX129" fmla="*/ 937165 w 1284446"/>
              <a:gd name="connsiteY129" fmla="*/ 60198 h 139827"/>
              <a:gd name="connsiteX130" fmla="*/ 939070 w 1284446"/>
              <a:gd name="connsiteY130" fmla="*/ 50959 h 139827"/>
              <a:gd name="connsiteX131" fmla="*/ 940880 w 1284446"/>
              <a:gd name="connsiteY131" fmla="*/ 41720 h 139827"/>
              <a:gd name="connsiteX132" fmla="*/ 941927 w 1284446"/>
              <a:gd name="connsiteY132" fmla="*/ 34766 h 139827"/>
              <a:gd name="connsiteX133" fmla="*/ 942975 w 1284446"/>
              <a:gd name="connsiteY133" fmla="*/ 41720 h 139827"/>
              <a:gd name="connsiteX134" fmla="*/ 944785 w 1284446"/>
              <a:gd name="connsiteY134" fmla="*/ 51149 h 139827"/>
              <a:gd name="connsiteX135" fmla="*/ 946785 w 1284446"/>
              <a:gd name="connsiteY135" fmla="*/ 60293 h 139827"/>
              <a:gd name="connsiteX136" fmla="*/ 948309 w 1284446"/>
              <a:gd name="connsiteY136" fmla="*/ 66580 h 139827"/>
              <a:gd name="connsiteX137" fmla="*/ 966692 w 1284446"/>
              <a:gd name="connsiteY137" fmla="*/ 138017 h 139827"/>
              <a:gd name="connsiteX138" fmla="*/ 999554 w 1284446"/>
              <a:gd name="connsiteY138" fmla="*/ 138017 h 139827"/>
              <a:gd name="connsiteX139" fmla="*/ 1253395 w 1284446"/>
              <a:gd name="connsiteY139" fmla="*/ 2000 h 139827"/>
              <a:gd name="connsiteX140" fmla="*/ 1225010 w 1284446"/>
              <a:gd name="connsiteY140" fmla="*/ 58007 h 139827"/>
              <a:gd name="connsiteX141" fmla="*/ 1196817 w 1284446"/>
              <a:gd name="connsiteY141" fmla="*/ 2000 h 139827"/>
              <a:gd name="connsiteX142" fmla="*/ 1165574 w 1284446"/>
              <a:gd name="connsiteY142" fmla="*/ 2000 h 139827"/>
              <a:gd name="connsiteX143" fmla="*/ 1210627 w 1284446"/>
              <a:gd name="connsiteY143" fmla="*/ 86011 h 139827"/>
              <a:gd name="connsiteX144" fmla="*/ 1210627 w 1284446"/>
              <a:gd name="connsiteY144" fmla="*/ 138017 h 139827"/>
              <a:gd name="connsiteX145" fmla="*/ 1239298 w 1284446"/>
              <a:gd name="connsiteY145" fmla="*/ 138017 h 139827"/>
              <a:gd name="connsiteX146" fmla="*/ 1239298 w 1284446"/>
              <a:gd name="connsiteY146" fmla="*/ 85058 h 139827"/>
              <a:gd name="connsiteX147" fmla="*/ 1284446 w 1284446"/>
              <a:gd name="connsiteY147" fmla="*/ 2000 h 139827"/>
              <a:gd name="connsiteX148" fmla="*/ 1253395 w 1284446"/>
              <a:gd name="connsiteY148" fmla="*/ 2000 h 139827"/>
              <a:gd name="connsiteX149" fmla="*/ 73723 w 1284446"/>
              <a:gd name="connsiteY149" fmla="*/ 49816 h 139827"/>
              <a:gd name="connsiteX150" fmla="*/ 83534 w 1284446"/>
              <a:gd name="connsiteY150" fmla="*/ 81439 h 139827"/>
              <a:gd name="connsiteX151" fmla="*/ 48101 w 1284446"/>
              <a:gd name="connsiteY151" fmla="*/ 81439 h 139827"/>
              <a:gd name="connsiteX152" fmla="*/ 57912 w 1284446"/>
              <a:gd name="connsiteY152" fmla="*/ 49816 h 139827"/>
              <a:gd name="connsiteX153" fmla="*/ 60007 w 1284446"/>
              <a:gd name="connsiteY153" fmla="*/ 42672 h 139827"/>
              <a:gd name="connsiteX154" fmla="*/ 63151 w 1284446"/>
              <a:gd name="connsiteY154" fmla="*/ 32004 h 139827"/>
              <a:gd name="connsiteX155" fmla="*/ 65722 w 1284446"/>
              <a:gd name="connsiteY155" fmla="*/ 22574 h 139827"/>
              <a:gd name="connsiteX156" fmla="*/ 68199 w 1284446"/>
              <a:gd name="connsiteY156" fmla="*/ 31528 h 139827"/>
              <a:gd name="connsiteX157" fmla="*/ 71247 w 1284446"/>
              <a:gd name="connsiteY157" fmla="*/ 41624 h 139827"/>
              <a:gd name="connsiteX158" fmla="*/ 73723 w 1284446"/>
              <a:gd name="connsiteY158" fmla="*/ 49816 h 139827"/>
              <a:gd name="connsiteX159" fmla="*/ 575310 w 1284446"/>
              <a:gd name="connsiteY159" fmla="*/ 49816 h 139827"/>
              <a:gd name="connsiteX160" fmla="*/ 585121 w 1284446"/>
              <a:gd name="connsiteY160" fmla="*/ 81439 h 139827"/>
              <a:gd name="connsiteX161" fmla="*/ 549688 w 1284446"/>
              <a:gd name="connsiteY161" fmla="*/ 81439 h 139827"/>
              <a:gd name="connsiteX162" fmla="*/ 559498 w 1284446"/>
              <a:gd name="connsiteY162" fmla="*/ 49816 h 139827"/>
              <a:gd name="connsiteX163" fmla="*/ 561594 w 1284446"/>
              <a:gd name="connsiteY163" fmla="*/ 42672 h 139827"/>
              <a:gd name="connsiteX164" fmla="*/ 564737 w 1284446"/>
              <a:gd name="connsiteY164" fmla="*/ 32004 h 139827"/>
              <a:gd name="connsiteX165" fmla="*/ 567309 w 1284446"/>
              <a:gd name="connsiteY165" fmla="*/ 22574 h 139827"/>
              <a:gd name="connsiteX166" fmla="*/ 569690 w 1284446"/>
              <a:gd name="connsiteY166" fmla="*/ 31528 h 139827"/>
              <a:gd name="connsiteX167" fmla="*/ 572834 w 1284446"/>
              <a:gd name="connsiteY167" fmla="*/ 41624 h 139827"/>
              <a:gd name="connsiteX168" fmla="*/ 575310 w 1284446"/>
              <a:gd name="connsiteY168" fmla="*/ 49816 h 139827"/>
              <a:gd name="connsiteX169" fmla="*/ 1107853 w 1284446"/>
              <a:gd name="connsiteY169" fmla="*/ 49816 h 139827"/>
              <a:gd name="connsiteX170" fmla="*/ 1117759 w 1284446"/>
              <a:gd name="connsiteY170" fmla="*/ 81439 h 139827"/>
              <a:gd name="connsiteX171" fmla="*/ 1082326 w 1284446"/>
              <a:gd name="connsiteY171" fmla="*/ 81439 h 139827"/>
              <a:gd name="connsiteX172" fmla="*/ 1092042 w 1284446"/>
              <a:gd name="connsiteY172" fmla="*/ 49816 h 139827"/>
              <a:gd name="connsiteX173" fmla="*/ 1094232 w 1284446"/>
              <a:gd name="connsiteY173" fmla="*/ 42672 h 139827"/>
              <a:gd name="connsiteX174" fmla="*/ 1097376 w 1284446"/>
              <a:gd name="connsiteY174" fmla="*/ 32004 h 139827"/>
              <a:gd name="connsiteX175" fmla="*/ 1099852 w 1284446"/>
              <a:gd name="connsiteY175" fmla="*/ 22574 h 139827"/>
              <a:gd name="connsiteX176" fmla="*/ 1102328 w 1284446"/>
              <a:gd name="connsiteY176" fmla="*/ 31528 h 139827"/>
              <a:gd name="connsiteX177" fmla="*/ 1105472 w 1284446"/>
              <a:gd name="connsiteY177" fmla="*/ 41624 h 139827"/>
              <a:gd name="connsiteX178" fmla="*/ 1107853 w 1284446"/>
              <a:gd name="connsiteY178" fmla="*/ 49816 h 139827"/>
              <a:gd name="connsiteX179" fmla="*/ 177355 w 1284446"/>
              <a:gd name="connsiteY179" fmla="*/ 25622 h 139827"/>
              <a:gd name="connsiteX180" fmla="*/ 190500 w 1284446"/>
              <a:gd name="connsiteY180" fmla="*/ 25622 h 139827"/>
              <a:gd name="connsiteX181" fmla="*/ 207740 w 1284446"/>
              <a:gd name="connsiteY181" fmla="*/ 30480 h 139827"/>
              <a:gd name="connsiteX182" fmla="*/ 208883 w 1284446"/>
              <a:gd name="connsiteY182" fmla="*/ 31528 h 139827"/>
              <a:gd name="connsiteX183" fmla="*/ 213360 w 1284446"/>
              <a:gd name="connsiteY183" fmla="*/ 45434 h 139827"/>
              <a:gd name="connsiteX184" fmla="*/ 210121 w 1284446"/>
              <a:gd name="connsiteY184" fmla="*/ 57150 h 139827"/>
              <a:gd name="connsiteX185" fmla="*/ 208883 w 1284446"/>
              <a:gd name="connsiteY185" fmla="*/ 58674 h 139827"/>
              <a:gd name="connsiteX186" fmla="*/ 200882 w 1284446"/>
              <a:gd name="connsiteY186" fmla="*/ 63818 h 139827"/>
              <a:gd name="connsiteX187" fmla="*/ 186785 w 1284446"/>
              <a:gd name="connsiteY187" fmla="*/ 66008 h 139827"/>
              <a:gd name="connsiteX188" fmla="*/ 177355 w 1284446"/>
              <a:gd name="connsiteY188" fmla="*/ 66008 h 139827"/>
              <a:gd name="connsiteX189" fmla="*/ 177355 w 1284446"/>
              <a:gd name="connsiteY189" fmla="*/ 25622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1284446" h="139827">
                <a:moveTo>
                  <a:pt x="486251" y="61627"/>
                </a:moveTo>
                <a:lnTo>
                  <a:pt x="432340" y="61627"/>
                </a:lnTo>
                <a:lnTo>
                  <a:pt x="432340" y="85630"/>
                </a:lnTo>
                <a:lnTo>
                  <a:pt x="458058" y="85630"/>
                </a:lnTo>
                <a:lnTo>
                  <a:pt x="458058" y="114014"/>
                </a:lnTo>
                <a:cubicBezTo>
                  <a:pt x="455581" y="114395"/>
                  <a:pt x="452942" y="114805"/>
                  <a:pt x="450152" y="115253"/>
                </a:cubicBezTo>
                <a:cubicBezTo>
                  <a:pt x="447294" y="115633"/>
                  <a:pt x="443836" y="115824"/>
                  <a:pt x="439769" y="115824"/>
                </a:cubicBezTo>
                <a:cubicBezTo>
                  <a:pt x="431387" y="115824"/>
                  <a:pt x="424596" y="113890"/>
                  <a:pt x="419386" y="110014"/>
                </a:cubicBezTo>
                <a:cubicBezTo>
                  <a:pt x="418433" y="109318"/>
                  <a:pt x="417547" y="108585"/>
                  <a:pt x="416719" y="107823"/>
                </a:cubicBezTo>
                <a:cubicBezTo>
                  <a:pt x="412842" y="104204"/>
                  <a:pt x="409927" y="99565"/>
                  <a:pt x="407956" y="93917"/>
                </a:cubicBezTo>
                <a:cubicBezTo>
                  <a:pt x="405546" y="87058"/>
                  <a:pt x="404336" y="79219"/>
                  <a:pt x="404336" y="70390"/>
                </a:cubicBezTo>
                <a:cubicBezTo>
                  <a:pt x="404336" y="60989"/>
                  <a:pt x="406022" y="52835"/>
                  <a:pt x="409384" y="45911"/>
                </a:cubicBezTo>
                <a:cubicBezTo>
                  <a:pt x="411670" y="41215"/>
                  <a:pt x="414624" y="37214"/>
                  <a:pt x="418243" y="33909"/>
                </a:cubicBezTo>
                <a:cubicBezTo>
                  <a:pt x="419958" y="32385"/>
                  <a:pt x="421767" y="31023"/>
                  <a:pt x="423672" y="29813"/>
                </a:cubicBezTo>
                <a:cubicBezTo>
                  <a:pt x="424053" y="29556"/>
                  <a:pt x="424434" y="29337"/>
                  <a:pt x="424815" y="29147"/>
                </a:cubicBezTo>
                <a:cubicBezTo>
                  <a:pt x="430720" y="25718"/>
                  <a:pt x="437607" y="24003"/>
                  <a:pt x="445484" y="24003"/>
                </a:cubicBezTo>
                <a:cubicBezTo>
                  <a:pt x="451323" y="24003"/>
                  <a:pt x="456914" y="24736"/>
                  <a:pt x="462249" y="26194"/>
                </a:cubicBezTo>
                <a:cubicBezTo>
                  <a:pt x="467583" y="27594"/>
                  <a:pt x="472316" y="29337"/>
                  <a:pt x="476441" y="31433"/>
                </a:cubicBezTo>
                <a:lnTo>
                  <a:pt x="486061" y="8382"/>
                </a:lnTo>
                <a:cubicBezTo>
                  <a:pt x="480346" y="5906"/>
                  <a:pt x="473993" y="3905"/>
                  <a:pt x="467011" y="2381"/>
                </a:cubicBezTo>
                <a:cubicBezTo>
                  <a:pt x="463839" y="1686"/>
                  <a:pt x="460657" y="1143"/>
                  <a:pt x="457486" y="762"/>
                </a:cubicBezTo>
                <a:cubicBezTo>
                  <a:pt x="453552" y="257"/>
                  <a:pt x="449609" y="0"/>
                  <a:pt x="445675" y="0"/>
                </a:cubicBezTo>
                <a:cubicBezTo>
                  <a:pt x="430435" y="0"/>
                  <a:pt x="417509" y="2858"/>
                  <a:pt x="406908" y="8573"/>
                </a:cubicBezTo>
                <a:cubicBezTo>
                  <a:pt x="401002" y="11744"/>
                  <a:pt x="395887" y="15688"/>
                  <a:pt x="391573" y="20383"/>
                </a:cubicBezTo>
                <a:cubicBezTo>
                  <a:pt x="388211" y="24070"/>
                  <a:pt x="385315" y="28194"/>
                  <a:pt x="382905" y="32766"/>
                </a:cubicBezTo>
                <a:cubicBezTo>
                  <a:pt x="377380" y="43177"/>
                  <a:pt x="374618" y="55531"/>
                  <a:pt x="374618" y="69818"/>
                </a:cubicBezTo>
                <a:cubicBezTo>
                  <a:pt x="374618" y="84992"/>
                  <a:pt x="377066" y="97793"/>
                  <a:pt x="381952" y="108204"/>
                </a:cubicBezTo>
                <a:cubicBezTo>
                  <a:pt x="385258" y="115129"/>
                  <a:pt x="389506" y="120939"/>
                  <a:pt x="394716" y="125635"/>
                </a:cubicBezTo>
                <a:cubicBezTo>
                  <a:pt x="397383" y="127988"/>
                  <a:pt x="400307" y="130045"/>
                  <a:pt x="403479" y="131826"/>
                </a:cubicBezTo>
                <a:cubicBezTo>
                  <a:pt x="412880" y="137160"/>
                  <a:pt x="424339" y="139827"/>
                  <a:pt x="437864" y="139827"/>
                </a:cubicBezTo>
                <a:cubicBezTo>
                  <a:pt x="447647" y="139827"/>
                  <a:pt x="456372" y="139132"/>
                  <a:pt x="464058" y="137732"/>
                </a:cubicBezTo>
                <a:cubicBezTo>
                  <a:pt x="471744" y="136331"/>
                  <a:pt x="479136" y="134464"/>
                  <a:pt x="486251" y="132112"/>
                </a:cubicBezTo>
                <a:lnTo>
                  <a:pt x="486251" y="61627"/>
                </a:lnTo>
                <a:close/>
                <a:moveTo>
                  <a:pt x="90488" y="105632"/>
                </a:moveTo>
                <a:lnTo>
                  <a:pt x="100298" y="138017"/>
                </a:lnTo>
                <a:lnTo>
                  <a:pt x="131350" y="138017"/>
                </a:lnTo>
                <a:lnTo>
                  <a:pt x="83248" y="1429"/>
                </a:lnTo>
                <a:lnTo>
                  <a:pt x="47911" y="1429"/>
                </a:lnTo>
                <a:lnTo>
                  <a:pt x="0" y="138017"/>
                </a:lnTo>
                <a:lnTo>
                  <a:pt x="31052" y="138017"/>
                </a:lnTo>
                <a:lnTo>
                  <a:pt x="40862" y="105632"/>
                </a:lnTo>
                <a:lnTo>
                  <a:pt x="90488" y="105632"/>
                </a:lnTo>
                <a:close/>
                <a:moveTo>
                  <a:pt x="591979" y="105632"/>
                </a:moveTo>
                <a:lnTo>
                  <a:pt x="601885" y="138017"/>
                </a:lnTo>
                <a:lnTo>
                  <a:pt x="632936" y="138017"/>
                </a:lnTo>
                <a:lnTo>
                  <a:pt x="584740" y="1429"/>
                </a:lnTo>
                <a:lnTo>
                  <a:pt x="549497" y="1429"/>
                </a:lnTo>
                <a:lnTo>
                  <a:pt x="501491" y="138017"/>
                </a:lnTo>
                <a:lnTo>
                  <a:pt x="532543" y="138017"/>
                </a:lnTo>
                <a:lnTo>
                  <a:pt x="542449" y="105632"/>
                </a:lnTo>
                <a:lnTo>
                  <a:pt x="591979" y="105632"/>
                </a:lnTo>
                <a:close/>
                <a:moveTo>
                  <a:pt x="1124617" y="105632"/>
                </a:moveTo>
                <a:lnTo>
                  <a:pt x="1134523" y="138017"/>
                </a:lnTo>
                <a:lnTo>
                  <a:pt x="1165574" y="138017"/>
                </a:lnTo>
                <a:lnTo>
                  <a:pt x="1117378" y="1429"/>
                </a:lnTo>
                <a:lnTo>
                  <a:pt x="1082135" y="1429"/>
                </a:lnTo>
                <a:lnTo>
                  <a:pt x="1034129" y="138017"/>
                </a:lnTo>
                <a:lnTo>
                  <a:pt x="1065181" y="138017"/>
                </a:lnTo>
                <a:lnTo>
                  <a:pt x="1075087" y="105632"/>
                </a:lnTo>
                <a:lnTo>
                  <a:pt x="1124617" y="105632"/>
                </a:lnTo>
                <a:close/>
                <a:moveTo>
                  <a:pt x="230314" y="13240"/>
                </a:moveTo>
                <a:cubicBezTo>
                  <a:pt x="222314" y="5744"/>
                  <a:pt x="209522" y="2000"/>
                  <a:pt x="191929" y="2000"/>
                </a:cubicBezTo>
                <a:lnTo>
                  <a:pt x="148495" y="2000"/>
                </a:lnTo>
                <a:lnTo>
                  <a:pt x="148495" y="138017"/>
                </a:lnTo>
                <a:lnTo>
                  <a:pt x="177355" y="138017"/>
                </a:lnTo>
                <a:lnTo>
                  <a:pt x="177355" y="89630"/>
                </a:lnTo>
                <a:lnTo>
                  <a:pt x="189738" y="89630"/>
                </a:lnTo>
                <a:cubicBezTo>
                  <a:pt x="199644" y="89630"/>
                  <a:pt x="207959" y="88392"/>
                  <a:pt x="214693" y="85916"/>
                </a:cubicBezTo>
                <a:cubicBezTo>
                  <a:pt x="221485" y="83506"/>
                  <a:pt x="226914" y="80172"/>
                  <a:pt x="230981" y="75914"/>
                </a:cubicBezTo>
                <a:cubicBezTo>
                  <a:pt x="233525" y="73314"/>
                  <a:pt x="235620" y="70456"/>
                  <a:pt x="237268" y="67342"/>
                </a:cubicBezTo>
                <a:cubicBezTo>
                  <a:pt x="238220" y="65503"/>
                  <a:pt x="239049" y="63532"/>
                  <a:pt x="239744" y="61436"/>
                </a:cubicBezTo>
                <a:cubicBezTo>
                  <a:pt x="239935" y="60865"/>
                  <a:pt x="240125" y="60293"/>
                  <a:pt x="240316" y="59722"/>
                </a:cubicBezTo>
                <a:cubicBezTo>
                  <a:pt x="241716" y="54835"/>
                  <a:pt x="242411" y="49721"/>
                  <a:pt x="242411" y="44387"/>
                </a:cubicBezTo>
                <a:cubicBezTo>
                  <a:pt x="242411" y="34223"/>
                  <a:pt x="240030" y="25718"/>
                  <a:pt x="235268" y="18860"/>
                </a:cubicBezTo>
                <a:cubicBezTo>
                  <a:pt x="233867" y="16888"/>
                  <a:pt x="232220" y="15021"/>
                  <a:pt x="230314" y="13240"/>
                </a:cubicBezTo>
                <a:close/>
                <a:moveTo>
                  <a:pt x="268129" y="2000"/>
                </a:moveTo>
                <a:lnTo>
                  <a:pt x="268129" y="138017"/>
                </a:lnTo>
                <a:lnTo>
                  <a:pt x="296989" y="138017"/>
                </a:lnTo>
                <a:lnTo>
                  <a:pt x="296989" y="2000"/>
                </a:lnTo>
                <a:lnTo>
                  <a:pt x="268129" y="2000"/>
                </a:lnTo>
                <a:close/>
                <a:moveTo>
                  <a:pt x="673703" y="138017"/>
                </a:moveTo>
                <a:lnTo>
                  <a:pt x="702564" y="138017"/>
                </a:lnTo>
                <a:lnTo>
                  <a:pt x="702564" y="26003"/>
                </a:lnTo>
                <a:lnTo>
                  <a:pt x="739426" y="26003"/>
                </a:lnTo>
                <a:lnTo>
                  <a:pt x="739426" y="2000"/>
                </a:lnTo>
                <a:lnTo>
                  <a:pt x="636746" y="2000"/>
                </a:lnTo>
                <a:lnTo>
                  <a:pt x="636746" y="26003"/>
                </a:lnTo>
                <a:lnTo>
                  <a:pt x="673703" y="26003"/>
                </a:lnTo>
                <a:lnTo>
                  <a:pt x="673703" y="138017"/>
                </a:lnTo>
                <a:close/>
                <a:moveTo>
                  <a:pt x="760381" y="138017"/>
                </a:moveTo>
                <a:lnTo>
                  <a:pt x="838676" y="138017"/>
                </a:lnTo>
                <a:lnTo>
                  <a:pt x="838676" y="114205"/>
                </a:lnTo>
                <a:lnTo>
                  <a:pt x="789241" y="114205"/>
                </a:lnTo>
                <a:lnTo>
                  <a:pt x="789241" y="79058"/>
                </a:lnTo>
                <a:lnTo>
                  <a:pt x="835247" y="79058"/>
                </a:lnTo>
                <a:lnTo>
                  <a:pt x="835247" y="55436"/>
                </a:lnTo>
                <a:lnTo>
                  <a:pt x="789241" y="55436"/>
                </a:lnTo>
                <a:lnTo>
                  <a:pt x="789241" y="25622"/>
                </a:lnTo>
                <a:lnTo>
                  <a:pt x="838676" y="25622"/>
                </a:lnTo>
                <a:lnTo>
                  <a:pt x="838676" y="2000"/>
                </a:lnTo>
                <a:lnTo>
                  <a:pt x="760381" y="2000"/>
                </a:lnTo>
                <a:lnTo>
                  <a:pt x="760381" y="138017"/>
                </a:lnTo>
                <a:close/>
                <a:moveTo>
                  <a:pt x="999554" y="138017"/>
                </a:moveTo>
                <a:lnTo>
                  <a:pt x="1034129" y="2000"/>
                </a:lnTo>
                <a:lnTo>
                  <a:pt x="1005745" y="2000"/>
                </a:lnTo>
                <a:lnTo>
                  <a:pt x="988409" y="76200"/>
                </a:lnTo>
                <a:cubicBezTo>
                  <a:pt x="987771" y="79181"/>
                  <a:pt x="987009" y="82868"/>
                  <a:pt x="986124" y="87249"/>
                </a:cubicBezTo>
                <a:cubicBezTo>
                  <a:pt x="985171" y="91697"/>
                  <a:pt x="984314" y="96107"/>
                  <a:pt x="983552" y="100489"/>
                </a:cubicBezTo>
                <a:cubicBezTo>
                  <a:pt x="982789" y="104937"/>
                  <a:pt x="982189" y="108709"/>
                  <a:pt x="981742" y="111824"/>
                </a:cubicBezTo>
                <a:cubicBezTo>
                  <a:pt x="981485" y="109538"/>
                  <a:pt x="981104" y="106842"/>
                  <a:pt x="980599" y="103727"/>
                </a:cubicBezTo>
                <a:cubicBezTo>
                  <a:pt x="980094" y="100555"/>
                  <a:pt x="979522" y="97346"/>
                  <a:pt x="978884" y="94107"/>
                </a:cubicBezTo>
                <a:cubicBezTo>
                  <a:pt x="978246" y="90802"/>
                  <a:pt x="977646" y="87725"/>
                  <a:pt x="977075" y="84868"/>
                </a:cubicBezTo>
                <a:cubicBezTo>
                  <a:pt x="976503" y="82077"/>
                  <a:pt x="975998" y="79848"/>
                  <a:pt x="975550" y="78200"/>
                </a:cubicBezTo>
                <a:lnTo>
                  <a:pt x="955739" y="2000"/>
                </a:lnTo>
                <a:lnTo>
                  <a:pt x="928497" y="2000"/>
                </a:lnTo>
                <a:lnTo>
                  <a:pt x="908685" y="78200"/>
                </a:lnTo>
                <a:cubicBezTo>
                  <a:pt x="908180" y="79915"/>
                  <a:pt x="907609" y="82172"/>
                  <a:pt x="906970" y="84963"/>
                </a:cubicBezTo>
                <a:cubicBezTo>
                  <a:pt x="906333" y="87754"/>
                  <a:pt x="905733" y="90773"/>
                  <a:pt x="905161" y="94012"/>
                </a:cubicBezTo>
                <a:cubicBezTo>
                  <a:pt x="904589" y="97250"/>
                  <a:pt x="904047" y="100460"/>
                  <a:pt x="903541" y="103632"/>
                </a:cubicBezTo>
                <a:cubicBezTo>
                  <a:pt x="903037" y="106747"/>
                  <a:pt x="902618" y="109471"/>
                  <a:pt x="902303" y="111824"/>
                </a:cubicBezTo>
                <a:cubicBezTo>
                  <a:pt x="902046" y="109538"/>
                  <a:pt x="901665" y="106842"/>
                  <a:pt x="901160" y="103727"/>
                </a:cubicBezTo>
                <a:cubicBezTo>
                  <a:pt x="900656" y="100555"/>
                  <a:pt x="900046" y="97279"/>
                  <a:pt x="899350" y="93917"/>
                </a:cubicBezTo>
                <a:cubicBezTo>
                  <a:pt x="898713" y="90554"/>
                  <a:pt x="898084" y="87316"/>
                  <a:pt x="897445" y="84201"/>
                </a:cubicBezTo>
                <a:cubicBezTo>
                  <a:pt x="896808" y="81086"/>
                  <a:pt x="896236" y="78419"/>
                  <a:pt x="895731" y="76200"/>
                </a:cubicBezTo>
                <a:lnTo>
                  <a:pt x="878300" y="2000"/>
                </a:lnTo>
                <a:lnTo>
                  <a:pt x="849916" y="2000"/>
                </a:lnTo>
                <a:lnTo>
                  <a:pt x="884682" y="138017"/>
                </a:lnTo>
                <a:lnTo>
                  <a:pt x="917353" y="138017"/>
                </a:lnTo>
                <a:lnTo>
                  <a:pt x="935736" y="66770"/>
                </a:lnTo>
                <a:cubicBezTo>
                  <a:pt x="936117" y="65246"/>
                  <a:pt x="936593" y="63056"/>
                  <a:pt x="937165" y="60198"/>
                </a:cubicBezTo>
                <a:cubicBezTo>
                  <a:pt x="937803" y="57341"/>
                  <a:pt x="938432" y="54264"/>
                  <a:pt x="939070" y="50959"/>
                </a:cubicBezTo>
                <a:cubicBezTo>
                  <a:pt x="939765" y="47720"/>
                  <a:pt x="940375" y="44644"/>
                  <a:pt x="940880" y="41720"/>
                </a:cubicBezTo>
                <a:cubicBezTo>
                  <a:pt x="941384" y="38795"/>
                  <a:pt x="941737" y="36481"/>
                  <a:pt x="941927" y="34766"/>
                </a:cubicBezTo>
                <a:cubicBezTo>
                  <a:pt x="942118" y="36481"/>
                  <a:pt x="942470" y="38795"/>
                  <a:pt x="942975" y="41720"/>
                </a:cubicBezTo>
                <a:cubicBezTo>
                  <a:pt x="943547" y="44701"/>
                  <a:pt x="944146" y="47844"/>
                  <a:pt x="944785" y="51149"/>
                </a:cubicBezTo>
                <a:cubicBezTo>
                  <a:pt x="945480" y="54455"/>
                  <a:pt x="946147" y="57502"/>
                  <a:pt x="946785" y="60293"/>
                </a:cubicBezTo>
                <a:cubicBezTo>
                  <a:pt x="947423" y="63084"/>
                  <a:pt x="947928" y="65180"/>
                  <a:pt x="948309" y="66580"/>
                </a:cubicBezTo>
                <a:lnTo>
                  <a:pt x="966692" y="138017"/>
                </a:lnTo>
                <a:lnTo>
                  <a:pt x="999554" y="138017"/>
                </a:lnTo>
                <a:close/>
                <a:moveTo>
                  <a:pt x="1253395" y="2000"/>
                </a:moveTo>
                <a:lnTo>
                  <a:pt x="1225010" y="58007"/>
                </a:lnTo>
                <a:lnTo>
                  <a:pt x="1196817" y="2000"/>
                </a:lnTo>
                <a:lnTo>
                  <a:pt x="1165574" y="2000"/>
                </a:lnTo>
                <a:lnTo>
                  <a:pt x="1210627" y="86011"/>
                </a:lnTo>
                <a:lnTo>
                  <a:pt x="1210627" y="138017"/>
                </a:lnTo>
                <a:lnTo>
                  <a:pt x="1239298" y="138017"/>
                </a:lnTo>
                <a:lnTo>
                  <a:pt x="1239298" y="85058"/>
                </a:lnTo>
                <a:lnTo>
                  <a:pt x="1284446" y="2000"/>
                </a:lnTo>
                <a:lnTo>
                  <a:pt x="1253395" y="2000"/>
                </a:lnTo>
                <a:close/>
                <a:moveTo>
                  <a:pt x="73723" y="49816"/>
                </a:moveTo>
                <a:lnTo>
                  <a:pt x="83534" y="81439"/>
                </a:lnTo>
                <a:lnTo>
                  <a:pt x="48101" y="81439"/>
                </a:lnTo>
                <a:lnTo>
                  <a:pt x="57912" y="49816"/>
                </a:lnTo>
                <a:cubicBezTo>
                  <a:pt x="58360" y="48359"/>
                  <a:pt x="59055" y="45977"/>
                  <a:pt x="60007" y="42672"/>
                </a:cubicBezTo>
                <a:cubicBezTo>
                  <a:pt x="61027" y="39310"/>
                  <a:pt x="62074" y="35747"/>
                  <a:pt x="63151" y="32004"/>
                </a:cubicBezTo>
                <a:cubicBezTo>
                  <a:pt x="64227" y="28261"/>
                  <a:pt x="65084" y="25118"/>
                  <a:pt x="65722" y="22574"/>
                </a:cubicBezTo>
                <a:cubicBezTo>
                  <a:pt x="66361" y="25118"/>
                  <a:pt x="67180" y="28099"/>
                  <a:pt x="68199" y="31528"/>
                </a:cubicBezTo>
                <a:cubicBezTo>
                  <a:pt x="69218" y="34957"/>
                  <a:pt x="70228" y="38319"/>
                  <a:pt x="71247" y="41624"/>
                </a:cubicBezTo>
                <a:cubicBezTo>
                  <a:pt x="72266" y="44987"/>
                  <a:pt x="73085" y="47720"/>
                  <a:pt x="73723" y="49816"/>
                </a:cubicBezTo>
                <a:close/>
                <a:moveTo>
                  <a:pt x="575310" y="49816"/>
                </a:moveTo>
                <a:lnTo>
                  <a:pt x="585121" y="81439"/>
                </a:lnTo>
                <a:lnTo>
                  <a:pt x="549688" y="81439"/>
                </a:lnTo>
                <a:lnTo>
                  <a:pt x="559498" y="49816"/>
                </a:lnTo>
                <a:cubicBezTo>
                  <a:pt x="559880" y="48359"/>
                  <a:pt x="560575" y="45977"/>
                  <a:pt x="561594" y="42672"/>
                </a:cubicBezTo>
                <a:cubicBezTo>
                  <a:pt x="562613" y="39310"/>
                  <a:pt x="563661" y="35747"/>
                  <a:pt x="564737" y="32004"/>
                </a:cubicBezTo>
                <a:cubicBezTo>
                  <a:pt x="565814" y="28261"/>
                  <a:pt x="566671" y="25118"/>
                  <a:pt x="567309" y="22574"/>
                </a:cubicBezTo>
                <a:cubicBezTo>
                  <a:pt x="567880" y="25118"/>
                  <a:pt x="568671" y="28099"/>
                  <a:pt x="569690" y="31528"/>
                </a:cubicBezTo>
                <a:cubicBezTo>
                  <a:pt x="570766" y="34957"/>
                  <a:pt x="571815" y="38319"/>
                  <a:pt x="572834" y="41624"/>
                </a:cubicBezTo>
                <a:cubicBezTo>
                  <a:pt x="573853" y="44987"/>
                  <a:pt x="574672" y="47720"/>
                  <a:pt x="575310" y="49816"/>
                </a:cubicBezTo>
                <a:close/>
                <a:moveTo>
                  <a:pt x="1107853" y="49816"/>
                </a:moveTo>
                <a:lnTo>
                  <a:pt x="1117759" y="81439"/>
                </a:lnTo>
                <a:lnTo>
                  <a:pt x="1082326" y="81439"/>
                </a:lnTo>
                <a:lnTo>
                  <a:pt x="1092042" y="49816"/>
                </a:lnTo>
                <a:cubicBezTo>
                  <a:pt x="1092489" y="48359"/>
                  <a:pt x="1093213" y="45977"/>
                  <a:pt x="1094232" y="42672"/>
                </a:cubicBezTo>
                <a:cubicBezTo>
                  <a:pt x="1095184" y="39310"/>
                  <a:pt x="1096233" y="35747"/>
                  <a:pt x="1097376" y="32004"/>
                </a:cubicBezTo>
                <a:cubicBezTo>
                  <a:pt x="1098452" y="28261"/>
                  <a:pt x="1099280" y="25118"/>
                  <a:pt x="1099852" y="22574"/>
                </a:cubicBezTo>
                <a:cubicBezTo>
                  <a:pt x="1100490" y="25118"/>
                  <a:pt x="1101309" y="28099"/>
                  <a:pt x="1102328" y="31528"/>
                </a:cubicBezTo>
                <a:cubicBezTo>
                  <a:pt x="1103347" y="34957"/>
                  <a:pt x="1104395" y="38319"/>
                  <a:pt x="1105472" y="41624"/>
                </a:cubicBezTo>
                <a:cubicBezTo>
                  <a:pt x="1106491" y="44987"/>
                  <a:pt x="1107281" y="47720"/>
                  <a:pt x="1107853" y="49816"/>
                </a:cubicBezTo>
                <a:close/>
                <a:moveTo>
                  <a:pt x="177355" y="25622"/>
                </a:moveTo>
                <a:lnTo>
                  <a:pt x="190500" y="25622"/>
                </a:lnTo>
                <a:cubicBezTo>
                  <a:pt x="198311" y="25622"/>
                  <a:pt x="204054" y="27242"/>
                  <a:pt x="207740" y="30480"/>
                </a:cubicBezTo>
                <a:cubicBezTo>
                  <a:pt x="208121" y="30794"/>
                  <a:pt x="208502" y="31147"/>
                  <a:pt x="208883" y="31528"/>
                </a:cubicBezTo>
                <a:cubicBezTo>
                  <a:pt x="211864" y="34766"/>
                  <a:pt x="213360" y="39405"/>
                  <a:pt x="213360" y="45434"/>
                </a:cubicBezTo>
                <a:cubicBezTo>
                  <a:pt x="213360" y="50197"/>
                  <a:pt x="212284" y="54102"/>
                  <a:pt x="210121" y="57150"/>
                </a:cubicBezTo>
                <a:cubicBezTo>
                  <a:pt x="209741" y="57655"/>
                  <a:pt x="209331" y="58169"/>
                  <a:pt x="208883" y="58674"/>
                </a:cubicBezTo>
                <a:cubicBezTo>
                  <a:pt x="206855" y="60960"/>
                  <a:pt x="204188" y="62675"/>
                  <a:pt x="200882" y="63818"/>
                </a:cubicBezTo>
                <a:cubicBezTo>
                  <a:pt x="196882" y="65275"/>
                  <a:pt x="192186" y="66008"/>
                  <a:pt x="186785" y="66008"/>
                </a:cubicBezTo>
                <a:lnTo>
                  <a:pt x="177355" y="66008"/>
                </a:lnTo>
                <a:lnTo>
                  <a:pt x="177355" y="25622"/>
                </a:lnTo>
                <a:close/>
              </a:path>
            </a:pathLst>
          </a:custGeom>
          <a:solidFill>
            <a:srgbClr val="000000"/>
          </a:solidFill>
          <a:ln w="9525" cap="flat">
            <a:noFill/>
            <a:prstDash val="solid"/>
            <a:miter/>
          </a:ln>
        </p:spPr>
        <p:txBody>
          <a:bodyPr rtlCol="0" anchor="ctr"/>
          <a:lstStyle/>
          <a:p>
            <a:endParaRPr lang="ru-RU"/>
          </a:p>
        </p:txBody>
      </p:sp>
      <p:sp>
        <p:nvSpPr>
          <p:cNvPr id="3016" name="Полилиния: фигура 3015">
            <a:extLst>
              <a:ext uri="{FF2B5EF4-FFF2-40B4-BE49-F238E27FC236}">
                <a16:creationId xmlns:a16="http://schemas.microsoft.com/office/drawing/2014/main" id="{C14EF345-3FDC-FE45-D245-82097275345F}"/>
              </a:ext>
            </a:extLst>
          </p:cNvPr>
          <p:cNvSpPr/>
          <p:nvPr/>
        </p:nvSpPr>
        <p:spPr>
          <a:xfrm>
            <a:off x="5517931" y="3978132"/>
            <a:ext cx="1336071" cy="807910"/>
          </a:xfrm>
          <a:custGeom>
            <a:avLst/>
            <a:gdLst>
              <a:gd name="connsiteX0" fmla="*/ 81153 w 1336071"/>
              <a:gd name="connsiteY0" fmla="*/ 20765 h 807910"/>
              <a:gd name="connsiteX1" fmla="*/ 81153 w 1336071"/>
              <a:gd name="connsiteY1" fmla="*/ 0 h 807910"/>
              <a:gd name="connsiteX2" fmla="*/ 68675 w 1336071"/>
              <a:gd name="connsiteY2" fmla="*/ 0 h 807910"/>
              <a:gd name="connsiteX3" fmla="*/ 68675 w 1336071"/>
              <a:gd name="connsiteY3" fmla="*/ 82582 h 807910"/>
              <a:gd name="connsiteX4" fmla="*/ 81153 w 1336071"/>
              <a:gd name="connsiteY4" fmla="*/ 82582 h 807910"/>
              <a:gd name="connsiteX5" fmla="*/ 81153 w 1336071"/>
              <a:gd name="connsiteY5" fmla="*/ 53340 h 807910"/>
              <a:gd name="connsiteX6" fmla="*/ 82582 w 1336071"/>
              <a:gd name="connsiteY6" fmla="*/ 42196 h 807910"/>
              <a:gd name="connsiteX7" fmla="*/ 86582 w 1336071"/>
              <a:gd name="connsiteY7" fmla="*/ 35814 h 807910"/>
              <a:gd name="connsiteX8" fmla="*/ 87344 w 1336071"/>
              <a:gd name="connsiteY8" fmla="*/ 35243 h 807910"/>
              <a:gd name="connsiteX9" fmla="*/ 96298 w 1336071"/>
              <a:gd name="connsiteY9" fmla="*/ 32957 h 807910"/>
              <a:gd name="connsiteX10" fmla="*/ 104108 w 1336071"/>
              <a:gd name="connsiteY10" fmla="*/ 35433 h 807910"/>
              <a:gd name="connsiteX11" fmla="*/ 104965 w 1336071"/>
              <a:gd name="connsiteY11" fmla="*/ 36291 h 807910"/>
              <a:gd name="connsiteX12" fmla="*/ 107823 w 1336071"/>
              <a:gd name="connsiteY12" fmla="*/ 46577 h 807910"/>
              <a:gd name="connsiteX13" fmla="*/ 107823 w 1336071"/>
              <a:gd name="connsiteY13" fmla="*/ 82582 h 807910"/>
              <a:gd name="connsiteX14" fmla="*/ 120301 w 1336071"/>
              <a:gd name="connsiteY14" fmla="*/ 82582 h 807910"/>
              <a:gd name="connsiteX15" fmla="*/ 120301 w 1336071"/>
              <a:gd name="connsiteY15" fmla="*/ 44291 h 807910"/>
              <a:gd name="connsiteX16" fmla="*/ 117729 w 1336071"/>
              <a:gd name="connsiteY16" fmla="*/ 32004 h 807910"/>
              <a:gd name="connsiteX17" fmla="*/ 114300 w 1336071"/>
              <a:gd name="connsiteY17" fmla="*/ 27527 h 807910"/>
              <a:gd name="connsiteX18" fmla="*/ 110490 w 1336071"/>
              <a:gd name="connsiteY18" fmla="*/ 25051 h 807910"/>
              <a:gd name="connsiteX19" fmla="*/ 99060 w 1336071"/>
              <a:gd name="connsiteY19" fmla="*/ 22765 h 807910"/>
              <a:gd name="connsiteX20" fmla="*/ 91916 w 1336071"/>
              <a:gd name="connsiteY20" fmla="*/ 23813 h 807910"/>
              <a:gd name="connsiteX21" fmla="*/ 86392 w 1336071"/>
              <a:gd name="connsiteY21" fmla="*/ 26384 h 807910"/>
              <a:gd name="connsiteX22" fmla="*/ 85820 w 1336071"/>
              <a:gd name="connsiteY22" fmla="*/ 26766 h 807910"/>
              <a:gd name="connsiteX23" fmla="*/ 85439 w 1336071"/>
              <a:gd name="connsiteY23" fmla="*/ 27051 h 807910"/>
              <a:gd name="connsiteX24" fmla="*/ 81248 w 1336071"/>
              <a:gd name="connsiteY24" fmla="*/ 31814 h 807910"/>
              <a:gd name="connsiteX25" fmla="*/ 80581 w 1336071"/>
              <a:gd name="connsiteY25" fmla="*/ 31814 h 807910"/>
              <a:gd name="connsiteX26" fmla="*/ 80963 w 1336071"/>
              <a:gd name="connsiteY26" fmla="*/ 27051 h 807910"/>
              <a:gd name="connsiteX27" fmla="*/ 81153 w 1336071"/>
              <a:gd name="connsiteY27" fmla="*/ 20765 h 807910"/>
              <a:gd name="connsiteX28" fmla="*/ 289465 w 1336071"/>
              <a:gd name="connsiteY28" fmla="*/ 39053 h 807910"/>
              <a:gd name="connsiteX29" fmla="*/ 258699 w 1336071"/>
              <a:gd name="connsiteY29" fmla="*/ 39053 h 807910"/>
              <a:gd name="connsiteX30" fmla="*/ 258699 w 1336071"/>
              <a:gd name="connsiteY30" fmla="*/ 52673 h 807910"/>
              <a:gd name="connsiteX31" fmla="*/ 273367 w 1336071"/>
              <a:gd name="connsiteY31" fmla="*/ 52673 h 807910"/>
              <a:gd name="connsiteX32" fmla="*/ 273367 w 1336071"/>
              <a:gd name="connsiteY32" fmla="*/ 68866 h 807910"/>
              <a:gd name="connsiteX33" fmla="*/ 268891 w 1336071"/>
              <a:gd name="connsiteY33" fmla="*/ 69533 h 807910"/>
              <a:gd name="connsiteX34" fmla="*/ 262985 w 1336071"/>
              <a:gd name="connsiteY34" fmla="*/ 69914 h 807910"/>
              <a:gd name="connsiteX35" fmla="*/ 251365 w 1336071"/>
              <a:gd name="connsiteY35" fmla="*/ 66580 h 807910"/>
              <a:gd name="connsiteX36" fmla="*/ 249841 w 1336071"/>
              <a:gd name="connsiteY36" fmla="*/ 65342 h 807910"/>
              <a:gd name="connsiteX37" fmla="*/ 244792 w 1336071"/>
              <a:gd name="connsiteY37" fmla="*/ 57436 h 807910"/>
              <a:gd name="connsiteX38" fmla="*/ 242792 w 1336071"/>
              <a:gd name="connsiteY38" fmla="*/ 44006 h 807910"/>
              <a:gd name="connsiteX39" fmla="*/ 245650 w 1336071"/>
              <a:gd name="connsiteY39" fmla="*/ 30099 h 807910"/>
              <a:gd name="connsiteX40" fmla="*/ 250698 w 1336071"/>
              <a:gd name="connsiteY40" fmla="*/ 23241 h 807910"/>
              <a:gd name="connsiteX41" fmla="*/ 253841 w 1336071"/>
              <a:gd name="connsiteY41" fmla="*/ 20860 h 807910"/>
              <a:gd name="connsiteX42" fmla="*/ 254413 w 1336071"/>
              <a:gd name="connsiteY42" fmla="*/ 20479 h 807910"/>
              <a:gd name="connsiteX43" fmla="*/ 266224 w 1336071"/>
              <a:gd name="connsiteY43" fmla="*/ 17621 h 807910"/>
              <a:gd name="connsiteX44" fmla="*/ 275749 w 1336071"/>
              <a:gd name="connsiteY44" fmla="*/ 18764 h 807910"/>
              <a:gd name="connsiteX45" fmla="*/ 283845 w 1336071"/>
              <a:gd name="connsiteY45" fmla="*/ 21812 h 807910"/>
              <a:gd name="connsiteX46" fmla="*/ 289369 w 1336071"/>
              <a:gd name="connsiteY46" fmla="*/ 8668 h 807910"/>
              <a:gd name="connsiteX47" fmla="*/ 278511 w 1336071"/>
              <a:gd name="connsiteY47" fmla="*/ 5239 h 807910"/>
              <a:gd name="connsiteX48" fmla="*/ 273082 w 1336071"/>
              <a:gd name="connsiteY48" fmla="*/ 4286 h 807910"/>
              <a:gd name="connsiteX49" fmla="*/ 266319 w 1336071"/>
              <a:gd name="connsiteY49" fmla="*/ 3905 h 807910"/>
              <a:gd name="connsiteX50" fmla="*/ 244221 w 1336071"/>
              <a:gd name="connsiteY50" fmla="*/ 8763 h 807910"/>
              <a:gd name="connsiteX51" fmla="*/ 235553 w 1336071"/>
              <a:gd name="connsiteY51" fmla="*/ 15526 h 807910"/>
              <a:gd name="connsiteX52" fmla="*/ 230505 w 1336071"/>
              <a:gd name="connsiteY52" fmla="*/ 22574 h 807910"/>
              <a:gd name="connsiteX53" fmla="*/ 225838 w 1336071"/>
              <a:gd name="connsiteY53" fmla="*/ 43720 h 807910"/>
              <a:gd name="connsiteX54" fmla="*/ 230029 w 1336071"/>
              <a:gd name="connsiteY54" fmla="*/ 65532 h 807910"/>
              <a:gd name="connsiteX55" fmla="*/ 237268 w 1336071"/>
              <a:gd name="connsiteY55" fmla="*/ 75533 h 807910"/>
              <a:gd name="connsiteX56" fmla="*/ 242221 w 1336071"/>
              <a:gd name="connsiteY56" fmla="*/ 79058 h 807910"/>
              <a:gd name="connsiteX57" fmla="*/ 261842 w 1336071"/>
              <a:gd name="connsiteY57" fmla="*/ 83629 h 807910"/>
              <a:gd name="connsiteX58" fmla="*/ 276796 w 1336071"/>
              <a:gd name="connsiteY58" fmla="*/ 82391 h 807910"/>
              <a:gd name="connsiteX59" fmla="*/ 289465 w 1336071"/>
              <a:gd name="connsiteY59" fmla="*/ 79153 h 807910"/>
              <a:gd name="connsiteX60" fmla="*/ 289465 w 1336071"/>
              <a:gd name="connsiteY60" fmla="*/ 39053 h 807910"/>
              <a:gd name="connsiteX61" fmla="*/ 22670 w 1336071"/>
              <a:gd name="connsiteY61" fmla="*/ 82582 h 807910"/>
              <a:gd name="connsiteX62" fmla="*/ 35528 w 1336071"/>
              <a:gd name="connsiteY62" fmla="*/ 82582 h 807910"/>
              <a:gd name="connsiteX63" fmla="*/ 35528 w 1336071"/>
              <a:gd name="connsiteY63" fmla="*/ 15812 h 807910"/>
              <a:gd name="connsiteX64" fmla="*/ 58103 w 1336071"/>
              <a:gd name="connsiteY64" fmla="*/ 15812 h 807910"/>
              <a:gd name="connsiteX65" fmla="*/ 58103 w 1336071"/>
              <a:gd name="connsiteY65" fmla="*/ 5048 h 807910"/>
              <a:gd name="connsiteX66" fmla="*/ 0 w 1336071"/>
              <a:gd name="connsiteY66" fmla="*/ 5048 h 807910"/>
              <a:gd name="connsiteX67" fmla="*/ 0 w 1336071"/>
              <a:gd name="connsiteY67" fmla="*/ 15812 h 807910"/>
              <a:gd name="connsiteX68" fmla="*/ 22670 w 1336071"/>
              <a:gd name="connsiteY68" fmla="*/ 15812 h 807910"/>
              <a:gd name="connsiteX69" fmla="*/ 22670 w 1336071"/>
              <a:gd name="connsiteY69" fmla="*/ 82582 h 807910"/>
              <a:gd name="connsiteX70" fmla="*/ 402336 w 1336071"/>
              <a:gd name="connsiteY70" fmla="*/ 70199 h 807910"/>
              <a:gd name="connsiteX71" fmla="*/ 397192 w 1336071"/>
              <a:gd name="connsiteY71" fmla="*/ 70676 h 807910"/>
              <a:gd name="connsiteX72" fmla="*/ 392430 w 1336071"/>
              <a:gd name="connsiteY72" fmla="*/ 69342 h 807910"/>
              <a:gd name="connsiteX73" fmla="*/ 392049 w 1336071"/>
              <a:gd name="connsiteY73" fmla="*/ 69056 h 807910"/>
              <a:gd name="connsiteX74" fmla="*/ 391573 w 1336071"/>
              <a:gd name="connsiteY74" fmla="*/ 68580 h 807910"/>
              <a:gd name="connsiteX75" fmla="*/ 390144 w 1336071"/>
              <a:gd name="connsiteY75" fmla="*/ 64008 h 807910"/>
              <a:gd name="connsiteX76" fmla="*/ 390144 w 1336071"/>
              <a:gd name="connsiteY76" fmla="*/ 35433 h 807910"/>
              <a:gd name="connsiteX77" fmla="*/ 406717 w 1336071"/>
              <a:gd name="connsiteY77" fmla="*/ 35433 h 807910"/>
              <a:gd name="connsiteX78" fmla="*/ 406717 w 1336071"/>
              <a:gd name="connsiteY78" fmla="*/ 23241 h 807910"/>
              <a:gd name="connsiteX79" fmla="*/ 390144 w 1336071"/>
              <a:gd name="connsiteY79" fmla="*/ 23241 h 807910"/>
              <a:gd name="connsiteX80" fmla="*/ 390144 w 1336071"/>
              <a:gd name="connsiteY80" fmla="*/ 10668 h 807910"/>
              <a:gd name="connsiteX81" fmla="*/ 379762 w 1336071"/>
              <a:gd name="connsiteY81" fmla="*/ 10668 h 807910"/>
              <a:gd name="connsiteX82" fmla="*/ 375094 w 1336071"/>
              <a:gd name="connsiteY82" fmla="*/ 23146 h 807910"/>
              <a:gd name="connsiteX83" fmla="*/ 366236 w 1336071"/>
              <a:gd name="connsiteY83" fmla="*/ 28575 h 807910"/>
              <a:gd name="connsiteX84" fmla="*/ 366236 w 1336071"/>
              <a:gd name="connsiteY84" fmla="*/ 35433 h 807910"/>
              <a:gd name="connsiteX85" fmla="*/ 373951 w 1336071"/>
              <a:gd name="connsiteY85" fmla="*/ 35433 h 807910"/>
              <a:gd name="connsiteX86" fmla="*/ 373951 w 1336071"/>
              <a:gd name="connsiteY86" fmla="*/ 64008 h 807910"/>
              <a:gd name="connsiteX87" fmla="*/ 376428 w 1336071"/>
              <a:gd name="connsiteY87" fmla="*/ 75914 h 807910"/>
              <a:gd name="connsiteX88" fmla="*/ 380428 w 1336071"/>
              <a:gd name="connsiteY88" fmla="*/ 80486 h 807910"/>
              <a:gd name="connsiteX89" fmla="*/ 383000 w 1336071"/>
              <a:gd name="connsiteY89" fmla="*/ 81915 h 807910"/>
              <a:gd name="connsiteX90" fmla="*/ 392525 w 1336071"/>
              <a:gd name="connsiteY90" fmla="*/ 83629 h 807910"/>
              <a:gd name="connsiteX91" fmla="*/ 400907 w 1336071"/>
              <a:gd name="connsiteY91" fmla="*/ 82868 h 807910"/>
              <a:gd name="connsiteX92" fmla="*/ 407384 w 1336071"/>
              <a:gd name="connsiteY92" fmla="*/ 80867 h 807910"/>
              <a:gd name="connsiteX93" fmla="*/ 407384 w 1336071"/>
              <a:gd name="connsiteY93" fmla="*/ 68866 h 807910"/>
              <a:gd name="connsiteX94" fmla="*/ 402336 w 1336071"/>
              <a:gd name="connsiteY94" fmla="*/ 70199 h 807910"/>
              <a:gd name="connsiteX95" fmla="*/ 874205 w 1336071"/>
              <a:gd name="connsiteY95" fmla="*/ 73343 h 807910"/>
              <a:gd name="connsiteX96" fmla="*/ 871156 w 1336071"/>
              <a:gd name="connsiteY96" fmla="*/ 73533 h 807910"/>
              <a:gd name="connsiteX97" fmla="*/ 866394 w 1336071"/>
              <a:gd name="connsiteY97" fmla="*/ 72200 h 807910"/>
              <a:gd name="connsiteX98" fmla="*/ 865346 w 1336071"/>
              <a:gd name="connsiteY98" fmla="*/ 71342 h 807910"/>
              <a:gd name="connsiteX99" fmla="*/ 865346 w 1336071"/>
              <a:gd name="connsiteY99" fmla="*/ 71342 h 807910"/>
              <a:gd name="connsiteX100" fmla="*/ 863060 w 1336071"/>
              <a:gd name="connsiteY100" fmla="*/ 64770 h 807910"/>
              <a:gd name="connsiteX101" fmla="*/ 863060 w 1336071"/>
              <a:gd name="connsiteY101" fmla="*/ 33338 h 807910"/>
              <a:gd name="connsiteX102" fmla="*/ 879919 w 1336071"/>
              <a:gd name="connsiteY102" fmla="*/ 33338 h 807910"/>
              <a:gd name="connsiteX103" fmla="*/ 879919 w 1336071"/>
              <a:gd name="connsiteY103" fmla="*/ 23813 h 807910"/>
              <a:gd name="connsiteX104" fmla="*/ 863060 w 1336071"/>
              <a:gd name="connsiteY104" fmla="*/ 23813 h 807910"/>
              <a:gd name="connsiteX105" fmla="*/ 863060 w 1336071"/>
              <a:gd name="connsiteY105" fmla="*/ 10763 h 807910"/>
              <a:gd name="connsiteX106" fmla="*/ 855250 w 1336071"/>
              <a:gd name="connsiteY106" fmla="*/ 10763 h 807910"/>
              <a:gd name="connsiteX107" fmla="*/ 851154 w 1336071"/>
              <a:gd name="connsiteY107" fmla="*/ 23336 h 807910"/>
              <a:gd name="connsiteX108" fmla="*/ 842581 w 1336071"/>
              <a:gd name="connsiteY108" fmla="*/ 27813 h 807910"/>
              <a:gd name="connsiteX109" fmla="*/ 842581 w 1336071"/>
              <a:gd name="connsiteY109" fmla="*/ 33338 h 807910"/>
              <a:gd name="connsiteX110" fmla="*/ 850583 w 1336071"/>
              <a:gd name="connsiteY110" fmla="*/ 33338 h 807910"/>
              <a:gd name="connsiteX111" fmla="*/ 850583 w 1336071"/>
              <a:gd name="connsiteY111" fmla="*/ 64866 h 807910"/>
              <a:gd name="connsiteX112" fmla="*/ 852869 w 1336071"/>
              <a:gd name="connsiteY112" fmla="*/ 76200 h 807910"/>
              <a:gd name="connsiteX113" fmla="*/ 857060 w 1336071"/>
              <a:gd name="connsiteY113" fmla="*/ 80772 h 807910"/>
              <a:gd name="connsiteX114" fmla="*/ 859250 w 1336071"/>
              <a:gd name="connsiteY114" fmla="*/ 81915 h 807910"/>
              <a:gd name="connsiteX115" fmla="*/ 868204 w 1336071"/>
              <a:gd name="connsiteY115" fmla="*/ 83629 h 807910"/>
              <a:gd name="connsiteX116" fmla="*/ 874967 w 1336071"/>
              <a:gd name="connsiteY116" fmla="*/ 82963 h 807910"/>
              <a:gd name="connsiteX117" fmla="*/ 880396 w 1336071"/>
              <a:gd name="connsiteY117" fmla="*/ 81439 h 807910"/>
              <a:gd name="connsiteX118" fmla="*/ 880396 w 1336071"/>
              <a:gd name="connsiteY118" fmla="*/ 72009 h 807910"/>
              <a:gd name="connsiteX119" fmla="*/ 876014 w 1336071"/>
              <a:gd name="connsiteY119" fmla="*/ 73057 h 807910"/>
              <a:gd name="connsiteX120" fmla="*/ 874205 w 1336071"/>
              <a:gd name="connsiteY120" fmla="*/ 73343 h 807910"/>
              <a:gd name="connsiteX121" fmla="*/ 349187 w 1336071"/>
              <a:gd name="connsiteY121" fmla="*/ 27242 h 807910"/>
              <a:gd name="connsiteX122" fmla="*/ 330899 w 1336071"/>
              <a:gd name="connsiteY122" fmla="*/ 22003 h 807910"/>
              <a:gd name="connsiteX123" fmla="*/ 318802 w 1336071"/>
              <a:gd name="connsiteY123" fmla="*/ 23432 h 807910"/>
              <a:gd name="connsiteX124" fmla="*/ 308229 w 1336071"/>
              <a:gd name="connsiteY124" fmla="*/ 27432 h 807910"/>
              <a:gd name="connsiteX125" fmla="*/ 313563 w 1336071"/>
              <a:gd name="connsiteY125" fmla="*/ 38291 h 807910"/>
              <a:gd name="connsiteX126" fmla="*/ 321850 w 1336071"/>
              <a:gd name="connsiteY126" fmla="*/ 35243 h 807910"/>
              <a:gd name="connsiteX127" fmla="*/ 326422 w 1336071"/>
              <a:gd name="connsiteY127" fmla="*/ 34290 h 807910"/>
              <a:gd name="connsiteX128" fmla="*/ 330327 w 1336071"/>
              <a:gd name="connsiteY128" fmla="*/ 34004 h 807910"/>
              <a:gd name="connsiteX129" fmla="*/ 336994 w 1336071"/>
              <a:gd name="connsiteY129" fmla="*/ 36195 h 807910"/>
              <a:gd name="connsiteX130" fmla="*/ 337090 w 1336071"/>
              <a:gd name="connsiteY130" fmla="*/ 36195 h 807910"/>
              <a:gd name="connsiteX131" fmla="*/ 337280 w 1336071"/>
              <a:gd name="connsiteY131" fmla="*/ 36386 h 807910"/>
              <a:gd name="connsiteX132" fmla="*/ 339471 w 1336071"/>
              <a:gd name="connsiteY132" fmla="*/ 43053 h 807910"/>
              <a:gd name="connsiteX133" fmla="*/ 339471 w 1336071"/>
              <a:gd name="connsiteY133" fmla="*/ 45625 h 807910"/>
              <a:gd name="connsiteX134" fmla="*/ 329184 w 1336071"/>
              <a:gd name="connsiteY134" fmla="*/ 45911 h 807910"/>
              <a:gd name="connsiteX135" fmla="*/ 309372 w 1336071"/>
              <a:gd name="connsiteY135" fmla="*/ 50959 h 807910"/>
              <a:gd name="connsiteX136" fmla="*/ 305848 w 1336071"/>
              <a:gd name="connsiteY136" fmla="*/ 54293 h 807910"/>
              <a:gd name="connsiteX137" fmla="*/ 302705 w 1336071"/>
              <a:gd name="connsiteY137" fmla="*/ 64866 h 807910"/>
              <a:gd name="connsiteX138" fmla="*/ 305086 w 1336071"/>
              <a:gd name="connsiteY138" fmla="*/ 75438 h 807910"/>
              <a:gd name="connsiteX139" fmla="*/ 308610 w 1336071"/>
              <a:gd name="connsiteY139" fmla="*/ 79629 h 807910"/>
              <a:gd name="connsiteX140" fmla="*/ 311658 w 1336071"/>
              <a:gd name="connsiteY140" fmla="*/ 81629 h 807910"/>
              <a:gd name="connsiteX141" fmla="*/ 321088 w 1336071"/>
              <a:gd name="connsiteY141" fmla="*/ 83629 h 807910"/>
              <a:gd name="connsiteX142" fmla="*/ 329470 w 1336071"/>
              <a:gd name="connsiteY142" fmla="*/ 82677 h 807910"/>
              <a:gd name="connsiteX143" fmla="*/ 335471 w 1336071"/>
              <a:gd name="connsiteY143" fmla="*/ 79724 h 807910"/>
              <a:gd name="connsiteX144" fmla="*/ 335566 w 1336071"/>
              <a:gd name="connsiteY144" fmla="*/ 79629 h 807910"/>
              <a:gd name="connsiteX145" fmla="*/ 340709 w 1336071"/>
              <a:gd name="connsiteY145" fmla="*/ 74486 h 807910"/>
              <a:gd name="connsiteX146" fmla="*/ 341185 w 1336071"/>
              <a:gd name="connsiteY146" fmla="*/ 74486 h 807910"/>
              <a:gd name="connsiteX147" fmla="*/ 344329 w 1336071"/>
              <a:gd name="connsiteY147" fmla="*/ 82582 h 807910"/>
              <a:gd name="connsiteX148" fmla="*/ 355568 w 1336071"/>
              <a:gd name="connsiteY148" fmla="*/ 82582 h 807910"/>
              <a:gd name="connsiteX149" fmla="*/ 355568 w 1336071"/>
              <a:gd name="connsiteY149" fmla="*/ 43053 h 807910"/>
              <a:gd name="connsiteX150" fmla="*/ 351282 w 1336071"/>
              <a:gd name="connsiteY150" fmla="*/ 29242 h 807910"/>
              <a:gd name="connsiteX151" fmla="*/ 349187 w 1336071"/>
              <a:gd name="connsiteY151" fmla="*/ 27242 h 807910"/>
              <a:gd name="connsiteX152" fmla="*/ 619030 w 1336071"/>
              <a:gd name="connsiteY152" fmla="*/ 27242 h 807910"/>
              <a:gd name="connsiteX153" fmla="*/ 600742 w 1336071"/>
              <a:gd name="connsiteY153" fmla="*/ 22003 h 807910"/>
              <a:gd name="connsiteX154" fmla="*/ 588645 w 1336071"/>
              <a:gd name="connsiteY154" fmla="*/ 23432 h 807910"/>
              <a:gd name="connsiteX155" fmla="*/ 578072 w 1336071"/>
              <a:gd name="connsiteY155" fmla="*/ 27432 h 807910"/>
              <a:gd name="connsiteX156" fmla="*/ 583406 w 1336071"/>
              <a:gd name="connsiteY156" fmla="*/ 38291 h 807910"/>
              <a:gd name="connsiteX157" fmla="*/ 591693 w 1336071"/>
              <a:gd name="connsiteY157" fmla="*/ 35243 h 807910"/>
              <a:gd name="connsiteX158" fmla="*/ 596265 w 1336071"/>
              <a:gd name="connsiteY158" fmla="*/ 34290 h 807910"/>
              <a:gd name="connsiteX159" fmla="*/ 600075 w 1336071"/>
              <a:gd name="connsiteY159" fmla="*/ 34004 h 807910"/>
              <a:gd name="connsiteX160" fmla="*/ 606838 w 1336071"/>
              <a:gd name="connsiteY160" fmla="*/ 36195 h 807910"/>
              <a:gd name="connsiteX161" fmla="*/ 606933 w 1336071"/>
              <a:gd name="connsiteY161" fmla="*/ 36195 h 807910"/>
              <a:gd name="connsiteX162" fmla="*/ 607124 w 1336071"/>
              <a:gd name="connsiteY162" fmla="*/ 36386 h 807910"/>
              <a:gd name="connsiteX163" fmla="*/ 609314 w 1336071"/>
              <a:gd name="connsiteY163" fmla="*/ 43053 h 807910"/>
              <a:gd name="connsiteX164" fmla="*/ 609314 w 1336071"/>
              <a:gd name="connsiteY164" fmla="*/ 45625 h 807910"/>
              <a:gd name="connsiteX165" fmla="*/ 599027 w 1336071"/>
              <a:gd name="connsiteY165" fmla="*/ 45911 h 807910"/>
              <a:gd name="connsiteX166" fmla="*/ 579120 w 1336071"/>
              <a:gd name="connsiteY166" fmla="*/ 50959 h 807910"/>
              <a:gd name="connsiteX167" fmla="*/ 575596 w 1336071"/>
              <a:gd name="connsiteY167" fmla="*/ 54293 h 807910"/>
              <a:gd name="connsiteX168" fmla="*/ 572548 w 1336071"/>
              <a:gd name="connsiteY168" fmla="*/ 64866 h 807910"/>
              <a:gd name="connsiteX169" fmla="*/ 574929 w 1336071"/>
              <a:gd name="connsiteY169" fmla="*/ 75438 h 807910"/>
              <a:gd name="connsiteX170" fmla="*/ 578453 w 1336071"/>
              <a:gd name="connsiteY170" fmla="*/ 79629 h 807910"/>
              <a:gd name="connsiteX171" fmla="*/ 581501 w 1336071"/>
              <a:gd name="connsiteY171" fmla="*/ 81629 h 807910"/>
              <a:gd name="connsiteX172" fmla="*/ 590836 w 1336071"/>
              <a:gd name="connsiteY172" fmla="*/ 83629 h 807910"/>
              <a:gd name="connsiteX173" fmla="*/ 599218 w 1336071"/>
              <a:gd name="connsiteY173" fmla="*/ 82677 h 807910"/>
              <a:gd name="connsiteX174" fmla="*/ 605314 w 1336071"/>
              <a:gd name="connsiteY174" fmla="*/ 79724 h 807910"/>
              <a:gd name="connsiteX175" fmla="*/ 605314 w 1336071"/>
              <a:gd name="connsiteY175" fmla="*/ 79629 h 807910"/>
              <a:gd name="connsiteX176" fmla="*/ 610553 w 1336071"/>
              <a:gd name="connsiteY176" fmla="*/ 74486 h 807910"/>
              <a:gd name="connsiteX177" fmla="*/ 610933 w 1336071"/>
              <a:gd name="connsiteY177" fmla="*/ 74486 h 807910"/>
              <a:gd name="connsiteX178" fmla="*/ 614077 w 1336071"/>
              <a:gd name="connsiteY178" fmla="*/ 82582 h 807910"/>
              <a:gd name="connsiteX179" fmla="*/ 625412 w 1336071"/>
              <a:gd name="connsiteY179" fmla="*/ 82582 h 807910"/>
              <a:gd name="connsiteX180" fmla="*/ 625412 w 1336071"/>
              <a:gd name="connsiteY180" fmla="*/ 43053 h 807910"/>
              <a:gd name="connsiteX181" fmla="*/ 621125 w 1336071"/>
              <a:gd name="connsiteY181" fmla="*/ 29242 h 807910"/>
              <a:gd name="connsiteX182" fmla="*/ 619030 w 1336071"/>
              <a:gd name="connsiteY182" fmla="*/ 27242 h 807910"/>
              <a:gd name="connsiteX183" fmla="*/ 457962 w 1336071"/>
              <a:gd name="connsiteY183" fmla="*/ 25337 h 807910"/>
              <a:gd name="connsiteX184" fmla="*/ 443770 w 1336071"/>
              <a:gd name="connsiteY184" fmla="*/ 22193 h 807910"/>
              <a:gd name="connsiteX185" fmla="*/ 429101 w 1336071"/>
              <a:gd name="connsiteY185" fmla="*/ 25622 h 807910"/>
              <a:gd name="connsiteX186" fmla="*/ 425767 w 1336071"/>
              <a:gd name="connsiteY186" fmla="*/ 27908 h 807910"/>
              <a:gd name="connsiteX187" fmla="*/ 419290 w 1336071"/>
              <a:gd name="connsiteY187" fmla="*/ 36004 h 807910"/>
              <a:gd name="connsiteX188" fmla="*/ 415766 w 1336071"/>
              <a:gd name="connsiteY188" fmla="*/ 53340 h 807910"/>
              <a:gd name="connsiteX189" fmla="*/ 419671 w 1336071"/>
              <a:gd name="connsiteY189" fmla="*/ 70295 h 807910"/>
              <a:gd name="connsiteX190" fmla="*/ 425006 w 1336071"/>
              <a:gd name="connsiteY190" fmla="*/ 76772 h 807910"/>
              <a:gd name="connsiteX191" fmla="*/ 430434 w 1336071"/>
              <a:gd name="connsiteY191" fmla="*/ 80296 h 807910"/>
              <a:gd name="connsiteX192" fmla="*/ 446151 w 1336071"/>
              <a:gd name="connsiteY192" fmla="*/ 83629 h 807910"/>
              <a:gd name="connsiteX193" fmla="*/ 457867 w 1336071"/>
              <a:gd name="connsiteY193" fmla="*/ 82582 h 807910"/>
              <a:gd name="connsiteX194" fmla="*/ 462344 w 1336071"/>
              <a:gd name="connsiteY194" fmla="*/ 81344 h 807910"/>
              <a:gd name="connsiteX195" fmla="*/ 467011 w 1336071"/>
              <a:gd name="connsiteY195" fmla="*/ 79439 h 807910"/>
              <a:gd name="connsiteX196" fmla="*/ 467011 w 1336071"/>
              <a:gd name="connsiteY196" fmla="*/ 66866 h 807910"/>
              <a:gd name="connsiteX197" fmla="*/ 457295 w 1336071"/>
              <a:gd name="connsiteY197" fmla="*/ 70390 h 807910"/>
              <a:gd name="connsiteX198" fmla="*/ 446913 w 1336071"/>
              <a:gd name="connsiteY198" fmla="*/ 71533 h 807910"/>
              <a:gd name="connsiteX199" fmla="*/ 437483 w 1336071"/>
              <a:gd name="connsiteY199" fmla="*/ 68771 h 807910"/>
              <a:gd name="connsiteX200" fmla="*/ 436245 w 1336071"/>
              <a:gd name="connsiteY200" fmla="*/ 67628 h 807910"/>
              <a:gd name="connsiteX201" fmla="*/ 435483 w 1336071"/>
              <a:gd name="connsiteY201" fmla="*/ 66770 h 807910"/>
              <a:gd name="connsiteX202" fmla="*/ 432150 w 1336071"/>
              <a:gd name="connsiteY202" fmla="*/ 56960 h 807910"/>
              <a:gd name="connsiteX203" fmla="*/ 470344 w 1336071"/>
              <a:gd name="connsiteY203" fmla="*/ 56960 h 807910"/>
              <a:gd name="connsiteX204" fmla="*/ 470344 w 1336071"/>
              <a:gd name="connsiteY204" fmla="*/ 49054 h 807910"/>
              <a:gd name="connsiteX205" fmla="*/ 467106 w 1336071"/>
              <a:gd name="connsiteY205" fmla="*/ 34481 h 807910"/>
              <a:gd name="connsiteX206" fmla="*/ 462915 w 1336071"/>
              <a:gd name="connsiteY206" fmla="*/ 28861 h 807910"/>
              <a:gd name="connsiteX207" fmla="*/ 457962 w 1336071"/>
              <a:gd name="connsiteY207" fmla="*/ 25337 h 807910"/>
              <a:gd name="connsiteX208" fmla="*/ 174498 w 1336071"/>
              <a:gd name="connsiteY208" fmla="*/ 26003 h 807910"/>
              <a:gd name="connsiteX209" fmla="*/ 161068 w 1336071"/>
              <a:gd name="connsiteY209" fmla="*/ 22765 h 807910"/>
              <a:gd name="connsiteX210" fmla="*/ 147542 w 1336071"/>
              <a:gd name="connsiteY210" fmla="*/ 26003 h 807910"/>
              <a:gd name="connsiteX211" fmla="*/ 146971 w 1336071"/>
              <a:gd name="connsiteY211" fmla="*/ 26384 h 807910"/>
              <a:gd name="connsiteX212" fmla="*/ 144113 w 1336071"/>
              <a:gd name="connsiteY212" fmla="*/ 28289 h 807910"/>
              <a:gd name="connsiteX213" fmla="*/ 137541 w 1336071"/>
              <a:gd name="connsiteY213" fmla="*/ 36862 h 807910"/>
              <a:gd name="connsiteX214" fmla="*/ 134207 w 1336071"/>
              <a:gd name="connsiteY214" fmla="*/ 53626 h 807910"/>
              <a:gd name="connsiteX215" fmla="*/ 137922 w 1336071"/>
              <a:gd name="connsiteY215" fmla="*/ 70199 h 807910"/>
              <a:gd name="connsiteX216" fmla="*/ 143446 w 1336071"/>
              <a:gd name="connsiteY216" fmla="*/ 77058 h 807910"/>
              <a:gd name="connsiteX217" fmla="*/ 148114 w 1336071"/>
              <a:gd name="connsiteY217" fmla="*/ 80201 h 807910"/>
              <a:gd name="connsiteX218" fmla="*/ 163354 w 1336071"/>
              <a:gd name="connsiteY218" fmla="*/ 83629 h 807910"/>
              <a:gd name="connsiteX219" fmla="*/ 174212 w 1336071"/>
              <a:gd name="connsiteY219" fmla="*/ 82677 h 807910"/>
              <a:gd name="connsiteX220" fmla="*/ 183166 w 1336071"/>
              <a:gd name="connsiteY220" fmla="*/ 79629 h 807910"/>
              <a:gd name="connsiteX221" fmla="*/ 183166 w 1336071"/>
              <a:gd name="connsiteY221" fmla="*/ 69533 h 807910"/>
              <a:gd name="connsiteX222" fmla="*/ 173927 w 1336071"/>
              <a:gd name="connsiteY222" fmla="*/ 72676 h 807910"/>
              <a:gd name="connsiteX223" fmla="*/ 163830 w 1336071"/>
              <a:gd name="connsiteY223" fmla="*/ 73819 h 807910"/>
              <a:gd name="connsiteX224" fmla="*/ 153162 w 1336071"/>
              <a:gd name="connsiteY224" fmla="*/ 70676 h 807910"/>
              <a:gd name="connsiteX225" fmla="*/ 151543 w 1336071"/>
              <a:gd name="connsiteY225" fmla="*/ 69152 h 807910"/>
              <a:gd name="connsiteX226" fmla="*/ 151543 w 1336071"/>
              <a:gd name="connsiteY226" fmla="*/ 69152 h 807910"/>
              <a:gd name="connsiteX227" fmla="*/ 146971 w 1336071"/>
              <a:gd name="connsiteY227" fmla="*/ 56007 h 807910"/>
              <a:gd name="connsiteX228" fmla="*/ 186214 w 1336071"/>
              <a:gd name="connsiteY228" fmla="*/ 56007 h 807910"/>
              <a:gd name="connsiteX229" fmla="*/ 186214 w 1336071"/>
              <a:gd name="connsiteY229" fmla="*/ 49340 h 807910"/>
              <a:gd name="connsiteX230" fmla="*/ 183166 w 1336071"/>
              <a:gd name="connsiteY230" fmla="*/ 35147 h 807910"/>
              <a:gd name="connsiteX231" fmla="*/ 178784 w 1336071"/>
              <a:gd name="connsiteY231" fmla="*/ 29147 h 807910"/>
              <a:gd name="connsiteX232" fmla="*/ 174498 w 1336071"/>
              <a:gd name="connsiteY232" fmla="*/ 26003 h 807910"/>
              <a:gd name="connsiteX233" fmla="*/ 772287 w 1336071"/>
              <a:gd name="connsiteY233" fmla="*/ 27623 h 807910"/>
              <a:gd name="connsiteX234" fmla="*/ 755427 w 1336071"/>
              <a:gd name="connsiteY234" fmla="*/ 22765 h 807910"/>
              <a:gd name="connsiteX235" fmla="*/ 743998 w 1336071"/>
              <a:gd name="connsiteY235" fmla="*/ 24194 h 807910"/>
              <a:gd name="connsiteX236" fmla="*/ 734282 w 1336071"/>
              <a:gd name="connsiteY236" fmla="*/ 27908 h 807910"/>
              <a:gd name="connsiteX237" fmla="*/ 738283 w 1336071"/>
              <a:gd name="connsiteY237" fmla="*/ 36671 h 807910"/>
              <a:gd name="connsiteX238" fmla="*/ 743426 w 1336071"/>
              <a:gd name="connsiteY238" fmla="*/ 34481 h 807910"/>
              <a:gd name="connsiteX239" fmla="*/ 746379 w 1336071"/>
              <a:gd name="connsiteY239" fmla="*/ 33528 h 807910"/>
              <a:gd name="connsiteX240" fmla="*/ 748951 w 1336071"/>
              <a:gd name="connsiteY240" fmla="*/ 32861 h 807910"/>
              <a:gd name="connsiteX241" fmla="*/ 754856 w 1336071"/>
              <a:gd name="connsiteY241" fmla="*/ 32290 h 807910"/>
              <a:gd name="connsiteX242" fmla="*/ 762762 w 1336071"/>
              <a:gd name="connsiteY242" fmla="*/ 34766 h 807910"/>
              <a:gd name="connsiteX243" fmla="*/ 762857 w 1336071"/>
              <a:gd name="connsiteY243" fmla="*/ 34862 h 807910"/>
              <a:gd name="connsiteX244" fmla="*/ 765715 w 1336071"/>
              <a:gd name="connsiteY244" fmla="*/ 43529 h 807910"/>
              <a:gd name="connsiteX245" fmla="*/ 765715 w 1336071"/>
              <a:gd name="connsiteY245" fmla="*/ 46673 h 807910"/>
              <a:gd name="connsiteX246" fmla="*/ 755523 w 1336071"/>
              <a:gd name="connsiteY246" fmla="*/ 47054 h 807910"/>
              <a:gd name="connsiteX247" fmla="*/ 735044 w 1336071"/>
              <a:gd name="connsiteY247" fmla="*/ 52007 h 807910"/>
              <a:gd name="connsiteX248" fmla="*/ 730853 w 1336071"/>
              <a:gd name="connsiteY248" fmla="*/ 56198 h 807910"/>
              <a:gd name="connsiteX249" fmla="*/ 728281 w 1336071"/>
              <a:gd name="connsiteY249" fmla="*/ 65723 h 807910"/>
              <a:gd name="connsiteX250" fmla="*/ 730663 w 1336071"/>
              <a:gd name="connsiteY250" fmla="*/ 75724 h 807910"/>
              <a:gd name="connsiteX251" fmla="*/ 733806 w 1336071"/>
              <a:gd name="connsiteY251" fmla="*/ 79439 h 807910"/>
              <a:gd name="connsiteX252" fmla="*/ 737235 w 1336071"/>
              <a:gd name="connsiteY252" fmla="*/ 81629 h 807910"/>
              <a:gd name="connsiteX253" fmla="*/ 746569 w 1336071"/>
              <a:gd name="connsiteY253" fmla="*/ 83629 h 807910"/>
              <a:gd name="connsiteX254" fmla="*/ 755047 w 1336071"/>
              <a:gd name="connsiteY254" fmla="*/ 82582 h 807910"/>
              <a:gd name="connsiteX255" fmla="*/ 761143 w 1336071"/>
              <a:gd name="connsiteY255" fmla="*/ 79439 h 807910"/>
              <a:gd name="connsiteX256" fmla="*/ 766286 w 1336071"/>
              <a:gd name="connsiteY256" fmla="*/ 74200 h 807910"/>
              <a:gd name="connsiteX257" fmla="*/ 766762 w 1336071"/>
              <a:gd name="connsiteY257" fmla="*/ 74200 h 807910"/>
              <a:gd name="connsiteX258" fmla="*/ 769143 w 1336071"/>
              <a:gd name="connsiteY258" fmla="*/ 82582 h 807910"/>
              <a:gd name="connsiteX259" fmla="*/ 778002 w 1336071"/>
              <a:gd name="connsiteY259" fmla="*/ 82582 h 807910"/>
              <a:gd name="connsiteX260" fmla="*/ 778002 w 1336071"/>
              <a:gd name="connsiteY260" fmla="*/ 43053 h 807910"/>
              <a:gd name="connsiteX261" fmla="*/ 773240 w 1336071"/>
              <a:gd name="connsiteY261" fmla="*/ 28480 h 807910"/>
              <a:gd name="connsiteX262" fmla="*/ 772287 w 1336071"/>
              <a:gd name="connsiteY262" fmla="*/ 27623 h 807910"/>
              <a:gd name="connsiteX263" fmla="*/ 804672 w 1336071"/>
              <a:gd name="connsiteY263" fmla="*/ 80391 h 807910"/>
              <a:gd name="connsiteX264" fmla="*/ 819055 w 1336071"/>
              <a:gd name="connsiteY264" fmla="*/ 83629 h 807910"/>
              <a:gd name="connsiteX265" fmla="*/ 828485 w 1336071"/>
              <a:gd name="connsiteY265" fmla="*/ 82677 h 807910"/>
              <a:gd name="connsiteX266" fmla="*/ 834009 w 1336071"/>
              <a:gd name="connsiteY266" fmla="*/ 80677 h 807910"/>
              <a:gd name="connsiteX267" fmla="*/ 835628 w 1336071"/>
              <a:gd name="connsiteY267" fmla="*/ 79820 h 807910"/>
              <a:gd name="connsiteX268" fmla="*/ 835628 w 1336071"/>
              <a:gd name="connsiteY268" fmla="*/ 69056 h 807910"/>
              <a:gd name="connsiteX269" fmla="*/ 828389 w 1336071"/>
              <a:gd name="connsiteY269" fmla="*/ 72009 h 807910"/>
              <a:gd name="connsiteX270" fmla="*/ 819721 w 1336071"/>
              <a:gd name="connsiteY270" fmla="*/ 73152 h 807910"/>
              <a:gd name="connsiteX271" fmla="*/ 811530 w 1336071"/>
              <a:gd name="connsiteY271" fmla="*/ 70961 h 807910"/>
              <a:gd name="connsiteX272" fmla="*/ 811054 w 1336071"/>
              <a:gd name="connsiteY272" fmla="*/ 70580 h 807910"/>
              <a:gd name="connsiteX273" fmla="*/ 806482 w 1336071"/>
              <a:gd name="connsiteY273" fmla="*/ 64294 h 807910"/>
              <a:gd name="connsiteX274" fmla="*/ 804767 w 1336071"/>
              <a:gd name="connsiteY274" fmla="*/ 53340 h 807910"/>
              <a:gd name="connsiteX275" fmla="*/ 806482 w 1336071"/>
              <a:gd name="connsiteY275" fmla="*/ 42196 h 807910"/>
              <a:gd name="connsiteX276" fmla="*/ 810768 w 1336071"/>
              <a:gd name="connsiteY276" fmla="*/ 35909 h 807910"/>
              <a:gd name="connsiteX277" fmla="*/ 811530 w 1336071"/>
              <a:gd name="connsiteY277" fmla="*/ 35433 h 807910"/>
              <a:gd name="connsiteX278" fmla="*/ 820103 w 1336071"/>
              <a:gd name="connsiteY278" fmla="*/ 33147 h 807910"/>
              <a:gd name="connsiteX279" fmla="*/ 826675 w 1336071"/>
              <a:gd name="connsiteY279" fmla="*/ 34004 h 807910"/>
              <a:gd name="connsiteX280" fmla="*/ 831818 w 1336071"/>
              <a:gd name="connsiteY280" fmla="*/ 35624 h 807910"/>
              <a:gd name="connsiteX281" fmla="*/ 833247 w 1336071"/>
              <a:gd name="connsiteY281" fmla="*/ 36291 h 807910"/>
              <a:gd name="connsiteX282" fmla="*/ 836962 w 1336071"/>
              <a:gd name="connsiteY282" fmla="*/ 26289 h 807910"/>
              <a:gd name="connsiteX283" fmla="*/ 829723 w 1336071"/>
              <a:gd name="connsiteY283" fmla="*/ 23717 h 807910"/>
              <a:gd name="connsiteX284" fmla="*/ 820198 w 1336071"/>
              <a:gd name="connsiteY284" fmla="*/ 22765 h 807910"/>
              <a:gd name="connsiteX285" fmla="*/ 805624 w 1336071"/>
              <a:gd name="connsiteY285" fmla="*/ 26003 h 807910"/>
              <a:gd name="connsiteX286" fmla="*/ 801910 w 1336071"/>
              <a:gd name="connsiteY286" fmla="*/ 28289 h 807910"/>
              <a:gd name="connsiteX287" fmla="*/ 795623 w 1336071"/>
              <a:gd name="connsiteY287" fmla="*/ 36004 h 807910"/>
              <a:gd name="connsiteX288" fmla="*/ 792004 w 1336071"/>
              <a:gd name="connsiteY288" fmla="*/ 53531 h 807910"/>
              <a:gd name="connsiteX289" fmla="*/ 795242 w 1336071"/>
              <a:gd name="connsiteY289" fmla="*/ 70485 h 807910"/>
              <a:gd name="connsiteX290" fmla="*/ 801243 w 1336071"/>
              <a:gd name="connsiteY290" fmla="*/ 78105 h 807910"/>
              <a:gd name="connsiteX291" fmla="*/ 804672 w 1336071"/>
              <a:gd name="connsiteY291" fmla="*/ 80391 h 807910"/>
              <a:gd name="connsiteX292" fmla="*/ 929259 w 1336071"/>
              <a:gd name="connsiteY292" fmla="*/ 75057 h 807910"/>
              <a:gd name="connsiteX293" fmla="*/ 931735 w 1336071"/>
              <a:gd name="connsiteY293" fmla="*/ 65818 h 807910"/>
              <a:gd name="connsiteX294" fmla="*/ 929640 w 1336071"/>
              <a:gd name="connsiteY294" fmla="*/ 57531 h 807910"/>
              <a:gd name="connsiteX295" fmla="*/ 923735 w 1336071"/>
              <a:gd name="connsiteY295" fmla="*/ 52197 h 807910"/>
              <a:gd name="connsiteX296" fmla="*/ 914686 w 1336071"/>
              <a:gd name="connsiteY296" fmla="*/ 48006 h 807910"/>
              <a:gd name="connsiteX297" fmla="*/ 906304 w 1336071"/>
              <a:gd name="connsiteY297" fmla="*/ 44387 h 807910"/>
              <a:gd name="connsiteX298" fmla="*/ 902113 w 1336071"/>
              <a:gd name="connsiteY298" fmla="*/ 41529 h 807910"/>
              <a:gd name="connsiteX299" fmla="*/ 901446 w 1336071"/>
              <a:gd name="connsiteY299" fmla="*/ 40577 h 807910"/>
              <a:gd name="connsiteX300" fmla="*/ 900874 w 1336071"/>
              <a:gd name="connsiteY300" fmla="*/ 38005 h 807910"/>
              <a:gd name="connsiteX301" fmla="*/ 901351 w 1336071"/>
              <a:gd name="connsiteY301" fmla="*/ 35909 h 807910"/>
              <a:gd name="connsiteX302" fmla="*/ 903446 w 1336071"/>
              <a:gd name="connsiteY302" fmla="*/ 33814 h 807910"/>
              <a:gd name="connsiteX303" fmla="*/ 910781 w 1336071"/>
              <a:gd name="connsiteY303" fmla="*/ 32290 h 807910"/>
              <a:gd name="connsiteX304" fmla="*/ 914210 w 1336071"/>
              <a:gd name="connsiteY304" fmla="*/ 32480 h 807910"/>
              <a:gd name="connsiteX305" fmla="*/ 918877 w 1336071"/>
              <a:gd name="connsiteY305" fmla="*/ 33433 h 807910"/>
              <a:gd name="connsiteX306" fmla="*/ 926877 w 1336071"/>
              <a:gd name="connsiteY306" fmla="*/ 36386 h 807910"/>
              <a:gd name="connsiteX307" fmla="*/ 930783 w 1336071"/>
              <a:gd name="connsiteY307" fmla="*/ 26956 h 807910"/>
              <a:gd name="connsiteX308" fmla="*/ 921353 w 1336071"/>
              <a:gd name="connsiteY308" fmla="*/ 23813 h 807910"/>
              <a:gd name="connsiteX309" fmla="*/ 911162 w 1336071"/>
              <a:gd name="connsiteY309" fmla="*/ 22765 h 807910"/>
              <a:gd name="connsiteX310" fmla="*/ 894778 w 1336071"/>
              <a:gd name="connsiteY310" fmla="*/ 26766 h 807910"/>
              <a:gd name="connsiteX311" fmla="*/ 890587 w 1336071"/>
              <a:gd name="connsiteY311" fmla="*/ 31052 h 807910"/>
              <a:gd name="connsiteX312" fmla="*/ 888683 w 1336071"/>
              <a:gd name="connsiteY312" fmla="*/ 38672 h 807910"/>
              <a:gd name="connsiteX313" fmla="*/ 890587 w 1336071"/>
              <a:gd name="connsiteY313" fmla="*/ 46768 h 807910"/>
              <a:gd name="connsiteX314" fmla="*/ 896398 w 1336071"/>
              <a:gd name="connsiteY314" fmla="*/ 52102 h 807910"/>
              <a:gd name="connsiteX315" fmla="*/ 905732 w 1336071"/>
              <a:gd name="connsiteY315" fmla="*/ 56579 h 807910"/>
              <a:gd name="connsiteX316" fmla="*/ 914400 w 1336071"/>
              <a:gd name="connsiteY316" fmla="*/ 60484 h 807910"/>
              <a:gd name="connsiteX317" fmla="*/ 918401 w 1336071"/>
              <a:gd name="connsiteY317" fmla="*/ 63627 h 807910"/>
              <a:gd name="connsiteX318" fmla="*/ 919162 w 1336071"/>
              <a:gd name="connsiteY318" fmla="*/ 64961 h 807910"/>
              <a:gd name="connsiteX319" fmla="*/ 919544 w 1336071"/>
              <a:gd name="connsiteY319" fmla="*/ 66961 h 807910"/>
              <a:gd name="connsiteX320" fmla="*/ 918877 w 1336071"/>
              <a:gd name="connsiteY320" fmla="*/ 69723 h 807910"/>
              <a:gd name="connsiteX321" fmla="*/ 916781 w 1336071"/>
              <a:gd name="connsiteY321" fmla="*/ 72200 h 807910"/>
              <a:gd name="connsiteX322" fmla="*/ 907923 w 1336071"/>
              <a:gd name="connsiteY322" fmla="*/ 74104 h 807910"/>
              <a:gd name="connsiteX323" fmla="*/ 898017 w 1336071"/>
              <a:gd name="connsiteY323" fmla="*/ 72676 h 807910"/>
              <a:gd name="connsiteX324" fmla="*/ 888683 w 1336071"/>
              <a:gd name="connsiteY324" fmla="*/ 69247 h 807910"/>
              <a:gd name="connsiteX325" fmla="*/ 888683 w 1336071"/>
              <a:gd name="connsiteY325" fmla="*/ 80010 h 807910"/>
              <a:gd name="connsiteX326" fmla="*/ 896969 w 1336071"/>
              <a:gd name="connsiteY326" fmla="*/ 82677 h 807910"/>
              <a:gd name="connsiteX327" fmla="*/ 907542 w 1336071"/>
              <a:gd name="connsiteY327" fmla="*/ 83629 h 807910"/>
              <a:gd name="connsiteX328" fmla="*/ 920782 w 1336071"/>
              <a:gd name="connsiteY328" fmla="*/ 81534 h 807910"/>
              <a:gd name="connsiteX329" fmla="*/ 928687 w 1336071"/>
              <a:gd name="connsiteY329" fmla="*/ 75914 h 807910"/>
              <a:gd name="connsiteX330" fmla="*/ 928973 w 1336071"/>
              <a:gd name="connsiteY330" fmla="*/ 75533 h 807910"/>
              <a:gd name="connsiteX331" fmla="*/ 929259 w 1336071"/>
              <a:gd name="connsiteY331" fmla="*/ 75057 h 807910"/>
              <a:gd name="connsiteX332" fmla="*/ 1013175 w 1336071"/>
              <a:gd name="connsiteY332" fmla="*/ 27623 h 807910"/>
              <a:gd name="connsiteX333" fmla="*/ 996410 w 1336071"/>
              <a:gd name="connsiteY333" fmla="*/ 22765 h 807910"/>
              <a:gd name="connsiteX334" fmla="*/ 984980 w 1336071"/>
              <a:gd name="connsiteY334" fmla="*/ 24194 h 807910"/>
              <a:gd name="connsiteX335" fmla="*/ 975169 w 1336071"/>
              <a:gd name="connsiteY335" fmla="*/ 27908 h 807910"/>
              <a:gd name="connsiteX336" fmla="*/ 979170 w 1336071"/>
              <a:gd name="connsiteY336" fmla="*/ 36671 h 807910"/>
              <a:gd name="connsiteX337" fmla="*/ 984409 w 1336071"/>
              <a:gd name="connsiteY337" fmla="*/ 34481 h 807910"/>
              <a:gd name="connsiteX338" fmla="*/ 987266 w 1336071"/>
              <a:gd name="connsiteY338" fmla="*/ 33528 h 807910"/>
              <a:gd name="connsiteX339" fmla="*/ 989838 w 1336071"/>
              <a:gd name="connsiteY339" fmla="*/ 32861 h 807910"/>
              <a:gd name="connsiteX340" fmla="*/ 995839 w 1336071"/>
              <a:gd name="connsiteY340" fmla="*/ 32290 h 807910"/>
              <a:gd name="connsiteX341" fmla="*/ 1003650 w 1336071"/>
              <a:gd name="connsiteY341" fmla="*/ 34766 h 807910"/>
              <a:gd name="connsiteX342" fmla="*/ 1003744 w 1336071"/>
              <a:gd name="connsiteY342" fmla="*/ 34862 h 807910"/>
              <a:gd name="connsiteX343" fmla="*/ 1006602 w 1336071"/>
              <a:gd name="connsiteY343" fmla="*/ 43529 h 807910"/>
              <a:gd name="connsiteX344" fmla="*/ 1006602 w 1336071"/>
              <a:gd name="connsiteY344" fmla="*/ 46673 h 807910"/>
              <a:gd name="connsiteX345" fmla="*/ 996410 w 1336071"/>
              <a:gd name="connsiteY345" fmla="*/ 47054 h 807910"/>
              <a:gd name="connsiteX346" fmla="*/ 976027 w 1336071"/>
              <a:gd name="connsiteY346" fmla="*/ 52007 h 807910"/>
              <a:gd name="connsiteX347" fmla="*/ 971836 w 1336071"/>
              <a:gd name="connsiteY347" fmla="*/ 56198 h 807910"/>
              <a:gd name="connsiteX348" fmla="*/ 969264 w 1336071"/>
              <a:gd name="connsiteY348" fmla="*/ 65723 h 807910"/>
              <a:gd name="connsiteX349" fmla="*/ 971645 w 1336071"/>
              <a:gd name="connsiteY349" fmla="*/ 75724 h 807910"/>
              <a:gd name="connsiteX350" fmla="*/ 974693 w 1336071"/>
              <a:gd name="connsiteY350" fmla="*/ 79439 h 807910"/>
              <a:gd name="connsiteX351" fmla="*/ 978122 w 1336071"/>
              <a:gd name="connsiteY351" fmla="*/ 81629 h 807910"/>
              <a:gd name="connsiteX352" fmla="*/ 987552 w 1336071"/>
              <a:gd name="connsiteY352" fmla="*/ 83629 h 807910"/>
              <a:gd name="connsiteX353" fmla="*/ 995934 w 1336071"/>
              <a:gd name="connsiteY353" fmla="*/ 82582 h 807910"/>
              <a:gd name="connsiteX354" fmla="*/ 1002125 w 1336071"/>
              <a:gd name="connsiteY354" fmla="*/ 79439 h 807910"/>
              <a:gd name="connsiteX355" fmla="*/ 1007268 w 1336071"/>
              <a:gd name="connsiteY355" fmla="*/ 74200 h 807910"/>
              <a:gd name="connsiteX356" fmla="*/ 1007650 w 1336071"/>
              <a:gd name="connsiteY356" fmla="*/ 74200 h 807910"/>
              <a:gd name="connsiteX357" fmla="*/ 1010031 w 1336071"/>
              <a:gd name="connsiteY357" fmla="*/ 82582 h 807910"/>
              <a:gd name="connsiteX358" fmla="*/ 1018889 w 1336071"/>
              <a:gd name="connsiteY358" fmla="*/ 82582 h 807910"/>
              <a:gd name="connsiteX359" fmla="*/ 1018889 w 1336071"/>
              <a:gd name="connsiteY359" fmla="*/ 43053 h 807910"/>
              <a:gd name="connsiteX360" fmla="*/ 1014127 w 1336071"/>
              <a:gd name="connsiteY360" fmla="*/ 28480 h 807910"/>
              <a:gd name="connsiteX361" fmla="*/ 1013175 w 1336071"/>
              <a:gd name="connsiteY361" fmla="*/ 27623 h 807910"/>
              <a:gd name="connsiteX362" fmla="*/ 1073372 w 1336071"/>
              <a:gd name="connsiteY362" fmla="*/ 75057 h 807910"/>
              <a:gd name="connsiteX363" fmla="*/ 1075753 w 1336071"/>
              <a:gd name="connsiteY363" fmla="*/ 65818 h 807910"/>
              <a:gd name="connsiteX364" fmla="*/ 1073753 w 1336071"/>
              <a:gd name="connsiteY364" fmla="*/ 57531 h 807910"/>
              <a:gd name="connsiteX365" fmla="*/ 1067848 w 1336071"/>
              <a:gd name="connsiteY365" fmla="*/ 52197 h 807910"/>
              <a:gd name="connsiteX366" fmla="*/ 1058704 w 1336071"/>
              <a:gd name="connsiteY366" fmla="*/ 48006 h 807910"/>
              <a:gd name="connsiteX367" fmla="*/ 1050417 w 1336071"/>
              <a:gd name="connsiteY367" fmla="*/ 44387 h 807910"/>
              <a:gd name="connsiteX368" fmla="*/ 1046131 w 1336071"/>
              <a:gd name="connsiteY368" fmla="*/ 41529 h 807910"/>
              <a:gd name="connsiteX369" fmla="*/ 1045559 w 1336071"/>
              <a:gd name="connsiteY369" fmla="*/ 40577 h 807910"/>
              <a:gd name="connsiteX370" fmla="*/ 1044988 w 1336071"/>
              <a:gd name="connsiteY370" fmla="*/ 38005 h 807910"/>
              <a:gd name="connsiteX371" fmla="*/ 1045464 w 1336071"/>
              <a:gd name="connsiteY371" fmla="*/ 35909 h 807910"/>
              <a:gd name="connsiteX372" fmla="*/ 1047464 w 1336071"/>
              <a:gd name="connsiteY372" fmla="*/ 33814 h 807910"/>
              <a:gd name="connsiteX373" fmla="*/ 1054799 w 1336071"/>
              <a:gd name="connsiteY373" fmla="*/ 32290 h 807910"/>
              <a:gd name="connsiteX374" fmla="*/ 1058228 w 1336071"/>
              <a:gd name="connsiteY374" fmla="*/ 32480 h 807910"/>
              <a:gd name="connsiteX375" fmla="*/ 1062990 w 1336071"/>
              <a:gd name="connsiteY375" fmla="*/ 33433 h 807910"/>
              <a:gd name="connsiteX376" fmla="*/ 1070896 w 1336071"/>
              <a:gd name="connsiteY376" fmla="*/ 36386 h 807910"/>
              <a:gd name="connsiteX377" fmla="*/ 1074801 w 1336071"/>
              <a:gd name="connsiteY377" fmla="*/ 26956 h 807910"/>
              <a:gd name="connsiteX378" fmla="*/ 1065467 w 1336071"/>
              <a:gd name="connsiteY378" fmla="*/ 23813 h 807910"/>
              <a:gd name="connsiteX379" fmla="*/ 1055275 w 1336071"/>
              <a:gd name="connsiteY379" fmla="*/ 22765 h 807910"/>
              <a:gd name="connsiteX380" fmla="*/ 1038892 w 1336071"/>
              <a:gd name="connsiteY380" fmla="*/ 26766 h 807910"/>
              <a:gd name="connsiteX381" fmla="*/ 1034606 w 1336071"/>
              <a:gd name="connsiteY381" fmla="*/ 31052 h 807910"/>
              <a:gd name="connsiteX382" fmla="*/ 1032701 w 1336071"/>
              <a:gd name="connsiteY382" fmla="*/ 38672 h 807910"/>
              <a:gd name="connsiteX383" fmla="*/ 1034606 w 1336071"/>
              <a:gd name="connsiteY383" fmla="*/ 46768 h 807910"/>
              <a:gd name="connsiteX384" fmla="*/ 1040416 w 1336071"/>
              <a:gd name="connsiteY384" fmla="*/ 52102 h 807910"/>
              <a:gd name="connsiteX385" fmla="*/ 1049846 w 1336071"/>
              <a:gd name="connsiteY385" fmla="*/ 56579 h 807910"/>
              <a:gd name="connsiteX386" fmla="*/ 1058418 w 1336071"/>
              <a:gd name="connsiteY386" fmla="*/ 60484 h 807910"/>
              <a:gd name="connsiteX387" fmla="*/ 1062419 w 1336071"/>
              <a:gd name="connsiteY387" fmla="*/ 63627 h 807910"/>
              <a:gd name="connsiteX388" fmla="*/ 1063181 w 1336071"/>
              <a:gd name="connsiteY388" fmla="*/ 64961 h 807910"/>
              <a:gd name="connsiteX389" fmla="*/ 1063562 w 1336071"/>
              <a:gd name="connsiteY389" fmla="*/ 66961 h 807910"/>
              <a:gd name="connsiteX390" fmla="*/ 1062990 w 1336071"/>
              <a:gd name="connsiteY390" fmla="*/ 69723 h 807910"/>
              <a:gd name="connsiteX391" fmla="*/ 1060800 w 1336071"/>
              <a:gd name="connsiteY391" fmla="*/ 72200 h 807910"/>
              <a:gd name="connsiteX392" fmla="*/ 1052036 w 1336071"/>
              <a:gd name="connsiteY392" fmla="*/ 74104 h 807910"/>
              <a:gd name="connsiteX393" fmla="*/ 1042130 w 1336071"/>
              <a:gd name="connsiteY393" fmla="*/ 72676 h 807910"/>
              <a:gd name="connsiteX394" fmla="*/ 1032701 w 1336071"/>
              <a:gd name="connsiteY394" fmla="*/ 69247 h 807910"/>
              <a:gd name="connsiteX395" fmla="*/ 1032701 w 1336071"/>
              <a:gd name="connsiteY395" fmla="*/ 80010 h 807910"/>
              <a:gd name="connsiteX396" fmla="*/ 1041083 w 1336071"/>
              <a:gd name="connsiteY396" fmla="*/ 82677 h 807910"/>
              <a:gd name="connsiteX397" fmla="*/ 1051655 w 1336071"/>
              <a:gd name="connsiteY397" fmla="*/ 83629 h 807910"/>
              <a:gd name="connsiteX398" fmla="*/ 1064800 w 1336071"/>
              <a:gd name="connsiteY398" fmla="*/ 81534 h 807910"/>
              <a:gd name="connsiteX399" fmla="*/ 1072706 w 1336071"/>
              <a:gd name="connsiteY399" fmla="*/ 75914 h 807910"/>
              <a:gd name="connsiteX400" fmla="*/ 1072991 w 1336071"/>
              <a:gd name="connsiteY400" fmla="*/ 75533 h 807910"/>
              <a:gd name="connsiteX401" fmla="*/ 1073372 w 1336071"/>
              <a:gd name="connsiteY401" fmla="*/ 75057 h 807910"/>
              <a:gd name="connsiteX402" fmla="*/ 1157287 w 1336071"/>
              <a:gd name="connsiteY402" fmla="*/ 27623 h 807910"/>
              <a:gd name="connsiteX403" fmla="*/ 1140428 w 1336071"/>
              <a:gd name="connsiteY403" fmla="*/ 22765 h 807910"/>
              <a:gd name="connsiteX404" fmla="*/ 1128998 w 1336071"/>
              <a:gd name="connsiteY404" fmla="*/ 24194 h 807910"/>
              <a:gd name="connsiteX405" fmla="*/ 1119187 w 1336071"/>
              <a:gd name="connsiteY405" fmla="*/ 27908 h 807910"/>
              <a:gd name="connsiteX406" fmla="*/ 1123284 w 1336071"/>
              <a:gd name="connsiteY406" fmla="*/ 36671 h 807910"/>
              <a:gd name="connsiteX407" fmla="*/ 1128427 w 1336071"/>
              <a:gd name="connsiteY407" fmla="*/ 34481 h 807910"/>
              <a:gd name="connsiteX408" fmla="*/ 1131284 w 1336071"/>
              <a:gd name="connsiteY408" fmla="*/ 33528 h 807910"/>
              <a:gd name="connsiteX409" fmla="*/ 1133856 w 1336071"/>
              <a:gd name="connsiteY409" fmla="*/ 32861 h 807910"/>
              <a:gd name="connsiteX410" fmla="*/ 1139857 w 1336071"/>
              <a:gd name="connsiteY410" fmla="*/ 32290 h 807910"/>
              <a:gd name="connsiteX411" fmla="*/ 1147762 w 1336071"/>
              <a:gd name="connsiteY411" fmla="*/ 34766 h 807910"/>
              <a:gd name="connsiteX412" fmla="*/ 1147858 w 1336071"/>
              <a:gd name="connsiteY412" fmla="*/ 34862 h 807910"/>
              <a:gd name="connsiteX413" fmla="*/ 1150620 w 1336071"/>
              <a:gd name="connsiteY413" fmla="*/ 43529 h 807910"/>
              <a:gd name="connsiteX414" fmla="*/ 1150620 w 1336071"/>
              <a:gd name="connsiteY414" fmla="*/ 46673 h 807910"/>
              <a:gd name="connsiteX415" fmla="*/ 1140524 w 1336071"/>
              <a:gd name="connsiteY415" fmla="*/ 47054 h 807910"/>
              <a:gd name="connsiteX416" fmla="*/ 1120045 w 1336071"/>
              <a:gd name="connsiteY416" fmla="*/ 52007 h 807910"/>
              <a:gd name="connsiteX417" fmla="*/ 1115854 w 1336071"/>
              <a:gd name="connsiteY417" fmla="*/ 56198 h 807910"/>
              <a:gd name="connsiteX418" fmla="*/ 1113282 w 1336071"/>
              <a:gd name="connsiteY418" fmla="*/ 65723 h 807910"/>
              <a:gd name="connsiteX419" fmla="*/ 1115663 w 1336071"/>
              <a:gd name="connsiteY419" fmla="*/ 75724 h 807910"/>
              <a:gd name="connsiteX420" fmla="*/ 1118806 w 1336071"/>
              <a:gd name="connsiteY420" fmla="*/ 79439 h 807910"/>
              <a:gd name="connsiteX421" fmla="*/ 1122235 w 1336071"/>
              <a:gd name="connsiteY421" fmla="*/ 81629 h 807910"/>
              <a:gd name="connsiteX422" fmla="*/ 1131570 w 1336071"/>
              <a:gd name="connsiteY422" fmla="*/ 83629 h 807910"/>
              <a:gd name="connsiteX423" fmla="*/ 1140047 w 1336071"/>
              <a:gd name="connsiteY423" fmla="*/ 82582 h 807910"/>
              <a:gd name="connsiteX424" fmla="*/ 1146143 w 1336071"/>
              <a:gd name="connsiteY424" fmla="*/ 79439 h 807910"/>
              <a:gd name="connsiteX425" fmla="*/ 1151287 w 1336071"/>
              <a:gd name="connsiteY425" fmla="*/ 74200 h 807910"/>
              <a:gd name="connsiteX426" fmla="*/ 1151763 w 1336071"/>
              <a:gd name="connsiteY426" fmla="*/ 74200 h 807910"/>
              <a:gd name="connsiteX427" fmla="*/ 1154144 w 1336071"/>
              <a:gd name="connsiteY427" fmla="*/ 82582 h 807910"/>
              <a:gd name="connsiteX428" fmla="*/ 1163003 w 1336071"/>
              <a:gd name="connsiteY428" fmla="*/ 82582 h 807910"/>
              <a:gd name="connsiteX429" fmla="*/ 1163003 w 1336071"/>
              <a:gd name="connsiteY429" fmla="*/ 43053 h 807910"/>
              <a:gd name="connsiteX430" fmla="*/ 1158145 w 1336071"/>
              <a:gd name="connsiteY430" fmla="*/ 28480 h 807910"/>
              <a:gd name="connsiteX431" fmla="*/ 1157287 w 1336071"/>
              <a:gd name="connsiteY431" fmla="*/ 27623 h 807910"/>
              <a:gd name="connsiteX432" fmla="*/ 527685 w 1336071"/>
              <a:gd name="connsiteY432" fmla="*/ 61817 h 807910"/>
              <a:gd name="connsiteX433" fmla="*/ 532257 w 1336071"/>
              <a:gd name="connsiteY433" fmla="*/ 82582 h 807910"/>
              <a:gd name="connsiteX434" fmla="*/ 549878 w 1336071"/>
              <a:gd name="connsiteY434" fmla="*/ 82582 h 807910"/>
              <a:gd name="connsiteX435" fmla="*/ 566928 w 1336071"/>
              <a:gd name="connsiteY435" fmla="*/ 23241 h 807910"/>
              <a:gd name="connsiteX436" fmla="*/ 551021 w 1336071"/>
              <a:gd name="connsiteY436" fmla="*/ 23241 h 807910"/>
              <a:gd name="connsiteX437" fmla="*/ 543973 w 1336071"/>
              <a:gd name="connsiteY437" fmla="*/ 49530 h 807910"/>
              <a:gd name="connsiteX438" fmla="*/ 542544 w 1336071"/>
              <a:gd name="connsiteY438" fmla="*/ 56198 h 807910"/>
              <a:gd name="connsiteX439" fmla="*/ 541210 w 1336071"/>
              <a:gd name="connsiteY439" fmla="*/ 63627 h 807910"/>
              <a:gd name="connsiteX440" fmla="*/ 540543 w 1336071"/>
              <a:gd name="connsiteY440" fmla="*/ 68961 h 807910"/>
              <a:gd name="connsiteX441" fmla="*/ 540067 w 1336071"/>
              <a:gd name="connsiteY441" fmla="*/ 68961 h 807910"/>
              <a:gd name="connsiteX442" fmla="*/ 539591 w 1336071"/>
              <a:gd name="connsiteY442" fmla="*/ 63437 h 807910"/>
              <a:gd name="connsiteX443" fmla="*/ 538448 w 1336071"/>
              <a:gd name="connsiteY443" fmla="*/ 56579 h 807910"/>
              <a:gd name="connsiteX444" fmla="*/ 537496 w 1336071"/>
              <a:gd name="connsiteY444" fmla="*/ 51721 h 807910"/>
              <a:gd name="connsiteX445" fmla="*/ 530542 w 1336071"/>
              <a:gd name="connsiteY445" fmla="*/ 23241 h 807910"/>
              <a:gd name="connsiteX446" fmla="*/ 512731 w 1336071"/>
              <a:gd name="connsiteY446" fmla="*/ 23241 h 807910"/>
              <a:gd name="connsiteX447" fmla="*/ 505396 w 1336071"/>
              <a:gd name="connsiteY447" fmla="*/ 51721 h 807910"/>
              <a:gd name="connsiteX448" fmla="*/ 504825 w 1336071"/>
              <a:gd name="connsiteY448" fmla="*/ 54674 h 807910"/>
              <a:gd name="connsiteX449" fmla="*/ 503968 w 1336071"/>
              <a:gd name="connsiteY449" fmla="*/ 59627 h 807910"/>
              <a:gd name="connsiteX450" fmla="*/ 503110 w 1336071"/>
              <a:gd name="connsiteY450" fmla="*/ 64866 h 807910"/>
              <a:gd name="connsiteX451" fmla="*/ 502730 w 1336071"/>
              <a:gd name="connsiteY451" fmla="*/ 68961 h 807910"/>
              <a:gd name="connsiteX452" fmla="*/ 502253 w 1336071"/>
              <a:gd name="connsiteY452" fmla="*/ 68961 h 807910"/>
              <a:gd name="connsiteX453" fmla="*/ 501491 w 1336071"/>
              <a:gd name="connsiteY453" fmla="*/ 63341 h 807910"/>
              <a:gd name="connsiteX454" fmla="*/ 500348 w 1336071"/>
              <a:gd name="connsiteY454" fmla="*/ 56102 h 807910"/>
              <a:gd name="connsiteX455" fmla="*/ 499015 w 1336071"/>
              <a:gd name="connsiteY455" fmla="*/ 49530 h 807910"/>
              <a:gd name="connsiteX456" fmla="*/ 492252 w 1336071"/>
              <a:gd name="connsiteY456" fmla="*/ 23241 h 807910"/>
              <a:gd name="connsiteX457" fmla="*/ 476060 w 1336071"/>
              <a:gd name="connsiteY457" fmla="*/ 23241 h 807910"/>
              <a:gd name="connsiteX458" fmla="*/ 492918 w 1336071"/>
              <a:gd name="connsiteY458" fmla="*/ 82582 h 807910"/>
              <a:gd name="connsiteX459" fmla="*/ 510349 w 1336071"/>
              <a:gd name="connsiteY459" fmla="*/ 82582 h 807910"/>
              <a:gd name="connsiteX460" fmla="*/ 515112 w 1336071"/>
              <a:gd name="connsiteY460" fmla="*/ 62008 h 807910"/>
              <a:gd name="connsiteX461" fmla="*/ 516350 w 1336071"/>
              <a:gd name="connsiteY461" fmla="*/ 56388 h 807910"/>
              <a:gd name="connsiteX462" fmla="*/ 518255 w 1336071"/>
              <a:gd name="connsiteY462" fmla="*/ 48578 h 807910"/>
              <a:gd name="connsiteX463" fmla="*/ 519970 w 1336071"/>
              <a:gd name="connsiteY463" fmla="*/ 40767 h 807910"/>
              <a:gd name="connsiteX464" fmla="*/ 521113 w 1336071"/>
              <a:gd name="connsiteY464" fmla="*/ 35624 h 807910"/>
              <a:gd name="connsiteX465" fmla="*/ 521589 w 1336071"/>
              <a:gd name="connsiteY465" fmla="*/ 35624 h 807910"/>
              <a:gd name="connsiteX466" fmla="*/ 522827 w 1336071"/>
              <a:gd name="connsiteY466" fmla="*/ 40767 h 807910"/>
              <a:gd name="connsiteX467" fmla="*/ 524637 w 1336071"/>
              <a:gd name="connsiteY467" fmla="*/ 48483 h 807910"/>
              <a:gd name="connsiteX468" fmla="*/ 526447 w 1336071"/>
              <a:gd name="connsiteY468" fmla="*/ 56293 h 807910"/>
              <a:gd name="connsiteX469" fmla="*/ 527685 w 1336071"/>
              <a:gd name="connsiteY469" fmla="*/ 61817 h 807910"/>
              <a:gd name="connsiteX470" fmla="*/ 651225 w 1336071"/>
              <a:gd name="connsiteY470" fmla="*/ 23241 h 807910"/>
              <a:gd name="connsiteX471" fmla="*/ 633603 w 1336071"/>
              <a:gd name="connsiteY471" fmla="*/ 23241 h 807910"/>
              <a:gd name="connsiteX472" fmla="*/ 657130 w 1336071"/>
              <a:gd name="connsiteY472" fmla="*/ 82106 h 807910"/>
              <a:gd name="connsiteX473" fmla="*/ 656177 w 1336071"/>
              <a:gd name="connsiteY473" fmla="*/ 85058 h 807910"/>
              <a:gd name="connsiteX474" fmla="*/ 653796 w 1336071"/>
              <a:gd name="connsiteY474" fmla="*/ 90011 h 807910"/>
              <a:gd name="connsiteX475" fmla="*/ 653510 w 1336071"/>
              <a:gd name="connsiteY475" fmla="*/ 90297 h 807910"/>
              <a:gd name="connsiteX476" fmla="*/ 651034 w 1336071"/>
              <a:gd name="connsiteY476" fmla="*/ 93059 h 807910"/>
              <a:gd name="connsiteX477" fmla="*/ 649415 w 1336071"/>
              <a:gd name="connsiteY477" fmla="*/ 94107 h 807910"/>
              <a:gd name="connsiteX478" fmla="*/ 643604 w 1336071"/>
              <a:gd name="connsiteY478" fmla="*/ 95536 h 807910"/>
              <a:gd name="connsiteX479" fmla="*/ 640080 w 1336071"/>
              <a:gd name="connsiteY479" fmla="*/ 95345 h 807910"/>
              <a:gd name="connsiteX480" fmla="*/ 637318 w 1336071"/>
              <a:gd name="connsiteY480" fmla="*/ 94869 h 807910"/>
              <a:gd name="connsiteX481" fmla="*/ 637318 w 1336071"/>
              <a:gd name="connsiteY481" fmla="*/ 107728 h 807910"/>
              <a:gd name="connsiteX482" fmla="*/ 640747 w 1336071"/>
              <a:gd name="connsiteY482" fmla="*/ 108299 h 807910"/>
              <a:gd name="connsiteX483" fmla="*/ 645509 w 1336071"/>
              <a:gd name="connsiteY483" fmla="*/ 108585 h 807910"/>
              <a:gd name="connsiteX484" fmla="*/ 655892 w 1336071"/>
              <a:gd name="connsiteY484" fmla="*/ 106585 h 807910"/>
              <a:gd name="connsiteX485" fmla="*/ 657511 w 1336071"/>
              <a:gd name="connsiteY485" fmla="*/ 105728 h 807910"/>
              <a:gd name="connsiteX486" fmla="*/ 664274 w 1336071"/>
              <a:gd name="connsiteY486" fmla="*/ 100394 h 807910"/>
              <a:gd name="connsiteX487" fmla="*/ 670275 w 1336071"/>
              <a:gd name="connsiteY487" fmla="*/ 90107 h 807910"/>
              <a:gd name="connsiteX488" fmla="*/ 695325 w 1336071"/>
              <a:gd name="connsiteY488" fmla="*/ 23241 h 807910"/>
              <a:gd name="connsiteX489" fmla="*/ 677990 w 1336071"/>
              <a:gd name="connsiteY489" fmla="*/ 23241 h 807910"/>
              <a:gd name="connsiteX490" fmla="*/ 667036 w 1336071"/>
              <a:gd name="connsiteY490" fmla="*/ 56579 h 807910"/>
              <a:gd name="connsiteX491" fmla="*/ 665607 w 1336071"/>
              <a:gd name="connsiteY491" fmla="*/ 61532 h 807910"/>
              <a:gd name="connsiteX492" fmla="*/ 664750 w 1336071"/>
              <a:gd name="connsiteY492" fmla="*/ 66866 h 807910"/>
              <a:gd name="connsiteX493" fmla="*/ 664464 w 1336071"/>
              <a:gd name="connsiteY493" fmla="*/ 66866 h 807910"/>
              <a:gd name="connsiteX494" fmla="*/ 663988 w 1336071"/>
              <a:gd name="connsiteY494" fmla="*/ 63246 h 807910"/>
              <a:gd name="connsiteX495" fmla="*/ 663321 w 1336071"/>
              <a:gd name="connsiteY495" fmla="*/ 59817 h 807910"/>
              <a:gd name="connsiteX496" fmla="*/ 662464 w 1336071"/>
              <a:gd name="connsiteY496" fmla="*/ 56579 h 807910"/>
              <a:gd name="connsiteX497" fmla="*/ 651225 w 1336071"/>
              <a:gd name="connsiteY497" fmla="*/ 23241 h 807910"/>
              <a:gd name="connsiteX498" fmla="*/ 154114 w 1336071"/>
              <a:gd name="connsiteY498" fmla="*/ 33814 h 807910"/>
              <a:gd name="connsiteX499" fmla="*/ 161068 w 1336071"/>
              <a:gd name="connsiteY499" fmla="*/ 32099 h 807910"/>
              <a:gd name="connsiteX500" fmla="*/ 168307 w 1336071"/>
              <a:gd name="connsiteY500" fmla="*/ 34004 h 807910"/>
              <a:gd name="connsiteX501" fmla="*/ 169831 w 1336071"/>
              <a:gd name="connsiteY501" fmla="*/ 35243 h 807910"/>
              <a:gd name="connsiteX502" fmla="*/ 172498 w 1336071"/>
              <a:gd name="connsiteY502" fmla="*/ 39338 h 807910"/>
              <a:gd name="connsiteX503" fmla="*/ 174022 w 1336071"/>
              <a:gd name="connsiteY503" fmla="*/ 47149 h 807910"/>
              <a:gd name="connsiteX504" fmla="*/ 147256 w 1336071"/>
              <a:gd name="connsiteY504" fmla="*/ 47149 h 807910"/>
              <a:gd name="connsiteX505" fmla="*/ 151543 w 1336071"/>
              <a:gd name="connsiteY505" fmla="*/ 35909 h 807910"/>
              <a:gd name="connsiteX506" fmla="*/ 154114 w 1336071"/>
              <a:gd name="connsiteY506" fmla="*/ 33814 h 807910"/>
              <a:gd name="connsiteX507" fmla="*/ 438436 w 1336071"/>
              <a:gd name="connsiteY507" fmla="*/ 34957 h 807910"/>
              <a:gd name="connsiteX508" fmla="*/ 443865 w 1336071"/>
              <a:gd name="connsiteY508" fmla="*/ 33623 h 807910"/>
              <a:gd name="connsiteX509" fmla="*/ 450151 w 1336071"/>
              <a:gd name="connsiteY509" fmla="*/ 35338 h 807910"/>
              <a:gd name="connsiteX510" fmla="*/ 451866 w 1336071"/>
              <a:gd name="connsiteY510" fmla="*/ 36767 h 807910"/>
              <a:gd name="connsiteX511" fmla="*/ 453866 w 1336071"/>
              <a:gd name="connsiteY511" fmla="*/ 39719 h 807910"/>
              <a:gd name="connsiteX512" fmla="*/ 455200 w 1336071"/>
              <a:gd name="connsiteY512" fmla="*/ 46196 h 807910"/>
              <a:gd name="connsiteX513" fmla="*/ 432530 w 1336071"/>
              <a:gd name="connsiteY513" fmla="*/ 46196 h 807910"/>
              <a:gd name="connsiteX514" fmla="*/ 436055 w 1336071"/>
              <a:gd name="connsiteY514" fmla="*/ 36671 h 807910"/>
              <a:gd name="connsiteX515" fmla="*/ 438436 w 1336071"/>
              <a:gd name="connsiteY515" fmla="*/ 34957 h 807910"/>
              <a:gd name="connsiteX516" fmla="*/ 758095 w 1336071"/>
              <a:gd name="connsiteY516" fmla="*/ 54769 h 807910"/>
              <a:gd name="connsiteX517" fmla="*/ 765619 w 1336071"/>
              <a:gd name="connsiteY517" fmla="*/ 54483 h 807910"/>
              <a:gd name="connsiteX518" fmla="*/ 765619 w 1336071"/>
              <a:gd name="connsiteY518" fmla="*/ 59627 h 807910"/>
              <a:gd name="connsiteX519" fmla="*/ 762762 w 1336071"/>
              <a:gd name="connsiteY519" fmla="*/ 68961 h 807910"/>
              <a:gd name="connsiteX520" fmla="*/ 761334 w 1336071"/>
              <a:gd name="connsiteY520" fmla="*/ 70390 h 807910"/>
              <a:gd name="connsiteX521" fmla="*/ 759333 w 1336071"/>
              <a:gd name="connsiteY521" fmla="*/ 71914 h 807910"/>
              <a:gd name="connsiteX522" fmla="*/ 750665 w 1336071"/>
              <a:gd name="connsiteY522" fmla="*/ 74104 h 807910"/>
              <a:gd name="connsiteX523" fmla="*/ 743807 w 1336071"/>
              <a:gd name="connsiteY523" fmla="*/ 72104 h 807910"/>
              <a:gd name="connsiteX524" fmla="*/ 742950 w 1336071"/>
              <a:gd name="connsiteY524" fmla="*/ 71342 h 807910"/>
              <a:gd name="connsiteX525" fmla="*/ 741235 w 1336071"/>
              <a:gd name="connsiteY525" fmla="*/ 65818 h 807910"/>
              <a:gd name="connsiteX526" fmla="*/ 742378 w 1336071"/>
              <a:gd name="connsiteY526" fmla="*/ 60865 h 807910"/>
              <a:gd name="connsiteX527" fmla="*/ 744950 w 1336071"/>
              <a:gd name="connsiteY527" fmla="*/ 57912 h 807910"/>
              <a:gd name="connsiteX528" fmla="*/ 758095 w 1336071"/>
              <a:gd name="connsiteY528" fmla="*/ 54769 h 807910"/>
              <a:gd name="connsiteX529" fmla="*/ 998982 w 1336071"/>
              <a:gd name="connsiteY529" fmla="*/ 54769 h 807910"/>
              <a:gd name="connsiteX530" fmla="*/ 1006602 w 1336071"/>
              <a:gd name="connsiteY530" fmla="*/ 54483 h 807910"/>
              <a:gd name="connsiteX531" fmla="*/ 1006602 w 1336071"/>
              <a:gd name="connsiteY531" fmla="*/ 59627 h 807910"/>
              <a:gd name="connsiteX532" fmla="*/ 1003650 w 1336071"/>
              <a:gd name="connsiteY532" fmla="*/ 68961 h 807910"/>
              <a:gd name="connsiteX533" fmla="*/ 1002316 w 1336071"/>
              <a:gd name="connsiteY533" fmla="*/ 70390 h 807910"/>
              <a:gd name="connsiteX534" fmla="*/ 1000220 w 1336071"/>
              <a:gd name="connsiteY534" fmla="*/ 71914 h 807910"/>
              <a:gd name="connsiteX535" fmla="*/ 991553 w 1336071"/>
              <a:gd name="connsiteY535" fmla="*/ 74104 h 807910"/>
              <a:gd name="connsiteX536" fmla="*/ 984694 w 1336071"/>
              <a:gd name="connsiteY536" fmla="*/ 72104 h 807910"/>
              <a:gd name="connsiteX537" fmla="*/ 983933 w 1336071"/>
              <a:gd name="connsiteY537" fmla="*/ 71342 h 807910"/>
              <a:gd name="connsiteX538" fmla="*/ 982123 w 1336071"/>
              <a:gd name="connsiteY538" fmla="*/ 65818 h 807910"/>
              <a:gd name="connsiteX539" fmla="*/ 983361 w 1336071"/>
              <a:gd name="connsiteY539" fmla="*/ 60865 h 807910"/>
              <a:gd name="connsiteX540" fmla="*/ 985837 w 1336071"/>
              <a:gd name="connsiteY540" fmla="*/ 57912 h 807910"/>
              <a:gd name="connsiteX541" fmla="*/ 998982 w 1336071"/>
              <a:gd name="connsiteY541" fmla="*/ 54769 h 807910"/>
              <a:gd name="connsiteX542" fmla="*/ 1143000 w 1336071"/>
              <a:gd name="connsiteY542" fmla="*/ 54769 h 807910"/>
              <a:gd name="connsiteX543" fmla="*/ 1150620 w 1336071"/>
              <a:gd name="connsiteY543" fmla="*/ 54483 h 807910"/>
              <a:gd name="connsiteX544" fmla="*/ 1150620 w 1336071"/>
              <a:gd name="connsiteY544" fmla="*/ 59627 h 807910"/>
              <a:gd name="connsiteX545" fmla="*/ 1147762 w 1336071"/>
              <a:gd name="connsiteY545" fmla="*/ 68961 h 807910"/>
              <a:gd name="connsiteX546" fmla="*/ 1146334 w 1336071"/>
              <a:gd name="connsiteY546" fmla="*/ 70390 h 807910"/>
              <a:gd name="connsiteX547" fmla="*/ 1144333 w 1336071"/>
              <a:gd name="connsiteY547" fmla="*/ 71914 h 807910"/>
              <a:gd name="connsiteX548" fmla="*/ 1135571 w 1336071"/>
              <a:gd name="connsiteY548" fmla="*/ 74104 h 807910"/>
              <a:gd name="connsiteX549" fmla="*/ 1128808 w 1336071"/>
              <a:gd name="connsiteY549" fmla="*/ 72104 h 807910"/>
              <a:gd name="connsiteX550" fmla="*/ 1127951 w 1336071"/>
              <a:gd name="connsiteY550" fmla="*/ 71342 h 807910"/>
              <a:gd name="connsiteX551" fmla="*/ 1126141 w 1336071"/>
              <a:gd name="connsiteY551" fmla="*/ 65818 h 807910"/>
              <a:gd name="connsiteX552" fmla="*/ 1127379 w 1336071"/>
              <a:gd name="connsiteY552" fmla="*/ 60865 h 807910"/>
              <a:gd name="connsiteX553" fmla="*/ 1129951 w 1336071"/>
              <a:gd name="connsiteY553" fmla="*/ 57912 h 807910"/>
              <a:gd name="connsiteX554" fmla="*/ 1143000 w 1336071"/>
              <a:gd name="connsiteY554" fmla="*/ 54769 h 807910"/>
              <a:gd name="connsiteX555" fmla="*/ 333280 w 1336071"/>
              <a:gd name="connsiteY555" fmla="*/ 55245 h 807910"/>
              <a:gd name="connsiteX556" fmla="*/ 339471 w 1336071"/>
              <a:gd name="connsiteY556" fmla="*/ 55054 h 807910"/>
              <a:gd name="connsiteX557" fmla="*/ 339471 w 1336071"/>
              <a:gd name="connsiteY557" fmla="*/ 59912 h 807910"/>
              <a:gd name="connsiteX558" fmla="*/ 337471 w 1336071"/>
              <a:gd name="connsiteY558" fmla="*/ 67056 h 807910"/>
              <a:gd name="connsiteX559" fmla="*/ 335947 w 1336071"/>
              <a:gd name="connsiteY559" fmla="*/ 68675 h 807910"/>
              <a:gd name="connsiteX560" fmla="*/ 333565 w 1336071"/>
              <a:gd name="connsiteY560" fmla="*/ 70295 h 807910"/>
              <a:gd name="connsiteX561" fmla="*/ 327184 w 1336071"/>
              <a:gd name="connsiteY561" fmla="*/ 71819 h 807910"/>
              <a:gd name="connsiteX562" fmla="*/ 321468 w 1336071"/>
              <a:gd name="connsiteY562" fmla="*/ 70199 h 807910"/>
              <a:gd name="connsiteX563" fmla="*/ 320897 w 1336071"/>
              <a:gd name="connsiteY563" fmla="*/ 69723 h 807910"/>
              <a:gd name="connsiteX564" fmla="*/ 319278 w 1336071"/>
              <a:gd name="connsiteY564" fmla="*/ 64961 h 807910"/>
              <a:gd name="connsiteX565" fmla="*/ 320326 w 1336071"/>
              <a:gd name="connsiteY565" fmla="*/ 60579 h 807910"/>
              <a:gd name="connsiteX566" fmla="*/ 322326 w 1336071"/>
              <a:gd name="connsiteY566" fmla="*/ 58103 h 807910"/>
              <a:gd name="connsiteX567" fmla="*/ 333280 w 1336071"/>
              <a:gd name="connsiteY567" fmla="*/ 55245 h 807910"/>
              <a:gd name="connsiteX568" fmla="*/ 603027 w 1336071"/>
              <a:gd name="connsiteY568" fmla="*/ 55245 h 807910"/>
              <a:gd name="connsiteX569" fmla="*/ 609314 w 1336071"/>
              <a:gd name="connsiteY569" fmla="*/ 55054 h 807910"/>
              <a:gd name="connsiteX570" fmla="*/ 609314 w 1336071"/>
              <a:gd name="connsiteY570" fmla="*/ 59912 h 807910"/>
              <a:gd name="connsiteX571" fmla="*/ 607314 w 1336071"/>
              <a:gd name="connsiteY571" fmla="*/ 67056 h 807910"/>
              <a:gd name="connsiteX572" fmla="*/ 605790 w 1336071"/>
              <a:gd name="connsiteY572" fmla="*/ 68675 h 807910"/>
              <a:gd name="connsiteX573" fmla="*/ 603409 w 1336071"/>
              <a:gd name="connsiteY573" fmla="*/ 70295 h 807910"/>
              <a:gd name="connsiteX574" fmla="*/ 596932 w 1336071"/>
              <a:gd name="connsiteY574" fmla="*/ 71819 h 807910"/>
              <a:gd name="connsiteX575" fmla="*/ 591312 w 1336071"/>
              <a:gd name="connsiteY575" fmla="*/ 70199 h 807910"/>
              <a:gd name="connsiteX576" fmla="*/ 590740 w 1336071"/>
              <a:gd name="connsiteY576" fmla="*/ 69723 h 807910"/>
              <a:gd name="connsiteX577" fmla="*/ 589121 w 1336071"/>
              <a:gd name="connsiteY577" fmla="*/ 64961 h 807910"/>
              <a:gd name="connsiteX578" fmla="*/ 590169 w 1336071"/>
              <a:gd name="connsiteY578" fmla="*/ 60579 h 807910"/>
              <a:gd name="connsiteX579" fmla="*/ 592169 w 1336071"/>
              <a:gd name="connsiteY579" fmla="*/ 58103 h 807910"/>
              <a:gd name="connsiteX580" fmla="*/ 603027 w 1336071"/>
              <a:gd name="connsiteY580" fmla="*/ 55245 h 807910"/>
              <a:gd name="connsiteX581" fmla="*/ 219646 w 1336071"/>
              <a:gd name="connsiteY581" fmla="*/ 263557 h 807910"/>
              <a:gd name="connsiteX582" fmla="*/ 232125 w 1336071"/>
              <a:gd name="connsiteY582" fmla="*/ 263557 h 807910"/>
              <a:gd name="connsiteX583" fmla="*/ 232125 w 1336071"/>
              <a:gd name="connsiteY583" fmla="*/ 180975 h 807910"/>
              <a:gd name="connsiteX584" fmla="*/ 219646 w 1336071"/>
              <a:gd name="connsiteY584" fmla="*/ 180975 h 807910"/>
              <a:gd name="connsiteX585" fmla="*/ 219646 w 1336071"/>
              <a:gd name="connsiteY585" fmla="*/ 263557 h 807910"/>
              <a:gd name="connsiteX586" fmla="*/ 70390 w 1336071"/>
              <a:gd name="connsiteY586" fmla="*/ 183166 h 807910"/>
              <a:gd name="connsiteX587" fmla="*/ 66485 w 1336071"/>
              <a:gd name="connsiteY587" fmla="*/ 182309 h 807910"/>
              <a:gd name="connsiteX588" fmla="*/ 62103 w 1336071"/>
              <a:gd name="connsiteY588" fmla="*/ 183452 h 807910"/>
              <a:gd name="connsiteX589" fmla="*/ 61531 w 1336071"/>
              <a:gd name="connsiteY589" fmla="*/ 183833 h 807910"/>
              <a:gd name="connsiteX590" fmla="*/ 61150 w 1336071"/>
              <a:gd name="connsiteY590" fmla="*/ 184118 h 807910"/>
              <a:gd name="connsiteX591" fmla="*/ 59436 w 1336071"/>
              <a:gd name="connsiteY591" fmla="*/ 189167 h 807910"/>
              <a:gd name="connsiteX592" fmla="*/ 61150 w 1336071"/>
              <a:gd name="connsiteY592" fmla="*/ 194120 h 807910"/>
              <a:gd name="connsiteX593" fmla="*/ 61531 w 1336071"/>
              <a:gd name="connsiteY593" fmla="*/ 194501 h 807910"/>
              <a:gd name="connsiteX594" fmla="*/ 62198 w 1336071"/>
              <a:gd name="connsiteY594" fmla="*/ 194882 h 807910"/>
              <a:gd name="connsiteX595" fmla="*/ 66485 w 1336071"/>
              <a:gd name="connsiteY595" fmla="*/ 196025 h 807910"/>
              <a:gd name="connsiteX596" fmla="*/ 70295 w 1336071"/>
              <a:gd name="connsiteY596" fmla="*/ 195167 h 807910"/>
              <a:gd name="connsiteX597" fmla="*/ 71438 w 1336071"/>
              <a:gd name="connsiteY597" fmla="*/ 194501 h 807910"/>
              <a:gd name="connsiteX598" fmla="*/ 71914 w 1336071"/>
              <a:gd name="connsiteY598" fmla="*/ 194025 h 807910"/>
              <a:gd name="connsiteX599" fmla="*/ 73533 w 1336071"/>
              <a:gd name="connsiteY599" fmla="*/ 189167 h 807910"/>
              <a:gd name="connsiteX600" fmla="*/ 71914 w 1336071"/>
              <a:gd name="connsiteY600" fmla="*/ 184214 h 807910"/>
              <a:gd name="connsiteX601" fmla="*/ 71438 w 1336071"/>
              <a:gd name="connsiteY601" fmla="*/ 183833 h 807910"/>
              <a:gd name="connsiteX602" fmla="*/ 70390 w 1336071"/>
              <a:gd name="connsiteY602" fmla="*/ 183166 h 807910"/>
              <a:gd name="connsiteX603" fmla="*/ 792385 w 1336071"/>
              <a:gd name="connsiteY603" fmla="*/ 183166 h 807910"/>
              <a:gd name="connsiteX604" fmla="*/ 788575 w 1336071"/>
              <a:gd name="connsiteY604" fmla="*/ 182309 h 807910"/>
              <a:gd name="connsiteX605" fmla="*/ 784098 w 1336071"/>
              <a:gd name="connsiteY605" fmla="*/ 183452 h 807910"/>
              <a:gd name="connsiteX606" fmla="*/ 783526 w 1336071"/>
              <a:gd name="connsiteY606" fmla="*/ 183833 h 807910"/>
              <a:gd name="connsiteX607" fmla="*/ 783241 w 1336071"/>
              <a:gd name="connsiteY607" fmla="*/ 184118 h 807910"/>
              <a:gd name="connsiteX608" fmla="*/ 781526 w 1336071"/>
              <a:gd name="connsiteY608" fmla="*/ 189167 h 807910"/>
              <a:gd name="connsiteX609" fmla="*/ 783146 w 1336071"/>
              <a:gd name="connsiteY609" fmla="*/ 194120 h 807910"/>
              <a:gd name="connsiteX610" fmla="*/ 783526 w 1336071"/>
              <a:gd name="connsiteY610" fmla="*/ 194501 h 807910"/>
              <a:gd name="connsiteX611" fmla="*/ 784193 w 1336071"/>
              <a:gd name="connsiteY611" fmla="*/ 194882 h 807910"/>
              <a:gd name="connsiteX612" fmla="*/ 788575 w 1336071"/>
              <a:gd name="connsiteY612" fmla="*/ 196025 h 807910"/>
              <a:gd name="connsiteX613" fmla="*/ 792290 w 1336071"/>
              <a:gd name="connsiteY613" fmla="*/ 195167 h 807910"/>
              <a:gd name="connsiteX614" fmla="*/ 793527 w 1336071"/>
              <a:gd name="connsiteY614" fmla="*/ 194501 h 807910"/>
              <a:gd name="connsiteX615" fmla="*/ 793909 w 1336071"/>
              <a:gd name="connsiteY615" fmla="*/ 194025 h 807910"/>
              <a:gd name="connsiteX616" fmla="*/ 795623 w 1336071"/>
              <a:gd name="connsiteY616" fmla="*/ 189167 h 807910"/>
              <a:gd name="connsiteX617" fmla="*/ 793909 w 1336071"/>
              <a:gd name="connsiteY617" fmla="*/ 184214 h 807910"/>
              <a:gd name="connsiteX618" fmla="*/ 793527 w 1336071"/>
              <a:gd name="connsiteY618" fmla="*/ 183833 h 807910"/>
              <a:gd name="connsiteX619" fmla="*/ 792385 w 1336071"/>
              <a:gd name="connsiteY619" fmla="*/ 183166 h 807910"/>
              <a:gd name="connsiteX620" fmla="*/ 497109 w 1336071"/>
              <a:gd name="connsiteY620" fmla="*/ 254318 h 807910"/>
              <a:gd name="connsiteX621" fmla="*/ 494062 w 1336071"/>
              <a:gd name="connsiteY621" fmla="*/ 254508 h 807910"/>
              <a:gd name="connsiteX622" fmla="*/ 489300 w 1336071"/>
              <a:gd name="connsiteY622" fmla="*/ 253175 h 807910"/>
              <a:gd name="connsiteX623" fmla="*/ 488156 w 1336071"/>
              <a:gd name="connsiteY623" fmla="*/ 252317 h 807910"/>
              <a:gd name="connsiteX624" fmla="*/ 488156 w 1336071"/>
              <a:gd name="connsiteY624" fmla="*/ 252317 h 807910"/>
              <a:gd name="connsiteX625" fmla="*/ 485965 w 1336071"/>
              <a:gd name="connsiteY625" fmla="*/ 245745 h 807910"/>
              <a:gd name="connsiteX626" fmla="*/ 485965 w 1336071"/>
              <a:gd name="connsiteY626" fmla="*/ 214313 h 807910"/>
              <a:gd name="connsiteX627" fmla="*/ 502730 w 1336071"/>
              <a:gd name="connsiteY627" fmla="*/ 214313 h 807910"/>
              <a:gd name="connsiteX628" fmla="*/ 502730 w 1336071"/>
              <a:gd name="connsiteY628" fmla="*/ 204788 h 807910"/>
              <a:gd name="connsiteX629" fmla="*/ 485965 w 1336071"/>
              <a:gd name="connsiteY629" fmla="*/ 204788 h 807910"/>
              <a:gd name="connsiteX630" fmla="*/ 485965 w 1336071"/>
              <a:gd name="connsiteY630" fmla="*/ 191738 h 807910"/>
              <a:gd name="connsiteX631" fmla="*/ 478059 w 1336071"/>
              <a:gd name="connsiteY631" fmla="*/ 191738 h 807910"/>
              <a:gd name="connsiteX632" fmla="*/ 474059 w 1336071"/>
              <a:gd name="connsiteY632" fmla="*/ 204311 h 807910"/>
              <a:gd name="connsiteX633" fmla="*/ 465392 w 1336071"/>
              <a:gd name="connsiteY633" fmla="*/ 208788 h 807910"/>
              <a:gd name="connsiteX634" fmla="*/ 465392 w 1336071"/>
              <a:gd name="connsiteY634" fmla="*/ 214313 h 807910"/>
              <a:gd name="connsiteX635" fmla="*/ 473392 w 1336071"/>
              <a:gd name="connsiteY635" fmla="*/ 214313 h 807910"/>
              <a:gd name="connsiteX636" fmla="*/ 473392 w 1336071"/>
              <a:gd name="connsiteY636" fmla="*/ 245841 h 807910"/>
              <a:gd name="connsiteX637" fmla="*/ 475774 w 1336071"/>
              <a:gd name="connsiteY637" fmla="*/ 257175 h 807910"/>
              <a:gd name="connsiteX638" fmla="*/ 479869 w 1336071"/>
              <a:gd name="connsiteY638" fmla="*/ 261747 h 807910"/>
              <a:gd name="connsiteX639" fmla="*/ 482060 w 1336071"/>
              <a:gd name="connsiteY639" fmla="*/ 262890 h 807910"/>
              <a:gd name="connsiteX640" fmla="*/ 491014 w 1336071"/>
              <a:gd name="connsiteY640" fmla="*/ 264605 h 807910"/>
              <a:gd name="connsiteX641" fmla="*/ 497872 w 1336071"/>
              <a:gd name="connsiteY641" fmla="*/ 263938 h 807910"/>
              <a:gd name="connsiteX642" fmla="*/ 503206 w 1336071"/>
              <a:gd name="connsiteY642" fmla="*/ 262414 h 807910"/>
              <a:gd name="connsiteX643" fmla="*/ 503206 w 1336071"/>
              <a:gd name="connsiteY643" fmla="*/ 252984 h 807910"/>
              <a:gd name="connsiteX644" fmla="*/ 498919 w 1336071"/>
              <a:gd name="connsiteY644" fmla="*/ 254032 h 807910"/>
              <a:gd name="connsiteX645" fmla="*/ 497109 w 1336071"/>
              <a:gd name="connsiteY645" fmla="*/ 254318 h 807910"/>
              <a:gd name="connsiteX646" fmla="*/ 906399 w 1336071"/>
              <a:gd name="connsiteY646" fmla="*/ 254318 h 807910"/>
              <a:gd name="connsiteX647" fmla="*/ 903351 w 1336071"/>
              <a:gd name="connsiteY647" fmla="*/ 254508 h 807910"/>
              <a:gd name="connsiteX648" fmla="*/ 898493 w 1336071"/>
              <a:gd name="connsiteY648" fmla="*/ 253175 h 807910"/>
              <a:gd name="connsiteX649" fmla="*/ 897446 w 1336071"/>
              <a:gd name="connsiteY649" fmla="*/ 252317 h 807910"/>
              <a:gd name="connsiteX650" fmla="*/ 897446 w 1336071"/>
              <a:gd name="connsiteY650" fmla="*/ 252317 h 807910"/>
              <a:gd name="connsiteX651" fmla="*/ 895255 w 1336071"/>
              <a:gd name="connsiteY651" fmla="*/ 245745 h 807910"/>
              <a:gd name="connsiteX652" fmla="*/ 895255 w 1336071"/>
              <a:gd name="connsiteY652" fmla="*/ 214313 h 807910"/>
              <a:gd name="connsiteX653" fmla="*/ 912018 w 1336071"/>
              <a:gd name="connsiteY653" fmla="*/ 214313 h 807910"/>
              <a:gd name="connsiteX654" fmla="*/ 912018 w 1336071"/>
              <a:gd name="connsiteY654" fmla="*/ 204788 h 807910"/>
              <a:gd name="connsiteX655" fmla="*/ 895255 w 1336071"/>
              <a:gd name="connsiteY655" fmla="*/ 204788 h 807910"/>
              <a:gd name="connsiteX656" fmla="*/ 895255 w 1336071"/>
              <a:gd name="connsiteY656" fmla="*/ 191738 h 807910"/>
              <a:gd name="connsiteX657" fmla="*/ 887349 w 1336071"/>
              <a:gd name="connsiteY657" fmla="*/ 191738 h 807910"/>
              <a:gd name="connsiteX658" fmla="*/ 883253 w 1336071"/>
              <a:gd name="connsiteY658" fmla="*/ 204311 h 807910"/>
              <a:gd name="connsiteX659" fmla="*/ 874681 w 1336071"/>
              <a:gd name="connsiteY659" fmla="*/ 208788 h 807910"/>
              <a:gd name="connsiteX660" fmla="*/ 874681 w 1336071"/>
              <a:gd name="connsiteY660" fmla="*/ 214313 h 807910"/>
              <a:gd name="connsiteX661" fmla="*/ 882682 w 1336071"/>
              <a:gd name="connsiteY661" fmla="*/ 214313 h 807910"/>
              <a:gd name="connsiteX662" fmla="*/ 882682 w 1336071"/>
              <a:gd name="connsiteY662" fmla="*/ 245841 h 807910"/>
              <a:gd name="connsiteX663" fmla="*/ 885063 w 1336071"/>
              <a:gd name="connsiteY663" fmla="*/ 257175 h 807910"/>
              <a:gd name="connsiteX664" fmla="*/ 889159 w 1336071"/>
              <a:gd name="connsiteY664" fmla="*/ 261747 h 807910"/>
              <a:gd name="connsiteX665" fmla="*/ 891349 w 1336071"/>
              <a:gd name="connsiteY665" fmla="*/ 262890 h 807910"/>
              <a:gd name="connsiteX666" fmla="*/ 900303 w 1336071"/>
              <a:gd name="connsiteY666" fmla="*/ 264605 h 807910"/>
              <a:gd name="connsiteX667" fmla="*/ 907161 w 1336071"/>
              <a:gd name="connsiteY667" fmla="*/ 263938 h 807910"/>
              <a:gd name="connsiteX668" fmla="*/ 912495 w 1336071"/>
              <a:gd name="connsiteY668" fmla="*/ 262414 h 807910"/>
              <a:gd name="connsiteX669" fmla="*/ 912495 w 1336071"/>
              <a:gd name="connsiteY669" fmla="*/ 252984 h 807910"/>
              <a:gd name="connsiteX670" fmla="*/ 908113 w 1336071"/>
              <a:gd name="connsiteY670" fmla="*/ 254032 h 807910"/>
              <a:gd name="connsiteX671" fmla="*/ 906399 w 1336071"/>
              <a:gd name="connsiteY671" fmla="*/ 254318 h 807910"/>
              <a:gd name="connsiteX672" fmla="*/ 157924 w 1336071"/>
              <a:gd name="connsiteY672" fmla="*/ 285274 h 807910"/>
              <a:gd name="connsiteX673" fmla="*/ 176213 w 1336071"/>
              <a:gd name="connsiteY673" fmla="*/ 289560 h 807910"/>
              <a:gd name="connsiteX674" fmla="*/ 200025 w 1336071"/>
              <a:gd name="connsiteY674" fmla="*/ 284131 h 807910"/>
              <a:gd name="connsiteX675" fmla="*/ 206121 w 1336071"/>
              <a:gd name="connsiteY675" fmla="*/ 277844 h 807910"/>
              <a:gd name="connsiteX676" fmla="*/ 208312 w 1336071"/>
              <a:gd name="connsiteY676" fmla="*/ 268700 h 807910"/>
              <a:gd name="connsiteX677" fmla="*/ 205454 w 1336071"/>
              <a:gd name="connsiteY677" fmla="*/ 259080 h 807910"/>
              <a:gd name="connsiteX678" fmla="*/ 203168 w 1336071"/>
              <a:gd name="connsiteY678" fmla="*/ 256699 h 807910"/>
              <a:gd name="connsiteX679" fmla="*/ 188500 w 1336071"/>
              <a:gd name="connsiteY679" fmla="*/ 252603 h 807910"/>
              <a:gd name="connsiteX680" fmla="*/ 178308 w 1336071"/>
              <a:gd name="connsiteY680" fmla="*/ 252603 h 807910"/>
              <a:gd name="connsiteX681" fmla="*/ 173450 w 1336071"/>
              <a:gd name="connsiteY681" fmla="*/ 252222 h 807910"/>
              <a:gd name="connsiteX682" fmla="*/ 170497 w 1336071"/>
              <a:gd name="connsiteY682" fmla="*/ 250889 h 807910"/>
              <a:gd name="connsiteX683" fmla="*/ 169831 w 1336071"/>
              <a:gd name="connsiteY683" fmla="*/ 250127 h 807910"/>
              <a:gd name="connsiteX684" fmla="*/ 169450 w 1336071"/>
              <a:gd name="connsiteY684" fmla="*/ 248603 h 807910"/>
              <a:gd name="connsiteX685" fmla="*/ 169736 w 1336071"/>
              <a:gd name="connsiteY685" fmla="*/ 246888 h 807910"/>
              <a:gd name="connsiteX686" fmla="*/ 170497 w 1336071"/>
              <a:gd name="connsiteY686" fmla="*/ 245459 h 807910"/>
              <a:gd name="connsiteX687" fmla="*/ 173355 w 1336071"/>
              <a:gd name="connsiteY687" fmla="*/ 242888 h 807910"/>
              <a:gd name="connsiteX688" fmla="*/ 178498 w 1336071"/>
              <a:gd name="connsiteY688" fmla="*/ 243269 h 807910"/>
              <a:gd name="connsiteX689" fmla="*/ 195834 w 1336071"/>
              <a:gd name="connsiteY689" fmla="*/ 238125 h 807910"/>
              <a:gd name="connsiteX690" fmla="*/ 199453 w 1336071"/>
              <a:gd name="connsiteY690" fmla="*/ 233934 h 807910"/>
              <a:gd name="connsiteX691" fmla="*/ 202121 w 1336071"/>
              <a:gd name="connsiteY691" fmla="*/ 223742 h 807910"/>
              <a:gd name="connsiteX692" fmla="*/ 201263 w 1336071"/>
              <a:gd name="connsiteY692" fmla="*/ 218123 h 807910"/>
              <a:gd name="connsiteX693" fmla="*/ 198977 w 1336071"/>
              <a:gd name="connsiteY693" fmla="*/ 213551 h 807910"/>
              <a:gd name="connsiteX694" fmla="*/ 208978 w 1336071"/>
              <a:gd name="connsiteY694" fmla="*/ 211741 h 807910"/>
              <a:gd name="connsiteX695" fmla="*/ 208978 w 1336071"/>
              <a:gd name="connsiteY695" fmla="*/ 204788 h 807910"/>
              <a:gd name="connsiteX696" fmla="*/ 188690 w 1336071"/>
              <a:gd name="connsiteY696" fmla="*/ 204788 h 807910"/>
              <a:gd name="connsiteX697" fmla="*/ 186214 w 1336071"/>
              <a:gd name="connsiteY697" fmla="*/ 204311 h 807910"/>
              <a:gd name="connsiteX698" fmla="*/ 182689 w 1336071"/>
              <a:gd name="connsiteY698" fmla="*/ 203835 h 807910"/>
              <a:gd name="connsiteX699" fmla="*/ 179261 w 1336071"/>
              <a:gd name="connsiteY699" fmla="*/ 203645 h 807910"/>
              <a:gd name="connsiteX700" fmla="*/ 166688 w 1336071"/>
              <a:gd name="connsiteY700" fmla="*/ 206026 h 807910"/>
              <a:gd name="connsiteX701" fmla="*/ 160306 w 1336071"/>
              <a:gd name="connsiteY701" fmla="*/ 210693 h 807910"/>
              <a:gd name="connsiteX702" fmla="*/ 158782 w 1336071"/>
              <a:gd name="connsiteY702" fmla="*/ 212884 h 807910"/>
              <a:gd name="connsiteX703" fmla="*/ 156020 w 1336071"/>
              <a:gd name="connsiteY703" fmla="*/ 223742 h 807910"/>
              <a:gd name="connsiteX704" fmla="*/ 158401 w 1336071"/>
              <a:gd name="connsiteY704" fmla="*/ 233363 h 807910"/>
              <a:gd name="connsiteX705" fmla="*/ 158877 w 1336071"/>
              <a:gd name="connsiteY705" fmla="*/ 234125 h 807910"/>
              <a:gd name="connsiteX706" fmla="*/ 162973 w 1336071"/>
              <a:gd name="connsiteY706" fmla="*/ 238601 h 807910"/>
              <a:gd name="connsiteX707" fmla="*/ 166211 w 1336071"/>
              <a:gd name="connsiteY707" fmla="*/ 240506 h 807910"/>
              <a:gd name="connsiteX708" fmla="*/ 160687 w 1336071"/>
              <a:gd name="connsiteY708" fmla="*/ 244983 h 807910"/>
              <a:gd name="connsiteX709" fmla="*/ 159829 w 1336071"/>
              <a:gd name="connsiteY709" fmla="*/ 246412 h 807910"/>
              <a:gd name="connsiteX710" fmla="*/ 158782 w 1336071"/>
              <a:gd name="connsiteY710" fmla="*/ 250603 h 807910"/>
              <a:gd name="connsiteX711" fmla="*/ 159163 w 1336071"/>
              <a:gd name="connsiteY711" fmla="*/ 252889 h 807910"/>
              <a:gd name="connsiteX712" fmla="*/ 160496 w 1336071"/>
              <a:gd name="connsiteY712" fmla="*/ 255651 h 807910"/>
              <a:gd name="connsiteX713" fmla="*/ 163830 w 1336071"/>
              <a:gd name="connsiteY713" fmla="*/ 258604 h 807910"/>
              <a:gd name="connsiteX714" fmla="*/ 164687 w 1336071"/>
              <a:gd name="connsiteY714" fmla="*/ 258985 h 807910"/>
              <a:gd name="connsiteX715" fmla="*/ 154972 w 1336071"/>
              <a:gd name="connsiteY715" fmla="*/ 264128 h 807910"/>
              <a:gd name="connsiteX716" fmla="*/ 152876 w 1336071"/>
              <a:gd name="connsiteY716" fmla="*/ 267081 h 807910"/>
              <a:gd name="connsiteX717" fmla="*/ 151543 w 1336071"/>
              <a:gd name="connsiteY717" fmla="*/ 273272 h 807910"/>
              <a:gd name="connsiteX718" fmla="*/ 153162 w 1336071"/>
              <a:gd name="connsiteY718" fmla="*/ 280226 h 807910"/>
              <a:gd name="connsiteX719" fmla="*/ 157924 w 1336071"/>
              <a:gd name="connsiteY719" fmla="*/ 285274 h 807910"/>
              <a:gd name="connsiteX720" fmla="*/ 44291 w 1336071"/>
              <a:gd name="connsiteY720" fmla="*/ 256032 h 807910"/>
              <a:gd name="connsiteX721" fmla="*/ 46768 w 1336071"/>
              <a:gd name="connsiteY721" fmla="*/ 246793 h 807910"/>
              <a:gd name="connsiteX722" fmla="*/ 44672 w 1336071"/>
              <a:gd name="connsiteY722" fmla="*/ 238506 h 807910"/>
              <a:gd name="connsiteX723" fmla="*/ 38767 w 1336071"/>
              <a:gd name="connsiteY723" fmla="*/ 233172 h 807910"/>
              <a:gd name="connsiteX724" fmla="*/ 29718 w 1336071"/>
              <a:gd name="connsiteY724" fmla="*/ 228981 h 807910"/>
              <a:gd name="connsiteX725" fmla="*/ 21336 w 1336071"/>
              <a:gd name="connsiteY725" fmla="*/ 225362 h 807910"/>
              <a:gd name="connsiteX726" fmla="*/ 17145 w 1336071"/>
              <a:gd name="connsiteY726" fmla="*/ 222504 h 807910"/>
              <a:gd name="connsiteX727" fmla="*/ 16478 w 1336071"/>
              <a:gd name="connsiteY727" fmla="*/ 221552 h 807910"/>
              <a:gd name="connsiteX728" fmla="*/ 15907 w 1336071"/>
              <a:gd name="connsiteY728" fmla="*/ 218980 h 807910"/>
              <a:gd name="connsiteX729" fmla="*/ 16383 w 1336071"/>
              <a:gd name="connsiteY729" fmla="*/ 216884 h 807910"/>
              <a:gd name="connsiteX730" fmla="*/ 18479 w 1336071"/>
              <a:gd name="connsiteY730" fmla="*/ 214789 h 807910"/>
              <a:gd name="connsiteX731" fmla="*/ 25813 w 1336071"/>
              <a:gd name="connsiteY731" fmla="*/ 213265 h 807910"/>
              <a:gd name="connsiteX732" fmla="*/ 29242 w 1336071"/>
              <a:gd name="connsiteY732" fmla="*/ 213455 h 807910"/>
              <a:gd name="connsiteX733" fmla="*/ 33909 w 1336071"/>
              <a:gd name="connsiteY733" fmla="*/ 214408 h 807910"/>
              <a:gd name="connsiteX734" fmla="*/ 41910 w 1336071"/>
              <a:gd name="connsiteY734" fmla="*/ 217361 h 807910"/>
              <a:gd name="connsiteX735" fmla="*/ 45815 w 1336071"/>
              <a:gd name="connsiteY735" fmla="*/ 207931 h 807910"/>
              <a:gd name="connsiteX736" fmla="*/ 36386 w 1336071"/>
              <a:gd name="connsiteY736" fmla="*/ 204788 h 807910"/>
              <a:gd name="connsiteX737" fmla="*/ 26194 w 1336071"/>
              <a:gd name="connsiteY737" fmla="*/ 203740 h 807910"/>
              <a:gd name="connsiteX738" fmla="*/ 9906 w 1336071"/>
              <a:gd name="connsiteY738" fmla="*/ 207741 h 807910"/>
              <a:gd name="connsiteX739" fmla="*/ 5620 w 1336071"/>
              <a:gd name="connsiteY739" fmla="*/ 212027 h 807910"/>
              <a:gd name="connsiteX740" fmla="*/ 3715 w 1336071"/>
              <a:gd name="connsiteY740" fmla="*/ 219647 h 807910"/>
              <a:gd name="connsiteX741" fmla="*/ 5620 w 1336071"/>
              <a:gd name="connsiteY741" fmla="*/ 227743 h 807910"/>
              <a:gd name="connsiteX742" fmla="*/ 11430 w 1336071"/>
              <a:gd name="connsiteY742" fmla="*/ 233077 h 807910"/>
              <a:gd name="connsiteX743" fmla="*/ 20764 w 1336071"/>
              <a:gd name="connsiteY743" fmla="*/ 237554 h 807910"/>
              <a:gd name="connsiteX744" fmla="*/ 29432 w 1336071"/>
              <a:gd name="connsiteY744" fmla="*/ 241459 h 807910"/>
              <a:gd name="connsiteX745" fmla="*/ 33433 w 1336071"/>
              <a:gd name="connsiteY745" fmla="*/ 244602 h 807910"/>
              <a:gd name="connsiteX746" fmla="*/ 34195 w 1336071"/>
              <a:gd name="connsiteY746" fmla="*/ 245936 h 807910"/>
              <a:gd name="connsiteX747" fmla="*/ 34576 w 1336071"/>
              <a:gd name="connsiteY747" fmla="*/ 247936 h 807910"/>
              <a:gd name="connsiteX748" fmla="*/ 33909 w 1336071"/>
              <a:gd name="connsiteY748" fmla="*/ 250698 h 807910"/>
              <a:gd name="connsiteX749" fmla="*/ 31813 w 1336071"/>
              <a:gd name="connsiteY749" fmla="*/ 253175 h 807910"/>
              <a:gd name="connsiteX750" fmla="*/ 22955 w 1336071"/>
              <a:gd name="connsiteY750" fmla="*/ 255079 h 807910"/>
              <a:gd name="connsiteX751" fmla="*/ 13049 w 1336071"/>
              <a:gd name="connsiteY751" fmla="*/ 253651 h 807910"/>
              <a:gd name="connsiteX752" fmla="*/ 3715 w 1336071"/>
              <a:gd name="connsiteY752" fmla="*/ 250222 h 807910"/>
              <a:gd name="connsiteX753" fmla="*/ 3715 w 1336071"/>
              <a:gd name="connsiteY753" fmla="*/ 260985 h 807910"/>
              <a:gd name="connsiteX754" fmla="*/ 12002 w 1336071"/>
              <a:gd name="connsiteY754" fmla="*/ 263652 h 807910"/>
              <a:gd name="connsiteX755" fmla="*/ 22574 w 1336071"/>
              <a:gd name="connsiteY755" fmla="*/ 264605 h 807910"/>
              <a:gd name="connsiteX756" fmla="*/ 35814 w 1336071"/>
              <a:gd name="connsiteY756" fmla="*/ 262509 h 807910"/>
              <a:gd name="connsiteX757" fmla="*/ 43720 w 1336071"/>
              <a:gd name="connsiteY757" fmla="*/ 256889 h 807910"/>
              <a:gd name="connsiteX758" fmla="*/ 44005 w 1336071"/>
              <a:gd name="connsiteY758" fmla="*/ 256508 h 807910"/>
              <a:gd name="connsiteX759" fmla="*/ 44291 w 1336071"/>
              <a:gd name="connsiteY759" fmla="*/ 256032 h 807910"/>
              <a:gd name="connsiteX760" fmla="*/ 136017 w 1336071"/>
              <a:gd name="connsiteY760" fmla="*/ 208407 h 807910"/>
              <a:gd name="connsiteX761" fmla="*/ 121063 w 1336071"/>
              <a:gd name="connsiteY761" fmla="*/ 203740 h 807910"/>
              <a:gd name="connsiteX762" fmla="*/ 113729 w 1336071"/>
              <a:gd name="connsiteY762" fmla="*/ 204692 h 807910"/>
              <a:gd name="connsiteX763" fmla="*/ 107347 w 1336071"/>
              <a:gd name="connsiteY763" fmla="*/ 207741 h 807910"/>
              <a:gd name="connsiteX764" fmla="*/ 106108 w 1336071"/>
              <a:gd name="connsiteY764" fmla="*/ 208693 h 807910"/>
              <a:gd name="connsiteX765" fmla="*/ 102584 w 1336071"/>
              <a:gd name="connsiteY765" fmla="*/ 212789 h 807910"/>
              <a:gd name="connsiteX766" fmla="*/ 101917 w 1336071"/>
              <a:gd name="connsiteY766" fmla="*/ 212789 h 807910"/>
              <a:gd name="connsiteX767" fmla="*/ 100203 w 1336071"/>
              <a:gd name="connsiteY767" fmla="*/ 204788 h 807910"/>
              <a:gd name="connsiteX768" fmla="*/ 90488 w 1336071"/>
              <a:gd name="connsiteY768" fmla="*/ 204788 h 807910"/>
              <a:gd name="connsiteX769" fmla="*/ 90488 w 1336071"/>
              <a:gd name="connsiteY769" fmla="*/ 263557 h 807910"/>
              <a:gd name="connsiteX770" fmla="*/ 102965 w 1336071"/>
              <a:gd name="connsiteY770" fmla="*/ 263557 h 807910"/>
              <a:gd name="connsiteX771" fmla="*/ 102965 w 1336071"/>
              <a:gd name="connsiteY771" fmla="*/ 234315 h 807910"/>
              <a:gd name="connsiteX772" fmla="*/ 106204 w 1336071"/>
              <a:gd name="connsiteY772" fmla="*/ 219170 h 807910"/>
              <a:gd name="connsiteX773" fmla="*/ 107632 w 1336071"/>
              <a:gd name="connsiteY773" fmla="*/ 217361 h 807910"/>
              <a:gd name="connsiteX774" fmla="*/ 118110 w 1336071"/>
              <a:gd name="connsiteY774" fmla="*/ 213932 h 807910"/>
              <a:gd name="connsiteX775" fmla="*/ 125921 w 1336071"/>
              <a:gd name="connsiteY775" fmla="*/ 216408 h 807910"/>
              <a:gd name="connsiteX776" fmla="*/ 126778 w 1336071"/>
              <a:gd name="connsiteY776" fmla="*/ 217266 h 807910"/>
              <a:gd name="connsiteX777" fmla="*/ 129635 w 1336071"/>
              <a:gd name="connsiteY777" fmla="*/ 227552 h 807910"/>
              <a:gd name="connsiteX778" fmla="*/ 129635 w 1336071"/>
              <a:gd name="connsiteY778" fmla="*/ 263557 h 807910"/>
              <a:gd name="connsiteX779" fmla="*/ 142018 w 1336071"/>
              <a:gd name="connsiteY779" fmla="*/ 263557 h 807910"/>
              <a:gd name="connsiteX780" fmla="*/ 142018 w 1336071"/>
              <a:gd name="connsiteY780" fmla="*/ 225266 h 807910"/>
              <a:gd name="connsiteX781" fmla="*/ 136493 w 1336071"/>
              <a:gd name="connsiteY781" fmla="*/ 208788 h 807910"/>
              <a:gd name="connsiteX782" fmla="*/ 136017 w 1336071"/>
              <a:gd name="connsiteY782" fmla="*/ 208407 h 807910"/>
              <a:gd name="connsiteX783" fmla="*/ 286798 w 1336071"/>
              <a:gd name="connsiteY783" fmla="*/ 206978 h 807910"/>
              <a:gd name="connsiteX784" fmla="*/ 273272 w 1336071"/>
              <a:gd name="connsiteY784" fmla="*/ 203740 h 807910"/>
              <a:gd name="connsiteX785" fmla="*/ 259747 w 1336071"/>
              <a:gd name="connsiteY785" fmla="*/ 206978 h 807910"/>
              <a:gd name="connsiteX786" fmla="*/ 259175 w 1336071"/>
              <a:gd name="connsiteY786" fmla="*/ 207359 h 807910"/>
              <a:gd name="connsiteX787" fmla="*/ 256318 w 1336071"/>
              <a:gd name="connsiteY787" fmla="*/ 209264 h 807910"/>
              <a:gd name="connsiteX788" fmla="*/ 249841 w 1336071"/>
              <a:gd name="connsiteY788" fmla="*/ 217837 h 807910"/>
              <a:gd name="connsiteX789" fmla="*/ 246412 w 1336071"/>
              <a:gd name="connsiteY789" fmla="*/ 234601 h 807910"/>
              <a:gd name="connsiteX790" fmla="*/ 250126 w 1336071"/>
              <a:gd name="connsiteY790" fmla="*/ 251175 h 807910"/>
              <a:gd name="connsiteX791" fmla="*/ 255651 w 1336071"/>
              <a:gd name="connsiteY791" fmla="*/ 258033 h 807910"/>
              <a:gd name="connsiteX792" fmla="*/ 260413 w 1336071"/>
              <a:gd name="connsiteY792" fmla="*/ 261176 h 807910"/>
              <a:gd name="connsiteX793" fmla="*/ 275558 w 1336071"/>
              <a:gd name="connsiteY793" fmla="*/ 264605 h 807910"/>
              <a:gd name="connsiteX794" fmla="*/ 286512 w 1336071"/>
              <a:gd name="connsiteY794" fmla="*/ 263652 h 807910"/>
              <a:gd name="connsiteX795" fmla="*/ 295465 w 1336071"/>
              <a:gd name="connsiteY795" fmla="*/ 260604 h 807910"/>
              <a:gd name="connsiteX796" fmla="*/ 295465 w 1336071"/>
              <a:gd name="connsiteY796" fmla="*/ 250508 h 807910"/>
              <a:gd name="connsiteX797" fmla="*/ 286226 w 1336071"/>
              <a:gd name="connsiteY797" fmla="*/ 253651 h 807910"/>
              <a:gd name="connsiteX798" fmla="*/ 276130 w 1336071"/>
              <a:gd name="connsiteY798" fmla="*/ 254794 h 807910"/>
              <a:gd name="connsiteX799" fmla="*/ 265462 w 1336071"/>
              <a:gd name="connsiteY799" fmla="*/ 251651 h 807910"/>
              <a:gd name="connsiteX800" fmla="*/ 263842 w 1336071"/>
              <a:gd name="connsiteY800" fmla="*/ 250127 h 807910"/>
              <a:gd name="connsiteX801" fmla="*/ 263842 w 1336071"/>
              <a:gd name="connsiteY801" fmla="*/ 250127 h 807910"/>
              <a:gd name="connsiteX802" fmla="*/ 259271 w 1336071"/>
              <a:gd name="connsiteY802" fmla="*/ 236982 h 807910"/>
              <a:gd name="connsiteX803" fmla="*/ 298418 w 1336071"/>
              <a:gd name="connsiteY803" fmla="*/ 236982 h 807910"/>
              <a:gd name="connsiteX804" fmla="*/ 298418 w 1336071"/>
              <a:gd name="connsiteY804" fmla="*/ 230315 h 807910"/>
              <a:gd name="connsiteX805" fmla="*/ 295370 w 1336071"/>
              <a:gd name="connsiteY805" fmla="*/ 216122 h 807910"/>
              <a:gd name="connsiteX806" fmla="*/ 290989 w 1336071"/>
              <a:gd name="connsiteY806" fmla="*/ 210122 h 807910"/>
              <a:gd name="connsiteX807" fmla="*/ 286798 w 1336071"/>
              <a:gd name="connsiteY807" fmla="*/ 206978 h 807910"/>
              <a:gd name="connsiteX808" fmla="*/ 377571 w 1336071"/>
              <a:gd name="connsiteY808" fmla="*/ 206978 h 807910"/>
              <a:gd name="connsiteX809" fmla="*/ 364046 w 1336071"/>
              <a:gd name="connsiteY809" fmla="*/ 203740 h 807910"/>
              <a:gd name="connsiteX810" fmla="*/ 350520 w 1336071"/>
              <a:gd name="connsiteY810" fmla="*/ 206978 h 807910"/>
              <a:gd name="connsiteX811" fmla="*/ 349949 w 1336071"/>
              <a:gd name="connsiteY811" fmla="*/ 207359 h 807910"/>
              <a:gd name="connsiteX812" fmla="*/ 347091 w 1336071"/>
              <a:gd name="connsiteY812" fmla="*/ 209264 h 807910"/>
              <a:gd name="connsiteX813" fmla="*/ 340614 w 1336071"/>
              <a:gd name="connsiteY813" fmla="*/ 217837 h 807910"/>
              <a:gd name="connsiteX814" fmla="*/ 337185 w 1336071"/>
              <a:gd name="connsiteY814" fmla="*/ 234601 h 807910"/>
              <a:gd name="connsiteX815" fmla="*/ 340900 w 1336071"/>
              <a:gd name="connsiteY815" fmla="*/ 251175 h 807910"/>
              <a:gd name="connsiteX816" fmla="*/ 346425 w 1336071"/>
              <a:gd name="connsiteY816" fmla="*/ 258033 h 807910"/>
              <a:gd name="connsiteX817" fmla="*/ 351187 w 1336071"/>
              <a:gd name="connsiteY817" fmla="*/ 261176 h 807910"/>
              <a:gd name="connsiteX818" fmla="*/ 366331 w 1336071"/>
              <a:gd name="connsiteY818" fmla="*/ 264605 h 807910"/>
              <a:gd name="connsiteX819" fmla="*/ 377285 w 1336071"/>
              <a:gd name="connsiteY819" fmla="*/ 263652 h 807910"/>
              <a:gd name="connsiteX820" fmla="*/ 386239 w 1336071"/>
              <a:gd name="connsiteY820" fmla="*/ 260604 h 807910"/>
              <a:gd name="connsiteX821" fmla="*/ 386239 w 1336071"/>
              <a:gd name="connsiteY821" fmla="*/ 250508 h 807910"/>
              <a:gd name="connsiteX822" fmla="*/ 376999 w 1336071"/>
              <a:gd name="connsiteY822" fmla="*/ 253651 h 807910"/>
              <a:gd name="connsiteX823" fmla="*/ 366903 w 1336071"/>
              <a:gd name="connsiteY823" fmla="*/ 254794 h 807910"/>
              <a:gd name="connsiteX824" fmla="*/ 356235 w 1336071"/>
              <a:gd name="connsiteY824" fmla="*/ 251651 h 807910"/>
              <a:gd name="connsiteX825" fmla="*/ 354616 w 1336071"/>
              <a:gd name="connsiteY825" fmla="*/ 250127 h 807910"/>
              <a:gd name="connsiteX826" fmla="*/ 354521 w 1336071"/>
              <a:gd name="connsiteY826" fmla="*/ 250127 h 807910"/>
              <a:gd name="connsiteX827" fmla="*/ 350043 w 1336071"/>
              <a:gd name="connsiteY827" fmla="*/ 236982 h 807910"/>
              <a:gd name="connsiteX828" fmla="*/ 389192 w 1336071"/>
              <a:gd name="connsiteY828" fmla="*/ 236982 h 807910"/>
              <a:gd name="connsiteX829" fmla="*/ 389192 w 1336071"/>
              <a:gd name="connsiteY829" fmla="*/ 230315 h 807910"/>
              <a:gd name="connsiteX830" fmla="*/ 386144 w 1336071"/>
              <a:gd name="connsiteY830" fmla="*/ 216122 h 807910"/>
              <a:gd name="connsiteX831" fmla="*/ 381762 w 1336071"/>
              <a:gd name="connsiteY831" fmla="*/ 210122 h 807910"/>
              <a:gd name="connsiteX832" fmla="*/ 377571 w 1336071"/>
              <a:gd name="connsiteY832" fmla="*/ 206978 h 807910"/>
              <a:gd name="connsiteX833" fmla="*/ 448818 w 1336071"/>
              <a:gd name="connsiteY833" fmla="*/ 208407 h 807910"/>
              <a:gd name="connsiteX834" fmla="*/ 433864 w 1336071"/>
              <a:gd name="connsiteY834" fmla="*/ 203740 h 807910"/>
              <a:gd name="connsiteX835" fmla="*/ 426530 w 1336071"/>
              <a:gd name="connsiteY835" fmla="*/ 204692 h 807910"/>
              <a:gd name="connsiteX836" fmla="*/ 420148 w 1336071"/>
              <a:gd name="connsiteY836" fmla="*/ 207741 h 807910"/>
              <a:gd name="connsiteX837" fmla="*/ 418910 w 1336071"/>
              <a:gd name="connsiteY837" fmla="*/ 208693 h 807910"/>
              <a:gd name="connsiteX838" fmla="*/ 415385 w 1336071"/>
              <a:gd name="connsiteY838" fmla="*/ 212789 h 807910"/>
              <a:gd name="connsiteX839" fmla="*/ 414719 w 1336071"/>
              <a:gd name="connsiteY839" fmla="*/ 212789 h 807910"/>
              <a:gd name="connsiteX840" fmla="*/ 412909 w 1336071"/>
              <a:gd name="connsiteY840" fmla="*/ 204788 h 807910"/>
              <a:gd name="connsiteX841" fmla="*/ 403288 w 1336071"/>
              <a:gd name="connsiteY841" fmla="*/ 204788 h 807910"/>
              <a:gd name="connsiteX842" fmla="*/ 403288 w 1336071"/>
              <a:gd name="connsiteY842" fmla="*/ 263557 h 807910"/>
              <a:gd name="connsiteX843" fmla="*/ 415671 w 1336071"/>
              <a:gd name="connsiteY843" fmla="*/ 263557 h 807910"/>
              <a:gd name="connsiteX844" fmla="*/ 415671 w 1336071"/>
              <a:gd name="connsiteY844" fmla="*/ 234315 h 807910"/>
              <a:gd name="connsiteX845" fmla="*/ 419005 w 1336071"/>
              <a:gd name="connsiteY845" fmla="*/ 219170 h 807910"/>
              <a:gd name="connsiteX846" fmla="*/ 420433 w 1336071"/>
              <a:gd name="connsiteY846" fmla="*/ 217361 h 807910"/>
              <a:gd name="connsiteX847" fmla="*/ 430911 w 1336071"/>
              <a:gd name="connsiteY847" fmla="*/ 213932 h 807910"/>
              <a:gd name="connsiteX848" fmla="*/ 438721 w 1336071"/>
              <a:gd name="connsiteY848" fmla="*/ 216408 h 807910"/>
              <a:gd name="connsiteX849" fmla="*/ 439579 w 1336071"/>
              <a:gd name="connsiteY849" fmla="*/ 217266 h 807910"/>
              <a:gd name="connsiteX850" fmla="*/ 442341 w 1336071"/>
              <a:gd name="connsiteY850" fmla="*/ 227552 h 807910"/>
              <a:gd name="connsiteX851" fmla="*/ 442341 w 1336071"/>
              <a:gd name="connsiteY851" fmla="*/ 263557 h 807910"/>
              <a:gd name="connsiteX852" fmla="*/ 454818 w 1336071"/>
              <a:gd name="connsiteY852" fmla="*/ 263557 h 807910"/>
              <a:gd name="connsiteX853" fmla="*/ 454818 w 1336071"/>
              <a:gd name="connsiteY853" fmla="*/ 225266 h 807910"/>
              <a:gd name="connsiteX854" fmla="*/ 449294 w 1336071"/>
              <a:gd name="connsiteY854" fmla="*/ 208788 h 807910"/>
              <a:gd name="connsiteX855" fmla="*/ 448818 w 1336071"/>
              <a:gd name="connsiteY855" fmla="*/ 208407 h 807910"/>
              <a:gd name="connsiteX856" fmla="*/ 548164 w 1336071"/>
              <a:gd name="connsiteY856" fmla="*/ 203835 h 807910"/>
              <a:gd name="connsiteX857" fmla="*/ 544925 w 1336071"/>
              <a:gd name="connsiteY857" fmla="*/ 203740 h 807910"/>
              <a:gd name="connsiteX858" fmla="*/ 538067 w 1336071"/>
              <a:gd name="connsiteY858" fmla="*/ 205073 h 807910"/>
              <a:gd name="connsiteX859" fmla="*/ 537496 w 1336071"/>
              <a:gd name="connsiteY859" fmla="*/ 205264 h 807910"/>
              <a:gd name="connsiteX860" fmla="*/ 533876 w 1336071"/>
              <a:gd name="connsiteY860" fmla="*/ 207454 h 807910"/>
              <a:gd name="connsiteX861" fmla="*/ 531495 w 1336071"/>
              <a:gd name="connsiteY861" fmla="*/ 209455 h 807910"/>
              <a:gd name="connsiteX862" fmla="*/ 527876 w 1336071"/>
              <a:gd name="connsiteY862" fmla="*/ 214122 h 807910"/>
              <a:gd name="connsiteX863" fmla="*/ 527209 w 1336071"/>
              <a:gd name="connsiteY863" fmla="*/ 215170 h 807910"/>
              <a:gd name="connsiteX864" fmla="*/ 526637 w 1336071"/>
              <a:gd name="connsiteY864" fmla="*/ 215170 h 807910"/>
              <a:gd name="connsiteX865" fmla="*/ 524923 w 1336071"/>
              <a:gd name="connsiteY865" fmla="*/ 204788 h 807910"/>
              <a:gd name="connsiteX866" fmla="*/ 515207 w 1336071"/>
              <a:gd name="connsiteY866" fmla="*/ 204788 h 807910"/>
              <a:gd name="connsiteX867" fmla="*/ 515207 w 1336071"/>
              <a:gd name="connsiteY867" fmla="*/ 263557 h 807910"/>
              <a:gd name="connsiteX868" fmla="*/ 527685 w 1336071"/>
              <a:gd name="connsiteY868" fmla="*/ 263557 h 807910"/>
              <a:gd name="connsiteX869" fmla="*/ 527685 w 1336071"/>
              <a:gd name="connsiteY869" fmla="*/ 232791 h 807910"/>
              <a:gd name="connsiteX870" fmla="*/ 529019 w 1336071"/>
              <a:gd name="connsiteY870" fmla="*/ 225171 h 807910"/>
              <a:gd name="connsiteX871" fmla="*/ 532638 w 1336071"/>
              <a:gd name="connsiteY871" fmla="*/ 219647 h 807910"/>
              <a:gd name="connsiteX872" fmla="*/ 535115 w 1336071"/>
              <a:gd name="connsiteY872" fmla="*/ 217837 h 807910"/>
              <a:gd name="connsiteX873" fmla="*/ 537972 w 1336071"/>
              <a:gd name="connsiteY873" fmla="*/ 216408 h 807910"/>
              <a:gd name="connsiteX874" fmla="*/ 539020 w 1336071"/>
              <a:gd name="connsiteY874" fmla="*/ 216027 h 807910"/>
              <a:gd name="connsiteX875" fmla="*/ 544354 w 1336071"/>
              <a:gd name="connsiteY875" fmla="*/ 215360 h 807910"/>
              <a:gd name="connsiteX876" fmla="*/ 547306 w 1336071"/>
              <a:gd name="connsiteY876" fmla="*/ 215456 h 807910"/>
              <a:gd name="connsiteX877" fmla="*/ 549974 w 1336071"/>
              <a:gd name="connsiteY877" fmla="*/ 215932 h 807910"/>
              <a:gd name="connsiteX878" fmla="*/ 551212 w 1336071"/>
              <a:gd name="connsiteY878" fmla="*/ 204311 h 807910"/>
              <a:gd name="connsiteX879" fmla="*/ 548164 w 1336071"/>
              <a:gd name="connsiteY879" fmla="*/ 203835 h 807910"/>
              <a:gd name="connsiteX880" fmla="*/ 689038 w 1336071"/>
              <a:gd name="connsiteY880" fmla="*/ 206216 h 807910"/>
              <a:gd name="connsiteX881" fmla="*/ 678466 w 1336071"/>
              <a:gd name="connsiteY881" fmla="*/ 203740 h 807910"/>
              <a:gd name="connsiteX882" fmla="*/ 670560 w 1336071"/>
              <a:gd name="connsiteY882" fmla="*/ 204978 h 807910"/>
              <a:gd name="connsiteX883" fmla="*/ 664845 w 1336071"/>
              <a:gd name="connsiteY883" fmla="*/ 208312 h 807910"/>
              <a:gd name="connsiteX884" fmla="*/ 660844 w 1336071"/>
              <a:gd name="connsiteY884" fmla="*/ 212979 h 807910"/>
              <a:gd name="connsiteX885" fmla="*/ 660273 w 1336071"/>
              <a:gd name="connsiteY885" fmla="*/ 212979 h 807910"/>
              <a:gd name="connsiteX886" fmla="*/ 658558 w 1336071"/>
              <a:gd name="connsiteY886" fmla="*/ 204788 h 807910"/>
              <a:gd name="connsiteX887" fmla="*/ 648367 w 1336071"/>
              <a:gd name="connsiteY887" fmla="*/ 204788 h 807910"/>
              <a:gd name="connsiteX888" fmla="*/ 648367 w 1336071"/>
              <a:gd name="connsiteY888" fmla="*/ 289560 h 807910"/>
              <a:gd name="connsiteX889" fmla="*/ 660844 w 1336071"/>
              <a:gd name="connsiteY889" fmla="*/ 289560 h 807910"/>
              <a:gd name="connsiteX890" fmla="*/ 660844 w 1336071"/>
              <a:gd name="connsiteY890" fmla="*/ 265652 h 807910"/>
              <a:gd name="connsiteX891" fmla="*/ 660654 w 1336071"/>
              <a:gd name="connsiteY891" fmla="*/ 260985 h 807910"/>
              <a:gd name="connsiteX892" fmla="*/ 660083 w 1336071"/>
              <a:gd name="connsiteY892" fmla="*/ 256223 h 807910"/>
              <a:gd name="connsiteX893" fmla="*/ 660844 w 1336071"/>
              <a:gd name="connsiteY893" fmla="*/ 256223 h 807910"/>
              <a:gd name="connsiteX894" fmla="*/ 664750 w 1336071"/>
              <a:gd name="connsiteY894" fmla="*/ 260318 h 807910"/>
              <a:gd name="connsiteX895" fmla="*/ 670369 w 1336071"/>
              <a:gd name="connsiteY895" fmla="*/ 263366 h 807910"/>
              <a:gd name="connsiteX896" fmla="*/ 678180 w 1336071"/>
              <a:gd name="connsiteY896" fmla="*/ 264605 h 807910"/>
              <a:gd name="connsiteX897" fmla="*/ 688276 w 1336071"/>
              <a:gd name="connsiteY897" fmla="*/ 262319 h 807910"/>
              <a:gd name="connsiteX898" fmla="*/ 690467 w 1336071"/>
              <a:gd name="connsiteY898" fmla="*/ 261080 h 807910"/>
              <a:gd name="connsiteX899" fmla="*/ 690848 w 1336071"/>
              <a:gd name="connsiteY899" fmla="*/ 260795 h 807910"/>
              <a:gd name="connsiteX900" fmla="*/ 698659 w 1336071"/>
              <a:gd name="connsiteY900" fmla="*/ 250793 h 807910"/>
              <a:gd name="connsiteX901" fmla="*/ 701612 w 1336071"/>
              <a:gd name="connsiteY901" fmla="*/ 234029 h 807910"/>
              <a:gd name="connsiteX902" fmla="*/ 695230 w 1336071"/>
              <a:gd name="connsiteY902" fmla="*/ 211360 h 807910"/>
              <a:gd name="connsiteX903" fmla="*/ 689038 w 1336071"/>
              <a:gd name="connsiteY903" fmla="*/ 206216 h 807910"/>
              <a:gd name="connsiteX904" fmla="*/ 766001 w 1336071"/>
              <a:gd name="connsiteY904" fmla="*/ 246983 h 807910"/>
              <a:gd name="connsiteX905" fmla="*/ 767906 w 1336071"/>
              <a:gd name="connsiteY905" fmla="*/ 234029 h 807910"/>
              <a:gd name="connsiteX906" fmla="*/ 764381 w 1336071"/>
              <a:gd name="connsiteY906" fmla="*/ 217646 h 807910"/>
              <a:gd name="connsiteX907" fmla="*/ 758190 w 1336071"/>
              <a:gd name="connsiteY907" fmla="*/ 209645 h 807910"/>
              <a:gd name="connsiteX908" fmla="*/ 754666 w 1336071"/>
              <a:gd name="connsiteY908" fmla="*/ 207264 h 807910"/>
              <a:gd name="connsiteX909" fmla="*/ 754094 w 1336071"/>
              <a:gd name="connsiteY909" fmla="*/ 206883 h 807910"/>
              <a:gd name="connsiteX910" fmla="*/ 740378 w 1336071"/>
              <a:gd name="connsiteY910" fmla="*/ 203740 h 807910"/>
              <a:gd name="connsiteX911" fmla="*/ 725519 w 1336071"/>
              <a:gd name="connsiteY911" fmla="*/ 207264 h 807910"/>
              <a:gd name="connsiteX912" fmla="*/ 721424 w 1336071"/>
              <a:gd name="connsiteY912" fmla="*/ 210217 h 807910"/>
              <a:gd name="connsiteX913" fmla="*/ 715899 w 1336071"/>
              <a:gd name="connsiteY913" fmla="*/ 217551 h 807910"/>
              <a:gd name="connsiteX914" fmla="*/ 712470 w 1336071"/>
              <a:gd name="connsiteY914" fmla="*/ 234029 h 807910"/>
              <a:gd name="connsiteX915" fmla="*/ 714565 w 1336071"/>
              <a:gd name="connsiteY915" fmla="*/ 246983 h 807910"/>
              <a:gd name="connsiteX916" fmla="*/ 720185 w 1336071"/>
              <a:gd name="connsiteY916" fmla="*/ 256604 h 807910"/>
              <a:gd name="connsiteX917" fmla="*/ 723614 w 1336071"/>
              <a:gd name="connsiteY917" fmla="*/ 259556 h 807910"/>
              <a:gd name="connsiteX918" fmla="*/ 728948 w 1336071"/>
              <a:gd name="connsiteY918" fmla="*/ 262509 h 807910"/>
              <a:gd name="connsiteX919" fmla="*/ 739997 w 1336071"/>
              <a:gd name="connsiteY919" fmla="*/ 264605 h 807910"/>
              <a:gd name="connsiteX920" fmla="*/ 751618 w 1336071"/>
              <a:gd name="connsiteY920" fmla="*/ 262509 h 807910"/>
              <a:gd name="connsiteX921" fmla="*/ 757999 w 1336071"/>
              <a:gd name="connsiteY921" fmla="*/ 258890 h 807910"/>
              <a:gd name="connsiteX922" fmla="*/ 760476 w 1336071"/>
              <a:gd name="connsiteY922" fmla="*/ 256604 h 807910"/>
              <a:gd name="connsiteX923" fmla="*/ 766001 w 1336071"/>
              <a:gd name="connsiteY923" fmla="*/ 246983 h 807910"/>
              <a:gd name="connsiteX924" fmla="*/ 858107 w 1336071"/>
              <a:gd name="connsiteY924" fmla="*/ 208407 h 807910"/>
              <a:gd name="connsiteX925" fmla="*/ 843058 w 1336071"/>
              <a:gd name="connsiteY925" fmla="*/ 203740 h 807910"/>
              <a:gd name="connsiteX926" fmla="*/ 835724 w 1336071"/>
              <a:gd name="connsiteY926" fmla="*/ 204692 h 807910"/>
              <a:gd name="connsiteX927" fmla="*/ 829437 w 1336071"/>
              <a:gd name="connsiteY927" fmla="*/ 207741 h 807910"/>
              <a:gd name="connsiteX928" fmla="*/ 828103 w 1336071"/>
              <a:gd name="connsiteY928" fmla="*/ 208693 h 807910"/>
              <a:gd name="connsiteX929" fmla="*/ 824674 w 1336071"/>
              <a:gd name="connsiteY929" fmla="*/ 212789 h 807910"/>
              <a:gd name="connsiteX930" fmla="*/ 823912 w 1336071"/>
              <a:gd name="connsiteY930" fmla="*/ 212789 h 807910"/>
              <a:gd name="connsiteX931" fmla="*/ 822198 w 1336071"/>
              <a:gd name="connsiteY931" fmla="*/ 204788 h 807910"/>
              <a:gd name="connsiteX932" fmla="*/ 812483 w 1336071"/>
              <a:gd name="connsiteY932" fmla="*/ 204788 h 807910"/>
              <a:gd name="connsiteX933" fmla="*/ 812483 w 1336071"/>
              <a:gd name="connsiteY933" fmla="*/ 263557 h 807910"/>
              <a:gd name="connsiteX934" fmla="*/ 824960 w 1336071"/>
              <a:gd name="connsiteY934" fmla="*/ 263557 h 807910"/>
              <a:gd name="connsiteX935" fmla="*/ 824960 w 1336071"/>
              <a:gd name="connsiteY935" fmla="*/ 234315 h 807910"/>
              <a:gd name="connsiteX936" fmla="*/ 828294 w 1336071"/>
              <a:gd name="connsiteY936" fmla="*/ 219170 h 807910"/>
              <a:gd name="connsiteX937" fmla="*/ 829723 w 1336071"/>
              <a:gd name="connsiteY937" fmla="*/ 217361 h 807910"/>
              <a:gd name="connsiteX938" fmla="*/ 840105 w 1336071"/>
              <a:gd name="connsiteY938" fmla="*/ 213932 h 807910"/>
              <a:gd name="connsiteX939" fmla="*/ 847915 w 1336071"/>
              <a:gd name="connsiteY939" fmla="*/ 216408 h 807910"/>
              <a:gd name="connsiteX940" fmla="*/ 848868 w 1336071"/>
              <a:gd name="connsiteY940" fmla="*/ 217266 h 807910"/>
              <a:gd name="connsiteX941" fmla="*/ 851630 w 1336071"/>
              <a:gd name="connsiteY941" fmla="*/ 227552 h 807910"/>
              <a:gd name="connsiteX942" fmla="*/ 851630 w 1336071"/>
              <a:gd name="connsiteY942" fmla="*/ 263557 h 807910"/>
              <a:gd name="connsiteX943" fmla="*/ 864108 w 1336071"/>
              <a:gd name="connsiteY943" fmla="*/ 263557 h 807910"/>
              <a:gd name="connsiteX944" fmla="*/ 864108 w 1336071"/>
              <a:gd name="connsiteY944" fmla="*/ 225266 h 807910"/>
              <a:gd name="connsiteX945" fmla="*/ 858583 w 1336071"/>
              <a:gd name="connsiteY945" fmla="*/ 208788 h 807910"/>
              <a:gd name="connsiteX946" fmla="*/ 858107 w 1336071"/>
              <a:gd name="connsiteY946" fmla="*/ 208407 h 807910"/>
              <a:gd name="connsiteX947" fmla="*/ 72676 w 1336071"/>
              <a:gd name="connsiteY947" fmla="*/ 263557 h 807910"/>
              <a:gd name="connsiteX948" fmla="*/ 72676 w 1336071"/>
              <a:gd name="connsiteY948" fmla="*/ 204788 h 807910"/>
              <a:gd name="connsiteX949" fmla="*/ 60198 w 1336071"/>
              <a:gd name="connsiteY949" fmla="*/ 204788 h 807910"/>
              <a:gd name="connsiteX950" fmla="*/ 60198 w 1336071"/>
              <a:gd name="connsiteY950" fmla="*/ 263557 h 807910"/>
              <a:gd name="connsiteX951" fmla="*/ 72676 w 1336071"/>
              <a:gd name="connsiteY951" fmla="*/ 263557 h 807910"/>
              <a:gd name="connsiteX952" fmla="*/ 566737 w 1336071"/>
              <a:gd name="connsiteY952" fmla="*/ 204788 h 807910"/>
              <a:gd name="connsiteX953" fmla="*/ 553212 w 1336071"/>
              <a:gd name="connsiteY953" fmla="*/ 204788 h 807910"/>
              <a:gd name="connsiteX954" fmla="*/ 576644 w 1336071"/>
              <a:gd name="connsiteY954" fmla="*/ 263366 h 807910"/>
              <a:gd name="connsiteX955" fmla="*/ 574548 w 1336071"/>
              <a:gd name="connsiteY955" fmla="*/ 268891 h 807910"/>
              <a:gd name="connsiteX956" fmla="*/ 571786 w 1336071"/>
              <a:gd name="connsiteY956" fmla="*/ 274320 h 807910"/>
              <a:gd name="connsiteX957" fmla="*/ 568642 w 1336071"/>
              <a:gd name="connsiteY957" fmla="*/ 277463 h 807910"/>
              <a:gd name="connsiteX958" fmla="*/ 567595 w 1336071"/>
              <a:gd name="connsiteY958" fmla="*/ 278130 h 807910"/>
              <a:gd name="connsiteX959" fmla="*/ 561785 w 1336071"/>
              <a:gd name="connsiteY959" fmla="*/ 279464 h 807910"/>
              <a:gd name="connsiteX960" fmla="*/ 558356 w 1336071"/>
              <a:gd name="connsiteY960" fmla="*/ 279178 h 807910"/>
              <a:gd name="connsiteX961" fmla="*/ 555498 w 1336071"/>
              <a:gd name="connsiteY961" fmla="*/ 278702 h 807910"/>
              <a:gd name="connsiteX962" fmla="*/ 555498 w 1336071"/>
              <a:gd name="connsiteY962" fmla="*/ 288703 h 807910"/>
              <a:gd name="connsiteX963" fmla="*/ 558832 w 1336071"/>
              <a:gd name="connsiteY963" fmla="*/ 289275 h 807910"/>
              <a:gd name="connsiteX964" fmla="*/ 563499 w 1336071"/>
              <a:gd name="connsiteY964" fmla="*/ 289560 h 807910"/>
              <a:gd name="connsiteX965" fmla="*/ 573310 w 1336071"/>
              <a:gd name="connsiteY965" fmla="*/ 287465 h 807910"/>
              <a:gd name="connsiteX966" fmla="*/ 574548 w 1336071"/>
              <a:gd name="connsiteY966" fmla="*/ 286798 h 807910"/>
              <a:gd name="connsiteX967" fmla="*/ 580739 w 1336071"/>
              <a:gd name="connsiteY967" fmla="*/ 281369 h 807910"/>
              <a:gd name="connsiteX968" fmla="*/ 586073 w 1336071"/>
              <a:gd name="connsiteY968" fmla="*/ 271558 h 807910"/>
              <a:gd name="connsiteX969" fmla="*/ 611219 w 1336071"/>
              <a:gd name="connsiteY969" fmla="*/ 204788 h 807910"/>
              <a:gd name="connsiteX970" fmla="*/ 597789 w 1336071"/>
              <a:gd name="connsiteY970" fmla="*/ 204788 h 807910"/>
              <a:gd name="connsiteX971" fmla="*/ 586264 w 1336071"/>
              <a:gd name="connsiteY971" fmla="*/ 238316 h 807910"/>
              <a:gd name="connsiteX972" fmla="*/ 584073 w 1336071"/>
              <a:gd name="connsiteY972" fmla="*/ 245174 h 807910"/>
              <a:gd name="connsiteX973" fmla="*/ 582549 w 1336071"/>
              <a:gd name="connsiteY973" fmla="*/ 251365 h 807910"/>
              <a:gd name="connsiteX974" fmla="*/ 582263 w 1336071"/>
              <a:gd name="connsiteY974" fmla="*/ 251365 h 807910"/>
              <a:gd name="connsiteX975" fmla="*/ 581406 w 1336071"/>
              <a:gd name="connsiteY975" fmla="*/ 247174 h 807910"/>
              <a:gd name="connsiteX976" fmla="*/ 580263 w 1336071"/>
              <a:gd name="connsiteY976" fmla="*/ 242792 h 807910"/>
              <a:gd name="connsiteX977" fmla="*/ 578834 w 1336071"/>
              <a:gd name="connsiteY977" fmla="*/ 238316 h 807910"/>
              <a:gd name="connsiteX978" fmla="*/ 566737 w 1336071"/>
              <a:gd name="connsiteY978" fmla="*/ 204788 h 807910"/>
              <a:gd name="connsiteX979" fmla="*/ 794671 w 1336071"/>
              <a:gd name="connsiteY979" fmla="*/ 263557 h 807910"/>
              <a:gd name="connsiteX980" fmla="*/ 794671 w 1336071"/>
              <a:gd name="connsiteY980" fmla="*/ 204788 h 807910"/>
              <a:gd name="connsiteX981" fmla="*/ 782193 w 1336071"/>
              <a:gd name="connsiteY981" fmla="*/ 204788 h 807910"/>
              <a:gd name="connsiteX982" fmla="*/ 782193 w 1336071"/>
              <a:gd name="connsiteY982" fmla="*/ 263557 h 807910"/>
              <a:gd name="connsiteX983" fmla="*/ 794671 w 1336071"/>
              <a:gd name="connsiteY983" fmla="*/ 263557 h 807910"/>
              <a:gd name="connsiteX984" fmla="*/ 186690 w 1336071"/>
              <a:gd name="connsiteY984" fmla="*/ 232696 h 807910"/>
              <a:gd name="connsiteX985" fmla="*/ 179165 w 1336071"/>
              <a:gd name="connsiteY985" fmla="*/ 235172 h 807910"/>
              <a:gd name="connsiteX986" fmla="*/ 171831 w 1336071"/>
              <a:gd name="connsiteY986" fmla="*/ 232886 h 807910"/>
              <a:gd name="connsiteX987" fmla="*/ 171069 w 1336071"/>
              <a:gd name="connsiteY987" fmla="*/ 232125 h 807910"/>
              <a:gd name="connsiteX988" fmla="*/ 170974 w 1336071"/>
              <a:gd name="connsiteY988" fmla="*/ 231934 h 807910"/>
              <a:gd name="connsiteX989" fmla="*/ 168402 w 1336071"/>
              <a:gd name="connsiteY989" fmla="*/ 223838 h 807910"/>
              <a:gd name="connsiteX990" fmla="*/ 171069 w 1336071"/>
              <a:gd name="connsiteY990" fmla="*/ 214884 h 807910"/>
              <a:gd name="connsiteX991" fmla="*/ 171926 w 1336071"/>
              <a:gd name="connsiteY991" fmla="*/ 214027 h 807910"/>
              <a:gd name="connsiteX992" fmla="*/ 179070 w 1336071"/>
              <a:gd name="connsiteY992" fmla="*/ 211836 h 807910"/>
              <a:gd name="connsiteX993" fmla="*/ 186595 w 1336071"/>
              <a:gd name="connsiteY993" fmla="*/ 214217 h 807910"/>
              <a:gd name="connsiteX994" fmla="*/ 187166 w 1336071"/>
              <a:gd name="connsiteY994" fmla="*/ 214789 h 807910"/>
              <a:gd name="connsiteX995" fmla="*/ 189929 w 1336071"/>
              <a:gd name="connsiteY995" fmla="*/ 223742 h 807910"/>
              <a:gd name="connsiteX996" fmla="*/ 187262 w 1336071"/>
              <a:gd name="connsiteY996" fmla="*/ 232125 h 807910"/>
              <a:gd name="connsiteX997" fmla="*/ 186690 w 1336071"/>
              <a:gd name="connsiteY997" fmla="*/ 232696 h 807910"/>
              <a:gd name="connsiteX998" fmla="*/ 266414 w 1336071"/>
              <a:gd name="connsiteY998" fmla="*/ 214789 h 807910"/>
              <a:gd name="connsiteX999" fmla="*/ 273272 w 1336071"/>
              <a:gd name="connsiteY999" fmla="*/ 213075 h 807910"/>
              <a:gd name="connsiteX1000" fmla="*/ 280511 w 1336071"/>
              <a:gd name="connsiteY1000" fmla="*/ 214979 h 807910"/>
              <a:gd name="connsiteX1001" fmla="*/ 282035 w 1336071"/>
              <a:gd name="connsiteY1001" fmla="*/ 216218 h 807910"/>
              <a:gd name="connsiteX1002" fmla="*/ 284797 w 1336071"/>
              <a:gd name="connsiteY1002" fmla="*/ 220313 h 807910"/>
              <a:gd name="connsiteX1003" fmla="*/ 286226 w 1336071"/>
              <a:gd name="connsiteY1003" fmla="*/ 228124 h 807910"/>
              <a:gd name="connsiteX1004" fmla="*/ 259461 w 1336071"/>
              <a:gd name="connsiteY1004" fmla="*/ 228124 h 807910"/>
              <a:gd name="connsiteX1005" fmla="*/ 263747 w 1336071"/>
              <a:gd name="connsiteY1005" fmla="*/ 216884 h 807910"/>
              <a:gd name="connsiteX1006" fmla="*/ 266414 w 1336071"/>
              <a:gd name="connsiteY1006" fmla="*/ 214789 h 807910"/>
              <a:gd name="connsiteX1007" fmla="*/ 357092 w 1336071"/>
              <a:gd name="connsiteY1007" fmla="*/ 214789 h 807910"/>
              <a:gd name="connsiteX1008" fmla="*/ 364046 w 1336071"/>
              <a:gd name="connsiteY1008" fmla="*/ 213075 h 807910"/>
              <a:gd name="connsiteX1009" fmla="*/ 371285 w 1336071"/>
              <a:gd name="connsiteY1009" fmla="*/ 214979 h 807910"/>
              <a:gd name="connsiteX1010" fmla="*/ 372808 w 1336071"/>
              <a:gd name="connsiteY1010" fmla="*/ 216218 h 807910"/>
              <a:gd name="connsiteX1011" fmla="*/ 375571 w 1336071"/>
              <a:gd name="connsiteY1011" fmla="*/ 220313 h 807910"/>
              <a:gd name="connsiteX1012" fmla="*/ 376999 w 1336071"/>
              <a:gd name="connsiteY1012" fmla="*/ 228124 h 807910"/>
              <a:gd name="connsiteX1013" fmla="*/ 350234 w 1336071"/>
              <a:gd name="connsiteY1013" fmla="*/ 228124 h 807910"/>
              <a:gd name="connsiteX1014" fmla="*/ 354521 w 1336071"/>
              <a:gd name="connsiteY1014" fmla="*/ 216884 h 807910"/>
              <a:gd name="connsiteX1015" fmla="*/ 357092 w 1336071"/>
              <a:gd name="connsiteY1015" fmla="*/ 214789 h 807910"/>
              <a:gd name="connsiteX1016" fmla="*/ 666845 w 1336071"/>
              <a:gd name="connsiteY1016" fmla="*/ 215932 h 807910"/>
              <a:gd name="connsiteX1017" fmla="*/ 675132 w 1336071"/>
              <a:gd name="connsiteY1017" fmla="*/ 213932 h 807910"/>
              <a:gd name="connsiteX1018" fmla="*/ 682371 w 1336071"/>
              <a:gd name="connsiteY1018" fmla="*/ 215837 h 807910"/>
              <a:gd name="connsiteX1019" fmla="*/ 685419 w 1336071"/>
              <a:gd name="connsiteY1019" fmla="*/ 219170 h 807910"/>
              <a:gd name="connsiteX1020" fmla="*/ 688848 w 1336071"/>
              <a:gd name="connsiteY1020" fmla="*/ 233839 h 807910"/>
              <a:gd name="connsiteX1021" fmla="*/ 687324 w 1336071"/>
              <a:gd name="connsiteY1021" fmla="*/ 244697 h 807910"/>
              <a:gd name="connsiteX1022" fmla="*/ 682847 w 1336071"/>
              <a:gd name="connsiteY1022" fmla="*/ 251841 h 807910"/>
              <a:gd name="connsiteX1023" fmla="*/ 681704 w 1336071"/>
              <a:gd name="connsiteY1023" fmla="*/ 252603 h 807910"/>
              <a:gd name="connsiteX1024" fmla="*/ 675322 w 1336071"/>
              <a:gd name="connsiteY1024" fmla="*/ 254318 h 807910"/>
              <a:gd name="connsiteX1025" fmla="*/ 666750 w 1336071"/>
              <a:gd name="connsiteY1025" fmla="*/ 251936 h 807910"/>
              <a:gd name="connsiteX1026" fmla="*/ 666274 w 1336071"/>
              <a:gd name="connsiteY1026" fmla="*/ 251651 h 807910"/>
              <a:gd name="connsiteX1027" fmla="*/ 662178 w 1336071"/>
              <a:gd name="connsiteY1027" fmla="*/ 245078 h 807910"/>
              <a:gd name="connsiteX1028" fmla="*/ 660844 w 1336071"/>
              <a:gd name="connsiteY1028" fmla="*/ 234029 h 807910"/>
              <a:gd name="connsiteX1029" fmla="*/ 660844 w 1336071"/>
              <a:gd name="connsiteY1029" fmla="*/ 232315 h 807910"/>
              <a:gd name="connsiteX1030" fmla="*/ 662369 w 1336071"/>
              <a:gd name="connsiteY1030" fmla="*/ 222028 h 807910"/>
              <a:gd name="connsiteX1031" fmla="*/ 665988 w 1336071"/>
              <a:gd name="connsiteY1031" fmla="*/ 216599 h 807910"/>
              <a:gd name="connsiteX1032" fmla="*/ 666845 w 1336071"/>
              <a:gd name="connsiteY1032" fmla="*/ 215932 h 807910"/>
              <a:gd name="connsiteX1033" fmla="*/ 726948 w 1336071"/>
              <a:gd name="connsiteY1033" fmla="*/ 244983 h 807910"/>
              <a:gd name="connsiteX1034" fmla="*/ 725329 w 1336071"/>
              <a:gd name="connsiteY1034" fmla="*/ 234029 h 807910"/>
              <a:gd name="connsiteX1035" fmla="*/ 728853 w 1336071"/>
              <a:gd name="connsiteY1035" fmla="*/ 219170 h 807910"/>
              <a:gd name="connsiteX1036" fmla="*/ 731139 w 1336071"/>
              <a:gd name="connsiteY1036" fmla="*/ 216694 h 807910"/>
              <a:gd name="connsiteX1037" fmla="*/ 740188 w 1336071"/>
              <a:gd name="connsiteY1037" fmla="*/ 213932 h 807910"/>
              <a:gd name="connsiteX1038" fmla="*/ 748760 w 1336071"/>
              <a:gd name="connsiteY1038" fmla="*/ 216313 h 807910"/>
              <a:gd name="connsiteX1039" fmla="*/ 749332 w 1336071"/>
              <a:gd name="connsiteY1039" fmla="*/ 216789 h 807910"/>
              <a:gd name="connsiteX1040" fmla="*/ 753523 w 1336071"/>
              <a:gd name="connsiteY1040" fmla="*/ 223171 h 807910"/>
              <a:gd name="connsiteX1041" fmla="*/ 755047 w 1336071"/>
              <a:gd name="connsiteY1041" fmla="*/ 234029 h 807910"/>
              <a:gd name="connsiteX1042" fmla="*/ 753523 w 1336071"/>
              <a:gd name="connsiteY1042" fmla="*/ 244983 h 807910"/>
              <a:gd name="connsiteX1043" fmla="*/ 749237 w 1336071"/>
              <a:gd name="connsiteY1043" fmla="*/ 251651 h 807910"/>
              <a:gd name="connsiteX1044" fmla="*/ 748760 w 1336071"/>
              <a:gd name="connsiteY1044" fmla="*/ 251936 h 807910"/>
              <a:gd name="connsiteX1045" fmla="*/ 740283 w 1336071"/>
              <a:gd name="connsiteY1045" fmla="*/ 254413 h 807910"/>
              <a:gd name="connsiteX1046" fmla="*/ 731710 w 1336071"/>
              <a:gd name="connsiteY1046" fmla="*/ 251936 h 807910"/>
              <a:gd name="connsiteX1047" fmla="*/ 731330 w 1336071"/>
              <a:gd name="connsiteY1047" fmla="*/ 251651 h 807910"/>
              <a:gd name="connsiteX1048" fmla="*/ 726948 w 1336071"/>
              <a:gd name="connsiteY1048" fmla="*/ 244983 h 807910"/>
              <a:gd name="connsiteX1049" fmla="*/ 937736 w 1336071"/>
              <a:gd name="connsiteY1049" fmla="*/ 252127 h 807910"/>
              <a:gd name="connsiteX1050" fmla="*/ 936975 w 1336071"/>
              <a:gd name="connsiteY1050" fmla="*/ 250889 h 807910"/>
              <a:gd name="connsiteX1051" fmla="*/ 924878 w 1336071"/>
              <a:gd name="connsiteY1051" fmla="*/ 250889 h 807910"/>
              <a:gd name="connsiteX1052" fmla="*/ 923449 w 1336071"/>
              <a:gd name="connsiteY1052" fmla="*/ 259271 h 807910"/>
              <a:gd name="connsiteX1053" fmla="*/ 921543 w 1336071"/>
              <a:gd name="connsiteY1053" fmla="*/ 268510 h 807910"/>
              <a:gd name="connsiteX1054" fmla="*/ 919353 w 1336071"/>
              <a:gd name="connsiteY1054" fmla="*/ 277559 h 807910"/>
              <a:gd name="connsiteX1055" fmla="*/ 928497 w 1336071"/>
              <a:gd name="connsiteY1055" fmla="*/ 277559 h 807910"/>
              <a:gd name="connsiteX1056" fmla="*/ 932021 w 1336071"/>
              <a:gd name="connsiteY1056" fmla="*/ 269177 h 807910"/>
              <a:gd name="connsiteX1057" fmla="*/ 935260 w 1336071"/>
              <a:gd name="connsiteY1057" fmla="*/ 260318 h 807910"/>
              <a:gd name="connsiteX1058" fmla="*/ 937736 w 1336071"/>
              <a:gd name="connsiteY1058" fmla="*/ 252127 h 807910"/>
              <a:gd name="connsiteX1059" fmla="*/ 187642 w 1336071"/>
              <a:gd name="connsiteY1059" fmla="*/ 279559 h 807910"/>
              <a:gd name="connsiteX1060" fmla="*/ 176689 w 1336071"/>
              <a:gd name="connsiteY1060" fmla="*/ 280892 h 807910"/>
              <a:gd name="connsiteX1061" fmla="*/ 166497 w 1336071"/>
              <a:gd name="connsiteY1061" fmla="*/ 278702 h 807910"/>
              <a:gd name="connsiteX1062" fmla="*/ 163735 w 1336071"/>
              <a:gd name="connsiteY1062" fmla="*/ 275749 h 807910"/>
              <a:gd name="connsiteX1063" fmla="*/ 162973 w 1336071"/>
              <a:gd name="connsiteY1063" fmla="*/ 272510 h 807910"/>
              <a:gd name="connsiteX1064" fmla="*/ 164021 w 1336071"/>
              <a:gd name="connsiteY1064" fmla="*/ 268034 h 807910"/>
              <a:gd name="connsiteX1065" fmla="*/ 164402 w 1336071"/>
              <a:gd name="connsiteY1065" fmla="*/ 267462 h 807910"/>
              <a:gd name="connsiteX1066" fmla="*/ 164782 w 1336071"/>
              <a:gd name="connsiteY1066" fmla="*/ 266986 h 807910"/>
              <a:gd name="connsiteX1067" fmla="*/ 168497 w 1336071"/>
              <a:gd name="connsiteY1067" fmla="*/ 264319 h 807910"/>
              <a:gd name="connsiteX1068" fmla="*/ 174593 w 1336071"/>
              <a:gd name="connsiteY1068" fmla="*/ 263271 h 807910"/>
              <a:gd name="connsiteX1069" fmla="*/ 183832 w 1336071"/>
              <a:gd name="connsiteY1069" fmla="*/ 263271 h 807910"/>
              <a:gd name="connsiteX1070" fmla="*/ 190976 w 1336071"/>
              <a:gd name="connsiteY1070" fmla="*/ 263843 h 807910"/>
              <a:gd name="connsiteX1071" fmla="*/ 195263 w 1336071"/>
              <a:gd name="connsiteY1071" fmla="*/ 265938 h 807910"/>
              <a:gd name="connsiteX1072" fmla="*/ 195263 w 1336071"/>
              <a:gd name="connsiteY1072" fmla="*/ 265938 h 807910"/>
              <a:gd name="connsiteX1073" fmla="*/ 196691 w 1336071"/>
              <a:gd name="connsiteY1073" fmla="*/ 270320 h 807910"/>
              <a:gd name="connsiteX1074" fmla="*/ 196120 w 1336071"/>
              <a:gd name="connsiteY1074" fmla="*/ 273177 h 807910"/>
              <a:gd name="connsiteX1075" fmla="*/ 194405 w 1336071"/>
              <a:gd name="connsiteY1075" fmla="*/ 275939 h 807910"/>
              <a:gd name="connsiteX1076" fmla="*/ 187642 w 1336071"/>
              <a:gd name="connsiteY1076" fmla="*/ 279559 h 807910"/>
              <a:gd name="connsiteX1077" fmla="*/ 694659 w 1336071"/>
              <a:gd name="connsiteY1077" fmla="*/ 443008 h 807910"/>
              <a:gd name="connsiteX1078" fmla="*/ 705421 w 1336071"/>
              <a:gd name="connsiteY1078" fmla="*/ 445580 h 807910"/>
              <a:gd name="connsiteX1079" fmla="*/ 713232 w 1336071"/>
              <a:gd name="connsiteY1079" fmla="*/ 444341 h 807910"/>
              <a:gd name="connsiteX1080" fmla="*/ 718947 w 1336071"/>
              <a:gd name="connsiteY1080" fmla="*/ 441103 h 807910"/>
              <a:gd name="connsiteX1081" fmla="*/ 722947 w 1336071"/>
              <a:gd name="connsiteY1081" fmla="*/ 436436 h 807910"/>
              <a:gd name="connsiteX1082" fmla="*/ 723519 w 1336071"/>
              <a:gd name="connsiteY1082" fmla="*/ 436436 h 807910"/>
              <a:gd name="connsiteX1083" fmla="*/ 725710 w 1336071"/>
              <a:gd name="connsiteY1083" fmla="*/ 444532 h 807910"/>
              <a:gd name="connsiteX1084" fmla="*/ 735425 w 1336071"/>
              <a:gd name="connsiteY1084" fmla="*/ 444532 h 807910"/>
              <a:gd name="connsiteX1085" fmla="*/ 735425 w 1336071"/>
              <a:gd name="connsiteY1085" fmla="*/ 361950 h 807910"/>
              <a:gd name="connsiteX1086" fmla="*/ 722947 w 1336071"/>
              <a:gd name="connsiteY1086" fmla="*/ 361950 h 807910"/>
              <a:gd name="connsiteX1087" fmla="*/ 722947 w 1336071"/>
              <a:gd name="connsiteY1087" fmla="*/ 383096 h 807910"/>
              <a:gd name="connsiteX1088" fmla="*/ 723328 w 1336071"/>
              <a:gd name="connsiteY1088" fmla="*/ 388811 h 807910"/>
              <a:gd name="connsiteX1089" fmla="*/ 723900 w 1336071"/>
              <a:gd name="connsiteY1089" fmla="*/ 393573 h 807910"/>
              <a:gd name="connsiteX1090" fmla="*/ 723328 w 1336071"/>
              <a:gd name="connsiteY1090" fmla="*/ 393573 h 807910"/>
              <a:gd name="connsiteX1091" fmla="*/ 719233 w 1336071"/>
              <a:gd name="connsiteY1091" fmla="*/ 389096 h 807910"/>
              <a:gd name="connsiteX1092" fmla="*/ 713422 w 1336071"/>
              <a:gd name="connsiteY1092" fmla="*/ 385858 h 807910"/>
              <a:gd name="connsiteX1093" fmla="*/ 705707 w 1336071"/>
              <a:gd name="connsiteY1093" fmla="*/ 384715 h 807910"/>
              <a:gd name="connsiteX1094" fmla="*/ 695039 w 1336071"/>
              <a:gd name="connsiteY1094" fmla="*/ 387191 h 807910"/>
              <a:gd name="connsiteX1095" fmla="*/ 688658 w 1336071"/>
              <a:gd name="connsiteY1095" fmla="*/ 392430 h 807910"/>
              <a:gd name="connsiteX1096" fmla="*/ 682181 w 1336071"/>
              <a:gd name="connsiteY1096" fmla="*/ 415290 h 807910"/>
              <a:gd name="connsiteX1097" fmla="*/ 688562 w 1336071"/>
              <a:gd name="connsiteY1097" fmla="*/ 437864 h 807910"/>
              <a:gd name="connsiteX1098" fmla="*/ 694659 w 1336071"/>
              <a:gd name="connsiteY1098" fmla="*/ 443008 h 807910"/>
              <a:gd name="connsiteX1099" fmla="*/ 1126712 w 1336071"/>
              <a:gd name="connsiteY1099" fmla="*/ 444532 h 807910"/>
              <a:gd name="connsiteX1100" fmla="*/ 1139285 w 1336071"/>
              <a:gd name="connsiteY1100" fmla="*/ 444532 h 807910"/>
              <a:gd name="connsiteX1101" fmla="*/ 1139285 w 1336071"/>
              <a:gd name="connsiteY1101" fmla="*/ 361950 h 807910"/>
              <a:gd name="connsiteX1102" fmla="*/ 1126712 w 1336071"/>
              <a:gd name="connsiteY1102" fmla="*/ 361950 h 807910"/>
              <a:gd name="connsiteX1103" fmla="*/ 1126712 w 1336071"/>
              <a:gd name="connsiteY1103" fmla="*/ 444532 h 807910"/>
              <a:gd name="connsiteX1104" fmla="*/ 1157002 w 1336071"/>
              <a:gd name="connsiteY1104" fmla="*/ 444532 h 807910"/>
              <a:gd name="connsiteX1105" fmla="*/ 1169575 w 1336071"/>
              <a:gd name="connsiteY1105" fmla="*/ 444532 h 807910"/>
              <a:gd name="connsiteX1106" fmla="*/ 1169575 w 1336071"/>
              <a:gd name="connsiteY1106" fmla="*/ 361950 h 807910"/>
              <a:gd name="connsiteX1107" fmla="*/ 1157002 w 1336071"/>
              <a:gd name="connsiteY1107" fmla="*/ 361950 h 807910"/>
              <a:gd name="connsiteX1108" fmla="*/ 1157002 w 1336071"/>
              <a:gd name="connsiteY1108" fmla="*/ 444532 h 807910"/>
              <a:gd name="connsiteX1109" fmla="*/ 376237 w 1336071"/>
              <a:gd name="connsiteY1109" fmla="*/ 364141 h 807910"/>
              <a:gd name="connsiteX1110" fmla="*/ 372428 w 1336071"/>
              <a:gd name="connsiteY1110" fmla="*/ 363284 h 807910"/>
              <a:gd name="connsiteX1111" fmla="*/ 367951 w 1336071"/>
              <a:gd name="connsiteY1111" fmla="*/ 364427 h 807910"/>
              <a:gd name="connsiteX1112" fmla="*/ 367379 w 1336071"/>
              <a:gd name="connsiteY1112" fmla="*/ 364808 h 807910"/>
              <a:gd name="connsiteX1113" fmla="*/ 367094 w 1336071"/>
              <a:gd name="connsiteY1113" fmla="*/ 365093 h 807910"/>
              <a:gd name="connsiteX1114" fmla="*/ 365379 w 1336071"/>
              <a:gd name="connsiteY1114" fmla="*/ 370142 h 807910"/>
              <a:gd name="connsiteX1115" fmla="*/ 366998 w 1336071"/>
              <a:gd name="connsiteY1115" fmla="*/ 375095 h 807910"/>
              <a:gd name="connsiteX1116" fmla="*/ 367379 w 1336071"/>
              <a:gd name="connsiteY1116" fmla="*/ 375476 h 807910"/>
              <a:gd name="connsiteX1117" fmla="*/ 368046 w 1336071"/>
              <a:gd name="connsiteY1117" fmla="*/ 375857 h 807910"/>
              <a:gd name="connsiteX1118" fmla="*/ 372428 w 1336071"/>
              <a:gd name="connsiteY1118" fmla="*/ 377000 h 807910"/>
              <a:gd name="connsiteX1119" fmla="*/ 376142 w 1336071"/>
              <a:gd name="connsiteY1119" fmla="*/ 376142 h 807910"/>
              <a:gd name="connsiteX1120" fmla="*/ 377381 w 1336071"/>
              <a:gd name="connsiteY1120" fmla="*/ 375476 h 807910"/>
              <a:gd name="connsiteX1121" fmla="*/ 377762 w 1336071"/>
              <a:gd name="connsiteY1121" fmla="*/ 375000 h 807910"/>
              <a:gd name="connsiteX1122" fmla="*/ 379476 w 1336071"/>
              <a:gd name="connsiteY1122" fmla="*/ 370142 h 807910"/>
              <a:gd name="connsiteX1123" fmla="*/ 377762 w 1336071"/>
              <a:gd name="connsiteY1123" fmla="*/ 365189 h 807910"/>
              <a:gd name="connsiteX1124" fmla="*/ 377381 w 1336071"/>
              <a:gd name="connsiteY1124" fmla="*/ 364808 h 807910"/>
              <a:gd name="connsiteX1125" fmla="*/ 376237 w 1336071"/>
              <a:gd name="connsiteY1125" fmla="*/ 364141 h 807910"/>
              <a:gd name="connsiteX1126" fmla="*/ 1197483 w 1336071"/>
              <a:gd name="connsiteY1126" fmla="*/ 364141 h 807910"/>
              <a:gd name="connsiteX1127" fmla="*/ 1193577 w 1336071"/>
              <a:gd name="connsiteY1127" fmla="*/ 363284 h 807910"/>
              <a:gd name="connsiteX1128" fmla="*/ 1189196 w 1336071"/>
              <a:gd name="connsiteY1128" fmla="*/ 364427 h 807910"/>
              <a:gd name="connsiteX1129" fmla="*/ 1188625 w 1336071"/>
              <a:gd name="connsiteY1129" fmla="*/ 364808 h 807910"/>
              <a:gd name="connsiteX1130" fmla="*/ 1188244 w 1336071"/>
              <a:gd name="connsiteY1130" fmla="*/ 365093 h 807910"/>
              <a:gd name="connsiteX1131" fmla="*/ 1186529 w 1336071"/>
              <a:gd name="connsiteY1131" fmla="*/ 370142 h 807910"/>
              <a:gd name="connsiteX1132" fmla="*/ 1188244 w 1336071"/>
              <a:gd name="connsiteY1132" fmla="*/ 375095 h 807910"/>
              <a:gd name="connsiteX1133" fmla="*/ 1188625 w 1336071"/>
              <a:gd name="connsiteY1133" fmla="*/ 375476 h 807910"/>
              <a:gd name="connsiteX1134" fmla="*/ 1189292 w 1336071"/>
              <a:gd name="connsiteY1134" fmla="*/ 375857 h 807910"/>
              <a:gd name="connsiteX1135" fmla="*/ 1193577 w 1336071"/>
              <a:gd name="connsiteY1135" fmla="*/ 377000 h 807910"/>
              <a:gd name="connsiteX1136" fmla="*/ 1197388 w 1336071"/>
              <a:gd name="connsiteY1136" fmla="*/ 376142 h 807910"/>
              <a:gd name="connsiteX1137" fmla="*/ 1198531 w 1336071"/>
              <a:gd name="connsiteY1137" fmla="*/ 375476 h 807910"/>
              <a:gd name="connsiteX1138" fmla="*/ 1199007 w 1336071"/>
              <a:gd name="connsiteY1138" fmla="*/ 375000 h 807910"/>
              <a:gd name="connsiteX1139" fmla="*/ 1200626 w 1336071"/>
              <a:gd name="connsiteY1139" fmla="*/ 370142 h 807910"/>
              <a:gd name="connsiteX1140" fmla="*/ 1199007 w 1336071"/>
              <a:gd name="connsiteY1140" fmla="*/ 365189 h 807910"/>
              <a:gd name="connsiteX1141" fmla="*/ 1198531 w 1336071"/>
              <a:gd name="connsiteY1141" fmla="*/ 364808 h 807910"/>
              <a:gd name="connsiteX1142" fmla="*/ 1197483 w 1336071"/>
              <a:gd name="connsiteY1142" fmla="*/ 364141 h 807910"/>
              <a:gd name="connsiteX1143" fmla="*/ 995553 w 1336071"/>
              <a:gd name="connsiteY1143" fmla="*/ 435293 h 807910"/>
              <a:gd name="connsiteX1144" fmla="*/ 992505 w 1336071"/>
              <a:gd name="connsiteY1144" fmla="*/ 435483 h 807910"/>
              <a:gd name="connsiteX1145" fmla="*/ 987742 w 1336071"/>
              <a:gd name="connsiteY1145" fmla="*/ 434150 h 807910"/>
              <a:gd name="connsiteX1146" fmla="*/ 986599 w 1336071"/>
              <a:gd name="connsiteY1146" fmla="*/ 433292 h 807910"/>
              <a:gd name="connsiteX1147" fmla="*/ 986599 w 1336071"/>
              <a:gd name="connsiteY1147" fmla="*/ 433292 h 807910"/>
              <a:gd name="connsiteX1148" fmla="*/ 984409 w 1336071"/>
              <a:gd name="connsiteY1148" fmla="*/ 426720 h 807910"/>
              <a:gd name="connsiteX1149" fmla="*/ 984409 w 1336071"/>
              <a:gd name="connsiteY1149" fmla="*/ 395288 h 807910"/>
              <a:gd name="connsiteX1150" fmla="*/ 1001173 w 1336071"/>
              <a:gd name="connsiteY1150" fmla="*/ 395288 h 807910"/>
              <a:gd name="connsiteX1151" fmla="*/ 1001173 w 1336071"/>
              <a:gd name="connsiteY1151" fmla="*/ 385763 h 807910"/>
              <a:gd name="connsiteX1152" fmla="*/ 984409 w 1336071"/>
              <a:gd name="connsiteY1152" fmla="*/ 385763 h 807910"/>
              <a:gd name="connsiteX1153" fmla="*/ 984409 w 1336071"/>
              <a:gd name="connsiteY1153" fmla="*/ 372713 h 807910"/>
              <a:gd name="connsiteX1154" fmla="*/ 976503 w 1336071"/>
              <a:gd name="connsiteY1154" fmla="*/ 372713 h 807910"/>
              <a:gd name="connsiteX1155" fmla="*/ 972503 w 1336071"/>
              <a:gd name="connsiteY1155" fmla="*/ 385286 h 807910"/>
              <a:gd name="connsiteX1156" fmla="*/ 963835 w 1336071"/>
              <a:gd name="connsiteY1156" fmla="*/ 389763 h 807910"/>
              <a:gd name="connsiteX1157" fmla="*/ 963835 w 1336071"/>
              <a:gd name="connsiteY1157" fmla="*/ 395288 h 807910"/>
              <a:gd name="connsiteX1158" fmla="*/ 971836 w 1336071"/>
              <a:gd name="connsiteY1158" fmla="*/ 395288 h 807910"/>
              <a:gd name="connsiteX1159" fmla="*/ 971836 w 1336071"/>
              <a:gd name="connsiteY1159" fmla="*/ 426816 h 807910"/>
              <a:gd name="connsiteX1160" fmla="*/ 974217 w 1336071"/>
              <a:gd name="connsiteY1160" fmla="*/ 438150 h 807910"/>
              <a:gd name="connsiteX1161" fmla="*/ 978313 w 1336071"/>
              <a:gd name="connsiteY1161" fmla="*/ 442722 h 807910"/>
              <a:gd name="connsiteX1162" fmla="*/ 980503 w 1336071"/>
              <a:gd name="connsiteY1162" fmla="*/ 443865 h 807910"/>
              <a:gd name="connsiteX1163" fmla="*/ 989457 w 1336071"/>
              <a:gd name="connsiteY1163" fmla="*/ 445580 h 807910"/>
              <a:gd name="connsiteX1164" fmla="*/ 996315 w 1336071"/>
              <a:gd name="connsiteY1164" fmla="*/ 444913 h 807910"/>
              <a:gd name="connsiteX1165" fmla="*/ 1001649 w 1336071"/>
              <a:gd name="connsiteY1165" fmla="*/ 443389 h 807910"/>
              <a:gd name="connsiteX1166" fmla="*/ 1001649 w 1336071"/>
              <a:gd name="connsiteY1166" fmla="*/ 433959 h 807910"/>
              <a:gd name="connsiteX1167" fmla="*/ 997363 w 1336071"/>
              <a:gd name="connsiteY1167" fmla="*/ 435007 h 807910"/>
              <a:gd name="connsiteX1168" fmla="*/ 995553 w 1336071"/>
              <a:gd name="connsiteY1168" fmla="*/ 435293 h 807910"/>
              <a:gd name="connsiteX1169" fmla="*/ 304324 w 1336071"/>
              <a:gd name="connsiteY1169" fmla="*/ 466249 h 807910"/>
              <a:gd name="connsiteX1170" fmla="*/ 322612 w 1336071"/>
              <a:gd name="connsiteY1170" fmla="*/ 470535 h 807910"/>
              <a:gd name="connsiteX1171" fmla="*/ 346425 w 1336071"/>
              <a:gd name="connsiteY1171" fmla="*/ 465106 h 807910"/>
              <a:gd name="connsiteX1172" fmla="*/ 352520 w 1336071"/>
              <a:gd name="connsiteY1172" fmla="*/ 458819 h 807910"/>
              <a:gd name="connsiteX1173" fmla="*/ 354711 w 1336071"/>
              <a:gd name="connsiteY1173" fmla="*/ 449675 h 807910"/>
              <a:gd name="connsiteX1174" fmla="*/ 351949 w 1336071"/>
              <a:gd name="connsiteY1174" fmla="*/ 440055 h 807910"/>
              <a:gd name="connsiteX1175" fmla="*/ 349663 w 1336071"/>
              <a:gd name="connsiteY1175" fmla="*/ 437674 h 807910"/>
              <a:gd name="connsiteX1176" fmla="*/ 334899 w 1336071"/>
              <a:gd name="connsiteY1176" fmla="*/ 433578 h 807910"/>
              <a:gd name="connsiteX1177" fmla="*/ 324803 w 1336071"/>
              <a:gd name="connsiteY1177" fmla="*/ 433578 h 807910"/>
              <a:gd name="connsiteX1178" fmla="*/ 319945 w 1336071"/>
              <a:gd name="connsiteY1178" fmla="*/ 433197 h 807910"/>
              <a:gd name="connsiteX1179" fmla="*/ 316897 w 1336071"/>
              <a:gd name="connsiteY1179" fmla="*/ 431864 h 807910"/>
              <a:gd name="connsiteX1180" fmla="*/ 316325 w 1336071"/>
              <a:gd name="connsiteY1180" fmla="*/ 431102 h 807910"/>
              <a:gd name="connsiteX1181" fmla="*/ 315944 w 1336071"/>
              <a:gd name="connsiteY1181" fmla="*/ 429578 h 807910"/>
              <a:gd name="connsiteX1182" fmla="*/ 316230 w 1336071"/>
              <a:gd name="connsiteY1182" fmla="*/ 427863 h 807910"/>
              <a:gd name="connsiteX1183" fmla="*/ 316897 w 1336071"/>
              <a:gd name="connsiteY1183" fmla="*/ 426434 h 807910"/>
              <a:gd name="connsiteX1184" fmla="*/ 319849 w 1336071"/>
              <a:gd name="connsiteY1184" fmla="*/ 423863 h 807910"/>
              <a:gd name="connsiteX1185" fmla="*/ 324993 w 1336071"/>
              <a:gd name="connsiteY1185" fmla="*/ 424244 h 807910"/>
              <a:gd name="connsiteX1186" fmla="*/ 342328 w 1336071"/>
              <a:gd name="connsiteY1186" fmla="*/ 419100 h 807910"/>
              <a:gd name="connsiteX1187" fmla="*/ 345948 w 1336071"/>
              <a:gd name="connsiteY1187" fmla="*/ 414909 h 807910"/>
              <a:gd name="connsiteX1188" fmla="*/ 348615 w 1336071"/>
              <a:gd name="connsiteY1188" fmla="*/ 404717 h 807910"/>
              <a:gd name="connsiteX1189" fmla="*/ 347758 w 1336071"/>
              <a:gd name="connsiteY1189" fmla="*/ 399098 h 807910"/>
              <a:gd name="connsiteX1190" fmla="*/ 345472 w 1336071"/>
              <a:gd name="connsiteY1190" fmla="*/ 394526 h 807910"/>
              <a:gd name="connsiteX1191" fmla="*/ 355377 w 1336071"/>
              <a:gd name="connsiteY1191" fmla="*/ 392716 h 807910"/>
              <a:gd name="connsiteX1192" fmla="*/ 355377 w 1336071"/>
              <a:gd name="connsiteY1192" fmla="*/ 385763 h 807910"/>
              <a:gd name="connsiteX1193" fmla="*/ 335090 w 1336071"/>
              <a:gd name="connsiteY1193" fmla="*/ 385763 h 807910"/>
              <a:gd name="connsiteX1194" fmla="*/ 332613 w 1336071"/>
              <a:gd name="connsiteY1194" fmla="*/ 385286 h 807910"/>
              <a:gd name="connsiteX1195" fmla="*/ 329089 w 1336071"/>
              <a:gd name="connsiteY1195" fmla="*/ 384810 h 807910"/>
              <a:gd name="connsiteX1196" fmla="*/ 325659 w 1336071"/>
              <a:gd name="connsiteY1196" fmla="*/ 384620 h 807910"/>
              <a:gd name="connsiteX1197" fmla="*/ 313087 w 1336071"/>
              <a:gd name="connsiteY1197" fmla="*/ 387001 h 807910"/>
              <a:gd name="connsiteX1198" fmla="*/ 306800 w 1336071"/>
              <a:gd name="connsiteY1198" fmla="*/ 391668 h 807910"/>
              <a:gd name="connsiteX1199" fmla="*/ 305181 w 1336071"/>
              <a:gd name="connsiteY1199" fmla="*/ 393859 h 807910"/>
              <a:gd name="connsiteX1200" fmla="*/ 302514 w 1336071"/>
              <a:gd name="connsiteY1200" fmla="*/ 404717 h 807910"/>
              <a:gd name="connsiteX1201" fmla="*/ 304895 w 1336071"/>
              <a:gd name="connsiteY1201" fmla="*/ 414338 h 807910"/>
              <a:gd name="connsiteX1202" fmla="*/ 305276 w 1336071"/>
              <a:gd name="connsiteY1202" fmla="*/ 415100 h 807910"/>
              <a:gd name="connsiteX1203" fmla="*/ 309467 w 1336071"/>
              <a:gd name="connsiteY1203" fmla="*/ 419576 h 807910"/>
              <a:gd name="connsiteX1204" fmla="*/ 312706 w 1336071"/>
              <a:gd name="connsiteY1204" fmla="*/ 421481 h 807910"/>
              <a:gd name="connsiteX1205" fmla="*/ 307086 w 1336071"/>
              <a:gd name="connsiteY1205" fmla="*/ 425958 h 807910"/>
              <a:gd name="connsiteX1206" fmla="*/ 306229 w 1336071"/>
              <a:gd name="connsiteY1206" fmla="*/ 427387 h 807910"/>
              <a:gd name="connsiteX1207" fmla="*/ 305276 w 1336071"/>
              <a:gd name="connsiteY1207" fmla="*/ 431578 h 807910"/>
              <a:gd name="connsiteX1208" fmla="*/ 305562 w 1336071"/>
              <a:gd name="connsiteY1208" fmla="*/ 433864 h 807910"/>
              <a:gd name="connsiteX1209" fmla="*/ 306991 w 1336071"/>
              <a:gd name="connsiteY1209" fmla="*/ 436626 h 807910"/>
              <a:gd name="connsiteX1210" fmla="*/ 310324 w 1336071"/>
              <a:gd name="connsiteY1210" fmla="*/ 439579 h 807910"/>
              <a:gd name="connsiteX1211" fmla="*/ 311087 w 1336071"/>
              <a:gd name="connsiteY1211" fmla="*/ 439960 h 807910"/>
              <a:gd name="connsiteX1212" fmla="*/ 301371 w 1336071"/>
              <a:gd name="connsiteY1212" fmla="*/ 445103 h 807910"/>
              <a:gd name="connsiteX1213" fmla="*/ 299371 w 1336071"/>
              <a:gd name="connsiteY1213" fmla="*/ 448056 h 807910"/>
              <a:gd name="connsiteX1214" fmla="*/ 298037 w 1336071"/>
              <a:gd name="connsiteY1214" fmla="*/ 454247 h 807910"/>
              <a:gd name="connsiteX1215" fmla="*/ 299656 w 1336071"/>
              <a:gd name="connsiteY1215" fmla="*/ 461201 h 807910"/>
              <a:gd name="connsiteX1216" fmla="*/ 304324 w 1336071"/>
              <a:gd name="connsiteY1216" fmla="*/ 466249 h 807910"/>
              <a:gd name="connsiteX1217" fmla="*/ 463772 w 1336071"/>
              <a:gd name="connsiteY1217" fmla="*/ 466249 h 807910"/>
              <a:gd name="connsiteX1218" fmla="*/ 482060 w 1336071"/>
              <a:gd name="connsiteY1218" fmla="*/ 470535 h 807910"/>
              <a:gd name="connsiteX1219" fmla="*/ 505873 w 1336071"/>
              <a:gd name="connsiteY1219" fmla="*/ 465106 h 807910"/>
              <a:gd name="connsiteX1220" fmla="*/ 511968 w 1336071"/>
              <a:gd name="connsiteY1220" fmla="*/ 458819 h 807910"/>
              <a:gd name="connsiteX1221" fmla="*/ 514160 w 1336071"/>
              <a:gd name="connsiteY1221" fmla="*/ 449675 h 807910"/>
              <a:gd name="connsiteX1222" fmla="*/ 511302 w 1336071"/>
              <a:gd name="connsiteY1222" fmla="*/ 440055 h 807910"/>
              <a:gd name="connsiteX1223" fmla="*/ 509111 w 1336071"/>
              <a:gd name="connsiteY1223" fmla="*/ 437674 h 807910"/>
              <a:gd name="connsiteX1224" fmla="*/ 494347 w 1336071"/>
              <a:gd name="connsiteY1224" fmla="*/ 433578 h 807910"/>
              <a:gd name="connsiteX1225" fmla="*/ 484156 w 1336071"/>
              <a:gd name="connsiteY1225" fmla="*/ 433578 h 807910"/>
              <a:gd name="connsiteX1226" fmla="*/ 479393 w 1336071"/>
              <a:gd name="connsiteY1226" fmla="*/ 433197 h 807910"/>
              <a:gd name="connsiteX1227" fmla="*/ 476345 w 1336071"/>
              <a:gd name="connsiteY1227" fmla="*/ 431864 h 807910"/>
              <a:gd name="connsiteX1228" fmla="*/ 475678 w 1336071"/>
              <a:gd name="connsiteY1228" fmla="*/ 431102 h 807910"/>
              <a:gd name="connsiteX1229" fmla="*/ 475393 w 1336071"/>
              <a:gd name="connsiteY1229" fmla="*/ 429578 h 807910"/>
              <a:gd name="connsiteX1230" fmla="*/ 475583 w 1336071"/>
              <a:gd name="connsiteY1230" fmla="*/ 427863 h 807910"/>
              <a:gd name="connsiteX1231" fmla="*/ 476345 w 1336071"/>
              <a:gd name="connsiteY1231" fmla="*/ 426434 h 807910"/>
              <a:gd name="connsiteX1232" fmla="*/ 479298 w 1336071"/>
              <a:gd name="connsiteY1232" fmla="*/ 423863 h 807910"/>
              <a:gd name="connsiteX1233" fmla="*/ 484442 w 1336071"/>
              <a:gd name="connsiteY1233" fmla="*/ 424244 h 807910"/>
              <a:gd name="connsiteX1234" fmla="*/ 501682 w 1336071"/>
              <a:gd name="connsiteY1234" fmla="*/ 419100 h 807910"/>
              <a:gd name="connsiteX1235" fmla="*/ 505301 w 1336071"/>
              <a:gd name="connsiteY1235" fmla="*/ 414909 h 807910"/>
              <a:gd name="connsiteX1236" fmla="*/ 507968 w 1336071"/>
              <a:gd name="connsiteY1236" fmla="*/ 404717 h 807910"/>
              <a:gd name="connsiteX1237" fmla="*/ 507111 w 1336071"/>
              <a:gd name="connsiteY1237" fmla="*/ 399098 h 807910"/>
              <a:gd name="connsiteX1238" fmla="*/ 504920 w 1336071"/>
              <a:gd name="connsiteY1238" fmla="*/ 394526 h 807910"/>
              <a:gd name="connsiteX1239" fmla="*/ 514826 w 1336071"/>
              <a:gd name="connsiteY1239" fmla="*/ 392716 h 807910"/>
              <a:gd name="connsiteX1240" fmla="*/ 514826 w 1336071"/>
              <a:gd name="connsiteY1240" fmla="*/ 385763 h 807910"/>
              <a:gd name="connsiteX1241" fmla="*/ 494538 w 1336071"/>
              <a:gd name="connsiteY1241" fmla="*/ 385763 h 807910"/>
              <a:gd name="connsiteX1242" fmla="*/ 492062 w 1336071"/>
              <a:gd name="connsiteY1242" fmla="*/ 385286 h 807910"/>
              <a:gd name="connsiteX1243" fmla="*/ 488537 w 1336071"/>
              <a:gd name="connsiteY1243" fmla="*/ 384810 h 807910"/>
              <a:gd name="connsiteX1244" fmla="*/ 485108 w 1336071"/>
              <a:gd name="connsiteY1244" fmla="*/ 384620 h 807910"/>
              <a:gd name="connsiteX1245" fmla="*/ 472535 w 1336071"/>
              <a:gd name="connsiteY1245" fmla="*/ 387001 h 807910"/>
              <a:gd name="connsiteX1246" fmla="*/ 466153 w 1336071"/>
              <a:gd name="connsiteY1246" fmla="*/ 391668 h 807910"/>
              <a:gd name="connsiteX1247" fmla="*/ 464630 w 1336071"/>
              <a:gd name="connsiteY1247" fmla="*/ 393859 h 807910"/>
              <a:gd name="connsiteX1248" fmla="*/ 461962 w 1336071"/>
              <a:gd name="connsiteY1248" fmla="*/ 404717 h 807910"/>
              <a:gd name="connsiteX1249" fmla="*/ 464249 w 1336071"/>
              <a:gd name="connsiteY1249" fmla="*/ 414338 h 807910"/>
              <a:gd name="connsiteX1250" fmla="*/ 464725 w 1336071"/>
              <a:gd name="connsiteY1250" fmla="*/ 415100 h 807910"/>
              <a:gd name="connsiteX1251" fmla="*/ 468821 w 1336071"/>
              <a:gd name="connsiteY1251" fmla="*/ 419576 h 807910"/>
              <a:gd name="connsiteX1252" fmla="*/ 472154 w 1336071"/>
              <a:gd name="connsiteY1252" fmla="*/ 421481 h 807910"/>
              <a:gd name="connsiteX1253" fmla="*/ 466535 w 1336071"/>
              <a:gd name="connsiteY1253" fmla="*/ 425958 h 807910"/>
              <a:gd name="connsiteX1254" fmla="*/ 465677 w 1336071"/>
              <a:gd name="connsiteY1254" fmla="*/ 427387 h 807910"/>
              <a:gd name="connsiteX1255" fmla="*/ 464725 w 1336071"/>
              <a:gd name="connsiteY1255" fmla="*/ 431578 h 807910"/>
              <a:gd name="connsiteX1256" fmla="*/ 465010 w 1336071"/>
              <a:gd name="connsiteY1256" fmla="*/ 433864 h 807910"/>
              <a:gd name="connsiteX1257" fmla="*/ 466439 w 1336071"/>
              <a:gd name="connsiteY1257" fmla="*/ 436626 h 807910"/>
              <a:gd name="connsiteX1258" fmla="*/ 469773 w 1336071"/>
              <a:gd name="connsiteY1258" fmla="*/ 439579 h 807910"/>
              <a:gd name="connsiteX1259" fmla="*/ 470535 w 1336071"/>
              <a:gd name="connsiteY1259" fmla="*/ 439960 h 807910"/>
              <a:gd name="connsiteX1260" fmla="*/ 460819 w 1336071"/>
              <a:gd name="connsiteY1260" fmla="*/ 445103 h 807910"/>
              <a:gd name="connsiteX1261" fmla="*/ 458819 w 1336071"/>
              <a:gd name="connsiteY1261" fmla="*/ 448056 h 807910"/>
              <a:gd name="connsiteX1262" fmla="*/ 457390 w 1336071"/>
              <a:gd name="connsiteY1262" fmla="*/ 454247 h 807910"/>
              <a:gd name="connsiteX1263" fmla="*/ 459105 w 1336071"/>
              <a:gd name="connsiteY1263" fmla="*/ 461201 h 807910"/>
              <a:gd name="connsiteX1264" fmla="*/ 463772 w 1336071"/>
              <a:gd name="connsiteY1264" fmla="*/ 466249 h 807910"/>
              <a:gd name="connsiteX1265" fmla="*/ 1285018 w 1336071"/>
              <a:gd name="connsiteY1265" fmla="*/ 466249 h 807910"/>
              <a:gd name="connsiteX1266" fmla="*/ 1303306 w 1336071"/>
              <a:gd name="connsiteY1266" fmla="*/ 470535 h 807910"/>
              <a:gd name="connsiteX1267" fmla="*/ 1327118 w 1336071"/>
              <a:gd name="connsiteY1267" fmla="*/ 465106 h 807910"/>
              <a:gd name="connsiteX1268" fmla="*/ 1333214 w 1336071"/>
              <a:gd name="connsiteY1268" fmla="*/ 458724 h 807910"/>
              <a:gd name="connsiteX1269" fmla="*/ 1335405 w 1336071"/>
              <a:gd name="connsiteY1269" fmla="*/ 449675 h 807910"/>
              <a:gd name="connsiteX1270" fmla="*/ 1332548 w 1336071"/>
              <a:gd name="connsiteY1270" fmla="*/ 440055 h 807910"/>
              <a:gd name="connsiteX1271" fmla="*/ 1330262 w 1336071"/>
              <a:gd name="connsiteY1271" fmla="*/ 437674 h 807910"/>
              <a:gd name="connsiteX1272" fmla="*/ 1315593 w 1336071"/>
              <a:gd name="connsiteY1272" fmla="*/ 433578 h 807910"/>
              <a:gd name="connsiteX1273" fmla="*/ 1305401 w 1336071"/>
              <a:gd name="connsiteY1273" fmla="*/ 433578 h 807910"/>
              <a:gd name="connsiteX1274" fmla="*/ 1300544 w 1336071"/>
              <a:gd name="connsiteY1274" fmla="*/ 433197 h 807910"/>
              <a:gd name="connsiteX1275" fmla="*/ 1297591 w 1336071"/>
              <a:gd name="connsiteY1275" fmla="*/ 431864 h 807910"/>
              <a:gd name="connsiteX1276" fmla="*/ 1296924 w 1336071"/>
              <a:gd name="connsiteY1276" fmla="*/ 431102 h 807910"/>
              <a:gd name="connsiteX1277" fmla="*/ 1296543 w 1336071"/>
              <a:gd name="connsiteY1277" fmla="*/ 429578 h 807910"/>
              <a:gd name="connsiteX1278" fmla="*/ 1296829 w 1336071"/>
              <a:gd name="connsiteY1278" fmla="*/ 427863 h 807910"/>
              <a:gd name="connsiteX1279" fmla="*/ 1297591 w 1336071"/>
              <a:gd name="connsiteY1279" fmla="*/ 426434 h 807910"/>
              <a:gd name="connsiteX1280" fmla="*/ 1300544 w 1336071"/>
              <a:gd name="connsiteY1280" fmla="*/ 423863 h 807910"/>
              <a:gd name="connsiteX1281" fmla="*/ 1305687 w 1336071"/>
              <a:gd name="connsiteY1281" fmla="*/ 424244 h 807910"/>
              <a:gd name="connsiteX1282" fmla="*/ 1322927 w 1336071"/>
              <a:gd name="connsiteY1282" fmla="*/ 419100 h 807910"/>
              <a:gd name="connsiteX1283" fmla="*/ 1326547 w 1336071"/>
              <a:gd name="connsiteY1283" fmla="*/ 414909 h 807910"/>
              <a:gd name="connsiteX1284" fmla="*/ 1329214 w 1336071"/>
              <a:gd name="connsiteY1284" fmla="*/ 404717 h 807910"/>
              <a:gd name="connsiteX1285" fmla="*/ 1328356 w 1336071"/>
              <a:gd name="connsiteY1285" fmla="*/ 399098 h 807910"/>
              <a:gd name="connsiteX1286" fmla="*/ 1326071 w 1336071"/>
              <a:gd name="connsiteY1286" fmla="*/ 394526 h 807910"/>
              <a:gd name="connsiteX1287" fmla="*/ 1336072 w 1336071"/>
              <a:gd name="connsiteY1287" fmla="*/ 392716 h 807910"/>
              <a:gd name="connsiteX1288" fmla="*/ 1336072 w 1336071"/>
              <a:gd name="connsiteY1288" fmla="*/ 385763 h 807910"/>
              <a:gd name="connsiteX1289" fmla="*/ 1315783 w 1336071"/>
              <a:gd name="connsiteY1289" fmla="*/ 385763 h 807910"/>
              <a:gd name="connsiteX1290" fmla="*/ 1313307 w 1336071"/>
              <a:gd name="connsiteY1290" fmla="*/ 385286 h 807910"/>
              <a:gd name="connsiteX1291" fmla="*/ 1309783 w 1336071"/>
              <a:gd name="connsiteY1291" fmla="*/ 384810 h 807910"/>
              <a:gd name="connsiteX1292" fmla="*/ 1306354 w 1336071"/>
              <a:gd name="connsiteY1292" fmla="*/ 384620 h 807910"/>
              <a:gd name="connsiteX1293" fmla="*/ 1293781 w 1336071"/>
              <a:gd name="connsiteY1293" fmla="*/ 387001 h 807910"/>
              <a:gd name="connsiteX1294" fmla="*/ 1287399 w 1336071"/>
              <a:gd name="connsiteY1294" fmla="*/ 391668 h 807910"/>
              <a:gd name="connsiteX1295" fmla="*/ 1285875 w 1336071"/>
              <a:gd name="connsiteY1295" fmla="*/ 393859 h 807910"/>
              <a:gd name="connsiteX1296" fmla="*/ 1283208 w 1336071"/>
              <a:gd name="connsiteY1296" fmla="*/ 404717 h 807910"/>
              <a:gd name="connsiteX1297" fmla="*/ 1285494 w 1336071"/>
              <a:gd name="connsiteY1297" fmla="*/ 414338 h 807910"/>
              <a:gd name="connsiteX1298" fmla="*/ 1285970 w 1336071"/>
              <a:gd name="connsiteY1298" fmla="*/ 415100 h 807910"/>
              <a:gd name="connsiteX1299" fmla="*/ 1290066 w 1336071"/>
              <a:gd name="connsiteY1299" fmla="*/ 419576 h 807910"/>
              <a:gd name="connsiteX1300" fmla="*/ 1293305 w 1336071"/>
              <a:gd name="connsiteY1300" fmla="*/ 421481 h 807910"/>
              <a:gd name="connsiteX1301" fmla="*/ 1287780 w 1336071"/>
              <a:gd name="connsiteY1301" fmla="*/ 425958 h 807910"/>
              <a:gd name="connsiteX1302" fmla="*/ 1286923 w 1336071"/>
              <a:gd name="connsiteY1302" fmla="*/ 427387 h 807910"/>
              <a:gd name="connsiteX1303" fmla="*/ 1285875 w 1336071"/>
              <a:gd name="connsiteY1303" fmla="*/ 431578 h 807910"/>
              <a:gd name="connsiteX1304" fmla="*/ 1286256 w 1336071"/>
              <a:gd name="connsiteY1304" fmla="*/ 433864 h 807910"/>
              <a:gd name="connsiteX1305" fmla="*/ 1287590 w 1336071"/>
              <a:gd name="connsiteY1305" fmla="*/ 436626 h 807910"/>
              <a:gd name="connsiteX1306" fmla="*/ 1290923 w 1336071"/>
              <a:gd name="connsiteY1306" fmla="*/ 439579 h 807910"/>
              <a:gd name="connsiteX1307" fmla="*/ 1291781 w 1336071"/>
              <a:gd name="connsiteY1307" fmla="*/ 439960 h 807910"/>
              <a:gd name="connsiteX1308" fmla="*/ 1282065 w 1336071"/>
              <a:gd name="connsiteY1308" fmla="*/ 445103 h 807910"/>
              <a:gd name="connsiteX1309" fmla="*/ 1279969 w 1336071"/>
              <a:gd name="connsiteY1309" fmla="*/ 448056 h 807910"/>
              <a:gd name="connsiteX1310" fmla="*/ 1278636 w 1336071"/>
              <a:gd name="connsiteY1310" fmla="*/ 454247 h 807910"/>
              <a:gd name="connsiteX1311" fmla="*/ 1280351 w 1336071"/>
              <a:gd name="connsiteY1311" fmla="*/ 461201 h 807910"/>
              <a:gd name="connsiteX1312" fmla="*/ 1285018 w 1336071"/>
              <a:gd name="connsiteY1312" fmla="*/ 466249 h 807910"/>
              <a:gd name="connsiteX1313" fmla="*/ 88202 w 1336071"/>
              <a:gd name="connsiteY1313" fmla="*/ 389477 h 807910"/>
              <a:gd name="connsiteX1314" fmla="*/ 73628 w 1336071"/>
              <a:gd name="connsiteY1314" fmla="*/ 384715 h 807910"/>
              <a:gd name="connsiteX1315" fmla="*/ 67437 w 1336071"/>
              <a:gd name="connsiteY1315" fmla="*/ 385477 h 807910"/>
              <a:gd name="connsiteX1316" fmla="*/ 63246 w 1336071"/>
              <a:gd name="connsiteY1316" fmla="*/ 387001 h 807910"/>
              <a:gd name="connsiteX1317" fmla="*/ 59150 w 1336071"/>
              <a:gd name="connsiteY1317" fmla="*/ 389573 h 807910"/>
              <a:gd name="connsiteX1318" fmla="*/ 55531 w 1336071"/>
              <a:gd name="connsiteY1318" fmla="*/ 394050 h 807910"/>
              <a:gd name="connsiteX1319" fmla="*/ 54578 w 1336071"/>
              <a:gd name="connsiteY1319" fmla="*/ 394050 h 807910"/>
              <a:gd name="connsiteX1320" fmla="*/ 51245 w 1336071"/>
              <a:gd name="connsiteY1320" fmla="*/ 389382 h 807910"/>
              <a:gd name="connsiteX1321" fmla="*/ 47815 w 1336071"/>
              <a:gd name="connsiteY1321" fmla="*/ 387001 h 807910"/>
              <a:gd name="connsiteX1322" fmla="*/ 36766 w 1336071"/>
              <a:gd name="connsiteY1322" fmla="*/ 384715 h 807910"/>
              <a:gd name="connsiteX1323" fmla="*/ 30480 w 1336071"/>
              <a:gd name="connsiteY1323" fmla="*/ 385477 h 807910"/>
              <a:gd name="connsiteX1324" fmla="*/ 29908 w 1336071"/>
              <a:gd name="connsiteY1324" fmla="*/ 385667 h 807910"/>
              <a:gd name="connsiteX1325" fmla="*/ 25432 w 1336071"/>
              <a:gd name="connsiteY1325" fmla="*/ 387668 h 807910"/>
              <a:gd name="connsiteX1326" fmla="*/ 24003 w 1336071"/>
              <a:gd name="connsiteY1326" fmla="*/ 388620 h 807910"/>
              <a:gd name="connsiteX1327" fmla="*/ 23431 w 1336071"/>
              <a:gd name="connsiteY1327" fmla="*/ 389001 h 807910"/>
              <a:gd name="connsiteX1328" fmla="*/ 19526 w 1336071"/>
              <a:gd name="connsiteY1328" fmla="*/ 393668 h 807910"/>
              <a:gd name="connsiteX1329" fmla="*/ 18764 w 1336071"/>
              <a:gd name="connsiteY1329" fmla="*/ 393668 h 807910"/>
              <a:gd name="connsiteX1330" fmla="*/ 17050 w 1336071"/>
              <a:gd name="connsiteY1330" fmla="*/ 385763 h 807910"/>
              <a:gd name="connsiteX1331" fmla="*/ 7334 w 1336071"/>
              <a:gd name="connsiteY1331" fmla="*/ 385763 h 807910"/>
              <a:gd name="connsiteX1332" fmla="*/ 7334 w 1336071"/>
              <a:gd name="connsiteY1332" fmla="*/ 444532 h 807910"/>
              <a:gd name="connsiteX1333" fmla="*/ 19812 w 1336071"/>
              <a:gd name="connsiteY1333" fmla="*/ 444532 h 807910"/>
              <a:gd name="connsiteX1334" fmla="*/ 19812 w 1336071"/>
              <a:gd name="connsiteY1334" fmla="*/ 415195 h 807910"/>
              <a:gd name="connsiteX1335" fmla="*/ 21146 w 1336071"/>
              <a:gd name="connsiteY1335" fmla="*/ 404051 h 807910"/>
              <a:gd name="connsiteX1336" fmla="*/ 25432 w 1336071"/>
              <a:gd name="connsiteY1336" fmla="*/ 397288 h 807910"/>
              <a:gd name="connsiteX1337" fmla="*/ 25527 w 1336071"/>
              <a:gd name="connsiteY1337" fmla="*/ 397193 h 807910"/>
              <a:gd name="connsiteX1338" fmla="*/ 33719 w 1336071"/>
              <a:gd name="connsiteY1338" fmla="*/ 394907 h 807910"/>
              <a:gd name="connsiteX1339" fmla="*/ 39624 w 1336071"/>
              <a:gd name="connsiteY1339" fmla="*/ 396335 h 807910"/>
              <a:gd name="connsiteX1340" fmla="*/ 40291 w 1336071"/>
              <a:gd name="connsiteY1340" fmla="*/ 396812 h 807910"/>
              <a:gd name="connsiteX1341" fmla="*/ 43053 w 1336071"/>
              <a:gd name="connsiteY1341" fmla="*/ 400908 h 807910"/>
              <a:gd name="connsiteX1342" fmla="*/ 44196 w 1336071"/>
              <a:gd name="connsiteY1342" fmla="*/ 408337 h 807910"/>
              <a:gd name="connsiteX1343" fmla="*/ 44196 w 1336071"/>
              <a:gd name="connsiteY1343" fmla="*/ 444532 h 807910"/>
              <a:gd name="connsiteX1344" fmla="*/ 56674 w 1336071"/>
              <a:gd name="connsiteY1344" fmla="*/ 444532 h 807910"/>
              <a:gd name="connsiteX1345" fmla="*/ 56674 w 1336071"/>
              <a:gd name="connsiteY1345" fmla="*/ 413385 h 807910"/>
              <a:gd name="connsiteX1346" fmla="*/ 59912 w 1336071"/>
              <a:gd name="connsiteY1346" fmla="*/ 399574 h 807910"/>
              <a:gd name="connsiteX1347" fmla="*/ 61627 w 1336071"/>
              <a:gd name="connsiteY1347" fmla="*/ 397669 h 807910"/>
              <a:gd name="connsiteX1348" fmla="*/ 70580 w 1336071"/>
              <a:gd name="connsiteY1348" fmla="*/ 394907 h 807910"/>
              <a:gd name="connsiteX1349" fmla="*/ 77057 w 1336071"/>
              <a:gd name="connsiteY1349" fmla="*/ 396812 h 807910"/>
              <a:gd name="connsiteX1350" fmla="*/ 78486 w 1336071"/>
              <a:gd name="connsiteY1350" fmla="*/ 398241 h 807910"/>
              <a:gd name="connsiteX1351" fmla="*/ 81058 w 1336071"/>
              <a:gd name="connsiteY1351" fmla="*/ 408337 h 807910"/>
              <a:gd name="connsiteX1352" fmla="*/ 81058 w 1336071"/>
              <a:gd name="connsiteY1352" fmla="*/ 444532 h 807910"/>
              <a:gd name="connsiteX1353" fmla="*/ 93536 w 1336071"/>
              <a:gd name="connsiteY1353" fmla="*/ 444532 h 807910"/>
              <a:gd name="connsiteX1354" fmla="*/ 93536 w 1336071"/>
              <a:gd name="connsiteY1354" fmla="*/ 406146 h 807910"/>
              <a:gd name="connsiteX1355" fmla="*/ 88582 w 1336071"/>
              <a:gd name="connsiteY1355" fmla="*/ 389763 h 807910"/>
              <a:gd name="connsiteX1356" fmla="*/ 88202 w 1336071"/>
              <a:gd name="connsiteY1356" fmla="*/ 389477 h 807910"/>
              <a:gd name="connsiteX1357" fmla="*/ 150781 w 1336071"/>
              <a:gd name="connsiteY1357" fmla="*/ 389573 h 807910"/>
              <a:gd name="connsiteX1358" fmla="*/ 133921 w 1336071"/>
              <a:gd name="connsiteY1358" fmla="*/ 384715 h 807910"/>
              <a:gd name="connsiteX1359" fmla="*/ 122491 w 1336071"/>
              <a:gd name="connsiteY1359" fmla="*/ 386144 h 807910"/>
              <a:gd name="connsiteX1360" fmla="*/ 112776 w 1336071"/>
              <a:gd name="connsiteY1360" fmla="*/ 389858 h 807910"/>
              <a:gd name="connsiteX1361" fmla="*/ 116777 w 1336071"/>
              <a:gd name="connsiteY1361" fmla="*/ 398621 h 807910"/>
              <a:gd name="connsiteX1362" fmla="*/ 121920 w 1336071"/>
              <a:gd name="connsiteY1362" fmla="*/ 396431 h 807910"/>
              <a:gd name="connsiteX1363" fmla="*/ 124873 w 1336071"/>
              <a:gd name="connsiteY1363" fmla="*/ 395478 h 807910"/>
              <a:gd name="connsiteX1364" fmla="*/ 127445 w 1336071"/>
              <a:gd name="connsiteY1364" fmla="*/ 394811 h 807910"/>
              <a:gd name="connsiteX1365" fmla="*/ 133350 w 1336071"/>
              <a:gd name="connsiteY1365" fmla="*/ 394240 h 807910"/>
              <a:gd name="connsiteX1366" fmla="*/ 141256 w 1336071"/>
              <a:gd name="connsiteY1366" fmla="*/ 396716 h 807910"/>
              <a:gd name="connsiteX1367" fmla="*/ 141351 w 1336071"/>
              <a:gd name="connsiteY1367" fmla="*/ 396812 h 807910"/>
              <a:gd name="connsiteX1368" fmla="*/ 144208 w 1336071"/>
              <a:gd name="connsiteY1368" fmla="*/ 405479 h 807910"/>
              <a:gd name="connsiteX1369" fmla="*/ 144208 w 1336071"/>
              <a:gd name="connsiteY1369" fmla="*/ 408623 h 807910"/>
              <a:gd name="connsiteX1370" fmla="*/ 134017 w 1336071"/>
              <a:gd name="connsiteY1370" fmla="*/ 409004 h 807910"/>
              <a:gd name="connsiteX1371" fmla="*/ 113538 w 1336071"/>
              <a:gd name="connsiteY1371" fmla="*/ 413957 h 807910"/>
              <a:gd name="connsiteX1372" fmla="*/ 109442 w 1336071"/>
              <a:gd name="connsiteY1372" fmla="*/ 418148 h 807910"/>
              <a:gd name="connsiteX1373" fmla="*/ 106775 w 1336071"/>
              <a:gd name="connsiteY1373" fmla="*/ 427673 h 807910"/>
              <a:gd name="connsiteX1374" fmla="*/ 109156 w 1336071"/>
              <a:gd name="connsiteY1374" fmla="*/ 437674 h 807910"/>
              <a:gd name="connsiteX1375" fmla="*/ 112300 w 1336071"/>
              <a:gd name="connsiteY1375" fmla="*/ 441389 h 807910"/>
              <a:gd name="connsiteX1376" fmla="*/ 115729 w 1336071"/>
              <a:gd name="connsiteY1376" fmla="*/ 443579 h 807910"/>
              <a:gd name="connsiteX1377" fmla="*/ 125063 w 1336071"/>
              <a:gd name="connsiteY1377" fmla="*/ 445580 h 807910"/>
              <a:gd name="connsiteX1378" fmla="*/ 133540 w 1336071"/>
              <a:gd name="connsiteY1378" fmla="*/ 444532 h 807910"/>
              <a:gd name="connsiteX1379" fmla="*/ 139637 w 1336071"/>
              <a:gd name="connsiteY1379" fmla="*/ 441389 h 807910"/>
              <a:gd name="connsiteX1380" fmla="*/ 144780 w 1336071"/>
              <a:gd name="connsiteY1380" fmla="*/ 436150 h 807910"/>
              <a:gd name="connsiteX1381" fmla="*/ 145256 w 1336071"/>
              <a:gd name="connsiteY1381" fmla="*/ 436150 h 807910"/>
              <a:gd name="connsiteX1382" fmla="*/ 147638 w 1336071"/>
              <a:gd name="connsiteY1382" fmla="*/ 444532 h 807910"/>
              <a:gd name="connsiteX1383" fmla="*/ 156496 w 1336071"/>
              <a:gd name="connsiteY1383" fmla="*/ 444532 h 807910"/>
              <a:gd name="connsiteX1384" fmla="*/ 156496 w 1336071"/>
              <a:gd name="connsiteY1384" fmla="*/ 405003 h 807910"/>
              <a:gd name="connsiteX1385" fmla="*/ 151733 w 1336071"/>
              <a:gd name="connsiteY1385" fmla="*/ 390430 h 807910"/>
              <a:gd name="connsiteX1386" fmla="*/ 150781 w 1336071"/>
              <a:gd name="connsiteY1386" fmla="*/ 389573 h 807910"/>
              <a:gd name="connsiteX1387" fmla="*/ 219456 w 1336071"/>
              <a:gd name="connsiteY1387" fmla="*/ 389382 h 807910"/>
              <a:gd name="connsiteX1388" fmla="*/ 204502 w 1336071"/>
              <a:gd name="connsiteY1388" fmla="*/ 384715 h 807910"/>
              <a:gd name="connsiteX1389" fmla="*/ 197167 w 1336071"/>
              <a:gd name="connsiteY1389" fmla="*/ 385667 h 807910"/>
              <a:gd name="connsiteX1390" fmla="*/ 190786 w 1336071"/>
              <a:gd name="connsiteY1390" fmla="*/ 388716 h 807910"/>
              <a:gd name="connsiteX1391" fmla="*/ 189547 w 1336071"/>
              <a:gd name="connsiteY1391" fmla="*/ 389668 h 807910"/>
              <a:gd name="connsiteX1392" fmla="*/ 186119 w 1336071"/>
              <a:gd name="connsiteY1392" fmla="*/ 393764 h 807910"/>
              <a:gd name="connsiteX1393" fmla="*/ 185356 w 1336071"/>
              <a:gd name="connsiteY1393" fmla="*/ 393764 h 807910"/>
              <a:gd name="connsiteX1394" fmla="*/ 183642 w 1336071"/>
              <a:gd name="connsiteY1394" fmla="*/ 385763 h 807910"/>
              <a:gd name="connsiteX1395" fmla="*/ 173927 w 1336071"/>
              <a:gd name="connsiteY1395" fmla="*/ 385763 h 807910"/>
              <a:gd name="connsiteX1396" fmla="*/ 173927 w 1336071"/>
              <a:gd name="connsiteY1396" fmla="*/ 444532 h 807910"/>
              <a:gd name="connsiteX1397" fmla="*/ 186404 w 1336071"/>
              <a:gd name="connsiteY1397" fmla="*/ 444532 h 807910"/>
              <a:gd name="connsiteX1398" fmla="*/ 186404 w 1336071"/>
              <a:gd name="connsiteY1398" fmla="*/ 415290 h 807910"/>
              <a:gd name="connsiteX1399" fmla="*/ 189738 w 1336071"/>
              <a:gd name="connsiteY1399" fmla="*/ 400145 h 807910"/>
              <a:gd name="connsiteX1400" fmla="*/ 191167 w 1336071"/>
              <a:gd name="connsiteY1400" fmla="*/ 398336 h 807910"/>
              <a:gd name="connsiteX1401" fmla="*/ 201549 w 1336071"/>
              <a:gd name="connsiteY1401" fmla="*/ 394907 h 807910"/>
              <a:gd name="connsiteX1402" fmla="*/ 209360 w 1336071"/>
              <a:gd name="connsiteY1402" fmla="*/ 397383 h 807910"/>
              <a:gd name="connsiteX1403" fmla="*/ 210217 w 1336071"/>
              <a:gd name="connsiteY1403" fmla="*/ 398241 h 807910"/>
              <a:gd name="connsiteX1404" fmla="*/ 213075 w 1336071"/>
              <a:gd name="connsiteY1404" fmla="*/ 408527 h 807910"/>
              <a:gd name="connsiteX1405" fmla="*/ 213075 w 1336071"/>
              <a:gd name="connsiteY1405" fmla="*/ 444532 h 807910"/>
              <a:gd name="connsiteX1406" fmla="*/ 225552 w 1336071"/>
              <a:gd name="connsiteY1406" fmla="*/ 444532 h 807910"/>
              <a:gd name="connsiteX1407" fmla="*/ 225552 w 1336071"/>
              <a:gd name="connsiteY1407" fmla="*/ 406241 h 807910"/>
              <a:gd name="connsiteX1408" fmla="*/ 219932 w 1336071"/>
              <a:gd name="connsiteY1408" fmla="*/ 389763 h 807910"/>
              <a:gd name="connsiteX1409" fmla="*/ 219456 w 1336071"/>
              <a:gd name="connsiteY1409" fmla="*/ 389382 h 807910"/>
              <a:gd name="connsiteX1410" fmla="*/ 282702 w 1336071"/>
              <a:gd name="connsiteY1410" fmla="*/ 389573 h 807910"/>
              <a:gd name="connsiteX1411" fmla="*/ 265938 w 1336071"/>
              <a:gd name="connsiteY1411" fmla="*/ 384715 h 807910"/>
              <a:gd name="connsiteX1412" fmla="*/ 254508 w 1336071"/>
              <a:gd name="connsiteY1412" fmla="*/ 386144 h 807910"/>
              <a:gd name="connsiteX1413" fmla="*/ 244697 w 1336071"/>
              <a:gd name="connsiteY1413" fmla="*/ 389858 h 807910"/>
              <a:gd name="connsiteX1414" fmla="*/ 248698 w 1336071"/>
              <a:gd name="connsiteY1414" fmla="*/ 398621 h 807910"/>
              <a:gd name="connsiteX1415" fmla="*/ 253937 w 1336071"/>
              <a:gd name="connsiteY1415" fmla="*/ 396431 h 807910"/>
              <a:gd name="connsiteX1416" fmla="*/ 256794 w 1336071"/>
              <a:gd name="connsiteY1416" fmla="*/ 395478 h 807910"/>
              <a:gd name="connsiteX1417" fmla="*/ 259366 w 1336071"/>
              <a:gd name="connsiteY1417" fmla="*/ 394811 h 807910"/>
              <a:gd name="connsiteX1418" fmla="*/ 265367 w 1336071"/>
              <a:gd name="connsiteY1418" fmla="*/ 394240 h 807910"/>
              <a:gd name="connsiteX1419" fmla="*/ 273177 w 1336071"/>
              <a:gd name="connsiteY1419" fmla="*/ 396716 h 807910"/>
              <a:gd name="connsiteX1420" fmla="*/ 273272 w 1336071"/>
              <a:gd name="connsiteY1420" fmla="*/ 396812 h 807910"/>
              <a:gd name="connsiteX1421" fmla="*/ 276130 w 1336071"/>
              <a:gd name="connsiteY1421" fmla="*/ 405479 h 807910"/>
              <a:gd name="connsiteX1422" fmla="*/ 276130 w 1336071"/>
              <a:gd name="connsiteY1422" fmla="*/ 408623 h 807910"/>
              <a:gd name="connsiteX1423" fmla="*/ 265938 w 1336071"/>
              <a:gd name="connsiteY1423" fmla="*/ 409004 h 807910"/>
              <a:gd name="connsiteX1424" fmla="*/ 245554 w 1336071"/>
              <a:gd name="connsiteY1424" fmla="*/ 413957 h 807910"/>
              <a:gd name="connsiteX1425" fmla="*/ 241363 w 1336071"/>
              <a:gd name="connsiteY1425" fmla="*/ 418148 h 807910"/>
              <a:gd name="connsiteX1426" fmla="*/ 238792 w 1336071"/>
              <a:gd name="connsiteY1426" fmla="*/ 427673 h 807910"/>
              <a:gd name="connsiteX1427" fmla="*/ 241173 w 1336071"/>
              <a:gd name="connsiteY1427" fmla="*/ 437674 h 807910"/>
              <a:gd name="connsiteX1428" fmla="*/ 244316 w 1336071"/>
              <a:gd name="connsiteY1428" fmla="*/ 441389 h 807910"/>
              <a:gd name="connsiteX1429" fmla="*/ 247650 w 1336071"/>
              <a:gd name="connsiteY1429" fmla="*/ 443579 h 807910"/>
              <a:gd name="connsiteX1430" fmla="*/ 257080 w 1336071"/>
              <a:gd name="connsiteY1430" fmla="*/ 445580 h 807910"/>
              <a:gd name="connsiteX1431" fmla="*/ 265557 w 1336071"/>
              <a:gd name="connsiteY1431" fmla="*/ 444532 h 807910"/>
              <a:gd name="connsiteX1432" fmla="*/ 271653 w 1336071"/>
              <a:gd name="connsiteY1432" fmla="*/ 441389 h 807910"/>
              <a:gd name="connsiteX1433" fmla="*/ 276796 w 1336071"/>
              <a:gd name="connsiteY1433" fmla="*/ 436150 h 807910"/>
              <a:gd name="connsiteX1434" fmla="*/ 277178 w 1336071"/>
              <a:gd name="connsiteY1434" fmla="*/ 436150 h 807910"/>
              <a:gd name="connsiteX1435" fmla="*/ 279559 w 1336071"/>
              <a:gd name="connsiteY1435" fmla="*/ 444532 h 807910"/>
              <a:gd name="connsiteX1436" fmla="*/ 288417 w 1336071"/>
              <a:gd name="connsiteY1436" fmla="*/ 444532 h 807910"/>
              <a:gd name="connsiteX1437" fmla="*/ 288417 w 1336071"/>
              <a:gd name="connsiteY1437" fmla="*/ 405003 h 807910"/>
              <a:gd name="connsiteX1438" fmla="*/ 283655 w 1336071"/>
              <a:gd name="connsiteY1438" fmla="*/ 390430 h 807910"/>
              <a:gd name="connsiteX1439" fmla="*/ 282702 w 1336071"/>
              <a:gd name="connsiteY1439" fmla="*/ 389573 h 807910"/>
              <a:gd name="connsiteX1440" fmla="*/ 441960 w 1336071"/>
              <a:gd name="connsiteY1440" fmla="*/ 389382 h 807910"/>
              <a:gd name="connsiteX1441" fmla="*/ 426910 w 1336071"/>
              <a:gd name="connsiteY1441" fmla="*/ 384715 h 807910"/>
              <a:gd name="connsiteX1442" fmla="*/ 419576 w 1336071"/>
              <a:gd name="connsiteY1442" fmla="*/ 385667 h 807910"/>
              <a:gd name="connsiteX1443" fmla="*/ 413194 w 1336071"/>
              <a:gd name="connsiteY1443" fmla="*/ 388716 h 807910"/>
              <a:gd name="connsiteX1444" fmla="*/ 411956 w 1336071"/>
              <a:gd name="connsiteY1444" fmla="*/ 389668 h 807910"/>
              <a:gd name="connsiteX1445" fmla="*/ 408527 w 1336071"/>
              <a:gd name="connsiteY1445" fmla="*/ 393764 h 807910"/>
              <a:gd name="connsiteX1446" fmla="*/ 407765 w 1336071"/>
              <a:gd name="connsiteY1446" fmla="*/ 393764 h 807910"/>
              <a:gd name="connsiteX1447" fmla="*/ 406051 w 1336071"/>
              <a:gd name="connsiteY1447" fmla="*/ 385763 h 807910"/>
              <a:gd name="connsiteX1448" fmla="*/ 396335 w 1336071"/>
              <a:gd name="connsiteY1448" fmla="*/ 385763 h 807910"/>
              <a:gd name="connsiteX1449" fmla="*/ 396335 w 1336071"/>
              <a:gd name="connsiteY1449" fmla="*/ 444532 h 807910"/>
              <a:gd name="connsiteX1450" fmla="*/ 408813 w 1336071"/>
              <a:gd name="connsiteY1450" fmla="*/ 444532 h 807910"/>
              <a:gd name="connsiteX1451" fmla="*/ 408813 w 1336071"/>
              <a:gd name="connsiteY1451" fmla="*/ 415290 h 807910"/>
              <a:gd name="connsiteX1452" fmla="*/ 412147 w 1336071"/>
              <a:gd name="connsiteY1452" fmla="*/ 400145 h 807910"/>
              <a:gd name="connsiteX1453" fmla="*/ 413576 w 1336071"/>
              <a:gd name="connsiteY1453" fmla="*/ 398336 h 807910"/>
              <a:gd name="connsiteX1454" fmla="*/ 423958 w 1336071"/>
              <a:gd name="connsiteY1454" fmla="*/ 394907 h 807910"/>
              <a:gd name="connsiteX1455" fmla="*/ 431768 w 1336071"/>
              <a:gd name="connsiteY1455" fmla="*/ 397383 h 807910"/>
              <a:gd name="connsiteX1456" fmla="*/ 432626 w 1336071"/>
              <a:gd name="connsiteY1456" fmla="*/ 398241 h 807910"/>
              <a:gd name="connsiteX1457" fmla="*/ 435483 w 1336071"/>
              <a:gd name="connsiteY1457" fmla="*/ 408527 h 807910"/>
              <a:gd name="connsiteX1458" fmla="*/ 435483 w 1336071"/>
              <a:gd name="connsiteY1458" fmla="*/ 444532 h 807910"/>
              <a:gd name="connsiteX1459" fmla="*/ 447961 w 1336071"/>
              <a:gd name="connsiteY1459" fmla="*/ 444532 h 807910"/>
              <a:gd name="connsiteX1460" fmla="*/ 447961 w 1336071"/>
              <a:gd name="connsiteY1460" fmla="*/ 406241 h 807910"/>
              <a:gd name="connsiteX1461" fmla="*/ 442436 w 1336071"/>
              <a:gd name="connsiteY1461" fmla="*/ 389763 h 807910"/>
              <a:gd name="connsiteX1462" fmla="*/ 441960 w 1336071"/>
              <a:gd name="connsiteY1462" fmla="*/ 389382 h 807910"/>
              <a:gd name="connsiteX1463" fmla="*/ 593598 w 1336071"/>
              <a:gd name="connsiteY1463" fmla="*/ 389573 h 807910"/>
              <a:gd name="connsiteX1464" fmla="*/ 576739 w 1336071"/>
              <a:gd name="connsiteY1464" fmla="*/ 384715 h 807910"/>
              <a:gd name="connsiteX1465" fmla="*/ 565309 w 1336071"/>
              <a:gd name="connsiteY1465" fmla="*/ 386144 h 807910"/>
              <a:gd name="connsiteX1466" fmla="*/ 555498 w 1336071"/>
              <a:gd name="connsiteY1466" fmla="*/ 389858 h 807910"/>
              <a:gd name="connsiteX1467" fmla="*/ 559499 w 1336071"/>
              <a:gd name="connsiteY1467" fmla="*/ 398621 h 807910"/>
              <a:gd name="connsiteX1468" fmla="*/ 564737 w 1336071"/>
              <a:gd name="connsiteY1468" fmla="*/ 396431 h 807910"/>
              <a:gd name="connsiteX1469" fmla="*/ 567595 w 1336071"/>
              <a:gd name="connsiteY1469" fmla="*/ 395478 h 807910"/>
              <a:gd name="connsiteX1470" fmla="*/ 570167 w 1336071"/>
              <a:gd name="connsiteY1470" fmla="*/ 394811 h 807910"/>
              <a:gd name="connsiteX1471" fmla="*/ 576167 w 1336071"/>
              <a:gd name="connsiteY1471" fmla="*/ 394240 h 807910"/>
              <a:gd name="connsiteX1472" fmla="*/ 583977 w 1336071"/>
              <a:gd name="connsiteY1472" fmla="*/ 396716 h 807910"/>
              <a:gd name="connsiteX1473" fmla="*/ 584073 w 1336071"/>
              <a:gd name="connsiteY1473" fmla="*/ 396812 h 807910"/>
              <a:gd name="connsiteX1474" fmla="*/ 586931 w 1336071"/>
              <a:gd name="connsiteY1474" fmla="*/ 405479 h 807910"/>
              <a:gd name="connsiteX1475" fmla="*/ 586931 w 1336071"/>
              <a:gd name="connsiteY1475" fmla="*/ 408623 h 807910"/>
              <a:gd name="connsiteX1476" fmla="*/ 576739 w 1336071"/>
              <a:gd name="connsiteY1476" fmla="*/ 409004 h 807910"/>
              <a:gd name="connsiteX1477" fmla="*/ 556355 w 1336071"/>
              <a:gd name="connsiteY1477" fmla="*/ 413957 h 807910"/>
              <a:gd name="connsiteX1478" fmla="*/ 552164 w 1336071"/>
              <a:gd name="connsiteY1478" fmla="*/ 418148 h 807910"/>
              <a:gd name="connsiteX1479" fmla="*/ 549592 w 1336071"/>
              <a:gd name="connsiteY1479" fmla="*/ 427673 h 807910"/>
              <a:gd name="connsiteX1480" fmla="*/ 551974 w 1336071"/>
              <a:gd name="connsiteY1480" fmla="*/ 437674 h 807910"/>
              <a:gd name="connsiteX1481" fmla="*/ 555117 w 1336071"/>
              <a:gd name="connsiteY1481" fmla="*/ 441389 h 807910"/>
              <a:gd name="connsiteX1482" fmla="*/ 558451 w 1336071"/>
              <a:gd name="connsiteY1482" fmla="*/ 443579 h 807910"/>
              <a:gd name="connsiteX1483" fmla="*/ 567881 w 1336071"/>
              <a:gd name="connsiteY1483" fmla="*/ 445580 h 807910"/>
              <a:gd name="connsiteX1484" fmla="*/ 576358 w 1336071"/>
              <a:gd name="connsiteY1484" fmla="*/ 444532 h 807910"/>
              <a:gd name="connsiteX1485" fmla="*/ 582454 w 1336071"/>
              <a:gd name="connsiteY1485" fmla="*/ 441389 h 807910"/>
              <a:gd name="connsiteX1486" fmla="*/ 587597 w 1336071"/>
              <a:gd name="connsiteY1486" fmla="*/ 436150 h 807910"/>
              <a:gd name="connsiteX1487" fmla="*/ 587978 w 1336071"/>
              <a:gd name="connsiteY1487" fmla="*/ 436150 h 807910"/>
              <a:gd name="connsiteX1488" fmla="*/ 590360 w 1336071"/>
              <a:gd name="connsiteY1488" fmla="*/ 444532 h 807910"/>
              <a:gd name="connsiteX1489" fmla="*/ 599218 w 1336071"/>
              <a:gd name="connsiteY1489" fmla="*/ 444532 h 807910"/>
              <a:gd name="connsiteX1490" fmla="*/ 599218 w 1336071"/>
              <a:gd name="connsiteY1490" fmla="*/ 405003 h 807910"/>
              <a:gd name="connsiteX1491" fmla="*/ 594455 w 1336071"/>
              <a:gd name="connsiteY1491" fmla="*/ 390430 h 807910"/>
              <a:gd name="connsiteX1492" fmla="*/ 593598 w 1336071"/>
              <a:gd name="connsiteY1492" fmla="*/ 389573 h 807910"/>
              <a:gd name="connsiteX1493" fmla="*/ 662273 w 1336071"/>
              <a:gd name="connsiteY1493" fmla="*/ 389382 h 807910"/>
              <a:gd name="connsiteX1494" fmla="*/ 647319 w 1336071"/>
              <a:gd name="connsiteY1494" fmla="*/ 384715 h 807910"/>
              <a:gd name="connsiteX1495" fmla="*/ 639985 w 1336071"/>
              <a:gd name="connsiteY1495" fmla="*/ 385667 h 807910"/>
              <a:gd name="connsiteX1496" fmla="*/ 633603 w 1336071"/>
              <a:gd name="connsiteY1496" fmla="*/ 388716 h 807910"/>
              <a:gd name="connsiteX1497" fmla="*/ 632365 w 1336071"/>
              <a:gd name="connsiteY1497" fmla="*/ 389668 h 807910"/>
              <a:gd name="connsiteX1498" fmla="*/ 628840 w 1336071"/>
              <a:gd name="connsiteY1498" fmla="*/ 393764 h 807910"/>
              <a:gd name="connsiteX1499" fmla="*/ 628174 w 1336071"/>
              <a:gd name="connsiteY1499" fmla="*/ 393764 h 807910"/>
              <a:gd name="connsiteX1500" fmla="*/ 626364 w 1336071"/>
              <a:gd name="connsiteY1500" fmla="*/ 385763 h 807910"/>
              <a:gd name="connsiteX1501" fmla="*/ 616649 w 1336071"/>
              <a:gd name="connsiteY1501" fmla="*/ 385763 h 807910"/>
              <a:gd name="connsiteX1502" fmla="*/ 616649 w 1336071"/>
              <a:gd name="connsiteY1502" fmla="*/ 444532 h 807910"/>
              <a:gd name="connsiteX1503" fmla="*/ 629126 w 1336071"/>
              <a:gd name="connsiteY1503" fmla="*/ 444532 h 807910"/>
              <a:gd name="connsiteX1504" fmla="*/ 629126 w 1336071"/>
              <a:gd name="connsiteY1504" fmla="*/ 415290 h 807910"/>
              <a:gd name="connsiteX1505" fmla="*/ 632460 w 1336071"/>
              <a:gd name="connsiteY1505" fmla="*/ 400145 h 807910"/>
              <a:gd name="connsiteX1506" fmla="*/ 633889 w 1336071"/>
              <a:gd name="connsiteY1506" fmla="*/ 398336 h 807910"/>
              <a:gd name="connsiteX1507" fmla="*/ 644366 w 1336071"/>
              <a:gd name="connsiteY1507" fmla="*/ 394907 h 807910"/>
              <a:gd name="connsiteX1508" fmla="*/ 652177 w 1336071"/>
              <a:gd name="connsiteY1508" fmla="*/ 397383 h 807910"/>
              <a:gd name="connsiteX1509" fmla="*/ 653034 w 1336071"/>
              <a:gd name="connsiteY1509" fmla="*/ 398241 h 807910"/>
              <a:gd name="connsiteX1510" fmla="*/ 655796 w 1336071"/>
              <a:gd name="connsiteY1510" fmla="*/ 408527 h 807910"/>
              <a:gd name="connsiteX1511" fmla="*/ 655796 w 1336071"/>
              <a:gd name="connsiteY1511" fmla="*/ 444532 h 807910"/>
              <a:gd name="connsiteX1512" fmla="*/ 668274 w 1336071"/>
              <a:gd name="connsiteY1512" fmla="*/ 444532 h 807910"/>
              <a:gd name="connsiteX1513" fmla="*/ 668274 w 1336071"/>
              <a:gd name="connsiteY1513" fmla="*/ 406241 h 807910"/>
              <a:gd name="connsiteX1514" fmla="*/ 662749 w 1336071"/>
              <a:gd name="connsiteY1514" fmla="*/ 389763 h 807910"/>
              <a:gd name="connsiteX1515" fmla="*/ 662273 w 1336071"/>
              <a:gd name="connsiteY1515" fmla="*/ 389382 h 807910"/>
              <a:gd name="connsiteX1516" fmla="*/ 790670 w 1336071"/>
              <a:gd name="connsiteY1516" fmla="*/ 442341 h 807910"/>
              <a:gd name="connsiteX1517" fmla="*/ 805148 w 1336071"/>
              <a:gd name="connsiteY1517" fmla="*/ 445580 h 807910"/>
              <a:gd name="connsiteX1518" fmla="*/ 814483 w 1336071"/>
              <a:gd name="connsiteY1518" fmla="*/ 444627 h 807910"/>
              <a:gd name="connsiteX1519" fmla="*/ 820103 w 1336071"/>
              <a:gd name="connsiteY1519" fmla="*/ 442627 h 807910"/>
              <a:gd name="connsiteX1520" fmla="*/ 821722 w 1336071"/>
              <a:gd name="connsiteY1520" fmla="*/ 441770 h 807910"/>
              <a:gd name="connsiteX1521" fmla="*/ 821722 w 1336071"/>
              <a:gd name="connsiteY1521" fmla="*/ 431006 h 807910"/>
              <a:gd name="connsiteX1522" fmla="*/ 814483 w 1336071"/>
              <a:gd name="connsiteY1522" fmla="*/ 433959 h 807910"/>
              <a:gd name="connsiteX1523" fmla="*/ 805815 w 1336071"/>
              <a:gd name="connsiteY1523" fmla="*/ 435102 h 807910"/>
              <a:gd name="connsiteX1524" fmla="*/ 797624 w 1336071"/>
              <a:gd name="connsiteY1524" fmla="*/ 432911 h 807910"/>
              <a:gd name="connsiteX1525" fmla="*/ 797052 w 1336071"/>
              <a:gd name="connsiteY1525" fmla="*/ 432530 h 807910"/>
              <a:gd name="connsiteX1526" fmla="*/ 792575 w 1336071"/>
              <a:gd name="connsiteY1526" fmla="*/ 426244 h 807910"/>
              <a:gd name="connsiteX1527" fmla="*/ 790861 w 1336071"/>
              <a:gd name="connsiteY1527" fmla="*/ 415290 h 807910"/>
              <a:gd name="connsiteX1528" fmla="*/ 792575 w 1336071"/>
              <a:gd name="connsiteY1528" fmla="*/ 404146 h 807910"/>
              <a:gd name="connsiteX1529" fmla="*/ 796862 w 1336071"/>
              <a:gd name="connsiteY1529" fmla="*/ 397859 h 807910"/>
              <a:gd name="connsiteX1530" fmla="*/ 797624 w 1336071"/>
              <a:gd name="connsiteY1530" fmla="*/ 397383 h 807910"/>
              <a:gd name="connsiteX1531" fmla="*/ 806196 w 1336071"/>
              <a:gd name="connsiteY1531" fmla="*/ 395097 h 807910"/>
              <a:gd name="connsiteX1532" fmla="*/ 812673 w 1336071"/>
              <a:gd name="connsiteY1532" fmla="*/ 395954 h 807910"/>
              <a:gd name="connsiteX1533" fmla="*/ 817817 w 1336071"/>
              <a:gd name="connsiteY1533" fmla="*/ 397574 h 807910"/>
              <a:gd name="connsiteX1534" fmla="*/ 819340 w 1336071"/>
              <a:gd name="connsiteY1534" fmla="*/ 398241 h 807910"/>
              <a:gd name="connsiteX1535" fmla="*/ 823055 w 1336071"/>
              <a:gd name="connsiteY1535" fmla="*/ 388239 h 807910"/>
              <a:gd name="connsiteX1536" fmla="*/ 815816 w 1336071"/>
              <a:gd name="connsiteY1536" fmla="*/ 385667 h 807910"/>
              <a:gd name="connsiteX1537" fmla="*/ 806291 w 1336071"/>
              <a:gd name="connsiteY1537" fmla="*/ 384715 h 807910"/>
              <a:gd name="connsiteX1538" fmla="*/ 791623 w 1336071"/>
              <a:gd name="connsiteY1538" fmla="*/ 387953 h 807910"/>
              <a:gd name="connsiteX1539" fmla="*/ 787908 w 1336071"/>
              <a:gd name="connsiteY1539" fmla="*/ 390239 h 807910"/>
              <a:gd name="connsiteX1540" fmla="*/ 781621 w 1336071"/>
              <a:gd name="connsiteY1540" fmla="*/ 397955 h 807910"/>
              <a:gd name="connsiteX1541" fmla="*/ 778002 w 1336071"/>
              <a:gd name="connsiteY1541" fmla="*/ 415481 h 807910"/>
              <a:gd name="connsiteX1542" fmla="*/ 781336 w 1336071"/>
              <a:gd name="connsiteY1542" fmla="*/ 432435 h 807910"/>
              <a:gd name="connsiteX1543" fmla="*/ 787241 w 1336071"/>
              <a:gd name="connsiteY1543" fmla="*/ 440055 h 807910"/>
              <a:gd name="connsiteX1544" fmla="*/ 790670 w 1336071"/>
              <a:gd name="connsiteY1544" fmla="*/ 442341 h 807910"/>
              <a:gd name="connsiteX1545" fmla="*/ 885444 w 1336071"/>
              <a:gd name="connsiteY1545" fmla="*/ 427958 h 807910"/>
              <a:gd name="connsiteX1546" fmla="*/ 887349 w 1336071"/>
              <a:gd name="connsiteY1546" fmla="*/ 415004 h 807910"/>
              <a:gd name="connsiteX1547" fmla="*/ 883825 w 1336071"/>
              <a:gd name="connsiteY1547" fmla="*/ 398621 h 807910"/>
              <a:gd name="connsiteX1548" fmla="*/ 877633 w 1336071"/>
              <a:gd name="connsiteY1548" fmla="*/ 390620 h 807910"/>
              <a:gd name="connsiteX1549" fmla="*/ 874205 w 1336071"/>
              <a:gd name="connsiteY1549" fmla="*/ 388239 h 807910"/>
              <a:gd name="connsiteX1550" fmla="*/ 873538 w 1336071"/>
              <a:gd name="connsiteY1550" fmla="*/ 387858 h 807910"/>
              <a:gd name="connsiteX1551" fmla="*/ 859822 w 1336071"/>
              <a:gd name="connsiteY1551" fmla="*/ 384715 h 807910"/>
              <a:gd name="connsiteX1552" fmla="*/ 844963 w 1336071"/>
              <a:gd name="connsiteY1552" fmla="*/ 388239 h 807910"/>
              <a:gd name="connsiteX1553" fmla="*/ 840867 w 1336071"/>
              <a:gd name="connsiteY1553" fmla="*/ 391192 h 807910"/>
              <a:gd name="connsiteX1554" fmla="*/ 835342 w 1336071"/>
              <a:gd name="connsiteY1554" fmla="*/ 398526 h 807910"/>
              <a:gd name="connsiteX1555" fmla="*/ 831913 w 1336071"/>
              <a:gd name="connsiteY1555" fmla="*/ 415004 h 807910"/>
              <a:gd name="connsiteX1556" fmla="*/ 834009 w 1336071"/>
              <a:gd name="connsiteY1556" fmla="*/ 427958 h 807910"/>
              <a:gd name="connsiteX1557" fmla="*/ 839629 w 1336071"/>
              <a:gd name="connsiteY1557" fmla="*/ 437579 h 807910"/>
              <a:gd name="connsiteX1558" fmla="*/ 843058 w 1336071"/>
              <a:gd name="connsiteY1558" fmla="*/ 440531 h 807910"/>
              <a:gd name="connsiteX1559" fmla="*/ 848392 w 1336071"/>
              <a:gd name="connsiteY1559" fmla="*/ 443484 h 807910"/>
              <a:gd name="connsiteX1560" fmla="*/ 859441 w 1336071"/>
              <a:gd name="connsiteY1560" fmla="*/ 445580 h 807910"/>
              <a:gd name="connsiteX1561" fmla="*/ 871061 w 1336071"/>
              <a:gd name="connsiteY1561" fmla="*/ 443484 h 807910"/>
              <a:gd name="connsiteX1562" fmla="*/ 877443 w 1336071"/>
              <a:gd name="connsiteY1562" fmla="*/ 439865 h 807910"/>
              <a:gd name="connsiteX1563" fmla="*/ 879919 w 1336071"/>
              <a:gd name="connsiteY1563" fmla="*/ 437579 h 807910"/>
              <a:gd name="connsiteX1564" fmla="*/ 885444 w 1336071"/>
              <a:gd name="connsiteY1564" fmla="*/ 427958 h 807910"/>
              <a:gd name="connsiteX1565" fmla="*/ 947261 w 1336071"/>
              <a:gd name="connsiteY1565" fmla="*/ 389382 h 807910"/>
              <a:gd name="connsiteX1566" fmla="*/ 932307 w 1336071"/>
              <a:gd name="connsiteY1566" fmla="*/ 384715 h 807910"/>
              <a:gd name="connsiteX1567" fmla="*/ 924973 w 1336071"/>
              <a:gd name="connsiteY1567" fmla="*/ 385667 h 807910"/>
              <a:gd name="connsiteX1568" fmla="*/ 918591 w 1336071"/>
              <a:gd name="connsiteY1568" fmla="*/ 388716 h 807910"/>
              <a:gd name="connsiteX1569" fmla="*/ 917258 w 1336071"/>
              <a:gd name="connsiteY1569" fmla="*/ 389668 h 807910"/>
              <a:gd name="connsiteX1570" fmla="*/ 913828 w 1336071"/>
              <a:gd name="connsiteY1570" fmla="*/ 393764 h 807910"/>
              <a:gd name="connsiteX1571" fmla="*/ 913162 w 1336071"/>
              <a:gd name="connsiteY1571" fmla="*/ 393764 h 807910"/>
              <a:gd name="connsiteX1572" fmla="*/ 911352 w 1336071"/>
              <a:gd name="connsiteY1572" fmla="*/ 385763 h 807910"/>
              <a:gd name="connsiteX1573" fmla="*/ 901637 w 1336071"/>
              <a:gd name="connsiteY1573" fmla="*/ 385763 h 807910"/>
              <a:gd name="connsiteX1574" fmla="*/ 901637 w 1336071"/>
              <a:gd name="connsiteY1574" fmla="*/ 444532 h 807910"/>
              <a:gd name="connsiteX1575" fmla="*/ 914114 w 1336071"/>
              <a:gd name="connsiteY1575" fmla="*/ 444532 h 807910"/>
              <a:gd name="connsiteX1576" fmla="*/ 914114 w 1336071"/>
              <a:gd name="connsiteY1576" fmla="*/ 415290 h 807910"/>
              <a:gd name="connsiteX1577" fmla="*/ 917448 w 1336071"/>
              <a:gd name="connsiteY1577" fmla="*/ 400145 h 807910"/>
              <a:gd name="connsiteX1578" fmla="*/ 918877 w 1336071"/>
              <a:gd name="connsiteY1578" fmla="*/ 398336 h 807910"/>
              <a:gd name="connsiteX1579" fmla="*/ 929259 w 1336071"/>
              <a:gd name="connsiteY1579" fmla="*/ 394907 h 807910"/>
              <a:gd name="connsiteX1580" fmla="*/ 937165 w 1336071"/>
              <a:gd name="connsiteY1580" fmla="*/ 397383 h 807910"/>
              <a:gd name="connsiteX1581" fmla="*/ 938022 w 1336071"/>
              <a:gd name="connsiteY1581" fmla="*/ 398241 h 807910"/>
              <a:gd name="connsiteX1582" fmla="*/ 940784 w 1336071"/>
              <a:gd name="connsiteY1582" fmla="*/ 408527 h 807910"/>
              <a:gd name="connsiteX1583" fmla="*/ 940784 w 1336071"/>
              <a:gd name="connsiteY1583" fmla="*/ 444532 h 807910"/>
              <a:gd name="connsiteX1584" fmla="*/ 953262 w 1336071"/>
              <a:gd name="connsiteY1584" fmla="*/ 444532 h 807910"/>
              <a:gd name="connsiteX1585" fmla="*/ 953262 w 1336071"/>
              <a:gd name="connsiteY1585" fmla="*/ 406241 h 807910"/>
              <a:gd name="connsiteX1586" fmla="*/ 947737 w 1336071"/>
              <a:gd name="connsiteY1586" fmla="*/ 389763 h 807910"/>
              <a:gd name="connsiteX1587" fmla="*/ 947261 w 1336071"/>
              <a:gd name="connsiteY1587" fmla="*/ 389382 h 807910"/>
              <a:gd name="connsiteX1588" fmla="*/ 1046607 w 1336071"/>
              <a:gd name="connsiteY1588" fmla="*/ 384810 h 807910"/>
              <a:gd name="connsiteX1589" fmla="*/ 1043369 w 1336071"/>
              <a:gd name="connsiteY1589" fmla="*/ 384715 h 807910"/>
              <a:gd name="connsiteX1590" fmla="*/ 1036415 w 1336071"/>
              <a:gd name="connsiteY1590" fmla="*/ 386048 h 807910"/>
              <a:gd name="connsiteX1591" fmla="*/ 1035939 w 1336071"/>
              <a:gd name="connsiteY1591" fmla="*/ 386239 h 807910"/>
              <a:gd name="connsiteX1592" fmla="*/ 1032225 w 1336071"/>
              <a:gd name="connsiteY1592" fmla="*/ 388430 h 807910"/>
              <a:gd name="connsiteX1593" fmla="*/ 1030033 w 1336071"/>
              <a:gd name="connsiteY1593" fmla="*/ 390430 h 807910"/>
              <a:gd name="connsiteX1594" fmla="*/ 1026224 w 1336071"/>
              <a:gd name="connsiteY1594" fmla="*/ 395097 h 807910"/>
              <a:gd name="connsiteX1595" fmla="*/ 1025652 w 1336071"/>
              <a:gd name="connsiteY1595" fmla="*/ 396145 h 807910"/>
              <a:gd name="connsiteX1596" fmla="*/ 1025081 w 1336071"/>
              <a:gd name="connsiteY1596" fmla="*/ 396145 h 807910"/>
              <a:gd name="connsiteX1597" fmla="*/ 1023366 w 1336071"/>
              <a:gd name="connsiteY1597" fmla="*/ 385763 h 807910"/>
              <a:gd name="connsiteX1598" fmla="*/ 1013651 w 1336071"/>
              <a:gd name="connsiteY1598" fmla="*/ 385763 h 807910"/>
              <a:gd name="connsiteX1599" fmla="*/ 1013651 w 1336071"/>
              <a:gd name="connsiteY1599" fmla="*/ 444532 h 807910"/>
              <a:gd name="connsiteX1600" fmla="*/ 1026128 w 1336071"/>
              <a:gd name="connsiteY1600" fmla="*/ 444532 h 807910"/>
              <a:gd name="connsiteX1601" fmla="*/ 1026128 w 1336071"/>
              <a:gd name="connsiteY1601" fmla="*/ 413766 h 807910"/>
              <a:gd name="connsiteX1602" fmla="*/ 1027462 w 1336071"/>
              <a:gd name="connsiteY1602" fmla="*/ 406146 h 807910"/>
              <a:gd name="connsiteX1603" fmla="*/ 1031081 w 1336071"/>
              <a:gd name="connsiteY1603" fmla="*/ 400622 h 807910"/>
              <a:gd name="connsiteX1604" fmla="*/ 1033558 w 1336071"/>
              <a:gd name="connsiteY1604" fmla="*/ 398812 h 807910"/>
              <a:gd name="connsiteX1605" fmla="*/ 1036415 w 1336071"/>
              <a:gd name="connsiteY1605" fmla="*/ 397383 h 807910"/>
              <a:gd name="connsiteX1606" fmla="*/ 1037463 w 1336071"/>
              <a:gd name="connsiteY1606" fmla="*/ 397002 h 807910"/>
              <a:gd name="connsiteX1607" fmla="*/ 1042797 w 1336071"/>
              <a:gd name="connsiteY1607" fmla="*/ 396335 h 807910"/>
              <a:gd name="connsiteX1608" fmla="*/ 1045750 w 1336071"/>
              <a:gd name="connsiteY1608" fmla="*/ 396431 h 807910"/>
              <a:gd name="connsiteX1609" fmla="*/ 1048417 w 1336071"/>
              <a:gd name="connsiteY1609" fmla="*/ 396907 h 807910"/>
              <a:gd name="connsiteX1610" fmla="*/ 1049655 w 1336071"/>
              <a:gd name="connsiteY1610" fmla="*/ 385286 h 807910"/>
              <a:gd name="connsiteX1611" fmla="*/ 1046607 w 1336071"/>
              <a:gd name="connsiteY1611" fmla="*/ 384810 h 807910"/>
              <a:gd name="connsiteX1612" fmla="*/ 1110520 w 1336071"/>
              <a:gd name="connsiteY1612" fmla="*/ 427958 h 807910"/>
              <a:gd name="connsiteX1613" fmla="*/ 1112425 w 1336071"/>
              <a:gd name="connsiteY1613" fmla="*/ 415004 h 807910"/>
              <a:gd name="connsiteX1614" fmla="*/ 1108901 w 1336071"/>
              <a:gd name="connsiteY1614" fmla="*/ 398621 h 807910"/>
              <a:gd name="connsiteX1615" fmla="*/ 1102709 w 1336071"/>
              <a:gd name="connsiteY1615" fmla="*/ 390620 h 807910"/>
              <a:gd name="connsiteX1616" fmla="*/ 1099280 w 1336071"/>
              <a:gd name="connsiteY1616" fmla="*/ 388239 h 807910"/>
              <a:gd name="connsiteX1617" fmla="*/ 1098614 w 1336071"/>
              <a:gd name="connsiteY1617" fmla="*/ 387858 h 807910"/>
              <a:gd name="connsiteX1618" fmla="*/ 1084898 w 1336071"/>
              <a:gd name="connsiteY1618" fmla="*/ 384715 h 807910"/>
              <a:gd name="connsiteX1619" fmla="*/ 1070039 w 1336071"/>
              <a:gd name="connsiteY1619" fmla="*/ 388239 h 807910"/>
              <a:gd name="connsiteX1620" fmla="*/ 1065943 w 1336071"/>
              <a:gd name="connsiteY1620" fmla="*/ 391192 h 807910"/>
              <a:gd name="connsiteX1621" fmla="*/ 1060418 w 1336071"/>
              <a:gd name="connsiteY1621" fmla="*/ 398526 h 807910"/>
              <a:gd name="connsiteX1622" fmla="*/ 1056989 w 1336071"/>
              <a:gd name="connsiteY1622" fmla="*/ 415004 h 807910"/>
              <a:gd name="connsiteX1623" fmla="*/ 1058990 w 1336071"/>
              <a:gd name="connsiteY1623" fmla="*/ 427958 h 807910"/>
              <a:gd name="connsiteX1624" fmla="*/ 1064705 w 1336071"/>
              <a:gd name="connsiteY1624" fmla="*/ 437579 h 807910"/>
              <a:gd name="connsiteX1625" fmla="*/ 1068133 w 1336071"/>
              <a:gd name="connsiteY1625" fmla="*/ 440531 h 807910"/>
              <a:gd name="connsiteX1626" fmla="*/ 1073467 w 1336071"/>
              <a:gd name="connsiteY1626" fmla="*/ 443484 h 807910"/>
              <a:gd name="connsiteX1627" fmla="*/ 1084517 w 1336071"/>
              <a:gd name="connsiteY1627" fmla="*/ 445580 h 807910"/>
              <a:gd name="connsiteX1628" fmla="*/ 1096137 w 1336071"/>
              <a:gd name="connsiteY1628" fmla="*/ 443484 h 807910"/>
              <a:gd name="connsiteX1629" fmla="*/ 1102424 w 1336071"/>
              <a:gd name="connsiteY1629" fmla="*/ 439865 h 807910"/>
              <a:gd name="connsiteX1630" fmla="*/ 1104995 w 1336071"/>
              <a:gd name="connsiteY1630" fmla="*/ 437579 h 807910"/>
              <a:gd name="connsiteX1631" fmla="*/ 1110520 w 1336071"/>
              <a:gd name="connsiteY1631" fmla="*/ 427958 h 807910"/>
              <a:gd name="connsiteX1632" fmla="*/ 1263110 w 1336071"/>
              <a:gd name="connsiteY1632" fmla="*/ 389382 h 807910"/>
              <a:gd name="connsiteX1633" fmla="*/ 1248156 w 1336071"/>
              <a:gd name="connsiteY1633" fmla="*/ 384715 h 807910"/>
              <a:gd name="connsiteX1634" fmla="*/ 1240822 w 1336071"/>
              <a:gd name="connsiteY1634" fmla="*/ 385667 h 807910"/>
              <a:gd name="connsiteX1635" fmla="*/ 1234440 w 1336071"/>
              <a:gd name="connsiteY1635" fmla="*/ 388716 h 807910"/>
              <a:gd name="connsiteX1636" fmla="*/ 1233202 w 1336071"/>
              <a:gd name="connsiteY1636" fmla="*/ 389668 h 807910"/>
              <a:gd name="connsiteX1637" fmla="*/ 1229678 w 1336071"/>
              <a:gd name="connsiteY1637" fmla="*/ 393764 h 807910"/>
              <a:gd name="connsiteX1638" fmla="*/ 1229011 w 1336071"/>
              <a:gd name="connsiteY1638" fmla="*/ 393764 h 807910"/>
              <a:gd name="connsiteX1639" fmla="*/ 1227296 w 1336071"/>
              <a:gd name="connsiteY1639" fmla="*/ 385763 h 807910"/>
              <a:gd name="connsiteX1640" fmla="*/ 1217581 w 1336071"/>
              <a:gd name="connsiteY1640" fmla="*/ 385763 h 807910"/>
              <a:gd name="connsiteX1641" fmla="*/ 1217581 w 1336071"/>
              <a:gd name="connsiteY1641" fmla="*/ 444532 h 807910"/>
              <a:gd name="connsiteX1642" fmla="*/ 1230058 w 1336071"/>
              <a:gd name="connsiteY1642" fmla="*/ 444532 h 807910"/>
              <a:gd name="connsiteX1643" fmla="*/ 1230058 w 1336071"/>
              <a:gd name="connsiteY1643" fmla="*/ 415290 h 807910"/>
              <a:gd name="connsiteX1644" fmla="*/ 1233393 w 1336071"/>
              <a:gd name="connsiteY1644" fmla="*/ 400145 h 807910"/>
              <a:gd name="connsiteX1645" fmla="*/ 1234726 w 1336071"/>
              <a:gd name="connsiteY1645" fmla="*/ 398336 h 807910"/>
              <a:gd name="connsiteX1646" fmla="*/ 1245203 w 1336071"/>
              <a:gd name="connsiteY1646" fmla="*/ 394907 h 807910"/>
              <a:gd name="connsiteX1647" fmla="*/ 1253014 w 1336071"/>
              <a:gd name="connsiteY1647" fmla="*/ 397383 h 807910"/>
              <a:gd name="connsiteX1648" fmla="*/ 1253871 w 1336071"/>
              <a:gd name="connsiteY1648" fmla="*/ 398241 h 807910"/>
              <a:gd name="connsiteX1649" fmla="*/ 1256728 w 1336071"/>
              <a:gd name="connsiteY1649" fmla="*/ 408527 h 807910"/>
              <a:gd name="connsiteX1650" fmla="*/ 1256728 w 1336071"/>
              <a:gd name="connsiteY1650" fmla="*/ 444532 h 807910"/>
              <a:gd name="connsiteX1651" fmla="*/ 1269111 w 1336071"/>
              <a:gd name="connsiteY1651" fmla="*/ 444532 h 807910"/>
              <a:gd name="connsiteX1652" fmla="*/ 1269111 w 1336071"/>
              <a:gd name="connsiteY1652" fmla="*/ 406241 h 807910"/>
              <a:gd name="connsiteX1653" fmla="*/ 1263587 w 1336071"/>
              <a:gd name="connsiteY1653" fmla="*/ 389763 h 807910"/>
              <a:gd name="connsiteX1654" fmla="*/ 1263110 w 1336071"/>
              <a:gd name="connsiteY1654" fmla="*/ 389382 h 807910"/>
              <a:gd name="connsiteX1655" fmla="*/ 378524 w 1336071"/>
              <a:gd name="connsiteY1655" fmla="*/ 444532 h 807910"/>
              <a:gd name="connsiteX1656" fmla="*/ 378524 w 1336071"/>
              <a:gd name="connsiteY1656" fmla="*/ 385763 h 807910"/>
              <a:gd name="connsiteX1657" fmla="*/ 366046 w 1336071"/>
              <a:gd name="connsiteY1657" fmla="*/ 385763 h 807910"/>
              <a:gd name="connsiteX1658" fmla="*/ 366046 w 1336071"/>
              <a:gd name="connsiteY1658" fmla="*/ 444532 h 807910"/>
              <a:gd name="connsiteX1659" fmla="*/ 378524 w 1336071"/>
              <a:gd name="connsiteY1659" fmla="*/ 444532 h 807910"/>
              <a:gd name="connsiteX1660" fmla="*/ 1199769 w 1336071"/>
              <a:gd name="connsiteY1660" fmla="*/ 444532 h 807910"/>
              <a:gd name="connsiteX1661" fmla="*/ 1199769 w 1336071"/>
              <a:gd name="connsiteY1661" fmla="*/ 385763 h 807910"/>
              <a:gd name="connsiteX1662" fmla="*/ 1187291 w 1336071"/>
              <a:gd name="connsiteY1662" fmla="*/ 385763 h 807910"/>
              <a:gd name="connsiteX1663" fmla="*/ 1187291 w 1336071"/>
              <a:gd name="connsiteY1663" fmla="*/ 444532 h 807910"/>
              <a:gd name="connsiteX1664" fmla="*/ 1199769 w 1336071"/>
              <a:gd name="connsiteY1664" fmla="*/ 444532 h 807910"/>
              <a:gd name="connsiteX1665" fmla="*/ 333185 w 1336071"/>
              <a:gd name="connsiteY1665" fmla="*/ 413671 h 807910"/>
              <a:gd name="connsiteX1666" fmla="*/ 325565 w 1336071"/>
              <a:gd name="connsiteY1666" fmla="*/ 416147 h 807910"/>
              <a:gd name="connsiteX1667" fmla="*/ 318230 w 1336071"/>
              <a:gd name="connsiteY1667" fmla="*/ 413861 h 807910"/>
              <a:gd name="connsiteX1668" fmla="*/ 317563 w 1336071"/>
              <a:gd name="connsiteY1668" fmla="*/ 413100 h 807910"/>
              <a:gd name="connsiteX1669" fmla="*/ 317373 w 1336071"/>
              <a:gd name="connsiteY1669" fmla="*/ 412909 h 807910"/>
              <a:gd name="connsiteX1670" fmla="*/ 314801 w 1336071"/>
              <a:gd name="connsiteY1670" fmla="*/ 404813 h 807910"/>
              <a:gd name="connsiteX1671" fmla="*/ 317563 w 1336071"/>
              <a:gd name="connsiteY1671" fmla="*/ 395859 h 807910"/>
              <a:gd name="connsiteX1672" fmla="*/ 318421 w 1336071"/>
              <a:gd name="connsiteY1672" fmla="*/ 395002 h 807910"/>
              <a:gd name="connsiteX1673" fmla="*/ 325469 w 1336071"/>
              <a:gd name="connsiteY1673" fmla="*/ 392811 h 807910"/>
              <a:gd name="connsiteX1674" fmla="*/ 332994 w 1336071"/>
              <a:gd name="connsiteY1674" fmla="*/ 395192 h 807910"/>
              <a:gd name="connsiteX1675" fmla="*/ 333565 w 1336071"/>
              <a:gd name="connsiteY1675" fmla="*/ 395764 h 807910"/>
              <a:gd name="connsiteX1676" fmla="*/ 336327 w 1336071"/>
              <a:gd name="connsiteY1676" fmla="*/ 404717 h 807910"/>
              <a:gd name="connsiteX1677" fmla="*/ 333661 w 1336071"/>
              <a:gd name="connsiteY1677" fmla="*/ 413100 h 807910"/>
              <a:gd name="connsiteX1678" fmla="*/ 333185 w 1336071"/>
              <a:gd name="connsiteY1678" fmla="*/ 413671 h 807910"/>
              <a:gd name="connsiteX1679" fmla="*/ 492633 w 1336071"/>
              <a:gd name="connsiteY1679" fmla="*/ 413671 h 807910"/>
              <a:gd name="connsiteX1680" fmla="*/ 485013 w 1336071"/>
              <a:gd name="connsiteY1680" fmla="*/ 416147 h 807910"/>
              <a:gd name="connsiteX1681" fmla="*/ 477679 w 1336071"/>
              <a:gd name="connsiteY1681" fmla="*/ 413861 h 807910"/>
              <a:gd name="connsiteX1682" fmla="*/ 477012 w 1336071"/>
              <a:gd name="connsiteY1682" fmla="*/ 413100 h 807910"/>
              <a:gd name="connsiteX1683" fmla="*/ 476821 w 1336071"/>
              <a:gd name="connsiteY1683" fmla="*/ 412909 h 807910"/>
              <a:gd name="connsiteX1684" fmla="*/ 474250 w 1336071"/>
              <a:gd name="connsiteY1684" fmla="*/ 404813 h 807910"/>
              <a:gd name="connsiteX1685" fmla="*/ 477012 w 1336071"/>
              <a:gd name="connsiteY1685" fmla="*/ 395859 h 807910"/>
              <a:gd name="connsiteX1686" fmla="*/ 477774 w 1336071"/>
              <a:gd name="connsiteY1686" fmla="*/ 395002 h 807910"/>
              <a:gd name="connsiteX1687" fmla="*/ 484918 w 1336071"/>
              <a:gd name="connsiteY1687" fmla="*/ 392811 h 807910"/>
              <a:gd name="connsiteX1688" fmla="*/ 492442 w 1336071"/>
              <a:gd name="connsiteY1688" fmla="*/ 395192 h 807910"/>
              <a:gd name="connsiteX1689" fmla="*/ 493014 w 1336071"/>
              <a:gd name="connsiteY1689" fmla="*/ 395764 h 807910"/>
              <a:gd name="connsiteX1690" fmla="*/ 495776 w 1336071"/>
              <a:gd name="connsiteY1690" fmla="*/ 404717 h 807910"/>
              <a:gd name="connsiteX1691" fmla="*/ 493109 w 1336071"/>
              <a:gd name="connsiteY1691" fmla="*/ 413100 h 807910"/>
              <a:gd name="connsiteX1692" fmla="*/ 492633 w 1336071"/>
              <a:gd name="connsiteY1692" fmla="*/ 413671 h 807910"/>
              <a:gd name="connsiteX1693" fmla="*/ 1313784 w 1336071"/>
              <a:gd name="connsiteY1693" fmla="*/ 413671 h 807910"/>
              <a:gd name="connsiteX1694" fmla="*/ 1306258 w 1336071"/>
              <a:gd name="connsiteY1694" fmla="*/ 416147 h 807910"/>
              <a:gd name="connsiteX1695" fmla="*/ 1298925 w 1336071"/>
              <a:gd name="connsiteY1695" fmla="*/ 413861 h 807910"/>
              <a:gd name="connsiteX1696" fmla="*/ 1298162 w 1336071"/>
              <a:gd name="connsiteY1696" fmla="*/ 413100 h 807910"/>
              <a:gd name="connsiteX1697" fmla="*/ 1298067 w 1336071"/>
              <a:gd name="connsiteY1697" fmla="*/ 412909 h 807910"/>
              <a:gd name="connsiteX1698" fmla="*/ 1295495 w 1336071"/>
              <a:gd name="connsiteY1698" fmla="*/ 404813 h 807910"/>
              <a:gd name="connsiteX1699" fmla="*/ 1298162 w 1336071"/>
              <a:gd name="connsiteY1699" fmla="*/ 395859 h 807910"/>
              <a:gd name="connsiteX1700" fmla="*/ 1299019 w 1336071"/>
              <a:gd name="connsiteY1700" fmla="*/ 395002 h 807910"/>
              <a:gd name="connsiteX1701" fmla="*/ 1306163 w 1336071"/>
              <a:gd name="connsiteY1701" fmla="*/ 392811 h 807910"/>
              <a:gd name="connsiteX1702" fmla="*/ 1313688 w 1336071"/>
              <a:gd name="connsiteY1702" fmla="*/ 395192 h 807910"/>
              <a:gd name="connsiteX1703" fmla="*/ 1314260 w 1336071"/>
              <a:gd name="connsiteY1703" fmla="*/ 395764 h 807910"/>
              <a:gd name="connsiteX1704" fmla="*/ 1317022 w 1336071"/>
              <a:gd name="connsiteY1704" fmla="*/ 404717 h 807910"/>
              <a:gd name="connsiteX1705" fmla="*/ 1314355 w 1336071"/>
              <a:gd name="connsiteY1705" fmla="*/ 413100 h 807910"/>
              <a:gd name="connsiteX1706" fmla="*/ 1313784 w 1336071"/>
              <a:gd name="connsiteY1706" fmla="*/ 413671 h 807910"/>
              <a:gd name="connsiteX1707" fmla="*/ 719233 w 1336071"/>
              <a:gd name="connsiteY1707" fmla="*/ 431959 h 807910"/>
              <a:gd name="connsiteX1708" fmla="*/ 708946 w 1336071"/>
              <a:gd name="connsiteY1708" fmla="*/ 435388 h 807910"/>
              <a:gd name="connsiteX1709" fmla="*/ 701802 w 1336071"/>
              <a:gd name="connsiteY1709" fmla="*/ 433483 h 807910"/>
              <a:gd name="connsiteX1710" fmla="*/ 698563 w 1336071"/>
              <a:gd name="connsiteY1710" fmla="*/ 430340 h 807910"/>
              <a:gd name="connsiteX1711" fmla="*/ 695039 w 1336071"/>
              <a:gd name="connsiteY1711" fmla="*/ 415481 h 807910"/>
              <a:gd name="connsiteX1712" fmla="*/ 698563 w 1336071"/>
              <a:gd name="connsiteY1712" fmla="*/ 400336 h 807910"/>
              <a:gd name="connsiteX1713" fmla="*/ 702468 w 1336071"/>
              <a:gd name="connsiteY1713" fmla="*/ 396526 h 807910"/>
              <a:gd name="connsiteX1714" fmla="*/ 708755 w 1336071"/>
              <a:gd name="connsiteY1714" fmla="*/ 394907 h 807910"/>
              <a:gd name="connsiteX1715" fmla="*/ 718947 w 1336071"/>
              <a:gd name="connsiteY1715" fmla="*/ 398241 h 807910"/>
              <a:gd name="connsiteX1716" fmla="*/ 720376 w 1336071"/>
              <a:gd name="connsiteY1716" fmla="*/ 400145 h 807910"/>
              <a:gd name="connsiteX1717" fmla="*/ 723614 w 1336071"/>
              <a:gd name="connsiteY1717" fmla="*/ 415290 h 807910"/>
              <a:gd name="connsiteX1718" fmla="*/ 723614 w 1336071"/>
              <a:gd name="connsiteY1718" fmla="*/ 417005 h 807910"/>
              <a:gd name="connsiteX1719" fmla="*/ 720185 w 1336071"/>
              <a:gd name="connsiteY1719" fmla="*/ 430816 h 807910"/>
              <a:gd name="connsiteX1720" fmla="*/ 719233 w 1336071"/>
              <a:gd name="connsiteY1720" fmla="*/ 431959 h 807910"/>
              <a:gd name="connsiteX1721" fmla="*/ 846392 w 1336071"/>
              <a:gd name="connsiteY1721" fmla="*/ 425958 h 807910"/>
              <a:gd name="connsiteX1722" fmla="*/ 844772 w 1336071"/>
              <a:gd name="connsiteY1722" fmla="*/ 415004 h 807910"/>
              <a:gd name="connsiteX1723" fmla="*/ 848296 w 1336071"/>
              <a:gd name="connsiteY1723" fmla="*/ 400145 h 807910"/>
              <a:gd name="connsiteX1724" fmla="*/ 850583 w 1336071"/>
              <a:gd name="connsiteY1724" fmla="*/ 397669 h 807910"/>
              <a:gd name="connsiteX1725" fmla="*/ 859631 w 1336071"/>
              <a:gd name="connsiteY1725" fmla="*/ 394907 h 807910"/>
              <a:gd name="connsiteX1726" fmla="*/ 868204 w 1336071"/>
              <a:gd name="connsiteY1726" fmla="*/ 397288 h 807910"/>
              <a:gd name="connsiteX1727" fmla="*/ 868775 w 1336071"/>
              <a:gd name="connsiteY1727" fmla="*/ 397764 h 807910"/>
              <a:gd name="connsiteX1728" fmla="*/ 872966 w 1336071"/>
              <a:gd name="connsiteY1728" fmla="*/ 404146 h 807910"/>
              <a:gd name="connsiteX1729" fmla="*/ 874490 w 1336071"/>
              <a:gd name="connsiteY1729" fmla="*/ 415004 h 807910"/>
              <a:gd name="connsiteX1730" fmla="*/ 872966 w 1336071"/>
              <a:gd name="connsiteY1730" fmla="*/ 425958 h 807910"/>
              <a:gd name="connsiteX1731" fmla="*/ 868680 w 1336071"/>
              <a:gd name="connsiteY1731" fmla="*/ 432626 h 807910"/>
              <a:gd name="connsiteX1732" fmla="*/ 868204 w 1336071"/>
              <a:gd name="connsiteY1732" fmla="*/ 432911 h 807910"/>
              <a:gd name="connsiteX1733" fmla="*/ 859726 w 1336071"/>
              <a:gd name="connsiteY1733" fmla="*/ 435388 h 807910"/>
              <a:gd name="connsiteX1734" fmla="*/ 851250 w 1336071"/>
              <a:gd name="connsiteY1734" fmla="*/ 432911 h 807910"/>
              <a:gd name="connsiteX1735" fmla="*/ 850773 w 1336071"/>
              <a:gd name="connsiteY1735" fmla="*/ 432626 h 807910"/>
              <a:gd name="connsiteX1736" fmla="*/ 846392 w 1336071"/>
              <a:gd name="connsiteY1736" fmla="*/ 425958 h 807910"/>
              <a:gd name="connsiteX1737" fmla="*/ 1071468 w 1336071"/>
              <a:gd name="connsiteY1737" fmla="*/ 425958 h 807910"/>
              <a:gd name="connsiteX1738" fmla="*/ 1069848 w 1336071"/>
              <a:gd name="connsiteY1738" fmla="*/ 415004 h 807910"/>
              <a:gd name="connsiteX1739" fmla="*/ 1073372 w 1336071"/>
              <a:gd name="connsiteY1739" fmla="*/ 400145 h 807910"/>
              <a:gd name="connsiteX1740" fmla="*/ 1075659 w 1336071"/>
              <a:gd name="connsiteY1740" fmla="*/ 397669 h 807910"/>
              <a:gd name="connsiteX1741" fmla="*/ 1084707 w 1336071"/>
              <a:gd name="connsiteY1741" fmla="*/ 394907 h 807910"/>
              <a:gd name="connsiteX1742" fmla="*/ 1093280 w 1336071"/>
              <a:gd name="connsiteY1742" fmla="*/ 397288 h 807910"/>
              <a:gd name="connsiteX1743" fmla="*/ 1093851 w 1336071"/>
              <a:gd name="connsiteY1743" fmla="*/ 397764 h 807910"/>
              <a:gd name="connsiteX1744" fmla="*/ 1098042 w 1336071"/>
              <a:gd name="connsiteY1744" fmla="*/ 404146 h 807910"/>
              <a:gd name="connsiteX1745" fmla="*/ 1099566 w 1336071"/>
              <a:gd name="connsiteY1745" fmla="*/ 415004 h 807910"/>
              <a:gd name="connsiteX1746" fmla="*/ 1098042 w 1336071"/>
              <a:gd name="connsiteY1746" fmla="*/ 425958 h 807910"/>
              <a:gd name="connsiteX1747" fmla="*/ 1093756 w 1336071"/>
              <a:gd name="connsiteY1747" fmla="*/ 432626 h 807910"/>
              <a:gd name="connsiteX1748" fmla="*/ 1093280 w 1336071"/>
              <a:gd name="connsiteY1748" fmla="*/ 432911 h 807910"/>
              <a:gd name="connsiteX1749" fmla="*/ 1084802 w 1336071"/>
              <a:gd name="connsiteY1749" fmla="*/ 435388 h 807910"/>
              <a:gd name="connsiteX1750" fmla="*/ 1076230 w 1336071"/>
              <a:gd name="connsiteY1750" fmla="*/ 432911 h 807910"/>
              <a:gd name="connsiteX1751" fmla="*/ 1075849 w 1336071"/>
              <a:gd name="connsiteY1751" fmla="*/ 432626 h 807910"/>
              <a:gd name="connsiteX1752" fmla="*/ 1071468 w 1336071"/>
              <a:gd name="connsiteY1752" fmla="*/ 425958 h 807910"/>
              <a:gd name="connsiteX1753" fmla="*/ 136588 w 1336071"/>
              <a:gd name="connsiteY1753" fmla="*/ 416719 h 807910"/>
              <a:gd name="connsiteX1754" fmla="*/ 144113 w 1336071"/>
              <a:gd name="connsiteY1754" fmla="*/ 416433 h 807910"/>
              <a:gd name="connsiteX1755" fmla="*/ 144113 w 1336071"/>
              <a:gd name="connsiteY1755" fmla="*/ 421577 h 807910"/>
              <a:gd name="connsiteX1756" fmla="*/ 141256 w 1336071"/>
              <a:gd name="connsiteY1756" fmla="*/ 430911 h 807910"/>
              <a:gd name="connsiteX1757" fmla="*/ 139827 w 1336071"/>
              <a:gd name="connsiteY1757" fmla="*/ 432340 h 807910"/>
              <a:gd name="connsiteX1758" fmla="*/ 137827 w 1336071"/>
              <a:gd name="connsiteY1758" fmla="*/ 433864 h 807910"/>
              <a:gd name="connsiteX1759" fmla="*/ 129159 w 1336071"/>
              <a:gd name="connsiteY1759" fmla="*/ 436055 h 807910"/>
              <a:gd name="connsiteX1760" fmla="*/ 122301 w 1336071"/>
              <a:gd name="connsiteY1760" fmla="*/ 434054 h 807910"/>
              <a:gd name="connsiteX1761" fmla="*/ 121539 w 1336071"/>
              <a:gd name="connsiteY1761" fmla="*/ 433292 h 807910"/>
              <a:gd name="connsiteX1762" fmla="*/ 119729 w 1336071"/>
              <a:gd name="connsiteY1762" fmla="*/ 427768 h 807910"/>
              <a:gd name="connsiteX1763" fmla="*/ 120872 w 1336071"/>
              <a:gd name="connsiteY1763" fmla="*/ 422815 h 807910"/>
              <a:gd name="connsiteX1764" fmla="*/ 123444 w 1336071"/>
              <a:gd name="connsiteY1764" fmla="*/ 419862 h 807910"/>
              <a:gd name="connsiteX1765" fmla="*/ 136588 w 1336071"/>
              <a:gd name="connsiteY1765" fmla="*/ 416719 h 807910"/>
              <a:gd name="connsiteX1766" fmla="*/ 268509 w 1336071"/>
              <a:gd name="connsiteY1766" fmla="*/ 416719 h 807910"/>
              <a:gd name="connsiteX1767" fmla="*/ 276130 w 1336071"/>
              <a:gd name="connsiteY1767" fmla="*/ 416433 h 807910"/>
              <a:gd name="connsiteX1768" fmla="*/ 276130 w 1336071"/>
              <a:gd name="connsiteY1768" fmla="*/ 421577 h 807910"/>
              <a:gd name="connsiteX1769" fmla="*/ 273177 w 1336071"/>
              <a:gd name="connsiteY1769" fmla="*/ 430911 h 807910"/>
              <a:gd name="connsiteX1770" fmla="*/ 271844 w 1336071"/>
              <a:gd name="connsiteY1770" fmla="*/ 432340 h 807910"/>
              <a:gd name="connsiteX1771" fmla="*/ 269748 w 1336071"/>
              <a:gd name="connsiteY1771" fmla="*/ 433864 h 807910"/>
              <a:gd name="connsiteX1772" fmla="*/ 261080 w 1336071"/>
              <a:gd name="connsiteY1772" fmla="*/ 436055 h 807910"/>
              <a:gd name="connsiteX1773" fmla="*/ 254222 w 1336071"/>
              <a:gd name="connsiteY1773" fmla="*/ 434054 h 807910"/>
              <a:gd name="connsiteX1774" fmla="*/ 253460 w 1336071"/>
              <a:gd name="connsiteY1774" fmla="*/ 433292 h 807910"/>
              <a:gd name="connsiteX1775" fmla="*/ 251651 w 1336071"/>
              <a:gd name="connsiteY1775" fmla="*/ 427768 h 807910"/>
              <a:gd name="connsiteX1776" fmla="*/ 252889 w 1336071"/>
              <a:gd name="connsiteY1776" fmla="*/ 422815 h 807910"/>
              <a:gd name="connsiteX1777" fmla="*/ 255460 w 1336071"/>
              <a:gd name="connsiteY1777" fmla="*/ 419862 h 807910"/>
              <a:gd name="connsiteX1778" fmla="*/ 268509 w 1336071"/>
              <a:gd name="connsiteY1778" fmla="*/ 416719 h 807910"/>
              <a:gd name="connsiteX1779" fmla="*/ 579310 w 1336071"/>
              <a:gd name="connsiteY1779" fmla="*/ 416719 h 807910"/>
              <a:gd name="connsiteX1780" fmla="*/ 586931 w 1336071"/>
              <a:gd name="connsiteY1780" fmla="*/ 416433 h 807910"/>
              <a:gd name="connsiteX1781" fmla="*/ 586931 w 1336071"/>
              <a:gd name="connsiteY1781" fmla="*/ 421577 h 807910"/>
              <a:gd name="connsiteX1782" fmla="*/ 583977 w 1336071"/>
              <a:gd name="connsiteY1782" fmla="*/ 430911 h 807910"/>
              <a:gd name="connsiteX1783" fmla="*/ 582644 w 1336071"/>
              <a:gd name="connsiteY1783" fmla="*/ 432340 h 807910"/>
              <a:gd name="connsiteX1784" fmla="*/ 580549 w 1336071"/>
              <a:gd name="connsiteY1784" fmla="*/ 433864 h 807910"/>
              <a:gd name="connsiteX1785" fmla="*/ 571881 w 1336071"/>
              <a:gd name="connsiteY1785" fmla="*/ 436055 h 807910"/>
              <a:gd name="connsiteX1786" fmla="*/ 565023 w 1336071"/>
              <a:gd name="connsiteY1786" fmla="*/ 434054 h 807910"/>
              <a:gd name="connsiteX1787" fmla="*/ 564261 w 1336071"/>
              <a:gd name="connsiteY1787" fmla="*/ 433292 h 807910"/>
              <a:gd name="connsiteX1788" fmla="*/ 562451 w 1336071"/>
              <a:gd name="connsiteY1788" fmla="*/ 427768 h 807910"/>
              <a:gd name="connsiteX1789" fmla="*/ 563690 w 1336071"/>
              <a:gd name="connsiteY1789" fmla="*/ 422815 h 807910"/>
              <a:gd name="connsiteX1790" fmla="*/ 566261 w 1336071"/>
              <a:gd name="connsiteY1790" fmla="*/ 419862 h 807910"/>
              <a:gd name="connsiteX1791" fmla="*/ 579310 w 1336071"/>
              <a:gd name="connsiteY1791" fmla="*/ 416719 h 807910"/>
              <a:gd name="connsiteX1792" fmla="*/ 334137 w 1336071"/>
              <a:gd name="connsiteY1792" fmla="*/ 460534 h 807910"/>
              <a:gd name="connsiteX1793" fmla="*/ 323088 w 1336071"/>
              <a:gd name="connsiteY1793" fmla="*/ 461867 h 807910"/>
              <a:gd name="connsiteX1794" fmla="*/ 312992 w 1336071"/>
              <a:gd name="connsiteY1794" fmla="*/ 459677 h 807910"/>
              <a:gd name="connsiteX1795" fmla="*/ 310134 w 1336071"/>
              <a:gd name="connsiteY1795" fmla="*/ 456724 h 807910"/>
              <a:gd name="connsiteX1796" fmla="*/ 309372 w 1336071"/>
              <a:gd name="connsiteY1796" fmla="*/ 453485 h 807910"/>
              <a:gd name="connsiteX1797" fmla="*/ 310515 w 1336071"/>
              <a:gd name="connsiteY1797" fmla="*/ 449009 h 807910"/>
              <a:gd name="connsiteX1798" fmla="*/ 310896 w 1336071"/>
              <a:gd name="connsiteY1798" fmla="*/ 448437 h 807910"/>
              <a:gd name="connsiteX1799" fmla="*/ 311182 w 1336071"/>
              <a:gd name="connsiteY1799" fmla="*/ 447961 h 807910"/>
              <a:gd name="connsiteX1800" fmla="*/ 314992 w 1336071"/>
              <a:gd name="connsiteY1800" fmla="*/ 445294 h 807910"/>
              <a:gd name="connsiteX1801" fmla="*/ 321088 w 1336071"/>
              <a:gd name="connsiteY1801" fmla="*/ 444246 h 807910"/>
              <a:gd name="connsiteX1802" fmla="*/ 330327 w 1336071"/>
              <a:gd name="connsiteY1802" fmla="*/ 444246 h 807910"/>
              <a:gd name="connsiteX1803" fmla="*/ 337376 w 1336071"/>
              <a:gd name="connsiteY1803" fmla="*/ 444818 h 807910"/>
              <a:gd name="connsiteX1804" fmla="*/ 341662 w 1336071"/>
              <a:gd name="connsiteY1804" fmla="*/ 446913 h 807910"/>
              <a:gd name="connsiteX1805" fmla="*/ 341662 w 1336071"/>
              <a:gd name="connsiteY1805" fmla="*/ 446913 h 807910"/>
              <a:gd name="connsiteX1806" fmla="*/ 343090 w 1336071"/>
              <a:gd name="connsiteY1806" fmla="*/ 451295 h 807910"/>
              <a:gd name="connsiteX1807" fmla="*/ 342614 w 1336071"/>
              <a:gd name="connsiteY1807" fmla="*/ 454152 h 807910"/>
              <a:gd name="connsiteX1808" fmla="*/ 340805 w 1336071"/>
              <a:gd name="connsiteY1808" fmla="*/ 456914 h 807910"/>
              <a:gd name="connsiteX1809" fmla="*/ 334137 w 1336071"/>
              <a:gd name="connsiteY1809" fmla="*/ 460534 h 807910"/>
              <a:gd name="connsiteX1810" fmla="*/ 493490 w 1336071"/>
              <a:gd name="connsiteY1810" fmla="*/ 460534 h 807910"/>
              <a:gd name="connsiteX1811" fmla="*/ 482537 w 1336071"/>
              <a:gd name="connsiteY1811" fmla="*/ 461867 h 807910"/>
              <a:gd name="connsiteX1812" fmla="*/ 472440 w 1336071"/>
              <a:gd name="connsiteY1812" fmla="*/ 459677 h 807910"/>
              <a:gd name="connsiteX1813" fmla="*/ 469583 w 1336071"/>
              <a:gd name="connsiteY1813" fmla="*/ 456724 h 807910"/>
              <a:gd name="connsiteX1814" fmla="*/ 468821 w 1336071"/>
              <a:gd name="connsiteY1814" fmla="*/ 453485 h 807910"/>
              <a:gd name="connsiteX1815" fmla="*/ 469963 w 1336071"/>
              <a:gd name="connsiteY1815" fmla="*/ 449009 h 807910"/>
              <a:gd name="connsiteX1816" fmla="*/ 470250 w 1336071"/>
              <a:gd name="connsiteY1816" fmla="*/ 448437 h 807910"/>
              <a:gd name="connsiteX1817" fmla="*/ 470630 w 1336071"/>
              <a:gd name="connsiteY1817" fmla="*/ 447961 h 807910"/>
              <a:gd name="connsiteX1818" fmla="*/ 474345 w 1336071"/>
              <a:gd name="connsiteY1818" fmla="*/ 445294 h 807910"/>
              <a:gd name="connsiteX1819" fmla="*/ 480536 w 1336071"/>
              <a:gd name="connsiteY1819" fmla="*/ 444246 h 807910"/>
              <a:gd name="connsiteX1820" fmla="*/ 489680 w 1336071"/>
              <a:gd name="connsiteY1820" fmla="*/ 444246 h 807910"/>
              <a:gd name="connsiteX1821" fmla="*/ 496824 w 1336071"/>
              <a:gd name="connsiteY1821" fmla="*/ 444818 h 807910"/>
              <a:gd name="connsiteX1822" fmla="*/ 501110 w 1336071"/>
              <a:gd name="connsiteY1822" fmla="*/ 446913 h 807910"/>
              <a:gd name="connsiteX1823" fmla="*/ 501110 w 1336071"/>
              <a:gd name="connsiteY1823" fmla="*/ 446913 h 807910"/>
              <a:gd name="connsiteX1824" fmla="*/ 502539 w 1336071"/>
              <a:gd name="connsiteY1824" fmla="*/ 451295 h 807910"/>
              <a:gd name="connsiteX1825" fmla="*/ 502063 w 1336071"/>
              <a:gd name="connsiteY1825" fmla="*/ 454152 h 807910"/>
              <a:gd name="connsiteX1826" fmla="*/ 500253 w 1336071"/>
              <a:gd name="connsiteY1826" fmla="*/ 456914 h 807910"/>
              <a:gd name="connsiteX1827" fmla="*/ 493490 w 1336071"/>
              <a:gd name="connsiteY1827" fmla="*/ 460534 h 807910"/>
              <a:gd name="connsiteX1828" fmla="*/ 1314736 w 1336071"/>
              <a:gd name="connsiteY1828" fmla="*/ 460534 h 807910"/>
              <a:gd name="connsiteX1829" fmla="*/ 1303782 w 1336071"/>
              <a:gd name="connsiteY1829" fmla="*/ 461867 h 807910"/>
              <a:gd name="connsiteX1830" fmla="*/ 1293590 w 1336071"/>
              <a:gd name="connsiteY1830" fmla="*/ 459677 h 807910"/>
              <a:gd name="connsiteX1831" fmla="*/ 1290828 w 1336071"/>
              <a:gd name="connsiteY1831" fmla="*/ 456724 h 807910"/>
              <a:gd name="connsiteX1832" fmla="*/ 1290066 w 1336071"/>
              <a:gd name="connsiteY1832" fmla="*/ 453485 h 807910"/>
              <a:gd name="connsiteX1833" fmla="*/ 1291114 w 1336071"/>
              <a:gd name="connsiteY1833" fmla="*/ 449009 h 807910"/>
              <a:gd name="connsiteX1834" fmla="*/ 1291495 w 1336071"/>
              <a:gd name="connsiteY1834" fmla="*/ 448437 h 807910"/>
              <a:gd name="connsiteX1835" fmla="*/ 1291876 w 1336071"/>
              <a:gd name="connsiteY1835" fmla="*/ 447961 h 807910"/>
              <a:gd name="connsiteX1836" fmla="*/ 1295590 w 1336071"/>
              <a:gd name="connsiteY1836" fmla="*/ 445294 h 807910"/>
              <a:gd name="connsiteX1837" fmla="*/ 1301687 w 1336071"/>
              <a:gd name="connsiteY1837" fmla="*/ 444246 h 807910"/>
              <a:gd name="connsiteX1838" fmla="*/ 1310926 w 1336071"/>
              <a:gd name="connsiteY1838" fmla="*/ 444246 h 807910"/>
              <a:gd name="connsiteX1839" fmla="*/ 1318069 w 1336071"/>
              <a:gd name="connsiteY1839" fmla="*/ 444818 h 807910"/>
              <a:gd name="connsiteX1840" fmla="*/ 1322356 w 1336071"/>
              <a:gd name="connsiteY1840" fmla="*/ 446913 h 807910"/>
              <a:gd name="connsiteX1841" fmla="*/ 1322356 w 1336071"/>
              <a:gd name="connsiteY1841" fmla="*/ 446913 h 807910"/>
              <a:gd name="connsiteX1842" fmla="*/ 1323785 w 1336071"/>
              <a:gd name="connsiteY1842" fmla="*/ 451295 h 807910"/>
              <a:gd name="connsiteX1843" fmla="*/ 1323309 w 1336071"/>
              <a:gd name="connsiteY1843" fmla="*/ 454152 h 807910"/>
              <a:gd name="connsiteX1844" fmla="*/ 1321499 w 1336071"/>
              <a:gd name="connsiteY1844" fmla="*/ 456914 h 807910"/>
              <a:gd name="connsiteX1845" fmla="*/ 1314736 w 1336071"/>
              <a:gd name="connsiteY1845" fmla="*/ 460534 h 807910"/>
              <a:gd name="connsiteX1846" fmla="*/ 70295 w 1336071"/>
              <a:gd name="connsiteY1846" fmla="*/ 625507 h 807910"/>
              <a:gd name="connsiteX1847" fmla="*/ 82867 w 1336071"/>
              <a:gd name="connsiteY1847" fmla="*/ 625507 h 807910"/>
              <a:gd name="connsiteX1848" fmla="*/ 82867 w 1336071"/>
              <a:gd name="connsiteY1848" fmla="*/ 542925 h 807910"/>
              <a:gd name="connsiteX1849" fmla="*/ 70295 w 1336071"/>
              <a:gd name="connsiteY1849" fmla="*/ 542925 h 807910"/>
              <a:gd name="connsiteX1850" fmla="*/ 70295 w 1336071"/>
              <a:gd name="connsiteY1850" fmla="*/ 625507 h 807910"/>
              <a:gd name="connsiteX1851" fmla="*/ 100584 w 1336071"/>
              <a:gd name="connsiteY1851" fmla="*/ 625507 h 807910"/>
              <a:gd name="connsiteX1852" fmla="*/ 113157 w 1336071"/>
              <a:gd name="connsiteY1852" fmla="*/ 625507 h 807910"/>
              <a:gd name="connsiteX1853" fmla="*/ 113157 w 1336071"/>
              <a:gd name="connsiteY1853" fmla="*/ 542925 h 807910"/>
              <a:gd name="connsiteX1854" fmla="*/ 100584 w 1336071"/>
              <a:gd name="connsiteY1854" fmla="*/ 542925 h 807910"/>
              <a:gd name="connsiteX1855" fmla="*/ 100584 w 1336071"/>
              <a:gd name="connsiteY1855" fmla="*/ 625507 h 807910"/>
              <a:gd name="connsiteX1856" fmla="*/ 169259 w 1336071"/>
              <a:gd name="connsiteY1856" fmla="*/ 545116 h 807910"/>
              <a:gd name="connsiteX1857" fmla="*/ 165354 w 1336071"/>
              <a:gd name="connsiteY1857" fmla="*/ 544259 h 807910"/>
              <a:gd name="connsiteX1858" fmla="*/ 160972 w 1336071"/>
              <a:gd name="connsiteY1858" fmla="*/ 545402 h 807910"/>
              <a:gd name="connsiteX1859" fmla="*/ 160401 w 1336071"/>
              <a:gd name="connsiteY1859" fmla="*/ 545783 h 807910"/>
              <a:gd name="connsiteX1860" fmla="*/ 160020 w 1336071"/>
              <a:gd name="connsiteY1860" fmla="*/ 546068 h 807910"/>
              <a:gd name="connsiteX1861" fmla="*/ 158305 w 1336071"/>
              <a:gd name="connsiteY1861" fmla="*/ 551117 h 807910"/>
              <a:gd name="connsiteX1862" fmla="*/ 160020 w 1336071"/>
              <a:gd name="connsiteY1862" fmla="*/ 556070 h 807910"/>
              <a:gd name="connsiteX1863" fmla="*/ 160401 w 1336071"/>
              <a:gd name="connsiteY1863" fmla="*/ 556451 h 807910"/>
              <a:gd name="connsiteX1864" fmla="*/ 161068 w 1336071"/>
              <a:gd name="connsiteY1864" fmla="*/ 556832 h 807910"/>
              <a:gd name="connsiteX1865" fmla="*/ 165354 w 1336071"/>
              <a:gd name="connsiteY1865" fmla="*/ 557975 h 807910"/>
              <a:gd name="connsiteX1866" fmla="*/ 169164 w 1336071"/>
              <a:gd name="connsiteY1866" fmla="*/ 557117 h 807910"/>
              <a:gd name="connsiteX1867" fmla="*/ 170307 w 1336071"/>
              <a:gd name="connsiteY1867" fmla="*/ 556451 h 807910"/>
              <a:gd name="connsiteX1868" fmla="*/ 170783 w 1336071"/>
              <a:gd name="connsiteY1868" fmla="*/ 555975 h 807910"/>
              <a:gd name="connsiteX1869" fmla="*/ 172403 w 1336071"/>
              <a:gd name="connsiteY1869" fmla="*/ 551117 h 807910"/>
              <a:gd name="connsiteX1870" fmla="*/ 170783 w 1336071"/>
              <a:gd name="connsiteY1870" fmla="*/ 546164 h 807910"/>
              <a:gd name="connsiteX1871" fmla="*/ 170307 w 1336071"/>
              <a:gd name="connsiteY1871" fmla="*/ 545783 h 807910"/>
              <a:gd name="connsiteX1872" fmla="*/ 169259 w 1336071"/>
              <a:gd name="connsiteY1872" fmla="*/ 545116 h 807910"/>
              <a:gd name="connsiteX1873" fmla="*/ 492252 w 1336071"/>
              <a:gd name="connsiteY1873" fmla="*/ 545116 h 807910"/>
              <a:gd name="connsiteX1874" fmla="*/ 488442 w 1336071"/>
              <a:gd name="connsiteY1874" fmla="*/ 544259 h 807910"/>
              <a:gd name="connsiteX1875" fmla="*/ 484060 w 1336071"/>
              <a:gd name="connsiteY1875" fmla="*/ 545402 h 807910"/>
              <a:gd name="connsiteX1876" fmla="*/ 483393 w 1336071"/>
              <a:gd name="connsiteY1876" fmla="*/ 545783 h 807910"/>
              <a:gd name="connsiteX1877" fmla="*/ 483108 w 1336071"/>
              <a:gd name="connsiteY1877" fmla="*/ 546068 h 807910"/>
              <a:gd name="connsiteX1878" fmla="*/ 481394 w 1336071"/>
              <a:gd name="connsiteY1878" fmla="*/ 551117 h 807910"/>
              <a:gd name="connsiteX1879" fmla="*/ 483108 w 1336071"/>
              <a:gd name="connsiteY1879" fmla="*/ 556070 h 807910"/>
              <a:gd name="connsiteX1880" fmla="*/ 483393 w 1336071"/>
              <a:gd name="connsiteY1880" fmla="*/ 556451 h 807910"/>
              <a:gd name="connsiteX1881" fmla="*/ 484156 w 1336071"/>
              <a:gd name="connsiteY1881" fmla="*/ 556832 h 807910"/>
              <a:gd name="connsiteX1882" fmla="*/ 488442 w 1336071"/>
              <a:gd name="connsiteY1882" fmla="*/ 557975 h 807910"/>
              <a:gd name="connsiteX1883" fmla="*/ 492157 w 1336071"/>
              <a:gd name="connsiteY1883" fmla="*/ 557117 h 807910"/>
              <a:gd name="connsiteX1884" fmla="*/ 493395 w 1336071"/>
              <a:gd name="connsiteY1884" fmla="*/ 556451 h 807910"/>
              <a:gd name="connsiteX1885" fmla="*/ 493871 w 1336071"/>
              <a:gd name="connsiteY1885" fmla="*/ 555975 h 807910"/>
              <a:gd name="connsiteX1886" fmla="*/ 495490 w 1336071"/>
              <a:gd name="connsiteY1886" fmla="*/ 551117 h 807910"/>
              <a:gd name="connsiteX1887" fmla="*/ 493776 w 1336071"/>
              <a:gd name="connsiteY1887" fmla="*/ 546164 h 807910"/>
              <a:gd name="connsiteX1888" fmla="*/ 493395 w 1336071"/>
              <a:gd name="connsiteY1888" fmla="*/ 545783 h 807910"/>
              <a:gd name="connsiteX1889" fmla="*/ 492252 w 1336071"/>
              <a:gd name="connsiteY1889" fmla="*/ 545116 h 807910"/>
              <a:gd name="connsiteX1890" fmla="*/ 1056132 w 1336071"/>
              <a:gd name="connsiteY1890" fmla="*/ 616268 h 807910"/>
              <a:gd name="connsiteX1891" fmla="*/ 1053084 w 1336071"/>
              <a:gd name="connsiteY1891" fmla="*/ 616458 h 807910"/>
              <a:gd name="connsiteX1892" fmla="*/ 1048226 w 1336071"/>
              <a:gd name="connsiteY1892" fmla="*/ 615125 h 807910"/>
              <a:gd name="connsiteX1893" fmla="*/ 1047178 w 1336071"/>
              <a:gd name="connsiteY1893" fmla="*/ 614267 h 807910"/>
              <a:gd name="connsiteX1894" fmla="*/ 1047178 w 1336071"/>
              <a:gd name="connsiteY1894" fmla="*/ 614267 h 807910"/>
              <a:gd name="connsiteX1895" fmla="*/ 1044988 w 1336071"/>
              <a:gd name="connsiteY1895" fmla="*/ 607695 h 807910"/>
              <a:gd name="connsiteX1896" fmla="*/ 1044988 w 1336071"/>
              <a:gd name="connsiteY1896" fmla="*/ 576263 h 807910"/>
              <a:gd name="connsiteX1897" fmla="*/ 1061752 w 1336071"/>
              <a:gd name="connsiteY1897" fmla="*/ 576263 h 807910"/>
              <a:gd name="connsiteX1898" fmla="*/ 1061752 w 1336071"/>
              <a:gd name="connsiteY1898" fmla="*/ 566738 h 807910"/>
              <a:gd name="connsiteX1899" fmla="*/ 1044988 w 1336071"/>
              <a:gd name="connsiteY1899" fmla="*/ 566738 h 807910"/>
              <a:gd name="connsiteX1900" fmla="*/ 1044988 w 1336071"/>
              <a:gd name="connsiteY1900" fmla="*/ 553688 h 807910"/>
              <a:gd name="connsiteX1901" fmla="*/ 1037082 w 1336071"/>
              <a:gd name="connsiteY1901" fmla="*/ 553688 h 807910"/>
              <a:gd name="connsiteX1902" fmla="*/ 1032986 w 1336071"/>
              <a:gd name="connsiteY1902" fmla="*/ 566261 h 807910"/>
              <a:gd name="connsiteX1903" fmla="*/ 1024414 w 1336071"/>
              <a:gd name="connsiteY1903" fmla="*/ 570738 h 807910"/>
              <a:gd name="connsiteX1904" fmla="*/ 1024414 w 1336071"/>
              <a:gd name="connsiteY1904" fmla="*/ 576263 h 807910"/>
              <a:gd name="connsiteX1905" fmla="*/ 1032415 w 1336071"/>
              <a:gd name="connsiteY1905" fmla="*/ 576263 h 807910"/>
              <a:gd name="connsiteX1906" fmla="*/ 1032415 w 1336071"/>
              <a:gd name="connsiteY1906" fmla="*/ 607791 h 807910"/>
              <a:gd name="connsiteX1907" fmla="*/ 1034796 w 1336071"/>
              <a:gd name="connsiteY1907" fmla="*/ 619125 h 807910"/>
              <a:gd name="connsiteX1908" fmla="*/ 1038892 w 1336071"/>
              <a:gd name="connsiteY1908" fmla="*/ 623697 h 807910"/>
              <a:gd name="connsiteX1909" fmla="*/ 1041083 w 1336071"/>
              <a:gd name="connsiteY1909" fmla="*/ 624840 h 807910"/>
              <a:gd name="connsiteX1910" fmla="*/ 1050036 w 1336071"/>
              <a:gd name="connsiteY1910" fmla="*/ 626555 h 807910"/>
              <a:gd name="connsiteX1911" fmla="*/ 1056894 w 1336071"/>
              <a:gd name="connsiteY1911" fmla="*/ 625888 h 807910"/>
              <a:gd name="connsiteX1912" fmla="*/ 1062228 w 1336071"/>
              <a:gd name="connsiteY1912" fmla="*/ 624364 h 807910"/>
              <a:gd name="connsiteX1913" fmla="*/ 1062228 w 1336071"/>
              <a:gd name="connsiteY1913" fmla="*/ 614934 h 807910"/>
              <a:gd name="connsiteX1914" fmla="*/ 1057846 w 1336071"/>
              <a:gd name="connsiteY1914" fmla="*/ 615982 h 807910"/>
              <a:gd name="connsiteX1915" fmla="*/ 1056132 w 1336071"/>
              <a:gd name="connsiteY1915" fmla="*/ 616268 h 807910"/>
              <a:gd name="connsiteX1916" fmla="*/ 1180148 w 1336071"/>
              <a:gd name="connsiteY1916" fmla="*/ 616268 h 807910"/>
              <a:gd name="connsiteX1917" fmla="*/ 1177099 w 1336071"/>
              <a:gd name="connsiteY1917" fmla="*/ 616458 h 807910"/>
              <a:gd name="connsiteX1918" fmla="*/ 1172242 w 1336071"/>
              <a:gd name="connsiteY1918" fmla="*/ 615125 h 807910"/>
              <a:gd name="connsiteX1919" fmla="*/ 1171194 w 1336071"/>
              <a:gd name="connsiteY1919" fmla="*/ 614267 h 807910"/>
              <a:gd name="connsiteX1920" fmla="*/ 1171194 w 1336071"/>
              <a:gd name="connsiteY1920" fmla="*/ 614267 h 807910"/>
              <a:gd name="connsiteX1921" fmla="*/ 1169003 w 1336071"/>
              <a:gd name="connsiteY1921" fmla="*/ 607695 h 807910"/>
              <a:gd name="connsiteX1922" fmla="*/ 1169003 w 1336071"/>
              <a:gd name="connsiteY1922" fmla="*/ 576263 h 807910"/>
              <a:gd name="connsiteX1923" fmla="*/ 1185768 w 1336071"/>
              <a:gd name="connsiteY1923" fmla="*/ 576263 h 807910"/>
              <a:gd name="connsiteX1924" fmla="*/ 1185768 w 1336071"/>
              <a:gd name="connsiteY1924" fmla="*/ 566738 h 807910"/>
              <a:gd name="connsiteX1925" fmla="*/ 1169003 w 1336071"/>
              <a:gd name="connsiteY1925" fmla="*/ 566738 h 807910"/>
              <a:gd name="connsiteX1926" fmla="*/ 1169003 w 1336071"/>
              <a:gd name="connsiteY1926" fmla="*/ 553688 h 807910"/>
              <a:gd name="connsiteX1927" fmla="*/ 1161098 w 1336071"/>
              <a:gd name="connsiteY1927" fmla="*/ 553688 h 807910"/>
              <a:gd name="connsiteX1928" fmla="*/ 1157002 w 1336071"/>
              <a:gd name="connsiteY1928" fmla="*/ 566261 h 807910"/>
              <a:gd name="connsiteX1929" fmla="*/ 1148429 w 1336071"/>
              <a:gd name="connsiteY1929" fmla="*/ 570738 h 807910"/>
              <a:gd name="connsiteX1930" fmla="*/ 1148429 w 1336071"/>
              <a:gd name="connsiteY1930" fmla="*/ 576263 h 807910"/>
              <a:gd name="connsiteX1931" fmla="*/ 1156430 w 1336071"/>
              <a:gd name="connsiteY1931" fmla="*/ 576263 h 807910"/>
              <a:gd name="connsiteX1932" fmla="*/ 1156430 w 1336071"/>
              <a:gd name="connsiteY1932" fmla="*/ 607791 h 807910"/>
              <a:gd name="connsiteX1933" fmla="*/ 1158812 w 1336071"/>
              <a:gd name="connsiteY1933" fmla="*/ 619125 h 807910"/>
              <a:gd name="connsiteX1934" fmla="*/ 1162907 w 1336071"/>
              <a:gd name="connsiteY1934" fmla="*/ 623697 h 807910"/>
              <a:gd name="connsiteX1935" fmla="*/ 1165098 w 1336071"/>
              <a:gd name="connsiteY1935" fmla="*/ 624840 h 807910"/>
              <a:gd name="connsiteX1936" fmla="*/ 1174051 w 1336071"/>
              <a:gd name="connsiteY1936" fmla="*/ 626555 h 807910"/>
              <a:gd name="connsiteX1937" fmla="*/ 1180910 w 1336071"/>
              <a:gd name="connsiteY1937" fmla="*/ 625888 h 807910"/>
              <a:gd name="connsiteX1938" fmla="*/ 1186244 w 1336071"/>
              <a:gd name="connsiteY1938" fmla="*/ 624364 h 807910"/>
              <a:gd name="connsiteX1939" fmla="*/ 1186244 w 1336071"/>
              <a:gd name="connsiteY1939" fmla="*/ 614934 h 807910"/>
              <a:gd name="connsiteX1940" fmla="*/ 1181862 w 1336071"/>
              <a:gd name="connsiteY1940" fmla="*/ 615982 h 807910"/>
              <a:gd name="connsiteX1941" fmla="*/ 1180148 w 1336071"/>
              <a:gd name="connsiteY1941" fmla="*/ 616268 h 807910"/>
              <a:gd name="connsiteX1942" fmla="*/ 579882 w 1336071"/>
              <a:gd name="connsiteY1942" fmla="*/ 647224 h 807910"/>
              <a:gd name="connsiteX1943" fmla="*/ 598170 w 1336071"/>
              <a:gd name="connsiteY1943" fmla="*/ 651510 h 807910"/>
              <a:gd name="connsiteX1944" fmla="*/ 621983 w 1336071"/>
              <a:gd name="connsiteY1944" fmla="*/ 646081 h 807910"/>
              <a:gd name="connsiteX1945" fmla="*/ 627984 w 1336071"/>
              <a:gd name="connsiteY1945" fmla="*/ 639794 h 807910"/>
              <a:gd name="connsiteX1946" fmla="*/ 630174 w 1336071"/>
              <a:gd name="connsiteY1946" fmla="*/ 630650 h 807910"/>
              <a:gd name="connsiteX1947" fmla="*/ 627412 w 1336071"/>
              <a:gd name="connsiteY1947" fmla="*/ 621030 h 807910"/>
              <a:gd name="connsiteX1948" fmla="*/ 625126 w 1336071"/>
              <a:gd name="connsiteY1948" fmla="*/ 618649 h 807910"/>
              <a:gd name="connsiteX1949" fmla="*/ 610362 w 1336071"/>
              <a:gd name="connsiteY1949" fmla="*/ 614553 h 807910"/>
              <a:gd name="connsiteX1950" fmla="*/ 600265 w 1336071"/>
              <a:gd name="connsiteY1950" fmla="*/ 614553 h 807910"/>
              <a:gd name="connsiteX1951" fmla="*/ 595408 w 1336071"/>
              <a:gd name="connsiteY1951" fmla="*/ 614172 h 807910"/>
              <a:gd name="connsiteX1952" fmla="*/ 592455 w 1336071"/>
              <a:gd name="connsiteY1952" fmla="*/ 612839 h 807910"/>
              <a:gd name="connsiteX1953" fmla="*/ 591788 w 1336071"/>
              <a:gd name="connsiteY1953" fmla="*/ 612077 h 807910"/>
              <a:gd name="connsiteX1954" fmla="*/ 591407 w 1336071"/>
              <a:gd name="connsiteY1954" fmla="*/ 610553 h 807910"/>
              <a:gd name="connsiteX1955" fmla="*/ 591693 w 1336071"/>
              <a:gd name="connsiteY1955" fmla="*/ 608838 h 807910"/>
              <a:gd name="connsiteX1956" fmla="*/ 592455 w 1336071"/>
              <a:gd name="connsiteY1956" fmla="*/ 607409 h 807910"/>
              <a:gd name="connsiteX1957" fmla="*/ 595312 w 1336071"/>
              <a:gd name="connsiteY1957" fmla="*/ 604838 h 807910"/>
              <a:gd name="connsiteX1958" fmla="*/ 600456 w 1336071"/>
              <a:gd name="connsiteY1958" fmla="*/ 605219 h 807910"/>
              <a:gd name="connsiteX1959" fmla="*/ 617792 w 1336071"/>
              <a:gd name="connsiteY1959" fmla="*/ 600075 h 807910"/>
              <a:gd name="connsiteX1960" fmla="*/ 621411 w 1336071"/>
              <a:gd name="connsiteY1960" fmla="*/ 595884 h 807910"/>
              <a:gd name="connsiteX1961" fmla="*/ 624078 w 1336071"/>
              <a:gd name="connsiteY1961" fmla="*/ 585692 h 807910"/>
              <a:gd name="connsiteX1962" fmla="*/ 623221 w 1336071"/>
              <a:gd name="connsiteY1962" fmla="*/ 580073 h 807910"/>
              <a:gd name="connsiteX1963" fmla="*/ 620935 w 1336071"/>
              <a:gd name="connsiteY1963" fmla="*/ 575501 h 807910"/>
              <a:gd name="connsiteX1964" fmla="*/ 630936 w 1336071"/>
              <a:gd name="connsiteY1964" fmla="*/ 573691 h 807910"/>
              <a:gd name="connsiteX1965" fmla="*/ 630936 w 1336071"/>
              <a:gd name="connsiteY1965" fmla="*/ 566738 h 807910"/>
              <a:gd name="connsiteX1966" fmla="*/ 610648 w 1336071"/>
              <a:gd name="connsiteY1966" fmla="*/ 566738 h 807910"/>
              <a:gd name="connsiteX1967" fmla="*/ 608171 w 1336071"/>
              <a:gd name="connsiteY1967" fmla="*/ 566261 h 807910"/>
              <a:gd name="connsiteX1968" fmla="*/ 604647 w 1336071"/>
              <a:gd name="connsiteY1968" fmla="*/ 565785 h 807910"/>
              <a:gd name="connsiteX1969" fmla="*/ 601123 w 1336071"/>
              <a:gd name="connsiteY1969" fmla="*/ 565595 h 807910"/>
              <a:gd name="connsiteX1970" fmla="*/ 588645 w 1336071"/>
              <a:gd name="connsiteY1970" fmla="*/ 567976 h 807910"/>
              <a:gd name="connsiteX1971" fmla="*/ 582263 w 1336071"/>
              <a:gd name="connsiteY1971" fmla="*/ 572643 h 807910"/>
              <a:gd name="connsiteX1972" fmla="*/ 580739 w 1336071"/>
              <a:gd name="connsiteY1972" fmla="*/ 574834 h 807910"/>
              <a:gd name="connsiteX1973" fmla="*/ 577977 w 1336071"/>
              <a:gd name="connsiteY1973" fmla="*/ 585692 h 807910"/>
              <a:gd name="connsiteX1974" fmla="*/ 580359 w 1336071"/>
              <a:gd name="connsiteY1974" fmla="*/ 595313 h 807910"/>
              <a:gd name="connsiteX1975" fmla="*/ 580739 w 1336071"/>
              <a:gd name="connsiteY1975" fmla="*/ 596075 h 807910"/>
              <a:gd name="connsiteX1976" fmla="*/ 584930 w 1336071"/>
              <a:gd name="connsiteY1976" fmla="*/ 600551 h 807910"/>
              <a:gd name="connsiteX1977" fmla="*/ 588168 w 1336071"/>
              <a:gd name="connsiteY1977" fmla="*/ 602456 h 807910"/>
              <a:gd name="connsiteX1978" fmla="*/ 582644 w 1336071"/>
              <a:gd name="connsiteY1978" fmla="*/ 606933 h 807910"/>
              <a:gd name="connsiteX1979" fmla="*/ 581692 w 1336071"/>
              <a:gd name="connsiteY1979" fmla="*/ 608362 h 807910"/>
              <a:gd name="connsiteX1980" fmla="*/ 580739 w 1336071"/>
              <a:gd name="connsiteY1980" fmla="*/ 612553 h 807910"/>
              <a:gd name="connsiteX1981" fmla="*/ 581025 w 1336071"/>
              <a:gd name="connsiteY1981" fmla="*/ 614839 h 807910"/>
              <a:gd name="connsiteX1982" fmla="*/ 582454 w 1336071"/>
              <a:gd name="connsiteY1982" fmla="*/ 617601 h 807910"/>
              <a:gd name="connsiteX1983" fmla="*/ 585787 w 1336071"/>
              <a:gd name="connsiteY1983" fmla="*/ 620554 h 807910"/>
              <a:gd name="connsiteX1984" fmla="*/ 586549 w 1336071"/>
              <a:gd name="connsiteY1984" fmla="*/ 620935 h 807910"/>
              <a:gd name="connsiteX1985" fmla="*/ 576834 w 1336071"/>
              <a:gd name="connsiteY1985" fmla="*/ 626078 h 807910"/>
              <a:gd name="connsiteX1986" fmla="*/ 574834 w 1336071"/>
              <a:gd name="connsiteY1986" fmla="*/ 629031 h 807910"/>
              <a:gd name="connsiteX1987" fmla="*/ 573500 w 1336071"/>
              <a:gd name="connsiteY1987" fmla="*/ 635222 h 807910"/>
              <a:gd name="connsiteX1988" fmla="*/ 575119 w 1336071"/>
              <a:gd name="connsiteY1988" fmla="*/ 642176 h 807910"/>
              <a:gd name="connsiteX1989" fmla="*/ 579882 w 1336071"/>
              <a:gd name="connsiteY1989" fmla="*/ 647224 h 807910"/>
              <a:gd name="connsiteX1990" fmla="*/ 47149 w 1336071"/>
              <a:gd name="connsiteY1990" fmla="*/ 570548 h 807910"/>
              <a:gd name="connsiteX1991" fmla="*/ 30385 w 1336071"/>
              <a:gd name="connsiteY1991" fmla="*/ 565690 h 807910"/>
              <a:gd name="connsiteX1992" fmla="*/ 18955 w 1336071"/>
              <a:gd name="connsiteY1992" fmla="*/ 567119 h 807910"/>
              <a:gd name="connsiteX1993" fmla="*/ 9144 w 1336071"/>
              <a:gd name="connsiteY1993" fmla="*/ 570834 h 807910"/>
              <a:gd name="connsiteX1994" fmla="*/ 13145 w 1336071"/>
              <a:gd name="connsiteY1994" fmla="*/ 579596 h 807910"/>
              <a:gd name="connsiteX1995" fmla="*/ 18383 w 1336071"/>
              <a:gd name="connsiteY1995" fmla="*/ 577406 h 807910"/>
              <a:gd name="connsiteX1996" fmla="*/ 21241 w 1336071"/>
              <a:gd name="connsiteY1996" fmla="*/ 576453 h 807910"/>
              <a:gd name="connsiteX1997" fmla="*/ 23813 w 1336071"/>
              <a:gd name="connsiteY1997" fmla="*/ 575786 h 807910"/>
              <a:gd name="connsiteX1998" fmla="*/ 29813 w 1336071"/>
              <a:gd name="connsiteY1998" fmla="*/ 575215 h 807910"/>
              <a:gd name="connsiteX1999" fmla="*/ 37624 w 1336071"/>
              <a:gd name="connsiteY1999" fmla="*/ 577692 h 807910"/>
              <a:gd name="connsiteX2000" fmla="*/ 37719 w 1336071"/>
              <a:gd name="connsiteY2000" fmla="*/ 577787 h 807910"/>
              <a:gd name="connsiteX2001" fmla="*/ 40577 w 1336071"/>
              <a:gd name="connsiteY2001" fmla="*/ 586454 h 807910"/>
              <a:gd name="connsiteX2002" fmla="*/ 40577 w 1336071"/>
              <a:gd name="connsiteY2002" fmla="*/ 589598 h 807910"/>
              <a:gd name="connsiteX2003" fmla="*/ 30385 w 1336071"/>
              <a:gd name="connsiteY2003" fmla="*/ 589979 h 807910"/>
              <a:gd name="connsiteX2004" fmla="*/ 10001 w 1336071"/>
              <a:gd name="connsiteY2004" fmla="*/ 594932 h 807910"/>
              <a:gd name="connsiteX2005" fmla="*/ 5810 w 1336071"/>
              <a:gd name="connsiteY2005" fmla="*/ 599123 h 807910"/>
              <a:gd name="connsiteX2006" fmla="*/ 3238 w 1336071"/>
              <a:gd name="connsiteY2006" fmla="*/ 608648 h 807910"/>
              <a:gd name="connsiteX2007" fmla="*/ 5620 w 1336071"/>
              <a:gd name="connsiteY2007" fmla="*/ 618649 h 807910"/>
              <a:gd name="connsiteX2008" fmla="*/ 8668 w 1336071"/>
              <a:gd name="connsiteY2008" fmla="*/ 622364 h 807910"/>
              <a:gd name="connsiteX2009" fmla="*/ 12097 w 1336071"/>
              <a:gd name="connsiteY2009" fmla="*/ 624554 h 807910"/>
              <a:gd name="connsiteX2010" fmla="*/ 21527 w 1336071"/>
              <a:gd name="connsiteY2010" fmla="*/ 626555 h 807910"/>
              <a:gd name="connsiteX2011" fmla="*/ 29908 w 1336071"/>
              <a:gd name="connsiteY2011" fmla="*/ 625507 h 807910"/>
              <a:gd name="connsiteX2012" fmla="*/ 36100 w 1336071"/>
              <a:gd name="connsiteY2012" fmla="*/ 622364 h 807910"/>
              <a:gd name="connsiteX2013" fmla="*/ 41243 w 1336071"/>
              <a:gd name="connsiteY2013" fmla="*/ 617125 h 807910"/>
              <a:gd name="connsiteX2014" fmla="*/ 41624 w 1336071"/>
              <a:gd name="connsiteY2014" fmla="*/ 617125 h 807910"/>
              <a:gd name="connsiteX2015" fmla="*/ 44005 w 1336071"/>
              <a:gd name="connsiteY2015" fmla="*/ 625507 h 807910"/>
              <a:gd name="connsiteX2016" fmla="*/ 52864 w 1336071"/>
              <a:gd name="connsiteY2016" fmla="*/ 625507 h 807910"/>
              <a:gd name="connsiteX2017" fmla="*/ 52864 w 1336071"/>
              <a:gd name="connsiteY2017" fmla="*/ 585978 h 807910"/>
              <a:gd name="connsiteX2018" fmla="*/ 48101 w 1336071"/>
              <a:gd name="connsiteY2018" fmla="*/ 571405 h 807910"/>
              <a:gd name="connsiteX2019" fmla="*/ 47149 w 1336071"/>
              <a:gd name="connsiteY2019" fmla="*/ 570548 h 807910"/>
              <a:gd name="connsiteX2020" fmla="*/ 234887 w 1336071"/>
              <a:gd name="connsiteY2020" fmla="*/ 570357 h 807910"/>
              <a:gd name="connsiteX2021" fmla="*/ 219932 w 1336071"/>
              <a:gd name="connsiteY2021" fmla="*/ 565690 h 807910"/>
              <a:gd name="connsiteX2022" fmla="*/ 212598 w 1336071"/>
              <a:gd name="connsiteY2022" fmla="*/ 566642 h 807910"/>
              <a:gd name="connsiteX2023" fmla="*/ 206216 w 1336071"/>
              <a:gd name="connsiteY2023" fmla="*/ 569691 h 807910"/>
              <a:gd name="connsiteX2024" fmla="*/ 204978 w 1336071"/>
              <a:gd name="connsiteY2024" fmla="*/ 570643 h 807910"/>
              <a:gd name="connsiteX2025" fmla="*/ 201454 w 1336071"/>
              <a:gd name="connsiteY2025" fmla="*/ 574739 h 807910"/>
              <a:gd name="connsiteX2026" fmla="*/ 200787 w 1336071"/>
              <a:gd name="connsiteY2026" fmla="*/ 574739 h 807910"/>
              <a:gd name="connsiteX2027" fmla="*/ 199072 w 1336071"/>
              <a:gd name="connsiteY2027" fmla="*/ 566738 h 807910"/>
              <a:gd name="connsiteX2028" fmla="*/ 189357 w 1336071"/>
              <a:gd name="connsiteY2028" fmla="*/ 566738 h 807910"/>
              <a:gd name="connsiteX2029" fmla="*/ 189357 w 1336071"/>
              <a:gd name="connsiteY2029" fmla="*/ 625507 h 807910"/>
              <a:gd name="connsiteX2030" fmla="*/ 201834 w 1336071"/>
              <a:gd name="connsiteY2030" fmla="*/ 625507 h 807910"/>
              <a:gd name="connsiteX2031" fmla="*/ 201834 w 1336071"/>
              <a:gd name="connsiteY2031" fmla="*/ 596265 h 807910"/>
              <a:gd name="connsiteX2032" fmla="*/ 205169 w 1336071"/>
              <a:gd name="connsiteY2032" fmla="*/ 581120 h 807910"/>
              <a:gd name="connsiteX2033" fmla="*/ 206502 w 1336071"/>
              <a:gd name="connsiteY2033" fmla="*/ 579311 h 807910"/>
              <a:gd name="connsiteX2034" fmla="*/ 216979 w 1336071"/>
              <a:gd name="connsiteY2034" fmla="*/ 575882 h 807910"/>
              <a:gd name="connsiteX2035" fmla="*/ 224790 w 1336071"/>
              <a:gd name="connsiteY2035" fmla="*/ 578358 h 807910"/>
              <a:gd name="connsiteX2036" fmla="*/ 225647 w 1336071"/>
              <a:gd name="connsiteY2036" fmla="*/ 579216 h 807910"/>
              <a:gd name="connsiteX2037" fmla="*/ 228505 w 1336071"/>
              <a:gd name="connsiteY2037" fmla="*/ 589502 h 807910"/>
              <a:gd name="connsiteX2038" fmla="*/ 228505 w 1336071"/>
              <a:gd name="connsiteY2038" fmla="*/ 625507 h 807910"/>
              <a:gd name="connsiteX2039" fmla="*/ 240983 w 1336071"/>
              <a:gd name="connsiteY2039" fmla="*/ 625507 h 807910"/>
              <a:gd name="connsiteX2040" fmla="*/ 240983 w 1336071"/>
              <a:gd name="connsiteY2040" fmla="*/ 587217 h 807910"/>
              <a:gd name="connsiteX2041" fmla="*/ 235363 w 1336071"/>
              <a:gd name="connsiteY2041" fmla="*/ 570738 h 807910"/>
              <a:gd name="connsiteX2042" fmla="*/ 234887 w 1336071"/>
              <a:gd name="connsiteY2042" fmla="*/ 570357 h 807910"/>
              <a:gd name="connsiteX2043" fmla="*/ 267557 w 1336071"/>
              <a:gd name="connsiteY2043" fmla="*/ 623316 h 807910"/>
              <a:gd name="connsiteX2044" fmla="*/ 281940 w 1336071"/>
              <a:gd name="connsiteY2044" fmla="*/ 626555 h 807910"/>
              <a:gd name="connsiteX2045" fmla="*/ 291370 w 1336071"/>
              <a:gd name="connsiteY2045" fmla="*/ 625602 h 807910"/>
              <a:gd name="connsiteX2046" fmla="*/ 296894 w 1336071"/>
              <a:gd name="connsiteY2046" fmla="*/ 623602 h 807910"/>
              <a:gd name="connsiteX2047" fmla="*/ 298513 w 1336071"/>
              <a:gd name="connsiteY2047" fmla="*/ 622745 h 807910"/>
              <a:gd name="connsiteX2048" fmla="*/ 298513 w 1336071"/>
              <a:gd name="connsiteY2048" fmla="*/ 611981 h 807910"/>
              <a:gd name="connsiteX2049" fmla="*/ 291274 w 1336071"/>
              <a:gd name="connsiteY2049" fmla="*/ 614934 h 807910"/>
              <a:gd name="connsiteX2050" fmla="*/ 282702 w 1336071"/>
              <a:gd name="connsiteY2050" fmla="*/ 616077 h 807910"/>
              <a:gd name="connsiteX2051" fmla="*/ 274415 w 1336071"/>
              <a:gd name="connsiteY2051" fmla="*/ 613886 h 807910"/>
              <a:gd name="connsiteX2052" fmla="*/ 273939 w 1336071"/>
              <a:gd name="connsiteY2052" fmla="*/ 613505 h 807910"/>
              <a:gd name="connsiteX2053" fmla="*/ 269462 w 1336071"/>
              <a:gd name="connsiteY2053" fmla="*/ 607219 h 807910"/>
              <a:gd name="connsiteX2054" fmla="*/ 267748 w 1336071"/>
              <a:gd name="connsiteY2054" fmla="*/ 596265 h 807910"/>
              <a:gd name="connsiteX2055" fmla="*/ 269367 w 1336071"/>
              <a:gd name="connsiteY2055" fmla="*/ 585121 h 807910"/>
              <a:gd name="connsiteX2056" fmla="*/ 273749 w 1336071"/>
              <a:gd name="connsiteY2056" fmla="*/ 578834 h 807910"/>
              <a:gd name="connsiteX2057" fmla="*/ 274510 w 1336071"/>
              <a:gd name="connsiteY2057" fmla="*/ 578358 h 807910"/>
              <a:gd name="connsiteX2058" fmla="*/ 283083 w 1336071"/>
              <a:gd name="connsiteY2058" fmla="*/ 576072 h 807910"/>
              <a:gd name="connsiteX2059" fmla="*/ 289560 w 1336071"/>
              <a:gd name="connsiteY2059" fmla="*/ 576929 h 807910"/>
              <a:gd name="connsiteX2060" fmla="*/ 294703 w 1336071"/>
              <a:gd name="connsiteY2060" fmla="*/ 578549 h 807910"/>
              <a:gd name="connsiteX2061" fmla="*/ 296228 w 1336071"/>
              <a:gd name="connsiteY2061" fmla="*/ 579216 h 807910"/>
              <a:gd name="connsiteX2062" fmla="*/ 299942 w 1336071"/>
              <a:gd name="connsiteY2062" fmla="*/ 569214 h 807910"/>
              <a:gd name="connsiteX2063" fmla="*/ 292703 w 1336071"/>
              <a:gd name="connsiteY2063" fmla="*/ 566642 h 807910"/>
              <a:gd name="connsiteX2064" fmla="*/ 283178 w 1336071"/>
              <a:gd name="connsiteY2064" fmla="*/ 565690 h 807910"/>
              <a:gd name="connsiteX2065" fmla="*/ 268509 w 1336071"/>
              <a:gd name="connsiteY2065" fmla="*/ 568928 h 807910"/>
              <a:gd name="connsiteX2066" fmla="*/ 264795 w 1336071"/>
              <a:gd name="connsiteY2066" fmla="*/ 571214 h 807910"/>
              <a:gd name="connsiteX2067" fmla="*/ 258508 w 1336071"/>
              <a:gd name="connsiteY2067" fmla="*/ 578930 h 807910"/>
              <a:gd name="connsiteX2068" fmla="*/ 254889 w 1336071"/>
              <a:gd name="connsiteY2068" fmla="*/ 596456 h 807910"/>
              <a:gd name="connsiteX2069" fmla="*/ 258223 w 1336071"/>
              <a:gd name="connsiteY2069" fmla="*/ 613410 h 807910"/>
              <a:gd name="connsiteX2070" fmla="*/ 264128 w 1336071"/>
              <a:gd name="connsiteY2070" fmla="*/ 621030 h 807910"/>
              <a:gd name="connsiteX2071" fmla="*/ 267557 w 1336071"/>
              <a:gd name="connsiteY2071" fmla="*/ 623316 h 807910"/>
              <a:gd name="connsiteX2072" fmla="*/ 362331 w 1336071"/>
              <a:gd name="connsiteY2072" fmla="*/ 608934 h 807910"/>
              <a:gd name="connsiteX2073" fmla="*/ 364236 w 1336071"/>
              <a:gd name="connsiteY2073" fmla="*/ 595979 h 807910"/>
              <a:gd name="connsiteX2074" fmla="*/ 360712 w 1336071"/>
              <a:gd name="connsiteY2074" fmla="*/ 579596 h 807910"/>
              <a:gd name="connsiteX2075" fmla="*/ 354425 w 1336071"/>
              <a:gd name="connsiteY2075" fmla="*/ 571595 h 807910"/>
              <a:gd name="connsiteX2076" fmla="*/ 350996 w 1336071"/>
              <a:gd name="connsiteY2076" fmla="*/ 569214 h 807910"/>
              <a:gd name="connsiteX2077" fmla="*/ 350425 w 1336071"/>
              <a:gd name="connsiteY2077" fmla="*/ 568833 h 807910"/>
              <a:gd name="connsiteX2078" fmla="*/ 336709 w 1336071"/>
              <a:gd name="connsiteY2078" fmla="*/ 565690 h 807910"/>
              <a:gd name="connsiteX2079" fmla="*/ 321850 w 1336071"/>
              <a:gd name="connsiteY2079" fmla="*/ 569214 h 807910"/>
              <a:gd name="connsiteX2080" fmla="*/ 317659 w 1336071"/>
              <a:gd name="connsiteY2080" fmla="*/ 572167 h 807910"/>
              <a:gd name="connsiteX2081" fmla="*/ 312134 w 1336071"/>
              <a:gd name="connsiteY2081" fmla="*/ 579501 h 807910"/>
              <a:gd name="connsiteX2082" fmla="*/ 308801 w 1336071"/>
              <a:gd name="connsiteY2082" fmla="*/ 595979 h 807910"/>
              <a:gd name="connsiteX2083" fmla="*/ 310801 w 1336071"/>
              <a:gd name="connsiteY2083" fmla="*/ 608934 h 807910"/>
              <a:gd name="connsiteX2084" fmla="*/ 316516 w 1336071"/>
              <a:gd name="connsiteY2084" fmla="*/ 618554 h 807910"/>
              <a:gd name="connsiteX2085" fmla="*/ 319945 w 1336071"/>
              <a:gd name="connsiteY2085" fmla="*/ 621506 h 807910"/>
              <a:gd name="connsiteX2086" fmla="*/ 325279 w 1336071"/>
              <a:gd name="connsiteY2086" fmla="*/ 624459 h 807910"/>
              <a:gd name="connsiteX2087" fmla="*/ 336327 w 1336071"/>
              <a:gd name="connsiteY2087" fmla="*/ 626555 h 807910"/>
              <a:gd name="connsiteX2088" fmla="*/ 347948 w 1336071"/>
              <a:gd name="connsiteY2088" fmla="*/ 624459 h 807910"/>
              <a:gd name="connsiteX2089" fmla="*/ 354234 w 1336071"/>
              <a:gd name="connsiteY2089" fmla="*/ 620840 h 807910"/>
              <a:gd name="connsiteX2090" fmla="*/ 356711 w 1336071"/>
              <a:gd name="connsiteY2090" fmla="*/ 618554 h 807910"/>
              <a:gd name="connsiteX2091" fmla="*/ 362331 w 1336071"/>
              <a:gd name="connsiteY2091" fmla="*/ 608934 h 807910"/>
              <a:gd name="connsiteX2092" fmla="*/ 459391 w 1336071"/>
              <a:gd name="connsiteY2092" fmla="*/ 570452 h 807910"/>
              <a:gd name="connsiteX2093" fmla="*/ 444817 w 1336071"/>
              <a:gd name="connsiteY2093" fmla="*/ 565690 h 807910"/>
              <a:gd name="connsiteX2094" fmla="*/ 438626 w 1336071"/>
              <a:gd name="connsiteY2094" fmla="*/ 566452 h 807910"/>
              <a:gd name="connsiteX2095" fmla="*/ 434435 w 1336071"/>
              <a:gd name="connsiteY2095" fmla="*/ 567976 h 807910"/>
              <a:gd name="connsiteX2096" fmla="*/ 430340 w 1336071"/>
              <a:gd name="connsiteY2096" fmla="*/ 570548 h 807910"/>
              <a:gd name="connsiteX2097" fmla="*/ 426720 w 1336071"/>
              <a:gd name="connsiteY2097" fmla="*/ 575025 h 807910"/>
              <a:gd name="connsiteX2098" fmla="*/ 425767 w 1336071"/>
              <a:gd name="connsiteY2098" fmla="*/ 575025 h 807910"/>
              <a:gd name="connsiteX2099" fmla="*/ 422434 w 1336071"/>
              <a:gd name="connsiteY2099" fmla="*/ 570357 h 807910"/>
              <a:gd name="connsiteX2100" fmla="*/ 419005 w 1336071"/>
              <a:gd name="connsiteY2100" fmla="*/ 567976 h 807910"/>
              <a:gd name="connsiteX2101" fmla="*/ 407956 w 1336071"/>
              <a:gd name="connsiteY2101" fmla="*/ 565690 h 807910"/>
              <a:gd name="connsiteX2102" fmla="*/ 401669 w 1336071"/>
              <a:gd name="connsiteY2102" fmla="*/ 566452 h 807910"/>
              <a:gd name="connsiteX2103" fmla="*/ 401098 w 1336071"/>
              <a:gd name="connsiteY2103" fmla="*/ 566642 h 807910"/>
              <a:gd name="connsiteX2104" fmla="*/ 396621 w 1336071"/>
              <a:gd name="connsiteY2104" fmla="*/ 568643 h 807910"/>
              <a:gd name="connsiteX2105" fmla="*/ 395192 w 1336071"/>
              <a:gd name="connsiteY2105" fmla="*/ 569595 h 807910"/>
              <a:gd name="connsiteX2106" fmla="*/ 394621 w 1336071"/>
              <a:gd name="connsiteY2106" fmla="*/ 569976 h 807910"/>
              <a:gd name="connsiteX2107" fmla="*/ 390715 w 1336071"/>
              <a:gd name="connsiteY2107" fmla="*/ 574643 h 807910"/>
              <a:gd name="connsiteX2108" fmla="*/ 389953 w 1336071"/>
              <a:gd name="connsiteY2108" fmla="*/ 574643 h 807910"/>
              <a:gd name="connsiteX2109" fmla="*/ 388239 w 1336071"/>
              <a:gd name="connsiteY2109" fmla="*/ 566738 h 807910"/>
              <a:gd name="connsiteX2110" fmla="*/ 378524 w 1336071"/>
              <a:gd name="connsiteY2110" fmla="*/ 566738 h 807910"/>
              <a:gd name="connsiteX2111" fmla="*/ 378524 w 1336071"/>
              <a:gd name="connsiteY2111" fmla="*/ 625507 h 807910"/>
              <a:gd name="connsiteX2112" fmla="*/ 391001 w 1336071"/>
              <a:gd name="connsiteY2112" fmla="*/ 625507 h 807910"/>
              <a:gd name="connsiteX2113" fmla="*/ 391001 w 1336071"/>
              <a:gd name="connsiteY2113" fmla="*/ 596170 h 807910"/>
              <a:gd name="connsiteX2114" fmla="*/ 392334 w 1336071"/>
              <a:gd name="connsiteY2114" fmla="*/ 585026 h 807910"/>
              <a:gd name="connsiteX2115" fmla="*/ 396621 w 1336071"/>
              <a:gd name="connsiteY2115" fmla="*/ 578263 h 807910"/>
              <a:gd name="connsiteX2116" fmla="*/ 396716 w 1336071"/>
              <a:gd name="connsiteY2116" fmla="*/ 578168 h 807910"/>
              <a:gd name="connsiteX2117" fmla="*/ 404908 w 1336071"/>
              <a:gd name="connsiteY2117" fmla="*/ 575882 h 807910"/>
              <a:gd name="connsiteX2118" fmla="*/ 410718 w 1336071"/>
              <a:gd name="connsiteY2118" fmla="*/ 577310 h 807910"/>
              <a:gd name="connsiteX2119" fmla="*/ 411480 w 1336071"/>
              <a:gd name="connsiteY2119" fmla="*/ 577787 h 807910"/>
              <a:gd name="connsiteX2120" fmla="*/ 414242 w 1336071"/>
              <a:gd name="connsiteY2120" fmla="*/ 581883 h 807910"/>
              <a:gd name="connsiteX2121" fmla="*/ 415385 w 1336071"/>
              <a:gd name="connsiteY2121" fmla="*/ 589312 h 807910"/>
              <a:gd name="connsiteX2122" fmla="*/ 415385 w 1336071"/>
              <a:gd name="connsiteY2122" fmla="*/ 625507 h 807910"/>
              <a:gd name="connsiteX2123" fmla="*/ 427863 w 1336071"/>
              <a:gd name="connsiteY2123" fmla="*/ 625507 h 807910"/>
              <a:gd name="connsiteX2124" fmla="*/ 427863 w 1336071"/>
              <a:gd name="connsiteY2124" fmla="*/ 594360 h 807910"/>
              <a:gd name="connsiteX2125" fmla="*/ 431101 w 1336071"/>
              <a:gd name="connsiteY2125" fmla="*/ 580549 h 807910"/>
              <a:gd name="connsiteX2126" fmla="*/ 432721 w 1336071"/>
              <a:gd name="connsiteY2126" fmla="*/ 578644 h 807910"/>
              <a:gd name="connsiteX2127" fmla="*/ 441769 w 1336071"/>
              <a:gd name="connsiteY2127" fmla="*/ 575882 h 807910"/>
              <a:gd name="connsiteX2128" fmla="*/ 448246 w 1336071"/>
              <a:gd name="connsiteY2128" fmla="*/ 577787 h 807910"/>
              <a:gd name="connsiteX2129" fmla="*/ 449675 w 1336071"/>
              <a:gd name="connsiteY2129" fmla="*/ 579216 h 807910"/>
              <a:gd name="connsiteX2130" fmla="*/ 452247 w 1336071"/>
              <a:gd name="connsiteY2130" fmla="*/ 589312 h 807910"/>
              <a:gd name="connsiteX2131" fmla="*/ 452247 w 1336071"/>
              <a:gd name="connsiteY2131" fmla="*/ 625507 h 807910"/>
              <a:gd name="connsiteX2132" fmla="*/ 464725 w 1336071"/>
              <a:gd name="connsiteY2132" fmla="*/ 625507 h 807910"/>
              <a:gd name="connsiteX2133" fmla="*/ 464725 w 1336071"/>
              <a:gd name="connsiteY2133" fmla="*/ 587121 h 807910"/>
              <a:gd name="connsiteX2134" fmla="*/ 459772 w 1336071"/>
              <a:gd name="connsiteY2134" fmla="*/ 570738 h 807910"/>
              <a:gd name="connsiteX2135" fmla="*/ 459391 w 1336071"/>
              <a:gd name="connsiteY2135" fmla="*/ 570452 h 807910"/>
              <a:gd name="connsiteX2136" fmla="*/ 557974 w 1336071"/>
              <a:gd name="connsiteY2136" fmla="*/ 570357 h 807910"/>
              <a:gd name="connsiteX2137" fmla="*/ 543020 w 1336071"/>
              <a:gd name="connsiteY2137" fmla="*/ 565690 h 807910"/>
              <a:gd name="connsiteX2138" fmla="*/ 535686 w 1336071"/>
              <a:gd name="connsiteY2138" fmla="*/ 566642 h 807910"/>
              <a:gd name="connsiteX2139" fmla="*/ 529304 w 1336071"/>
              <a:gd name="connsiteY2139" fmla="*/ 569691 h 807910"/>
              <a:gd name="connsiteX2140" fmla="*/ 528066 w 1336071"/>
              <a:gd name="connsiteY2140" fmla="*/ 570643 h 807910"/>
              <a:gd name="connsiteX2141" fmla="*/ 524542 w 1336071"/>
              <a:gd name="connsiteY2141" fmla="*/ 574739 h 807910"/>
              <a:gd name="connsiteX2142" fmla="*/ 523875 w 1336071"/>
              <a:gd name="connsiteY2142" fmla="*/ 574739 h 807910"/>
              <a:gd name="connsiteX2143" fmla="*/ 522065 w 1336071"/>
              <a:gd name="connsiteY2143" fmla="*/ 566738 h 807910"/>
              <a:gd name="connsiteX2144" fmla="*/ 512445 w 1336071"/>
              <a:gd name="connsiteY2144" fmla="*/ 566738 h 807910"/>
              <a:gd name="connsiteX2145" fmla="*/ 512445 w 1336071"/>
              <a:gd name="connsiteY2145" fmla="*/ 625507 h 807910"/>
              <a:gd name="connsiteX2146" fmla="*/ 524828 w 1336071"/>
              <a:gd name="connsiteY2146" fmla="*/ 625507 h 807910"/>
              <a:gd name="connsiteX2147" fmla="*/ 524828 w 1336071"/>
              <a:gd name="connsiteY2147" fmla="*/ 596265 h 807910"/>
              <a:gd name="connsiteX2148" fmla="*/ 528161 w 1336071"/>
              <a:gd name="connsiteY2148" fmla="*/ 581120 h 807910"/>
              <a:gd name="connsiteX2149" fmla="*/ 529590 w 1336071"/>
              <a:gd name="connsiteY2149" fmla="*/ 579311 h 807910"/>
              <a:gd name="connsiteX2150" fmla="*/ 540067 w 1336071"/>
              <a:gd name="connsiteY2150" fmla="*/ 575882 h 807910"/>
              <a:gd name="connsiteX2151" fmla="*/ 547878 w 1336071"/>
              <a:gd name="connsiteY2151" fmla="*/ 578358 h 807910"/>
              <a:gd name="connsiteX2152" fmla="*/ 548735 w 1336071"/>
              <a:gd name="connsiteY2152" fmla="*/ 579216 h 807910"/>
              <a:gd name="connsiteX2153" fmla="*/ 551497 w 1336071"/>
              <a:gd name="connsiteY2153" fmla="*/ 589502 h 807910"/>
              <a:gd name="connsiteX2154" fmla="*/ 551497 w 1336071"/>
              <a:gd name="connsiteY2154" fmla="*/ 625507 h 807910"/>
              <a:gd name="connsiteX2155" fmla="*/ 563975 w 1336071"/>
              <a:gd name="connsiteY2155" fmla="*/ 625507 h 807910"/>
              <a:gd name="connsiteX2156" fmla="*/ 563975 w 1336071"/>
              <a:gd name="connsiteY2156" fmla="*/ 587217 h 807910"/>
              <a:gd name="connsiteX2157" fmla="*/ 558451 w 1336071"/>
              <a:gd name="connsiteY2157" fmla="*/ 570738 h 807910"/>
              <a:gd name="connsiteX2158" fmla="*/ 557974 w 1336071"/>
              <a:gd name="connsiteY2158" fmla="*/ 570357 h 807910"/>
              <a:gd name="connsiteX2159" fmla="*/ 702755 w 1336071"/>
              <a:gd name="connsiteY2159" fmla="*/ 565785 h 807910"/>
              <a:gd name="connsiteX2160" fmla="*/ 699516 w 1336071"/>
              <a:gd name="connsiteY2160" fmla="*/ 565690 h 807910"/>
              <a:gd name="connsiteX2161" fmla="*/ 692658 w 1336071"/>
              <a:gd name="connsiteY2161" fmla="*/ 567023 h 807910"/>
              <a:gd name="connsiteX2162" fmla="*/ 692087 w 1336071"/>
              <a:gd name="connsiteY2162" fmla="*/ 567214 h 807910"/>
              <a:gd name="connsiteX2163" fmla="*/ 688467 w 1336071"/>
              <a:gd name="connsiteY2163" fmla="*/ 569405 h 807910"/>
              <a:gd name="connsiteX2164" fmla="*/ 686181 w 1336071"/>
              <a:gd name="connsiteY2164" fmla="*/ 571405 h 807910"/>
              <a:gd name="connsiteX2165" fmla="*/ 682466 w 1336071"/>
              <a:gd name="connsiteY2165" fmla="*/ 576072 h 807910"/>
              <a:gd name="connsiteX2166" fmla="*/ 681799 w 1336071"/>
              <a:gd name="connsiteY2166" fmla="*/ 577120 h 807910"/>
              <a:gd name="connsiteX2167" fmla="*/ 681228 w 1336071"/>
              <a:gd name="connsiteY2167" fmla="*/ 577120 h 807910"/>
              <a:gd name="connsiteX2168" fmla="*/ 679513 w 1336071"/>
              <a:gd name="connsiteY2168" fmla="*/ 566738 h 807910"/>
              <a:gd name="connsiteX2169" fmla="*/ 669798 w 1336071"/>
              <a:gd name="connsiteY2169" fmla="*/ 566738 h 807910"/>
              <a:gd name="connsiteX2170" fmla="*/ 669798 w 1336071"/>
              <a:gd name="connsiteY2170" fmla="*/ 625507 h 807910"/>
              <a:gd name="connsiteX2171" fmla="*/ 682276 w 1336071"/>
              <a:gd name="connsiteY2171" fmla="*/ 625507 h 807910"/>
              <a:gd name="connsiteX2172" fmla="*/ 682276 w 1336071"/>
              <a:gd name="connsiteY2172" fmla="*/ 594741 h 807910"/>
              <a:gd name="connsiteX2173" fmla="*/ 683609 w 1336071"/>
              <a:gd name="connsiteY2173" fmla="*/ 587121 h 807910"/>
              <a:gd name="connsiteX2174" fmla="*/ 687229 w 1336071"/>
              <a:gd name="connsiteY2174" fmla="*/ 581597 h 807910"/>
              <a:gd name="connsiteX2175" fmla="*/ 689705 w 1336071"/>
              <a:gd name="connsiteY2175" fmla="*/ 579787 h 807910"/>
              <a:gd name="connsiteX2176" fmla="*/ 692658 w 1336071"/>
              <a:gd name="connsiteY2176" fmla="*/ 578358 h 807910"/>
              <a:gd name="connsiteX2177" fmla="*/ 693706 w 1336071"/>
              <a:gd name="connsiteY2177" fmla="*/ 577977 h 807910"/>
              <a:gd name="connsiteX2178" fmla="*/ 698944 w 1336071"/>
              <a:gd name="connsiteY2178" fmla="*/ 577310 h 807910"/>
              <a:gd name="connsiteX2179" fmla="*/ 701897 w 1336071"/>
              <a:gd name="connsiteY2179" fmla="*/ 577406 h 807910"/>
              <a:gd name="connsiteX2180" fmla="*/ 704564 w 1336071"/>
              <a:gd name="connsiteY2180" fmla="*/ 577882 h 807910"/>
              <a:gd name="connsiteX2181" fmla="*/ 705803 w 1336071"/>
              <a:gd name="connsiteY2181" fmla="*/ 566261 h 807910"/>
              <a:gd name="connsiteX2182" fmla="*/ 702755 w 1336071"/>
              <a:gd name="connsiteY2182" fmla="*/ 565785 h 807910"/>
              <a:gd name="connsiteX2183" fmla="*/ 753523 w 1336071"/>
              <a:gd name="connsiteY2183" fmla="*/ 568928 h 807910"/>
              <a:gd name="connsiteX2184" fmla="*/ 739997 w 1336071"/>
              <a:gd name="connsiteY2184" fmla="*/ 565690 h 807910"/>
              <a:gd name="connsiteX2185" fmla="*/ 726472 w 1336071"/>
              <a:gd name="connsiteY2185" fmla="*/ 568928 h 807910"/>
              <a:gd name="connsiteX2186" fmla="*/ 725900 w 1336071"/>
              <a:gd name="connsiteY2186" fmla="*/ 569309 h 807910"/>
              <a:gd name="connsiteX2187" fmla="*/ 723043 w 1336071"/>
              <a:gd name="connsiteY2187" fmla="*/ 571214 h 807910"/>
              <a:gd name="connsiteX2188" fmla="*/ 716566 w 1336071"/>
              <a:gd name="connsiteY2188" fmla="*/ 579787 h 807910"/>
              <a:gd name="connsiteX2189" fmla="*/ 713232 w 1336071"/>
              <a:gd name="connsiteY2189" fmla="*/ 596551 h 807910"/>
              <a:gd name="connsiteX2190" fmla="*/ 716851 w 1336071"/>
              <a:gd name="connsiteY2190" fmla="*/ 613125 h 807910"/>
              <a:gd name="connsiteX2191" fmla="*/ 722376 w 1336071"/>
              <a:gd name="connsiteY2191" fmla="*/ 619983 h 807910"/>
              <a:gd name="connsiteX2192" fmla="*/ 727138 w 1336071"/>
              <a:gd name="connsiteY2192" fmla="*/ 623126 h 807910"/>
              <a:gd name="connsiteX2193" fmla="*/ 742284 w 1336071"/>
              <a:gd name="connsiteY2193" fmla="*/ 626555 h 807910"/>
              <a:gd name="connsiteX2194" fmla="*/ 753237 w 1336071"/>
              <a:gd name="connsiteY2194" fmla="*/ 625602 h 807910"/>
              <a:gd name="connsiteX2195" fmla="*/ 762190 w 1336071"/>
              <a:gd name="connsiteY2195" fmla="*/ 622554 h 807910"/>
              <a:gd name="connsiteX2196" fmla="*/ 762190 w 1336071"/>
              <a:gd name="connsiteY2196" fmla="*/ 612458 h 807910"/>
              <a:gd name="connsiteX2197" fmla="*/ 752951 w 1336071"/>
              <a:gd name="connsiteY2197" fmla="*/ 615601 h 807910"/>
              <a:gd name="connsiteX2198" fmla="*/ 742855 w 1336071"/>
              <a:gd name="connsiteY2198" fmla="*/ 616744 h 807910"/>
              <a:gd name="connsiteX2199" fmla="*/ 732187 w 1336071"/>
              <a:gd name="connsiteY2199" fmla="*/ 613601 h 807910"/>
              <a:gd name="connsiteX2200" fmla="*/ 730567 w 1336071"/>
              <a:gd name="connsiteY2200" fmla="*/ 612077 h 807910"/>
              <a:gd name="connsiteX2201" fmla="*/ 730567 w 1336071"/>
              <a:gd name="connsiteY2201" fmla="*/ 612077 h 807910"/>
              <a:gd name="connsiteX2202" fmla="*/ 725996 w 1336071"/>
              <a:gd name="connsiteY2202" fmla="*/ 598932 h 807910"/>
              <a:gd name="connsiteX2203" fmla="*/ 765143 w 1336071"/>
              <a:gd name="connsiteY2203" fmla="*/ 598932 h 807910"/>
              <a:gd name="connsiteX2204" fmla="*/ 765143 w 1336071"/>
              <a:gd name="connsiteY2204" fmla="*/ 592265 h 807910"/>
              <a:gd name="connsiteX2205" fmla="*/ 762095 w 1336071"/>
              <a:gd name="connsiteY2205" fmla="*/ 578072 h 807910"/>
              <a:gd name="connsiteX2206" fmla="*/ 757714 w 1336071"/>
              <a:gd name="connsiteY2206" fmla="*/ 572072 h 807910"/>
              <a:gd name="connsiteX2207" fmla="*/ 753523 w 1336071"/>
              <a:gd name="connsiteY2207" fmla="*/ 568928 h 807910"/>
              <a:gd name="connsiteX2208" fmla="*/ 816483 w 1336071"/>
              <a:gd name="connsiteY2208" fmla="*/ 626555 h 807910"/>
              <a:gd name="connsiteX2209" fmla="*/ 816483 w 1336071"/>
              <a:gd name="connsiteY2209" fmla="*/ 651510 h 807910"/>
              <a:gd name="connsiteX2210" fmla="*/ 828961 w 1336071"/>
              <a:gd name="connsiteY2210" fmla="*/ 651510 h 807910"/>
              <a:gd name="connsiteX2211" fmla="*/ 828961 w 1336071"/>
              <a:gd name="connsiteY2211" fmla="*/ 566738 h 807910"/>
              <a:gd name="connsiteX2212" fmla="*/ 818674 w 1336071"/>
              <a:gd name="connsiteY2212" fmla="*/ 566738 h 807910"/>
              <a:gd name="connsiteX2213" fmla="*/ 817245 w 1336071"/>
              <a:gd name="connsiteY2213" fmla="*/ 574739 h 807910"/>
              <a:gd name="connsiteX2214" fmla="*/ 816864 w 1336071"/>
              <a:gd name="connsiteY2214" fmla="*/ 574739 h 807910"/>
              <a:gd name="connsiteX2215" fmla="*/ 816483 w 1336071"/>
              <a:gd name="connsiteY2215" fmla="*/ 574167 h 807910"/>
              <a:gd name="connsiteX2216" fmla="*/ 810101 w 1336071"/>
              <a:gd name="connsiteY2216" fmla="*/ 568262 h 807910"/>
              <a:gd name="connsiteX2217" fmla="*/ 799147 w 1336071"/>
              <a:gd name="connsiteY2217" fmla="*/ 565690 h 807910"/>
              <a:gd name="connsiteX2218" fmla="*/ 789146 w 1336071"/>
              <a:gd name="connsiteY2218" fmla="*/ 567881 h 807910"/>
              <a:gd name="connsiteX2219" fmla="*/ 786860 w 1336071"/>
              <a:gd name="connsiteY2219" fmla="*/ 569119 h 807910"/>
              <a:gd name="connsiteX2220" fmla="*/ 786289 w 1336071"/>
              <a:gd name="connsiteY2220" fmla="*/ 569595 h 807910"/>
              <a:gd name="connsiteX2221" fmla="*/ 778668 w 1336071"/>
              <a:gd name="connsiteY2221" fmla="*/ 579406 h 807910"/>
              <a:gd name="connsiteX2222" fmla="*/ 775716 w 1336071"/>
              <a:gd name="connsiteY2222" fmla="*/ 596170 h 807910"/>
              <a:gd name="connsiteX2223" fmla="*/ 782098 w 1336071"/>
              <a:gd name="connsiteY2223" fmla="*/ 618839 h 807910"/>
              <a:gd name="connsiteX2224" fmla="*/ 788480 w 1336071"/>
              <a:gd name="connsiteY2224" fmla="*/ 624173 h 807910"/>
              <a:gd name="connsiteX2225" fmla="*/ 798671 w 1336071"/>
              <a:gd name="connsiteY2225" fmla="*/ 626555 h 807910"/>
              <a:gd name="connsiteX2226" fmla="*/ 809815 w 1336071"/>
              <a:gd name="connsiteY2226" fmla="*/ 623888 h 807910"/>
              <a:gd name="connsiteX2227" fmla="*/ 816007 w 1336071"/>
              <a:gd name="connsiteY2227" fmla="*/ 617982 h 807910"/>
              <a:gd name="connsiteX2228" fmla="*/ 816388 w 1336071"/>
              <a:gd name="connsiteY2228" fmla="*/ 617411 h 807910"/>
              <a:gd name="connsiteX2229" fmla="*/ 817055 w 1336071"/>
              <a:gd name="connsiteY2229" fmla="*/ 617411 h 807910"/>
              <a:gd name="connsiteX2230" fmla="*/ 816578 w 1336071"/>
              <a:gd name="connsiteY2230" fmla="*/ 621983 h 807910"/>
              <a:gd name="connsiteX2231" fmla="*/ 816483 w 1336071"/>
              <a:gd name="connsiteY2231" fmla="*/ 626555 h 807910"/>
              <a:gd name="connsiteX2232" fmla="*/ 952595 w 1336071"/>
              <a:gd name="connsiteY2232" fmla="*/ 568928 h 807910"/>
              <a:gd name="connsiteX2233" fmla="*/ 939165 w 1336071"/>
              <a:gd name="connsiteY2233" fmla="*/ 565690 h 807910"/>
              <a:gd name="connsiteX2234" fmla="*/ 925640 w 1336071"/>
              <a:gd name="connsiteY2234" fmla="*/ 568928 h 807910"/>
              <a:gd name="connsiteX2235" fmla="*/ 925068 w 1336071"/>
              <a:gd name="connsiteY2235" fmla="*/ 569309 h 807910"/>
              <a:gd name="connsiteX2236" fmla="*/ 922210 w 1336071"/>
              <a:gd name="connsiteY2236" fmla="*/ 571214 h 807910"/>
              <a:gd name="connsiteX2237" fmla="*/ 915638 w 1336071"/>
              <a:gd name="connsiteY2237" fmla="*/ 579787 h 807910"/>
              <a:gd name="connsiteX2238" fmla="*/ 912305 w 1336071"/>
              <a:gd name="connsiteY2238" fmla="*/ 596551 h 807910"/>
              <a:gd name="connsiteX2239" fmla="*/ 916019 w 1336071"/>
              <a:gd name="connsiteY2239" fmla="*/ 613125 h 807910"/>
              <a:gd name="connsiteX2240" fmla="*/ 921543 w 1336071"/>
              <a:gd name="connsiteY2240" fmla="*/ 619983 h 807910"/>
              <a:gd name="connsiteX2241" fmla="*/ 926211 w 1336071"/>
              <a:gd name="connsiteY2241" fmla="*/ 623126 h 807910"/>
              <a:gd name="connsiteX2242" fmla="*/ 941451 w 1336071"/>
              <a:gd name="connsiteY2242" fmla="*/ 626555 h 807910"/>
              <a:gd name="connsiteX2243" fmla="*/ 952405 w 1336071"/>
              <a:gd name="connsiteY2243" fmla="*/ 625602 h 807910"/>
              <a:gd name="connsiteX2244" fmla="*/ 961359 w 1336071"/>
              <a:gd name="connsiteY2244" fmla="*/ 622554 h 807910"/>
              <a:gd name="connsiteX2245" fmla="*/ 961359 w 1336071"/>
              <a:gd name="connsiteY2245" fmla="*/ 612458 h 807910"/>
              <a:gd name="connsiteX2246" fmla="*/ 952119 w 1336071"/>
              <a:gd name="connsiteY2246" fmla="*/ 615601 h 807910"/>
              <a:gd name="connsiteX2247" fmla="*/ 942022 w 1336071"/>
              <a:gd name="connsiteY2247" fmla="*/ 616744 h 807910"/>
              <a:gd name="connsiteX2248" fmla="*/ 931355 w 1336071"/>
              <a:gd name="connsiteY2248" fmla="*/ 613601 h 807910"/>
              <a:gd name="connsiteX2249" fmla="*/ 929735 w 1336071"/>
              <a:gd name="connsiteY2249" fmla="*/ 612077 h 807910"/>
              <a:gd name="connsiteX2250" fmla="*/ 929640 w 1336071"/>
              <a:gd name="connsiteY2250" fmla="*/ 612077 h 807910"/>
              <a:gd name="connsiteX2251" fmla="*/ 925068 w 1336071"/>
              <a:gd name="connsiteY2251" fmla="*/ 598932 h 807910"/>
              <a:gd name="connsiteX2252" fmla="*/ 964311 w 1336071"/>
              <a:gd name="connsiteY2252" fmla="*/ 598932 h 807910"/>
              <a:gd name="connsiteX2253" fmla="*/ 964311 w 1336071"/>
              <a:gd name="connsiteY2253" fmla="*/ 592265 h 807910"/>
              <a:gd name="connsiteX2254" fmla="*/ 961263 w 1336071"/>
              <a:gd name="connsiteY2254" fmla="*/ 578072 h 807910"/>
              <a:gd name="connsiteX2255" fmla="*/ 956881 w 1336071"/>
              <a:gd name="connsiteY2255" fmla="*/ 572072 h 807910"/>
              <a:gd name="connsiteX2256" fmla="*/ 952595 w 1336071"/>
              <a:gd name="connsiteY2256" fmla="*/ 568928 h 807910"/>
              <a:gd name="connsiteX2257" fmla="*/ 1015365 w 1336071"/>
              <a:gd name="connsiteY2257" fmla="*/ 617982 h 807910"/>
              <a:gd name="connsiteX2258" fmla="*/ 1017842 w 1336071"/>
              <a:gd name="connsiteY2258" fmla="*/ 608743 h 807910"/>
              <a:gd name="connsiteX2259" fmla="*/ 1015746 w 1336071"/>
              <a:gd name="connsiteY2259" fmla="*/ 600456 h 807910"/>
              <a:gd name="connsiteX2260" fmla="*/ 1009840 w 1336071"/>
              <a:gd name="connsiteY2260" fmla="*/ 595122 h 807910"/>
              <a:gd name="connsiteX2261" fmla="*/ 1000696 w 1336071"/>
              <a:gd name="connsiteY2261" fmla="*/ 590931 h 807910"/>
              <a:gd name="connsiteX2262" fmla="*/ 992410 w 1336071"/>
              <a:gd name="connsiteY2262" fmla="*/ 587312 h 807910"/>
              <a:gd name="connsiteX2263" fmla="*/ 988124 w 1336071"/>
              <a:gd name="connsiteY2263" fmla="*/ 584454 h 807910"/>
              <a:gd name="connsiteX2264" fmla="*/ 987552 w 1336071"/>
              <a:gd name="connsiteY2264" fmla="*/ 583502 h 807910"/>
              <a:gd name="connsiteX2265" fmla="*/ 986981 w 1336071"/>
              <a:gd name="connsiteY2265" fmla="*/ 580930 h 807910"/>
              <a:gd name="connsiteX2266" fmla="*/ 987457 w 1336071"/>
              <a:gd name="connsiteY2266" fmla="*/ 578834 h 807910"/>
              <a:gd name="connsiteX2267" fmla="*/ 989457 w 1336071"/>
              <a:gd name="connsiteY2267" fmla="*/ 576739 h 807910"/>
              <a:gd name="connsiteX2268" fmla="*/ 996791 w 1336071"/>
              <a:gd name="connsiteY2268" fmla="*/ 575215 h 807910"/>
              <a:gd name="connsiteX2269" fmla="*/ 1000220 w 1336071"/>
              <a:gd name="connsiteY2269" fmla="*/ 575405 h 807910"/>
              <a:gd name="connsiteX2270" fmla="*/ 1004983 w 1336071"/>
              <a:gd name="connsiteY2270" fmla="*/ 576358 h 807910"/>
              <a:gd name="connsiteX2271" fmla="*/ 1012888 w 1336071"/>
              <a:gd name="connsiteY2271" fmla="*/ 579311 h 807910"/>
              <a:gd name="connsiteX2272" fmla="*/ 1016889 w 1336071"/>
              <a:gd name="connsiteY2272" fmla="*/ 569881 h 807910"/>
              <a:gd name="connsiteX2273" fmla="*/ 1007459 w 1336071"/>
              <a:gd name="connsiteY2273" fmla="*/ 566738 h 807910"/>
              <a:gd name="connsiteX2274" fmla="*/ 997267 w 1336071"/>
              <a:gd name="connsiteY2274" fmla="*/ 565690 h 807910"/>
              <a:gd name="connsiteX2275" fmla="*/ 980885 w 1336071"/>
              <a:gd name="connsiteY2275" fmla="*/ 569691 h 807910"/>
              <a:gd name="connsiteX2276" fmla="*/ 976598 w 1336071"/>
              <a:gd name="connsiteY2276" fmla="*/ 573977 h 807910"/>
              <a:gd name="connsiteX2277" fmla="*/ 974693 w 1336071"/>
              <a:gd name="connsiteY2277" fmla="*/ 581597 h 807910"/>
              <a:gd name="connsiteX2278" fmla="*/ 976694 w 1336071"/>
              <a:gd name="connsiteY2278" fmla="*/ 589693 h 807910"/>
              <a:gd name="connsiteX2279" fmla="*/ 982408 w 1336071"/>
              <a:gd name="connsiteY2279" fmla="*/ 595027 h 807910"/>
              <a:gd name="connsiteX2280" fmla="*/ 991838 w 1336071"/>
              <a:gd name="connsiteY2280" fmla="*/ 599504 h 807910"/>
              <a:gd name="connsiteX2281" fmla="*/ 1000411 w 1336071"/>
              <a:gd name="connsiteY2281" fmla="*/ 603409 h 807910"/>
              <a:gd name="connsiteX2282" fmla="*/ 1004506 w 1336071"/>
              <a:gd name="connsiteY2282" fmla="*/ 606552 h 807910"/>
              <a:gd name="connsiteX2283" fmla="*/ 1005173 w 1336071"/>
              <a:gd name="connsiteY2283" fmla="*/ 607886 h 807910"/>
              <a:gd name="connsiteX2284" fmla="*/ 1005554 w 1336071"/>
              <a:gd name="connsiteY2284" fmla="*/ 609886 h 807910"/>
              <a:gd name="connsiteX2285" fmla="*/ 1004983 w 1336071"/>
              <a:gd name="connsiteY2285" fmla="*/ 612648 h 807910"/>
              <a:gd name="connsiteX2286" fmla="*/ 1002887 w 1336071"/>
              <a:gd name="connsiteY2286" fmla="*/ 615125 h 807910"/>
              <a:gd name="connsiteX2287" fmla="*/ 994029 w 1336071"/>
              <a:gd name="connsiteY2287" fmla="*/ 617030 h 807910"/>
              <a:gd name="connsiteX2288" fmla="*/ 984123 w 1336071"/>
              <a:gd name="connsiteY2288" fmla="*/ 615601 h 807910"/>
              <a:gd name="connsiteX2289" fmla="*/ 974693 w 1336071"/>
              <a:gd name="connsiteY2289" fmla="*/ 612172 h 807910"/>
              <a:gd name="connsiteX2290" fmla="*/ 974693 w 1336071"/>
              <a:gd name="connsiteY2290" fmla="*/ 622935 h 807910"/>
              <a:gd name="connsiteX2291" fmla="*/ 983075 w 1336071"/>
              <a:gd name="connsiteY2291" fmla="*/ 625602 h 807910"/>
              <a:gd name="connsiteX2292" fmla="*/ 993648 w 1336071"/>
              <a:gd name="connsiteY2292" fmla="*/ 626555 h 807910"/>
              <a:gd name="connsiteX2293" fmla="*/ 1006792 w 1336071"/>
              <a:gd name="connsiteY2293" fmla="*/ 624459 h 807910"/>
              <a:gd name="connsiteX2294" fmla="*/ 1014698 w 1336071"/>
              <a:gd name="connsiteY2294" fmla="*/ 618839 h 807910"/>
              <a:gd name="connsiteX2295" fmla="*/ 1014984 w 1336071"/>
              <a:gd name="connsiteY2295" fmla="*/ 618459 h 807910"/>
              <a:gd name="connsiteX2296" fmla="*/ 1015365 w 1336071"/>
              <a:gd name="connsiteY2296" fmla="*/ 617982 h 807910"/>
              <a:gd name="connsiteX2297" fmla="*/ 1111187 w 1336071"/>
              <a:gd name="connsiteY2297" fmla="*/ 617982 h 807910"/>
              <a:gd name="connsiteX2298" fmla="*/ 1113568 w 1336071"/>
              <a:gd name="connsiteY2298" fmla="*/ 608743 h 807910"/>
              <a:gd name="connsiteX2299" fmla="*/ 1111567 w 1336071"/>
              <a:gd name="connsiteY2299" fmla="*/ 600456 h 807910"/>
              <a:gd name="connsiteX2300" fmla="*/ 1105662 w 1336071"/>
              <a:gd name="connsiteY2300" fmla="*/ 595122 h 807910"/>
              <a:gd name="connsiteX2301" fmla="*/ 1096518 w 1336071"/>
              <a:gd name="connsiteY2301" fmla="*/ 590931 h 807910"/>
              <a:gd name="connsiteX2302" fmla="*/ 1088136 w 1336071"/>
              <a:gd name="connsiteY2302" fmla="*/ 587312 h 807910"/>
              <a:gd name="connsiteX2303" fmla="*/ 1083945 w 1336071"/>
              <a:gd name="connsiteY2303" fmla="*/ 584454 h 807910"/>
              <a:gd name="connsiteX2304" fmla="*/ 1083374 w 1336071"/>
              <a:gd name="connsiteY2304" fmla="*/ 583502 h 807910"/>
              <a:gd name="connsiteX2305" fmla="*/ 1082707 w 1336071"/>
              <a:gd name="connsiteY2305" fmla="*/ 580930 h 807910"/>
              <a:gd name="connsiteX2306" fmla="*/ 1083278 w 1336071"/>
              <a:gd name="connsiteY2306" fmla="*/ 578834 h 807910"/>
              <a:gd name="connsiteX2307" fmla="*/ 1085278 w 1336071"/>
              <a:gd name="connsiteY2307" fmla="*/ 576739 h 807910"/>
              <a:gd name="connsiteX2308" fmla="*/ 1092613 w 1336071"/>
              <a:gd name="connsiteY2308" fmla="*/ 575215 h 807910"/>
              <a:gd name="connsiteX2309" fmla="*/ 1096042 w 1336071"/>
              <a:gd name="connsiteY2309" fmla="*/ 575405 h 807910"/>
              <a:gd name="connsiteX2310" fmla="*/ 1100709 w 1336071"/>
              <a:gd name="connsiteY2310" fmla="*/ 576358 h 807910"/>
              <a:gd name="connsiteX2311" fmla="*/ 1108710 w 1336071"/>
              <a:gd name="connsiteY2311" fmla="*/ 579311 h 807910"/>
              <a:gd name="connsiteX2312" fmla="*/ 1112615 w 1336071"/>
              <a:gd name="connsiteY2312" fmla="*/ 569881 h 807910"/>
              <a:gd name="connsiteX2313" fmla="*/ 1103281 w 1336071"/>
              <a:gd name="connsiteY2313" fmla="*/ 566738 h 807910"/>
              <a:gd name="connsiteX2314" fmla="*/ 1092994 w 1336071"/>
              <a:gd name="connsiteY2314" fmla="*/ 565690 h 807910"/>
              <a:gd name="connsiteX2315" fmla="*/ 1076706 w 1336071"/>
              <a:gd name="connsiteY2315" fmla="*/ 569691 h 807910"/>
              <a:gd name="connsiteX2316" fmla="*/ 1072420 w 1336071"/>
              <a:gd name="connsiteY2316" fmla="*/ 573977 h 807910"/>
              <a:gd name="connsiteX2317" fmla="*/ 1070515 w 1336071"/>
              <a:gd name="connsiteY2317" fmla="*/ 581597 h 807910"/>
              <a:gd name="connsiteX2318" fmla="*/ 1072420 w 1336071"/>
              <a:gd name="connsiteY2318" fmla="*/ 589693 h 807910"/>
              <a:gd name="connsiteX2319" fmla="*/ 1078230 w 1336071"/>
              <a:gd name="connsiteY2319" fmla="*/ 595027 h 807910"/>
              <a:gd name="connsiteX2320" fmla="*/ 1087660 w 1336071"/>
              <a:gd name="connsiteY2320" fmla="*/ 599504 h 807910"/>
              <a:gd name="connsiteX2321" fmla="*/ 1096232 w 1336071"/>
              <a:gd name="connsiteY2321" fmla="*/ 603409 h 807910"/>
              <a:gd name="connsiteX2322" fmla="*/ 1100233 w 1336071"/>
              <a:gd name="connsiteY2322" fmla="*/ 606552 h 807910"/>
              <a:gd name="connsiteX2323" fmla="*/ 1100995 w 1336071"/>
              <a:gd name="connsiteY2323" fmla="*/ 607886 h 807910"/>
              <a:gd name="connsiteX2324" fmla="*/ 1101376 w 1336071"/>
              <a:gd name="connsiteY2324" fmla="*/ 609886 h 807910"/>
              <a:gd name="connsiteX2325" fmla="*/ 1100804 w 1336071"/>
              <a:gd name="connsiteY2325" fmla="*/ 612648 h 807910"/>
              <a:gd name="connsiteX2326" fmla="*/ 1098614 w 1336071"/>
              <a:gd name="connsiteY2326" fmla="*/ 615125 h 807910"/>
              <a:gd name="connsiteX2327" fmla="*/ 1089755 w 1336071"/>
              <a:gd name="connsiteY2327" fmla="*/ 617030 h 807910"/>
              <a:gd name="connsiteX2328" fmla="*/ 1079944 w 1336071"/>
              <a:gd name="connsiteY2328" fmla="*/ 615601 h 807910"/>
              <a:gd name="connsiteX2329" fmla="*/ 1070515 w 1336071"/>
              <a:gd name="connsiteY2329" fmla="*/ 612172 h 807910"/>
              <a:gd name="connsiteX2330" fmla="*/ 1070515 w 1336071"/>
              <a:gd name="connsiteY2330" fmla="*/ 622935 h 807910"/>
              <a:gd name="connsiteX2331" fmla="*/ 1078801 w 1336071"/>
              <a:gd name="connsiteY2331" fmla="*/ 625602 h 807910"/>
              <a:gd name="connsiteX2332" fmla="*/ 1089375 w 1336071"/>
              <a:gd name="connsiteY2332" fmla="*/ 626555 h 807910"/>
              <a:gd name="connsiteX2333" fmla="*/ 1102614 w 1336071"/>
              <a:gd name="connsiteY2333" fmla="*/ 624459 h 807910"/>
              <a:gd name="connsiteX2334" fmla="*/ 1110520 w 1336071"/>
              <a:gd name="connsiteY2334" fmla="*/ 618839 h 807910"/>
              <a:gd name="connsiteX2335" fmla="*/ 1110806 w 1336071"/>
              <a:gd name="connsiteY2335" fmla="*/ 618459 h 807910"/>
              <a:gd name="connsiteX2336" fmla="*/ 1111187 w 1336071"/>
              <a:gd name="connsiteY2336" fmla="*/ 617982 h 807910"/>
              <a:gd name="connsiteX2337" fmla="*/ 1248251 w 1336071"/>
              <a:gd name="connsiteY2337" fmla="*/ 608934 h 807910"/>
              <a:gd name="connsiteX2338" fmla="*/ 1250156 w 1336071"/>
              <a:gd name="connsiteY2338" fmla="*/ 595979 h 807910"/>
              <a:gd name="connsiteX2339" fmla="*/ 1246632 w 1336071"/>
              <a:gd name="connsiteY2339" fmla="*/ 579596 h 807910"/>
              <a:gd name="connsiteX2340" fmla="*/ 1240346 w 1336071"/>
              <a:gd name="connsiteY2340" fmla="*/ 571595 h 807910"/>
              <a:gd name="connsiteX2341" fmla="*/ 1236917 w 1336071"/>
              <a:gd name="connsiteY2341" fmla="*/ 569214 h 807910"/>
              <a:gd name="connsiteX2342" fmla="*/ 1236345 w 1336071"/>
              <a:gd name="connsiteY2342" fmla="*/ 568833 h 807910"/>
              <a:gd name="connsiteX2343" fmla="*/ 1222629 w 1336071"/>
              <a:gd name="connsiteY2343" fmla="*/ 565690 h 807910"/>
              <a:gd name="connsiteX2344" fmla="*/ 1207675 w 1336071"/>
              <a:gd name="connsiteY2344" fmla="*/ 569214 h 807910"/>
              <a:gd name="connsiteX2345" fmla="*/ 1203579 w 1336071"/>
              <a:gd name="connsiteY2345" fmla="*/ 572167 h 807910"/>
              <a:gd name="connsiteX2346" fmla="*/ 1198055 w 1336071"/>
              <a:gd name="connsiteY2346" fmla="*/ 579501 h 807910"/>
              <a:gd name="connsiteX2347" fmla="*/ 1194721 w 1336071"/>
              <a:gd name="connsiteY2347" fmla="*/ 595979 h 807910"/>
              <a:gd name="connsiteX2348" fmla="*/ 1196721 w 1336071"/>
              <a:gd name="connsiteY2348" fmla="*/ 608934 h 807910"/>
              <a:gd name="connsiteX2349" fmla="*/ 1202436 w 1336071"/>
              <a:gd name="connsiteY2349" fmla="*/ 618554 h 807910"/>
              <a:gd name="connsiteX2350" fmla="*/ 1205865 w 1336071"/>
              <a:gd name="connsiteY2350" fmla="*/ 621506 h 807910"/>
              <a:gd name="connsiteX2351" fmla="*/ 1211199 w 1336071"/>
              <a:gd name="connsiteY2351" fmla="*/ 624459 h 807910"/>
              <a:gd name="connsiteX2352" fmla="*/ 1222248 w 1336071"/>
              <a:gd name="connsiteY2352" fmla="*/ 626555 h 807910"/>
              <a:gd name="connsiteX2353" fmla="*/ 1233869 w 1336071"/>
              <a:gd name="connsiteY2353" fmla="*/ 624459 h 807910"/>
              <a:gd name="connsiteX2354" fmla="*/ 1240155 w 1336071"/>
              <a:gd name="connsiteY2354" fmla="*/ 620840 h 807910"/>
              <a:gd name="connsiteX2355" fmla="*/ 1242631 w 1336071"/>
              <a:gd name="connsiteY2355" fmla="*/ 618554 h 807910"/>
              <a:gd name="connsiteX2356" fmla="*/ 1248251 w 1336071"/>
              <a:gd name="connsiteY2356" fmla="*/ 608934 h 807910"/>
              <a:gd name="connsiteX2357" fmla="*/ 171545 w 1336071"/>
              <a:gd name="connsiteY2357" fmla="*/ 625507 h 807910"/>
              <a:gd name="connsiteX2358" fmla="*/ 171545 w 1336071"/>
              <a:gd name="connsiteY2358" fmla="*/ 566738 h 807910"/>
              <a:gd name="connsiteX2359" fmla="*/ 159067 w 1336071"/>
              <a:gd name="connsiteY2359" fmla="*/ 566738 h 807910"/>
              <a:gd name="connsiteX2360" fmla="*/ 159067 w 1336071"/>
              <a:gd name="connsiteY2360" fmla="*/ 625507 h 807910"/>
              <a:gd name="connsiteX2361" fmla="*/ 171545 w 1336071"/>
              <a:gd name="connsiteY2361" fmla="*/ 625507 h 807910"/>
              <a:gd name="connsiteX2362" fmla="*/ 494633 w 1336071"/>
              <a:gd name="connsiteY2362" fmla="*/ 625507 h 807910"/>
              <a:gd name="connsiteX2363" fmla="*/ 494633 w 1336071"/>
              <a:gd name="connsiteY2363" fmla="*/ 566738 h 807910"/>
              <a:gd name="connsiteX2364" fmla="*/ 482156 w 1336071"/>
              <a:gd name="connsiteY2364" fmla="*/ 566738 h 807910"/>
              <a:gd name="connsiteX2365" fmla="*/ 482156 w 1336071"/>
              <a:gd name="connsiteY2365" fmla="*/ 625507 h 807910"/>
              <a:gd name="connsiteX2366" fmla="*/ 494633 w 1336071"/>
              <a:gd name="connsiteY2366" fmla="*/ 625507 h 807910"/>
              <a:gd name="connsiteX2367" fmla="*/ 898017 w 1336071"/>
              <a:gd name="connsiteY2367" fmla="*/ 625507 h 807910"/>
              <a:gd name="connsiteX2368" fmla="*/ 898017 w 1336071"/>
              <a:gd name="connsiteY2368" fmla="*/ 566738 h 807910"/>
              <a:gd name="connsiteX2369" fmla="*/ 885444 w 1336071"/>
              <a:gd name="connsiteY2369" fmla="*/ 566738 h 807910"/>
              <a:gd name="connsiteX2370" fmla="*/ 885444 w 1336071"/>
              <a:gd name="connsiteY2370" fmla="*/ 595979 h 807910"/>
              <a:gd name="connsiteX2371" fmla="*/ 884015 w 1336071"/>
              <a:gd name="connsiteY2371" fmla="*/ 607124 h 807910"/>
              <a:gd name="connsiteX2372" fmla="*/ 880205 w 1336071"/>
              <a:gd name="connsiteY2372" fmla="*/ 613315 h 807910"/>
              <a:gd name="connsiteX2373" fmla="*/ 879348 w 1336071"/>
              <a:gd name="connsiteY2373" fmla="*/ 614077 h 807910"/>
              <a:gd name="connsiteX2374" fmla="*/ 870300 w 1336071"/>
              <a:gd name="connsiteY2374" fmla="*/ 616363 h 807910"/>
              <a:gd name="connsiteX2375" fmla="*/ 862489 w 1336071"/>
              <a:gd name="connsiteY2375" fmla="*/ 613886 h 807910"/>
              <a:gd name="connsiteX2376" fmla="*/ 861631 w 1336071"/>
              <a:gd name="connsiteY2376" fmla="*/ 613029 h 807910"/>
              <a:gd name="connsiteX2377" fmla="*/ 858869 w 1336071"/>
              <a:gd name="connsiteY2377" fmla="*/ 602742 h 807910"/>
              <a:gd name="connsiteX2378" fmla="*/ 858869 w 1336071"/>
              <a:gd name="connsiteY2378" fmla="*/ 566738 h 807910"/>
              <a:gd name="connsiteX2379" fmla="*/ 846296 w 1336071"/>
              <a:gd name="connsiteY2379" fmla="*/ 566738 h 807910"/>
              <a:gd name="connsiteX2380" fmla="*/ 846296 w 1336071"/>
              <a:gd name="connsiteY2380" fmla="*/ 605123 h 807910"/>
              <a:gd name="connsiteX2381" fmla="*/ 848868 w 1336071"/>
              <a:gd name="connsiteY2381" fmla="*/ 617316 h 807910"/>
              <a:gd name="connsiteX2382" fmla="*/ 852297 w 1336071"/>
              <a:gd name="connsiteY2382" fmla="*/ 621792 h 807910"/>
              <a:gd name="connsiteX2383" fmla="*/ 856012 w 1336071"/>
              <a:gd name="connsiteY2383" fmla="*/ 624269 h 807910"/>
              <a:gd name="connsiteX2384" fmla="*/ 867346 w 1336071"/>
              <a:gd name="connsiteY2384" fmla="*/ 626555 h 807910"/>
              <a:gd name="connsiteX2385" fmla="*/ 874681 w 1336071"/>
              <a:gd name="connsiteY2385" fmla="*/ 625507 h 807910"/>
              <a:gd name="connsiteX2386" fmla="*/ 880301 w 1336071"/>
              <a:gd name="connsiteY2386" fmla="*/ 623030 h 807910"/>
              <a:gd name="connsiteX2387" fmla="*/ 881062 w 1336071"/>
              <a:gd name="connsiteY2387" fmla="*/ 622554 h 807910"/>
              <a:gd name="connsiteX2388" fmla="*/ 883158 w 1336071"/>
              <a:gd name="connsiteY2388" fmla="*/ 620840 h 807910"/>
              <a:gd name="connsiteX2389" fmla="*/ 885730 w 1336071"/>
              <a:gd name="connsiteY2389" fmla="*/ 617601 h 807910"/>
              <a:gd name="connsiteX2390" fmla="*/ 886492 w 1336071"/>
              <a:gd name="connsiteY2390" fmla="*/ 617601 h 807910"/>
              <a:gd name="connsiteX2391" fmla="*/ 888111 w 1336071"/>
              <a:gd name="connsiteY2391" fmla="*/ 625507 h 807910"/>
              <a:gd name="connsiteX2392" fmla="*/ 898017 w 1336071"/>
              <a:gd name="connsiteY2392" fmla="*/ 625507 h 807910"/>
              <a:gd name="connsiteX2393" fmla="*/ 608647 w 1336071"/>
              <a:gd name="connsiteY2393" fmla="*/ 594646 h 807910"/>
              <a:gd name="connsiteX2394" fmla="*/ 601028 w 1336071"/>
              <a:gd name="connsiteY2394" fmla="*/ 597122 h 807910"/>
              <a:gd name="connsiteX2395" fmla="*/ 593788 w 1336071"/>
              <a:gd name="connsiteY2395" fmla="*/ 594836 h 807910"/>
              <a:gd name="connsiteX2396" fmla="*/ 593026 w 1336071"/>
              <a:gd name="connsiteY2396" fmla="*/ 594075 h 807910"/>
              <a:gd name="connsiteX2397" fmla="*/ 592836 w 1336071"/>
              <a:gd name="connsiteY2397" fmla="*/ 593884 h 807910"/>
              <a:gd name="connsiteX2398" fmla="*/ 590264 w 1336071"/>
              <a:gd name="connsiteY2398" fmla="*/ 585788 h 807910"/>
              <a:gd name="connsiteX2399" fmla="*/ 593026 w 1336071"/>
              <a:gd name="connsiteY2399" fmla="*/ 576834 h 807910"/>
              <a:gd name="connsiteX2400" fmla="*/ 593884 w 1336071"/>
              <a:gd name="connsiteY2400" fmla="*/ 575977 h 807910"/>
              <a:gd name="connsiteX2401" fmla="*/ 601028 w 1336071"/>
              <a:gd name="connsiteY2401" fmla="*/ 573786 h 807910"/>
              <a:gd name="connsiteX2402" fmla="*/ 608457 w 1336071"/>
              <a:gd name="connsiteY2402" fmla="*/ 576167 h 807910"/>
              <a:gd name="connsiteX2403" fmla="*/ 609124 w 1336071"/>
              <a:gd name="connsiteY2403" fmla="*/ 576739 h 807910"/>
              <a:gd name="connsiteX2404" fmla="*/ 611791 w 1336071"/>
              <a:gd name="connsiteY2404" fmla="*/ 585692 h 807910"/>
              <a:gd name="connsiteX2405" fmla="*/ 609124 w 1336071"/>
              <a:gd name="connsiteY2405" fmla="*/ 594075 h 807910"/>
              <a:gd name="connsiteX2406" fmla="*/ 608647 w 1336071"/>
              <a:gd name="connsiteY2406" fmla="*/ 594646 h 807910"/>
              <a:gd name="connsiteX2407" fmla="*/ 733139 w 1336071"/>
              <a:gd name="connsiteY2407" fmla="*/ 576739 h 807910"/>
              <a:gd name="connsiteX2408" fmla="*/ 739997 w 1336071"/>
              <a:gd name="connsiteY2408" fmla="*/ 575025 h 807910"/>
              <a:gd name="connsiteX2409" fmla="*/ 747236 w 1336071"/>
              <a:gd name="connsiteY2409" fmla="*/ 576929 h 807910"/>
              <a:gd name="connsiteX2410" fmla="*/ 748760 w 1336071"/>
              <a:gd name="connsiteY2410" fmla="*/ 578168 h 807910"/>
              <a:gd name="connsiteX2411" fmla="*/ 751522 w 1336071"/>
              <a:gd name="connsiteY2411" fmla="*/ 582263 h 807910"/>
              <a:gd name="connsiteX2412" fmla="*/ 752951 w 1336071"/>
              <a:gd name="connsiteY2412" fmla="*/ 590074 h 807910"/>
              <a:gd name="connsiteX2413" fmla="*/ 726186 w 1336071"/>
              <a:gd name="connsiteY2413" fmla="*/ 590074 h 807910"/>
              <a:gd name="connsiteX2414" fmla="*/ 730472 w 1336071"/>
              <a:gd name="connsiteY2414" fmla="*/ 578834 h 807910"/>
              <a:gd name="connsiteX2415" fmla="*/ 733139 w 1336071"/>
              <a:gd name="connsiteY2415" fmla="*/ 576739 h 807910"/>
              <a:gd name="connsiteX2416" fmla="*/ 932212 w 1336071"/>
              <a:gd name="connsiteY2416" fmla="*/ 576739 h 807910"/>
              <a:gd name="connsiteX2417" fmla="*/ 939165 w 1336071"/>
              <a:gd name="connsiteY2417" fmla="*/ 575025 h 807910"/>
              <a:gd name="connsiteX2418" fmla="*/ 946404 w 1336071"/>
              <a:gd name="connsiteY2418" fmla="*/ 576929 h 807910"/>
              <a:gd name="connsiteX2419" fmla="*/ 947928 w 1336071"/>
              <a:gd name="connsiteY2419" fmla="*/ 578168 h 807910"/>
              <a:gd name="connsiteX2420" fmla="*/ 950595 w 1336071"/>
              <a:gd name="connsiteY2420" fmla="*/ 582263 h 807910"/>
              <a:gd name="connsiteX2421" fmla="*/ 952119 w 1336071"/>
              <a:gd name="connsiteY2421" fmla="*/ 590074 h 807910"/>
              <a:gd name="connsiteX2422" fmla="*/ 925354 w 1336071"/>
              <a:gd name="connsiteY2422" fmla="*/ 590074 h 807910"/>
              <a:gd name="connsiteX2423" fmla="*/ 929640 w 1336071"/>
              <a:gd name="connsiteY2423" fmla="*/ 578834 h 807910"/>
              <a:gd name="connsiteX2424" fmla="*/ 932212 w 1336071"/>
              <a:gd name="connsiteY2424" fmla="*/ 576739 h 807910"/>
              <a:gd name="connsiteX2425" fmla="*/ 323183 w 1336071"/>
              <a:gd name="connsiteY2425" fmla="*/ 606933 h 807910"/>
              <a:gd name="connsiteX2426" fmla="*/ 321659 w 1336071"/>
              <a:gd name="connsiteY2426" fmla="*/ 595979 h 807910"/>
              <a:gd name="connsiteX2427" fmla="*/ 325183 w 1336071"/>
              <a:gd name="connsiteY2427" fmla="*/ 581120 h 807910"/>
              <a:gd name="connsiteX2428" fmla="*/ 327469 w 1336071"/>
              <a:gd name="connsiteY2428" fmla="*/ 578644 h 807910"/>
              <a:gd name="connsiteX2429" fmla="*/ 336518 w 1336071"/>
              <a:gd name="connsiteY2429" fmla="*/ 575882 h 807910"/>
              <a:gd name="connsiteX2430" fmla="*/ 344996 w 1336071"/>
              <a:gd name="connsiteY2430" fmla="*/ 578263 h 807910"/>
              <a:gd name="connsiteX2431" fmla="*/ 345662 w 1336071"/>
              <a:gd name="connsiteY2431" fmla="*/ 578739 h 807910"/>
              <a:gd name="connsiteX2432" fmla="*/ 349853 w 1336071"/>
              <a:gd name="connsiteY2432" fmla="*/ 585121 h 807910"/>
              <a:gd name="connsiteX2433" fmla="*/ 351377 w 1336071"/>
              <a:gd name="connsiteY2433" fmla="*/ 595979 h 807910"/>
              <a:gd name="connsiteX2434" fmla="*/ 349853 w 1336071"/>
              <a:gd name="connsiteY2434" fmla="*/ 606933 h 807910"/>
              <a:gd name="connsiteX2435" fmla="*/ 345472 w 1336071"/>
              <a:gd name="connsiteY2435" fmla="*/ 613601 h 807910"/>
              <a:gd name="connsiteX2436" fmla="*/ 344996 w 1336071"/>
              <a:gd name="connsiteY2436" fmla="*/ 613886 h 807910"/>
              <a:gd name="connsiteX2437" fmla="*/ 336518 w 1336071"/>
              <a:gd name="connsiteY2437" fmla="*/ 616363 h 807910"/>
              <a:gd name="connsiteX2438" fmla="*/ 328041 w 1336071"/>
              <a:gd name="connsiteY2438" fmla="*/ 613886 h 807910"/>
              <a:gd name="connsiteX2439" fmla="*/ 327660 w 1336071"/>
              <a:gd name="connsiteY2439" fmla="*/ 613601 h 807910"/>
              <a:gd name="connsiteX2440" fmla="*/ 323183 w 1336071"/>
              <a:gd name="connsiteY2440" fmla="*/ 606933 h 807910"/>
              <a:gd name="connsiteX2441" fmla="*/ 810958 w 1336071"/>
              <a:gd name="connsiteY2441" fmla="*/ 614458 h 807910"/>
              <a:gd name="connsiteX2442" fmla="*/ 802386 w 1336071"/>
              <a:gd name="connsiteY2442" fmla="*/ 616458 h 807910"/>
              <a:gd name="connsiteX2443" fmla="*/ 794861 w 1336071"/>
              <a:gd name="connsiteY2443" fmla="*/ 614363 h 807910"/>
              <a:gd name="connsiteX2444" fmla="*/ 792004 w 1336071"/>
              <a:gd name="connsiteY2444" fmla="*/ 611315 h 807910"/>
              <a:gd name="connsiteX2445" fmla="*/ 788575 w 1336071"/>
              <a:gd name="connsiteY2445" fmla="*/ 596456 h 807910"/>
              <a:gd name="connsiteX2446" fmla="*/ 791908 w 1336071"/>
              <a:gd name="connsiteY2446" fmla="*/ 581311 h 807910"/>
              <a:gd name="connsiteX2447" fmla="*/ 795242 w 1336071"/>
              <a:gd name="connsiteY2447" fmla="*/ 577787 h 807910"/>
              <a:gd name="connsiteX2448" fmla="*/ 802291 w 1336071"/>
              <a:gd name="connsiteY2448" fmla="*/ 575882 h 807910"/>
              <a:gd name="connsiteX2449" fmla="*/ 812292 w 1336071"/>
              <a:gd name="connsiteY2449" fmla="*/ 579216 h 807910"/>
              <a:gd name="connsiteX2450" fmla="*/ 813816 w 1336071"/>
              <a:gd name="connsiteY2450" fmla="*/ 581120 h 807910"/>
              <a:gd name="connsiteX2451" fmla="*/ 817055 w 1336071"/>
              <a:gd name="connsiteY2451" fmla="*/ 596265 h 807910"/>
              <a:gd name="connsiteX2452" fmla="*/ 817055 w 1336071"/>
              <a:gd name="connsiteY2452" fmla="*/ 598170 h 807910"/>
              <a:gd name="connsiteX2453" fmla="*/ 815531 w 1336071"/>
              <a:gd name="connsiteY2453" fmla="*/ 608362 h 807910"/>
              <a:gd name="connsiteX2454" fmla="*/ 812006 w 1336071"/>
              <a:gd name="connsiteY2454" fmla="*/ 613696 h 807910"/>
              <a:gd name="connsiteX2455" fmla="*/ 810958 w 1336071"/>
              <a:gd name="connsiteY2455" fmla="*/ 614458 h 807910"/>
              <a:gd name="connsiteX2456" fmla="*/ 1209103 w 1336071"/>
              <a:gd name="connsiteY2456" fmla="*/ 606933 h 807910"/>
              <a:gd name="connsiteX2457" fmla="*/ 1207580 w 1336071"/>
              <a:gd name="connsiteY2457" fmla="*/ 595979 h 807910"/>
              <a:gd name="connsiteX2458" fmla="*/ 1211104 w 1336071"/>
              <a:gd name="connsiteY2458" fmla="*/ 581120 h 807910"/>
              <a:gd name="connsiteX2459" fmla="*/ 1213390 w 1336071"/>
              <a:gd name="connsiteY2459" fmla="*/ 578644 h 807910"/>
              <a:gd name="connsiteX2460" fmla="*/ 1222439 w 1336071"/>
              <a:gd name="connsiteY2460" fmla="*/ 575882 h 807910"/>
              <a:gd name="connsiteX2461" fmla="*/ 1230916 w 1336071"/>
              <a:gd name="connsiteY2461" fmla="*/ 578263 h 807910"/>
              <a:gd name="connsiteX2462" fmla="*/ 1231583 w 1336071"/>
              <a:gd name="connsiteY2462" fmla="*/ 578739 h 807910"/>
              <a:gd name="connsiteX2463" fmla="*/ 1235774 w 1336071"/>
              <a:gd name="connsiteY2463" fmla="*/ 585121 h 807910"/>
              <a:gd name="connsiteX2464" fmla="*/ 1237298 w 1336071"/>
              <a:gd name="connsiteY2464" fmla="*/ 595979 h 807910"/>
              <a:gd name="connsiteX2465" fmla="*/ 1235774 w 1336071"/>
              <a:gd name="connsiteY2465" fmla="*/ 606933 h 807910"/>
              <a:gd name="connsiteX2466" fmla="*/ 1231392 w 1336071"/>
              <a:gd name="connsiteY2466" fmla="*/ 613601 h 807910"/>
              <a:gd name="connsiteX2467" fmla="*/ 1230916 w 1336071"/>
              <a:gd name="connsiteY2467" fmla="*/ 613886 h 807910"/>
              <a:gd name="connsiteX2468" fmla="*/ 1222439 w 1336071"/>
              <a:gd name="connsiteY2468" fmla="*/ 616363 h 807910"/>
              <a:gd name="connsiteX2469" fmla="*/ 1213961 w 1336071"/>
              <a:gd name="connsiteY2469" fmla="*/ 613886 h 807910"/>
              <a:gd name="connsiteX2470" fmla="*/ 1213580 w 1336071"/>
              <a:gd name="connsiteY2470" fmla="*/ 613601 h 807910"/>
              <a:gd name="connsiteX2471" fmla="*/ 1209103 w 1336071"/>
              <a:gd name="connsiteY2471" fmla="*/ 606933 h 807910"/>
              <a:gd name="connsiteX2472" fmla="*/ 32956 w 1336071"/>
              <a:gd name="connsiteY2472" fmla="*/ 597694 h 807910"/>
              <a:gd name="connsiteX2473" fmla="*/ 40577 w 1336071"/>
              <a:gd name="connsiteY2473" fmla="*/ 597408 h 807910"/>
              <a:gd name="connsiteX2474" fmla="*/ 40577 w 1336071"/>
              <a:gd name="connsiteY2474" fmla="*/ 602552 h 807910"/>
              <a:gd name="connsiteX2475" fmla="*/ 37624 w 1336071"/>
              <a:gd name="connsiteY2475" fmla="*/ 611886 h 807910"/>
              <a:gd name="connsiteX2476" fmla="*/ 36290 w 1336071"/>
              <a:gd name="connsiteY2476" fmla="*/ 613315 h 807910"/>
              <a:gd name="connsiteX2477" fmla="*/ 34195 w 1336071"/>
              <a:gd name="connsiteY2477" fmla="*/ 614839 h 807910"/>
              <a:gd name="connsiteX2478" fmla="*/ 25527 w 1336071"/>
              <a:gd name="connsiteY2478" fmla="*/ 617030 h 807910"/>
              <a:gd name="connsiteX2479" fmla="*/ 18669 w 1336071"/>
              <a:gd name="connsiteY2479" fmla="*/ 615029 h 807910"/>
              <a:gd name="connsiteX2480" fmla="*/ 17907 w 1336071"/>
              <a:gd name="connsiteY2480" fmla="*/ 614267 h 807910"/>
              <a:gd name="connsiteX2481" fmla="*/ 16097 w 1336071"/>
              <a:gd name="connsiteY2481" fmla="*/ 608743 h 807910"/>
              <a:gd name="connsiteX2482" fmla="*/ 17336 w 1336071"/>
              <a:gd name="connsiteY2482" fmla="*/ 603790 h 807910"/>
              <a:gd name="connsiteX2483" fmla="*/ 19812 w 1336071"/>
              <a:gd name="connsiteY2483" fmla="*/ 600837 h 807910"/>
              <a:gd name="connsiteX2484" fmla="*/ 32956 w 1336071"/>
              <a:gd name="connsiteY2484" fmla="*/ 597694 h 807910"/>
              <a:gd name="connsiteX2485" fmla="*/ 609600 w 1336071"/>
              <a:gd name="connsiteY2485" fmla="*/ 641509 h 807910"/>
              <a:gd name="connsiteX2486" fmla="*/ 598646 w 1336071"/>
              <a:gd name="connsiteY2486" fmla="*/ 642842 h 807910"/>
              <a:gd name="connsiteX2487" fmla="*/ 588455 w 1336071"/>
              <a:gd name="connsiteY2487" fmla="*/ 640652 h 807910"/>
              <a:gd name="connsiteX2488" fmla="*/ 585692 w 1336071"/>
              <a:gd name="connsiteY2488" fmla="*/ 637699 h 807910"/>
              <a:gd name="connsiteX2489" fmla="*/ 584930 w 1336071"/>
              <a:gd name="connsiteY2489" fmla="*/ 634460 h 807910"/>
              <a:gd name="connsiteX2490" fmla="*/ 585978 w 1336071"/>
              <a:gd name="connsiteY2490" fmla="*/ 629984 h 807910"/>
              <a:gd name="connsiteX2491" fmla="*/ 586359 w 1336071"/>
              <a:gd name="connsiteY2491" fmla="*/ 629412 h 807910"/>
              <a:gd name="connsiteX2492" fmla="*/ 586740 w 1336071"/>
              <a:gd name="connsiteY2492" fmla="*/ 628936 h 807910"/>
              <a:gd name="connsiteX2493" fmla="*/ 590455 w 1336071"/>
              <a:gd name="connsiteY2493" fmla="*/ 626269 h 807910"/>
              <a:gd name="connsiteX2494" fmla="*/ 596551 w 1336071"/>
              <a:gd name="connsiteY2494" fmla="*/ 625221 h 807910"/>
              <a:gd name="connsiteX2495" fmla="*/ 605790 w 1336071"/>
              <a:gd name="connsiteY2495" fmla="*/ 625221 h 807910"/>
              <a:gd name="connsiteX2496" fmla="*/ 612838 w 1336071"/>
              <a:gd name="connsiteY2496" fmla="*/ 625793 h 807910"/>
              <a:gd name="connsiteX2497" fmla="*/ 617220 w 1336071"/>
              <a:gd name="connsiteY2497" fmla="*/ 627888 h 807910"/>
              <a:gd name="connsiteX2498" fmla="*/ 617220 w 1336071"/>
              <a:gd name="connsiteY2498" fmla="*/ 627888 h 807910"/>
              <a:gd name="connsiteX2499" fmla="*/ 618649 w 1336071"/>
              <a:gd name="connsiteY2499" fmla="*/ 632270 h 807910"/>
              <a:gd name="connsiteX2500" fmla="*/ 618077 w 1336071"/>
              <a:gd name="connsiteY2500" fmla="*/ 635127 h 807910"/>
              <a:gd name="connsiteX2501" fmla="*/ 616363 w 1336071"/>
              <a:gd name="connsiteY2501" fmla="*/ 637889 h 807910"/>
              <a:gd name="connsiteX2502" fmla="*/ 609600 w 1336071"/>
              <a:gd name="connsiteY2502" fmla="*/ 641509 h 807910"/>
              <a:gd name="connsiteX2503" fmla="*/ 390906 w 1336071"/>
              <a:gd name="connsiteY2503" fmla="*/ 806482 h 807910"/>
              <a:gd name="connsiteX2504" fmla="*/ 403479 w 1336071"/>
              <a:gd name="connsiteY2504" fmla="*/ 806482 h 807910"/>
              <a:gd name="connsiteX2505" fmla="*/ 403479 w 1336071"/>
              <a:gd name="connsiteY2505" fmla="*/ 723900 h 807910"/>
              <a:gd name="connsiteX2506" fmla="*/ 390906 w 1336071"/>
              <a:gd name="connsiteY2506" fmla="*/ 723900 h 807910"/>
              <a:gd name="connsiteX2507" fmla="*/ 390906 w 1336071"/>
              <a:gd name="connsiteY2507" fmla="*/ 806482 h 807910"/>
              <a:gd name="connsiteX2508" fmla="*/ 17526 w 1336071"/>
              <a:gd name="connsiteY2508" fmla="*/ 726091 h 807910"/>
              <a:gd name="connsiteX2509" fmla="*/ 13621 w 1336071"/>
              <a:gd name="connsiteY2509" fmla="*/ 725234 h 807910"/>
              <a:gd name="connsiteX2510" fmla="*/ 9239 w 1336071"/>
              <a:gd name="connsiteY2510" fmla="*/ 726377 h 807910"/>
              <a:gd name="connsiteX2511" fmla="*/ 8668 w 1336071"/>
              <a:gd name="connsiteY2511" fmla="*/ 726758 h 807910"/>
              <a:gd name="connsiteX2512" fmla="*/ 8287 w 1336071"/>
              <a:gd name="connsiteY2512" fmla="*/ 727043 h 807910"/>
              <a:gd name="connsiteX2513" fmla="*/ 6572 w 1336071"/>
              <a:gd name="connsiteY2513" fmla="*/ 732092 h 807910"/>
              <a:gd name="connsiteX2514" fmla="*/ 8287 w 1336071"/>
              <a:gd name="connsiteY2514" fmla="*/ 737045 h 807910"/>
              <a:gd name="connsiteX2515" fmla="*/ 8668 w 1336071"/>
              <a:gd name="connsiteY2515" fmla="*/ 737426 h 807910"/>
              <a:gd name="connsiteX2516" fmla="*/ 9335 w 1336071"/>
              <a:gd name="connsiteY2516" fmla="*/ 737902 h 807910"/>
              <a:gd name="connsiteX2517" fmla="*/ 13621 w 1336071"/>
              <a:gd name="connsiteY2517" fmla="*/ 738950 h 807910"/>
              <a:gd name="connsiteX2518" fmla="*/ 17431 w 1336071"/>
              <a:gd name="connsiteY2518" fmla="*/ 738092 h 807910"/>
              <a:gd name="connsiteX2519" fmla="*/ 18574 w 1336071"/>
              <a:gd name="connsiteY2519" fmla="*/ 737426 h 807910"/>
              <a:gd name="connsiteX2520" fmla="*/ 19050 w 1336071"/>
              <a:gd name="connsiteY2520" fmla="*/ 736950 h 807910"/>
              <a:gd name="connsiteX2521" fmla="*/ 20669 w 1336071"/>
              <a:gd name="connsiteY2521" fmla="*/ 732092 h 807910"/>
              <a:gd name="connsiteX2522" fmla="*/ 19050 w 1336071"/>
              <a:gd name="connsiteY2522" fmla="*/ 727139 h 807910"/>
              <a:gd name="connsiteX2523" fmla="*/ 18574 w 1336071"/>
              <a:gd name="connsiteY2523" fmla="*/ 726758 h 807910"/>
              <a:gd name="connsiteX2524" fmla="*/ 17526 w 1336071"/>
              <a:gd name="connsiteY2524" fmla="*/ 726091 h 807910"/>
              <a:gd name="connsiteX2525" fmla="*/ 679894 w 1336071"/>
              <a:gd name="connsiteY2525" fmla="*/ 726091 h 807910"/>
              <a:gd name="connsiteX2526" fmla="*/ 675989 w 1336071"/>
              <a:gd name="connsiteY2526" fmla="*/ 725234 h 807910"/>
              <a:gd name="connsiteX2527" fmla="*/ 671608 w 1336071"/>
              <a:gd name="connsiteY2527" fmla="*/ 726377 h 807910"/>
              <a:gd name="connsiteX2528" fmla="*/ 671036 w 1336071"/>
              <a:gd name="connsiteY2528" fmla="*/ 726758 h 807910"/>
              <a:gd name="connsiteX2529" fmla="*/ 670655 w 1336071"/>
              <a:gd name="connsiteY2529" fmla="*/ 727043 h 807910"/>
              <a:gd name="connsiteX2530" fmla="*/ 668941 w 1336071"/>
              <a:gd name="connsiteY2530" fmla="*/ 732092 h 807910"/>
              <a:gd name="connsiteX2531" fmla="*/ 670655 w 1336071"/>
              <a:gd name="connsiteY2531" fmla="*/ 737045 h 807910"/>
              <a:gd name="connsiteX2532" fmla="*/ 671036 w 1336071"/>
              <a:gd name="connsiteY2532" fmla="*/ 737426 h 807910"/>
              <a:gd name="connsiteX2533" fmla="*/ 671703 w 1336071"/>
              <a:gd name="connsiteY2533" fmla="*/ 737902 h 807910"/>
              <a:gd name="connsiteX2534" fmla="*/ 675989 w 1336071"/>
              <a:gd name="connsiteY2534" fmla="*/ 738950 h 807910"/>
              <a:gd name="connsiteX2535" fmla="*/ 679800 w 1336071"/>
              <a:gd name="connsiteY2535" fmla="*/ 738092 h 807910"/>
              <a:gd name="connsiteX2536" fmla="*/ 680942 w 1336071"/>
              <a:gd name="connsiteY2536" fmla="*/ 737426 h 807910"/>
              <a:gd name="connsiteX2537" fmla="*/ 681419 w 1336071"/>
              <a:gd name="connsiteY2537" fmla="*/ 736950 h 807910"/>
              <a:gd name="connsiteX2538" fmla="*/ 683038 w 1336071"/>
              <a:gd name="connsiteY2538" fmla="*/ 732092 h 807910"/>
              <a:gd name="connsiteX2539" fmla="*/ 681419 w 1336071"/>
              <a:gd name="connsiteY2539" fmla="*/ 727139 h 807910"/>
              <a:gd name="connsiteX2540" fmla="*/ 680942 w 1336071"/>
              <a:gd name="connsiteY2540" fmla="*/ 726758 h 807910"/>
              <a:gd name="connsiteX2541" fmla="*/ 679894 w 1336071"/>
              <a:gd name="connsiteY2541" fmla="*/ 726091 h 807910"/>
              <a:gd name="connsiteX2542" fmla="*/ 131445 w 1336071"/>
              <a:gd name="connsiteY2542" fmla="*/ 797243 h 807910"/>
              <a:gd name="connsiteX2543" fmla="*/ 128397 w 1336071"/>
              <a:gd name="connsiteY2543" fmla="*/ 797433 h 807910"/>
              <a:gd name="connsiteX2544" fmla="*/ 123635 w 1336071"/>
              <a:gd name="connsiteY2544" fmla="*/ 796100 h 807910"/>
              <a:gd name="connsiteX2545" fmla="*/ 122587 w 1336071"/>
              <a:gd name="connsiteY2545" fmla="*/ 795242 h 807910"/>
              <a:gd name="connsiteX2546" fmla="*/ 122587 w 1336071"/>
              <a:gd name="connsiteY2546" fmla="*/ 795242 h 807910"/>
              <a:gd name="connsiteX2547" fmla="*/ 120301 w 1336071"/>
              <a:gd name="connsiteY2547" fmla="*/ 788670 h 807910"/>
              <a:gd name="connsiteX2548" fmla="*/ 120301 w 1336071"/>
              <a:gd name="connsiteY2548" fmla="*/ 757238 h 807910"/>
              <a:gd name="connsiteX2549" fmla="*/ 137160 w 1336071"/>
              <a:gd name="connsiteY2549" fmla="*/ 757238 h 807910"/>
              <a:gd name="connsiteX2550" fmla="*/ 137160 w 1336071"/>
              <a:gd name="connsiteY2550" fmla="*/ 747713 h 807910"/>
              <a:gd name="connsiteX2551" fmla="*/ 120301 w 1336071"/>
              <a:gd name="connsiteY2551" fmla="*/ 747713 h 807910"/>
              <a:gd name="connsiteX2552" fmla="*/ 120301 w 1336071"/>
              <a:gd name="connsiteY2552" fmla="*/ 734663 h 807910"/>
              <a:gd name="connsiteX2553" fmla="*/ 112490 w 1336071"/>
              <a:gd name="connsiteY2553" fmla="*/ 734663 h 807910"/>
              <a:gd name="connsiteX2554" fmla="*/ 108395 w 1336071"/>
              <a:gd name="connsiteY2554" fmla="*/ 747236 h 807910"/>
              <a:gd name="connsiteX2555" fmla="*/ 99822 w 1336071"/>
              <a:gd name="connsiteY2555" fmla="*/ 751713 h 807910"/>
              <a:gd name="connsiteX2556" fmla="*/ 99822 w 1336071"/>
              <a:gd name="connsiteY2556" fmla="*/ 757238 h 807910"/>
              <a:gd name="connsiteX2557" fmla="*/ 107823 w 1336071"/>
              <a:gd name="connsiteY2557" fmla="*/ 757238 h 807910"/>
              <a:gd name="connsiteX2558" fmla="*/ 107823 w 1336071"/>
              <a:gd name="connsiteY2558" fmla="*/ 788766 h 807910"/>
              <a:gd name="connsiteX2559" fmla="*/ 110109 w 1336071"/>
              <a:gd name="connsiteY2559" fmla="*/ 800100 h 807910"/>
              <a:gd name="connsiteX2560" fmla="*/ 114300 w 1336071"/>
              <a:gd name="connsiteY2560" fmla="*/ 804672 h 807910"/>
              <a:gd name="connsiteX2561" fmla="*/ 116491 w 1336071"/>
              <a:gd name="connsiteY2561" fmla="*/ 805815 h 807910"/>
              <a:gd name="connsiteX2562" fmla="*/ 125444 w 1336071"/>
              <a:gd name="connsiteY2562" fmla="*/ 807530 h 807910"/>
              <a:gd name="connsiteX2563" fmla="*/ 132302 w 1336071"/>
              <a:gd name="connsiteY2563" fmla="*/ 806863 h 807910"/>
              <a:gd name="connsiteX2564" fmla="*/ 137636 w 1336071"/>
              <a:gd name="connsiteY2564" fmla="*/ 805339 h 807910"/>
              <a:gd name="connsiteX2565" fmla="*/ 137636 w 1336071"/>
              <a:gd name="connsiteY2565" fmla="*/ 795909 h 807910"/>
              <a:gd name="connsiteX2566" fmla="*/ 133255 w 1336071"/>
              <a:gd name="connsiteY2566" fmla="*/ 796957 h 807910"/>
              <a:gd name="connsiteX2567" fmla="*/ 131445 w 1336071"/>
              <a:gd name="connsiteY2567" fmla="*/ 797243 h 807910"/>
              <a:gd name="connsiteX2568" fmla="*/ 83153 w 1336071"/>
              <a:gd name="connsiteY2568" fmla="*/ 751332 h 807910"/>
              <a:gd name="connsiteX2569" fmla="*/ 68199 w 1336071"/>
              <a:gd name="connsiteY2569" fmla="*/ 746665 h 807910"/>
              <a:gd name="connsiteX2570" fmla="*/ 60865 w 1336071"/>
              <a:gd name="connsiteY2570" fmla="*/ 747617 h 807910"/>
              <a:gd name="connsiteX2571" fmla="*/ 54483 w 1336071"/>
              <a:gd name="connsiteY2571" fmla="*/ 750666 h 807910"/>
              <a:gd name="connsiteX2572" fmla="*/ 53245 w 1336071"/>
              <a:gd name="connsiteY2572" fmla="*/ 751618 h 807910"/>
              <a:gd name="connsiteX2573" fmla="*/ 49721 w 1336071"/>
              <a:gd name="connsiteY2573" fmla="*/ 755714 h 807910"/>
              <a:gd name="connsiteX2574" fmla="*/ 49054 w 1336071"/>
              <a:gd name="connsiteY2574" fmla="*/ 755714 h 807910"/>
              <a:gd name="connsiteX2575" fmla="*/ 47339 w 1336071"/>
              <a:gd name="connsiteY2575" fmla="*/ 747713 h 807910"/>
              <a:gd name="connsiteX2576" fmla="*/ 37624 w 1336071"/>
              <a:gd name="connsiteY2576" fmla="*/ 747713 h 807910"/>
              <a:gd name="connsiteX2577" fmla="*/ 37624 w 1336071"/>
              <a:gd name="connsiteY2577" fmla="*/ 806482 h 807910"/>
              <a:gd name="connsiteX2578" fmla="*/ 50102 w 1336071"/>
              <a:gd name="connsiteY2578" fmla="*/ 806482 h 807910"/>
              <a:gd name="connsiteX2579" fmla="*/ 50102 w 1336071"/>
              <a:gd name="connsiteY2579" fmla="*/ 777240 h 807910"/>
              <a:gd name="connsiteX2580" fmla="*/ 53435 w 1336071"/>
              <a:gd name="connsiteY2580" fmla="*/ 762095 h 807910"/>
              <a:gd name="connsiteX2581" fmla="*/ 54769 w 1336071"/>
              <a:gd name="connsiteY2581" fmla="*/ 760286 h 807910"/>
              <a:gd name="connsiteX2582" fmla="*/ 65246 w 1336071"/>
              <a:gd name="connsiteY2582" fmla="*/ 756857 h 807910"/>
              <a:gd name="connsiteX2583" fmla="*/ 73057 w 1336071"/>
              <a:gd name="connsiteY2583" fmla="*/ 759333 h 807910"/>
              <a:gd name="connsiteX2584" fmla="*/ 73914 w 1336071"/>
              <a:gd name="connsiteY2584" fmla="*/ 760191 h 807910"/>
              <a:gd name="connsiteX2585" fmla="*/ 76771 w 1336071"/>
              <a:gd name="connsiteY2585" fmla="*/ 770477 h 807910"/>
              <a:gd name="connsiteX2586" fmla="*/ 76771 w 1336071"/>
              <a:gd name="connsiteY2586" fmla="*/ 806482 h 807910"/>
              <a:gd name="connsiteX2587" fmla="*/ 89249 w 1336071"/>
              <a:gd name="connsiteY2587" fmla="*/ 806482 h 807910"/>
              <a:gd name="connsiteX2588" fmla="*/ 89249 w 1336071"/>
              <a:gd name="connsiteY2588" fmla="*/ 768192 h 807910"/>
              <a:gd name="connsiteX2589" fmla="*/ 83629 w 1336071"/>
              <a:gd name="connsiteY2589" fmla="*/ 751713 h 807910"/>
              <a:gd name="connsiteX2590" fmla="*/ 83153 w 1336071"/>
              <a:gd name="connsiteY2590" fmla="*/ 751332 h 807910"/>
              <a:gd name="connsiteX2591" fmla="*/ 186404 w 1336071"/>
              <a:gd name="connsiteY2591" fmla="*/ 749903 h 807910"/>
              <a:gd name="connsiteX2592" fmla="*/ 172879 w 1336071"/>
              <a:gd name="connsiteY2592" fmla="*/ 746665 h 807910"/>
              <a:gd name="connsiteX2593" fmla="*/ 159448 w 1336071"/>
              <a:gd name="connsiteY2593" fmla="*/ 749903 h 807910"/>
              <a:gd name="connsiteX2594" fmla="*/ 158782 w 1336071"/>
              <a:gd name="connsiteY2594" fmla="*/ 750284 h 807910"/>
              <a:gd name="connsiteX2595" fmla="*/ 156020 w 1336071"/>
              <a:gd name="connsiteY2595" fmla="*/ 752189 h 807910"/>
              <a:gd name="connsiteX2596" fmla="*/ 149447 w 1336071"/>
              <a:gd name="connsiteY2596" fmla="*/ 760762 h 807910"/>
              <a:gd name="connsiteX2597" fmla="*/ 146113 w 1336071"/>
              <a:gd name="connsiteY2597" fmla="*/ 777526 h 807910"/>
              <a:gd name="connsiteX2598" fmla="*/ 149733 w 1336071"/>
              <a:gd name="connsiteY2598" fmla="*/ 794100 h 807910"/>
              <a:gd name="connsiteX2599" fmla="*/ 155257 w 1336071"/>
              <a:gd name="connsiteY2599" fmla="*/ 800958 h 807910"/>
              <a:gd name="connsiteX2600" fmla="*/ 160020 w 1336071"/>
              <a:gd name="connsiteY2600" fmla="*/ 804101 h 807910"/>
              <a:gd name="connsiteX2601" fmla="*/ 175165 w 1336071"/>
              <a:gd name="connsiteY2601" fmla="*/ 807530 h 807910"/>
              <a:gd name="connsiteX2602" fmla="*/ 186119 w 1336071"/>
              <a:gd name="connsiteY2602" fmla="*/ 806577 h 807910"/>
              <a:gd name="connsiteX2603" fmla="*/ 195072 w 1336071"/>
              <a:gd name="connsiteY2603" fmla="*/ 803529 h 807910"/>
              <a:gd name="connsiteX2604" fmla="*/ 195072 w 1336071"/>
              <a:gd name="connsiteY2604" fmla="*/ 793433 h 807910"/>
              <a:gd name="connsiteX2605" fmla="*/ 185833 w 1336071"/>
              <a:gd name="connsiteY2605" fmla="*/ 796576 h 807910"/>
              <a:gd name="connsiteX2606" fmla="*/ 175736 w 1336071"/>
              <a:gd name="connsiteY2606" fmla="*/ 797719 h 807910"/>
              <a:gd name="connsiteX2607" fmla="*/ 165068 w 1336071"/>
              <a:gd name="connsiteY2607" fmla="*/ 794576 h 807910"/>
              <a:gd name="connsiteX2608" fmla="*/ 163449 w 1336071"/>
              <a:gd name="connsiteY2608" fmla="*/ 793052 h 807910"/>
              <a:gd name="connsiteX2609" fmla="*/ 163449 w 1336071"/>
              <a:gd name="connsiteY2609" fmla="*/ 793052 h 807910"/>
              <a:gd name="connsiteX2610" fmla="*/ 158877 w 1336071"/>
              <a:gd name="connsiteY2610" fmla="*/ 779907 h 807910"/>
              <a:gd name="connsiteX2611" fmla="*/ 198025 w 1336071"/>
              <a:gd name="connsiteY2611" fmla="*/ 779907 h 807910"/>
              <a:gd name="connsiteX2612" fmla="*/ 198025 w 1336071"/>
              <a:gd name="connsiteY2612" fmla="*/ 773240 h 807910"/>
              <a:gd name="connsiteX2613" fmla="*/ 195072 w 1336071"/>
              <a:gd name="connsiteY2613" fmla="*/ 759047 h 807910"/>
              <a:gd name="connsiteX2614" fmla="*/ 190595 w 1336071"/>
              <a:gd name="connsiteY2614" fmla="*/ 753047 h 807910"/>
              <a:gd name="connsiteX2615" fmla="*/ 186404 w 1336071"/>
              <a:gd name="connsiteY2615" fmla="*/ 749903 h 807910"/>
              <a:gd name="connsiteX2616" fmla="*/ 245078 w 1336071"/>
              <a:gd name="connsiteY2616" fmla="*/ 746760 h 807910"/>
              <a:gd name="connsiteX2617" fmla="*/ 241840 w 1336071"/>
              <a:gd name="connsiteY2617" fmla="*/ 746665 h 807910"/>
              <a:gd name="connsiteX2618" fmla="*/ 234982 w 1336071"/>
              <a:gd name="connsiteY2618" fmla="*/ 747998 h 807910"/>
              <a:gd name="connsiteX2619" fmla="*/ 234410 w 1336071"/>
              <a:gd name="connsiteY2619" fmla="*/ 748189 h 807910"/>
              <a:gd name="connsiteX2620" fmla="*/ 230791 w 1336071"/>
              <a:gd name="connsiteY2620" fmla="*/ 750380 h 807910"/>
              <a:gd name="connsiteX2621" fmla="*/ 228505 w 1336071"/>
              <a:gd name="connsiteY2621" fmla="*/ 752380 h 807910"/>
              <a:gd name="connsiteX2622" fmla="*/ 224790 w 1336071"/>
              <a:gd name="connsiteY2622" fmla="*/ 757047 h 807910"/>
              <a:gd name="connsiteX2623" fmla="*/ 224123 w 1336071"/>
              <a:gd name="connsiteY2623" fmla="*/ 758095 h 807910"/>
              <a:gd name="connsiteX2624" fmla="*/ 223552 w 1336071"/>
              <a:gd name="connsiteY2624" fmla="*/ 758095 h 807910"/>
              <a:gd name="connsiteX2625" fmla="*/ 221837 w 1336071"/>
              <a:gd name="connsiteY2625" fmla="*/ 747713 h 807910"/>
              <a:gd name="connsiteX2626" fmla="*/ 212122 w 1336071"/>
              <a:gd name="connsiteY2626" fmla="*/ 747713 h 807910"/>
              <a:gd name="connsiteX2627" fmla="*/ 212122 w 1336071"/>
              <a:gd name="connsiteY2627" fmla="*/ 806482 h 807910"/>
              <a:gd name="connsiteX2628" fmla="*/ 224599 w 1336071"/>
              <a:gd name="connsiteY2628" fmla="*/ 806482 h 807910"/>
              <a:gd name="connsiteX2629" fmla="*/ 224599 w 1336071"/>
              <a:gd name="connsiteY2629" fmla="*/ 775716 h 807910"/>
              <a:gd name="connsiteX2630" fmla="*/ 225933 w 1336071"/>
              <a:gd name="connsiteY2630" fmla="*/ 768096 h 807910"/>
              <a:gd name="connsiteX2631" fmla="*/ 229648 w 1336071"/>
              <a:gd name="connsiteY2631" fmla="*/ 762572 h 807910"/>
              <a:gd name="connsiteX2632" fmla="*/ 232029 w 1336071"/>
              <a:gd name="connsiteY2632" fmla="*/ 760762 h 807910"/>
              <a:gd name="connsiteX2633" fmla="*/ 234982 w 1336071"/>
              <a:gd name="connsiteY2633" fmla="*/ 759333 h 807910"/>
              <a:gd name="connsiteX2634" fmla="*/ 236029 w 1336071"/>
              <a:gd name="connsiteY2634" fmla="*/ 758952 h 807910"/>
              <a:gd name="connsiteX2635" fmla="*/ 241363 w 1336071"/>
              <a:gd name="connsiteY2635" fmla="*/ 758285 h 807910"/>
              <a:gd name="connsiteX2636" fmla="*/ 244221 w 1336071"/>
              <a:gd name="connsiteY2636" fmla="*/ 758381 h 807910"/>
              <a:gd name="connsiteX2637" fmla="*/ 246983 w 1336071"/>
              <a:gd name="connsiteY2637" fmla="*/ 758857 h 807910"/>
              <a:gd name="connsiteX2638" fmla="*/ 248126 w 1336071"/>
              <a:gd name="connsiteY2638" fmla="*/ 747236 h 807910"/>
              <a:gd name="connsiteX2639" fmla="*/ 245078 w 1336071"/>
              <a:gd name="connsiteY2639" fmla="*/ 746760 h 807910"/>
              <a:gd name="connsiteX2640" fmla="*/ 304514 w 1336071"/>
              <a:gd name="connsiteY2640" fmla="*/ 751332 h 807910"/>
              <a:gd name="connsiteX2641" fmla="*/ 289560 w 1336071"/>
              <a:gd name="connsiteY2641" fmla="*/ 746665 h 807910"/>
              <a:gd name="connsiteX2642" fmla="*/ 282226 w 1336071"/>
              <a:gd name="connsiteY2642" fmla="*/ 747617 h 807910"/>
              <a:gd name="connsiteX2643" fmla="*/ 275844 w 1336071"/>
              <a:gd name="connsiteY2643" fmla="*/ 750666 h 807910"/>
              <a:gd name="connsiteX2644" fmla="*/ 274606 w 1336071"/>
              <a:gd name="connsiteY2644" fmla="*/ 751618 h 807910"/>
              <a:gd name="connsiteX2645" fmla="*/ 271081 w 1336071"/>
              <a:gd name="connsiteY2645" fmla="*/ 755714 h 807910"/>
              <a:gd name="connsiteX2646" fmla="*/ 270415 w 1336071"/>
              <a:gd name="connsiteY2646" fmla="*/ 755714 h 807910"/>
              <a:gd name="connsiteX2647" fmla="*/ 268700 w 1336071"/>
              <a:gd name="connsiteY2647" fmla="*/ 747713 h 807910"/>
              <a:gd name="connsiteX2648" fmla="*/ 258984 w 1336071"/>
              <a:gd name="connsiteY2648" fmla="*/ 747713 h 807910"/>
              <a:gd name="connsiteX2649" fmla="*/ 258984 w 1336071"/>
              <a:gd name="connsiteY2649" fmla="*/ 806482 h 807910"/>
              <a:gd name="connsiteX2650" fmla="*/ 271462 w 1336071"/>
              <a:gd name="connsiteY2650" fmla="*/ 806482 h 807910"/>
              <a:gd name="connsiteX2651" fmla="*/ 271462 w 1336071"/>
              <a:gd name="connsiteY2651" fmla="*/ 777240 h 807910"/>
              <a:gd name="connsiteX2652" fmla="*/ 274701 w 1336071"/>
              <a:gd name="connsiteY2652" fmla="*/ 762095 h 807910"/>
              <a:gd name="connsiteX2653" fmla="*/ 276130 w 1336071"/>
              <a:gd name="connsiteY2653" fmla="*/ 760286 h 807910"/>
              <a:gd name="connsiteX2654" fmla="*/ 286607 w 1336071"/>
              <a:gd name="connsiteY2654" fmla="*/ 756857 h 807910"/>
              <a:gd name="connsiteX2655" fmla="*/ 294418 w 1336071"/>
              <a:gd name="connsiteY2655" fmla="*/ 759333 h 807910"/>
              <a:gd name="connsiteX2656" fmla="*/ 295275 w 1336071"/>
              <a:gd name="connsiteY2656" fmla="*/ 760191 h 807910"/>
              <a:gd name="connsiteX2657" fmla="*/ 298133 w 1336071"/>
              <a:gd name="connsiteY2657" fmla="*/ 770477 h 807910"/>
              <a:gd name="connsiteX2658" fmla="*/ 298133 w 1336071"/>
              <a:gd name="connsiteY2658" fmla="*/ 806482 h 807910"/>
              <a:gd name="connsiteX2659" fmla="*/ 310515 w 1336071"/>
              <a:gd name="connsiteY2659" fmla="*/ 806482 h 807910"/>
              <a:gd name="connsiteX2660" fmla="*/ 310515 w 1336071"/>
              <a:gd name="connsiteY2660" fmla="*/ 768192 h 807910"/>
              <a:gd name="connsiteX2661" fmla="*/ 304990 w 1336071"/>
              <a:gd name="connsiteY2661" fmla="*/ 751713 h 807910"/>
              <a:gd name="connsiteX2662" fmla="*/ 304514 w 1336071"/>
              <a:gd name="connsiteY2662" fmla="*/ 751332 h 807910"/>
              <a:gd name="connsiteX2663" fmla="*/ 367760 w 1336071"/>
              <a:gd name="connsiteY2663" fmla="*/ 751523 h 807910"/>
              <a:gd name="connsiteX2664" fmla="*/ 350996 w 1336071"/>
              <a:gd name="connsiteY2664" fmla="*/ 746665 h 807910"/>
              <a:gd name="connsiteX2665" fmla="*/ 339566 w 1336071"/>
              <a:gd name="connsiteY2665" fmla="*/ 748094 h 807910"/>
              <a:gd name="connsiteX2666" fmla="*/ 329756 w 1336071"/>
              <a:gd name="connsiteY2666" fmla="*/ 751809 h 807910"/>
              <a:gd name="connsiteX2667" fmla="*/ 333756 w 1336071"/>
              <a:gd name="connsiteY2667" fmla="*/ 760571 h 807910"/>
              <a:gd name="connsiteX2668" fmla="*/ 338995 w 1336071"/>
              <a:gd name="connsiteY2668" fmla="*/ 758381 h 807910"/>
              <a:gd name="connsiteX2669" fmla="*/ 341852 w 1336071"/>
              <a:gd name="connsiteY2669" fmla="*/ 757428 h 807910"/>
              <a:gd name="connsiteX2670" fmla="*/ 344424 w 1336071"/>
              <a:gd name="connsiteY2670" fmla="*/ 756761 h 807910"/>
              <a:gd name="connsiteX2671" fmla="*/ 350425 w 1336071"/>
              <a:gd name="connsiteY2671" fmla="*/ 756190 h 807910"/>
              <a:gd name="connsiteX2672" fmla="*/ 358235 w 1336071"/>
              <a:gd name="connsiteY2672" fmla="*/ 758667 h 807910"/>
              <a:gd name="connsiteX2673" fmla="*/ 358331 w 1336071"/>
              <a:gd name="connsiteY2673" fmla="*/ 758762 h 807910"/>
              <a:gd name="connsiteX2674" fmla="*/ 361188 w 1336071"/>
              <a:gd name="connsiteY2674" fmla="*/ 767429 h 807910"/>
              <a:gd name="connsiteX2675" fmla="*/ 361188 w 1336071"/>
              <a:gd name="connsiteY2675" fmla="*/ 770573 h 807910"/>
              <a:gd name="connsiteX2676" fmla="*/ 350996 w 1336071"/>
              <a:gd name="connsiteY2676" fmla="*/ 770954 h 807910"/>
              <a:gd name="connsiteX2677" fmla="*/ 330613 w 1336071"/>
              <a:gd name="connsiteY2677" fmla="*/ 775907 h 807910"/>
              <a:gd name="connsiteX2678" fmla="*/ 326422 w 1336071"/>
              <a:gd name="connsiteY2678" fmla="*/ 780098 h 807910"/>
              <a:gd name="connsiteX2679" fmla="*/ 323850 w 1336071"/>
              <a:gd name="connsiteY2679" fmla="*/ 789623 h 807910"/>
              <a:gd name="connsiteX2680" fmla="*/ 326231 w 1336071"/>
              <a:gd name="connsiteY2680" fmla="*/ 799624 h 807910"/>
              <a:gd name="connsiteX2681" fmla="*/ 329279 w 1336071"/>
              <a:gd name="connsiteY2681" fmla="*/ 803339 h 807910"/>
              <a:gd name="connsiteX2682" fmla="*/ 332708 w 1336071"/>
              <a:gd name="connsiteY2682" fmla="*/ 805529 h 807910"/>
              <a:gd name="connsiteX2683" fmla="*/ 342138 w 1336071"/>
              <a:gd name="connsiteY2683" fmla="*/ 807530 h 807910"/>
              <a:gd name="connsiteX2684" fmla="*/ 350520 w 1336071"/>
              <a:gd name="connsiteY2684" fmla="*/ 806482 h 807910"/>
              <a:gd name="connsiteX2685" fmla="*/ 356711 w 1336071"/>
              <a:gd name="connsiteY2685" fmla="*/ 803339 h 807910"/>
              <a:gd name="connsiteX2686" fmla="*/ 361855 w 1336071"/>
              <a:gd name="connsiteY2686" fmla="*/ 798100 h 807910"/>
              <a:gd name="connsiteX2687" fmla="*/ 362236 w 1336071"/>
              <a:gd name="connsiteY2687" fmla="*/ 798100 h 807910"/>
              <a:gd name="connsiteX2688" fmla="*/ 364617 w 1336071"/>
              <a:gd name="connsiteY2688" fmla="*/ 806482 h 807910"/>
              <a:gd name="connsiteX2689" fmla="*/ 373475 w 1336071"/>
              <a:gd name="connsiteY2689" fmla="*/ 806482 h 807910"/>
              <a:gd name="connsiteX2690" fmla="*/ 373475 w 1336071"/>
              <a:gd name="connsiteY2690" fmla="*/ 766953 h 807910"/>
              <a:gd name="connsiteX2691" fmla="*/ 368713 w 1336071"/>
              <a:gd name="connsiteY2691" fmla="*/ 752475 h 807910"/>
              <a:gd name="connsiteX2692" fmla="*/ 367760 w 1336071"/>
              <a:gd name="connsiteY2692" fmla="*/ 751523 h 807910"/>
              <a:gd name="connsiteX2693" fmla="*/ 486442 w 1336071"/>
              <a:gd name="connsiteY2693" fmla="*/ 798957 h 807910"/>
              <a:gd name="connsiteX2694" fmla="*/ 488823 w 1336071"/>
              <a:gd name="connsiteY2694" fmla="*/ 789718 h 807910"/>
              <a:gd name="connsiteX2695" fmla="*/ 486823 w 1336071"/>
              <a:gd name="connsiteY2695" fmla="*/ 781431 h 807910"/>
              <a:gd name="connsiteX2696" fmla="*/ 480917 w 1336071"/>
              <a:gd name="connsiteY2696" fmla="*/ 776097 h 807910"/>
              <a:gd name="connsiteX2697" fmla="*/ 471773 w 1336071"/>
              <a:gd name="connsiteY2697" fmla="*/ 771906 h 807910"/>
              <a:gd name="connsiteX2698" fmla="*/ 463487 w 1336071"/>
              <a:gd name="connsiteY2698" fmla="*/ 768287 h 807910"/>
              <a:gd name="connsiteX2699" fmla="*/ 459200 w 1336071"/>
              <a:gd name="connsiteY2699" fmla="*/ 765429 h 807910"/>
              <a:gd name="connsiteX2700" fmla="*/ 458629 w 1336071"/>
              <a:gd name="connsiteY2700" fmla="*/ 764477 h 807910"/>
              <a:gd name="connsiteX2701" fmla="*/ 458057 w 1336071"/>
              <a:gd name="connsiteY2701" fmla="*/ 762000 h 807910"/>
              <a:gd name="connsiteX2702" fmla="*/ 458533 w 1336071"/>
              <a:gd name="connsiteY2702" fmla="*/ 759809 h 807910"/>
              <a:gd name="connsiteX2703" fmla="*/ 460534 w 1336071"/>
              <a:gd name="connsiteY2703" fmla="*/ 757714 h 807910"/>
              <a:gd name="connsiteX2704" fmla="*/ 467868 w 1336071"/>
              <a:gd name="connsiteY2704" fmla="*/ 756190 h 807910"/>
              <a:gd name="connsiteX2705" fmla="*/ 471297 w 1336071"/>
              <a:gd name="connsiteY2705" fmla="*/ 756380 h 807910"/>
              <a:gd name="connsiteX2706" fmla="*/ 475964 w 1336071"/>
              <a:gd name="connsiteY2706" fmla="*/ 757333 h 807910"/>
              <a:gd name="connsiteX2707" fmla="*/ 483965 w 1336071"/>
              <a:gd name="connsiteY2707" fmla="*/ 760286 h 807910"/>
              <a:gd name="connsiteX2708" fmla="*/ 487871 w 1336071"/>
              <a:gd name="connsiteY2708" fmla="*/ 750856 h 807910"/>
              <a:gd name="connsiteX2709" fmla="*/ 478536 w 1336071"/>
              <a:gd name="connsiteY2709" fmla="*/ 747713 h 807910"/>
              <a:gd name="connsiteX2710" fmla="*/ 468249 w 1336071"/>
              <a:gd name="connsiteY2710" fmla="*/ 746665 h 807910"/>
              <a:gd name="connsiteX2711" fmla="*/ 451961 w 1336071"/>
              <a:gd name="connsiteY2711" fmla="*/ 750666 h 807910"/>
              <a:gd name="connsiteX2712" fmla="*/ 447675 w 1336071"/>
              <a:gd name="connsiteY2712" fmla="*/ 754952 h 807910"/>
              <a:gd name="connsiteX2713" fmla="*/ 445770 w 1336071"/>
              <a:gd name="connsiteY2713" fmla="*/ 762572 h 807910"/>
              <a:gd name="connsiteX2714" fmla="*/ 447770 w 1336071"/>
              <a:gd name="connsiteY2714" fmla="*/ 770668 h 807910"/>
              <a:gd name="connsiteX2715" fmla="*/ 453485 w 1336071"/>
              <a:gd name="connsiteY2715" fmla="*/ 776002 h 807910"/>
              <a:gd name="connsiteX2716" fmla="*/ 462915 w 1336071"/>
              <a:gd name="connsiteY2716" fmla="*/ 780479 h 807910"/>
              <a:gd name="connsiteX2717" fmla="*/ 471487 w 1336071"/>
              <a:gd name="connsiteY2717" fmla="*/ 784384 h 807910"/>
              <a:gd name="connsiteX2718" fmla="*/ 475488 w 1336071"/>
              <a:gd name="connsiteY2718" fmla="*/ 787527 h 807910"/>
              <a:gd name="connsiteX2719" fmla="*/ 476250 w 1336071"/>
              <a:gd name="connsiteY2719" fmla="*/ 788861 h 807910"/>
              <a:gd name="connsiteX2720" fmla="*/ 476631 w 1336071"/>
              <a:gd name="connsiteY2720" fmla="*/ 790861 h 807910"/>
              <a:gd name="connsiteX2721" fmla="*/ 476060 w 1336071"/>
              <a:gd name="connsiteY2721" fmla="*/ 793623 h 807910"/>
              <a:gd name="connsiteX2722" fmla="*/ 473964 w 1336071"/>
              <a:gd name="connsiteY2722" fmla="*/ 796100 h 807910"/>
              <a:gd name="connsiteX2723" fmla="*/ 465106 w 1336071"/>
              <a:gd name="connsiteY2723" fmla="*/ 798005 h 807910"/>
              <a:gd name="connsiteX2724" fmla="*/ 455200 w 1336071"/>
              <a:gd name="connsiteY2724" fmla="*/ 796576 h 807910"/>
              <a:gd name="connsiteX2725" fmla="*/ 445770 w 1336071"/>
              <a:gd name="connsiteY2725" fmla="*/ 793147 h 807910"/>
              <a:gd name="connsiteX2726" fmla="*/ 445770 w 1336071"/>
              <a:gd name="connsiteY2726" fmla="*/ 803910 h 807910"/>
              <a:gd name="connsiteX2727" fmla="*/ 454152 w 1336071"/>
              <a:gd name="connsiteY2727" fmla="*/ 806577 h 807910"/>
              <a:gd name="connsiteX2728" fmla="*/ 464725 w 1336071"/>
              <a:gd name="connsiteY2728" fmla="*/ 807530 h 807910"/>
              <a:gd name="connsiteX2729" fmla="*/ 477869 w 1336071"/>
              <a:gd name="connsiteY2729" fmla="*/ 805434 h 807910"/>
              <a:gd name="connsiteX2730" fmla="*/ 485775 w 1336071"/>
              <a:gd name="connsiteY2730" fmla="*/ 799814 h 807910"/>
              <a:gd name="connsiteX2731" fmla="*/ 486061 w 1336071"/>
              <a:gd name="connsiteY2731" fmla="*/ 799434 h 807910"/>
              <a:gd name="connsiteX2732" fmla="*/ 486442 w 1336071"/>
              <a:gd name="connsiteY2732" fmla="*/ 798957 h 807910"/>
              <a:gd name="connsiteX2733" fmla="*/ 539115 w 1336071"/>
              <a:gd name="connsiteY2733" fmla="*/ 749903 h 807910"/>
              <a:gd name="connsiteX2734" fmla="*/ 525685 w 1336071"/>
              <a:gd name="connsiteY2734" fmla="*/ 746665 h 807910"/>
              <a:gd name="connsiteX2735" fmla="*/ 512159 w 1336071"/>
              <a:gd name="connsiteY2735" fmla="*/ 749903 h 807910"/>
              <a:gd name="connsiteX2736" fmla="*/ 511588 w 1336071"/>
              <a:gd name="connsiteY2736" fmla="*/ 750284 h 807910"/>
              <a:gd name="connsiteX2737" fmla="*/ 508730 w 1336071"/>
              <a:gd name="connsiteY2737" fmla="*/ 752189 h 807910"/>
              <a:gd name="connsiteX2738" fmla="*/ 502158 w 1336071"/>
              <a:gd name="connsiteY2738" fmla="*/ 760762 h 807910"/>
              <a:gd name="connsiteX2739" fmla="*/ 498825 w 1336071"/>
              <a:gd name="connsiteY2739" fmla="*/ 777526 h 807910"/>
              <a:gd name="connsiteX2740" fmla="*/ 502539 w 1336071"/>
              <a:gd name="connsiteY2740" fmla="*/ 794100 h 807910"/>
              <a:gd name="connsiteX2741" fmla="*/ 508063 w 1336071"/>
              <a:gd name="connsiteY2741" fmla="*/ 800958 h 807910"/>
              <a:gd name="connsiteX2742" fmla="*/ 512731 w 1336071"/>
              <a:gd name="connsiteY2742" fmla="*/ 804101 h 807910"/>
              <a:gd name="connsiteX2743" fmla="*/ 527971 w 1336071"/>
              <a:gd name="connsiteY2743" fmla="*/ 807530 h 807910"/>
              <a:gd name="connsiteX2744" fmla="*/ 538829 w 1336071"/>
              <a:gd name="connsiteY2744" fmla="*/ 806577 h 807910"/>
              <a:gd name="connsiteX2745" fmla="*/ 547783 w 1336071"/>
              <a:gd name="connsiteY2745" fmla="*/ 803529 h 807910"/>
              <a:gd name="connsiteX2746" fmla="*/ 547783 w 1336071"/>
              <a:gd name="connsiteY2746" fmla="*/ 793433 h 807910"/>
              <a:gd name="connsiteX2747" fmla="*/ 538544 w 1336071"/>
              <a:gd name="connsiteY2747" fmla="*/ 796576 h 807910"/>
              <a:gd name="connsiteX2748" fmla="*/ 528447 w 1336071"/>
              <a:gd name="connsiteY2748" fmla="*/ 797719 h 807910"/>
              <a:gd name="connsiteX2749" fmla="*/ 517779 w 1336071"/>
              <a:gd name="connsiteY2749" fmla="*/ 794576 h 807910"/>
              <a:gd name="connsiteX2750" fmla="*/ 516159 w 1336071"/>
              <a:gd name="connsiteY2750" fmla="*/ 793052 h 807910"/>
              <a:gd name="connsiteX2751" fmla="*/ 516159 w 1336071"/>
              <a:gd name="connsiteY2751" fmla="*/ 793052 h 807910"/>
              <a:gd name="connsiteX2752" fmla="*/ 511588 w 1336071"/>
              <a:gd name="connsiteY2752" fmla="*/ 779907 h 807910"/>
              <a:gd name="connsiteX2753" fmla="*/ 550831 w 1336071"/>
              <a:gd name="connsiteY2753" fmla="*/ 779907 h 807910"/>
              <a:gd name="connsiteX2754" fmla="*/ 550831 w 1336071"/>
              <a:gd name="connsiteY2754" fmla="*/ 773240 h 807910"/>
              <a:gd name="connsiteX2755" fmla="*/ 547783 w 1336071"/>
              <a:gd name="connsiteY2755" fmla="*/ 759047 h 807910"/>
              <a:gd name="connsiteX2756" fmla="*/ 543401 w 1336071"/>
              <a:gd name="connsiteY2756" fmla="*/ 753047 h 807910"/>
              <a:gd name="connsiteX2757" fmla="*/ 539115 w 1336071"/>
              <a:gd name="connsiteY2757" fmla="*/ 749903 h 807910"/>
              <a:gd name="connsiteX2758" fmla="*/ 597789 w 1336071"/>
              <a:gd name="connsiteY2758" fmla="*/ 746760 h 807910"/>
              <a:gd name="connsiteX2759" fmla="*/ 594551 w 1336071"/>
              <a:gd name="connsiteY2759" fmla="*/ 746665 h 807910"/>
              <a:gd name="connsiteX2760" fmla="*/ 587692 w 1336071"/>
              <a:gd name="connsiteY2760" fmla="*/ 747998 h 807910"/>
              <a:gd name="connsiteX2761" fmla="*/ 587216 w 1336071"/>
              <a:gd name="connsiteY2761" fmla="*/ 748189 h 807910"/>
              <a:gd name="connsiteX2762" fmla="*/ 583501 w 1336071"/>
              <a:gd name="connsiteY2762" fmla="*/ 750380 h 807910"/>
              <a:gd name="connsiteX2763" fmla="*/ 581215 w 1336071"/>
              <a:gd name="connsiteY2763" fmla="*/ 752380 h 807910"/>
              <a:gd name="connsiteX2764" fmla="*/ 577501 w 1336071"/>
              <a:gd name="connsiteY2764" fmla="*/ 757047 h 807910"/>
              <a:gd name="connsiteX2765" fmla="*/ 576834 w 1336071"/>
              <a:gd name="connsiteY2765" fmla="*/ 758095 h 807910"/>
              <a:gd name="connsiteX2766" fmla="*/ 576262 w 1336071"/>
              <a:gd name="connsiteY2766" fmla="*/ 758095 h 807910"/>
              <a:gd name="connsiteX2767" fmla="*/ 574643 w 1336071"/>
              <a:gd name="connsiteY2767" fmla="*/ 747713 h 807910"/>
              <a:gd name="connsiteX2768" fmla="*/ 564833 w 1336071"/>
              <a:gd name="connsiteY2768" fmla="*/ 747713 h 807910"/>
              <a:gd name="connsiteX2769" fmla="*/ 564833 w 1336071"/>
              <a:gd name="connsiteY2769" fmla="*/ 806482 h 807910"/>
              <a:gd name="connsiteX2770" fmla="*/ 577406 w 1336071"/>
              <a:gd name="connsiteY2770" fmla="*/ 806482 h 807910"/>
              <a:gd name="connsiteX2771" fmla="*/ 577406 w 1336071"/>
              <a:gd name="connsiteY2771" fmla="*/ 775716 h 807910"/>
              <a:gd name="connsiteX2772" fmla="*/ 578643 w 1336071"/>
              <a:gd name="connsiteY2772" fmla="*/ 768096 h 807910"/>
              <a:gd name="connsiteX2773" fmla="*/ 582358 w 1336071"/>
              <a:gd name="connsiteY2773" fmla="*/ 762572 h 807910"/>
              <a:gd name="connsiteX2774" fmla="*/ 584835 w 1336071"/>
              <a:gd name="connsiteY2774" fmla="*/ 760762 h 807910"/>
              <a:gd name="connsiteX2775" fmla="*/ 587692 w 1336071"/>
              <a:gd name="connsiteY2775" fmla="*/ 759333 h 807910"/>
              <a:gd name="connsiteX2776" fmla="*/ 588740 w 1336071"/>
              <a:gd name="connsiteY2776" fmla="*/ 758952 h 807910"/>
              <a:gd name="connsiteX2777" fmla="*/ 594075 w 1336071"/>
              <a:gd name="connsiteY2777" fmla="*/ 758285 h 807910"/>
              <a:gd name="connsiteX2778" fmla="*/ 596932 w 1336071"/>
              <a:gd name="connsiteY2778" fmla="*/ 758381 h 807910"/>
              <a:gd name="connsiteX2779" fmla="*/ 599694 w 1336071"/>
              <a:gd name="connsiteY2779" fmla="*/ 758857 h 807910"/>
              <a:gd name="connsiteX2780" fmla="*/ 600837 w 1336071"/>
              <a:gd name="connsiteY2780" fmla="*/ 747236 h 807910"/>
              <a:gd name="connsiteX2781" fmla="*/ 597789 w 1336071"/>
              <a:gd name="connsiteY2781" fmla="*/ 746760 h 807910"/>
              <a:gd name="connsiteX2782" fmla="*/ 709231 w 1336071"/>
              <a:gd name="connsiteY2782" fmla="*/ 804291 h 807910"/>
              <a:gd name="connsiteX2783" fmla="*/ 723614 w 1336071"/>
              <a:gd name="connsiteY2783" fmla="*/ 807530 h 807910"/>
              <a:gd name="connsiteX2784" fmla="*/ 733044 w 1336071"/>
              <a:gd name="connsiteY2784" fmla="*/ 806577 h 807910"/>
              <a:gd name="connsiteX2785" fmla="*/ 738569 w 1336071"/>
              <a:gd name="connsiteY2785" fmla="*/ 804577 h 807910"/>
              <a:gd name="connsiteX2786" fmla="*/ 740188 w 1336071"/>
              <a:gd name="connsiteY2786" fmla="*/ 803720 h 807910"/>
              <a:gd name="connsiteX2787" fmla="*/ 740188 w 1336071"/>
              <a:gd name="connsiteY2787" fmla="*/ 792956 h 807910"/>
              <a:gd name="connsiteX2788" fmla="*/ 732949 w 1336071"/>
              <a:gd name="connsiteY2788" fmla="*/ 795909 h 807910"/>
              <a:gd name="connsiteX2789" fmla="*/ 724376 w 1336071"/>
              <a:gd name="connsiteY2789" fmla="*/ 797147 h 807910"/>
              <a:gd name="connsiteX2790" fmla="*/ 716090 w 1336071"/>
              <a:gd name="connsiteY2790" fmla="*/ 794861 h 807910"/>
              <a:gd name="connsiteX2791" fmla="*/ 715613 w 1336071"/>
              <a:gd name="connsiteY2791" fmla="*/ 794480 h 807910"/>
              <a:gd name="connsiteX2792" fmla="*/ 711041 w 1336071"/>
              <a:gd name="connsiteY2792" fmla="*/ 788194 h 807910"/>
              <a:gd name="connsiteX2793" fmla="*/ 709422 w 1336071"/>
              <a:gd name="connsiteY2793" fmla="*/ 777240 h 807910"/>
              <a:gd name="connsiteX2794" fmla="*/ 711041 w 1336071"/>
              <a:gd name="connsiteY2794" fmla="*/ 766096 h 807910"/>
              <a:gd name="connsiteX2795" fmla="*/ 715423 w 1336071"/>
              <a:gd name="connsiteY2795" fmla="*/ 759809 h 807910"/>
              <a:gd name="connsiteX2796" fmla="*/ 716090 w 1336071"/>
              <a:gd name="connsiteY2796" fmla="*/ 759333 h 807910"/>
              <a:gd name="connsiteX2797" fmla="*/ 724662 w 1336071"/>
              <a:gd name="connsiteY2797" fmla="*/ 757047 h 807910"/>
              <a:gd name="connsiteX2798" fmla="*/ 731234 w 1336071"/>
              <a:gd name="connsiteY2798" fmla="*/ 757904 h 807910"/>
              <a:gd name="connsiteX2799" fmla="*/ 736377 w 1336071"/>
              <a:gd name="connsiteY2799" fmla="*/ 759524 h 807910"/>
              <a:gd name="connsiteX2800" fmla="*/ 737806 w 1336071"/>
              <a:gd name="connsiteY2800" fmla="*/ 760191 h 807910"/>
              <a:gd name="connsiteX2801" fmla="*/ 741521 w 1336071"/>
              <a:gd name="connsiteY2801" fmla="*/ 750189 h 807910"/>
              <a:gd name="connsiteX2802" fmla="*/ 734282 w 1336071"/>
              <a:gd name="connsiteY2802" fmla="*/ 747713 h 807910"/>
              <a:gd name="connsiteX2803" fmla="*/ 724853 w 1336071"/>
              <a:gd name="connsiteY2803" fmla="*/ 746665 h 807910"/>
              <a:gd name="connsiteX2804" fmla="*/ 710184 w 1336071"/>
              <a:gd name="connsiteY2804" fmla="*/ 749903 h 807910"/>
              <a:gd name="connsiteX2805" fmla="*/ 706469 w 1336071"/>
              <a:gd name="connsiteY2805" fmla="*/ 752189 h 807910"/>
              <a:gd name="connsiteX2806" fmla="*/ 700183 w 1336071"/>
              <a:gd name="connsiteY2806" fmla="*/ 759905 h 807910"/>
              <a:gd name="connsiteX2807" fmla="*/ 696563 w 1336071"/>
              <a:gd name="connsiteY2807" fmla="*/ 777431 h 807910"/>
              <a:gd name="connsiteX2808" fmla="*/ 699802 w 1336071"/>
              <a:gd name="connsiteY2808" fmla="*/ 794385 h 807910"/>
              <a:gd name="connsiteX2809" fmla="*/ 705803 w 1336071"/>
              <a:gd name="connsiteY2809" fmla="*/ 802005 h 807910"/>
              <a:gd name="connsiteX2810" fmla="*/ 709231 w 1336071"/>
              <a:gd name="connsiteY2810" fmla="*/ 804291 h 807910"/>
              <a:gd name="connsiteX2811" fmla="*/ 790765 w 1336071"/>
              <a:gd name="connsiteY2811" fmla="*/ 749903 h 807910"/>
              <a:gd name="connsiteX2812" fmla="*/ 777335 w 1336071"/>
              <a:gd name="connsiteY2812" fmla="*/ 746665 h 807910"/>
              <a:gd name="connsiteX2813" fmla="*/ 763810 w 1336071"/>
              <a:gd name="connsiteY2813" fmla="*/ 749903 h 807910"/>
              <a:gd name="connsiteX2814" fmla="*/ 763143 w 1336071"/>
              <a:gd name="connsiteY2814" fmla="*/ 750284 h 807910"/>
              <a:gd name="connsiteX2815" fmla="*/ 760381 w 1336071"/>
              <a:gd name="connsiteY2815" fmla="*/ 752189 h 807910"/>
              <a:gd name="connsiteX2816" fmla="*/ 753808 w 1336071"/>
              <a:gd name="connsiteY2816" fmla="*/ 760762 h 807910"/>
              <a:gd name="connsiteX2817" fmla="*/ 750475 w 1336071"/>
              <a:gd name="connsiteY2817" fmla="*/ 777526 h 807910"/>
              <a:gd name="connsiteX2818" fmla="*/ 754190 w 1336071"/>
              <a:gd name="connsiteY2818" fmla="*/ 794100 h 807910"/>
              <a:gd name="connsiteX2819" fmla="*/ 759618 w 1336071"/>
              <a:gd name="connsiteY2819" fmla="*/ 800958 h 807910"/>
              <a:gd name="connsiteX2820" fmla="*/ 764381 w 1336071"/>
              <a:gd name="connsiteY2820" fmla="*/ 804101 h 807910"/>
              <a:gd name="connsiteX2821" fmla="*/ 779621 w 1336071"/>
              <a:gd name="connsiteY2821" fmla="*/ 807530 h 807910"/>
              <a:gd name="connsiteX2822" fmla="*/ 790480 w 1336071"/>
              <a:gd name="connsiteY2822" fmla="*/ 806577 h 807910"/>
              <a:gd name="connsiteX2823" fmla="*/ 799434 w 1336071"/>
              <a:gd name="connsiteY2823" fmla="*/ 803529 h 807910"/>
              <a:gd name="connsiteX2824" fmla="*/ 799434 w 1336071"/>
              <a:gd name="connsiteY2824" fmla="*/ 793433 h 807910"/>
              <a:gd name="connsiteX2825" fmla="*/ 790194 w 1336071"/>
              <a:gd name="connsiteY2825" fmla="*/ 796576 h 807910"/>
              <a:gd name="connsiteX2826" fmla="*/ 780097 w 1336071"/>
              <a:gd name="connsiteY2826" fmla="*/ 797719 h 807910"/>
              <a:gd name="connsiteX2827" fmla="*/ 769430 w 1336071"/>
              <a:gd name="connsiteY2827" fmla="*/ 794576 h 807910"/>
              <a:gd name="connsiteX2828" fmla="*/ 767810 w 1336071"/>
              <a:gd name="connsiteY2828" fmla="*/ 793052 h 807910"/>
              <a:gd name="connsiteX2829" fmla="*/ 767810 w 1336071"/>
              <a:gd name="connsiteY2829" fmla="*/ 793052 h 807910"/>
              <a:gd name="connsiteX2830" fmla="*/ 763238 w 1336071"/>
              <a:gd name="connsiteY2830" fmla="*/ 779907 h 807910"/>
              <a:gd name="connsiteX2831" fmla="*/ 802386 w 1336071"/>
              <a:gd name="connsiteY2831" fmla="*/ 779907 h 807910"/>
              <a:gd name="connsiteX2832" fmla="*/ 802386 w 1336071"/>
              <a:gd name="connsiteY2832" fmla="*/ 773240 h 807910"/>
              <a:gd name="connsiteX2833" fmla="*/ 799434 w 1336071"/>
              <a:gd name="connsiteY2833" fmla="*/ 759047 h 807910"/>
              <a:gd name="connsiteX2834" fmla="*/ 794956 w 1336071"/>
              <a:gd name="connsiteY2834" fmla="*/ 753047 h 807910"/>
              <a:gd name="connsiteX2835" fmla="*/ 790765 w 1336071"/>
              <a:gd name="connsiteY2835" fmla="*/ 749903 h 807910"/>
              <a:gd name="connsiteX2836" fmla="*/ 853440 w 1336071"/>
              <a:gd name="connsiteY2836" fmla="*/ 798957 h 807910"/>
              <a:gd name="connsiteX2837" fmla="*/ 855917 w 1336071"/>
              <a:gd name="connsiteY2837" fmla="*/ 789718 h 807910"/>
              <a:gd name="connsiteX2838" fmla="*/ 853821 w 1336071"/>
              <a:gd name="connsiteY2838" fmla="*/ 781431 h 807910"/>
              <a:gd name="connsiteX2839" fmla="*/ 847915 w 1336071"/>
              <a:gd name="connsiteY2839" fmla="*/ 776097 h 807910"/>
              <a:gd name="connsiteX2840" fmla="*/ 838867 w 1336071"/>
              <a:gd name="connsiteY2840" fmla="*/ 771906 h 807910"/>
              <a:gd name="connsiteX2841" fmla="*/ 830485 w 1336071"/>
              <a:gd name="connsiteY2841" fmla="*/ 768287 h 807910"/>
              <a:gd name="connsiteX2842" fmla="*/ 826293 w 1336071"/>
              <a:gd name="connsiteY2842" fmla="*/ 765429 h 807910"/>
              <a:gd name="connsiteX2843" fmla="*/ 825627 w 1336071"/>
              <a:gd name="connsiteY2843" fmla="*/ 764477 h 807910"/>
              <a:gd name="connsiteX2844" fmla="*/ 825056 w 1336071"/>
              <a:gd name="connsiteY2844" fmla="*/ 762000 h 807910"/>
              <a:gd name="connsiteX2845" fmla="*/ 825532 w 1336071"/>
              <a:gd name="connsiteY2845" fmla="*/ 759809 h 807910"/>
              <a:gd name="connsiteX2846" fmla="*/ 827627 w 1336071"/>
              <a:gd name="connsiteY2846" fmla="*/ 757714 h 807910"/>
              <a:gd name="connsiteX2847" fmla="*/ 834962 w 1336071"/>
              <a:gd name="connsiteY2847" fmla="*/ 756190 h 807910"/>
              <a:gd name="connsiteX2848" fmla="*/ 838390 w 1336071"/>
              <a:gd name="connsiteY2848" fmla="*/ 756380 h 807910"/>
              <a:gd name="connsiteX2849" fmla="*/ 843058 w 1336071"/>
              <a:gd name="connsiteY2849" fmla="*/ 757333 h 807910"/>
              <a:gd name="connsiteX2850" fmla="*/ 851059 w 1336071"/>
              <a:gd name="connsiteY2850" fmla="*/ 760286 h 807910"/>
              <a:gd name="connsiteX2851" fmla="*/ 854964 w 1336071"/>
              <a:gd name="connsiteY2851" fmla="*/ 750856 h 807910"/>
              <a:gd name="connsiteX2852" fmla="*/ 845534 w 1336071"/>
              <a:gd name="connsiteY2852" fmla="*/ 747713 h 807910"/>
              <a:gd name="connsiteX2853" fmla="*/ 835342 w 1336071"/>
              <a:gd name="connsiteY2853" fmla="*/ 746665 h 807910"/>
              <a:gd name="connsiteX2854" fmla="*/ 818960 w 1336071"/>
              <a:gd name="connsiteY2854" fmla="*/ 750666 h 807910"/>
              <a:gd name="connsiteX2855" fmla="*/ 814769 w 1336071"/>
              <a:gd name="connsiteY2855" fmla="*/ 754952 h 807910"/>
              <a:gd name="connsiteX2856" fmla="*/ 812863 w 1336071"/>
              <a:gd name="connsiteY2856" fmla="*/ 762572 h 807910"/>
              <a:gd name="connsiteX2857" fmla="*/ 814769 w 1336071"/>
              <a:gd name="connsiteY2857" fmla="*/ 770668 h 807910"/>
              <a:gd name="connsiteX2858" fmla="*/ 820579 w 1336071"/>
              <a:gd name="connsiteY2858" fmla="*/ 776002 h 807910"/>
              <a:gd name="connsiteX2859" fmla="*/ 829913 w 1336071"/>
              <a:gd name="connsiteY2859" fmla="*/ 780479 h 807910"/>
              <a:gd name="connsiteX2860" fmla="*/ 838581 w 1336071"/>
              <a:gd name="connsiteY2860" fmla="*/ 784384 h 807910"/>
              <a:gd name="connsiteX2861" fmla="*/ 842581 w 1336071"/>
              <a:gd name="connsiteY2861" fmla="*/ 787527 h 807910"/>
              <a:gd name="connsiteX2862" fmla="*/ 843344 w 1336071"/>
              <a:gd name="connsiteY2862" fmla="*/ 788861 h 807910"/>
              <a:gd name="connsiteX2863" fmla="*/ 843724 w 1336071"/>
              <a:gd name="connsiteY2863" fmla="*/ 790861 h 807910"/>
              <a:gd name="connsiteX2864" fmla="*/ 843058 w 1336071"/>
              <a:gd name="connsiteY2864" fmla="*/ 793623 h 807910"/>
              <a:gd name="connsiteX2865" fmla="*/ 840962 w 1336071"/>
              <a:gd name="connsiteY2865" fmla="*/ 796100 h 807910"/>
              <a:gd name="connsiteX2866" fmla="*/ 832104 w 1336071"/>
              <a:gd name="connsiteY2866" fmla="*/ 798005 h 807910"/>
              <a:gd name="connsiteX2867" fmla="*/ 822198 w 1336071"/>
              <a:gd name="connsiteY2867" fmla="*/ 796576 h 807910"/>
              <a:gd name="connsiteX2868" fmla="*/ 812863 w 1336071"/>
              <a:gd name="connsiteY2868" fmla="*/ 793147 h 807910"/>
              <a:gd name="connsiteX2869" fmla="*/ 812863 w 1336071"/>
              <a:gd name="connsiteY2869" fmla="*/ 803910 h 807910"/>
              <a:gd name="connsiteX2870" fmla="*/ 821150 w 1336071"/>
              <a:gd name="connsiteY2870" fmla="*/ 806577 h 807910"/>
              <a:gd name="connsiteX2871" fmla="*/ 831723 w 1336071"/>
              <a:gd name="connsiteY2871" fmla="*/ 807530 h 807910"/>
              <a:gd name="connsiteX2872" fmla="*/ 844963 w 1336071"/>
              <a:gd name="connsiteY2872" fmla="*/ 805434 h 807910"/>
              <a:gd name="connsiteX2873" fmla="*/ 852869 w 1336071"/>
              <a:gd name="connsiteY2873" fmla="*/ 799814 h 807910"/>
              <a:gd name="connsiteX2874" fmla="*/ 853154 w 1336071"/>
              <a:gd name="connsiteY2874" fmla="*/ 799434 h 807910"/>
              <a:gd name="connsiteX2875" fmla="*/ 853440 w 1336071"/>
              <a:gd name="connsiteY2875" fmla="*/ 798957 h 807910"/>
              <a:gd name="connsiteX2876" fmla="*/ 19812 w 1336071"/>
              <a:gd name="connsiteY2876" fmla="*/ 806482 h 807910"/>
              <a:gd name="connsiteX2877" fmla="*/ 19812 w 1336071"/>
              <a:gd name="connsiteY2877" fmla="*/ 747713 h 807910"/>
              <a:gd name="connsiteX2878" fmla="*/ 7334 w 1336071"/>
              <a:gd name="connsiteY2878" fmla="*/ 747713 h 807910"/>
              <a:gd name="connsiteX2879" fmla="*/ 7334 w 1336071"/>
              <a:gd name="connsiteY2879" fmla="*/ 806482 h 807910"/>
              <a:gd name="connsiteX2880" fmla="*/ 19812 w 1336071"/>
              <a:gd name="connsiteY2880" fmla="*/ 806482 h 807910"/>
              <a:gd name="connsiteX2881" fmla="*/ 602837 w 1336071"/>
              <a:gd name="connsiteY2881" fmla="*/ 747713 h 807910"/>
              <a:gd name="connsiteX2882" fmla="*/ 625126 w 1336071"/>
              <a:gd name="connsiteY2882" fmla="*/ 806482 h 807910"/>
              <a:gd name="connsiteX2883" fmla="*/ 638461 w 1336071"/>
              <a:gd name="connsiteY2883" fmla="*/ 806482 h 807910"/>
              <a:gd name="connsiteX2884" fmla="*/ 660844 w 1336071"/>
              <a:gd name="connsiteY2884" fmla="*/ 747713 h 807910"/>
              <a:gd name="connsiteX2885" fmla="*/ 647700 w 1336071"/>
              <a:gd name="connsiteY2885" fmla="*/ 747713 h 807910"/>
              <a:gd name="connsiteX2886" fmla="*/ 635603 w 1336071"/>
              <a:gd name="connsiteY2886" fmla="*/ 782193 h 807910"/>
              <a:gd name="connsiteX2887" fmla="*/ 633412 w 1336071"/>
              <a:gd name="connsiteY2887" fmla="*/ 789242 h 807910"/>
              <a:gd name="connsiteX2888" fmla="*/ 631984 w 1336071"/>
              <a:gd name="connsiteY2888" fmla="*/ 795719 h 807910"/>
              <a:gd name="connsiteX2889" fmla="*/ 631508 w 1336071"/>
              <a:gd name="connsiteY2889" fmla="*/ 795719 h 807910"/>
              <a:gd name="connsiteX2890" fmla="*/ 630174 w 1336071"/>
              <a:gd name="connsiteY2890" fmla="*/ 789337 h 807910"/>
              <a:gd name="connsiteX2891" fmla="*/ 628078 w 1336071"/>
              <a:gd name="connsiteY2891" fmla="*/ 782193 h 807910"/>
              <a:gd name="connsiteX2892" fmla="*/ 615982 w 1336071"/>
              <a:gd name="connsiteY2892" fmla="*/ 747713 h 807910"/>
              <a:gd name="connsiteX2893" fmla="*/ 602837 w 1336071"/>
              <a:gd name="connsiteY2893" fmla="*/ 747713 h 807910"/>
              <a:gd name="connsiteX2894" fmla="*/ 682181 w 1336071"/>
              <a:gd name="connsiteY2894" fmla="*/ 806482 h 807910"/>
              <a:gd name="connsiteX2895" fmla="*/ 682181 w 1336071"/>
              <a:gd name="connsiteY2895" fmla="*/ 747713 h 807910"/>
              <a:gd name="connsiteX2896" fmla="*/ 669702 w 1336071"/>
              <a:gd name="connsiteY2896" fmla="*/ 747713 h 807910"/>
              <a:gd name="connsiteX2897" fmla="*/ 669702 w 1336071"/>
              <a:gd name="connsiteY2897" fmla="*/ 806482 h 807910"/>
              <a:gd name="connsiteX2898" fmla="*/ 682181 w 1336071"/>
              <a:gd name="connsiteY2898" fmla="*/ 806482 h 807910"/>
              <a:gd name="connsiteX2899" fmla="*/ 166021 w 1336071"/>
              <a:gd name="connsiteY2899" fmla="*/ 757714 h 807910"/>
              <a:gd name="connsiteX2900" fmla="*/ 172879 w 1336071"/>
              <a:gd name="connsiteY2900" fmla="*/ 756000 h 807910"/>
              <a:gd name="connsiteX2901" fmla="*/ 180118 w 1336071"/>
              <a:gd name="connsiteY2901" fmla="*/ 757904 h 807910"/>
              <a:gd name="connsiteX2902" fmla="*/ 181642 w 1336071"/>
              <a:gd name="connsiteY2902" fmla="*/ 759143 h 807910"/>
              <a:gd name="connsiteX2903" fmla="*/ 184404 w 1336071"/>
              <a:gd name="connsiteY2903" fmla="*/ 763238 h 807910"/>
              <a:gd name="connsiteX2904" fmla="*/ 185833 w 1336071"/>
              <a:gd name="connsiteY2904" fmla="*/ 771049 h 807910"/>
              <a:gd name="connsiteX2905" fmla="*/ 159163 w 1336071"/>
              <a:gd name="connsiteY2905" fmla="*/ 771049 h 807910"/>
              <a:gd name="connsiteX2906" fmla="*/ 163449 w 1336071"/>
              <a:gd name="connsiteY2906" fmla="*/ 759809 h 807910"/>
              <a:gd name="connsiteX2907" fmla="*/ 166021 w 1336071"/>
              <a:gd name="connsiteY2907" fmla="*/ 757714 h 807910"/>
              <a:gd name="connsiteX2908" fmla="*/ 518731 w 1336071"/>
              <a:gd name="connsiteY2908" fmla="*/ 757714 h 807910"/>
              <a:gd name="connsiteX2909" fmla="*/ 525685 w 1336071"/>
              <a:gd name="connsiteY2909" fmla="*/ 756000 h 807910"/>
              <a:gd name="connsiteX2910" fmla="*/ 532924 w 1336071"/>
              <a:gd name="connsiteY2910" fmla="*/ 757904 h 807910"/>
              <a:gd name="connsiteX2911" fmla="*/ 534448 w 1336071"/>
              <a:gd name="connsiteY2911" fmla="*/ 759143 h 807910"/>
              <a:gd name="connsiteX2912" fmla="*/ 537115 w 1336071"/>
              <a:gd name="connsiteY2912" fmla="*/ 763238 h 807910"/>
              <a:gd name="connsiteX2913" fmla="*/ 538639 w 1336071"/>
              <a:gd name="connsiteY2913" fmla="*/ 771049 h 807910"/>
              <a:gd name="connsiteX2914" fmla="*/ 511874 w 1336071"/>
              <a:gd name="connsiteY2914" fmla="*/ 771049 h 807910"/>
              <a:gd name="connsiteX2915" fmla="*/ 516159 w 1336071"/>
              <a:gd name="connsiteY2915" fmla="*/ 759809 h 807910"/>
              <a:gd name="connsiteX2916" fmla="*/ 518731 w 1336071"/>
              <a:gd name="connsiteY2916" fmla="*/ 757714 h 807910"/>
              <a:gd name="connsiteX2917" fmla="*/ 770382 w 1336071"/>
              <a:gd name="connsiteY2917" fmla="*/ 757714 h 807910"/>
              <a:gd name="connsiteX2918" fmla="*/ 777335 w 1336071"/>
              <a:gd name="connsiteY2918" fmla="*/ 756000 h 807910"/>
              <a:gd name="connsiteX2919" fmla="*/ 784575 w 1336071"/>
              <a:gd name="connsiteY2919" fmla="*/ 757904 h 807910"/>
              <a:gd name="connsiteX2920" fmla="*/ 786098 w 1336071"/>
              <a:gd name="connsiteY2920" fmla="*/ 759143 h 807910"/>
              <a:gd name="connsiteX2921" fmla="*/ 788765 w 1336071"/>
              <a:gd name="connsiteY2921" fmla="*/ 763238 h 807910"/>
              <a:gd name="connsiteX2922" fmla="*/ 790194 w 1336071"/>
              <a:gd name="connsiteY2922" fmla="*/ 771049 h 807910"/>
              <a:gd name="connsiteX2923" fmla="*/ 763524 w 1336071"/>
              <a:gd name="connsiteY2923" fmla="*/ 771049 h 807910"/>
              <a:gd name="connsiteX2924" fmla="*/ 767810 w 1336071"/>
              <a:gd name="connsiteY2924" fmla="*/ 759809 h 807910"/>
              <a:gd name="connsiteX2925" fmla="*/ 770382 w 1336071"/>
              <a:gd name="connsiteY2925" fmla="*/ 757714 h 807910"/>
              <a:gd name="connsiteX2926" fmla="*/ 353568 w 1336071"/>
              <a:gd name="connsiteY2926" fmla="*/ 778669 h 807910"/>
              <a:gd name="connsiteX2927" fmla="*/ 361188 w 1336071"/>
              <a:gd name="connsiteY2927" fmla="*/ 778383 h 807910"/>
              <a:gd name="connsiteX2928" fmla="*/ 361188 w 1336071"/>
              <a:gd name="connsiteY2928" fmla="*/ 783527 h 807910"/>
              <a:gd name="connsiteX2929" fmla="*/ 358235 w 1336071"/>
              <a:gd name="connsiteY2929" fmla="*/ 792861 h 807910"/>
              <a:gd name="connsiteX2930" fmla="*/ 356902 w 1336071"/>
              <a:gd name="connsiteY2930" fmla="*/ 794290 h 807910"/>
              <a:gd name="connsiteX2931" fmla="*/ 354806 w 1336071"/>
              <a:gd name="connsiteY2931" fmla="*/ 795814 h 807910"/>
              <a:gd name="connsiteX2932" fmla="*/ 346138 w 1336071"/>
              <a:gd name="connsiteY2932" fmla="*/ 798005 h 807910"/>
              <a:gd name="connsiteX2933" fmla="*/ 339281 w 1336071"/>
              <a:gd name="connsiteY2933" fmla="*/ 796004 h 807910"/>
              <a:gd name="connsiteX2934" fmla="*/ 338519 w 1336071"/>
              <a:gd name="connsiteY2934" fmla="*/ 795338 h 807910"/>
              <a:gd name="connsiteX2935" fmla="*/ 336709 w 1336071"/>
              <a:gd name="connsiteY2935" fmla="*/ 789718 h 807910"/>
              <a:gd name="connsiteX2936" fmla="*/ 337947 w 1336071"/>
              <a:gd name="connsiteY2936" fmla="*/ 784765 h 807910"/>
              <a:gd name="connsiteX2937" fmla="*/ 340424 w 1336071"/>
              <a:gd name="connsiteY2937" fmla="*/ 781812 h 807910"/>
              <a:gd name="connsiteX2938" fmla="*/ 353568 w 1336071"/>
              <a:gd name="connsiteY2938" fmla="*/ 778669 h 807910"/>
              <a:gd name="connsiteX2939" fmla="*/ 869633 w 1336071"/>
              <a:gd name="connsiteY2939" fmla="*/ 793909 h 807910"/>
              <a:gd name="connsiteX2940" fmla="*/ 867537 w 1336071"/>
              <a:gd name="connsiteY2940" fmla="*/ 799910 h 807910"/>
              <a:gd name="connsiteX2941" fmla="*/ 869537 w 1336071"/>
              <a:gd name="connsiteY2941" fmla="*/ 805720 h 807910"/>
              <a:gd name="connsiteX2942" fmla="*/ 869823 w 1336071"/>
              <a:gd name="connsiteY2942" fmla="*/ 806006 h 807910"/>
              <a:gd name="connsiteX2943" fmla="*/ 871252 w 1336071"/>
              <a:gd name="connsiteY2943" fmla="*/ 806958 h 807910"/>
              <a:gd name="connsiteX2944" fmla="*/ 875252 w 1336071"/>
              <a:gd name="connsiteY2944" fmla="*/ 807911 h 807910"/>
              <a:gd name="connsiteX2945" fmla="*/ 879252 w 1336071"/>
              <a:gd name="connsiteY2945" fmla="*/ 806958 h 807910"/>
              <a:gd name="connsiteX2946" fmla="*/ 880777 w 1336071"/>
              <a:gd name="connsiteY2946" fmla="*/ 806006 h 807910"/>
              <a:gd name="connsiteX2947" fmla="*/ 881158 w 1336071"/>
              <a:gd name="connsiteY2947" fmla="*/ 805625 h 807910"/>
              <a:gd name="connsiteX2948" fmla="*/ 883158 w 1336071"/>
              <a:gd name="connsiteY2948" fmla="*/ 799910 h 807910"/>
              <a:gd name="connsiteX2949" fmla="*/ 881062 w 1336071"/>
              <a:gd name="connsiteY2949" fmla="*/ 794004 h 807910"/>
              <a:gd name="connsiteX2950" fmla="*/ 880777 w 1336071"/>
              <a:gd name="connsiteY2950" fmla="*/ 793718 h 807910"/>
              <a:gd name="connsiteX2951" fmla="*/ 879634 w 1336071"/>
              <a:gd name="connsiteY2951" fmla="*/ 792956 h 807910"/>
              <a:gd name="connsiteX2952" fmla="*/ 875252 w 1336071"/>
              <a:gd name="connsiteY2952" fmla="*/ 792004 h 807910"/>
              <a:gd name="connsiteX2953" fmla="*/ 870871 w 1336071"/>
              <a:gd name="connsiteY2953" fmla="*/ 793052 h 807910"/>
              <a:gd name="connsiteX2954" fmla="*/ 869823 w 1336071"/>
              <a:gd name="connsiteY2954" fmla="*/ 793718 h 807910"/>
              <a:gd name="connsiteX2955" fmla="*/ 869633 w 1336071"/>
              <a:gd name="connsiteY2955" fmla="*/ 793909 h 8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Lst>
            <a:rect l="l" t="t" r="r" b="b"/>
            <a:pathLst>
              <a:path w="1336071" h="807910">
                <a:moveTo>
                  <a:pt x="81153" y="20765"/>
                </a:moveTo>
                <a:lnTo>
                  <a:pt x="81153" y="0"/>
                </a:lnTo>
                <a:lnTo>
                  <a:pt x="68675" y="0"/>
                </a:lnTo>
                <a:lnTo>
                  <a:pt x="68675" y="82582"/>
                </a:lnTo>
                <a:lnTo>
                  <a:pt x="81153" y="82582"/>
                </a:lnTo>
                <a:lnTo>
                  <a:pt x="81153" y="53340"/>
                </a:lnTo>
                <a:cubicBezTo>
                  <a:pt x="81153" y="48959"/>
                  <a:pt x="81629" y="45244"/>
                  <a:pt x="82582" y="42196"/>
                </a:cubicBezTo>
                <a:cubicBezTo>
                  <a:pt x="83410" y="39529"/>
                  <a:pt x="84744" y="37405"/>
                  <a:pt x="86582" y="35814"/>
                </a:cubicBezTo>
                <a:cubicBezTo>
                  <a:pt x="86839" y="35624"/>
                  <a:pt x="87087" y="35433"/>
                  <a:pt x="87344" y="35243"/>
                </a:cubicBezTo>
                <a:cubicBezTo>
                  <a:pt x="89563" y="33719"/>
                  <a:pt x="92555" y="32957"/>
                  <a:pt x="96298" y="32957"/>
                </a:cubicBezTo>
                <a:cubicBezTo>
                  <a:pt x="99660" y="32957"/>
                  <a:pt x="102270" y="33785"/>
                  <a:pt x="104108" y="35433"/>
                </a:cubicBezTo>
                <a:cubicBezTo>
                  <a:pt x="104422" y="35690"/>
                  <a:pt x="104708" y="35976"/>
                  <a:pt x="104965" y="36291"/>
                </a:cubicBezTo>
                <a:cubicBezTo>
                  <a:pt x="106871" y="38576"/>
                  <a:pt x="107823" y="42005"/>
                  <a:pt x="107823" y="46577"/>
                </a:cubicBezTo>
                <a:lnTo>
                  <a:pt x="107823" y="82582"/>
                </a:lnTo>
                <a:lnTo>
                  <a:pt x="120301" y="82582"/>
                </a:lnTo>
                <a:lnTo>
                  <a:pt x="120301" y="44291"/>
                </a:lnTo>
                <a:cubicBezTo>
                  <a:pt x="120301" y="39272"/>
                  <a:pt x="119444" y="35176"/>
                  <a:pt x="117729" y="32004"/>
                </a:cubicBezTo>
                <a:cubicBezTo>
                  <a:pt x="116843" y="30223"/>
                  <a:pt x="115700" y="28737"/>
                  <a:pt x="114300" y="27527"/>
                </a:cubicBezTo>
                <a:cubicBezTo>
                  <a:pt x="113157" y="26508"/>
                  <a:pt x="111890" y="25689"/>
                  <a:pt x="110490" y="25051"/>
                </a:cubicBezTo>
                <a:cubicBezTo>
                  <a:pt x="107375" y="23527"/>
                  <a:pt x="103565" y="22765"/>
                  <a:pt x="99060" y="22765"/>
                </a:cubicBezTo>
                <a:cubicBezTo>
                  <a:pt x="96517" y="22765"/>
                  <a:pt x="94136" y="23117"/>
                  <a:pt x="91916" y="23813"/>
                </a:cubicBezTo>
                <a:cubicBezTo>
                  <a:pt x="89887" y="24384"/>
                  <a:pt x="88040" y="25241"/>
                  <a:pt x="86392" y="26384"/>
                </a:cubicBezTo>
                <a:cubicBezTo>
                  <a:pt x="86201" y="26508"/>
                  <a:pt x="86011" y="26642"/>
                  <a:pt x="85820" y="26766"/>
                </a:cubicBezTo>
                <a:cubicBezTo>
                  <a:pt x="85697" y="26889"/>
                  <a:pt x="85563" y="26984"/>
                  <a:pt x="85439" y="27051"/>
                </a:cubicBezTo>
                <a:cubicBezTo>
                  <a:pt x="83791" y="28318"/>
                  <a:pt x="82391" y="29909"/>
                  <a:pt x="81248" y="31814"/>
                </a:cubicBezTo>
                <a:lnTo>
                  <a:pt x="80581" y="31814"/>
                </a:lnTo>
                <a:cubicBezTo>
                  <a:pt x="80705" y="30737"/>
                  <a:pt x="80839" y="29147"/>
                  <a:pt x="80963" y="27051"/>
                </a:cubicBezTo>
                <a:cubicBezTo>
                  <a:pt x="81086" y="25022"/>
                  <a:pt x="81153" y="22927"/>
                  <a:pt x="81153" y="20765"/>
                </a:cubicBezTo>
                <a:close/>
                <a:moveTo>
                  <a:pt x="289465" y="39053"/>
                </a:moveTo>
                <a:lnTo>
                  <a:pt x="258699" y="39053"/>
                </a:lnTo>
                <a:lnTo>
                  <a:pt x="258699" y="52673"/>
                </a:lnTo>
                <a:lnTo>
                  <a:pt x="273367" y="52673"/>
                </a:lnTo>
                <a:lnTo>
                  <a:pt x="273367" y="68866"/>
                </a:lnTo>
                <a:cubicBezTo>
                  <a:pt x="271967" y="69123"/>
                  <a:pt x="270481" y="69342"/>
                  <a:pt x="268891" y="69533"/>
                </a:cubicBezTo>
                <a:cubicBezTo>
                  <a:pt x="267243" y="69790"/>
                  <a:pt x="265271" y="69914"/>
                  <a:pt x="262985" y="69914"/>
                </a:cubicBezTo>
                <a:cubicBezTo>
                  <a:pt x="258156" y="69914"/>
                  <a:pt x="254289" y="68799"/>
                  <a:pt x="251365" y="66580"/>
                </a:cubicBezTo>
                <a:cubicBezTo>
                  <a:pt x="250793" y="66199"/>
                  <a:pt x="250289" y="65789"/>
                  <a:pt x="249841" y="65342"/>
                </a:cubicBezTo>
                <a:cubicBezTo>
                  <a:pt x="247621" y="63246"/>
                  <a:pt x="245935" y="60608"/>
                  <a:pt x="244792" y="57436"/>
                </a:cubicBezTo>
                <a:cubicBezTo>
                  <a:pt x="243459" y="53502"/>
                  <a:pt x="242792" y="49025"/>
                  <a:pt x="242792" y="44006"/>
                </a:cubicBezTo>
                <a:cubicBezTo>
                  <a:pt x="242792" y="38672"/>
                  <a:pt x="243745" y="34033"/>
                  <a:pt x="245650" y="30099"/>
                </a:cubicBezTo>
                <a:cubicBezTo>
                  <a:pt x="246983" y="27365"/>
                  <a:pt x="248669" y="25080"/>
                  <a:pt x="250698" y="23241"/>
                </a:cubicBezTo>
                <a:cubicBezTo>
                  <a:pt x="251651" y="22355"/>
                  <a:pt x="252698" y="21555"/>
                  <a:pt x="253841" y="20860"/>
                </a:cubicBezTo>
                <a:cubicBezTo>
                  <a:pt x="254032" y="20736"/>
                  <a:pt x="254222" y="20603"/>
                  <a:pt x="254413" y="20479"/>
                </a:cubicBezTo>
                <a:cubicBezTo>
                  <a:pt x="257775" y="18574"/>
                  <a:pt x="261719" y="17621"/>
                  <a:pt x="266224" y="17621"/>
                </a:cubicBezTo>
                <a:cubicBezTo>
                  <a:pt x="269529" y="17621"/>
                  <a:pt x="272701" y="18002"/>
                  <a:pt x="275749" y="18764"/>
                </a:cubicBezTo>
                <a:cubicBezTo>
                  <a:pt x="278797" y="19593"/>
                  <a:pt x="281492" y="20603"/>
                  <a:pt x="283845" y="21812"/>
                </a:cubicBezTo>
                <a:lnTo>
                  <a:pt x="289369" y="8668"/>
                </a:lnTo>
                <a:cubicBezTo>
                  <a:pt x="286131" y="7268"/>
                  <a:pt x="282512" y="6125"/>
                  <a:pt x="278511" y="5239"/>
                </a:cubicBezTo>
                <a:cubicBezTo>
                  <a:pt x="276672" y="4858"/>
                  <a:pt x="274863" y="4544"/>
                  <a:pt x="273082" y="4286"/>
                </a:cubicBezTo>
                <a:cubicBezTo>
                  <a:pt x="270862" y="4029"/>
                  <a:pt x="268605" y="3905"/>
                  <a:pt x="266319" y="3905"/>
                </a:cubicBezTo>
                <a:cubicBezTo>
                  <a:pt x="257622" y="3905"/>
                  <a:pt x="250250" y="5525"/>
                  <a:pt x="244221" y="8763"/>
                </a:cubicBezTo>
                <a:cubicBezTo>
                  <a:pt x="240859" y="10601"/>
                  <a:pt x="237963" y="12859"/>
                  <a:pt x="235553" y="15526"/>
                </a:cubicBezTo>
                <a:cubicBezTo>
                  <a:pt x="233581" y="17621"/>
                  <a:pt x="231905" y="19974"/>
                  <a:pt x="230505" y="22574"/>
                </a:cubicBezTo>
                <a:cubicBezTo>
                  <a:pt x="227390" y="28547"/>
                  <a:pt x="225838" y="35595"/>
                  <a:pt x="225838" y="43720"/>
                </a:cubicBezTo>
                <a:cubicBezTo>
                  <a:pt x="225838" y="52359"/>
                  <a:pt x="227238" y="59627"/>
                  <a:pt x="230029" y="65532"/>
                </a:cubicBezTo>
                <a:cubicBezTo>
                  <a:pt x="231867" y="69533"/>
                  <a:pt x="234287" y="72866"/>
                  <a:pt x="237268" y="75533"/>
                </a:cubicBezTo>
                <a:cubicBezTo>
                  <a:pt x="238792" y="76867"/>
                  <a:pt x="240440" y="78039"/>
                  <a:pt x="242221" y="79058"/>
                </a:cubicBezTo>
                <a:cubicBezTo>
                  <a:pt x="247621" y="82106"/>
                  <a:pt x="254156" y="83629"/>
                  <a:pt x="261842" y="83629"/>
                </a:cubicBezTo>
                <a:cubicBezTo>
                  <a:pt x="267433" y="83629"/>
                  <a:pt x="272415" y="83220"/>
                  <a:pt x="276796" y="82391"/>
                </a:cubicBezTo>
                <a:cubicBezTo>
                  <a:pt x="281178" y="81629"/>
                  <a:pt x="285397" y="80553"/>
                  <a:pt x="289465" y="79153"/>
                </a:cubicBezTo>
                <a:lnTo>
                  <a:pt x="289465" y="39053"/>
                </a:lnTo>
                <a:close/>
                <a:moveTo>
                  <a:pt x="22670" y="82582"/>
                </a:moveTo>
                <a:lnTo>
                  <a:pt x="35528" y="82582"/>
                </a:lnTo>
                <a:lnTo>
                  <a:pt x="35528" y="15812"/>
                </a:lnTo>
                <a:lnTo>
                  <a:pt x="58103" y="15812"/>
                </a:lnTo>
                <a:lnTo>
                  <a:pt x="58103" y="5048"/>
                </a:lnTo>
                <a:lnTo>
                  <a:pt x="0" y="5048"/>
                </a:lnTo>
                <a:lnTo>
                  <a:pt x="0" y="15812"/>
                </a:lnTo>
                <a:lnTo>
                  <a:pt x="22670" y="15812"/>
                </a:lnTo>
                <a:lnTo>
                  <a:pt x="22670" y="82582"/>
                </a:lnTo>
                <a:close/>
                <a:moveTo>
                  <a:pt x="402336" y="70199"/>
                </a:moveTo>
                <a:cubicBezTo>
                  <a:pt x="400688" y="70514"/>
                  <a:pt x="398974" y="70676"/>
                  <a:pt x="397192" y="70676"/>
                </a:cubicBezTo>
                <a:cubicBezTo>
                  <a:pt x="395287" y="70676"/>
                  <a:pt x="393697" y="70228"/>
                  <a:pt x="392430" y="69342"/>
                </a:cubicBezTo>
                <a:cubicBezTo>
                  <a:pt x="392306" y="69218"/>
                  <a:pt x="392173" y="69123"/>
                  <a:pt x="392049" y="69056"/>
                </a:cubicBezTo>
                <a:cubicBezTo>
                  <a:pt x="391925" y="68932"/>
                  <a:pt x="391763" y="68771"/>
                  <a:pt x="391573" y="68580"/>
                </a:cubicBezTo>
                <a:cubicBezTo>
                  <a:pt x="390620" y="67504"/>
                  <a:pt x="390144" y="65980"/>
                  <a:pt x="390144" y="64008"/>
                </a:cubicBezTo>
                <a:lnTo>
                  <a:pt x="390144" y="35433"/>
                </a:lnTo>
                <a:lnTo>
                  <a:pt x="406717" y="35433"/>
                </a:lnTo>
                <a:lnTo>
                  <a:pt x="406717" y="23241"/>
                </a:lnTo>
                <a:lnTo>
                  <a:pt x="390144" y="23241"/>
                </a:lnTo>
                <a:lnTo>
                  <a:pt x="390144" y="10668"/>
                </a:lnTo>
                <a:lnTo>
                  <a:pt x="379762" y="10668"/>
                </a:lnTo>
                <a:lnTo>
                  <a:pt x="375094" y="23146"/>
                </a:lnTo>
                <a:lnTo>
                  <a:pt x="366236" y="28575"/>
                </a:lnTo>
                <a:lnTo>
                  <a:pt x="366236" y="35433"/>
                </a:lnTo>
                <a:lnTo>
                  <a:pt x="373951" y="35433"/>
                </a:lnTo>
                <a:lnTo>
                  <a:pt x="373951" y="64008"/>
                </a:lnTo>
                <a:cubicBezTo>
                  <a:pt x="373951" y="69085"/>
                  <a:pt x="374780" y="73057"/>
                  <a:pt x="376428" y="75914"/>
                </a:cubicBezTo>
                <a:cubicBezTo>
                  <a:pt x="377447" y="77819"/>
                  <a:pt x="378781" y="79343"/>
                  <a:pt x="380428" y="80486"/>
                </a:cubicBezTo>
                <a:cubicBezTo>
                  <a:pt x="381257" y="81058"/>
                  <a:pt x="382114" y="81534"/>
                  <a:pt x="383000" y="81915"/>
                </a:cubicBezTo>
                <a:cubicBezTo>
                  <a:pt x="385791" y="83058"/>
                  <a:pt x="388972" y="83629"/>
                  <a:pt x="392525" y="83629"/>
                </a:cubicBezTo>
                <a:cubicBezTo>
                  <a:pt x="395573" y="83629"/>
                  <a:pt x="398364" y="83373"/>
                  <a:pt x="400907" y="82868"/>
                </a:cubicBezTo>
                <a:cubicBezTo>
                  <a:pt x="403508" y="82363"/>
                  <a:pt x="405670" y="81696"/>
                  <a:pt x="407384" y="80867"/>
                </a:cubicBezTo>
                <a:lnTo>
                  <a:pt x="407384" y="68866"/>
                </a:lnTo>
                <a:cubicBezTo>
                  <a:pt x="405737" y="69371"/>
                  <a:pt x="404051" y="69818"/>
                  <a:pt x="402336" y="70199"/>
                </a:cubicBezTo>
                <a:close/>
                <a:moveTo>
                  <a:pt x="874205" y="73343"/>
                </a:moveTo>
                <a:cubicBezTo>
                  <a:pt x="873185" y="73466"/>
                  <a:pt x="872176" y="73533"/>
                  <a:pt x="871156" y="73533"/>
                </a:cubicBezTo>
                <a:cubicBezTo>
                  <a:pt x="869318" y="73533"/>
                  <a:pt x="867728" y="73085"/>
                  <a:pt x="866394" y="72200"/>
                </a:cubicBezTo>
                <a:cubicBezTo>
                  <a:pt x="866013" y="71942"/>
                  <a:pt x="865661" y="71657"/>
                  <a:pt x="865346" y="71342"/>
                </a:cubicBezTo>
                <a:lnTo>
                  <a:pt x="865346" y="71342"/>
                </a:lnTo>
                <a:cubicBezTo>
                  <a:pt x="863822" y="69885"/>
                  <a:pt x="863060" y="67694"/>
                  <a:pt x="863060" y="64770"/>
                </a:cubicBezTo>
                <a:lnTo>
                  <a:pt x="863060" y="33338"/>
                </a:lnTo>
                <a:lnTo>
                  <a:pt x="879919" y="33338"/>
                </a:lnTo>
                <a:lnTo>
                  <a:pt x="879919" y="23813"/>
                </a:lnTo>
                <a:lnTo>
                  <a:pt x="863060" y="23813"/>
                </a:lnTo>
                <a:lnTo>
                  <a:pt x="863060" y="10763"/>
                </a:lnTo>
                <a:lnTo>
                  <a:pt x="855250" y="10763"/>
                </a:lnTo>
                <a:lnTo>
                  <a:pt x="851154" y="23336"/>
                </a:lnTo>
                <a:lnTo>
                  <a:pt x="842581" y="27813"/>
                </a:lnTo>
                <a:lnTo>
                  <a:pt x="842581" y="33338"/>
                </a:lnTo>
                <a:lnTo>
                  <a:pt x="850583" y="33338"/>
                </a:lnTo>
                <a:lnTo>
                  <a:pt x="850583" y="64866"/>
                </a:lnTo>
                <a:cubicBezTo>
                  <a:pt x="850583" y="69695"/>
                  <a:pt x="851344" y="73466"/>
                  <a:pt x="852869" y="76200"/>
                </a:cubicBezTo>
                <a:cubicBezTo>
                  <a:pt x="854012" y="78105"/>
                  <a:pt x="855411" y="79629"/>
                  <a:pt x="857060" y="80772"/>
                </a:cubicBezTo>
                <a:cubicBezTo>
                  <a:pt x="857697" y="81220"/>
                  <a:pt x="858422" y="81601"/>
                  <a:pt x="859250" y="81915"/>
                </a:cubicBezTo>
                <a:cubicBezTo>
                  <a:pt x="861851" y="83058"/>
                  <a:pt x="864841" y="83629"/>
                  <a:pt x="868204" y="83629"/>
                </a:cubicBezTo>
                <a:cubicBezTo>
                  <a:pt x="870556" y="83629"/>
                  <a:pt x="872805" y="83411"/>
                  <a:pt x="874967" y="82963"/>
                </a:cubicBezTo>
                <a:cubicBezTo>
                  <a:pt x="877186" y="82515"/>
                  <a:pt x="878996" y="82010"/>
                  <a:pt x="880396" y="81439"/>
                </a:cubicBezTo>
                <a:lnTo>
                  <a:pt x="880396" y="72009"/>
                </a:lnTo>
                <a:cubicBezTo>
                  <a:pt x="879062" y="72390"/>
                  <a:pt x="877605" y="72743"/>
                  <a:pt x="876014" y="73057"/>
                </a:cubicBezTo>
                <a:cubicBezTo>
                  <a:pt x="875443" y="73181"/>
                  <a:pt x="874843" y="73276"/>
                  <a:pt x="874205" y="73343"/>
                </a:cubicBezTo>
                <a:close/>
                <a:moveTo>
                  <a:pt x="349187" y="27242"/>
                </a:moveTo>
                <a:cubicBezTo>
                  <a:pt x="344929" y="23746"/>
                  <a:pt x="338833" y="22003"/>
                  <a:pt x="330899" y="22003"/>
                </a:cubicBezTo>
                <a:cubicBezTo>
                  <a:pt x="326774" y="22003"/>
                  <a:pt x="322736" y="22479"/>
                  <a:pt x="318802" y="23432"/>
                </a:cubicBezTo>
                <a:cubicBezTo>
                  <a:pt x="314925" y="24384"/>
                  <a:pt x="311401" y="25718"/>
                  <a:pt x="308229" y="27432"/>
                </a:cubicBezTo>
                <a:lnTo>
                  <a:pt x="313563" y="38291"/>
                </a:lnTo>
                <a:cubicBezTo>
                  <a:pt x="316354" y="37081"/>
                  <a:pt x="319116" y="36071"/>
                  <a:pt x="321850" y="35243"/>
                </a:cubicBezTo>
                <a:cubicBezTo>
                  <a:pt x="323374" y="34795"/>
                  <a:pt x="324898" y="34481"/>
                  <a:pt x="326422" y="34290"/>
                </a:cubicBezTo>
                <a:cubicBezTo>
                  <a:pt x="327688" y="34100"/>
                  <a:pt x="328994" y="34004"/>
                  <a:pt x="330327" y="34004"/>
                </a:cubicBezTo>
                <a:cubicBezTo>
                  <a:pt x="333185" y="34004"/>
                  <a:pt x="335404" y="34738"/>
                  <a:pt x="336994" y="36195"/>
                </a:cubicBezTo>
                <a:cubicBezTo>
                  <a:pt x="337061" y="36195"/>
                  <a:pt x="337090" y="36195"/>
                  <a:pt x="337090" y="36195"/>
                </a:cubicBezTo>
                <a:cubicBezTo>
                  <a:pt x="337156" y="36262"/>
                  <a:pt x="337213" y="36319"/>
                  <a:pt x="337280" y="36386"/>
                </a:cubicBezTo>
                <a:cubicBezTo>
                  <a:pt x="338738" y="37843"/>
                  <a:pt x="339471" y="40072"/>
                  <a:pt x="339471" y="43053"/>
                </a:cubicBezTo>
                <a:lnTo>
                  <a:pt x="339471" y="45625"/>
                </a:lnTo>
                <a:lnTo>
                  <a:pt x="329184" y="45911"/>
                </a:lnTo>
                <a:cubicBezTo>
                  <a:pt x="320355" y="46225"/>
                  <a:pt x="313753" y="47911"/>
                  <a:pt x="309372" y="50959"/>
                </a:cubicBezTo>
                <a:cubicBezTo>
                  <a:pt x="307972" y="51845"/>
                  <a:pt x="306800" y="52959"/>
                  <a:pt x="305848" y="54293"/>
                </a:cubicBezTo>
                <a:cubicBezTo>
                  <a:pt x="303752" y="57026"/>
                  <a:pt x="302705" y="60551"/>
                  <a:pt x="302705" y="64866"/>
                </a:cubicBezTo>
                <a:cubicBezTo>
                  <a:pt x="302705" y="69123"/>
                  <a:pt x="303495" y="72647"/>
                  <a:pt x="305086" y="75438"/>
                </a:cubicBezTo>
                <a:cubicBezTo>
                  <a:pt x="306038" y="77086"/>
                  <a:pt x="307210" y="78486"/>
                  <a:pt x="308610" y="79629"/>
                </a:cubicBezTo>
                <a:cubicBezTo>
                  <a:pt x="309562" y="80391"/>
                  <a:pt x="310582" y="81058"/>
                  <a:pt x="311658" y="81629"/>
                </a:cubicBezTo>
                <a:cubicBezTo>
                  <a:pt x="314449" y="82963"/>
                  <a:pt x="317592" y="83629"/>
                  <a:pt x="321088" y="83629"/>
                </a:cubicBezTo>
                <a:cubicBezTo>
                  <a:pt x="324326" y="83629"/>
                  <a:pt x="327117" y="83315"/>
                  <a:pt x="329470" y="82677"/>
                </a:cubicBezTo>
                <a:cubicBezTo>
                  <a:pt x="331689" y="82039"/>
                  <a:pt x="333689" y="81058"/>
                  <a:pt x="335471" y="79724"/>
                </a:cubicBezTo>
                <a:cubicBezTo>
                  <a:pt x="335471" y="79724"/>
                  <a:pt x="335499" y="79696"/>
                  <a:pt x="335566" y="79629"/>
                </a:cubicBezTo>
                <a:cubicBezTo>
                  <a:pt x="337347" y="78296"/>
                  <a:pt x="339062" y="76581"/>
                  <a:pt x="340709" y="74486"/>
                </a:cubicBezTo>
                <a:lnTo>
                  <a:pt x="341185" y="74486"/>
                </a:lnTo>
                <a:lnTo>
                  <a:pt x="344329" y="82582"/>
                </a:lnTo>
                <a:lnTo>
                  <a:pt x="355568" y="82582"/>
                </a:lnTo>
                <a:lnTo>
                  <a:pt x="355568" y="43053"/>
                </a:lnTo>
                <a:cubicBezTo>
                  <a:pt x="355568" y="37214"/>
                  <a:pt x="354140" y="32604"/>
                  <a:pt x="351282" y="29242"/>
                </a:cubicBezTo>
                <a:cubicBezTo>
                  <a:pt x="350644" y="28547"/>
                  <a:pt x="349949" y="27880"/>
                  <a:pt x="349187" y="27242"/>
                </a:cubicBezTo>
                <a:close/>
                <a:moveTo>
                  <a:pt x="619030" y="27242"/>
                </a:moveTo>
                <a:cubicBezTo>
                  <a:pt x="614772" y="23746"/>
                  <a:pt x="608676" y="22003"/>
                  <a:pt x="600742" y="22003"/>
                </a:cubicBezTo>
                <a:cubicBezTo>
                  <a:pt x="596551" y="22003"/>
                  <a:pt x="592522" y="22479"/>
                  <a:pt x="588645" y="23432"/>
                </a:cubicBezTo>
                <a:cubicBezTo>
                  <a:pt x="584711" y="24384"/>
                  <a:pt x="581187" y="25718"/>
                  <a:pt x="578072" y="27432"/>
                </a:cubicBezTo>
                <a:lnTo>
                  <a:pt x="583406" y="38291"/>
                </a:lnTo>
                <a:cubicBezTo>
                  <a:pt x="586140" y="37081"/>
                  <a:pt x="588902" y="36071"/>
                  <a:pt x="591693" y="35243"/>
                </a:cubicBezTo>
                <a:cubicBezTo>
                  <a:pt x="593217" y="34795"/>
                  <a:pt x="594741" y="34481"/>
                  <a:pt x="596265" y="34290"/>
                </a:cubicBezTo>
                <a:cubicBezTo>
                  <a:pt x="597532" y="34100"/>
                  <a:pt x="598808" y="34004"/>
                  <a:pt x="600075" y="34004"/>
                </a:cubicBezTo>
                <a:cubicBezTo>
                  <a:pt x="602999" y="34004"/>
                  <a:pt x="605247" y="34738"/>
                  <a:pt x="606838" y="36195"/>
                </a:cubicBezTo>
                <a:cubicBezTo>
                  <a:pt x="606838" y="36195"/>
                  <a:pt x="606866" y="36195"/>
                  <a:pt x="606933" y="36195"/>
                </a:cubicBezTo>
                <a:cubicBezTo>
                  <a:pt x="607000" y="36262"/>
                  <a:pt x="607057" y="36319"/>
                  <a:pt x="607124" y="36386"/>
                </a:cubicBezTo>
                <a:cubicBezTo>
                  <a:pt x="608581" y="37843"/>
                  <a:pt x="609314" y="40072"/>
                  <a:pt x="609314" y="43053"/>
                </a:cubicBezTo>
                <a:lnTo>
                  <a:pt x="609314" y="45625"/>
                </a:lnTo>
                <a:lnTo>
                  <a:pt x="599027" y="45911"/>
                </a:lnTo>
                <a:cubicBezTo>
                  <a:pt x="590197" y="46225"/>
                  <a:pt x="583568" y="47911"/>
                  <a:pt x="579120" y="50959"/>
                </a:cubicBezTo>
                <a:cubicBezTo>
                  <a:pt x="577720" y="51845"/>
                  <a:pt x="576548" y="52959"/>
                  <a:pt x="575596" y="54293"/>
                </a:cubicBezTo>
                <a:cubicBezTo>
                  <a:pt x="573567" y="57026"/>
                  <a:pt x="572548" y="60551"/>
                  <a:pt x="572548" y="64866"/>
                </a:cubicBezTo>
                <a:cubicBezTo>
                  <a:pt x="572548" y="69123"/>
                  <a:pt x="573339" y="72647"/>
                  <a:pt x="574929" y="75438"/>
                </a:cubicBezTo>
                <a:cubicBezTo>
                  <a:pt x="575881" y="77086"/>
                  <a:pt x="577053" y="78486"/>
                  <a:pt x="578453" y="79629"/>
                </a:cubicBezTo>
                <a:cubicBezTo>
                  <a:pt x="579339" y="80391"/>
                  <a:pt x="580359" y="81058"/>
                  <a:pt x="581501" y="81629"/>
                </a:cubicBezTo>
                <a:cubicBezTo>
                  <a:pt x="584235" y="82963"/>
                  <a:pt x="587340" y="83629"/>
                  <a:pt x="590836" y="83629"/>
                </a:cubicBezTo>
                <a:cubicBezTo>
                  <a:pt x="594141" y="83629"/>
                  <a:pt x="596932" y="83315"/>
                  <a:pt x="599218" y="82677"/>
                </a:cubicBezTo>
                <a:cubicBezTo>
                  <a:pt x="601504" y="82039"/>
                  <a:pt x="603533" y="81058"/>
                  <a:pt x="605314" y="79724"/>
                </a:cubicBezTo>
                <a:cubicBezTo>
                  <a:pt x="605314" y="79724"/>
                  <a:pt x="605314" y="79696"/>
                  <a:pt x="605314" y="79629"/>
                </a:cubicBezTo>
                <a:cubicBezTo>
                  <a:pt x="607095" y="78296"/>
                  <a:pt x="608838" y="76581"/>
                  <a:pt x="610553" y="74486"/>
                </a:cubicBezTo>
                <a:lnTo>
                  <a:pt x="610933" y="74486"/>
                </a:lnTo>
                <a:lnTo>
                  <a:pt x="614077" y="82582"/>
                </a:lnTo>
                <a:lnTo>
                  <a:pt x="625412" y="82582"/>
                </a:lnTo>
                <a:lnTo>
                  <a:pt x="625412" y="43053"/>
                </a:lnTo>
                <a:cubicBezTo>
                  <a:pt x="625412" y="37214"/>
                  <a:pt x="623983" y="32604"/>
                  <a:pt x="621125" y="29242"/>
                </a:cubicBezTo>
                <a:cubicBezTo>
                  <a:pt x="620487" y="28547"/>
                  <a:pt x="619792" y="27880"/>
                  <a:pt x="619030" y="27242"/>
                </a:cubicBezTo>
                <a:close/>
                <a:moveTo>
                  <a:pt x="457962" y="25337"/>
                </a:moveTo>
                <a:cubicBezTo>
                  <a:pt x="454028" y="23241"/>
                  <a:pt x="449294" y="22193"/>
                  <a:pt x="443770" y="22193"/>
                </a:cubicBezTo>
                <a:cubicBezTo>
                  <a:pt x="438179" y="22193"/>
                  <a:pt x="433292" y="23336"/>
                  <a:pt x="429101" y="25622"/>
                </a:cubicBezTo>
                <a:cubicBezTo>
                  <a:pt x="427892" y="26261"/>
                  <a:pt x="426786" y="27022"/>
                  <a:pt x="425767" y="27908"/>
                </a:cubicBezTo>
                <a:cubicBezTo>
                  <a:pt x="423101" y="30004"/>
                  <a:pt x="420939" y="32699"/>
                  <a:pt x="419290" y="36004"/>
                </a:cubicBezTo>
                <a:cubicBezTo>
                  <a:pt x="416938" y="40643"/>
                  <a:pt x="415766" y="46415"/>
                  <a:pt x="415766" y="53340"/>
                </a:cubicBezTo>
                <a:cubicBezTo>
                  <a:pt x="415766" y="60132"/>
                  <a:pt x="417071" y="65789"/>
                  <a:pt x="419671" y="70295"/>
                </a:cubicBezTo>
                <a:cubicBezTo>
                  <a:pt x="421129" y="72838"/>
                  <a:pt x="422910" y="74990"/>
                  <a:pt x="425006" y="76772"/>
                </a:cubicBezTo>
                <a:cubicBezTo>
                  <a:pt x="426596" y="78172"/>
                  <a:pt x="428406" y="79343"/>
                  <a:pt x="430434" y="80296"/>
                </a:cubicBezTo>
                <a:cubicBezTo>
                  <a:pt x="435007" y="82515"/>
                  <a:pt x="440246" y="83629"/>
                  <a:pt x="446151" y="83629"/>
                </a:cubicBezTo>
                <a:cubicBezTo>
                  <a:pt x="450723" y="83629"/>
                  <a:pt x="454628" y="83277"/>
                  <a:pt x="457867" y="82582"/>
                </a:cubicBezTo>
                <a:cubicBezTo>
                  <a:pt x="459391" y="82268"/>
                  <a:pt x="460886" y="81848"/>
                  <a:pt x="462344" y="81344"/>
                </a:cubicBezTo>
                <a:cubicBezTo>
                  <a:pt x="463934" y="80839"/>
                  <a:pt x="465487" y="80201"/>
                  <a:pt x="467011" y="79439"/>
                </a:cubicBezTo>
                <a:lnTo>
                  <a:pt x="467011" y="66866"/>
                </a:lnTo>
                <a:cubicBezTo>
                  <a:pt x="463706" y="68456"/>
                  <a:pt x="460467" y="69628"/>
                  <a:pt x="457295" y="70390"/>
                </a:cubicBezTo>
                <a:cubicBezTo>
                  <a:pt x="454181" y="71152"/>
                  <a:pt x="450723" y="71533"/>
                  <a:pt x="446913" y="71533"/>
                </a:cubicBezTo>
                <a:cubicBezTo>
                  <a:pt x="443036" y="71533"/>
                  <a:pt x="439893" y="70609"/>
                  <a:pt x="437483" y="68771"/>
                </a:cubicBezTo>
                <a:cubicBezTo>
                  <a:pt x="437036" y="68456"/>
                  <a:pt x="436626" y="68075"/>
                  <a:pt x="436245" y="67628"/>
                </a:cubicBezTo>
                <a:cubicBezTo>
                  <a:pt x="435988" y="67371"/>
                  <a:pt x="435740" y="67085"/>
                  <a:pt x="435483" y="66770"/>
                </a:cubicBezTo>
                <a:cubicBezTo>
                  <a:pt x="433387" y="64294"/>
                  <a:pt x="432273" y="61027"/>
                  <a:pt x="432150" y="56960"/>
                </a:cubicBezTo>
                <a:lnTo>
                  <a:pt x="470344" y="56960"/>
                </a:lnTo>
                <a:lnTo>
                  <a:pt x="470344" y="49054"/>
                </a:lnTo>
                <a:cubicBezTo>
                  <a:pt x="470344" y="43272"/>
                  <a:pt x="469268" y="38415"/>
                  <a:pt x="467106" y="34481"/>
                </a:cubicBezTo>
                <a:cubicBezTo>
                  <a:pt x="465963" y="32318"/>
                  <a:pt x="464563" y="30452"/>
                  <a:pt x="462915" y="28861"/>
                </a:cubicBezTo>
                <a:cubicBezTo>
                  <a:pt x="461458" y="27461"/>
                  <a:pt x="459800" y="26289"/>
                  <a:pt x="457962" y="25337"/>
                </a:cubicBezTo>
                <a:close/>
                <a:moveTo>
                  <a:pt x="174498" y="26003"/>
                </a:moveTo>
                <a:cubicBezTo>
                  <a:pt x="170755" y="23841"/>
                  <a:pt x="166278" y="22765"/>
                  <a:pt x="161068" y="22765"/>
                </a:cubicBezTo>
                <a:cubicBezTo>
                  <a:pt x="155924" y="22765"/>
                  <a:pt x="151419" y="23841"/>
                  <a:pt x="147542" y="26003"/>
                </a:cubicBezTo>
                <a:cubicBezTo>
                  <a:pt x="147352" y="26127"/>
                  <a:pt x="147161" y="26261"/>
                  <a:pt x="146971" y="26384"/>
                </a:cubicBezTo>
                <a:cubicBezTo>
                  <a:pt x="145952" y="26956"/>
                  <a:pt x="144999" y="27594"/>
                  <a:pt x="144113" y="28289"/>
                </a:cubicBezTo>
                <a:cubicBezTo>
                  <a:pt x="141446" y="30509"/>
                  <a:pt x="139255" y="33366"/>
                  <a:pt x="137541" y="36862"/>
                </a:cubicBezTo>
                <a:cubicBezTo>
                  <a:pt x="135322" y="41434"/>
                  <a:pt x="134207" y="47025"/>
                  <a:pt x="134207" y="53626"/>
                </a:cubicBezTo>
                <a:cubicBezTo>
                  <a:pt x="134207" y="60227"/>
                  <a:pt x="135446" y="65751"/>
                  <a:pt x="137922" y="70199"/>
                </a:cubicBezTo>
                <a:cubicBezTo>
                  <a:pt x="139379" y="72866"/>
                  <a:pt x="141227" y="75152"/>
                  <a:pt x="143446" y="77058"/>
                </a:cubicBezTo>
                <a:cubicBezTo>
                  <a:pt x="144847" y="78267"/>
                  <a:pt x="146399" y="79315"/>
                  <a:pt x="148114" y="80201"/>
                </a:cubicBezTo>
                <a:cubicBezTo>
                  <a:pt x="152495" y="82487"/>
                  <a:pt x="157572" y="83629"/>
                  <a:pt x="163354" y="83629"/>
                </a:cubicBezTo>
                <a:cubicBezTo>
                  <a:pt x="167545" y="83629"/>
                  <a:pt x="171164" y="83315"/>
                  <a:pt x="174212" y="82677"/>
                </a:cubicBezTo>
                <a:cubicBezTo>
                  <a:pt x="177260" y="82039"/>
                  <a:pt x="180242" y="81029"/>
                  <a:pt x="183166" y="79629"/>
                </a:cubicBezTo>
                <a:lnTo>
                  <a:pt x="183166" y="69533"/>
                </a:lnTo>
                <a:cubicBezTo>
                  <a:pt x="179994" y="70933"/>
                  <a:pt x="176908" y="71980"/>
                  <a:pt x="173927" y="72676"/>
                </a:cubicBezTo>
                <a:cubicBezTo>
                  <a:pt x="170945" y="73438"/>
                  <a:pt x="167573" y="73819"/>
                  <a:pt x="163830" y="73819"/>
                </a:cubicBezTo>
                <a:cubicBezTo>
                  <a:pt x="159515" y="73819"/>
                  <a:pt x="155953" y="72771"/>
                  <a:pt x="153162" y="70676"/>
                </a:cubicBezTo>
                <a:cubicBezTo>
                  <a:pt x="152590" y="70228"/>
                  <a:pt x="152047" y="69723"/>
                  <a:pt x="151543" y="69152"/>
                </a:cubicBezTo>
                <a:cubicBezTo>
                  <a:pt x="151543" y="69152"/>
                  <a:pt x="151543" y="69152"/>
                  <a:pt x="151543" y="69152"/>
                </a:cubicBezTo>
                <a:cubicBezTo>
                  <a:pt x="148619" y="66037"/>
                  <a:pt x="147095" y="61656"/>
                  <a:pt x="146971" y="56007"/>
                </a:cubicBezTo>
                <a:lnTo>
                  <a:pt x="186214" y="56007"/>
                </a:lnTo>
                <a:lnTo>
                  <a:pt x="186214" y="49340"/>
                </a:lnTo>
                <a:cubicBezTo>
                  <a:pt x="186214" y="43815"/>
                  <a:pt x="185195" y="39081"/>
                  <a:pt x="183166" y="35147"/>
                </a:cubicBezTo>
                <a:cubicBezTo>
                  <a:pt x="181956" y="32861"/>
                  <a:pt x="180499" y="30861"/>
                  <a:pt x="178784" y="29147"/>
                </a:cubicBezTo>
                <a:cubicBezTo>
                  <a:pt x="177517" y="27937"/>
                  <a:pt x="176089" y="26889"/>
                  <a:pt x="174498" y="26003"/>
                </a:cubicBezTo>
                <a:close/>
                <a:moveTo>
                  <a:pt x="772287" y="27623"/>
                </a:moveTo>
                <a:cubicBezTo>
                  <a:pt x="768477" y="24384"/>
                  <a:pt x="762857" y="22765"/>
                  <a:pt x="755427" y="22765"/>
                </a:cubicBezTo>
                <a:cubicBezTo>
                  <a:pt x="751494" y="22765"/>
                  <a:pt x="747684" y="23241"/>
                  <a:pt x="743998" y="24194"/>
                </a:cubicBezTo>
                <a:cubicBezTo>
                  <a:pt x="740378" y="25146"/>
                  <a:pt x="737140" y="26384"/>
                  <a:pt x="734282" y="27908"/>
                </a:cubicBezTo>
                <a:lnTo>
                  <a:pt x="738283" y="36671"/>
                </a:lnTo>
                <a:cubicBezTo>
                  <a:pt x="739997" y="35843"/>
                  <a:pt x="741712" y="35119"/>
                  <a:pt x="743426" y="34481"/>
                </a:cubicBezTo>
                <a:cubicBezTo>
                  <a:pt x="744379" y="34166"/>
                  <a:pt x="745360" y="33842"/>
                  <a:pt x="746379" y="33528"/>
                </a:cubicBezTo>
                <a:cubicBezTo>
                  <a:pt x="747208" y="33271"/>
                  <a:pt x="748065" y="33052"/>
                  <a:pt x="748951" y="32861"/>
                </a:cubicBezTo>
                <a:cubicBezTo>
                  <a:pt x="750856" y="32480"/>
                  <a:pt x="752828" y="32290"/>
                  <a:pt x="754856" y="32290"/>
                </a:cubicBezTo>
                <a:cubicBezTo>
                  <a:pt x="758219" y="32290"/>
                  <a:pt x="760857" y="33119"/>
                  <a:pt x="762762" y="34766"/>
                </a:cubicBezTo>
                <a:cubicBezTo>
                  <a:pt x="762762" y="34833"/>
                  <a:pt x="762790" y="34862"/>
                  <a:pt x="762857" y="34862"/>
                </a:cubicBezTo>
                <a:cubicBezTo>
                  <a:pt x="764762" y="36576"/>
                  <a:pt x="765715" y="39462"/>
                  <a:pt x="765715" y="43529"/>
                </a:cubicBezTo>
                <a:lnTo>
                  <a:pt x="765715" y="46673"/>
                </a:lnTo>
                <a:lnTo>
                  <a:pt x="755523" y="47054"/>
                </a:lnTo>
                <a:cubicBezTo>
                  <a:pt x="746379" y="47368"/>
                  <a:pt x="739549" y="49025"/>
                  <a:pt x="735044" y="52007"/>
                </a:cubicBezTo>
                <a:cubicBezTo>
                  <a:pt x="733330" y="53216"/>
                  <a:pt x="731929" y="54607"/>
                  <a:pt x="730853" y="56198"/>
                </a:cubicBezTo>
                <a:cubicBezTo>
                  <a:pt x="729139" y="58798"/>
                  <a:pt x="728281" y="61979"/>
                  <a:pt x="728281" y="65723"/>
                </a:cubicBezTo>
                <a:cubicBezTo>
                  <a:pt x="728281" y="69790"/>
                  <a:pt x="729072" y="73123"/>
                  <a:pt x="730663" y="75724"/>
                </a:cubicBezTo>
                <a:cubicBezTo>
                  <a:pt x="731549" y="77181"/>
                  <a:pt x="732596" y="78419"/>
                  <a:pt x="733806" y="79439"/>
                </a:cubicBezTo>
                <a:cubicBezTo>
                  <a:pt x="734825" y="80324"/>
                  <a:pt x="735968" y="81058"/>
                  <a:pt x="737235" y="81629"/>
                </a:cubicBezTo>
                <a:cubicBezTo>
                  <a:pt x="739969" y="82963"/>
                  <a:pt x="743074" y="83629"/>
                  <a:pt x="746569" y="83629"/>
                </a:cubicBezTo>
                <a:cubicBezTo>
                  <a:pt x="749932" y="83629"/>
                  <a:pt x="752761" y="83277"/>
                  <a:pt x="755047" y="82582"/>
                </a:cubicBezTo>
                <a:cubicBezTo>
                  <a:pt x="757399" y="81887"/>
                  <a:pt x="759428" y="80839"/>
                  <a:pt x="761143" y="79439"/>
                </a:cubicBezTo>
                <a:cubicBezTo>
                  <a:pt x="762924" y="78105"/>
                  <a:pt x="764639" y="76362"/>
                  <a:pt x="766286" y="74200"/>
                </a:cubicBezTo>
                <a:lnTo>
                  <a:pt x="766762" y="74200"/>
                </a:lnTo>
                <a:lnTo>
                  <a:pt x="769143" y="82582"/>
                </a:lnTo>
                <a:lnTo>
                  <a:pt x="778002" y="82582"/>
                </a:lnTo>
                <a:lnTo>
                  <a:pt x="778002" y="43053"/>
                </a:lnTo>
                <a:cubicBezTo>
                  <a:pt x="778002" y="36643"/>
                  <a:pt x="776411" y="31785"/>
                  <a:pt x="773240" y="28480"/>
                </a:cubicBezTo>
                <a:cubicBezTo>
                  <a:pt x="772925" y="28223"/>
                  <a:pt x="772601" y="27937"/>
                  <a:pt x="772287" y="27623"/>
                </a:cubicBezTo>
                <a:close/>
                <a:moveTo>
                  <a:pt x="804672" y="80391"/>
                </a:moveTo>
                <a:cubicBezTo>
                  <a:pt x="808739" y="82553"/>
                  <a:pt x="813530" y="83629"/>
                  <a:pt x="819055" y="83629"/>
                </a:cubicBezTo>
                <a:cubicBezTo>
                  <a:pt x="822798" y="83629"/>
                  <a:pt x="825941" y="83315"/>
                  <a:pt x="828485" y="82677"/>
                </a:cubicBezTo>
                <a:cubicBezTo>
                  <a:pt x="830390" y="82172"/>
                  <a:pt x="832228" y="81505"/>
                  <a:pt x="834009" y="80677"/>
                </a:cubicBezTo>
                <a:cubicBezTo>
                  <a:pt x="834581" y="80420"/>
                  <a:pt x="835123" y="80134"/>
                  <a:pt x="835628" y="79820"/>
                </a:cubicBezTo>
                <a:lnTo>
                  <a:pt x="835628" y="69056"/>
                </a:lnTo>
                <a:cubicBezTo>
                  <a:pt x="833342" y="70266"/>
                  <a:pt x="830932" y="71247"/>
                  <a:pt x="828389" y="72009"/>
                </a:cubicBezTo>
                <a:cubicBezTo>
                  <a:pt x="825846" y="72771"/>
                  <a:pt x="822960" y="73152"/>
                  <a:pt x="819721" y="73152"/>
                </a:cubicBezTo>
                <a:cubicBezTo>
                  <a:pt x="816483" y="73152"/>
                  <a:pt x="813749" y="72419"/>
                  <a:pt x="811530" y="70961"/>
                </a:cubicBezTo>
                <a:cubicBezTo>
                  <a:pt x="811340" y="70838"/>
                  <a:pt x="811178" y="70704"/>
                  <a:pt x="811054" y="70580"/>
                </a:cubicBezTo>
                <a:cubicBezTo>
                  <a:pt x="809082" y="69123"/>
                  <a:pt x="807558" y="67028"/>
                  <a:pt x="806482" y="64294"/>
                </a:cubicBezTo>
                <a:cubicBezTo>
                  <a:pt x="805339" y="61313"/>
                  <a:pt x="804767" y="57655"/>
                  <a:pt x="804767" y="53340"/>
                </a:cubicBezTo>
                <a:cubicBezTo>
                  <a:pt x="804767" y="48892"/>
                  <a:pt x="805339" y="45177"/>
                  <a:pt x="806482" y="42196"/>
                </a:cubicBezTo>
                <a:cubicBezTo>
                  <a:pt x="807501" y="39529"/>
                  <a:pt x="808929" y="37433"/>
                  <a:pt x="810768" y="35909"/>
                </a:cubicBezTo>
                <a:cubicBezTo>
                  <a:pt x="811025" y="35719"/>
                  <a:pt x="811273" y="35557"/>
                  <a:pt x="811530" y="35433"/>
                </a:cubicBezTo>
                <a:cubicBezTo>
                  <a:pt x="813816" y="33909"/>
                  <a:pt x="816674" y="33147"/>
                  <a:pt x="820103" y="33147"/>
                </a:cubicBezTo>
                <a:cubicBezTo>
                  <a:pt x="822198" y="33147"/>
                  <a:pt x="824389" y="33433"/>
                  <a:pt x="826675" y="34004"/>
                </a:cubicBezTo>
                <a:cubicBezTo>
                  <a:pt x="828389" y="34452"/>
                  <a:pt x="830104" y="34985"/>
                  <a:pt x="831818" y="35624"/>
                </a:cubicBezTo>
                <a:cubicBezTo>
                  <a:pt x="832323" y="35814"/>
                  <a:pt x="832799" y="36033"/>
                  <a:pt x="833247" y="36291"/>
                </a:cubicBezTo>
                <a:lnTo>
                  <a:pt x="836962" y="26289"/>
                </a:lnTo>
                <a:cubicBezTo>
                  <a:pt x="834990" y="25270"/>
                  <a:pt x="832580" y="24413"/>
                  <a:pt x="829723" y="23717"/>
                </a:cubicBezTo>
                <a:cubicBezTo>
                  <a:pt x="826932" y="23079"/>
                  <a:pt x="823751" y="22765"/>
                  <a:pt x="820198" y="22765"/>
                </a:cubicBezTo>
                <a:cubicBezTo>
                  <a:pt x="814740" y="22765"/>
                  <a:pt x="809882" y="23841"/>
                  <a:pt x="805624" y="26003"/>
                </a:cubicBezTo>
                <a:cubicBezTo>
                  <a:pt x="804291" y="26642"/>
                  <a:pt x="803052" y="27404"/>
                  <a:pt x="801910" y="28289"/>
                </a:cubicBezTo>
                <a:cubicBezTo>
                  <a:pt x="799367" y="30318"/>
                  <a:pt x="797271" y="32890"/>
                  <a:pt x="795623" y="36004"/>
                </a:cubicBezTo>
                <a:cubicBezTo>
                  <a:pt x="793214" y="40510"/>
                  <a:pt x="792004" y="46358"/>
                  <a:pt x="792004" y="53531"/>
                </a:cubicBezTo>
                <a:cubicBezTo>
                  <a:pt x="792004" y="60322"/>
                  <a:pt x="793080" y="65980"/>
                  <a:pt x="795242" y="70485"/>
                </a:cubicBezTo>
                <a:cubicBezTo>
                  <a:pt x="796766" y="73600"/>
                  <a:pt x="798767" y="76133"/>
                  <a:pt x="801243" y="78105"/>
                </a:cubicBezTo>
                <a:cubicBezTo>
                  <a:pt x="802262" y="78934"/>
                  <a:pt x="803405" y="79696"/>
                  <a:pt x="804672" y="80391"/>
                </a:cubicBezTo>
                <a:close/>
                <a:moveTo>
                  <a:pt x="929259" y="75057"/>
                </a:moveTo>
                <a:cubicBezTo>
                  <a:pt x="930907" y="72457"/>
                  <a:pt x="931735" y="69371"/>
                  <a:pt x="931735" y="65818"/>
                </a:cubicBezTo>
                <a:cubicBezTo>
                  <a:pt x="931735" y="62455"/>
                  <a:pt x="931040" y="59693"/>
                  <a:pt x="929640" y="57531"/>
                </a:cubicBezTo>
                <a:cubicBezTo>
                  <a:pt x="928306" y="55436"/>
                  <a:pt x="926335" y="53655"/>
                  <a:pt x="923735" y="52197"/>
                </a:cubicBezTo>
                <a:cubicBezTo>
                  <a:pt x="921191" y="50740"/>
                  <a:pt x="918181" y="49340"/>
                  <a:pt x="914686" y="48006"/>
                </a:cubicBezTo>
                <a:cubicBezTo>
                  <a:pt x="911133" y="46549"/>
                  <a:pt x="908333" y="45339"/>
                  <a:pt x="906304" y="44387"/>
                </a:cubicBezTo>
                <a:cubicBezTo>
                  <a:pt x="904332" y="43434"/>
                  <a:pt x="902941" y="42482"/>
                  <a:pt x="902113" y="41529"/>
                </a:cubicBezTo>
                <a:cubicBezTo>
                  <a:pt x="901856" y="41272"/>
                  <a:pt x="901637" y="40958"/>
                  <a:pt x="901446" y="40577"/>
                </a:cubicBezTo>
                <a:cubicBezTo>
                  <a:pt x="901065" y="39881"/>
                  <a:pt x="900874" y="39024"/>
                  <a:pt x="900874" y="38005"/>
                </a:cubicBezTo>
                <a:cubicBezTo>
                  <a:pt x="900874" y="37243"/>
                  <a:pt x="901037" y="36547"/>
                  <a:pt x="901351" y="35909"/>
                </a:cubicBezTo>
                <a:cubicBezTo>
                  <a:pt x="901798" y="35081"/>
                  <a:pt x="902493" y="34385"/>
                  <a:pt x="903446" y="33814"/>
                </a:cubicBezTo>
                <a:cubicBezTo>
                  <a:pt x="905094" y="32795"/>
                  <a:pt x="907542" y="32290"/>
                  <a:pt x="910781" y="32290"/>
                </a:cubicBezTo>
                <a:cubicBezTo>
                  <a:pt x="911924" y="32290"/>
                  <a:pt x="913067" y="32356"/>
                  <a:pt x="914210" y="32480"/>
                </a:cubicBezTo>
                <a:cubicBezTo>
                  <a:pt x="915800" y="32671"/>
                  <a:pt x="917352" y="32985"/>
                  <a:pt x="918877" y="33433"/>
                </a:cubicBezTo>
                <a:cubicBezTo>
                  <a:pt x="921543" y="34195"/>
                  <a:pt x="924211" y="35176"/>
                  <a:pt x="926877" y="36386"/>
                </a:cubicBezTo>
                <a:lnTo>
                  <a:pt x="930783" y="26956"/>
                </a:lnTo>
                <a:cubicBezTo>
                  <a:pt x="927735" y="25556"/>
                  <a:pt x="924592" y="24508"/>
                  <a:pt x="921353" y="23813"/>
                </a:cubicBezTo>
                <a:cubicBezTo>
                  <a:pt x="918181" y="23117"/>
                  <a:pt x="914781" y="22765"/>
                  <a:pt x="911162" y="22765"/>
                </a:cubicBezTo>
                <a:cubicBezTo>
                  <a:pt x="904370" y="22765"/>
                  <a:pt x="898903" y="24098"/>
                  <a:pt x="894778" y="26766"/>
                </a:cubicBezTo>
                <a:cubicBezTo>
                  <a:pt x="892998" y="27975"/>
                  <a:pt x="891607" y="29404"/>
                  <a:pt x="890587" y="31052"/>
                </a:cubicBezTo>
                <a:cubicBezTo>
                  <a:pt x="889320" y="33214"/>
                  <a:pt x="888683" y="35748"/>
                  <a:pt x="888683" y="38672"/>
                </a:cubicBezTo>
                <a:cubicBezTo>
                  <a:pt x="888683" y="41910"/>
                  <a:pt x="889320" y="44606"/>
                  <a:pt x="890587" y="46768"/>
                </a:cubicBezTo>
                <a:cubicBezTo>
                  <a:pt x="891921" y="48863"/>
                  <a:pt x="893854" y="50645"/>
                  <a:pt x="896398" y="52102"/>
                </a:cubicBezTo>
                <a:cubicBezTo>
                  <a:pt x="898941" y="53559"/>
                  <a:pt x="902046" y="55054"/>
                  <a:pt x="905732" y="56579"/>
                </a:cubicBezTo>
                <a:cubicBezTo>
                  <a:pt x="909542" y="58103"/>
                  <a:pt x="912428" y="59407"/>
                  <a:pt x="914400" y="60484"/>
                </a:cubicBezTo>
                <a:cubicBezTo>
                  <a:pt x="916372" y="61560"/>
                  <a:pt x="917705" y="62608"/>
                  <a:pt x="918401" y="63627"/>
                </a:cubicBezTo>
                <a:cubicBezTo>
                  <a:pt x="918715" y="64008"/>
                  <a:pt x="918972" y="64456"/>
                  <a:pt x="919162" y="64961"/>
                </a:cubicBezTo>
                <a:cubicBezTo>
                  <a:pt x="919420" y="65599"/>
                  <a:pt x="919544" y="66265"/>
                  <a:pt x="919544" y="66961"/>
                </a:cubicBezTo>
                <a:cubicBezTo>
                  <a:pt x="919544" y="67980"/>
                  <a:pt x="919324" y="68894"/>
                  <a:pt x="918877" y="69723"/>
                </a:cubicBezTo>
                <a:cubicBezTo>
                  <a:pt x="918429" y="70676"/>
                  <a:pt x="917734" y="71504"/>
                  <a:pt x="916781" y="72200"/>
                </a:cubicBezTo>
                <a:cubicBezTo>
                  <a:pt x="915000" y="73466"/>
                  <a:pt x="912048" y="74104"/>
                  <a:pt x="907923" y="74104"/>
                </a:cubicBezTo>
                <a:cubicBezTo>
                  <a:pt x="904808" y="74104"/>
                  <a:pt x="901513" y="73628"/>
                  <a:pt x="898017" y="72676"/>
                </a:cubicBezTo>
                <a:cubicBezTo>
                  <a:pt x="894588" y="71723"/>
                  <a:pt x="891473" y="70580"/>
                  <a:pt x="888683" y="69247"/>
                </a:cubicBezTo>
                <a:lnTo>
                  <a:pt x="888683" y="80010"/>
                </a:lnTo>
                <a:cubicBezTo>
                  <a:pt x="891283" y="81220"/>
                  <a:pt x="894045" y="82106"/>
                  <a:pt x="896969" y="82677"/>
                </a:cubicBezTo>
                <a:cubicBezTo>
                  <a:pt x="899951" y="83315"/>
                  <a:pt x="903475" y="83629"/>
                  <a:pt x="907542" y="83629"/>
                </a:cubicBezTo>
                <a:cubicBezTo>
                  <a:pt x="912752" y="83629"/>
                  <a:pt x="917162" y="82934"/>
                  <a:pt x="920782" y="81534"/>
                </a:cubicBezTo>
                <a:cubicBezTo>
                  <a:pt x="924211" y="80267"/>
                  <a:pt x="926849" y="78391"/>
                  <a:pt x="928687" y="75914"/>
                </a:cubicBezTo>
                <a:cubicBezTo>
                  <a:pt x="928754" y="75790"/>
                  <a:pt x="928849" y="75657"/>
                  <a:pt x="928973" y="75533"/>
                </a:cubicBezTo>
                <a:cubicBezTo>
                  <a:pt x="929097" y="75343"/>
                  <a:pt x="929192" y="75181"/>
                  <a:pt x="929259" y="75057"/>
                </a:cubicBezTo>
                <a:close/>
                <a:moveTo>
                  <a:pt x="1013175" y="27623"/>
                </a:moveTo>
                <a:cubicBezTo>
                  <a:pt x="1009431" y="24384"/>
                  <a:pt x="1003840" y="22765"/>
                  <a:pt x="996410" y="22765"/>
                </a:cubicBezTo>
                <a:cubicBezTo>
                  <a:pt x="992410" y="22765"/>
                  <a:pt x="988600" y="23241"/>
                  <a:pt x="984980" y="24194"/>
                </a:cubicBezTo>
                <a:cubicBezTo>
                  <a:pt x="981294" y="25146"/>
                  <a:pt x="978027" y="26384"/>
                  <a:pt x="975169" y="27908"/>
                </a:cubicBezTo>
                <a:lnTo>
                  <a:pt x="979170" y="36671"/>
                </a:lnTo>
                <a:cubicBezTo>
                  <a:pt x="980885" y="35843"/>
                  <a:pt x="982628" y="35119"/>
                  <a:pt x="984409" y="34481"/>
                </a:cubicBezTo>
                <a:cubicBezTo>
                  <a:pt x="985361" y="34166"/>
                  <a:pt x="986314" y="33842"/>
                  <a:pt x="987266" y="33528"/>
                </a:cubicBezTo>
                <a:cubicBezTo>
                  <a:pt x="988095" y="33271"/>
                  <a:pt x="988952" y="33052"/>
                  <a:pt x="989838" y="32861"/>
                </a:cubicBezTo>
                <a:cubicBezTo>
                  <a:pt x="991810" y="32480"/>
                  <a:pt x="993810" y="32290"/>
                  <a:pt x="995839" y="32290"/>
                </a:cubicBezTo>
                <a:cubicBezTo>
                  <a:pt x="999201" y="32290"/>
                  <a:pt x="1001811" y="33119"/>
                  <a:pt x="1003650" y="34766"/>
                </a:cubicBezTo>
                <a:cubicBezTo>
                  <a:pt x="1003716" y="34833"/>
                  <a:pt x="1003744" y="34862"/>
                  <a:pt x="1003744" y="34862"/>
                </a:cubicBezTo>
                <a:cubicBezTo>
                  <a:pt x="1005649" y="36576"/>
                  <a:pt x="1006602" y="39462"/>
                  <a:pt x="1006602" y="43529"/>
                </a:cubicBezTo>
                <a:lnTo>
                  <a:pt x="1006602" y="46673"/>
                </a:lnTo>
                <a:lnTo>
                  <a:pt x="996410" y="47054"/>
                </a:lnTo>
                <a:cubicBezTo>
                  <a:pt x="987333" y="47368"/>
                  <a:pt x="980532" y="49025"/>
                  <a:pt x="976027" y="52007"/>
                </a:cubicBezTo>
                <a:cubicBezTo>
                  <a:pt x="974312" y="53216"/>
                  <a:pt x="972912" y="54607"/>
                  <a:pt x="971836" y="56198"/>
                </a:cubicBezTo>
                <a:cubicBezTo>
                  <a:pt x="970121" y="58798"/>
                  <a:pt x="969264" y="61979"/>
                  <a:pt x="969264" y="65723"/>
                </a:cubicBezTo>
                <a:cubicBezTo>
                  <a:pt x="969264" y="69790"/>
                  <a:pt x="970054" y="73123"/>
                  <a:pt x="971645" y="75724"/>
                </a:cubicBezTo>
                <a:cubicBezTo>
                  <a:pt x="972474" y="77181"/>
                  <a:pt x="973483" y="78419"/>
                  <a:pt x="974693" y="79439"/>
                </a:cubicBezTo>
                <a:cubicBezTo>
                  <a:pt x="975712" y="80324"/>
                  <a:pt x="976855" y="81058"/>
                  <a:pt x="978122" y="81629"/>
                </a:cubicBezTo>
                <a:cubicBezTo>
                  <a:pt x="980856" y="82963"/>
                  <a:pt x="983999" y="83629"/>
                  <a:pt x="987552" y="83629"/>
                </a:cubicBezTo>
                <a:cubicBezTo>
                  <a:pt x="990857" y="83629"/>
                  <a:pt x="993648" y="83277"/>
                  <a:pt x="995934" y="82582"/>
                </a:cubicBezTo>
                <a:cubicBezTo>
                  <a:pt x="998286" y="81887"/>
                  <a:pt x="1000344" y="80839"/>
                  <a:pt x="1002125" y="79439"/>
                </a:cubicBezTo>
                <a:cubicBezTo>
                  <a:pt x="1003906" y="78105"/>
                  <a:pt x="1005621" y="76362"/>
                  <a:pt x="1007268" y="74200"/>
                </a:cubicBezTo>
                <a:lnTo>
                  <a:pt x="1007650" y="74200"/>
                </a:lnTo>
                <a:lnTo>
                  <a:pt x="1010031" y="82582"/>
                </a:lnTo>
                <a:lnTo>
                  <a:pt x="1018889" y="82582"/>
                </a:lnTo>
                <a:lnTo>
                  <a:pt x="1018889" y="43053"/>
                </a:lnTo>
                <a:cubicBezTo>
                  <a:pt x="1018889" y="36643"/>
                  <a:pt x="1017299" y="31785"/>
                  <a:pt x="1014127" y="28480"/>
                </a:cubicBezTo>
                <a:cubicBezTo>
                  <a:pt x="1013812" y="28223"/>
                  <a:pt x="1013488" y="27937"/>
                  <a:pt x="1013175" y="27623"/>
                </a:cubicBezTo>
                <a:close/>
                <a:moveTo>
                  <a:pt x="1073372" y="75057"/>
                </a:moveTo>
                <a:cubicBezTo>
                  <a:pt x="1074963" y="72457"/>
                  <a:pt x="1075753" y="69371"/>
                  <a:pt x="1075753" y="65818"/>
                </a:cubicBezTo>
                <a:cubicBezTo>
                  <a:pt x="1075753" y="62455"/>
                  <a:pt x="1075087" y="59693"/>
                  <a:pt x="1073753" y="57531"/>
                </a:cubicBezTo>
                <a:cubicBezTo>
                  <a:pt x="1072353" y="55436"/>
                  <a:pt x="1070391" y="53655"/>
                  <a:pt x="1067848" y="52197"/>
                </a:cubicBezTo>
                <a:cubicBezTo>
                  <a:pt x="1065248" y="50740"/>
                  <a:pt x="1062199" y="49340"/>
                  <a:pt x="1058704" y="48006"/>
                </a:cubicBezTo>
                <a:cubicBezTo>
                  <a:pt x="1055151" y="46549"/>
                  <a:pt x="1052388" y="45339"/>
                  <a:pt x="1050417" y="44387"/>
                </a:cubicBezTo>
                <a:cubicBezTo>
                  <a:pt x="1048388" y="43434"/>
                  <a:pt x="1046960" y="42482"/>
                  <a:pt x="1046131" y="41529"/>
                </a:cubicBezTo>
                <a:cubicBezTo>
                  <a:pt x="1045874" y="41272"/>
                  <a:pt x="1045683" y="40958"/>
                  <a:pt x="1045559" y="40577"/>
                </a:cubicBezTo>
                <a:cubicBezTo>
                  <a:pt x="1045178" y="39881"/>
                  <a:pt x="1044988" y="39024"/>
                  <a:pt x="1044988" y="38005"/>
                </a:cubicBezTo>
                <a:cubicBezTo>
                  <a:pt x="1044988" y="37243"/>
                  <a:pt x="1045150" y="36547"/>
                  <a:pt x="1045464" y="35909"/>
                </a:cubicBezTo>
                <a:cubicBezTo>
                  <a:pt x="1045845" y="35081"/>
                  <a:pt x="1046512" y="34385"/>
                  <a:pt x="1047464" y="33814"/>
                </a:cubicBezTo>
                <a:cubicBezTo>
                  <a:pt x="1049112" y="32795"/>
                  <a:pt x="1051560" y="32290"/>
                  <a:pt x="1054799" y="32290"/>
                </a:cubicBezTo>
                <a:cubicBezTo>
                  <a:pt x="1055942" y="32290"/>
                  <a:pt x="1057085" y="32356"/>
                  <a:pt x="1058228" y="32480"/>
                </a:cubicBezTo>
                <a:cubicBezTo>
                  <a:pt x="1059818" y="32671"/>
                  <a:pt x="1061400" y="32985"/>
                  <a:pt x="1062990" y="33433"/>
                </a:cubicBezTo>
                <a:cubicBezTo>
                  <a:pt x="1065657" y="34195"/>
                  <a:pt x="1068296" y="35176"/>
                  <a:pt x="1070896" y="36386"/>
                </a:cubicBezTo>
                <a:lnTo>
                  <a:pt x="1074801" y="26956"/>
                </a:lnTo>
                <a:cubicBezTo>
                  <a:pt x="1071753" y="25556"/>
                  <a:pt x="1068639" y="24508"/>
                  <a:pt x="1065467" y="23813"/>
                </a:cubicBezTo>
                <a:cubicBezTo>
                  <a:pt x="1062228" y="23117"/>
                  <a:pt x="1058828" y="22765"/>
                  <a:pt x="1055275" y="22765"/>
                </a:cubicBezTo>
                <a:cubicBezTo>
                  <a:pt x="1048483" y="22765"/>
                  <a:pt x="1043016" y="24098"/>
                  <a:pt x="1038892" y="26766"/>
                </a:cubicBezTo>
                <a:cubicBezTo>
                  <a:pt x="1037053" y="27975"/>
                  <a:pt x="1035625" y="29404"/>
                  <a:pt x="1034606" y="31052"/>
                </a:cubicBezTo>
                <a:cubicBezTo>
                  <a:pt x="1033338" y="33214"/>
                  <a:pt x="1032701" y="35748"/>
                  <a:pt x="1032701" y="38672"/>
                </a:cubicBezTo>
                <a:cubicBezTo>
                  <a:pt x="1032701" y="41910"/>
                  <a:pt x="1033338" y="44606"/>
                  <a:pt x="1034606" y="46768"/>
                </a:cubicBezTo>
                <a:cubicBezTo>
                  <a:pt x="1035939" y="48863"/>
                  <a:pt x="1037872" y="50645"/>
                  <a:pt x="1040416" y="52102"/>
                </a:cubicBezTo>
                <a:cubicBezTo>
                  <a:pt x="1042959" y="53559"/>
                  <a:pt x="1046102" y="55054"/>
                  <a:pt x="1049846" y="56579"/>
                </a:cubicBezTo>
                <a:cubicBezTo>
                  <a:pt x="1053589" y="58103"/>
                  <a:pt x="1056446" y="59407"/>
                  <a:pt x="1058418" y="60484"/>
                </a:cubicBezTo>
                <a:cubicBezTo>
                  <a:pt x="1060390" y="61560"/>
                  <a:pt x="1061723" y="62608"/>
                  <a:pt x="1062419" y="63627"/>
                </a:cubicBezTo>
                <a:cubicBezTo>
                  <a:pt x="1062733" y="64008"/>
                  <a:pt x="1062990" y="64456"/>
                  <a:pt x="1063181" y="64961"/>
                </a:cubicBezTo>
                <a:cubicBezTo>
                  <a:pt x="1063438" y="65599"/>
                  <a:pt x="1063562" y="66265"/>
                  <a:pt x="1063562" y="66961"/>
                </a:cubicBezTo>
                <a:cubicBezTo>
                  <a:pt x="1063562" y="67980"/>
                  <a:pt x="1063371" y="68894"/>
                  <a:pt x="1062990" y="69723"/>
                </a:cubicBezTo>
                <a:cubicBezTo>
                  <a:pt x="1062542" y="70676"/>
                  <a:pt x="1061819" y="71504"/>
                  <a:pt x="1060800" y="72200"/>
                </a:cubicBezTo>
                <a:cubicBezTo>
                  <a:pt x="1059018" y="73466"/>
                  <a:pt x="1056103" y="74104"/>
                  <a:pt x="1052036" y="74104"/>
                </a:cubicBezTo>
                <a:cubicBezTo>
                  <a:pt x="1048922" y="74104"/>
                  <a:pt x="1045626" y="73628"/>
                  <a:pt x="1042130" y="72676"/>
                </a:cubicBezTo>
                <a:cubicBezTo>
                  <a:pt x="1038635" y="71723"/>
                  <a:pt x="1035491" y="70580"/>
                  <a:pt x="1032701" y="69247"/>
                </a:cubicBezTo>
                <a:lnTo>
                  <a:pt x="1032701" y="80010"/>
                </a:lnTo>
                <a:cubicBezTo>
                  <a:pt x="1035301" y="81220"/>
                  <a:pt x="1038101" y="82106"/>
                  <a:pt x="1041083" y="82677"/>
                </a:cubicBezTo>
                <a:cubicBezTo>
                  <a:pt x="1044007" y="83315"/>
                  <a:pt x="1047531" y="83629"/>
                  <a:pt x="1051655" y="83629"/>
                </a:cubicBezTo>
                <a:cubicBezTo>
                  <a:pt x="1056799" y="83629"/>
                  <a:pt x="1061180" y="82934"/>
                  <a:pt x="1064800" y="81534"/>
                </a:cubicBezTo>
                <a:cubicBezTo>
                  <a:pt x="1068229" y="80267"/>
                  <a:pt x="1070867" y="78391"/>
                  <a:pt x="1072706" y="75914"/>
                </a:cubicBezTo>
                <a:cubicBezTo>
                  <a:pt x="1072830" y="75790"/>
                  <a:pt x="1072924" y="75657"/>
                  <a:pt x="1072991" y="75533"/>
                </a:cubicBezTo>
                <a:cubicBezTo>
                  <a:pt x="1073115" y="75343"/>
                  <a:pt x="1073248" y="75181"/>
                  <a:pt x="1073372" y="75057"/>
                </a:cubicBezTo>
                <a:close/>
                <a:moveTo>
                  <a:pt x="1157287" y="27623"/>
                </a:moveTo>
                <a:cubicBezTo>
                  <a:pt x="1153478" y="24384"/>
                  <a:pt x="1147858" y="22765"/>
                  <a:pt x="1140428" y="22765"/>
                </a:cubicBezTo>
                <a:cubicBezTo>
                  <a:pt x="1136494" y="22765"/>
                  <a:pt x="1132685" y="23241"/>
                  <a:pt x="1128998" y="24194"/>
                </a:cubicBezTo>
                <a:cubicBezTo>
                  <a:pt x="1125312" y="25146"/>
                  <a:pt x="1122045" y="26384"/>
                  <a:pt x="1119187" y="27908"/>
                </a:cubicBezTo>
                <a:lnTo>
                  <a:pt x="1123284" y="36671"/>
                </a:lnTo>
                <a:cubicBezTo>
                  <a:pt x="1124931" y="35843"/>
                  <a:pt x="1126646" y="35119"/>
                  <a:pt x="1128427" y="34481"/>
                </a:cubicBezTo>
                <a:cubicBezTo>
                  <a:pt x="1129379" y="34166"/>
                  <a:pt x="1130332" y="33842"/>
                  <a:pt x="1131284" y="33528"/>
                </a:cubicBezTo>
                <a:cubicBezTo>
                  <a:pt x="1132170" y="33271"/>
                  <a:pt x="1133027" y="33052"/>
                  <a:pt x="1133856" y="32861"/>
                </a:cubicBezTo>
                <a:cubicBezTo>
                  <a:pt x="1135828" y="32480"/>
                  <a:pt x="1137828" y="32290"/>
                  <a:pt x="1139857" y="32290"/>
                </a:cubicBezTo>
                <a:cubicBezTo>
                  <a:pt x="1143219" y="32290"/>
                  <a:pt x="1145858" y="33119"/>
                  <a:pt x="1147762" y="34766"/>
                </a:cubicBezTo>
                <a:cubicBezTo>
                  <a:pt x="1147762" y="34833"/>
                  <a:pt x="1147791" y="34862"/>
                  <a:pt x="1147858" y="34862"/>
                </a:cubicBezTo>
                <a:cubicBezTo>
                  <a:pt x="1149696" y="36576"/>
                  <a:pt x="1150620" y="39462"/>
                  <a:pt x="1150620" y="43529"/>
                </a:cubicBezTo>
                <a:lnTo>
                  <a:pt x="1150620" y="46673"/>
                </a:lnTo>
                <a:lnTo>
                  <a:pt x="1140524" y="47054"/>
                </a:lnTo>
                <a:cubicBezTo>
                  <a:pt x="1131380" y="47368"/>
                  <a:pt x="1124550" y="49025"/>
                  <a:pt x="1120045" y="52007"/>
                </a:cubicBezTo>
                <a:cubicBezTo>
                  <a:pt x="1118330" y="53216"/>
                  <a:pt x="1116930" y="54607"/>
                  <a:pt x="1115854" y="56198"/>
                </a:cubicBezTo>
                <a:cubicBezTo>
                  <a:pt x="1114139" y="58798"/>
                  <a:pt x="1113282" y="61979"/>
                  <a:pt x="1113282" y="65723"/>
                </a:cubicBezTo>
                <a:cubicBezTo>
                  <a:pt x="1113282" y="69790"/>
                  <a:pt x="1114072" y="73123"/>
                  <a:pt x="1115663" y="75724"/>
                </a:cubicBezTo>
                <a:cubicBezTo>
                  <a:pt x="1116549" y="77181"/>
                  <a:pt x="1117597" y="78419"/>
                  <a:pt x="1118806" y="79439"/>
                </a:cubicBezTo>
                <a:cubicBezTo>
                  <a:pt x="1119826" y="80324"/>
                  <a:pt x="1120969" y="81058"/>
                  <a:pt x="1122235" y="81629"/>
                </a:cubicBezTo>
                <a:cubicBezTo>
                  <a:pt x="1124969" y="82963"/>
                  <a:pt x="1128075" y="83629"/>
                  <a:pt x="1131570" y="83629"/>
                </a:cubicBezTo>
                <a:cubicBezTo>
                  <a:pt x="1134875" y="83629"/>
                  <a:pt x="1137695" y="83277"/>
                  <a:pt x="1140047" y="82582"/>
                </a:cubicBezTo>
                <a:cubicBezTo>
                  <a:pt x="1142334" y="81887"/>
                  <a:pt x="1144362" y="80839"/>
                  <a:pt x="1146143" y="79439"/>
                </a:cubicBezTo>
                <a:cubicBezTo>
                  <a:pt x="1147924" y="78105"/>
                  <a:pt x="1149639" y="76362"/>
                  <a:pt x="1151287" y="74200"/>
                </a:cubicBezTo>
                <a:lnTo>
                  <a:pt x="1151763" y="74200"/>
                </a:lnTo>
                <a:lnTo>
                  <a:pt x="1154144" y="82582"/>
                </a:lnTo>
                <a:lnTo>
                  <a:pt x="1163003" y="82582"/>
                </a:lnTo>
                <a:lnTo>
                  <a:pt x="1163003" y="43053"/>
                </a:lnTo>
                <a:cubicBezTo>
                  <a:pt x="1163003" y="36643"/>
                  <a:pt x="1161384" y="31785"/>
                  <a:pt x="1158145" y="28480"/>
                </a:cubicBezTo>
                <a:cubicBezTo>
                  <a:pt x="1157888" y="28223"/>
                  <a:pt x="1157602" y="27937"/>
                  <a:pt x="1157287" y="27623"/>
                </a:cubicBezTo>
                <a:close/>
                <a:moveTo>
                  <a:pt x="527685" y="61817"/>
                </a:moveTo>
                <a:lnTo>
                  <a:pt x="532257" y="82582"/>
                </a:lnTo>
                <a:lnTo>
                  <a:pt x="549878" y="82582"/>
                </a:lnTo>
                <a:lnTo>
                  <a:pt x="566928" y="23241"/>
                </a:lnTo>
                <a:lnTo>
                  <a:pt x="551021" y="23241"/>
                </a:lnTo>
                <a:lnTo>
                  <a:pt x="543973" y="49530"/>
                </a:lnTo>
                <a:cubicBezTo>
                  <a:pt x="543468" y="51368"/>
                  <a:pt x="542992" y="53597"/>
                  <a:pt x="542544" y="56198"/>
                </a:cubicBezTo>
                <a:cubicBezTo>
                  <a:pt x="542039" y="58798"/>
                  <a:pt x="541592" y="61274"/>
                  <a:pt x="541210" y="63627"/>
                </a:cubicBezTo>
                <a:cubicBezTo>
                  <a:pt x="540896" y="65980"/>
                  <a:pt x="540667" y="67751"/>
                  <a:pt x="540543" y="68961"/>
                </a:cubicBezTo>
                <a:lnTo>
                  <a:pt x="540067" y="68961"/>
                </a:lnTo>
                <a:cubicBezTo>
                  <a:pt x="540067" y="67628"/>
                  <a:pt x="539906" y="65789"/>
                  <a:pt x="539591" y="63437"/>
                </a:cubicBezTo>
                <a:cubicBezTo>
                  <a:pt x="539277" y="61084"/>
                  <a:pt x="538896" y="58798"/>
                  <a:pt x="538448" y="56579"/>
                </a:cubicBezTo>
                <a:cubicBezTo>
                  <a:pt x="538067" y="54359"/>
                  <a:pt x="537753" y="52740"/>
                  <a:pt x="537496" y="51721"/>
                </a:cubicBezTo>
                <a:lnTo>
                  <a:pt x="530542" y="23241"/>
                </a:lnTo>
                <a:lnTo>
                  <a:pt x="512731" y="23241"/>
                </a:lnTo>
                <a:lnTo>
                  <a:pt x="505396" y="51721"/>
                </a:lnTo>
                <a:cubicBezTo>
                  <a:pt x="505272" y="52226"/>
                  <a:pt x="505082" y="53216"/>
                  <a:pt x="504825" y="54674"/>
                </a:cubicBezTo>
                <a:cubicBezTo>
                  <a:pt x="504568" y="56131"/>
                  <a:pt x="504282" y="57788"/>
                  <a:pt x="503968" y="59627"/>
                </a:cubicBezTo>
                <a:cubicBezTo>
                  <a:pt x="503653" y="61408"/>
                  <a:pt x="503368" y="63151"/>
                  <a:pt x="503110" y="64866"/>
                </a:cubicBezTo>
                <a:cubicBezTo>
                  <a:pt x="502920" y="66580"/>
                  <a:pt x="502796" y="67942"/>
                  <a:pt x="502730" y="68961"/>
                </a:cubicBezTo>
                <a:lnTo>
                  <a:pt x="502253" y="68961"/>
                </a:lnTo>
                <a:cubicBezTo>
                  <a:pt x="502130" y="67561"/>
                  <a:pt x="501872" y="65694"/>
                  <a:pt x="501491" y="63341"/>
                </a:cubicBezTo>
                <a:cubicBezTo>
                  <a:pt x="501177" y="60989"/>
                  <a:pt x="500796" y="58579"/>
                  <a:pt x="500348" y="56102"/>
                </a:cubicBezTo>
                <a:cubicBezTo>
                  <a:pt x="499967" y="53559"/>
                  <a:pt x="499520" y="51368"/>
                  <a:pt x="499015" y="49530"/>
                </a:cubicBezTo>
                <a:lnTo>
                  <a:pt x="492252" y="23241"/>
                </a:lnTo>
                <a:lnTo>
                  <a:pt x="476060" y="23241"/>
                </a:lnTo>
                <a:lnTo>
                  <a:pt x="492918" y="82582"/>
                </a:lnTo>
                <a:lnTo>
                  <a:pt x="510349" y="82582"/>
                </a:lnTo>
                <a:lnTo>
                  <a:pt x="515112" y="62008"/>
                </a:lnTo>
                <a:cubicBezTo>
                  <a:pt x="515369" y="60741"/>
                  <a:pt x="515779" y="58865"/>
                  <a:pt x="516350" y="56388"/>
                </a:cubicBezTo>
                <a:cubicBezTo>
                  <a:pt x="516922" y="53978"/>
                  <a:pt x="517560" y="51368"/>
                  <a:pt x="518255" y="48578"/>
                </a:cubicBezTo>
                <a:cubicBezTo>
                  <a:pt x="518894" y="45787"/>
                  <a:pt x="519465" y="43177"/>
                  <a:pt x="519970" y="40767"/>
                </a:cubicBezTo>
                <a:cubicBezTo>
                  <a:pt x="520541" y="38415"/>
                  <a:pt x="520922" y="36700"/>
                  <a:pt x="521113" y="35624"/>
                </a:cubicBezTo>
                <a:lnTo>
                  <a:pt x="521589" y="35624"/>
                </a:lnTo>
                <a:cubicBezTo>
                  <a:pt x="521846" y="36700"/>
                  <a:pt x="522256" y="38415"/>
                  <a:pt x="522827" y="40767"/>
                </a:cubicBezTo>
                <a:cubicBezTo>
                  <a:pt x="523399" y="43177"/>
                  <a:pt x="523999" y="45749"/>
                  <a:pt x="524637" y="48483"/>
                </a:cubicBezTo>
                <a:cubicBezTo>
                  <a:pt x="525275" y="51273"/>
                  <a:pt x="525875" y="53883"/>
                  <a:pt x="526447" y="56293"/>
                </a:cubicBezTo>
                <a:cubicBezTo>
                  <a:pt x="527018" y="58703"/>
                  <a:pt x="527428" y="60551"/>
                  <a:pt x="527685" y="61817"/>
                </a:cubicBezTo>
                <a:close/>
                <a:moveTo>
                  <a:pt x="651225" y="23241"/>
                </a:moveTo>
                <a:lnTo>
                  <a:pt x="633603" y="23241"/>
                </a:lnTo>
                <a:lnTo>
                  <a:pt x="657130" y="82106"/>
                </a:lnTo>
                <a:lnTo>
                  <a:pt x="656177" y="85058"/>
                </a:lnTo>
                <a:cubicBezTo>
                  <a:pt x="655539" y="86839"/>
                  <a:pt x="654749" y="88487"/>
                  <a:pt x="653796" y="90011"/>
                </a:cubicBezTo>
                <a:cubicBezTo>
                  <a:pt x="653672" y="90078"/>
                  <a:pt x="653577" y="90173"/>
                  <a:pt x="653510" y="90297"/>
                </a:cubicBezTo>
                <a:cubicBezTo>
                  <a:pt x="652815" y="91373"/>
                  <a:pt x="651986" y="92297"/>
                  <a:pt x="651034" y="93059"/>
                </a:cubicBezTo>
                <a:cubicBezTo>
                  <a:pt x="650529" y="93441"/>
                  <a:pt x="649986" y="93793"/>
                  <a:pt x="649415" y="94107"/>
                </a:cubicBezTo>
                <a:cubicBezTo>
                  <a:pt x="647824" y="95060"/>
                  <a:pt x="645890" y="95536"/>
                  <a:pt x="643604" y="95536"/>
                </a:cubicBezTo>
                <a:cubicBezTo>
                  <a:pt x="642395" y="95536"/>
                  <a:pt x="641223" y="95469"/>
                  <a:pt x="640080" y="95345"/>
                </a:cubicBezTo>
                <a:cubicBezTo>
                  <a:pt x="638937" y="95222"/>
                  <a:pt x="638013" y="95060"/>
                  <a:pt x="637318" y="94869"/>
                </a:cubicBezTo>
                <a:lnTo>
                  <a:pt x="637318" y="107728"/>
                </a:lnTo>
                <a:cubicBezTo>
                  <a:pt x="638204" y="107918"/>
                  <a:pt x="639347" y="108109"/>
                  <a:pt x="640747" y="108299"/>
                </a:cubicBezTo>
                <a:cubicBezTo>
                  <a:pt x="642080" y="108490"/>
                  <a:pt x="643671" y="108585"/>
                  <a:pt x="645509" y="108585"/>
                </a:cubicBezTo>
                <a:cubicBezTo>
                  <a:pt x="649253" y="108585"/>
                  <a:pt x="652720" y="107918"/>
                  <a:pt x="655892" y="106585"/>
                </a:cubicBezTo>
                <a:cubicBezTo>
                  <a:pt x="656463" y="106328"/>
                  <a:pt x="657006" y="106042"/>
                  <a:pt x="657511" y="105728"/>
                </a:cubicBezTo>
                <a:cubicBezTo>
                  <a:pt x="660054" y="104394"/>
                  <a:pt x="662302" y="102613"/>
                  <a:pt x="664274" y="100394"/>
                </a:cubicBezTo>
                <a:cubicBezTo>
                  <a:pt x="666750" y="97660"/>
                  <a:pt x="668750" y="94231"/>
                  <a:pt x="670275" y="90107"/>
                </a:cubicBezTo>
                <a:lnTo>
                  <a:pt x="695325" y="23241"/>
                </a:lnTo>
                <a:lnTo>
                  <a:pt x="677990" y="23241"/>
                </a:lnTo>
                <a:lnTo>
                  <a:pt x="667036" y="56579"/>
                </a:lnTo>
                <a:cubicBezTo>
                  <a:pt x="666464" y="58226"/>
                  <a:pt x="665988" y="59884"/>
                  <a:pt x="665607" y="61532"/>
                </a:cubicBezTo>
                <a:cubicBezTo>
                  <a:pt x="665226" y="63180"/>
                  <a:pt x="664940" y="64961"/>
                  <a:pt x="664750" y="66866"/>
                </a:cubicBezTo>
                <a:lnTo>
                  <a:pt x="664464" y="66866"/>
                </a:lnTo>
                <a:cubicBezTo>
                  <a:pt x="664340" y="65599"/>
                  <a:pt x="664178" y="64389"/>
                  <a:pt x="663988" y="63246"/>
                </a:cubicBezTo>
                <a:cubicBezTo>
                  <a:pt x="663797" y="62103"/>
                  <a:pt x="663578" y="60960"/>
                  <a:pt x="663321" y="59817"/>
                </a:cubicBezTo>
                <a:cubicBezTo>
                  <a:pt x="663064" y="58741"/>
                  <a:pt x="662778" y="57655"/>
                  <a:pt x="662464" y="56579"/>
                </a:cubicBezTo>
                <a:lnTo>
                  <a:pt x="651225" y="23241"/>
                </a:lnTo>
                <a:close/>
                <a:moveTo>
                  <a:pt x="154114" y="33814"/>
                </a:moveTo>
                <a:cubicBezTo>
                  <a:pt x="156086" y="32671"/>
                  <a:pt x="158401" y="32099"/>
                  <a:pt x="161068" y="32099"/>
                </a:cubicBezTo>
                <a:cubicBezTo>
                  <a:pt x="163992" y="32099"/>
                  <a:pt x="166402" y="32738"/>
                  <a:pt x="168307" y="34004"/>
                </a:cubicBezTo>
                <a:cubicBezTo>
                  <a:pt x="168812" y="34385"/>
                  <a:pt x="169326" y="34795"/>
                  <a:pt x="169831" y="35243"/>
                </a:cubicBezTo>
                <a:cubicBezTo>
                  <a:pt x="170974" y="36386"/>
                  <a:pt x="171860" y="37748"/>
                  <a:pt x="172498" y="39338"/>
                </a:cubicBezTo>
                <a:cubicBezTo>
                  <a:pt x="173450" y="41624"/>
                  <a:pt x="173955" y="44225"/>
                  <a:pt x="174022" y="47149"/>
                </a:cubicBezTo>
                <a:lnTo>
                  <a:pt x="147256" y="47149"/>
                </a:lnTo>
                <a:cubicBezTo>
                  <a:pt x="147704" y="42196"/>
                  <a:pt x="149133" y="38453"/>
                  <a:pt x="151543" y="35909"/>
                </a:cubicBezTo>
                <a:cubicBezTo>
                  <a:pt x="152305" y="35081"/>
                  <a:pt x="153162" y="34385"/>
                  <a:pt x="154114" y="33814"/>
                </a:cubicBezTo>
                <a:close/>
                <a:moveTo>
                  <a:pt x="438436" y="34957"/>
                </a:moveTo>
                <a:cubicBezTo>
                  <a:pt x="440026" y="34071"/>
                  <a:pt x="441836" y="33623"/>
                  <a:pt x="443865" y="33623"/>
                </a:cubicBezTo>
                <a:cubicBezTo>
                  <a:pt x="446465" y="33623"/>
                  <a:pt x="448561" y="34195"/>
                  <a:pt x="450151" y="35338"/>
                </a:cubicBezTo>
                <a:cubicBezTo>
                  <a:pt x="450790" y="35719"/>
                  <a:pt x="451361" y="36195"/>
                  <a:pt x="451866" y="36767"/>
                </a:cubicBezTo>
                <a:cubicBezTo>
                  <a:pt x="452695" y="37595"/>
                  <a:pt x="453362" y="38576"/>
                  <a:pt x="453866" y="39719"/>
                </a:cubicBezTo>
                <a:cubicBezTo>
                  <a:pt x="454695" y="41624"/>
                  <a:pt x="455133" y="43787"/>
                  <a:pt x="455200" y="46196"/>
                </a:cubicBezTo>
                <a:lnTo>
                  <a:pt x="432530" y="46196"/>
                </a:lnTo>
                <a:cubicBezTo>
                  <a:pt x="432845" y="41881"/>
                  <a:pt x="434026" y="38700"/>
                  <a:pt x="436055" y="36671"/>
                </a:cubicBezTo>
                <a:cubicBezTo>
                  <a:pt x="436817" y="35976"/>
                  <a:pt x="437607" y="35405"/>
                  <a:pt x="438436" y="34957"/>
                </a:cubicBezTo>
                <a:close/>
                <a:moveTo>
                  <a:pt x="758095" y="54769"/>
                </a:moveTo>
                <a:lnTo>
                  <a:pt x="765619" y="54483"/>
                </a:lnTo>
                <a:lnTo>
                  <a:pt x="765619" y="59627"/>
                </a:lnTo>
                <a:cubicBezTo>
                  <a:pt x="765619" y="63503"/>
                  <a:pt x="764667" y="66608"/>
                  <a:pt x="762762" y="68961"/>
                </a:cubicBezTo>
                <a:cubicBezTo>
                  <a:pt x="762314" y="69466"/>
                  <a:pt x="761838" y="69942"/>
                  <a:pt x="761334" y="70390"/>
                </a:cubicBezTo>
                <a:cubicBezTo>
                  <a:pt x="760695" y="70961"/>
                  <a:pt x="760028" y="71466"/>
                  <a:pt x="759333" y="71914"/>
                </a:cubicBezTo>
                <a:cubicBezTo>
                  <a:pt x="756856" y="73371"/>
                  <a:pt x="753971" y="74104"/>
                  <a:pt x="750665" y="74104"/>
                </a:cubicBezTo>
                <a:cubicBezTo>
                  <a:pt x="747808" y="74104"/>
                  <a:pt x="745522" y="73438"/>
                  <a:pt x="743807" y="72104"/>
                </a:cubicBezTo>
                <a:cubicBezTo>
                  <a:pt x="743493" y="71914"/>
                  <a:pt x="743207" y="71657"/>
                  <a:pt x="742950" y="71342"/>
                </a:cubicBezTo>
                <a:cubicBezTo>
                  <a:pt x="741807" y="70076"/>
                  <a:pt x="741235" y="68228"/>
                  <a:pt x="741235" y="65818"/>
                </a:cubicBezTo>
                <a:cubicBezTo>
                  <a:pt x="741235" y="63913"/>
                  <a:pt x="741617" y="62265"/>
                  <a:pt x="742378" y="60865"/>
                </a:cubicBezTo>
                <a:cubicBezTo>
                  <a:pt x="743017" y="59722"/>
                  <a:pt x="743874" y="58741"/>
                  <a:pt x="744950" y="57912"/>
                </a:cubicBezTo>
                <a:cubicBezTo>
                  <a:pt x="747494" y="56007"/>
                  <a:pt x="751875" y="54959"/>
                  <a:pt x="758095" y="54769"/>
                </a:cubicBezTo>
                <a:close/>
                <a:moveTo>
                  <a:pt x="998982" y="54769"/>
                </a:moveTo>
                <a:lnTo>
                  <a:pt x="1006602" y="54483"/>
                </a:lnTo>
                <a:lnTo>
                  <a:pt x="1006602" y="59627"/>
                </a:lnTo>
                <a:cubicBezTo>
                  <a:pt x="1006602" y="63503"/>
                  <a:pt x="1005621" y="66608"/>
                  <a:pt x="1003650" y="68961"/>
                </a:cubicBezTo>
                <a:cubicBezTo>
                  <a:pt x="1003268" y="69466"/>
                  <a:pt x="1002821" y="69942"/>
                  <a:pt x="1002316" y="70390"/>
                </a:cubicBezTo>
                <a:cubicBezTo>
                  <a:pt x="1001621" y="70961"/>
                  <a:pt x="1000915" y="71466"/>
                  <a:pt x="1000220" y="71914"/>
                </a:cubicBezTo>
                <a:cubicBezTo>
                  <a:pt x="997743" y="73371"/>
                  <a:pt x="994858" y="74104"/>
                  <a:pt x="991553" y="74104"/>
                </a:cubicBezTo>
                <a:cubicBezTo>
                  <a:pt x="988695" y="74104"/>
                  <a:pt x="986409" y="73438"/>
                  <a:pt x="984694" y="72104"/>
                </a:cubicBezTo>
                <a:cubicBezTo>
                  <a:pt x="984437" y="71914"/>
                  <a:pt x="984190" y="71657"/>
                  <a:pt x="983933" y="71342"/>
                </a:cubicBezTo>
                <a:cubicBezTo>
                  <a:pt x="982723" y="70076"/>
                  <a:pt x="982123" y="68228"/>
                  <a:pt x="982123" y="65818"/>
                </a:cubicBezTo>
                <a:cubicBezTo>
                  <a:pt x="982123" y="63913"/>
                  <a:pt x="982532" y="62265"/>
                  <a:pt x="983361" y="60865"/>
                </a:cubicBezTo>
                <a:cubicBezTo>
                  <a:pt x="983933" y="59722"/>
                  <a:pt x="984761" y="58741"/>
                  <a:pt x="985837" y="57912"/>
                </a:cubicBezTo>
                <a:cubicBezTo>
                  <a:pt x="988381" y="56007"/>
                  <a:pt x="992762" y="54959"/>
                  <a:pt x="998982" y="54769"/>
                </a:cubicBezTo>
                <a:close/>
                <a:moveTo>
                  <a:pt x="1143000" y="54769"/>
                </a:moveTo>
                <a:lnTo>
                  <a:pt x="1150620" y="54483"/>
                </a:lnTo>
                <a:lnTo>
                  <a:pt x="1150620" y="59627"/>
                </a:lnTo>
                <a:cubicBezTo>
                  <a:pt x="1150620" y="63503"/>
                  <a:pt x="1149667" y="66608"/>
                  <a:pt x="1147762" y="68961"/>
                </a:cubicBezTo>
                <a:cubicBezTo>
                  <a:pt x="1147315" y="69466"/>
                  <a:pt x="1146838" y="69942"/>
                  <a:pt x="1146334" y="70390"/>
                </a:cubicBezTo>
                <a:cubicBezTo>
                  <a:pt x="1145696" y="70961"/>
                  <a:pt x="1145029" y="71466"/>
                  <a:pt x="1144333" y="71914"/>
                </a:cubicBezTo>
                <a:cubicBezTo>
                  <a:pt x="1141857" y="73371"/>
                  <a:pt x="1138933" y="74104"/>
                  <a:pt x="1135571" y="74104"/>
                </a:cubicBezTo>
                <a:cubicBezTo>
                  <a:pt x="1132779" y="74104"/>
                  <a:pt x="1130522" y="73438"/>
                  <a:pt x="1128808" y="72104"/>
                </a:cubicBezTo>
                <a:cubicBezTo>
                  <a:pt x="1128494" y="71914"/>
                  <a:pt x="1128208" y="71657"/>
                  <a:pt x="1127951" y="71342"/>
                </a:cubicBezTo>
                <a:cubicBezTo>
                  <a:pt x="1126741" y="70076"/>
                  <a:pt x="1126141" y="68228"/>
                  <a:pt x="1126141" y="65818"/>
                </a:cubicBezTo>
                <a:cubicBezTo>
                  <a:pt x="1126141" y="63913"/>
                  <a:pt x="1126550" y="62265"/>
                  <a:pt x="1127379" y="60865"/>
                </a:cubicBezTo>
                <a:cubicBezTo>
                  <a:pt x="1128017" y="59722"/>
                  <a:pt x="1128874" y="58741"/>
                  <a:pt x="1129951" y="57912"/>
                </a:cubicBezTo>
                <a:cubicBezTo>
                  <a:pt x="1132427" y="56007"/>
                  <a:pt x="1136780" y="54959"/>
                  <a:pt x="1143000" y="54769"/>
                </a:cubicBezTo>
                <a:close/>
                <a:moveTo>
                  <a:pt x="333280" y="55245"/>
                </a:moveTo>
                <a:lnTo>
                  <a:pt x="339471" y="55054"/>
                </a:lnTo>
                <a:lnTo>
                  <a:pt x="339471" y="59912"/>
                </a:lnTo>
                <a:cubicBezTo>
                  <a:pt x="339471" y="62770"/>
                  <a:pt x="338804" y="65151"/>
                  <a:pt x="337471" y="67056"/>
                </a:cubicBezTo>
                <a:cubicBezTo>
                  <a:pt x="337023" y="67628"/>
                  <a:pt x="336518" y="68171"/>
                  <a:pt x="335947" y="68675"/>
                </a:cubicBezTo>
                <a:cubicBezTo>
                  <a:pt x="335184" y="69314"/>
                  <a:pt x="334394" y="69847"/>
                  <a:pt x="333565" y="70295"/>
                </a:cubicBezTo>
                <a:cubicBezTo>
                  <a:pt x="331727" y="71314"/>
                  <a:pt x="329594" y="71819"/>
                  <a:pt x="327184" y="71819"/>
                </a:cubicBezTo>
                <a:cubicBezTo>
                  <a:pt x="324831" y="71819"/>
                  <a:pt x="322926" y="71276"/>
                  <a:pt x="321468" y="70199"/>
                </a:cubicBezTo>
                <a:cubicBezTo>
                  <a:pt x="321278" y="70076"/>
                  <a:pt x="321088" y="69914"/>
                  <a:pt x="320897" y="69723"/>
                </a:cubicBezTo>
                <a:cubicBezTo>
                  <a:pt x="319821" y="68647"/>
                  <a:pt x="319278" y="67056"/>
                  <a:pt x="319278" y="64961"/>
                </a:cubicBezTo>
                <a:cubicBezTo>
                  <a:pt x="319278" y="63313"/>
                  <a:pt x="319630" y="61846"/>
                  <a:pt x="320326" y="60579"/>
                </a:cubicBezTo>
                <a:cubicBezTo>
                  <a:pt x="320831" y="59627"/>
                  <a:pt x="321498" y="58798"/>
                  <a:pt x="322326" y="58103"/>
                </a:cubicBezTo>
                <a:cubicBezTo>
                  <a:pt x="324355" y="56388"/>
                  <a:pt x="328012" y="55436"/>
                  <a:pt x="333280" y="55245"/>
                </a:cubicBezTo>
                <a:close/>
                <a:moveTo>
                  <a:pt x="603027" y="55245"/>
                </a:moveTo>
                <a:lnTo>
                  <a:pt x="609314" y="55054"/>
                </a:lnTo>
                <a:lnTo>
                  <a:pt x="609314" y="59912"/>
                </a:lnTo>
                <a:cubicBezTo>
                  <a:pt x="609314" y="62770"/>
                  <a:pt x="608647" y="65151"/>
                  <a:pt x="607314" y="67056"/>
                </a:cubicBezTo>
                <a:cubicBezTo>
                  <a:pt x="606866" y="67628"/>
                  <a:pt x="606362" y="68171"/>
                  <a:pt x="605790" y="68675"/>
                </a:cubicBezTo>
                <a:cubicBezTo>
                  <a:pt x="605028" y="69314"/>
                  <a:pt x="604237" y="69847"/>
                  <a:pt x="603409" y="70295"/>
                </a:cubicBezTo>
                <a:cubicBezTo>
                  <a:pt x="601504" y="71314"/>
                  <a:pt x="599342" y="71819"/>
                  <a:pt x="596932" y="71819"/>
                </a:cubicBezTo>
                <a:cubicBezTo>
                  <a:pt x="594646" y="71819"/>
                  <a:pt x="592769" y="71276"/>
                  <a:pt x="591312" y="70199"/>
                </a:cubicBezTo>
                <a:cubicBezTo>
                  <a:pt x="591121" y="70076"/>
                  <a:pt x="590931" y="69914"/>
                  <a:pt x="590740" y="69723"/>
                </a:cubicBezTo>
                <a:cubicBezTo>
                  <a:pt x="589664" y="68647"/>
                  <a:pt x="589121" y="67056"/>
                  <a:pt x="589121" y="64961"/>
                </a:cubicBezTo>
                <a:cubicBezTo>
                  <a:pt x="589121" y="63313"/>
                  <a:pt x="589474" y="61846"/>
                  <a:pt x="590169" y="60579"/>
                </a:cubicBezTo>
                <a:cubicBezTo>
                  <a:pt x="590674" y="59627"/>
                  <a:pt x="591340" y="58798"/>
                  <a:pt x="592169" y="58103"/>
                </a:cubicBezTo>
                <a:cubicBezTo>
                  <a:pt x="594198" y="56388"/>
                  <a:pt x="597817" y="55436"/>
                  <a:pt x="603027" y="55245"/>
                </a:cubicBezTo>
                <a:close/>
                <a:moveTo>
                  <a:pt x="219646" y="263557"/>
                </a:moveTo>
                <a:lnTo>
                  <a:pt x="232125" y="263557"/>
                </a:lnTo>
                <a:lnTo>
                  <a:pt x="232125" y="180975"/>
                </a:lnTo>
                <a:lnTo>
                  <a:pt x="219646" y="180975"/>
                </a:lnTo>
                <a:lnTo>
                  <a:pt x="219646" y="263557"/>
                </a:lnTo>
                <a:close/>
                <a:moveTo>
                  <a:pt x="70390" y="183166"/>
                </a:moveTo>
                <a:cubicBezTo>
                  <a:pt x="69247" y="182594"/>
                  <a:pt x="67942" y="182309"/>
                  <a:pt x="66485" y="182309"/>
                </a:cubicBezTo>
                <a:cubicBezTo>
                  <a:pt x="64837" y="182309"/>
                  <a:pt x="63370" y="182690"/>
                  <a:pt x="62103" y="183452"/>
                </a:cubicBezTo>
                <a:cubicBezTo>
                  <a:pt x="61913" y="183575"/>
                  <a:pt x="61722" y="183709"/>
                  <a:pt x="61531" y="183833"/>
                </a:cubicBezTo>
                <a:cubicBezTo>
                  <a:pt x="61408" y="183957"/>
                  <a:pt x="61274" y="184052"/>
                  <a:pt x="61150" y="184118"/>
                </a:cubicBezTo>
                <a:cubicBezTo>
                  <a:pt x="60007" y="185195"/>
                  <a:pt x="59436" y="186881"/>
                  <a:pt x="59436" y="189167"/>
                </a:cubicBezTo>
                <a:cubicBezTo>
                  <a:pt x="59436" y="191386"/>
                  <a:pt x="60007" y="193043"/>
                  <a:pt x="61150" y="194120"/>
                </a:cubicBezTo>
                <a:cubicBezTo>
                  <a:pt x="61274" y="194243"/>
                  <a:pt x="61408" y="194377"/>
                  <a:pt x="61531" y="194501"/>
                </a:cubicBezTo>
                <a:cubicBezTo>
                  <a:pt x="61722" y="194624"/>
                  <a:pt x="61941" y="194758"/>
                  <a:pt x="62198" y="194882"/>
                </a:cubicBezTo>
                <a:cubicBezTo>
                  <a:pt x="63408" y="195644"/>
                  <a:pt x="64837" y="196025"/>
                  <a:pt x="66485" y="196025"/>
                </a:cubicBezTo>
                <a:cubicBezTo>
                  <a:pt x="67885" y="196025"/>
                  <a:pt x="69152" y="195739"/>
                  <a:pt x="70295" y="195167"/>
                </a:cubicBezTo>
                <a:cubicBezTo>
                  <a:pt x="70675" y="194977"/>
                  <a:pt x="71056" y="194758"/>
                  <a:pt x="71438" y="194501"/>
                </a:cubicBezTo>
                <a:cubicBezTo>
                  <a:pt x="71628" y="194377"/>
                  <a:pt x="71790" y="194215"/>
                  <a:pt x="71914" y="194025"/>
                </a:cubicBezTo>
                <a:cubicBezTo>
                  <a:pt x="72990" y="193005"/>
                  <a:pt x="73533" y="191386"/>
                  <a:pt x="73533" y="189167"/>
                </a:cubicBezTo>
                <a:cubicBezTo>
                  <a:pt x="73533" y="186947"/>
                  <a:pt x="72990" y="185290"/>
                  <a:pt x="71914" y="184214"/>
                </a:cubicBezTo>
                <a:cubicBezTo>
                  <a:pt x="71790" y="184090"/>
                  <a:pt x="71628" y="183957"/>
                  <a:pt x="71438" y="183833"/>
                </a:cubicBezTo>
                <a:cubicBezTo>
                  <a:pt x="71123" y="183575"/>
                  <a:pt x="70771" y="183356"/>
                  <a:pt x="70390" y="183166"/>
                </a:cubicBezTo>
                <a:close/>
                <a:moveTo>
                  <a:pt x="792385" y="183166"/>
                </a:moveTo>
                <a:cubicBezTo>
                  <a:pt x="791242" y="182594"/>
                  <a:pt x="789975" y="182309"/>
                  <a:pt x="788575" y="182309"/>
                </a:cubicBezTo>
                <a:cubicBezTo>
                  <a:pt x="786860" y="182309"/>
                  <a:pt x="785365" y="182690"/>
                  <a:pt x="784098" y="183452"/>
                </a:cubicBezTo>
                <a:cubicBezTo>
                  <a:pt x="783908" y="183575"/>
                  <a:pt x="783717" y="183709"/>
                  <a:pt x="783526" y="183833"/>
                </a:cubicBezTo>
                <a:cubicBezTo>
                  <a:pt x="783403" y="183957"/>
                  <a:pt x="783307" y="184052"/>
                  <a:pt x="783241" y="184118"/>
                </a:cubicBezTo>
                <a:cubicBezTo>
                  <a:pt x="782098" y="185195"/>
                  <a:pt x="781526" y="186881"/>
                  <a:pt x="781526" y="189167"/>
                </a:cubicBezTo>
                <a:cubicBezTo>
                  <a:pt x="781526" y="191386"/>
                  <a:pt x="782069" y="193043"/>
                  <a:pt x="783146" y="194120"/>
                </a:cubicBezTo>
                <a:cubicBezTo>
                  <a:pt x="783269" y="194243"/>
                  <a:pt x="783403" y="194377"/>
                  <a:pt x="783526" y="194501"/>
                </a:cubicBezTo>
                <a:cubicBezTo>
                  <a:pt x="783784" y="194624"/>
                  <a:pt x="784002" y="194758"/>
                  <a:pt x="784193" y="194882"/>
                </a:cubicBezTo>
                <a:cubicBezTo>
                  <a:pt x="785460" y="195644"/>
                  <a:pt x="786927" y="196025"/>
                  <a:pt x="788575" y="196025"/>
                </a:cubicBezTo>
                <a:cubicBezTo>
                  <a:pt x="789909" y="196025"/>
                  <a:pt x="791146" y="195739"/>
                  <a:pt x="792290" y="195167"/>
                </a:cubicBezTo>
                <a:cubicBezTo>
                  <a:pt x="792737" y="194977"/>
                  <a:pt x="793147" y="194758"/>
                  <a:pt x="793527" y="194501"/>
                </a:cubicBezTo>
                <a:cubicBezTo>
                  <a:pt x="793651" y="194377"/>
                  <a:pt x="793785" y="194215"/>
                  <a:pt x="793909" y="194025"/>
                </a:cubicBezTo>
                <a:cubicBezTo>
                  <a:pt x="795052" y="193005"/>
                  <a:pt x="795623" y="191386"/>
                  <a:pt x="795623" y="189167"/>
                </a:cubicBezTo>
                <a:cubicBezTo>
                  <a:pt x="795623" y="186947"/>
                  <a:pt x="795052" y="185290"/>
                  <a:pt x="793909" y="184214"/>
                </a:cubicBezTo>
                <a:cubicBezTo>
                  <a:pt x="793785" y="184090"/>
                  <a:pt x="793651" y="183957"/>
                  <a:pt x="793527" y="183833"/>
                </a:cubicBezTo>
                <a:cubicBezTo>
                  <a:pt x="793147" y="183575"/>
                  <a:pt x="792766" y="183356"/>
                  <a:pt x="792385" y="183166"/>
                </a:cubicBezTo>
                <a:close/>
                <a:moveTo>
                  <a:pt x="497109" y="254318"/>
                </a:moveTo>
                <a:cubicBezTo>
                  <a:pt x="496090" y="254441"/>
                  <a:pt x="495081" y="254508"/>
                  <a:pt x="494062" y="254508"/>
                </a:cubicBezTo>
                <a:cubicBezTo>
                  <a:pt x="492157" y="254508"/>
                  <a:pt x="490566" y="254060"/>
                  <a:pt x="489300" y="253175"/>
                </a:cubicBezTo>
                <a:cubicBezTo>
                  <a:pt x="488851" y="252917"/>
                  <a:pt x="488470" y="252632"/>
                  <a:pt x="488156" y="252317"/>
                </a:cubicBezTo>
                <a:lnTo>
                  <a:pt x="488156" y="252317"/>
                </a:lnTo>
                <a:cubicBezTo>
                  <a:pt x="486699" y="250860"/>
                  <a:pt x="485965" y="248669"/>
                  <a:pt x="485965" y="245745"/>
                </a:cubicBezTo>
                <a:lnTo>
                  <a:pt x="485965" y="214313"/>
                </a:lnTo>
                <a:lnTo>
                  <a:pt x="502730" y="214313"/>
                </a:lnTo>
                <a:lnTo>
                  <a:pt x="502730" y="204788"/>
                </a:lnTo>
                <a:lnTo>
                  <a:pt x="485965" y="204788"/>
                </a:lnTo>
                <a:lnTo>
                  <a:pt x="485965" y="191738"/>
                </a:lnTo>
                <a:lnTo>
                  <a:pt x="478059" y="191738"/>
                </a:lnTo>
                <a:lnTo>
                  <a:pt x="474059" y="204311"/>
                </a:lnTo>
                <a:lnTo>
                  <a:pt x="465392" y="208788"/>
                </a:lnTo>
                <a:lnTo>
                  <a:pt x="465392" y="214313"/>
                </a:lnTo>
                <a:lnTo>
                  <a:pt x="473392" y="214313"/>
                </a:lnTo>
                <a:lnTo>
                  <a:pt x="473392" y="245841"/>
                </a:lnTo>
                <a:cubicBezTo>
                  <a:pt x="473392" y="250670"/>
                  <a:pt x="474183" y="254441"/>
                  <a:pt x="475774" y="257175"/>
                </a:cubicBezTo>
                <a:cubicBezTo>
                  <a:pt x="476850" y="259080"/>
                  <a:pt x="478222" y="260604"/>
                  <a:pt x="479869" y="261747"/>
                </a:cubicBezTo>
                <a:cubicBezTo>
                  <a:pt x="480565" y="262195"/>
                  <a:pt x="481298" y="262576"/>
                  <a:pt x="482060" y="262890"/>
                </a:cubicBezTo>
                <a:cubicBezTo>
                  <a:pt x="484727" y="264033"/>
                  <a:pt x="487708" y="264605"/>
                  <a:pt x="491014" y="264605"/>
                </a:cubicBezTo>
                <a:cubicBezTo>
                  <a:pt x="493424" y="264605"/>
                  <a:pt x="495710" y="264386"/>
                  <a:pt x="497872" y="263938"/>
                </a:cubicBezTo>
                <a:cubicBezTo>
                  <a:pt x="500091" y="263490"/>
                  <a:pt x="501872" y="262985"/>
                  <a:pt x="503206" y="262414"/>
                </a:cubicBezTo>
                <a:lnTo>
                  <a:pt x="503206" y="252984"/>
                </a:lnTo>
                <a:cubicBezTo>
                  <a:pt x="501939" y="253365"/>
                  <a:pt x="500510" y="253718"/>
                  <a:pt x="498919" y="254032"/>
                </a:cubicBezTo>
                <a:cubicBezTo>
                  <a:pt x="498282" y="254156"/>
                  <a:pt x="497681" y="254251"/>
                  <a:pt x="497109" y="254318"/>
                </a:cubicBezTo>
                <a:close/>
                <a:moveTo>
                  <a:pt x="906399" y="254318"/>
                </a:moveTo>
                <a:cubicBezTo>
                  <a:pt x="905380" y="254441"/>
                  <a:pt x="904370" y="254508"/>
                  <a:pt x="903351" y="254508"/>
                </a:cubicBezTo>
                <a:cubicBezTo>
                  <a:pt x="901446" y="254508"/>
                  <a:pt x="899827" y="254060"/>
                  <a:pt x="898493" y="253175"/>
                </a:cubicBezTo>
                <a:cubicBezTo>
                  <a:pt x="898112" y="252917"/>
                  <a:pt x="897760" y="252632"/>
                  <a:pt x="897446" y="252317"/>
                </a:cubicBezTo>
                <a:lnTo>
                  <a:pt x="897446" y="252317"/>
                </a:lnTo>
                <a:cubicBezTo>
                  <a:pt x="895988" y="250860"/>
                  <a:pt x="895255" y="248669"/>
                  <a:pt x="895255" y="245745"/>
                </a:cubicBezTo>
                <a:lnTo>
                  <a:pt x="895255" y="214313"/>
                </a:lnTo>
                <a:lnTo>
                  <a:pt x="912018" y="214313"/>
                </a:lnTo>
                <a:lnTo>
                  <a:pt x="912018" y="204788"/>
                </a:lnTo>
                <a:lnTo>
                  <a:pt x="895255" y="204788"/>
                </a:lnTo>
                <a:lnTo>
                  <a:pt x="895255" y="191738"/>
                </a:lnTo>
                <a:lnTo>
                  <a:pt x="887349" y="191738"/>
                </a:lnTo>
                <a:lnTo>
                  <a:pt x="883253" y="204311"/>
                </a:lnTo>
                <a:lnTo>
                  <a:pt x="874681" y="208788"/>
                </a:lnTo>
                <a:lnTo>
                  <a:pt x="874681" y="214313"/>
                </a:lnTo>
                <a:lnTo>
                  <a:pt x="882682" y="214313"/>
                </a:lnTo>
                <a:lnTo>
                  <a:pt x="882682" y="245841"/>
                </a:lnTo>
                <a:cubicBezTo>
                  <a:pt x="882682" y="250670"/>
                  <a:pt x="883473" y="254441"/>
                  <a:pt x="885063" y="257175"/>
                </a:cubicBezTo>
                <a:cubicBezTo>
                  <a:pt x="886139" y="259080"/>
                  <a:pt x="887511" y="260604"/>
                  <a:pt x="889159" y="261747"/>
                </a:cubicBezTo>
                <a:cubicBezTo>
                  <a:pt x="889854" y="262195"/>
                  <a:pt x="890587" y="262576"/>
                  <a:pt x="891349" y="262890"/>
                </a:cubicBezTo>
                <a:cubicBezTo>
                  <a:pt x="894017" y="264033"/>
                  <a:pt x="896998" y="264605"/>
                  <a:pt x="900303" y="264605"/>
                </a:cubicBezTo>
                <a:cubicBezTo>
                  <a:pt x="902656" y="264605"/>
                  <a:pt x="904942" y="264386"/>
                  <a:pt x="907161" y="263938"/>
                </a:cubicBezTo>
                <a:cubicBezTo>
                  <a:pt x="909323" y="263490"/>
                  <a:pt x="911095" y="262985"/>
                  <a:pt x="912495" y="262414"/>
                </a:cubicBezTo>
                <a:lnTo>
                  <a:pt x="912495" y="252984"/>
                </a:lnTo>
                <a:cubicBezTo>
                  <a:pt x="911162" y="253365"/>
                  <a:pt x="909704" y="253718"/>
                  <a:pt x="908113" y="254032"/>
                </a:cubicBezTo>
                <a:cubicBezTo>
                  <a:pt x="907542" y="254156"/>
                  <a:pt x="906971" y="254251"/>
                  <a:pt x="906399" y="254318"/>
                </a:cubicBezTo>
                <a:close/>
                <a:moveTo>
                  <a:pt x="157924" y="285274"/>
                </a:moveTo>
                <a:cubicBezTo>
                  <a:pt x="162182" y="288131"/>
                  <a:pt x="168278" y="289560"/>
                  <a:pt x="176213" y="289560"/>
                </a:cubicBezTo>
                <a:cubicBezTo>
                  <a:pt x="186566" y="289560"/>
                  <a:pt x="194500" y="287750"/>
                  <a:pt x="200025" y="284131"/>
                </a:cubicBezTo>
                <a:cubicBezTo>
                  <a:pt x="202692" y="282416"/>
                  <a:pt x="204721" y="280321"/>
                  <a:pt x="206121" y="277844"/>
                </a:cubicBezTo>
                <a:cubicBezTo>
                  <a:pt x="207578" y="275177"/>
                  <a:pt x="208312" y="272129"/>
                  <a:pt x="208312" y="268700"/>
                </a:cubicBezTo>
                <a:cubicBezTo>
                  <a:pt x="208312" y="264767"/>
                  <a:pt x="207359" y="261557"/>
                  <a:pt x="205454" y="259080"/>
                </a:cubicBezTo>
                <a:cubicBezTo>
                  <a:pt x="204816" y="258194"/>
                  <a:pt x="204054" y="257394"/>
                  <a:pt x="203168" y="256699"/>
                </a:cubicBezTo>
                <a:cubicBezTo>
                  <a:pt x="199806" y="253965"/>
                  <a:pt x="194910" y="252603"/>
                  <a:pt x="188500" y="252603"/>
                </a:cubicBezTo>
                <a:lnTo>
                  <a:pt x="178308" y="252603"/>
                </a:lnTo>
                <a:cubicBezTo>
                  <a:pt x="176403" y="252603"/>
                  <a:pt x="174784" y="252479"/>
                  <a:pt x="173450" y="252222"/>
                </a:cubicBezTo>
                <a:cubicBezTo>
                  <a:pt x="172117" y="251908"/>
                  <a:pt x="171136" y="251460"/>
                  <a:pt x="170497" y="250889"/>
                </a:cubicBezTo>
                <a:cubicBezTo>
                  <a:pt x="170240" y="250698"/>
                  <a:pt x="170021" y="250441"/>
                  <a:pt x="169831" y="250127"/>
                </a:cubicBezTo>
                <a:cubicBezTo>
                  <a:pt x="169574" y="249679"/>
                  <a:pt x="169450" y="249174"/>
                  <a:pt x="169450" y="248603"/>
                </a:cubicBezTo>
                <a:cubicBezTo>
                  <a:pt x="169450" y="247965"/>
                  <a:pt x="169545" y="247393"/>
                  <a:pt x="169736" y="246888"/>
                </a:cubicBezTo>
                <a:cubicBezTo>
                  <a:pt x="169926" y="246383"/>
                  <a:pt x="170183" y="245907"/>
                  <a:pt x="170497" y="245459"/>
                </a:cubicBezTo>
                <a:cubicBezTo>
                  <a:pt x="171136" y="244507"/>
                  <a:pt x="172088" y="243650"/>
                  <a:pt x="173355" y="242888"/>
                </a:cubicBezTo>
                <a:cubicBezTo>
                  <a:pt x="175070" y="243078"/>
                  <a:pt x="176784" y="243202"/>
                  <a:pt x="178498" y="243269"/>
                </a:cubicBezTo>
                <a:cubicBezTo>
                  <a:pt x="185861" y="243269"/>
                  <a:pt x="191643" y="241554"/>
                  <a:pt x="195834" y="238125"/>
                </a:cubicBezTo>
                <a:cubicBezTo>
                  <a:pt x="197291" y="236858"/>
                  <a:pt x="198501" y="235458"/>
                  <a:pt x="199453" y="233934"/>
                </a:cubicBezTo>
                <a:cubicBezTo>
                  <a:pt x="201235" y="231077"/>
                  <a:pt x="202121" y="227676"/>
                  <a:pt x="202121" y="223742"/>
                </a:cubicBezTo>
                <a:cubicBezTo>
                  <a:pt x="202121" y="221714"/>
                  <a:pt x="201834" y="219837"/>
                  <a:pt x="201263" y="218123"/>
                </a:cubicBezTo>
                <a:cubicBezTo>
                  <a:pt x="200692" y="216408"/>
                  <a:pt x="199930" y="214884"/>
                  <a:pt x="198977" y="213551"/>
                </a:cubicBezTo>
                <a:lnTo>
                  <a:pt x="208978" y="211741"/>
                </a:lnTo>
                <a:lnTo>
                  <a:pt x="208978" y="204788"/>
                </a:lnTo>
                <a:lnTo>
                  <a:pt x="188690" y="204788"/>
                </a:lnTo>
                <a:cubicBezTo>
                  <a:pt x="188119" y="204597"/>
                  <a:pt x="187290" y="204435"/>
                  <a:pt x="186214" y="204311"/>
                </a:cubicBezTo>
                <a:cubicBezTo>
                  <a:pt x="185137" y="204121"/>
                  <a:pt x="183956" y="203959"/>
                  <a:pt x="182689" y="203835"/>
                </a:cubicBezTo>
                <a:cubicBezTo>
                  <a:pt x="181423" y="203711"/>
                  <a:pt x="180280" y="203645"/>
                  <a:pt x="179261" y="203645"/>
                </a:cubicBezTo>
                <a:cubicBezTo>
                  <a:pt x="174307" y="203645"/>
                  <a:pt x="170116" y="204435"/>
                  <a:pt x="166688" y="206026"/>
                </a:cubicBezTo>
                <a:cubicBezTo>
                  <a:pt x="164087" y="207169"/>
                  <a:pt x="161953" y="208722"/>
                  <a:pt x="160306" y="210693"/>
                </a:cubicBezTo>
                <a:cubicBezTo>
                  <a:pt x="159734" y="211389"/>
                  <a:pt x="159230" y="212122"/>
                  <a:pt x="158782" y="212884"/>
                </a:cubicBezTo>
                <a:cubicBezTo>
                  <a:pt x="156943" y="215865"/>
                  <a:pt x="156020" y="219485"/>
                  <a:pt x="156020" y="223742"/>
                </a:cubicBezTo>
                <a:cubicBezTo>
                  <a:pt x="156020" y="227362"/>
                  <a:pt x="156810" y="230572"/>
                  <a:pt x="158401" y="233363"/>
                </a:cubicBezTo>
                <a:cubicBezTo>
                  <a:pt x="158525" y="233620"/>
                  <a:pt x="158687" y="233867"/>
                  <a:pt x="158877" y="234125"/>
                </a:cubicBezTo>
                <a:cubicBezTo>
                  <a:pt x="160020" y="235963"/>
                  <a:pt x="161382" y="237458"/>
                  <a:pt x="162973" y="238601"/>
                </a:cubicBezTo>
                <a:cubicBezTo>
                  <a:pt x="163992" y="239363"/>
                  <a:pt x="165068" y="240002"/>
                  <a:pt x="166211" y="240506"/>
                </a:cubicBezTo>
                <a:cubicBezTo>
                  <a:pt x="163735" y="241964"/>
                  <a:pt x="161897" y="243459"/>
                  <a:pt x="160687" y="244983"/>
                </a:cubicBezTo>
                <a:cubicBezTo>
                  <a:pt x="160306" y="245431"/>
                  <a:pt x="160020" y="245907"/>
                  <a:pt x="159829" y="246412"/>
                </a:cubicBezTo>
                <a:cubicBezTo>
                  <a:pt x="159134" y="247622"/>
                  <a:pt x="158782" y="249012"/>
                  <a:pt x="158782" y="250603"/>
                </a:cubicBezTo>
                <a:cubicBezTo>
                  <a:pt x="158782" y="251431"/>
                  <a:pt x="158905" y="252194"/>
                  <a:pt x="159163" y="252889"/>
                </a:cubicBezTo>
                <a:cubicBezTo>
                  <a:pt x="159420" y="253841"/>
                  <a:pt x="159858" y="254765"/>
                  <a:pt x="160496" y="255651"/>
                </a:cubicBezTo>
                <a:cubicBezTo>
                  <a:pt x="161449" y="256918"/>
                  <a:pt x="162563" y="257909"/>
                  <a:pt x="163830" y="258604"/>
                </a:cubicBezTo>
                <a:cubicBezTo>
                  <a:pt x="164087" y="258728"/>
                  <a:pt x="164373" y="258861"/>
                  <a:pt x="164687" y="258985"/>
                </a:cubicBezTo>
                <a:cubicBezTo>
                  <a:pt x="160429" y="259937"/>
                  <a:pt x="157191" y="261652"/>
                  <a:pt x="154972" y="264128"/>
                </a:cubicBezTo>
                <a:cubicBezTo>
                  <a:pt x="154143" y="265014"/>
                  <a:pt x="153448" y="266005"/>
                  <a:pt x="152876" y="267081"/>
                </a:cubicBezTo>
                <a:cubicBezTo>
                  <a:pt x="151990" y="268919"/>
                  <a:pt x="151543" y="270986"/>
                  <a:pt x="151543" y="273272"/>
                </a:cubicBezTo>
                <a:cubicBezTo>
                  <a:pt x="151543" y="275873"/>
                  <a:pt x="152086" y="278197"/>
                  <a:pt x="153162" y="280226"/>
                </a:cubicBezTo>
                <a:cubicBezTo>
                  <a:pt x="154238" y="282197"/>
                  <a:pt x="155829" y="283874"/>
                  <a:pt x="157924" y="285274"/>
                </a:cubicBezTo>
                <a:close/>
                <a:moveTo>
                  <a:pt x="44291" y="256032"/>
                </a:moveTo>
                <a:cubicBezTo>
                  <a:pt x="45939" y="253432"/>
                  <a:pt x="46768" y="250346"/>
                  <a:pt x="46768" y="246793"/>
                </a:cubicBezTo>
                <a:cubicBezTo>
                  <a:pt x="46768" y="243430"/>
                  <a:pt x="46072" y="240668"/>
                  <a:pt x="44672" y="238506"/>
                </a:cubicBezTo>
                <a:cubicBezTo>
                  <a:pt x="43339" y="236411"/>
                  <a:pt x="41367" y="234630"/>
                  <a:pt x="38767" y="233172"/>
                </a:cubicBezTo>
                <a:cubicBezTo>
                  <a:pt x="36224" y="231715"/>
                  <a:pt x="33214" y="230315"/>
                  <a:pt x="29718" y="228981"/>
                </a:cubicBezTo>
                <a:cubicBezTo>
                  <a:pt x="26165" y="227524"/>
                  <a:pt x="23365" y="226314"/>
                  <a:pt x="21336" y="225362"/>
                </a:cubicBezTo>
                <a:cubicBezTo>
                  <a:pt x="19364" y="224409"/>
                  <a:pt x="17974" y="223457"/>
                  <a:pt x="17145" y="222504"/>
                </a:cubicBezTo>
                <a:cubicBezTo>
                  <a:pt x="16888" y="222247"/>
                  <a:pt x="16669" y="221933"/>
                  <a:pt x="16478" y="221552"/>
                </a:cubicBezTo>
                <a:cubicBezTo>
                  <a:pt x="16097" y="220856"/>
                  <a:pt x="15907" y="219999"/>
                  <a:pt x="15907" y="218980"/>
                </a:cubicBezTo>
                <a:cubicBezTo>
                  <a:pt x="15907" y="218218"/>
                  <a:pt x="16068" y="217522"/>
                  <a:pt x="16383" y="216884"/>
                </a:cubicBezTo>
                <a:cubicBezTo>
                  <a:pt x="16831" y="216056"/>
                  <a:pt x="17526" y="215360"/>
                  <a:pt x="18479" y="214789"/>
                </a:cubicBezTo>
                <a:cubicBezTo>
                  <a:pt x="20126" y="213770"/>
                  <a:pt x="22574" y="213265"/>
                  <a:pt x="25813" y="213265"/>
                </a:cubicBezTo>
                <a:cubicBezTo>
                  <a:pt x="26956" y="213265"/>
                  <a:pt x="28099" y="213331"/>
                  <a:pt x="29242" y="213455"/>
                </a:cubicBezTo>
                <a:cubicBezTo>
                  <a:pt x="30832" y="213646"/>
                  <a:pt x="32385" y="213960"/>
                  <a:pt x="33909" y="214408"/>
                </a:cubicBezTo>
                <a:cubicBezTo>
                  <a:pt x="36576" y="215170"/>
                  <a:pt x="39243" y="216151"/>
                  <a:pt x="41910" y="217361"/>
                </a:cubicBezTo>
                <a:lnTo>
                  <a:pt x="45815" y="207931"/>
                </a:lnTo>
                <a:cubicBezTo>
                  <a:pt x="42767" y="206531"/>
                  <a:pt x="39624" y="205483"/>
                  <a:pt x="36386" y="204788"/>
                </a:cubicBezTo>
                <a:cubicBezTo>
                  <a:pt x="33214" y="204092"/>
                  <a:pt x="29813" y="203740"/>
                  <a:pt x="26194" y="203740"/>
                </a:cubicBezTo>
                <a:cubicBezTo>
                  <a:pt x="19402" y="203740"/>
                  <a:pt x="13973" y="205073"/>
                  <a:pt x="9906" y="207741"/>
                </a:cubicBezTo>
                <a:cubicBezTo>
                  <a:pt x="8068" y="208950"/>
                  <a:pt x="6639" y="210379"/>
                  <a:pt x="5620" y="212027"/>
                </a:cubicBezTo>
                <a:cubicBezTo>
                  <a:pt x="4353" y="214189"/>
                  <a:pt x="3715" y="216723"/>
                  <a:pt x="3715" y="219647"/>
                </a:cubicBezTo>
                <a:cubicBezTo>
                  <a:pt x="3715" y="222885"/>
                  <a:pt x="4353" y="225581"/>
                  <a:pt x="5620" y="227743"/>
                </a:cubicBezTo>
                <a:cubicBezTo>
                  <a:pt x="6953" y="229838"/>
                  <a:pt x="8887" y="231620"/>
                  <a:pt x="11430" y="233077"/>
                </a:cubicBezTo>
                <a:cubicBezTo>
                  <a:pt x="13973" y="234534"/>
                  <a:pt x="17078" y="236029"/>
                  <a:pt x="20764" y="237554"/>
                </a:cubicBezTo>
                <a:cubicBezTo>
                  <a:pt x="24574" y="239078"/>
                  <a:pt x="27461" y="240382"/>
                  <a:pt x="29432" y="241459"/>
                </a:cubicBezTo>
                <a:cubicBezTo>
                  <a:pt x="31404" y="242535"/>
                  <a:pt x="32737" y="243583"/>
                  <a:pt x="33433" y="244602"/>
                </a:cubicBezTo>
                <a:cubicBezTo>
                  <a:pt x="33747" y="244983"/>
                  <a:pt x="34004" y="245431"/>
                  <a:pt x="34195" y="245936"/>
                </a:cubicBezTo>
                <a:cubicBezTo>
                  <a:pt x="34452" y="246574"/>
                  <a:pt x="34576" y="247240"/>
                  <a:pt x="34576" y="247936"/>
                </a:cubicBezTo>
                <a:cubicBezTo>
                  <a:pt x="34576" y="248955"/>
                  <a:pt x="34357" y="249869"/>
                  <a:pt x="33909" y="250698"/>
                </a:cubicBezTo>
                <a:cubicBezTo>
                  <a:pt x="33461" y="251651"/>
                  <a:pt x="32766" y="252479"/>
                  <a:pt x="31813" y="253175"/>
                </a:cubicBezTo>
                <a:cubicBezTo>
                  <a:pt x="30032" y="254441"/>
                  <a:pt x="27079" y="255079"/>
                  <a:pt x="22955" y="255079"/>
                </a:cubicBezTo>
                <a:cubicBezTo>
                  <a:pt x="19841" y="255079"/>
                  <a:pt x="16545" y="254603"/>
                  <a:pt x="13049" y="253651"/>
                </a:cubicBezTo>
                <a:cubicBezTo>
                  <a:pt x="9620" y="252698"/>
                  <a:pt x="6505" y="251555"/>
                  <a:pt x="3715" y="250222"/>
                </a:cubicBezTo>
                <a:lnTo>
                  <a:pt x="3715" y="260985"/>
                </a:lnTo>
                <a:cubicBezTo>
                  <a:pt x="6315" y="262195"/>
                  <a:pt x="9077" y="263081"/>
                  <a:pt x="12002" y="263652"/>
                </a:cubicBezTo>
                <a:cubicBezTo>
                  <a:pt x="14983" y="264290"/>
                  <a:pt x="18507" y="264605"/>
                  <a:pt x="22574" y="264605"/>
                </a:cubicBezTo>
                <a:cubicBezTo>
                  <a:pt x="27784" y="264605"/>
                  <a:pt x="32195" y="263909"/>
                  <a:pt x="35814" y="262509"/>
                </a:cubicBezTo>
                <a:cubicBezTo>
                  <a:pt x="39243" y="261242"/>
                  <a:pt x="41881" y="259366"/>
                  <a:pt x="43720" y="256889"/>
                </a:cubicBezTo>
                <a:cubicBezTo>
                  <a:pt x="43786" y="256765"/>
                  <a:pt x="43882" y="256632"/>
                  <a:pt x="44005" y="256508"/>
                </a:cubicBezTo>
                <a:cubicBezTo>
                  <a:pt x="44129" y="256318"/>
                  <a:pt x="44225" y="256156"/>
                  <a:pt x="44291" y="256032"/>
                </a:cubicBezTo>
                <a:close/>
                <a:moveTo>
                  <a:pt x="136017" y="208407"/>
                </a:moveTo>
                <a:cubicBezTo>
                  <a:pt x="132397" y="205292"/>
                  <a:pt x="127416" y="203740"/>
                  <a:pt x="121063" y="203740"/>
                </a:cubicBezTo>
                <a:cubicBezTo>
                  <a:pt x="118520" y="203740"/>
                  <a:pt x="116081" y="204054"/>
                  <a:pt x="113729" y="204692"/>
                </a:cubicBezTo>
                <a:cubicBezTo>
                  <a:pt x="111376" y="205388"/>
                  <a:pt x="109252" y="206407"/>
                  <a:pt x="107347" y="207741"/>
                </a:cubicBezTo>
                <a:cubicBezTo>
                  <a:pt x="106899" y="207997"/>
                  <a:pt x="106489" y="208312"/>
                  <a:pt x="106108" y="208693"/>
                </a:cubicBezTo>
                <a:cubicBezTo>
                  <a:pt x="104775" y="209836"/>
                  <a:pt x="103603" y="211198"/>
                  <a:pt x="102584" y="212789"/>
                </a:cubicBezTo>
                <a:lnTo>
                  <a:pt x="101917" y="212789"/>
                </a:lnTo>
                <a:lnTo>
                  <a:pt x="100203" y="204788"/>
                </a:lnTo>
                <a:lnTo>
                  <a:pt x="90488" y="204788"/>
                </a:lnTo>
                <a:lnTo>
                  <a:pt x="90488" y="263557"/>
                </a:lnTo>
                <a:lnTo>
                  <a:pt x="102965" y="263557"/>
                </a:lnTo>
                <a:lnTo>
                  <a:pt x="102965" y="234315"/>
                </a:lnTo>
                <a:cubicBezTo>
                  <a:pt x="102965" y="227714"/>
                  <a:pt x="104042" y="222666"/>
                  <a:pt x="106204" y="219170"/>
                </a:cubicBezTo>
                <a:cubicBezTo>
                  <a:pt x="106651" y="218475"/>
                  <a:pt x="107128" y="217865"/>
                  <a:pt x="107632" y="217361"/>
                </a:cubicBezTo>
                <a:cubicBezTo>
                  <a:pt x="109985" y="215075"/>
                  <a:pt x="113471" y="213932"/>
                  <a:pt x="118110" y="213932"/>
                </a:cubicBezTo>
                <a:cubicBezTo>
                  <a:pt x="121472" y="213932"/>
                  <a:pt x="124082" y="214760"/>
                  <a:pt x="125921" y="216408"/>
                </a:cubicBezTo>
                <a:cubicBezTo>
                  <a:pt x="126235" y="216665"/>
                  <a:pt x="126520" y="216951"/>
                  <a:pt x="126778" y="217266"/>
                </a:cubicBezTo>
                <a:cubicBezTo>
                  <a:pt x="128683" y="219551"/>
                  <a:pt x="129635" y="222980"/>
                  <a:pt x="129635" y="227552"/>
                </a:cubicBezTo>
                <a:lnTo>
                  <a:pt x="129635" y="263557"/>
                </a:lnTo>
                <a:lnTo>
                  <a:pt x="142018" y="263557"/>
                </a:lnTo>
                <a:lnTo>
                  <a:pt x="142018" y="225266"/>
                </a:lnTo>
                <a:cubicBezTo>
                  <a:pt x="142018" y="217713"/>
                  <a:pt x="140180" y="212217"/>
                  <a:pt x="136493" y="208788"/>
                </a:cubicBezTo>
                <a:cubicBezTo>
                  <a:pt x="136369" y="208664"/>
                  <a:pt x="136207" y="208531"/>
                  <a:pt x="136017" y="208407"/>
                </a:cubicBezTo>
                <a:close/>
                <a:moveTo>
                  <a:pt x="286798" y="206978"/>
                </a:moveTo>
                <a:cubicBezTo>
                  <a:pt x="283055" y="204816"/>
                  <a:pt x="278540" y="203740"/>
                  <a:pt x="273272" y="203740"/>
                </a:cubicBezTo>
                <a:cubicBezTo>
                  <a:pt x="268196" y="203740"/>
                  <a:pt x="263681" y="204816"/>
                  <a:pt x="259747" y="206978"/>
                </a:cubicBezTo>
                <a:cubicBezTo>
                  <a:pt x="259556" y="207102"/>
                  <a:pt x="259366" y="207236"/>
                  <a:pt x="259175" y="207359"/>
                </a:cubicBezTo>
                <a:cubicBezTo>
                  <a:pt x="258156" y="207931"/>
                  <a:pt x="257204" y="208569"/>
                  <a:pt x="256318" y="209264"/>
                </a:cubicBezTo>
                <a:cubicBezTo>
                  <a:pt x="253651" y="211484"/>
                  <a:pt x="251488" y="214341"/>
                  <a:pt x="249841" y="217837"/>
                </a:cubicBezTo>
                <a:cubicBezTo>
                  <a:pt x="247555" y="222409"/>
                  <a:pt x="246412" y="228000"/>
                  <a:pt x="246412" y="234601"/>
                </a:cubicBezTo>
                <a:cubicBezTo>
                  <a:pt x="246412" y="241202"/>
                  <a:pt x="247650" y="246726"/>
                  <a:pt x="250126" y="251175"/>
                </a:cubicBezTo>
                <a:cubicBezTo>
                  <a:pt x="251584" y="253841"/>
                  <a:pt x="253432" y="256127"/>
                  <a:pt x="255651" y="258033"/>
                </a:cubicBezTo>
                <a:cubicBezTo>
                  <a:pt x="257051" y="259242"/>
                  <a:pt x="258632" y="260290"/>
                  <a:pt x="260413" y="261176"/>
                </a:cubicBezTo>
                <a:cubicBezTo>
                  <a:pt x="264728" y="263462"/>
                  <a:pt x="269776" y="264605"/>
                  <a:pt x="275558" y="264605"/>
                </a:cubicBezTo>
                <a:cubicBezTo>
                  <a:pt x="279816" y="264605"/>
                  <a:pt x="283464" y="264290"/>
                  <a:pt x="286512" y="263652"/>
                </a:cubicBezTo>
                <a:cubicBezTo>
                  <a:pt x="289560" y="263014"/>
                  <a:pt x="292541" y="262004"/>
                  <a:pt x="295465" y="260604"/>
                </a:cubicBezTo>
                <a:lnTo>
                  <a:pt x="295465" y="250508"/>
                </a:lnTo>
                <a:cubicBezTo>
                  <a:pt x="292294" y="251908"/>
                  <a:pt x="289208" y="252955"/>
                  <a:pt x="286226" y="253651"/>
                </a:cubicBezTo>
                <a:cubicBezTo>
                  <a:pt x="283245" y="254413"/>
                  <a:pt x="279873" y="254794"/>
                  <a:pt x="276130" y="254794"/>
                </a:cubicBezTo>
                <a:cubicBezTo>
                  <a:pt x="271748" y="254794"/>
                  <a:pt x="268196" y="253746"/>
                  <a:pt x="265462" y="251651"/>
                </a:cubicBezTo>
                <a:cubicBezTo>
                  <a:pt x="264890" y="251203"/>
                  <a:pt x="264348" y="250698"/>
                  <a:pt x="263842" y="250127"/>
                </a:cubicBezTo>
                <a:cubicBezTo>
                  <a:pt x="263842" y="250127"/>
                  <a:pt x="263842" y="250127"/>
                  <a:pt x="263842" y="250127"/>
                </a:cubicBezTo>
                <a:cubicBezTo>
                  <a:pt x="260918" y="247012"/>
                  <a:pt x="259394" y="242631"/>
                  <a:pt x="259271" y="236982"/>
                </a:cubicBezTo>
                <a:lnTo>
                  <a:pt x="298418" y="236982"/>
                </a:lnTo>
                <a:lnTo>
                  <a:pt x="298418" y="230315"/>
                </a:lnTo>
                <a:cubicBezTo>
                  <a:pt x="298418" y="224790"/>
                  <a:pt x="297399" y="220056"/>
                  <a:pt x="295370" y="216122"/>
                </a:cubicBezTo>
                <a:cubicBezTo>
                  <a:pt x="294227" y="213836"/>
                  <a:pt x="292770" y="211836"/>
                  <a:pt x="290989" y="210122"/>
                </a:cubicBezTo>
                <a:cubicBezTo>
                  <a:pt x="289722" y="208912"/>
                  <a:pt x="288322" y="207864"/>
                  <a:pt x="286798" y="206978"/>
                </a:cubicBezTo>
                <a:close/>
                <a:moveTo>
                  <a:pt x="377571" y="206978"/>
                </a:moveTo>
                <a:cubicBezTo>
                  <a:pt x="373827" y="204816"/>
                  <a:pt x="369313" y="203740"/>
                  <a:pt x="364046" y="203740"/>
                </a:cubicBezTo>
                <a:cubicBezTo>
                  <a:pt x="358969" y="203740"/>
                  <a:pt x="354454" y="204816"/>
                  <a:pt x="350520" y="206978"/>
                </a:cubicBezTo>
                <a:cubicBezTo>
                  <a:pt x="350330" y="207102"/>
                  <a:pt x="350139" y="207236"/>
                  <a:pt x="349949" y="207359"/>
                </a:cubicBezTo>
                <a:cubicBezTo>
                  <a:pt x="348930" y="207931"/>
                  <a:pt x="347977" y="208569"/>
                  <a:pt x="347091" y="209264"/>
                </a:cubicBezTo>
                <a:cubicBezTo>
                  <a:pt x="344424" y="211484"/>
                  <a:pt x="342262" y="214341"/>
                  <a:pt x="340614" y="217837"/>
                </a:cubicBezTo>
                <a:cubicBezTo>
                  <a:pt x="338328" y="222409"/>
                  <a:pt x="337185" y="228000"/>
                  <a:pt x="337185" y="234601"/>
                </a:cubicBezTo>
                <a:cubicBezTo>
                  <a:pt x="337185" y="241202"/>
                  <a:pt x="338423" y="246726"/>
                  <a:pt x="340900" y="251175"/>
                </a:cubicBezTo>
                <a:cubicBezTo>
                  <a:pt x="342424" y="253841"/>
                  <a:pt x="344262" y="256127"/>
                  <a:pt x="346425" y="258033"/>
                </a:cubicBezTo>
                <a:cubicBezTo>
                  <a:pt x="347824" y="259242"/>
                  <a:pt x="349406" y="260290"/>
                  <a:pt x="351187" y="261176"/>
                </a:cubicBezTo>
                <a:cubicBezTo>
                  <a:pt x="355501" y="263462"/>
                  <a:pt x="360550" y="264605"/>
                  <a:pt x="366331" y="264605"/>
                </a:cubicBezTo>
                <a:cubicBezTo>
                  <a:pt x="370589" y="264605"/>
                  <a:pt x="374237" y="264290"/>
                  <a:pt x="377285" y="263652"/>
                </a:cubicBezTo>
                <a:cubicBezTo>
                  <a:pt x="380333" y="263014"/>
                  <a:pt x="383315" y="262004"/>
                  <a:pt x="386239" y="260604"/>
                </a:cubicBezTo>
                <a:lnTo>
                  <a:pt x="386239" y="250508"/>
                </a:lnTo>
                <a:cubicBezTo>
                  <a:pt x="383067" y="251908"/>
                  <a:pt x="379981" y="252955"/>
                  <a:pt x="376999" y="253651"/>
                </a:cubicBezTo>
                <a:cubicBezTo>
                  <a:pt x="374018" y="254413"/>
                  <a:pt x="370646" y="254794"/>
                  <a:pt x="366903" y="254794"/>
                </a:cubicBezTo>
                <a:cubicBezTo>
                  <a:pt x="362521" y="254794"/>
                  <a:pt x="358969" y="253746"/>
                  <a:pt x="356235" y="251651"/>
                </a:cubicBezTo>
                <a:cubicBezTo>
                  <a:pt x="355663" y="251203"/>
                  <a:pt x="355120" y="250698"/>
                  <a:pt x="354616" y="250127"/>
                </a:cubicBezTo>
                <a:lnTo>
                  <a:pt x="354521" y="250127"/>
                </a:lnTo>
                <a:cubicBezTo>
                  <a:pt x="351663" y="247012"/>
                  <a:pt x="350167" y="242631"/>
                  <a:pt x="350043" y="236982"/>
                </a:cubicBezTo>
                <a:lnTo>
                  <a:pt x="389192" y="236982"/>
                </a:lnTo>
                <a:lnTo>
                  <a:pt x="389192" y="230315"/>
                </a:lnTo>
                <a:cubicBezTo>
                  <a:pt x="389192" y="224790"/>
                  <a:pt x="388173" y="220056"/>
                  <a:pt x="386144" y="216122"/>
                </a:cubicBezTo>
                <a:cubicBezTo>
                  <a:pt x="385001" y="213836"/>
                  <a:pt x="383543" y="211836"/>
                  <a:pt x="381762" y="210122"/>
                </a:cubicBezTo>
                <a:cubicBezTo>
                  <a:pt x="380495" y="208912"/>
                  <a:pt x="379095" y="207864"/>
                  <a:pt x="377571" y="206978"/>
                </a:cubicBezTo>
                <a:close/>
                <a:moveTo>
                  <a:pt x="448818" y="208407"/>
                </a:moveTo>
                <a:cubicBezTo>
                  <a:pt x="445132" y="205292"/>
                  <a:pt x="440150" y="203740"/>
                  <a:pt x="433864" y="203740"/>
                </a:cubicBezTo>
                <a:cubicBezTo>
                  <a:pt x="431320" y="203740"/>
                  <a:pt x="428882" y="204054"/>
                  <a:pt x="426530" y="204692"/>
                </a:cubicBezTo>
                <a:cubicBezTo>
                  <a:pt x="424177" y="205388"/>
                  <a:pt x="422052" y="206407"/>
                  <a:pt x="420148" y="207741"/>
                </a:cubicBezTo>
                <a:cubicBezTo>
                  <a:pt x="419700" y="207997"/>
                  <a:pt x="419290" y="208312"/>
                  <a:pt x="418910" y="208693"/>
                </a:cubicBezTo>
                <a:cubicBezTo>
                  <a:pt x="417509" y="209836"/>
                  <a:pt x="416338" y="211198"/>
                  <a:pt x="415385" y="212789"/>
                </a:cubicBezTo>
                <a:lnTo>
                  <a:pt x="414719" y="212789"/>
                </a:lnTo>
                <a:lnTo>
                  <a:pt x="412909" y="204788"/>
                </a:lnTo>
                <a:lnTo>
                  <a:pt x="403288" y="204788"/>
                </a:lnTo>
                <a:lnTo>
                  <a:pt x="403288" y="263557"/>
                </a:lnTo>
                <a:lnTo>
                  <a:pt x="415671" y="263557"/>
                </a:lnTo>
                <a:lnTo>
                  <a:pt x="415671" y="234315"/>
                </a:lnTo>
                <a:cubicBezTo>
                  <a:pt x="415671" y="227714"/>
                  <a:pt x="416785" y="222666"/>
                  <a:pt x="419005" y="219170"/>
                </a:cubicBezTo>
                <a:cubicBezTo>
                  <a:pt x="419453" y="218475"/>
                  <a:pt x="419929" y="217865"/>
                  <a:pt x="420433" y="217361"/>
                </a:cubicBezTo>
                <a:cubicBezTo>
                  <a:pt x="422786" y="215075"/>
                  <a:pt x="426273" y="213932"/>
                  <a:pt x="430911" y="213932"/>
                </a:cubicBezTo>
                <a:cubicBezTo>
                  <a:pt x="434216" y="213932"/>
                  <a:pt x="436817" y="214760"/>
                  <a:pt x="438721" y="216408"/>
                </a:cubicBezTo>
                <a:cubicBezTo>
                  <a:pt x="439036" y="216665"/>
                  <a:pt x="439322" y="216951"/>
                  <a:pt x="439579" y="217266"/>
                </a:cubicBezTo>
                <a:cubicBezTo>
                  <a:pt x="441417" y="219551"/>
                  <a:pt x="442341" y="222980"/>
                  <a:pt x="442341" y="227552"/>
                </a:cubicBezTo>
                <a:lnTo>
                  <a:pt x="442341" y="263557"/>
                </a:lnTo>
                <a:lnTo>
                  <a:pt x="454818" y="263557"/>
                </a:lnTo>
                <a:lnTo>
                  <a:pt x="454818" y="225266"/>
                </a:lnTo>
                <a:cubicBezTo>
                  <a:pt x="454818" y="217713"/>
                  <a:pt x="452980" y="212217"/>
                  <a:pt x="449294" y="208788"/>
                </a:cubicBezTo>
                <a:cubicBezTo>
                  <a:pt x="449104" y="208664"/>
                  <a:pt x="448942" y="208531"/>
                  <a:pt x="448818" y="208407"/>
                </a:cubicBezTo>
                <a:close/>
                <a:moveTo>
                  <a:pt x="548164" y="203835"/>
                </a:moveTo>
                <a:cubicBezTo>
                  <a:pt x="546954" y="203768"/>
                  <a:pt x="545877" y="203740"/>
                  <a:pt x="544925" y="203740"/>
                </a:cubicBezTo>
                <a:cubicBezTo>
                  <a:pt x="542449" y="203740"/>
                  <a:pt x="540163" y="204188"/>
                  <a:pt x="538067" y="205073"/>
                </a:cubicBezTo>
                <a:cubicBezTo>
                  <a:pt x="537877" y="205140"/>
                  <a:pt x="537686" y="205197"/>
                  <a:pt x="537496" y="205264"/>
                </a:cubicBezTo>
                <a:cubicBezTo>
                  <a:pt x="536229" y="205902"/>
                  <a:pt x="535019" y="206626"/>
                  <a:pt x="533876" y="207454"/>
                </a:cubicBezTo>
                <a:cubicBezTo>
                  <a:pt x="533047" y="208026"/>
                  <a:pt x="532257" y="208693"/>
                  <a:pt x="531495" y="209455"/>
                </a:cubicBezTo>
                <a:cubicBezTo>
                  <a:pt x="530095" y="210855"/>
                  <a:pt x="528895" y="212408"/>
                  <a:pt x="527876" y="214122"/>
                </a:cubicBezTo>
                <a:cubicBezTo>
                  <a:pt x="527618" y="214436"/>
                  <a:pt x="527400" y="214789"/>
                  <a:pt x="527209" y="215170"/>
                </a:cubicBezTo>
                <a:lnTo>
                  <a:pt x="526637" y="215170"/>
                </a:lnTo>
                <a:lnTo>
                  <a:pt x="524923" y="204788"/>
                </a:lnTo>
                <a:lnTo>
                  <a:pt x="515207" y="204788"/>
                </a:lnTo>
                <a:lnTo>
                  <a:pt x="515207" y="263557"/>
                </a:lnTo>
                <a:lnTo>
                  <a:pt x="527685" y="263557"/>
                </a:lnTo>
                <a:lnTo>
                  <a:pt x="527685" y="232791"/>
                </a:lnTo>
                <a:cubicBezTo>
                  <a:pt x="527685" y="229934"/>
                  <a:pt x="528133" y="227390"/>
                  <a:pt x="529019" y="225171"/>
                </a:cubicBezTo>
                <a:cubicBezTo>
                  <a:pt x="529905" y="223009"/>
                  <a:pt x="531114" y="221171"/>
                  <a:pt x="532638" y="219647"/>
                </a:cubicBezTo>
                <a:cubicBezTo>
                  <a:pt x="533400" y="218951"/>
                  <a:pt x="534229" y="218342"/>
                  <a:pt x="535115" y="217837"/>
                </a:cubicBezTo>
                <a:cubicBezTo>
                  <a:pt x="536000" y="217266"/>
                  <a:pt x="536953" y="216789"/>
                  <a:pt x="537972" y="216408"/>
                </a:cubicBezTo>
                <a:cubicBezTo>
                  <a:pt x="538353" y="216284"/>
                  <a:pt x="538705" y="216151"/>
                  <a:pt x="539020" y="216027"/>
                </a:cubicBezTo>
                <a:cubicBezTo>
                  <a:pt x="540734" y="215580"/>
                  <a:pt x="542515" y="215360"/>
                  <a:pt x="544354" y="215360"/>
                </a:cubicBezTo>
                <a:cubicBezTo>
                  <a:pt x="545240" y="215360"/>
                  <a:pt x="546230" y="215389"/>
                  <a:pt x="547306" y="215456"/>
                </a:cubicBezTo>
                <a:cubicBezTo>
                  <a:pt x="548326" y="215580"/>
                  <a:pt x="549212" y="215741"/>
                  <a:pt x="549974" y="215932"/>
                </a:cubicBezTo>
                <a:lnTo>
                  <a:pt x="551212" y="204311"/>
                </a:lnTo>
                <a:cubicBezTo>
                  <a:pt x="550326" y="204121"/>
                  <a:pt x="549307" y="203959"/>
                  <a:pt x="548164" y="203835"/>
                </a:cubicBezTo>
                <a:close/>
                <a:moveTo>
                  <a:pt x="689038" y="206216"/>
                </a:moveTo>
                <a:cubicBezTo>
                  <a:pt x="685990" y="204569"/>
                  <a:pt x="682466" y="203740"/>
                  <a:pt x="678466" y="203740"/>
                </a:cubicBezTo>
                <a:cubicBezTo>
                  <a:pt x="675485" y="203740"/>
                  <a:pt x="672846" y="204149"/>
                  <a:pt x="670560" y="204978"/>
                </a:cubicBezTo>
                <a:cubicBezTo>
                  <a:pt x="668341" y="205807"/>
                  <a:pt x="666436" y="206912"/>
                  <a:pt x="664845" y="208312"/>
                </a:cubicBezTo>
                <a:cubicBezTo>
                  <a:pt x="663255" y="209712"/>
                  <a:pt x="661921" y="211265"/>
                  <a:pt x="660844" y="212979"/>
                </a:cubicBezTo>
                <a:lnTo>
                  <a:pt x="660273" y="212979"/>
                </a:lnTo>
                <a:lnTo>
                  <a:pt x="658558" y="204788"/>
                </a:lnTo>
                <a:lnTo>
                  <a:pt x="648367" y="204788"/>
                </a:lnTo>
                <a:lnTo>
                  <a:pt x="648367" y="289560"/>
                </a:lnTo>
                <a:lnTo>
                  <a:pt x="660844" y="289560"/>
                </a:lnTo>
                <a:lnTo>
                  <a:pt x="660844" y="265652"/>
                </a:lnTo>
                <a:cubicBezTo>
                  <a:pt x="660844" y="264252"/>
                  <a:pt x="660778" y="262700"/>
                  <a:pt x="660654" y="260985"/>
                </a:cubicBezTo>
                <a:cubicBezTo>
                  <a:pt x="660463" y="259271"/>
                  <a:pt x="660273" y="257680"/>
                  <a:pt x="660083" y="256223"/>
                </a:cubicBezTo>
                <a:lnTo>
                  <a:pt x="660844" y="256223"/>
                </a:lnTo>
                <a:cubicBezTo>
                  <a:pt x="661921" y="257747"/>
                  <a:pt x="663226" y="259109"/>
                  <a:pt x="664750" y="260318"/>
                </a:cubicBezTo>
                <a:cubicBezTo>
                  <a:pt x="666340" y="261585"/>
                  <a:pt x="668207" y="262604"/>
                  <a:pt x="670369" y="263366"/>
                </a:cubicBezTo>
                <a:cubicBezTo>
                  <a:pt x="672589" y="264195"/>
                  <a:pt x="675199" y="264605"/>
                  <a:pt x="678180" y="264605"/>
                </a:cubicBezTo>
                <a:cubicBezTo>
                  <a:pt x="681923" y="264605"/>
                  <a:pt x="685295" y="263843"/>
                  <a:pt x="688276" y="262319"/>
                </a:cubicBezTo>
                <a:cubicBezTo>
                  <a:pt x="689038" y="261938"/>
                  <a:pt x="689772" y="261528"/>
                  <a:pt x="690467" y="261080"/>
                </a:cubicBezTo>
                <a:cubicBezTo>
                  <a:pt x="690591" y="261014"/>
                  <a:pt x="690724" y="260918"/>
                  <a:pt x="690848" y="260795"/>
                </a:cubicBezTo>
                <a:cubicBezTo>
                  <a:pt x="694153" y="258509"/>
                  <a:pt x="696754" y="255175"/>
                  <a:pt x="698659" y="250793"/>
                </a:cubicBezTo>
                <a:cubicBezTo>
                  <a:pt x="700630" y="246288"/>
                  <a:pt x="701612" y="240697"/>
                  <a:pt x="701612" y="234029"/>
                </a:cubicBezTo>
                <a:cubicBezTo>
                  <a:pt x="701612" y="223999"/>
                  <a:pt x="699487" y="216437"/>
                  <a:pt x="695230" y="211360"/>
                </a:cubicBezTo>
                <a:cubicBezTo>
                  <a:pt x="693449" y="209140"/>
                  <a:pt x="691391" y="207426"/>
                  <a:pt x="689038" y="206216"/>
                </a:cubicBezTo>
                <a:close/>
                <a:moveTo>
                  <a:pt x="766001" y="246983"/>
                </a:moveTo>
                <a:cubicBezTo>
                  <a:pt x="767267" y="243240"/>
                  <a:pt x="767906" y="238916"/>
                  <a:pt x="767906" y="234029"/>
                </a:cubicBezTo>
                <a:cubicBezTo>
                  <a:pt x="767906" y="227619"/>
                  <a:pt x="766734" y="222152"/>
                  <a:pt x="764381" y="217646"/>
                </a:cubicBezTo>
                <a:cubicBezTo>
                  <a:pt x="762733" y="214408"/>
                  <a:pt x="760667" y="211741"/>
                  <a:pt x="758190" y="209645"/>
                </a:cubicBezTo>
                <a:cubicBezTo>
                  <a:pt x="757113" y="208760"/>
                  <a:pt x="755933" y="207959"/>
                  <a:pt x="754666" y="207264"/>
                </a:cubicBezTo>
                <a:cubicBezTo>
                  <a:pt x="754475" y="207140"/>
                  <a:pt x="754285" y="207007"/>
                  <a:pt x="754094" y="206883"/>
                </a:cubicBezTo>
                <a:cubicBezTo>
                  <a:pt x="750093" y="204788"/>
                  <a:pt x="745522" y="203740"/>
                  <a:pt x="740378" y="203740"/>
                </a:cubicBezTo>
                <a:cubicBezTo>
                  <a:pt x="734597" y="203740"/>
                  <a:pt x="729644" y="204911"/>
                  <a:pt x="725519" y="207264"/>
                </a:cubicBezTo>
                <a:cubicBezTo>
                  <a:pt x="723995" y="208093"/>
                  <a:pt x="722633" y="209074"/>
                  <a:pt x="721424" y="210217"/>
                </a:cubicBezTo>
                <a:cubicBezTo>
                  <a:pt x="719137" y="212246"/>
                  <a:pt x="717299" y="214694"/>
                  <a:pt x="715899" y="217551"/>
                </a:cubicBezTo>
                <a:cubicBezTo>
                  <a:pt x="713613" y="222057"/>
                  <a:pt x="712470" y="227552"/>
                  <a:pt x="712470" y="234029"/>
                </a:cubicBezTo>
                <a:cubicBezTo>
                  <a:pt x="712470" y="238916"/>
                  <a:pt x="713166" y="243240"/>
                  <a:pt x="714565" y="246983"/>
                </a:cubicBezTo>
                <a:cubicBezTo>
                  <a:pt x="715899" y="250793"/>
                  <a:pt x="717776" y="254003"/>
                  <a:pt x="720185" y="256604"/>
                </a:cubicBezTo>
                <a:cubicBezTo>
                  <a:pt x="721262" y="257680"/>
                  <a:pt x="722404" y="258671"/>
                  <a:pt x="723614" y="259556"/>
                </a:cubicBezTo>
                <a:cubicBezTo>
                  <a:pt x="725262" y="260766"/>
                  <a:pt x="727043" y="261747"/>
                  <a:pt x="728948" y="262509"/>
                </a:cubicBezTo>
                <a:cubicBezTo>
                  <a:pt x="732311" y="263909"/>
                  <a:pt x="735997" y="264605"/>
                  <a:pt x="739997" y="264605"/>
                </a:cubicBezTo>
                <a:cubicBezTo>
                  <a:pt x="744312" y="264605"/>
                  <a:pt x="748189" y="263909"/>
                  <a:pt x="751618" y="262509"/>
                </a:cubicBezTo>
                <a:cubicBezTo>
                  <a:pt x="753971" y="261623"/>
                  <a:pt x="756094" y="260414"/>
                  <a:pt x="757999" y="258890"/>
                </a:cubicBezTo>
                <a:cubicBezTo>
                  <a:pt x="758828" y="258194"/>
                  <a:pt x="759648" y="257432"/>
                  <a:pt x="760476" y="256604"/>
                </a:cubicBezTo>
                <a:cubicBezTo>
                  <a:pt x="762886" y="254003"/>
                  <a:pt x="764734" y="250793"/>
                  <a:pt x="766001" y="246983"/>
                </a:cubicBezTo>
                <a:close/>
                <a:moveTo>
                  <a:pt x="858107" y="208407"/>
                </a:moveTo>
                <a:cubicBezTo>
                  <a:pt x="854421" y="205292"/>
                  <a:pt x="849411" y="203740"/>
                  <a:pt x="843058" y="203740"/>
                </a:cubicBezTo>
                <a:cubicBezTo>
                  <a:pt x="840515" y="203740"/>
                  <a:pt x="838076" y="204054"/>
                  <a:pt x="835724" y="204692"/>
                </a:cubicBezTo>
                <a:cubicBezTo>
                  <a:pt x="833371" y="205388"/>
                  <a:pt x="831275" y="206407"/>
                  <a:pt x="829437" y="207741"/>
                </a:cubicBezTo>
                <a:cubicBezTo>
                  <a:pt x="828989" y="207997"/>
                  <a:pt x="828551" y="208312"/>
                  <a:pt x="828103" y="208693"/>
                </a:cubicBezTo>
                <a:cubicBezTo>
                  <a:pt x="826770" y="209836"/>
                  <a:pt x="825627" y="211198"/>
                  <a:pt x="824674" y="212789"/>
                </a:cubicBezTo>
                <a:lnTo>
                  <a:pt x="823912" y="212789"/>
                </a:lnTo>
                <a:lnTo>
                  <a:pt x="822198" y="204788"/>
                </a:lnTo>
                <a:lnTo>
                  <a:pt x="812483" y="204788"/>
                </a:lnTo>
                <a:lnTo>
                  <a:pt x="812483" y="263557"/>
                </a:lnTo>
                <a:lnTo>
                  <a:pt x="824960" y="263557"/>
                </a:lnTo>
                <a:lnTo>
                  <a:pt x="824960" y="234315"/>
                </a:lnTo>
                <a:cubicBezTo>
                  <a:pt x="824960" y="227714"/>
                  <a:pt x="826075" y="222666"/>
                  <a:pt x="828294" y="219170"/>
                </a:cubicBezTo>
                <a:cubicBezTo>
                  <a:pt x="828675" y="218475"/>
                  <a:pt x="829151" y="217865"/>
                  <a:pt x="829723" y="217361"/>
                </a:cubicBezTo>
                <a:cubicBezTo>
                  <a:pt x="832009" y="215075"/>
                  <a:pt x="835466" y="213932"/>
                  <a:pt x="840105" y="213932"/>
                </a:cubicBezTo>
                <a:cubicBezTo>
                  <a:pt x="843467" y="213932"/>
                  <a:pt x="846077" y="214760"/>
                  <a:pt x="847915" y="216408"/>
                </a:cubicBezTo>
                <a:cubicBezTo>
                  <a:pt x="848230" y="216665"/>
                  <a:pt x="848554" y="216951"/>
                  <a:pt x="848868" y="217266"/>
                </a:cubicBezTo>
                <a:cubicBezTo>
                  <a:pt x="850707" y="219551"/>
                  <a:pt x="851630" y="222980"/>
                  <a:pt x="851630" y="227552"/>
                </a:cubicBezTo>
                <a:lnTo>
                  <a:pt x="851630" y="263557"/>
                </a:lnTo>
                <a:lnTo>
                  <a:pt x="864108" y="263557"/>
                </a:lnTo>
                <a:lnTo>
                  <a:pt x="864108" y="225266"/>
                </a:lnTo>
                <a:cubicBezTo>
                  <a:pt x="864108" y="217713"/>
                  <a:pt x="862270" y="212217"/>
                  <a:pt x="858583" y="208788"/>
                </a:cubicBezTo>
                <a:cubicBezTo>
                  <a:pt x="858393" y="208664"/>
                  <a:pt x="858231" y="208531"/>
                  <a:pt x="858107" y="208407"/>
                </a:cubicBezTo>
                <a:close/>
                <a:moveTo>
                  <a:pt x="72676" y="263557"/>
                </a:moveTo>
                <a:lnTo>
                  <a:pt x="72676" y="204788"/>
                </a:lnTo>
                <a:lnTo>
                  <a:pt x="60198" y="204788"/>
                </a:lnTo>
                <a:lnTo>
                  <a:pt x="60198" y="263557"/>
                </a:lnTo>
                <a:lnTo>
                  <a:pt x="72676" y="263557"/>
                </a:lnTo>
                <a:close/>
                <a:moveTo>
                  <a:pt x="566737" y="204788"/>
                </a:moveTo>
                <a:lnTo>
                  <a:pt x="553212" y="204788"/>
                </a:lnTo>
                <a:lnTo>
                  <a:pt x="576644" y="263366"/>
                </a:lnTo>
                <a:lnTo>
                  <a:pt x="574548" y="268891"/>
                </a:lnTo>
                <a:cubicBezTo>
                  <a:pt x="573786" y="270920"/>
                  <a:pt x="572862" y="272730"/>
                  <a:pt x="571786" y="274320"/>
                </a:cubicBezTo>
                <a:cubicBezTo>
                  <a:pt x="570834" y="275587"/>
                  <a:pt x="569785" y="276635"/>
                  <a:pt x="568642" y="277463"/>
                </a:cubicBezTo>
                <a:cubicBezTo>
                  <a:pt x="568328" y="277721"/>
                  <a:pt x="567976" y="277940"/>
                  <a:pt x="567595" y="278130"/>
                </a:cubicBezTo>
                <a:cubicBezTo>
                  <a:pt x="565947" y="279016"/>
                  <a:pt x="564004" y="279464"/>
                  <a:pt x="561785" y="279464"/>
                </a:cubicBezTo>
                <a:cubicBezTo>
                  <a:pt x="560575" y="279464"/>
                  <a:pt x="559432" y="279368"/>
                  <a:pt x="558356" y="279178"/>
                </a:cubicBezTo>
                <a:cubicBezTo>
                  <a:pt x="557212" y="279054"/>
                  <a:pt x="556260" y="278892"/>
                  <a:pt x="555498" y="278702"/>
                </a:cubicBezTo>
                <a:lnTo>
                  <a:pt x="555498" y="288703"/>
                </a:lnTo>
                <a:cubicBezTo>
                  <a:pt x="556451" y="288893"/>
                  <a:pt x="557565" y="289084"/>
                  <a:pt x="558832" y="289275"/>
                </a:cubicBezTo>
                <a:cubicBezTo>
                  <a:pt x="560165" y="289465"/>
                  <a:pt x="561718" y="289560"/>
                  <a:pt x="563499" y="289560"/>
                </a:cubicBezTo>
                <a:cubicBezTo>
                  <a:pt x="567185" y="289560"/>
                  <a:pt x="570452" y="288865"/>
                  <a:pt x="573310" y="287465"/>
                </a:cubicBezTo>
                <a:cubicBezTo>
                  <a:pt x="573757" y="287274"/>
                  <a:pt x="574167" y="287055"/>
                  <a:pt x="574548" y="286798"/>
                </a:cubicBezTo>
                <a:cubicBezTo>
                  <a:pt x="576901" y="285464"/>
                  <a:pt x="578958" y="283655"/>
                  <a:pt x="580739" y="281369"/>
                </a:cubicBezTo>
                <a:cubicBezTo>
                  <a:pt x="582835" y="278635"/>
                  <a:pt x="584616" y="275368"/>
                  <a:pt x="586073" y="271558"/>
                </a:cubicBezTo>
                <a:lnTo>
                  <a:pt x="611219" y="204788"/>
                </a:lnTo>
                <a:lnTo>
                  <a:pt x="597789" y="204788"/>
                </a:lnTo>
                <a:lnTo>
                  <a:pt x="586264" y="238316"/>
                </a:lnTo>
                <a:cubicBezTo>
                  <a:pt x="585435" y="240602"/>
                  <a:pt x="584711" y="242888"/>
                  <a:pt x="584073" y="245174"/>
                </a:cubicBezTo>
                <a:cubicBezTo>
                  <a:pt x="583435" y="247460"/>
                  <a:pt x="582930" y="249527"/>
                  <a:pt x="582549" y="251365"/>
                </a:cubicBezTo>
                <a:lnTo>
                  <a:pt x="582263" y="251365"/>
                </a:lnTo>
                <a:cubicBezTo>
                  <a:pt x="582006" y="249965"/>
                  <a:pt x="581720" y="248574"/>
                  <a:pt x="581406" y="247174"/>
                </a:cubicBezTo>
                <a:cubicBezTo>
                  <a:pt x="581092" y="245717"/>
                  <a:pt x="580711" y="244250"/>
                  <a:pt x="580263" y="242792"/>
                </a:cubicBezTo>
                <a:cubicBezTo>
                  <a:pt x="579816" y="241335"/>
                  <a:pt x="579339" y="239840"/>
                  <a:pt x="578834" y="238316"/>
                </a:cubicBezTo>
                <a:lnTo>
                  <a:pt x="566737" y="204788"/>
                </a:lnTo>
                <a:close/>
                <a:moveTo>
                  <a:pt x="794671" y="263557"/>
                </a:moveTo>
                <a:lnTo>
                  <a:pt x="794671" y="204788"/>
                </a:lnTo>
                <a:lnTo>
                  <a:pt x="782193" y="204788"/>
                </a:lnTo>
                <a:lnTo>
                  <a:pt x="782193" y="263557"/>
                </a:lnTo>
                <a:lnTo>
                  <a:pt x="794671" y="263557"/>
                </a:lnTo>
                <a:close/>
                <a:moveTo>
                  <a:pt x="186690" y="232696"/>
                </a:moveTo>
                <a:cubicBezTo>
                  <a:pt x="184975" y="234344"/>
                  <a:pt x="182470" y="235172"/>
                  <a:pt x="179165" y="235172"/>
                </a:cubicBezTo>
                <a:cubicBezTo>
                  <a:pt x="176051" y="235172"/>
                  <a:pt x="173612" y="234410"/>
                  <a:pt x="171831" y="232886"/>
                </a:cubicBezTo>
                <a:cubicBezTo>
                  <a:pt x="171574" y="232629"/>
                  <a:pt x="171326" y="232381"/>
                  <a:pt x="171069" y="232125"/>
                </a:cubicBezTo>
                <a:cubicBezTo>
                  <a:pt x="171002" y="232058"/>
                  <a:pt x="170974" y="232001"/>
                  <a:pt x="170974" y="231934"/>
                </a:cubicBezTo>
                <a:cubicBezTo>
                  <a:pt x="169259" y="229962"/>
                  <a:pt x="168402" y="227267"/>
                  <a:pt x="168402" y="223838"/>
                </a:cubicBezTo>
                <a:cubicBezTo>
                  <a:pt x="168402" y="219837"/>
                  <a:pt x="169288" y="216856"/>
                  <a:pt x="171069" y="214884"/>
                </a:cubicBezTo>
                <a:cubicBezTo>
                  <a:pt x="171326" y="214570"/>
                  <a:pt x="171612" y="214284"/>
                  <a:pt x="171926" y="214027"/>
                </a:cubicBezTo>
                <a:cubicBezTo>
                  <a:pt x="173707" y="212570"/>
                  <a:pt x="176089" y="211836"/>
                  <a:pt x="179070" y="211836"/>
                </a:cubicBezTo>
                <a:cubicBezTo>
                  <a:pt x="182242" y="211836"/>
                  <a:pt x="184756" y="212627"/>
                  <a:pt x="186595" y="214217"/>
                </a:cubicBezTo>
                <a:cubicBezTo>
                  <a:pt x="186785" y="214408"/>
                  <a:pt x="186976" y="214598"/>
                  <a:pt x="187166" y="214789"/>
                </a:cubicBezTo>
                <a:cubicBezTo>
                  <a:pt x="189004" y="216761"/>
                  <a:pt x="189929" y="219742"/>
                  <a:pt x="189929" y="223742"/>
                </a:cubicBezTo>
                <a:cubicBezTo>
                  <a:pt x="189929" y="227362"/>
                  <a:pt x="189043" y="230153"/>
                  <a:pt x="187262" y="232125"/>
                </a:cubicBezTo>
                <a:cubicBezTo>
                  <a:pt x="187071" y="232315"/>
                  <a:pt x="186880" y="232505"/>
                  <a:pt x="186690" y="232696"/>
                </a:cubicBezTo>
                <a:close/>
                <a:moveTo>
                  <a:pt x="266414" y="214789"/>
                </a:moveTo>
                <a:cubicBezTo>
                  <a:pt x="268319" y="213646"/>
                  <a:pt x="270605" y="213075"/>
                  <a:pt x="273272" y="213075"/>
                </a:cubicBezTo>
                <a:cubicBezTo>
                  <a:pt x="276196" y="213075"/>
                  <a:pt x="278606" y="213713"/>
                  <a:pt x="280511" y="214979"/>
                </a:cubicBezTo>
                <a:cubicBezTo>
                  <a:pt x="281083" y="215360"/>
                  <a:pt x="281588" y="215770"/>
                  <a:pt x="282035" y="216218"/>
                </a:cubicBezTo>
                <a:cubicBezTo>
                  <a:pt x="283178" y="217361"/>
                  <a:pt x="284102" y="218723"/>
                  <a:pt x="284797" y="220313"/>
                </a:cubicBezTo>
                <a:cubicBezTo>
                  <a:pt x="285683" y="222600"/>
                  <a:pt x="286160" y="225200"/>
                  <a:pt x="286226" y="228124"/>
                </a:cubicBezTo>
                <a:lnTo>
                  <a:pt x="259461" y="228124"/>
                </a:lnTo>
                <a:cubicBezTo>
                  <a:pt x="259909" y="223171"/>
                  <a:pt x="261337" y="219428"/>
                  <a:pt x="263747" y="216884"/>
                </a:cubicBezTo>
                <a:cubicBezTo>
                  <a:pt x="264576" y="216056"/>
                  <a:pt x="265462" y="215360"/>
                  <a:pt x="266414" y="214789"/>
                </a:cubicBezTo>
                <a:close/>
                <a:moveTo>
                  <a:pt x="357092" y="214789"/>
                </a:moveTo>
                <a:cubicBezTo>
                  <a:pt x="359064" y="213646"/>
                  <a:pt x="361378" y="213075"/>
                  <a:pt x="364046" y="213075"/>
                </a:cubicBezTo>
                <a:cubicBezTo>
                  <a:pt x="366970" y="213075"/>
                  <a:pt x="369380" y="213713"/>
                  <a:pt x="371285" y="214979"/>
                </a:cubicBezTo>
                <a:cubicBezTo>
                  <a:pt x="371856" y="215360"/>
                  <a:pt x="372361" y="215770"/>
                  <a:pt x="372808" y="216218"/>
                </a:cubicBezTo>
                <a:cubicBezTo>
                  <a:pt x="373951" y="217361"/>
                  <a:pt x="374876" y="218723"/>
                  <a:pt x="375571" y="220313"/>
                </a:cubicBezTo>
                <a:cubicBezTo>
                  <a:pt x="376456" y="222600"/>
                  <a:pt x="376933" y="225200"/>
                  <a:pt x="376999" y="228124"/>
                </a:cubicBezTo>
                <a:lnTo>
                  <a:pt x="350234" y="228124"/>
                </a:lnTo>
                <a:cubicBezTo>
                  <a:pt x="350682" y="223171"/>
                  <a:pt x="352111" y="219428"/>
                  <a:pt x="354521" y="216884"/>
                </a:cubicBezTo>
                <a:cubicBezTo>
                  <a:pt x="355349" y="216056"/>
                  <a:pt x="356206" y="215360"/>
                  <a:pt x="357092" y="214789"/>
                </a:cubicBezTo>
                <a:close/>
                <a:moveTo>
                  <a:pt x="666845" y="215932"/>
                </a:moveTo>
                <a:cubicBezTo>
                  <a:pt x="668941" y="214598"/>
                  <a:pt x="671703" y="213932"/>
                  <a:pt x="675132" y="213932"/>
                </a:cubicBezTo>
                <a:cubicBezTo>
                  <a:pt x="677990" y="213932"/>
                  <a:pt x="680399" y="214570"/>
                  <a:pt x="682371" y="215837"/>
                </a:cubicBezTo>
                <a:cubicBezTo>
                  <a:pt x="683581" y="216665"/>
                  <a:pt x="684591" y="217770"/>
                  <a:pt x="685419" y="219170"/>
                </a:cubicBezTo>
                <a:cubicBezTo>
                  <a:pt x="687705" y="222666"/>
                  <a:pt x="688848" y="227552"/>
                  <a:pt x="688848" y="233839"/>
                </a:cubicBezTo>
                <a:cubicBezTo>
                  <a:pt x="688848" y="238030"/>
                  <a:pt x="688343" y="241650"/>
                  <a:pt x="687324" y="244697"/>
                </a:cubicBezTo>
                <a:cubicBezTo>
                  <a:pt x="686305" y="247812"/>
                  <a:pt x="684819" y="250193"/>
                  <a:pt x="682847" y="251841"/>
                </a:cubicBezTo>
                <a:cubicBezTo>
                  <a:pt x="682466" y="252156"/>
                  <a:pt x="682085" y="252413"/>
                  <a:pt x="681704" y="252603"/>
                </a:cubicBezTo>
                <a:cubicBezTo>
                  <a:pt x="679923" y="253746"/>
                  <a:pt x="677799" y="254318"/>
                  <a:pt x="675322" y="254318"/>
                </a:cubicBezTo>
                <a:cubicBezTo>
                  <a:pt x="671703" y="254318"/>
                  <a:pt x="668846" y="253527"/>
                  <a:pt x="666750" y="251936"/>
                </a:cubicBezTo>
                <a:cubicBezTo>
                  <a:pt x="666560" y="251870"/>
                  <a:pt x="666397" y="251774"/>
                  <a:pt x="666274" y="251651"/>
                </a:cubicBezTo>
                <a:cubicBezTo>
                  <a:pt x="664435" y="250060"/>
                  <a:pt x="663064" y="247869"/>
                  <a:pt x="662178" y="245078"/>
                </a:cubicBezTo>
                <a:cubicBezTo>
                  <a:pt x="661292" y="242097"/>
                  <a:pt x="660844" y="238411"/>
                  <a:pt x="660844" y="234029"/>
                </a:cubicBezTo>
                <a:lnTo>
                  <a:pt x="660844" y="232315"/>
                </a:lnTo>
                <a:cubicBezTo>
                  <a:pt x="660911" y="228190"/>
                  <a:pt x="661416" y="224762"/>
                  <a:pt x="662369" y="222028"/>
                </a:cubicBezTo>
                <a:cubicBezTo>
                  <a:pt x="663197" y="219742"/>
                  <a:pt x="664398" y="217932"/>
                  <a:pt x="665988" y="216599"/>
                </a:cubicBezTo>
                <a:cubicBezTo>
                  <a:pt x="666245" y="216341"/>
                  <a:pt x="666531" y="216122"/>
                  <a:pt x="666845" y="215932"/>
                </a:cubicBezTo>
                <a:close/>
                <a:moveTo>
                  <a:pt x="726948" y="244983"/>
                </a:moveTo>
                <a:cubicBezTo>
                  <a:pt x="725872" y="241935"/>
                  <a:pt x="725329" y="238287"/>
                  <a:pt x="725329" y="234029"/>
                </a:cubicBezTo>
                <a:cubicBezTo>
                  <a:pt x="725329" y="227552"/>
                  <a:pt x="726500" y="222600"/>
                  <a:pt x="728853" y="219170"/>
                </a:cubicBezTo>
                <a:cubicBezTo>
                  <a:pt x="729491" y="218218"/>
                  <a:pt x="730253" y="217389"/>
                  <a:pt x="731139" y="216694"/>
                </a:cubicBezTo>
                <a:cubicBezTo>
                  <a:pt x="733425" y="214855"/>
                  <a:pt x="736444" y="213932"/>
                  <a:pt x="740188" y="213932"/>
                </a:cubicBezTo>
                <a:cubicBezTo>
                  <a:pt x="743683" y="213932"/>
                  <a:pt x="746541" y="214722"/>
                  <a:pt x="748760" y="216313"/>
                </a:cubicBezTo>
                <a:cubicBezTo>
                  <a:pt x="748951" y="216437"/>
                  <a:pt x="749141" y="216599"/>
                  <a:pt x="749332" y="216789"/>
                </a:cubicBezTo>
                <a:cubicBezTo>
                  <a:pt x="751237" y="218313"/>
                  <a:pt x="752637" y="220437"/>
                  <a:pt x="753523" y="223171"/>
                </a:cubicBezTo>
                <a:cubicBezTo>
                  <a:pt x="754542" y="226152"/>
                  <a:pt x="755047" y="229772"/>
                  <a:pt x="755047" y="234029"/>
                </a:cubicBezTo>
                <a:cubicBezTo>
                  <a:pt x="755047" y="238287"/>
                  <a:pt x="754542" y="241935"/>
                  <a:pt x="753523" y="244983"/>
                </a:cubicBezTo>
                <a:cubicBezTo>
                  <a:pt x="752570" y="247841"/>
                  <a:pt x="751142" y="250060"/>
                  <a:pt x="749237" y="251651"/>
                </a:cubicBezTo>
                <a:cubicBezTo>
                  <a:pt x="749046" y="251717"/>
                  <a:pt x="748884" y="251813"/>
                  <a:pt x="748760" y="251936"/>
                </a:cubicBezTo>
                <a:cubicBezTo>
                  <a:pt x="746541" y="253584"/>
                  <a:pt x="743712" y="254413"/>
                  <a:pt x="740283" y="254413"/>
                </a:cubicBezTo>
                <a:cubicBezTo>
                  <a:pt x="736787" y="254413"/>
                  <a:pt x="733930" y="253584"/>
                  <a:pt x="731710" y="251936"/>
                </a:cubicBezTo>
                <a:cubicBezTo>
                  <a:pt x="731586" y="251870"/>
                  <a:pt x="731453" y="251774"/>
                  <a:pt x="731330" y="251651"/>
                </a:cubicBezTo>
                <a:cubicBezTo>
                  <a:pt x="729358" y="250060"/>
                  <a:pt x="727901" y="247841"/>
                  <a:pt x="726948" y="244983"/>
                </a:cubicBezTo>
                <a:close/>
                <a:moveTo>
                  <a:pt x="937736" y="252127"/>
                </a:moveTo>
                <a:lnTo>
                  <a:pt x="936975" y="250889"/>
                </a:lnTo>
                <a:lnTo>
                  <a:pt x="924878" y="250889"/>
                </a:lnTo>
                <a:cubicBezTo>
                  <a:pt x="924496" y="253432"/>
                  <a:pt x="924020" y="256223"/>
                  <a:pt x="923449" y="259271"/>
                </a:cubicBezTo>
                <a:cubicBezTo>
                  <a:pt x="922877" y="262319"/>
                  <a:pt x="922239" y="265395"/>
                  <a:pt x="921543" y="268510"/>
                </a:cubicBezTo>
                <a:cubicBezTo>
                  <a:pt x="920848" y="271624"/>
                  <a:pt x="920115" y="274634"/>
                  <a:pt x="919353" y="277559"/>
                </a:cubicBezTo>
                <a:lnTo>
                  <a:pt x="928497" y="277559"/>
                </a:lnTo>
                <a:cubicBezTo>
                  <a:pt x="929707" y="274892"/>
                  <a:pt x="930878" y="272101"/>
                  <a:pt x="932021" y="269177"/>
                </a:cubicBezTo>
                <a:cubicBezTo>
                  <a:pt x="933231" y="266195"/>
                  <a:pt x="934307" y="263243"/>
                  <a:pt x="935260" y="260318"/>
                </a:cubicBezTo>
                <a:cubicBezTo>
                  <a:pt x="936279" y="257394"/>
                  <a:pt x="937098" y="254670"/>
                  <a:pt x="937736" y="252127"/>
                </a:cubicBezTo>
                <a:close/>
                <a:moveTo>
                  <a:pt x="187642" y="279559"/>
                </a:moveTo>
                <a:cubicBezTo>
                  <a:pt x="184661" y="280445"/>
                  <a:pt x="181003" y="280892"/>
                  <a:pt x="176689" y="280892"/>
                </a:cubicBezTo>
                <a:cubicBezTo>
                  <a:pt x="172307" y="280892"/>
                  <a:pt x="168907" y="280159"/>
                  <a:pt x="166497" y="278702"/>
                </a:cubicBezTo>
                <a:cubicBezTo>
                  <a:pt x="165230" y="277873"/>
                  <a:pt x="164306" y="276892"/>
                  <a:pt x="163735" y="275749"/>
                </a:cubicBezTo>
                <a:cubicBezTo>
                  <a:pt x="163230" y="274796"/>
                  <a:pt x="162973" y="273720"/>
                  <a:pt x="162973" y="272510"/>
                </a:cubicBezTo>
                <a:cubicBezTo>
                  <a:pt x="162973" y="270796"/>
                  <a:pt x="163325" y="269300"/>
                  <a:pt x="164021" y="268034"/>
                </a:cubicBezTo>
                <a:cubicBezTo>
                  <a:pt x="164144" y="267843"/>
                  <a:pt x="164278" y="267653"/>
                  <a:pt x="164402" y="267462"/>
                </a:cubicBezTo>
                <a:cubicBezTo>
                  <a:pt x="164525" y="267338"/>
                  <a:pt x="164659" y="267176"/>
                  <a:pt x="164782" y="266986"/>
                </a:cubicBezTo>
                <a:cubicBezTo>
                  <a:pt x="165735" y="265843"/>
                  <a:pt x="166973" y="264957"/>
                  <a:pt x="168497" y="264319"/>
                </a:cubicBezTo>
                <a:cubicBezTo>
                  <a:pt x="170278" y="263623"/>
                  <a:pt x="172307" y="263271"/>
                  <a:pt x="174593" y="263271"/>
                </a:cubicBezTo>
                <a:lnTo>
                  <a:pt x="183832" y="263271"/>
                </a:lnTo>
                <a:cubicBezTo>
                  <a:pt x="186690" y="263271"/>
                  <a:pt x="189071" y="263462"/>
                  <a:pt x="190976" y="263843"/>
                </a:cubicBezTo>
                <a:cubicBezTo>
                  <a:pt x="192881" y="264224"/>
                  <a:pt x="194310" y="264919"/>
                  <a:pt x="195263" y="265938"/>
                </a:cubicBezTo>
                <a:lnTo>
                  <a:pt x="195263" y="265938"/>
                </a:lnTo>
                <a:cubicBezTo>
                  <a:pt x="196215" y="266957"/>
                  <a:pt x="196691" y="268415"/>
                  <a:pt x="196691" y="270320"/>
                </a:cubicBezTo>
                <a:cubicBezTo>
                  <a:pt x="196691" y="271339"/>
                  <a:pt x="196501" y="272291"/>
                  <a:pt x="196120" y="273177"/>
                </a:cubicBezTo>
                <a:cubicBezTo>
                  <a:pt x="195739" y="274196"/>
                  <a:pt x="195167" y="275111"/>
                  <a:pt x="194405" y="275939"/>
                </a:cubicBezTo>
                <a:cubicBezTo>
                  <a:pt x="192881" y="277530"/>
                  <a:pt x="190624" y="278730"/>
                  <a:pt x="187642" y="279559"/>
                </a:cubicBezTo>
                <a:close/>
                <a:moveTo>
                  <a:pt x="694659" y="443008"/>
                </a:moveTo>
                <a:cubicBezTo>
                  <a:pt x="697773" y="444722"/>
                  <a:pt x="701355" y="445580"/>
                  <a:pt x="705421" y="445580"/>
                </a:cubicBezTo>
                <a:cubicBezTo>
                  <a:pt x="708403" y="445580"/>
                  <a:pt x="711013" y="445170"/>
                  <a:pt x="713232" y="444341"/>
                </a:cubicBezTo>
                <a:cubicBezTo>
                  <a:pt x="715451" y="443513"/>
                  <a:pt x="717357" y="442436"/>
                  <a:pt x="718947" y="441103"/>
                </a:cubicBezTo>
                <a:cubicBezTo>
                  <a:pt x="720538" y="439703"/>
                  <a:pt x="721871" y="438150"/>
                  <a:pt x="722947" y="436436"/>
                </a:cubicBezTo>
                <a:lnTo>
                  <a:pt x="723519" y="436436"/>
                </a:lnTo>
                <a:lnTo>
                  <a:pt x="725710" y="444532"/>
                </a:lnTo>
                <a:lnTo>
                  <a:pt x="735425" y="444532"/>
                </a:lnTo>
                <a:lnTo>
                  <a:pt x="735425" y="361950"/>
                </a:lnTo>
                <a:lnTo>
                  <a:pt x="722947" y="361950"/>
                </a:lnTo>
                <a:lnTo>
                  <a:pt x="722947" y="383096"/>
                </a:lnTo>
                <a:cubicBezTo>
                  <a:pt x="722947" y="384877"/>
                  <a:pt x="723071" y="386782"/>
                  <a:pt x="723328" y="388811"/>
                </a:cubicBezTo>
                <a:cubicBezTo>
                  <a:pt x="723519" y="390906"/>
                  <a:pt x="723710" y="392497"/>
                  <a:pt x="723900" y="393573"/>
                </a:cubicBezTo>
                <a:lnTo>
                  <a:pt x="723328" y="393573"/>
                </a:lnTo>
                <a:cubicBezTo>
                  <a:pt x="722185" y="391925"/>
                  <a:pt x="720823" y="390430"/>
                  <a:pt x="719233" y="389096"/>
                </a:cubicBezTo>
                <a:cubicBezTo>
                  <a:pt x="717585" y="387763"/>
                  <a:pt x="715642" y="386687"/>
                  <a:pt x="713422" y="385858"/>
                </a:cubicBezTo>
                <a:cubicBezTo>
                  <a:pt x="711203" y="385096"/>
                  <a:pt x="708631" y="384715"/>
                  <a:pt x="705707" y="384715"/>
                </a:cubicBezTo>
                <a:cubicBezTo>
                  <a:pt x="701707" y="384715"/>
                  <a:pt x="698154" y="385544"/>
                  <a:pt x="695039" y="387191"/>
                </a:cubicBezTo>
                <a:cubicBezTo>
                  <a:pt x="692687" y="388458"/>
                  <a:pt x="690562" y="390211"/>
                  <a:pt x="688658" y="392430"/>
                </a:cubicBezTo>
                <a:cubicBezTo>
                  <a:pt x="684343" y="397574"/>
                  <a:pt x="682181" y="405194"/>
                  <a:pt x="682181" y="415290"/>
                </a:cubicBezTo>
                <a:cubicBezTo>
                  <a:pt x="682181" y="425263"/>
                  <a:pt x="684304" y="432788"/>
                  <a:pt x="688562" y="437864"/>
                </a:cubicBezTo>
                <a:cubicBezTo>
                  <a:pt x="690344" y="440027"/>
                  <a:pt x="692372" y="441741"/>
                  <a:pt x="694659" y="443008"/>
                </a:cubicBezTo>
                <a:close/>
                <a:moveTo>
                  <a:pt x="1126712" y="444532"/>
                </a:moveTo>
                <a:lnTo>
                  <a:pt x="1139285" y="444532"/>
                </a:lnTo>
                <a:lnTo>
                  <a:pt x="1139285" y="361950"/>
                </a:lnTo>
                <a:lnTo>
                  <a:pt x="1126712" y="361950"/>
                </a:lnTo>
                <a:lnTo>
                  <a:pt x="1126712" y="444532"/>
                </a:lnTo>
                <a:close/>
                <a:moveTo>
                  <a:pt x="1157002" y="444532"/>
                </a:moveTo>
                <a:lnTo>
                  <a:pt x="1169575" y="444532"/>
                </a:lnTo>
                <a:lnTo>
                  <a:pt x="1169575" y="361950"/>
                </a:lnTo>
                <a:lnTo>
                  <a:pt x="1157002" y="361950"/>
                </a:lnTo>
                <a:lnTo>
                  <a:pt x="1157002" y="444532"/>
                </a:lnTo>
                <a:close/>
                <a:moveTo>
                  <a:pt x="376237" y="364141"/>
                </a:moveTo>
                <a:cubicBezTo>
                  <a:pt x="375094" y="363569"/>
                  <a:pt x="373827" y="363284"/>
                  <a:pt x="372428" y="363284"/>
                </a:cubicBezTo>
                <a:cubicBezTo>
                  <a:pt x="370713" y="363284"/>
                  <a:pt x="369217" y="363665"/>
                  <a:pt x="367951" y="364427"/>
                </a:cubicBezTo>
                <a:cubicBezTo>
                  <a:pt x="367760" y="364550"/>
                  <a:pt x="367570" y="364684"/>
                  <a:pt x="367379" y="364808"/>
                </a:cubicBezTo>
                <a:cubicBezTo>
                  <a:pt x="367255" y="364932"/>
                  <a:pt x="367160" y="365027"/>
                  <a:pt x="367094" y="365093"/>
                </a:cubicBezTo>
                <a:cubicBezTo>
                  <a:pt x="365951" y="366170"/>
                  <a:pt x="365379" y="367856"/>
                  <a:pt x="365379" y="370142"/>
                </a:cubicBezTo>
                <a:cubicBezTo>
                  <a:pt x="365379" y="372361"/>
                  <a:pt x="365922" y="374018"/>
                  <a:pt x="366998" y="375095"/>
                </a:cubicBezTo>
                <a:cubicBezTo>
                  <a:pt x="367122" y="375218"/>
                  <a:pt x="367255" y="375352"/>
                  <a:pt x="367379" y="375476"/>
                </a:cubicBezTo>
                <a:cubicBezTo>
                  <a:pt x="367637" y="375599"/>
                  <a:pt x="367856" y="375733"/>
                  <a:pt x="368046" y="375857"/>
                </a:cubicBezTo>
                <a:cubicBezTo>
                  <a:pt x="369313" y="376619"/>
                  <a:pt x="370779" y="377000"/>
                  <a:pt x="372428" y="377000"/>
                </a:cubicBezTo>
                <a:cubicBezTo>
                  <a:pt x="373761" y="377000"/>
                  <a:pt x="375000" y="376714"/>
                  <a:pt x="376142" y="376142"/>
                </a:cubicBezTo>
                <a:cubicBezTo>
                  <a:pt x="376523" y="375952"/>
                  <a:pt x="376933" y="375733"/>
                  <a:pt x="377381" y="375476"/>
                </a:cubicBezTo>
                <a:cubicBezTo>
                  <a:pt x="377505" y="375352"/>
                  <a:pt x="377638" y="375190"/>
                  <a:pt x="377762" y="375000"/>
                </a:cubicBezTo>
                <a:cubicBezTo>
                  <a:pt x="378905" y="373980"/>
                  <a:pt x="379476" y="372361"/>
                  <a:pt x="379476" y="370142"/>
                </a:cubicBezTo>
                <a:cubicBezTo>
                  <a:pt x="379476" y="367922"/>
                  <a:pt x="378905" y="366265"/>
                  <a:pt x="377762" y="365189"/>
                </a:cubicBezTo>
                <a:cubicBezTo>
                  <a:pt x="377638" y="365065"/>
                  <a:pt x="377505" y="364932"/>
                  <a:pt x="377381" y="364808"/>
                </a:cubicBezTo>
                <a:cubicBezTo>
                  <a:pt x="376999" y="364550"/>
                  <a:pt x="376619" y="364331"/>
                  <a:pt x="376237" y="364141"/>
                </a:cubicBezTo>
                <a:close/>
                <a:moveTo>
                  <a:pt x="1197483" y="364141"/>
                </a:moveTo>
                <a:cubicBezTo>
                  <a:pt x="1196340" y="363569"/>
                  <a:pt x="1195035" y="363284"/>
                  <a:pt x="1193577" y="363284"/>
                </a:cubicBezTo>
                <a:cubicBezTo>
                  <a:pt x="1191930" y="363284"/>
                  <a:pt x="1190463" y="363665"/>
                  <a:pt x="1189196" y="364427"/>
                </a:cubicBezTo>
                <a:cubicBezTo>
                  <a:pt x="1189006" y="364550"/>
                  <a:pt x="1188815" y="364684"/>
                  <a:pt x="1188625" y="364808"/>
                </a:cubicBezTo>
                <a:cubicBezTo>
                  <a:pt x="1188501" y="364932"/>
                  <a:pt x="1188367" y="365027"/>
                  <a:pt x="1188244" y="365093"/>
                </a:cubicBezTo>
                <a:cubicBezTo>
                  <a:pt x="1187101" y="366170"/>
                  <a:pt x="1186529" y="367856"/>
                  <a:pt x="1186529" y="370142"/>
                </a:cubicBezTo>
                <a:cubicBezTo>
                  <a:pt x="1186529" y="372361"/>
                  <a:pt x="1187101" y="374018"/>
                  <a:pt x="1188244" y="375095"/>
                </a:cubicBezTo>
                <a:cubicBezTo>
                  <a:pt x="1188367" y="375218"/>
                  <a:pt x="1188501" y="375352"/>
                  <a:pt x="1188625" y="375476"/>
                </a:cubicBezTo>
                <a:cubicBezTo>
                  <a:pt x="1188815" y="375599"/>
                  <a:pt x="1189034" y="375733"/>
                  <a:pt x="1189292" y="375857"/>
                </a:cubicBezTo>
                <a:cubicBezTo>
                  <a:pt x="1190501" y="376619"/>
                  <a:pt x="1191930" y="377000"/>
                  <a:pt x="1193577" y="377000"/>
                </a:cubicBezTo>
                <a:cubicBezTo>
                  <a:pt x="1194978" y="377000"/>
                  <a:pt x="1196245" y="376714"/>
                  <a:pt x="1197388" y="376142"/>
                </a:cubicBezTo>
                <a:cubicBezTo>
                  <a:pt x="1197769" y="375952"/>
                  <a:pt x="1198150" y="375733"/>
                  <a:pt x="1198531" y="375476"/>
                </a:cubicBezTo>
                <a:cubicBezTo>
                  <a:pt x="1198721" y="375352"/>
                  <a:pt x="1198883" y="375190"/>
                  <a:pt x="1199007" y="375000"/>
                </a:cubicBezTo>
                <a:cubicBezTo>
                  <a:pt x="1200083" y="373980"/>
                  <a:pt x="1200626" y="372361"/>
                  <a:pt x="1200626" y="370142"/>
                </a:cubicBezTo>
                <a:cubicBezTo>
                  <a:pt x="1200626" y="367922"/>
                  <a:pt x="1200083" y="366265"/>
                  <a:pt x="1199007" y="365189"/>
                </a:cubicBezTo>
                <a:cubicBezTo>
                  <a:pt x="1198883" y="365065"/>
                  <a:pt x="1198721" y="364932"/>
                  <a:pt x="1198531" y="364808"/>
                </a:cubicBezTo>
                <a:cubicBezTo>
                  <a:pt x="1198216" y="364550"/>
                  <a:pt x="1197864" y="364331"/>
                  <a:pt x="1197483" y="364141"/>
                </a:cubicBezTo>
                <a:close/>
                <a:moveTo>
                  <a:pt x="995553" y="435293"/>
                </a:moveTo>
                <a:cubicBezTo>
                  <a:pt x="994534" y="435416"/>
                  <a:pt x="993524" y="435483"/>
                  <a:pt x="992505" y="435483"/>
                </a:cubicBezTo>
                <a:cubicBezTo>
                  <a:pt x="990600" y="435483"/>
                  <a:pt x="989009" y="435035"/>
                  <a:pt x="987742" y="434150"/>
                </a:cubicBezTo>
                <a:cubicBezTo>
                  <a:pt x="987362" y="433892"/>
                  <a:pt x="986981" y="433607"/>
                  <a:pt x="986599" y="433292"/>
                </a:cubicBezTo>
                <a:lnTo>
                  <a:pt x="986599" y="433292"/>
                </a:lnTo>
                <a:cubicBezTo>
                  <a:pt x="985142" y="431835"/>
                  <a:pt x="984409" y="429644"/>
                  <a:pt x="984409" y="426720"/>
                </a:cubicBezTo>
                <a:lnTo>
                  <a:pt x="984409" y="395288"/>
                </a:lnTo>
                <a:lnTo>
                  <a:pt x="1001173" y="395288"/>
                </a:lnTo>
                <a:lnTo>
                  <a:pt x="1001173" y="385763"/>
                </a:lnTo>
                <a:lnTo>
                  <a:pt x="984409" y="385763"/>
                </a:lnTo>
                <a:lnTo>
                  <a:pt x="984409" y="372713"/>
                </a:lnTo>
                <a:lnTo>
                  <a:pt x="976503" y="372713"/>
                </a:lnTo>
                <a:lnTo>
                  <a:pt x="972503" y="385286"/>
                </a:lnTo>
                <a:lnTo>
                  <a:pt x="963835" y="389763"/>
                </a:lnTo>
                <a:lnTo>
                  <a:pt x="963835" y="395288"/>
                </a:lnTo>
                <a:lnTo>
                  <a:pt x="971836" y="395288"/>
                </a:lnTo>
                <a:lnTo>
                  <a:pt x="971836" y="426816"/>
                </a:lnTo>
                <a:cubicBezTo>
                  <a:pt x="971836" y="431645"/>
                  <a:pt x="972626" y="435416"/>
                  <a:pt x="974217" y="438150"/>
                </a:cubicBezTo>
                <a:cubicBezTo>
                  <a:pt x="975293" y="440055"/>
                  <a:pt x="976665" y="441579"/>
                  <a:pt x="978313" y="442722"/>
                </a:cubicBezTo>
                <a:cubicBezTo>
                  <a:pt x="979008" y="443170"/>
                  <a:pt x="979742" y="443551"/>
                  <a:pt x="980503" y="443865"/>
                </a:cubicBezTo>
                <a:cubicBezTo>
                  <a:pt x="983171" y="445008"/>
                  <a:pt x="986152" y="445580"/>
                  <a:pt x="989457" y="445580"/>
                </a:cubicBezTo>
                <a:cubicBezTo>
                  <a:pt x="991867" y="445580"/>
                  <a:pt x="994153" y="445361"/>
                  <a:pt x="996315" y="444913"/>
                </a:cubicBezTo>
                <a:cubicBezTo>
                  <a:pt x="998534" y="444465"/>
                  <a:pt x="1000315" y="443960"/>
                  <a:pt x="1001649" y="443389"/>
                </a:cubicBezTo>
                <a:lnTo>
                  <a:pt x="1001649" y="433959"/>
                </a:lnTo>
                <a:cubicBezTo>
                  <a:pt x="1000382" y="434340"/>
                  <a:pt x="998953" y="434693"/>
                  <a:pt x="997363" y="435007"/>
                </a:cubicBezTo>
                <a:cubicBezTo>
                  <a:pt x="996724" y="435131"/>
                  <a:pt x="996124" y="435226"/>
                  <a:pt x="995553" y="435293"/>
                </a:cubicBezTo>
                <a:close/>
                <a:moveTo>
                  <a:pt x="304324" y="466249"/>
                </a:moveTo>
                <a:cubicBezTo>
                  <a:pt x="308581" y="469106"/>
                  <a:pt x="314678" y="470535"/>
                  <a:pt x="322612" y="470535"/>
                </a:cubicBezTo>
                <a:cubicBezTo>
                  <a:pt x="333022" y="470535"/>
                  <a:pt x="340966" y="468725"/>
                  <a:pt x="346425" y="465106"/>
                </a:cubicBezTo>
                <a:cubicBezTo>
                  <a:pt x="349158" y="463391"/>
                  <a:pt x="351187" y="461296"/>
                  <a:pt x="352520" y="458819"/>
                </a:cubicBezTo>
                <a:cubicBezTo>
                  <a:pt x="353978" y="456152"/>
                  <a:pt x="354711" y="453104"/>
                  <a:pt x="354711" y="449675"/>
                </a:cubicBezTo>
                <a:cubicBezTo>
                  <a:pt x="354711" y="445742"/>
                  <a:pt x="353787" y="442532"/>
                  <a:pt x="351949" y="440055"/>
                </a:cubicBezTo>
                <a:cubicBezTo>
                  <a:pt x="351253" y="439169"/>
                  <a:pt x="350491" y="438369"/>
                  <a:pt x="349663" y="437674"/>
                </a:cubicBezTo>
                <a:cubicBezTo>
                  <a:pt x="346234" y="434940"/>
                  <a:pt x="341309" y="433578"/>
                  <a:pt x="334899" y="433578"/>
                </a:cubicBezTo>
                <a:lnTo>
                  <a:pt x="324803" y="433578"/>
                </a:lnTo>
                <a:cubicBezTo>
                  <a:pt x="322897" y="433578"/>
                  <a:pt x="321278" y="433454"/>
                  <a:pt x="319945" y="433197"/>
                </a:cubicBezTo>
                <a:cubicBezTo>
                  <a:pt x="318611" y="432883"/>
                  <a:pt x="317592" y="432435"/>
                  <a:pt x="316897" y="431864"/>
                </a:cubicBezTo>
                <a:cubicBezTo>
                  <a:pt x="316640" y="431673"/>
                  <a:pt x="316449" y="431416"/>
                  <a:pt x="316325" y="431102"/>
                </a:cubicBezTo>
                <a:cubicBezTo>
                  <a:pt x="316068" y="430654"/>
                  <a:pt x="315944" y="430149"/>
                  <a:pt x="315944" y="429578"/>
                </a:cubicBezTo>
                <a:cubicBezTo>
                  <a:pt x="315944" y="428940"/>
                  <a:pt x="316040" y="428368"/>
                  <a:pt x="316230" y="427863"/>
                </a:cubicBezTo>
                <a:cubicBezTo>
                  <a:pt x="316354" y="427358"/>
                  <a:pt x="316582" y="426882"/>
                  <a:pt x="316897" y="426434"/>
                </a:cubicBezTo>
                <a:cubicBezTo>
                  <a:pt x="317592" y="425482"/>
                  <a:pt x="318583" y="424625"/>
                  <a:pt x="319849" y="423863"/>
                </a:cubicBezTo>
                <a:cubicBezTo>
                  <a:pt x="321498" y="424053"/>
                  <a:pt x="323212" y="424177"/>
                  <a:pt x="324993" y="424244"/>
                </a:cubicBezTo>
                <a:cubicBezTo>
                  <a:pt x="332356" y="424244"/>
                  <a:pt x="338137" y="422529"/>
                  <a:pt x="342328" y="419100"/>
                </a:cubicBezTo>
                <a:cubicBezTo>
                  <a:pt x="343786" y="417833"/>
                  <a:pt x="344996" y="416433"/>
                  <a:pt x="345948" y="414909"/>
                </a:cubicBezTo>
                <a:cubicBezTo>
                  <a:pt x="347729" y="412052"/>
                  <a:pt x="348615" y="408651"/>
                  <a:pt x="348615" y="404717"/>
                </a:cubicBezTo>
                <a:cubicBezTo>
                  <a:pt x="348615" y="402689"/>
                  <a:pt x="348329" y="400812"/>
                  <a:pt x="347758" y="399098"/>
                </a:cubicBezTo>
                <a:cubicBezTo>
                  <a:pt x="347186" y="397383"/>
                  <a:pt x="346425" y="395859"/>
                  <a:pt x="345472" y="394526"/>
                </a:cubicBezTo>
                <a:lnTo>
                  <a:pt x="355377" y="392716"/>
                </a:lnTo>
                <a:lnTo>
                  <a:pt x="355377" y="385763"/>
                </a:lnTo>
                <a:lnTo>
                  <a:pt x="335090" y="385763"/>
                </a:lnTo>
                <a:cubicBezTo>
                  <a:pt x="334518" y="385572"/>
                  <a:pt x="333689" y="385410"/>
                  <a:pt x="332613" y="385286"/>
                </a:cubicBezTo>
                <a:cubicBezTo>
                  <a:pt x="331536" y="385096"/>
                  <a:pt x="330356" y="384934"/>
                  <a:pt x="329089" y="384810"/>
                </a:cubicBezTo>
                <a:cubicBezTo>
                  <a:pt x="327879" y="384686"/>
                  <a:pt x="326736" y="384620"/>
                  <a:pt x="325659" y="384620"/>
                </a:cubicBezTo>
                <a:cubicBezTo>
                  <a:pt x="320773" y="384620"/>
                  <a:pt x="316582" y="385410"/>
                  <a:pt x="313087" y="387001"/>
                </a:cubicBezTo>
                <a:cubicBezTo>
                  <a:pt x="310544" y="388144"/>
                  <a:pt x="308448" y="389697"/>
                  <a:pt x="306800" y="391668"/>
                </a:cubicBezTo>
                <a:cubicBezTo>
                  <a:pt x="306229" y="392364"/>
                  <a:pt x="305686" y="393097"/>
                  <a:pt x="305181" y="393859"/>
                </a:cubicBezTo>
                <a:cubicBezTo>
                  <a:pt x="303400" y="396840"/>
                  <a:pt x="302514" y="400460"/>
                  <a:pt x="302514" y="404717"/>
                </a:cubicBezTo>
                <a:cubicBezTo>
                  <a:pt x="302514" y="408337"/>
                  <a:pt x="303304" y="411547"/>
                  <a:pt x="304895" y="414338"/>
                </a:cubicBezTo>
                <a:cubicBezTo>
                  <a:pt x="305019" y="414595"/>
                  <a:pt x="305153" y="414842"/>
                  <a:pt x="305276" y="415100"/>
                </a:cubicBezTo>
                <a:cubicBezTo>
                  <a:pt x="306419" y="416938"/>
                  <a:pt x="307819" y="418433"/>
                  <a:pt x="309467" y="419576"/>
                </a:cubicBezTo>
                <a:cubicBezTo>
                  <a:pt x="310420" y="420338"/>
                  <a:pt x="311496" y="420977"/>
                  <a:pt x="312706" y="421481"/>
                </a:cubicBezTo>
                <a:cubicBezTo>
                  <a:pt x="310229" y="422939"/>
                  <a:pt x="308353" y="424434"/>
                  <a:pt x="307086" y="425958"/>
                </a:cubicBezTo>
                <a:cubicBezTo>
                  <a:pt x="306772" y="426406"/>
                  <a:pt x="306486" y="426882"/>
                  <a:pt x="306229" y="427387"/>
                </a:cubicBezTo>
                <a:cubicBezTo>
                  <a:pt x="305590" y="428597"/>
                  <a:pt x="305276" y="429987"/>
                  <a:pt x="305276" y="431578"/>
                </a:cubicBezTo>
                <a:cubicBezTo>
                  <a:pt x="305276" y="432406"/>
                  <a:pt x="305371" y="433169"/>
                  <a:pt x="305562" y="433864"/>
                </a:cubicBezTo>
                <a:cubicBezTo>
                  <a:pt x="305876" y="434816"/>
                  <a:pt x="306353" y="435740"/>
                  <a:pt x="306991" y="436626"/>
                </a:cubicBezTo>
                <a:cubicBezTo>
                  <a:pt x="307943" y="437893"/>
                  <a:pt x="309058" y="438884"/>
                  <a:pt x="310324" y="439579"/>
                </a:cubicBezTo>
                <a:cubicBezTo>
                  <a:pt x="310582" y="439703"/>
                  <a:pt x="310830" y="439836"/>
                  <a:pt x="311087" y="439960"/>
                </a:cubicBezTo>
                <a:cubicBezTo>
                  <a:pt x="306896" y="440912"/>
                  <a:pt x="303657" y="442627"/>
                  <a:pt x="301371" y="445103"/>
                </a:cubicBezTo>
                <a:cubicBezTo>
                  <a:pt x="300542" y="445989"/>
                  <a:pt x="299876" y="446980"/>
                  <a:pt x="299371" y="448056"/>
                </a:cubicBezTo>
                <a:cubicBezTo>
                  <a:pt x="298485" y="449894"/>
                  <a:pt x="298037" y="451961"/>
                  <a:pt x="298037" y="454247"/>
                </a:cubicBezTo>
                <a:cubicBezTo>
                  <a:pt x="298037" y="456848"/>
                  <a:pt x="298580" y="459172"/>
                  <a:pt x="299656" y="461201"/>
                </a:cubicBezTo>
                <a:cubicBezTo>
                  <a:pt x="300733" y="463172"/>
                  <a:pt x="302295" y="464849"/>
                  <a:pt x="304324" y="466249"/>
                </a:cubicBezTo>
                <a:close/>
                <a:moveTo>
                  <a:pt x="463772" y="466249"/>
                </a:moveTo>
                <a:cubicBezTo>
                  <a:pt x="468030" y="469106"/>
                  <a:pt x="474126" y="470535"/>
                  <a:pt x="482060" y="470535"/>
                </a:cubicBezTo>
                <a:cubicBezTo>
                  <a:pt x="492414" y="470535"/>
                  <a:pt x="500348" y="468725"/>
                  <a:pt x="505873" y="465106"/>
                </a:cubicBezTo>
                <a:cubicBezTo>
                  <a:pt x="508540" y="463391"/>
                  <a:pt x="510569" y="461296"/>
                  <a:pt x="511968" y="458819"/>
                </a:cubicBezTo>
                <a:cubicBezTo>
                  <a:pt x="513426" y="456152"/>
                  <a:pt x="514160" y="453104"/>
                  <a:pt x="514160" y="449675"/>
                </a:cubicBezTo>
                <a:cubicBezTo>
                  <a:pt x="514160" y="445742"/>
                  <a:pt x="513207" y="442532"/>
                  <a:pt x="511302" y="440055"/>
                </a:cubicBezTo>
                <a:cubicBezTo>
                  <a:pt x="510664" y="439169"/>
                  <a:pt x="509940" y="438369"/>
                  <a:pt x="509111" y="437674"/>
                </a:cubicBezTo>
                <a:cubicBezTo>
                  <a:pt x="505682" y="434940"/>
                  <a:pt x="500758" y="433578"/>
                  <a:pt x="494347" y="433578"/>
                </a:cubicBezTo>
                <a:lnTo>
                  <a:pt x="484156" y="433578"/>
                </a:lnTo>
                <a:cubicBezTo>
                  <a:pt x="482251" y="433578"/>
                  <a:pt x="480660" y="433454"/>
                  <a:pt x="479393" y="433197"/>
                </a:cubicBezTo>
                <a:cubicBezTo>
                  <a:pt x="478059" y="432883"/>
                  <a:pt x="477040" y="432435"/>
                  <a:pt x="476345" y="431864"/>
                </a:cubicBezTo>
                <a:cubicBezTo>
                  <a:pt x="476088" y="431673"/>
                  <a:pt x="475869" y="431416"/>
                  <a:pt x="475678" y="431102"/>
                </a:cubicBezTo>
                <a:cubicBezTo>
                  <a:pt x="475488" y="430654"/>
                  <a:pt x="475393" y="430149"/>
                  <a:pt x="475393" y="429578"/>
                </a:cubicBezTo>
                <a:cubicBezTo>
                  <a:pt x="475393" y="428940"/>
                  <a:pt x="475460" y="428368"/>
                  <a:pt x="475583" y="427863"/>
                </a:cubicBezTo>
                <a:cubicBezTo>
                  <a:pt x="475774" y="427358"/>
                  <a:pt x="476031" y="426882"/>
                  <a:pt x="476345" y="426434"/>
                </a:cubicBezTo>
                <a:cubicBezTo>
                  <a:pt x="477040" y="425482"/>
                  <a:pt x="478031" y="424625"/>
                  <a:pt x="479298" y="423863"/>
                </a:cubicBezTo>
                <a:cubicBezTo>
                  <a:pt x="480946" y="424053"/>
                  <a:pt x="482660" y="424177"/>
                  <a:pt x="484442" y="424244"/>
                </a:cubicBezTo>
                <a:cubicBezTo>
                  <a:pt x="491805" y="424244"/>
                  <a:pt x="497557" y="422529"/>
                  <a:pt x="501682" y="419100"/>
                </a:cubicBezTo>
                <a:cubicBezTo>
                  <a:pt x="503206" y="417833"/>
                  <a:pt x="504415" y="416433"/>
                  <a:pt x="505301" y="414909"/>
                </a:cubicBezTo>
                <a:cubicBezTo>
                  <a:pt x="507082" y="412052"/>
                  <a:pt x="507968" y="408651"/>
                  <a:pt x="507968" y="404717"/>
                </a:cubicBezTo>
                <a:cubicBezTo>
                  <a:pt x="507968" y="402689"/>
                  <a:pt x="507683" y="400812"/>
                  <a:pt x="507111" y="399098"/>
                </a:cubicBezTo>
                <a:cubicBezTo>
                  <a:pt x="506606" y="397383"/>
                  <a:pt x="505873" y="395859"/>
                  <a:pt x="504920" y="394526"/>
                </a:cubicBezTo>
                <a:lnTo>
                  <a:pt x="514826" y="392716"/>
                </a:lnTo>
                <a:lnTo>
                  <a:pt x="514826" y="385763"/>
                </a:lnTo>
                <a:lnTo>
                  <a:pt x="494538" y="385763"/>
                </a:lnTo>
                <a:cubicBezTo>
                  <a:pt x="493967" y="385572"/>
                  <a:pt x="493138" y="385410"/>
                  <a:pt x="492062" y="385286"/>
                </a:cubicBezTo>
                <a:cubicBezTo>
                  <a:pt x="490985" y="385096"/>
                  <a:pt x="489804" y="384934"/>
                  <a:pt x="488537" y="384810"/>
                </a:cubicBezTo>
                <a:cubicBezTo>
                  <a:pt x="487328" y="384686"/>
                  <a:pt x="486185" y="384620"/>
                  <a:pt x="485108" y="384620"/>
                </a:cubicBezTo>
                <a:cubicBezTo>
                  <a:pt x="480222" y="384620"/>
                  <a:pt x="476031" y="385410"/>
                  <a:pt x="472535" y="387001"/>
                </a:cubicBezTo>
                <a:cubicBezTo>
                  <a:pt x="469992" y="388144"/>
                  <a:pt x="467868" y="389697"/>
                  <a:pt x="466153" y="391668"/>
                </a:cubicBezTo>
                <a:cubicBezTo>
                  <a:pt x="465582" y="392364"/>
                  <a:pt x="465077" y="393097"/>
                  <a:pt x="464630" y="393859"/>
                </a:cubicBezTo>
                <a:cubicBezTo>
                  <a:pt x="462848" y="396840"/>
                  <a:pt x="461962" y="400460"/>
                  <a:pt x="461962" y="404717"/>
                </a:cubicBezTo>
                <a:cubicBezTo>
                  <a:pt x="461962" y="408337"/>
                  <a:pt x="462724" y="411547"/>
                  <a:pt x="464249" y="414338"/>
                </a:cubicBezTo>
                <a:cubicBezTo>
                  <a:pt x="464439" y="414595"/>
                  <a:pt x="464601" y="414842"/>
                  <a:pt x="464725" y="415100"/>
                </a:cubicBezTo>
                <a:cubicBezTo>
                  <a:pt x="465868" y="416938"/>
                  <a:pt x="467230" y="418433"/>
                  <a:pt x="468821" y="419576"/>
                </a:cubicBezTo>
                <a:cubicBezTo>
                  <a:pt x="469840" y="420338"/>
                  <a:pt x="470945" y="420977"/>
                  <a:pt x="472154" y="421481"/>
                </a:cubicBezTo>
                <a:cubicBezTo>
                  <a:pt x="469677" y="422939"/>
                  <a:pt x="467801" y="424434"/>
                  <a:pt x="466535" y="425958"/>
                </a:cubicBezTo>
                <a:cubicBezTo>
                  <a:pt x="466220" y="426406"/>
                  <a:pt x="465935" y="426882"/>
                  <a:pt x="465677" y="427387"/>
                </a:cubicBezTo>
                <a:cubicBezTo>
                  <a:pt x="465039" y="428597"/>
                  <a:pt x="464725" y="429987"/>
                  <a:pt x="464725" y="431578"/>
                </a:cubicBezTo>
                <a:cubicBezTo>
                  <a:pt x="464725" y="432406"/>
                  <a:pt x="464820" y="433169"/>
                  <a:pt x="465010" y="433864"/>
                </a:cubicBezTo>
                <a:cubicBezTo>
                  <a:pt x="465268" y="434816"/>
                  <a:pt x="465744" y="435740"/>
                  <a:pt x="466439" y="436626"/>
                </a:cubicBezTo>
                <a:cubicBezTo>
                  <a:pt x="467392" y="437893"/>
                  <a:pt x="468506" y="438884"/>
                  <a:pt x="469773" y="439579"/>
                </a:cubicBezTo>
                <a:cubicBezTo>
                  <a:pt x="470030" y="439703"/>
                  <a:pt x="470278" y="439836"/>
                  <a:pt x="470535" y="439960"/>
                </a:cubicBezTo>
                <a:cubicBezTo>
                  <a:pt x="466344" y="440912"/>
                  <a:pt x="463106" y="442627"/>
                  <a:pt x="460819" y="445103"/>
                </a:cubicBezTo>
                <a:cubicBezTo>
                  <a:pt x="459991" y="445989"/>
                  <a:pt x="459324" y="446980"/>
                  <a:pt x="458819" y="448056"/>
                </a:cubicBezTo>
                <a:cubicBezTo>
                  <a:pt x="457867" y="449894"/>
                  <a:pt x="457390" y="451961"/>
                  <a:pt x="457390" y="454247"/>
                </a:cubicBezTo>
                <a:cubicBezTo>
                  <a:pt x="457390" y="456848"/>
                  <a:pt x="457962" y="459172"/>
                  <a:pt x="459105" y="461201"/>
                </a:cubicBezTo>
                <a:cubicBezTo>
                  <a:pt x="460124" y="463172"/>
                  <a:pt x="461677" y="464849"/>
                  <a:pt x="463772" y="466249"/>
                </a:cubicBezTo>
                <a:close/>
                <a:moveTo>
                  <a:pt x="1285018" y="466249"/>
                </a:moveTo>
                <a:cubicBezTo>
                  <a:pt x="1289276" y="469106"/>
                  <a:pt x="1295371" y="470535"/>
                  <a:pt x="1303306" y="470535"/>
                </a:cubicBezTo>
                <a:cubicBezTo>
                  <a:pt x="1313660" y="470535"/>
                  <a:pt x="1321594" y="468725"/>
                  <a:pt x="1327118" y="465106"/>
                </a:cubicBezTo>
                <a:cubicBezTo>
                  <a:pt x="1329785" y="463391"/>
                  <a:pt x="1331814" y="461267"/>
                  <a:pt x="1333214" y="458724"/>
                </a:cubicBezTo>
                <a:cubicBezTo>
                  <a:pt x="1334672" y="456124"/>
                  <a:pt x="1335405" y="453104"/>
                  <a:pt x="1335405" y="449675"/>
                </a:cubicBezTo>
                <a:cubicBezTo>
                  <a:pt x="1335405" y="445742"/>
                  <a:pt x="1334453" y="442532"/>
                  <a:pt x="1332548" y="440055"/>
                </a:cubicBezTo>
                <a:cubicBezTo>
                  <a:pt x="1331909" y="439169"/>
                  <a:pt x="1331148" y="438369"/>
                  <a:pt x="1330262" y="437674"/>
                </a:cubicBezTo>
                <a:cubicBezTo>
                  <a:pt x="1326899" y="434940"/>
                  <a:pt x="1322003" y="433578"/>
                  <a:pt x="1315593" y="433578"/>
                </a:cubicBezTo>
                <a:lnTo>
                  <a:pt x="1305401" y="433578"/>
                </a:lnTo>
                <a:cubicBezTo>
                  <a:pt x="1303496" y="433578"/>
                  <a:pt x="1301877" y="433454"/>
                  <a:pt x="1300544" y="433197"/>
                </a:cubicBezTo>
                <a:cubicBezTo>
                  <a:pt x="1299210" y="432883"/>
                  <a:pt x="1298229" y="432435"/>
                  <a:pt x="1297591" y="431864"/>
                </a:cubicBezTo>
                <a:cubicBezTo>
                  <a:pt x="1297333" y="431673"/>
                  <a:pt x="1297115" y="431416"/>
                  <a:pt x="1296924" y="431102"/>
                </a:cubicBezTo>
                <a:cubicBezTo>
                  <a:pt x="1296667" y="430654"/>
                  <a:pt x="1296543" y="430149"/>
                  <a:pt x="1296543" y="429578"/>
                </a:cubicBezTo>
                <a:cubicBezTo>
                  <a:pt x="1296543" y="428940"/>
                  <a:pt x="1296638" y="428368"/>
                  <a:pt x="1296829" y="427863"/>
                </a:cubicBezTo>
                <a:cubicBezTo>
                  <a:pt x="1297019" y="427358"/>
                  <a:pt x="1297276" y="426882"/>
                  <a:pt x="1297591" y="426434"/>
                </a:cubicBezTo>
                <a:cubicBezTo>
                  <a:pt x="1298229" y="425482"/>
                  <a:pt x="1299210" y="424625"/>
                  <a:pt x="1300544" y="423863"/>
                </a:cubicBezTo>
                <a:cubicBezTo>
                  <a:pt x="1302191" y="424053"/>
                  <a:pt x="1303906" y="424177"/>
                  <a:pt x="1305687" y="424244"/>
                </a:cubicBezTo>
                <a:cubicBezTo>
                  <a:pt x="1312993" y="424244"/>
                  <a:pt x="1318736" y="422529"/>
                  <a:pt x="1322927" y="419100"/>
                </a:cubicBezTo>
                <a:cubicBezTo>
                  <a:pt x="1324385" y="417833"/>
                  <a:pt x="1325594" y="416433"/>
                  <a:pt x="1326547" y="414909"/>
                </a:cubicBezTo>
                <a:cubicBezTo>
                  <a:pt x="1328328" y="412052"/>
                  <a:pt x="1329214" y="408651"/>
                  <a:pt x="1329214" y="404717"/>
                </a:cubicBezTo>
                <a:cubicBezTo>
                  <a:pt x="1329214" y="402689"/>
                  <a:pt x="1328928" y="400812"/>
                  <a:pt x="1328356" y="399098"/>
                </a:cubicBezTo>
                <a:cubicBezTo>
                  <a:pt x="1327785" y="397383"/>
                  <a:pt x="1327023" y="395859"/>
                  <a:pt x="1326071" y="394526"/>
                </a:cubicBezTo>
                <a:lnTo>
                  <a:pt x="1336072" y="392716"/>
                </a:lnTo>
                <a:lnTo>
                  <a:pt x="1336072" y="385763"/>
                </a:lnTo>
                <a:lnTo>
                  <a:pt x="1315783" y="385763"/>
                </a:lnTo>
                <a:cubicBezTo>
                  <a:pt x="1315212" y="385572"/>
                  <a:pt x="1314383" y="385410"/>
                  <a:pt x="1313307" y="385286"/>
                </a:cubicBezTo>
                <a:cubicBezTo>
                  <a:pt x="1312231" y="385096"/>
                  <a:pt x="1311049" y="384934"/>
                  <a:pt x="1309783" y="384810"/>
                </a:cubicBezTo>
                <a:cubicBezTo>
                  <a:pt x="1308516" y="384686"/>
                  <a:pt x="1307373" y="384620"/>
                  <a:pt x="1306354" y="384620"/>
                </a:cubicBezTo>
                <a:cubicBezTo>
                  <a:pt x="1301401" y="384620"/>
                  <a:pt x="1297210" y="385410"/>
                  <a:pt x="1293781" y="387001"/>
                </a:cubicBezTo>
                <a:cubicBezTo>
                  <a:pt x="1291180" y="388144"/>
                  <a:pt x="1289047" y="389697"/>
                  <a:pt x="1287399" y="391668"/>
                </a:cubicBezTo>
                <a:cubicBezTo>
                  <a:pt x="1286828" y="392364"/>
                  <a:pt x="1286322" y="393097"/>
                  <a:pt x="1285875" y="393859"/>
                </a:cubicBezTo>
                <a:cubicBezTo>
                  <a:pt x="1284094" y="396840"/>
                  <a:pt x="1283208" y="400460"/>
                  <a:pt x="1283208" y="404717"/>
                </a:cubicBezTo>
                <a:cubicBezTo>
                  <a:pt x="1283208" y="408337"/>
                  <a:pt x="1283970" y="411547"/>
                  <a:pt x="1285494" y="414338"/>
                </a:cubicBezTo>
                <a:cubicBezTo>
                  <a:pt x="1285618" y="414595"/>
                  <a:pt x="1285780" y="414842"/>
                  <a:pt x="1285970" y="415100"/>
                </a:cubicBezTo>
                <a:cubicBezTo>
                  <a:pt x="1287113" y="416938"/>
                  <a:pt x="1288475" y="418433"/>
                  <a:pt x="1290066" y="419576"/>
                </a:cubicBezTo>
                <a:cubicBezTo>
                  <a:pt x="1291085" y="420338"/>
                  <a:pt x="1292162" y="420977"/>
                  <a:pt x="1293305" y="421481"/>
                </a:cubicBezTo>
                <a:cubicBezTo>
                  <a:pt x="1290828" y="422939"/>
                  <a:pt x="1288990" y="424434"/>
                  <a:pt x="1287780" y="425958"/>
                </a:cubicBezTo>
                <a:cubicBezTo>
                  <a:pt x="1287399" y="426406"/>
                  <a:pt x="1287113" y="426882"/>
                  <a:pt x="1286923" y="427387"/>
                </a:cubicBezTo>
                <a:cubicBezTo>
                  <a:pt x="1286228" y="428597"/>
                  <a:pt x="1285875" y="429987"/>
                  <a:pt x="1285875" y="431578"/>
                </a:cubicBezTo>
                <a:cubicBezTo>
                  <a:pt x="1285875" y="432406"/>
                  <a:pt x="1285999" y="433169"/>
                  <a:pt x="1286256" y="433864"/>
                </a:cubicBezTo>
                <a:cubicBezTo>
                  <a:pt x="1286513" y="434816"/>
                  <a:pt x="1286951" y="435740"/>
                  <a:pt x="1287590" y="436626"/>
                </a:cubicBezTo>
                <a:cubicBezTo>
                  <a:pt x="1288609" y="437893"/>
                  <a:pt x="1289713" y="438884"/>
                  <a:pt x="1290923" y="439579"/>
                </a:cubicBezTo>
                <a:cubicBezTo>
                  <a:pt x="1291180" y="439703"/>
                  <a:pt x="1291466" y="439836"/>
                  <a:pt x="1291781" y="439960"/>
                </a:cubicBezTo>
                <a:cubicBezTo>
                  <a:pt x="1287523" y="440912"/>
                  <a:pt x="1284284" y="442627"/>
                  <a:pt x="1282065" y="445103"/>
                </a:cubicBezTo>
                <a:cubicBezTo>
                  <a:pt x="1281236" y="445989"/>
                  <a:pt x="1280541" y="446980"/>
                  <a:pt x="1279969" y="448056"/>
                </a:cubicBezTo>
                <a:cubicBezTo>
                  <a:pt x="1279084" y="449894"/>
                  <a:pt x="1278636" y="451961"/>
                  <a:pt x="1278636" y="454247"/>
                </a:cubicBezTo>
                <a:cubicBezTo>
                  <a:pt x="1278636" y="456848"/>
                  <a:pt x="1279208" y="459172"/>
                  <a:pt x="1280351" y="461201"/>
                </a:cubicBezTo>
                <a:cubicBezTo>
                  <a:pt x="1281370" y="463172"/>
                  <a:pt x="1282922" y="464849"/>
                  <a:pt x="1285018" y="466249"/>
                </a:cubicBezTo>
                <a:close/>
                <a:moveTo>
                  <a:pt x="88202" y="389477"/>
                </a:moveTo>
                <a:cubicBezTo>
                  <a:pt x="84896" y="386306"/>
                  <a:pt x="80038" y="384715"/>
                  <a:pt x="73628" y="384715"/>
                </a:cubicBezTo>
                <a:cubicBezTo>
                  <a:pt x="71533" y="384715"/>
                  <a:pt x="69466" y="384972"/>
                  <a:pt x="67437" y="385477"/>
                </a:cubicBezTo>
                <a:cubicBezTo>
                  <a:pt x="65980" y="385791"/>
                  <a:pt x="64579" y="386306"/>
                  <a:pt x="63246" y="387001"/>
                </a:cubicBezTo>
                <a:cubicBezTo>
                  <a:pt x="61722" y="387696"/>
                  <a:pt x="60360" y="388553"/>
                  <a:pt x="59150" y="389573"/>
                </a:cubicBezTo>
                <a:cubicBezTo>
                  <a:pt x="57750" y="390840"/>
                  <a:pt x="56550" y="392335"/>
                  <a:pt x="55531" y="394050"/>
                </a:cubicBezTo>
                <a:lnTo>
                  <a:pt x="54578" y="394050"/>
                </a:lnTo>
                <a:cubicBezTo>
                  <a:pt x="53750" y="392211"/>
                  <a:pt x="52645" y="390649"/>
                  <a:pt x="51245" y="389382"/>
                </a:cubicBezTo>
                <a:cubicBezTo>
                  <a:pt x="50292" y="388430"/>
                  <a:pt x="49149" y="387639"/>
                  <a:pt x="47815" y="387001"/>
                </a:cubicBezTo>
                <a:cubicBezTo>
                  <a:pt x="44834" y="385477"/>
                  <a:pt x="41148" y="384715"/>
                  <a:pt x="36766" y="384715"/>
                </a:cubicBezTo>
                <a:cubicBezTo>
                  <a:pt x="34604" y="384715"/>
                  <a:pt x="32509" y="384972"/>
                  <a:pt x="30480" y="385477"/>
                </a:cubicBezTo>
                <a:cubicBezTo>
                  <a:pt x="30289" y="385544"/>
                  <a:pt x="30099" y="385601"/>
                  <a:pt x="29908" y="385667"/>
                </a:cubicBezTo>
                <a:cubicBezTo>
                  <a:pt x="28318" y="386172"/>
                  <a:pt x="26832" y="386839"/>
                  <a:pt x="25432" y="387668"/>
                </a:cubicBezTo>
                <a:cubicBezTo>
                  <a:pt x="24927" y="387925"/>
                  <a:pt x="24451" y="388239"/>
                  <a:pt x="24003" y="388620"/>
                </a:cubicBezTo>
                <a:cubicBezTo>
                  <a:pt x="23813" y="388744"/>
                  <a:pt x="23622" y="388877"/>
                  <a:pt x="23431" y="389001"/>
                </a:cubicBezTo>
                <a:cubicBezTo>
                  <a:pt x="21907" y="390268"/>
                  <a:pt x="20603" y="391830"/>
                  <a:pt x="19526" y="393668"/>
                </a:cubicBezTo>
                <a:lnTo>
                  <a:pt x="18764" y="393668"/>
                </a:lnTo>
                <a:lnTo>
                  <a:pt x="17050" y="385763"/>
                </a:lnTo>
                <a:lnTo>
                  <a:pt x="7334" y="385763"/>
                </a:lnTo>
                <a:lnTo>
                  <a:pt x="7334" y="444532"/>
                </a:lnTo>
                <a:lnTo>
                  <a:pt x="19812" y="444532"/>
                </a:lnTo>
                <a:lnTo>
                  <a:pt x="19812" y="415195"/>
                </a:lnTo>
                <a:cubicBezTo>
                  <a:pt x="19812" y="410813"/>
                  <a:pt x="20260" y="407099"/>
                  <a:pt x="21146" y="404051"/>
                </a:cubicBezTo>
                <a:cubicBezTo>
                  <a:pt x="21974" y="401069"/>
                  <a:pt x="23403" y="398812"/>
                  <a:pt x="25432" y="397288"/>
                </a:cubicBezTo>
                <a:cubicBezTo>
                  <a:pt x="25432" y="397221"/>
                  <a:pt x="25460" y="397193"/>
                  <a:pt x="25527" y="397193"/>
                </a:cubicBezTo>
                <a:cubicBezTo>
                  <a:pt x="27556" y="395669"/>
                  <a:pt x="30289" y="394907"/>
                  <a:pt x="33719" y="394907"/>
                </a:cubicBezTo>
                <a:cubicBezTo>
                  <a:pt x="36071" y="394907"/>
                  <a:pt x="38033" y="395383"/>
                  <a:pt x="39624" y="396335"/>
                </a:cubicBezTo>
                <a:cubicBezTo>
                  <a:pt x="39814" y="396526"/>
                  <a:pt x="40034" y="396688"/>
                  <a:pt x="40291" y="396812"/>
                </a:cubicBezTo>
                <a:cubicBezTo>
                  <a:pt x="41500" y="397831"/>
                  <a:pt x="42415" y="399193"/>
                  <a:pt x="43053" y="400908"/>
                </a:cubicBezTo>
                <a:cubicBezTo>
                  <a:pt x="43815" y="402879"/>
                  <a:pt x="44196" y="405356"/>
                  <a:pt x="44196" y="408337"/>
                </a:cubicBezTo>
                <a:lnTo>
                  <a:pt x="44196" y="444532"/>
                </a:lnTo>
                <a:lnTo>
                  <a:pt x="56674" y="444532"/>
                </a:lnTo>
                <a:lnTo>
                  <a:pt x="56674" y="413385"/>
                </a:lnTo>
                <a:cubicBezTo>
                  <a:pt x="56674" y="407356"/>
                  <a:pt x="57750" y="402746"/>
                  <a:pt x="59912" y="399574"/>
                </a:cubicBezTo>
                <a:cubicBezTo>
                  <a:pt x="60417" y="398879"/>
                  <a:pt x="60988" y="398241"/>
                  <a:pt x="61627" y="397669"/>
                </a:cubicBezTo>
                <a:cubicBezTo>
                  <a:pt x="63789" y="395831"/>
                  <a:pt x="66770" y="394907"/>
                  <a:pt x="70580" y="394907"/>
                </a:cubicBezTo>
                <a:cubicBezTo>
                  <a:pt x="73314" y="394907"/>
                  <a:pt x="75467" y="395545"/>
                  <a:pt x="77057" y="396812"/>
                </a:cubicBezTo>
                <a:cubicBezTo>
                  <a:pt x="77629" y="397259"/>
                  <a:pt x="78105" y="397736"/>
                  <a:pt x="78486" y="398241"/>
                </a:cubicBezTo>
                <a:cubicBezTo>
                  <a:pt x="80200" y="400526"/>
                  <a:pt x="81058" y="403889"/>
                  <a:pt x="81058" y="408337"/>
                </a:cubicBezTo>
                <a:lnTo>
                  <a:pt x="81058" y="444532"/>
                </a:lnTo>
                <a:lnTo>
                  <a:pt x="93536" y="444532"/>
                </a:lnTo>
                <a:lnTo>
                  <a:pt x="93536" y="406146"/>
                </a:lnTo>
                <a:cubicBezTo>
                  <a:pt x="93536" y="398650"/>
                  <a:pt x="91888" y="393192"/>
                  <a:pt x="88582" y="389763"/>
                </a:cubicBezTo>
                <a:cubicBezTo>
                  <a:pt x="88459" y="389639"/>
                  <a:pt x="88325" y="389544"/>
                  <a:pt x="88202" y="389477"/>
                </a:cubicBezTo>
                <a:close/>
                <a:moveTo>
                  <a:pt x="150781" y="389573"/>
                </a:moveTo>
                <a:cubicBezTo>
                  <a:pt x="146971" y="386334"/>
                  <a:pt x="141351" y="384715"/>
                  <a:pt x="133921" y="384715"/>
                </a:cubicBezTo>
                <a:cubicBezTo>
                  <a:pt x="129988" y="384715"/>
                  <a:pt x="126178" y="385191"/>
                  <a:pt x="122491" y="386144"/>
                </a:cubicBezTo>
                <a:cubicBezTo>
                  <a:pt x="118872" y="387096"/>
                  <a:pt x="115633" y="388334"/>
                  <a:pt x="112776" y="389858"/>
                </a:cubicBezTo>
                <a:lnTo>
                  <a:pt x="116777" y="398621"/>
                </a:lnTo>
                <a:cubicBezTo>
                  <a:pt x="118491" y="397793"/>
                  <a:pt x="120205" y="397069"/>
                  <a:pt x="121920" y="396431"/>
                </a:cubicBezTo>
                <a:cubicBezTo>
                  <a:pt x="122872" y="396116"/>
                  <a:pt x="123853" y="395792"/>
                  <a:pt x="124873" y="395478"/>
                </a:cubicBezTo>
                <a:cubicBezTo>
                  <a:pt x="125701" y="395221"/>
                  <a:pt x="126559" y="395002"/>
                  <a:pt x="127445" y="394811"/>
                </a:cubicBezTo>
                <a:cubicBezTo>
                  <a:pt x="129349" y="394430"/>
                  <a:pt x="131321" y="394240"/>
                  <a:pt x="133350" y="394240"/>
                </a:cubicBezTo>
                <a:cubicBezTo>
                  <a:pt x="136712" y="394240"/>
                  <a:pt x="139351" y="395069"/>
                  <a:pt x="141256" y="396716"/>
                </a:cubicBezTo>
                <a:cubicBezTo>
                  <a:pt x="141256" y="396783"/>
                  <a:pt x="141284" y="396812"/>
                  <a:pt x="141351" y="396812"/>
                </a:cubicBezTo>
                <a:cubicBezTo>
                  <a:pt x="143256" y="398526"/>
                  <a:pt x="144208" y="401412"/>
                  <a:pt x="144208" y="405479"/>
                </a:cubicBezTo>
                <a:lnTo>
                  <a:pt x="144208" y="408623"/>
                </a:lnTo>
                <a:lnTo>
                  <a:pt x="134017" y="409004"/>
                </a:lnTo>
                <a:cubicBezTo>
                  <a:pt x="124873" y="409318"/>
                  <a:pt x="118043" y="410975"/>
                  <a:pt x="113538" y="413957"/>
                </a:cubicBezTo>
                <a:cubicBezTo>
                  <a:pt x="111823" y="415166"/>
                  <a:pt x="110461" y="416557"/>
                  <a:pt x="109442" y="418148"/>
                </a:cubicBezTo>
                <a:cubicBezTo>
                  <a:pt x="107661" y="420748"/>
                  <a:pt x="106775" y="423929"/>
                  <a:pt x="106775" y="427673"/>
                </a:cubicBezTo>
                <a:cubicBezTo>
                  <a:pt x="106775" y="431740"/>
                  <a:pt x="107566" y="435073"/>
                  <a:pt x="109156" y="437674"/>
                </a:cubicBezTo>
                <a:cubicBezTo>
                  <a:pt x="110042" y="439131"/>
                  <a:pt x="111090" y="440369"/>
                  <a:pt x="112300" y="441389"/>
                </a:cubicBezTo>
                <a:cubicBezTo>
                  <a:pt x="113319" y="442274"/>
                  <a:pt x="114462" y="443008"/>
                  <a:pt x="115729" y="443579"/>
                </a:cubicBezTo>
                <a:cubicBezTo>
                  <a:pt x="118462" y="444913"/>
                  <a:pt x="121568" y="445580"/>
                  <a:pt x="125063" y="445580"/>
                </a:cubicBezTo>
                <a:cubicBezTo>
                  <a:pt x="128426" y="445580"/>
                  <a:pt x="131254" y="445227"/>
                  <a:pt x="133540" y="444532"/>
                </a:cubicBezTo>
                <a:cubicBezTo>
                  <a:pt x="135893" y="443837"/>
                  <a:pt x="137922" y="442789"/>
                  <a:pt x="139637" y="441389"/>
                </a:cubicBezTo>
                <a:cubicBezTo>
                  <a:pt x="141418" y="440055"/>
                  <a:pt x="143132" y="438312"/>
                  <a:pt x="144780" y="436150"/>
                </a:cubicBezTo>
                <a:lnTo>
                  <a:pt x="145256" y="436150"/>
                </a:lnTo>
                <a:lnTo>
                  <a:pt x="147638" y="444532"/>
                </a:lnTo>
                <a:lnTo>
                  <a:pt x="156496" y="444532"/>
                </a:lnTo>
                <a:lnTo>
                  <a:pt x="156496" y="405003"/>
                </a:lnTo>
                <a:cubicBezTo>
                  <a:pt x="156496" y="398593"/>
                  <a:pt x="154905" y="393735"/>
                  <a:pt x="151733" y="390430"/>
                </a:cubicBezTo>
                <a:cubicBezTo>
                  <a:pt x="151419" y="390173"/>
                  <a:pt x="151095" y="389887"/>
                  <a:pt x="150781" y="389573"/>
                </a:cubicBezTo>
                <a:close/>
                <a:moveTo>
                  <a:pt x="219456" y="389382"/>
                </a:moveTo>
                <a:cubicBezTo>
                  <a:pt x="215837" y="386267"/>
                  <a:pt x="210855" y="384715"/>
                  <a:pt x="204502" y="384715"/>
                </a:cubicBezTo>
                <a:cubicBezTo>
                  <a:pt x="201958" y="384715"/>
                  <a:pt x="199520" y="385029"/>
                  <a:pt x="197167" y="385667"/>
                </a:cubicBezTo>
                <a:cubicBezTo>
                  <a:pt x="194815" y="386363"/>
                  <a:pt x="192691" y="387382"/>
                  <a:pt x="190786" y="388716"/>
                </a:cubicBezTo>
                <a:cubicBezTo>
                  <a:pt x="190338" y="388972"/>
                  <a:pt x="189929" y="389287"/>
                  <a:pt x="189547" y="389668"/>
                </a:cubicBezTo>
                <a:cubicBezTo>
                  <a:pt x="188214" y="390811"/>
                  <a:pt x="187071" y="392173"/>
                  <a:pt x="186119" y="393764"/>
                </a:cubicBezTo>
                <a:lnTo>
                  <a:pt x="185356" y="393764"/>
                </a:lnTo>
                <a:lnTo>
                  <a:pt x="183642" y="385763"/>
                </a:lnTo>
                <a:lnTo>
                  <a:pt x="173927" y="385763"/>
                </a:lnTo>
                <a:lnTo>
                  <a:pt x="173927" y="444532"/>
                </a:lnTo>
                <a:lnTo>
                  <a:pt x="186404" y="444532"/>
                </a:lnTo>
                <a:lnTo>
                  <a:pt x="186404" y="415290"/>
                </a:lnTo>
                <a:cubicBezTo>
                  <a:pt x="186404" y="408689"/>
                  <a:pt x="187519" y="403641"/>
                  <a:pt x="189738" y="400145"/>
                </a:cubicBezTo>
                <a:cubicBezTo>
                  <a:pt x="190119" y="399450"/>
                  <a:pt x="190595" y="398840"/>
                  <a:pt x="191167" y="398336"/>
                </a:cubicBezTo>
                <a:cubicBezTo>
                  <a:pt x="193453" y="396050"/>
                  <a:pt x="196910" y="394907"/>
                  <a:pt x="201549" y="394907"/>
                </a:cubicBezTo>
                <a:cubicBezTo>
                  <a:pt x="204911" y="394907"/>
                  <a:pt x="207521" y="395735"/>
                  <a:pt x="209360" y="397383"/>
                </a:cubicBezTo>
                <a:cubicBezTo>
                  <a:pt x="209674" y="397640"/>
                  <a:pt x="209960" y="397926"/>
                  <a:pt x="210217" y="398241"/>
                </a:cubicBezTo>
                <a:cubicBezTo>
                  <a:pt x="212122" y="400526"/>
                  <a:pt x="213075" y="403955"/>
                  <a:pt x="213075" y="408527"/>
                </a:cubicBezTo>
                <a:lnTo>
                  <a:pt x="213075" y="444532"/>
                </a:lnTo>
                <a:lnTo>
                  <a:pt x="225552" y="444532"/>
                </a:lnTo>
                <a:lnTo>
                  <a:pt x="225552" y="406241"/>
                </a:lnTo>
                <a:cubicBezTo>
                  <a:pt x="225552" y="398688"/>
                  <a:pt x="223676" y="393192"/>
                  <a:pt x="219932" y="389763"/>
                </a:cubicBezTo>
                <a:cubicBezTo>
                  <a:pt x="219808" y="389639"/>
                  <a:pt x="219646" y="389506"/>
                  <a:pt x="219456" y="389382"/>
                </a:cubicBezTo>
                <a:close/>
                <a:moveTo>
                  <a:pt x="282702" y="389573"/>
                </a:moveTo>
                <a:cubicBezTo>
                  <a:pt x="278959" y="386334"/>
                  <a:pt x="273367" y="384715"/>
                  <a:pt x="265938" y="384715"/>
                </a:cubicBezTo>
                <a:cubicBezTo>
                  <a:pt x="261937" y="384715"/>
                  <a:pt x="258128" y="385191"/>
                  <a:pt x="254508" y="386144"/>
                </a:cubicBezTo>
                <a:cubicBezTo>
                  <a:pt x="250822" y="387096"/>
                  <a:pt x="247555" y="388334"/>
                  <a:pt x="244697" y="389858"/>
                </a:cubicBezTo>
                <a:lnTo>
                  <a:pt x="248698" y="398621"/>
                </a:lnTo>
                <a:cubicBezTo>
                  <a:pt x="250412" y="397793"/>
                  <a:pt x="252155" y="397069"/>
                  <a:pt x="253937" y="396431"/>
                </a:cubicBezTo>
                <a:cubicBezTo>
                  <a:pt x="254889" y="396116"/>
                  <a:pt x="255842" y="395792"/>
                  <a:pt x="256794" y="395478"/>
                </a:cubicBezTo>
                <a:cubicBezTo>
                  <a:pt x="257622" y="395221"/>
                  <a:pt x="258480" y="395002"/>
                  <a:pt x="259366" y="394811"/>
                </a:cubicBezTo>
                <a:cubicBezTo>
                  <a:pt x="261337" y="394430"/>
                  <a:pt x="263338" y="394240"/>
                  <a:pt x="265367" y="394240"/>
                </a:cubicBezTo>
                <a:cubicBezTo>
                  <a:pt x="268729" y="394240"/>
                  <a:pt x="271338" y="395069"/>
                  <a:pt x="273177" y="396716"/>
                </a:cubicBezTo>
                <a:cubicBezTo>
                  <a:pt x="273244" y="396783"/>
                  <a:pt x="273272" y="396812"/>
                  <a:pt x="273272" y="396812"/>
                </a:cubicBezTo>
                <a:cubicBezTo>
                  <a:pt x="275177" y="398526"/>
                  <a:pt x="276130" y="401412"/>
                  <a:pt x="276130" y="405479"/>
                </a:cubicBezTo>
                <a:lnTo>
                  <a:pt x="276130" y="408623"/>
                </a:lnTo>
                <a:lnTo>
                  <a:pt x="265938" y="409004"/>
                </a:lnTo>
                <a:cubicBezTo>
                  <a:pt x="256861" y="409318"/>
                  <a:pt x="250060" y="410975"/>
                  <a:pt x="245554" y="413957"/>
                </a:cubicBezTo>
                <a:cubicBezTo>
                  <a:pt x="243840" y="415166"/>
                  <a:pt x="242440" y="416557"/>
                  <a:pt x="241363" y="418148"/>
                </a:cubicBezTo>
                <a:cubicBezTo>
                  <a:pt x="239649" y="420748"/>
                  <a:pt x="238792" y="423929"/>
                  <a:pt x="238792" y="427673"/>
                </a:cubicBezTo>
                <a:cubicBezTo>
                  <a:pt x="238792" y="431740"/>
                  <a:pt x="239582" y="435073"/>
                  <a:pt x="241173" y="437674"/>
                </a:cubicBezTo>
                <a:cubicBezTo>
                  <a:pt x="242059" y="439131"/>
                  <a:pt x="243106" y="440369"/>
                  <a:pt x="244316" y="441389"/>
                </a:cubicBezTo>
                <a:cubicBezTo>
                  <a:pt x="245268" y="442274"/>
                  <a:pt x="246383" y="443008"/>
                  <a:pt x="247650" y="443579"/>
                </a:cubicBezTo>
                <a:cubicBezTo>
                  <a:pt x="250441" y="444913"/>
                  <a:pt x="253584" y="445580"/>
                  <a:pt x="257080" y="445580"/>
                </a:cubicBezTo>
                <a:cubicBezTo>
                  <a:pt x="260385" y="445580"/>
                  <a:pt x="263205" y="445227"/>
                  <a:pt x="265557" y="444532"/>
                </a:cubicBezTo>
                <a:cubicBezTo>
                  <a:pt x="267843" y="443837"/>
                  <a:pt x="269872" y="442789"/>
                  <a:pt x="271653" y="441389"/>
                </a:cubicBezTo>
                <a:cubicBezTo>
                  <a:pt x="273434" y="440055"/>
                  <a:pt x="275149" y="438312"/>
                  <a:pt x="276796" y="436150"/>
                </a:cubicBezTo>
                <a:lnTo>
                  <a:pt x="277178" y="436150"/>
                </a:lnTo>
                <a:lnTo>
                  <a:pt x="279559" y="444532"/>
                </a:lnTo>
                <a:lnTo>
                  <a:pt x="288417" y="444532"/>
                </a:lnTo>
                <a:lnTo>
                  <a:pt x="288417" y="405003"/>
                </a:lnTo>
                <a:cubicBezTo>
                  <a:pt x="288417" y="398593"/>
                  <a:pt x="286826" y="393735"/>
                  <a:pt x="283655" y="390430"/>
                </a:cubicBezTo>
                <a:cubicBezTo>
                  <a:pt x="283398" y="390173"/>
                  <a:pt x="283083" y="389887"/>
                  <a:pt x="282702" y="389573"/>
                </a:cubicBezTo>
                <a:close/>
                <a:moveTo>
                  <a:pt x="441960" y="389382"/>
                </a:moveTo>
                <a:cubicBezTo>
                  <a:pt x="438274" y="386267"/>
                  <a:pt x="433263" y="384715"/>
                  <a:pt x="426910" y="384715"/>
                </a:cubicBezTo>
                <a:cubicBezTo>
                  <a:pt x="424367" y="384715"/>
                  <a:pt x="421929" y="385029"/>
                  <a:pt x="419576" y="385667"/>
                </a:cubicBezTo>
                <a:cubicBezTo>
                  <a:pt x="417224" y="386363"/>
                  <a:pt x="415099" y="387382"/>
                  <a:pt x="413194" y="388716"/>
                </a:cubicBezTo>
                <a:cubicBezTo>
                  <a:pt x="412813" y="388972"/>
                  <a:pt x="412404" y="389287"/>
                  <a:pt x="411956" y="389668"/>
                </a:cubicBezTo>
                <a:cubicBezTo>
                  <a:pt x="410623" y="390811"/>
                  <a:pt x="409480" y="392173"/>
                  <a:pt x="408527" y="393764"/>
                </a:cubicBezTo>
                <a:lnTo>
                  <a:pt x="407765" y="393764"/>
                </a:lnTo>
                <a:lnTo>
                  <a:pt x="406051" y="385763"/>
                </a:lnTo>
                <a:lnTo>
                  <a:pt x="396335" y="385763"/>
                </a:lnTo>
                <a:lnTo>
                  <a:pt x="396335" y="444532"/>
                </a:lnTo>
                <a:lnTo>
                  <a:pt x="408813" y="444532"/>
                </a:lnTo>
                <a:lnTo>
                  <a:pt x="408813" y="415290"/>
                </a:lnTo>
                <a:cubicBezTo>
                  <a:pt x="408813" y="408689"/>
                  <a:pt x="409928" y="403641"/>
                  <a:pt x="412147" y="400145"/>
                </a:cubicBezTo>
                <a:cubicBezTo>
                  <a:pt x="412527" y="399450"/>
                  <a:pt x="413004" y="398840"/>
                  <a:pt x="413576" y="398336"/>
                </a:cubicBezTo>
                <a:cubicBezTo>
                  <a:pt x="415862" y="396050"/>
                  <a:pt x="419319" y="394907"/>
                  <a:pt x="423958" y="394907"/>
                </a:cubicBezTo>
                <a:cubicBezTo>
                  <a:pt x="427320" y="394907"/>
                  <a:pt x="429930" y="395735"/>
                  <a:pt x="431768" y="397383"/>
                </a:cubicBezTo>
                <a:cubicBezTo>
                  <a:pt x="432083" y="397640"/>
                  <a:pt x="432368" y="397926"/>
                  <a:pt x="432626" y="398241"/>
                </a:cubicBezTo>
                <a:cubicBezTo>
                  <a:pt x="434531" y="400526"/>
                  <a:pt x="435483" y="403955"/>
                  <a:pt x="435483" y="408527"/>
                </a:cubicBezTo>
                <a:lnTo>
                  <a:pt x="435483" y="444532"/>
                </a:lnTo>
                <a:lnTo>
                  <a:pt x="447961" y="444532"/>
                </a:lnTo>
                <a:lnTo>
                  <a:pt x="447961" y="406241"/>
                </a:lnTo>
                <a:cubicBezTo>
                  <a:pt x="447961" y="398688"/>
                  <a:pt x="446122" y="393192"/>
                  <a:pt x="442436" y="389763"/>
                </a:cubicBezTo>
                <a:cubicBezTo>
                  <a:pt x="442246" y="389639"/>
                  <a:pt x="442084" y="389506"/>
                  <a:pt x="441960" y="389382"/>
                </a:cubicBezTo>
                <a:close/>
                <a:moveTo>
                  <a:pt x="593598" y="389573"/>
                </a:moveTo>
                <a:cubicBezTo>
                  <a:pt x="589788" y="386334"/>
                  <a:pt x="584168" y="384715"/>
                  <a:pt x="576739" y="384715"/>
                </a:cubicBezTo>
                <a:cubicBezTo>
                  <a:pt x="572738" y="384715"/>
                  <a:pt x="568928" y="385191"/>
                  <a:pt x="565309" y="386144"/>
                </a:cubicBezTo>
                <a:cubicBezTo>
                  <a:pt x="561622" y="387096"/>
                  <a:pt x="558356" y="388334"/>
                  <a:pt x="555498" y="389858"/>
                </a:cubicBezTo>
                <a:lnTo>
                  <a:pt x="559499" y="398621"/>
                </a:lnTo>
                <a:cubicBezTo>
                  <a:pt x="561213" y="397793"/>
                  <a:pt x="562956" y="397069"/>
                  <a:pt x="564737" y="396431"/>
                </a:cubicBezTo>
                <a:cubicBezTo>
                  <a:pt x="565690" y="396116"/>
                  <a:pt x="566642" y="395792"/>
                  <a:pt x="567595" y="395478"/>
                </a:cubicBezTo>
                <a:cubicBezTo>
                  <a:pt x="568481" y="395221"/>
                  <a:pt x="569338" y="395002"/>
                  <a:pt x="570167" y="394811"/>
                </a:cubicBezTo>
                <a:cubicBezTo>
                  <a:pt x="572138" y="394430"/>
                  <a:pt x="574139" y="394240"/>
                  <a:pt x="576167" y="394240"/>
                </a:cubicBezTo>
                <a:cubicBezTo>
                  <a:pt x="579529" y="394240"/>
                  <a:pt x="582139" y="395069"/>
                  <a:pt x="583977" y="396716"/>
                </a:cubicBezTo>
                <a:cubicBezTo>
                  <a:pt x="584044" y="396783"/>
                  <a:pt x="584073" y="396812"/>
                  <a:pt x="584073" y="396812"/>
                </a:cubicBezTo>
                <a:cubicBezTo>
                  <a:pt x="585978" y="398526"/>
                  <a:pt x="586931" y="401412"/>
                  <a:pt x="586931" y="405479"/>
                </a:cubicBezTo>
                <a:lnTo>
                  <a:pt x="586931" y="408623"/>
                </a:lnTo>
                <a:lnTo>
                  <a:pt x="576739" y="409004"/>
                </a:lnTo>
                <a:cubicBezTo>
                  <a:pt x="567662" y="409318"/>
                  <a:pt x="560861" y="410975"/>
                  <a:pt x="556355" y="413957"/>
                </a:cubicBezTo>
                <a:cubicBezTo>
                  <a:pt x="554641" y="415166"/>
                  <a:pt x="553240" y="416557"/>
                  <a:pt x="552164" y="418148"/>
                </a:cubicBezTo>
                <a:cubicBezTo>
                  <a:pt x="550450" y="420748"/>
                  <a:pt x="549592" y="423929"/>
                  <a:pt x="549592" y="427673"/>
                </a:cubicBezTo>
                <a:cubicBezTo>
                  <a:pt x="549592" y="431740"/>
                  <a:pt x="550383" y="435073"/>
                  <a:pt x="551974" y="437674"/>
                </a:cubicBezTo>
                <a:cubicBezTo>
                  <a:pt x="552860" y="439131"/>
                  <a:pt x="553907" y="440369"/>
                  <a:pt x="555117" y="441389"/>
                </a:cubicBezTo>
                <a:cubicBezTo>
                  <a:pt x="556136" y="442274"/>
                  <a:pt x="557241" y="443008"/>
                  <a:pt x="558451" y="443579"/>
                </a:cubicBezTo>
                <a:cubicBezTo>
                  <a:pt x="561242" y="444913"/>
                  <a:pt x="564385" y="445580"/>
                  <a:pt x="567881" y="445580"/>
                </a:cubicBezTo>
                <a:cubicBezTo>
                  <a:pt x="571186" y="445580"/>
                  <a:pt x="574005" y="445227"/>
                  <a:pt x="576358" y="444532"/>
                </a:cubicBezTo>
                <a:cubicBezTo>
                  <a:pt x="578643" y="443837"/>
                  <a:pt x="580672" y="442789"/>
                  <a:pt x="582454" y="441389"/>
                </a:cubicBezTo>
                <a:cubicBezTo>
                  <a:pt x="584235" y="440055"/>
                  <a:pt x="585949" y="438312"/>
                  <a:pt x="587597" y="436150"/>
                </a:cubicBezTo>
                <a:lnTo>
                  <a:pt x="587978" y="436150"/>
                </a:lnTo>
                <a:lnTo>
                  <a:pt x="590360" y="444532"/>
                </a:lnTo>
                <a:lnTo>
                  <a:pt x="599218" y="444532"/>
                </a:lnTo>
                <a:lnTo>
                  <a:pt x="599218" y="405003"/>
                </a:lnTo>
                <a:cubicBezTo>
                  <a:pt x="599218" y="398593"/>
                  <a:pt x="597627" y="393735"/>
                  <a:pt x="594455" y="390430"/>
                </a:cubicBezTo>
                <a:cubicBezTo>
                  <a:pt x="594198" y="390173"/>
                  <a:pt x="593912" y="389887"/>
                  <a:pt x="593598" y="389573"/>
                </a:cubicBezTo>
                <a:close/>
                <a:moveTo>
                  <a:pt x="662273" y="389382"/>
                </a:moveTo>
                <a:cubicBezTo>
                  <a:pt x="658587" y="386267"/>
                  <a:pt x="653606" y="384715"/>
                  <a:pt x="647319" y="384715"/>
                </a:cubicBezTo>
                <a:cubicBezTo>
                  <a:pt x="644776" y="384715"/>
                  <a:pt x="642337" y="385029"/>
                  <a:pt x="639985" y="385667"/>
                </a:cubicBezTo>
                <a:cubicBezTo>
                  <a:pt x="637632" y="386363"/>
                  <a:pt x="635508" y="387382"/>
                  <a:pt x="633603" y="388716"/>
                </a:cubicBezTo>
                <a:cubicBezTo>
                  <a:pt x="633155" y="388972"/>
                  <a:pt x="632746" y="389287"/>
                  <a:pt x="632365" y="389668"/>
                </a:cubicBezTo>
                <a:cubicBezTo>
                  <a:pt x="630965" y="390811"/>
                  <a:pt x="629793" y="392173"/>
                  <a:pt x="628840" y="393764"/>
                </a:cubicBezTo>
                <a:lnTo>
                  <a:pt x="628174" y="393764"/>
                </a:lnTo>
                <a:lnTo>
                  <a:pt x="626364" y="385763"/>
                </a:lnTo>
                <a:lnTo>
                  <a:pt x="616649" y="385763"/>
                </a:lnTo>
                <a:lnTo>
                  <a:pt x="616649" y="444532"/>
                </a:lnTo>
                <a:lnTo>
                  <a:pt x="629126" y="444532"/>
                </a:lnTo>
                <a:lnTo>
                  <a:pt x="629126" y="415290"/>
                </a:lnTo>
                <a:cubicBezTo>
                  <a:pt x="629126" y="408689"/>
                  <a:pt x="630241" y="403641"/>
                  <a:pt x="632460" y="400145"/>
                </a:cubicBezTo>
                <a:cubicBezTo>
                  <a:pt x="632908" y="399450"/>
                  <a:pt x="633384" y="398840"/>
                  <a:pt x="633889" y="398336"/>
                </a:cubicBezTo>
                <a:cubicBezTo>
                  <a:pt x="636241" y="396050"/>
                  <a:pt x="639728" y="394907"/>
                  <a:pt x="644366" y="394907"/>
                </a:cubicBezTo>
                <a:cubicBezTo>
                  <a:pt x="647671" y="394907"/>
                  <a:pt x="650272" y="395735"/>
                  <a:pt x="652177" y="397383"/>
                </a:cubicBezTo>
                <a:cubicBezTo>
                  <a:pt x="652491" y="397640"/>
                  <a:pt x="652777" y="397926"/>
                  <a:pt x="653034" y="398241"/>
                </a:cubicBezTo>
                <a:cubicBezTo>
                  <a:pt x="654873" y="400526"/>
                  <a:pt x="655796" y="403955"/>
                  <a:pt x="655796" y="408527"/>
                </a:cubicBezTo>
                <a:lnTo>
                  <a:pt x="655796" y="444532"/>
                </a:lnTo>
                <a:lnTo>
                  <a:pt x="668274" y="444532"/>
                </a:lnTo>
                <a:lnTo>
                  <a:pt x="668274" y="406241"/>
                </a:lnTo>
                <a:cubicBezTo>
                  <a:pt x="668274" y="398688"/>
                  <a:pt x="666436" y="393192"/>
                  <a:pt x="662749" y="389763"/>
                </a:cubicBezTo>
                <a:cubicBezTo>
                  <a:pt x="662559" y="389639"/>
                  <a:pt x="662397" y="389506"/>
                  <a:pt x="662273" y="389382"/>
                </a:cubicBezTo>
                <a:close/>
                <a:moveTo>
                  <a:pt x="790670" y="442341"/>
                </a:moveTo>
                <a:cubicBezTo>
                  <a:pt x="794737" y="444503"/>
                  <a:pt x="799557" y="445580"/>
                  <a:pt x="805148" y="445580"/>
                </a:cubicBezTo>
                <a:cubicBezTo>
                  <a:pt x="808835" y="445580"/>
                  <a:pt x="811940" y="445265"/>
                  <a:pt x="814483" y="444627"/>
                </a:cubicBezTo>
                <a:cubicBezTo>
                  <a:pt x="816455" y="444122"/>
                  <a:pt x="818321" y="443456"/>
                  <a:pt x="820103" y="442627"/>
                </a:cubicBezTo>
                <a:cubicBezTo>
                  <a:pt x="820607" y="442370"/>
                  <a:pt x="821150" y="442084"/>
                  <a:pt x="821722" y="441770"/>
                </a:cubicBezTo>
                <a:lnTo>
                  <a:pt x="821722" y="431006"/>
                </a:lnTo>
                <a:cubicBezTo>
                  <a:pt x="819436" y="432216"/>
                  <a:pt x="817026" y="433197"/>
                  <a:pt x="814483" y="433959"/>
                </a:cubicBezTo>
                <a:cubicBezTo>
                  <a:pt x="811940" y="434721"/>
                  <a:pt x="809053" y="435102"/>
                  <a:pt x="805815" y="435102"/>
                </a:cubicBezTo>
                <a:cubicBezTo>
                  <a:pt x="802576" y="435102"/>
                  <a:pt x="799843" y="434369"/>
                  <a:pt x="797624" y="432911"/>
                </a:cubicBezTo>
                <a:cubicBezTo>
                  <a:pt x="797433" y="432788"/>
                  <a:pt x="797242" y="432654"/>
                  <a:pt x="797052" y="432530"/>
                </a:cubicBezTo>
                <a:cubicBezTo>
                  <a:pt x="795080" y="431073"/>
                  <a:pt x="793594" y="428978"/>
                  <a:pt x="792575" y="426244"/>
                </a:cubicBezTo>
                <a:cubicBezTo>
                  <a:pt x="791432" y="423263"/>
                  <a:pt x="790861" y="419605"/>
                  <a:pt x="790861" y="415290"/>
                </a:cubicBezTo>
                <a:cubicBezTo>
                  <a:pt x="790861" y="410842"/>
                  <a:pt x="791432" y="407127"/>
                  <a:pt x="792575" y="404146"/>
                </a:cubicBezTo>
                <a:cubicBezTo>
                  <a:pt x="793527" y="401479"/>
                  <a:pt x="794956" y="399383"/>
                  <a:pt x="796862" y="397859"/>
                </a:cubicBezTo>
                <a:cubicBezTo>
                  <a:pt x="797119" y="397669"/>
                  <a:pt x="797366" y="397507"/>
                  <a:pt x="797624" y="397383"/>
                </a:cubicBezTo>
                <a:cubicBezTo>
                  <a:pt x="799910" y="395859"/>
                  <a:pt x="802767" y="395097"/>
                  <a:pt x="806196" y="395097"/>
                </a:cubicBezTo>
                <a:cubicBezTo>
                  <a:pt x="808292" y="395097"/>
                  <a:pt x="810454" y="395383"/>
                  <a:pt x="812673" y="395954"/>
                </a:cubicBezTo>
                <a:cubicBezTo>
                  <a:pt x="814454" y="396402"/>
                  <a:pt x="816169" y="396935"/>
                  <a:pt x="817817" y="397574"/>
                </a:cubicBezTo>
                <a:cubicBezTo>
                  <a:pt x="818321" y="397764"/>
                  <a:pt x="818836" y="397983"/>
                  <a:pt x="819340" y="398241"/>
                </a:cubicBezTo>
                <a:lnTo>
                  <a:pt x="823055" y="388239"/>
                </a:lnTo>
                <a:cubicBezTo>
                  <a:pt x="821083" y="387220"/>
                  <a:pt x="818674" y="386363"/>
                  <a:pt x="815816" y="385667"/>
                </a:cubicBezTo>
                <a:cubicBezTo>
                  <a:pt x="812959" y="385029"/>
                  <a:pt x="809787" y="384715"/>
                  <a:pt x="806291" y="384715"/>
                </a:cubicBezTo>
                <a:cubicBezTo>
                  <a:pt x="800767" y="384715"/>
                  <a:pt x="795880" y="385791"/>
                  <a:pt x="791623" y="387953"/>
                </a:cubicBezTo>
                <a:cubicBezTo>
                  <a:pt x="790289" y="388592"/>
                  <a:pt x="789051" y="389354"/>
                  <a:pt x="787908" y="390239"/>
                </a:cubicBezTo>
                <a:cubicBezTo>
                  <a:pt x="785365" y="392268"/>
                  <a:pt x="783269" y="394840"/>
                  <a:pt x="781621" y="397955"/>
                </a:cubicBezTo>
                <a:cubicBezTo>
                  <a:pt x="779211" y="402460"/>
                  <a:pt x="778002" y="408308"/>
                  <a:pt x="778002" y="415481"/>
                </a:cubicBezTo>
                <a:cubicBezTo>
                  <a:pt x="778002" y="422272"/>
                  <a:pt x="779116" y="427930"/>
                  <a:pt x="781336" y="432435"/>
                </a:cubicBezTo>
                <a:cubicBezTo>
                  <a:pt x="782860" y="435550"/>
                  <a:pt x="784831" y="438083"/>
                  <a:pt x="787241" y="440055"/>
                </a:cubicBezTo>
                <a:cubicBezTo>
                  <a:pt x="788317" y="440884"/>
                  <a:pt x="789461" y="441646"/>
                  <a:pt x="790670" y="442341"/>
                </a:cubicBezTo>
                <a:close/>
                <a:moveTo>
                  <a:pt x="885444" y="427958"/>
                </a:moveTo>
                <a:cubicBezTo>
                  <a:pt x="886711" y="424215"/>
                  <a:pt x="887349" y="419891"/>
                  <a:pt x="887349" y="415004"/>
                </a:cubicBezTo>
                <a:cubicBezTo>
                  <a:pt x="887349" y="408594"/>
                  <a:pt x="886178" y="403127"/>
                  <a:pt x="883825" y="398621"/>
                </a:cubicBezTo>
                <a:cubicBezTo>
                  <a:pt x="882234" y="395383"/>
                  <a:pt x="880177" y="392716"/>
                  <a:pt x="877633" y="390620"/>
                </a:cubicBezTo>
                <a:cubicBezTo>
                  <a:pt x="876557" y="389735"/>
                  <a:pt x="875414" y="388934"/>
                  <a:pt x="874205" y="388239"/>
                </a:cubicBezTo>
                <a:cubicBezTo>
                  <a:pt x="873948" y="388115"/>
                  <a:pt x="873728" y="387982"/>
                  <a:pt x="873538" y="387858"/>
                </a:cubicBezTo>
                <a:cubicBezTo>
                  <a:pt x="869537" y="385763"/>
                  <a:pt x="864965" y="384715"/>
                  <a:pt x="859822" y="384715"/>
                </a:cubicBezTo>
                <a:cubicBezTo>
                  <a:pt x="854107" y="384715"/>
                  <a:pt x="849154" y="385886"/>
                  <a:pt x="844963" y="388239"/>
                </a:cubicBezTo>
                <a:cubicBezTo>
                  <a:pt x="843439" y="389068"/>
                  <a:pt x="842077" y="390049"/>
                  <a:pt x="840867" y="391192"/>
                </a:cubicBezTo>
                <a:cubicBezTo>
                  <a:pt x="838647" y="393221"/>
                  <a:pt x="836800" y="395669"/>
                  <a:pt x="835342" y="398526"/>
                </a:cubicBezTo>
                <a:cubicBezTo>
                  <a:pt x="833056" y="403032"/>
                  <a:pt x="831913" y="408527"/>
                  <a:pt x="831913" y="415004"/>
                </a:cubicBezTo>
                <a:cubicBezTo>
                  <a:pt x="831913" y="419891"/>
                  <a:pt x="832609" y="424215"/>
                  <a:pt x="834009" y="427958"/>
                </a:cubicBezTo>
                <a:cubicBezTo>
                  <a:pt x="835342" y="431768"/>
                  <a:pt x="837219" y="434978"/>
                  <a:pt x="839629" y="437579"/>
                </a:cubicBezTo>
                <a:cubicBezTo>
                  <a:pt x="840705" y="438655"/>
                  <a:pt x="841848" y="439646"/>
                  <a:pt x="843058" y="440531"/>
                </a:cubicBezTo>
                <a:cubicBezTo>
                  <a:pt x="844706" y="441741"/>
                  <a:pt x="846487" y="442722"/>
                  <a:pt x="848392" y="443484"/>
                </a:cubicBezTo>
                <a:cubicBezTo>
                  <a:pt x="851754" y="444884"/>
                  <a:pt x="855440" y="445580"/>
                  <a:pt x="859441" y="445580"/>
                </a:cubicBezTo>
                <a:cubicBezTo>
                  <a:pt x="863756" y="445580"/>
                  <a:pt x="867632" y="444884"/>
                  <a:pt x="871061" y="443484"/>
                </a:cubicBezTo>
                <a:cubicBezTo>
                  <a:pt x="873414" y="442598"/>
                  <a:pt x="875538" y="441389"/>
                  <a:pt x="877443" y="439865"/>
                </a:cubicBezTo>
                <a:cubicBezTo>
                  <a:pt x="878272" y="439169"/>
                  <a:pt x="879091" y="438407"/>
                  <a:pt x="879919" y="437579"/>
                </a:cubicBezTo>
                <a:cubicBezTo>
                  <a:pt x="882330" y="434978"/>
                  <a:pt x="884177" y="431768"/>
                  <a:pt x="885444" y="427958"/>
                </a:cubicBezTo>
                <a:close/>
                <a:moveTo>
                  <a:pt x="947261" y="389382"/>
                </a:moveTo>
                <a:cubicBezTo>
                  <a:pt x="943575" y="386267"/>
                  <a:pt x="938594" y="384715"/>
                  <a:pt x="932307" y="384715"/>
                </a:cubicBezTo>
                <a:cubicBezTo>
                  <a:pt x="929764" y="384715"/>
                  <a:pt x="927326" y="385029"/>
                  <a:pt x="924973" y="385667"/>
                </a:cubicBezTo>
                <a:cubicBezTo>
                  <a:pt x="922620" y="386363"/>
                  <a:pt x="920496" y="387382"/>
                  <a:pt x="918591" y="388716"/>
                </a:cubicBezTo>
                <a:cubicBezTo>
                  <a:pt x="918143" y="388972"/>
                  <a:pt x="917705" y="389287"/>
                  <a:pt x="917258" y="389668"/>
                </a:cubicBezTo>
                <a:cubicBezTo>
                  <a:pt x="915924" y="390811"/>
                  <a:pt x="914781" y="392173"/>
                  <a:pt x="913828" y="393764"/>
                </a:cubicBezTo>
                <a:lnTo>
                  <a:pt x="913162" y="393764"/>
                </a:lnTo>
                <a:lnTo>
                  <a:pt x="911352" y="385763"/>
                </a:lnTo>
                <a:lnTo>
                  <a:pt x="901637" y="385763"/>
                </a:lnTo>
                <a:lnTo>
                  <a:pt x="901637" y="444532"/>
                </a:lnTo>
                <a:lnTo>
                  <a:pt x="914114" y="444532"/>
                </a:lnTo>
                <a:lnTo>
                  <a:pt x="914114" y="415290"/>
                </a:lnTo>
                <a:cubicBezTo>
                  <a:pt x="914114" y="408689"/>
                  <a:pt x="915229" y="403641"/>
                  <a:pt x="917448" y="400145"/>
                </a:cubicBezTo>
                <a:cubicBezTo>
                  <a:pt x="917895" y="399450"/>
                  <a:pt x="918372" y="398840"/>
                  <a:pt x="918877" y="398336"/>
                </a:cubicBezTo>
                <a:cubicBezTo>
                  <a:pt x="921230" y="396050"/>
                  <a:pt x="924687" y="394907"/>
                  <a:pt x="929259" y="394907"/>
                </a:cubicBezTo>
                <a:cubicBezTo>
                  <a:pt x="932621" y="394907"/>
                  <a:pt x="935260" y="395735"/>
                  <a:pt x="937165" y="397383"/>
                </a:cubicBezTo>
                <a:cubicBezTo>
                  <a:pt x="937422" y="397640"/>
                  <a:pt x="937708" y="397926"/>
                  <a:pt x="938022" y="398241"/>
                </a:cubicBezTo>
                <a:cubicBezTo>
                  <a:pt x="939860" y="400526"/>
                  <a:pt x="940784" y="403955"/>
                  <a:pt x="940784" y="408527"/>
                </a:cubicBezTo>
                <a:lnTo>
                  <a:pt x="940784" y="444532"/>
                </a:lnTo>
                <a:lnTo>
                  <a:pt x="953262" y="444532"/>
                </a:lnTo>
                <a:lnTo>
                  <a:pt x="953262" y="406241"/>
                </a:lnTo>
                <a:cubicBezTo>
                  <a:pt x="953262" y="398688"/>
                  <a:pt x="951424" y="393192"/>
                  <a:pt x="947737" y="389763"/>
                </a:cubicBezTo>
                <a:cubicBezTo>
                  <a:pt x="947547" y="389639"/>
                  <a:pt x="947385" y="389506"/>
                  <a:pt x="947261" y="389382"/>
                </a:cubicBezTo>
                <a:close/>
                <a:moveTo>
                  <a:pt x="1046607" y="384810"/>
                </a:moveTo>
                <a:cubicBezTo>
                  <a:pt x="1045398" y="384743"/>
                  <a:pt x="1044321" y="384715"/>
                  <a:pt x="1043369" y="384715"/>
                </a:cubicBezTo>
                <a:cubicBezTo>
                  <a:pt x="1040892" y="384715"/>
                  <a:pt x="1038578" y="385163"/>
                  <a:pt x="1036415" y="386048"/>
                </a:cubicBezTo>
                <a:cubicBezTo>
                  <a:pt x="1036291" y="386115"/>
                  <a:pt x="1036130" y="386172"/>
                  <a:pt x="1035939" y="386239"/>
                </a:cubicBezTo>
                <a:cubicBezTo>
                  <a:pt x="1034606" y="386877"/>
                  <a:pt x="1033367" y="387601"/>
                  <a:pt x="1032225" y="388430"/>
                </a:cubicBezTo>
                <a:cubicBezTo>
                  <a:pt x="1031462" y="389001"/>
                  <a:pt x="1030729" y="389668"/>
                  <a:pt x="1030033" y="390430"/>
                </a:cubicBezTo>
                <a:cubicBezTo>
                  <a:pt x="1028576" y="391830"/>
                  <a:pt x="1027300" y="393383"/>
                  <a:pt x="1026224" y="395097"/>
                </a:cubicBezTo>
                <a:cubicBezTo>
                  <a:pt x="1026033" y="395411"/>
                  <a:pt x="1025842" y="395764"/>
                  <a:pt x="1025652" y="396145"/>
                </a:cubicBezTo>
                <a:lnTo>
                  <a:pt x="1025081" y="396145"/>
                </a:lnTo>
                <a:lnTo>
                  <a:pt x="1023366" y="385763"/>
                </a:lnTo>
                <a:lnTo>
                  <a:pt x="1013651" y="385763"/>
                </a:lnTo>
                <a:lnTo>
                  <a:pt x="1013651" y="444532"/>
                </a:lnTo>
                <a:lnTo>
                  <a:pt x="1026128" y="444532"/>
                </a:lnTo>
                <a:lnTo>
                  <a:pt x="1026128" y="413766"/>
                </a:lnTo>
                <a:cubicBezTo>
                  <a:pt x="1026128" y="410909"/>
                  <a:pt x="1026576" y="408365"/>
                  <a:pt x="1027462" y="406146"/>
                </a:cubicBezTo>
                <a:cubicBezTo>
                  <a:pt x="1028347" y="403984"/>
                  <a:pt x="1029557" y="402146"/>
                  <a:pt x="1031081" y="400622"/>
                </a:cubicBezTo>
                <a:cubicBezTo>
                  <a:pt x="1031843" y="399926"/>
                  <a:pt x="1032672" y="399317"/>
                  <a:pt x="1033558" y="398812"/>
                </a:cubicBezTo>
                <a:cubicBezTo>
                  <a:pt x="1034444" y="398241"/>
                  <a:pt x="1035396" y="397764"/>
                  <a:pt x="1036415" y="397383"/>
                </a:cubicBezTo>
                <a:cubicBezTo>
                  <a:pt x="1036796" y="397259"/>
                  <a:pt x="1037149" y="397126"/>
                  <a:pt x="1037463" y="397002"/>
                </a:cubicBezTo>
                <a:cubicBezTo>
                  <a:pt x="1039178" y="396555"/>
                  <a:pt x="1040959" y="396335"/>
                  <a:pt x="1042797" y="396335"/>
                </a:cubicBezTo>
                <a:cubicBezTo>
                  <a:pt x="1043683" y="396335"/>
                  <a:pt x="1044673" y="396364"/>
                  <a:pt x="1045750" y="396431"/>
                </a:cubicBezTo>
                <a:cubicBezTo>
                  <a:pt x="1046826" y="396555"/>
                  <a:pt x="1047721" y="396716"/>
                  <a:pt x="1048417" y="396907"/>
                </a:cubicBezTo>
                <a:lnTo>
                  <a:pt x="1049655" y="385286"/>
                </a:lnTo>
                <a:cubicBezTo>
                  <a:pt x="1048769" y="385096"/>
                  <a:pt x="1047750" y="384934"/>
                  <a:pt x="1046607" y="384810"/>
                </a:cubicBezTo>
                <a:close/>
                <a:moveTo>
                  <a:pt x="1110520" y="427958"/>
                </a:moveTo>
                <a:cubicBezTo>
                  <a:pt x="1111787" y="424215"/>
                  <a:pt x="1112425" y="419891"/>
                  <a:pt x="1112425" y="415004"/>
                </a:cubicBezTo>
                <a:cubicBezTo>
                  <a:pt x="1112425" y="408594"/>
                  <a:pt x="1111253" y="403127"/>
                  <a:pt x="1108901" y="398621"/>
                </a:cubicBezTo>
                <a:cubicBezTo>
                  <a:pt x="1107310" y="395383"/>
                  <a:pt x="1105253" y="392716"/>
                  <a:pt x="1102709" y="390620"/>
                </a:cubicBezTo>
                <a:cubicBezTo>
                  <a:pt x="1101633" y="389735"/>
                  <a:pt x="1100490" y="388934"/>
                  <a:pt x="1099280" y="388239"/>
                </a:cubicBezTo>
                <a:cubicBezTo>
                  <a:pt x="1099023" y="388115"/>
                  <a:pt x="1098804" y="387982"/>
                  <a:pt x="1098614" y="387858"/>
                </a:cubicBezTo>
                <a:cubicBezTo>
                  <a:pt x="1094613" y="385763"/>
                  <a:pt x="1090041" y="384715"/>
                  <a:pt x="1084898" y="384715"/>
                </a:cubicBezTo>
                <a:cubicBezTo>
                  <a:pt x="1079116" y="384715"/>
                  <a:pt x="1074163" y="385886"/>
                  <a:pt x="1070039" y="388239"/>
                </a:cubicBezTo>
                <a:cubicBezTo>
                  <a:pt x="1068515" y="389068"/>
                  <a:pt x="1067153" y="390049"/>
                  <a:pt x="1065943" y="391192"/>
                </a:cubicBezTo>
                <a:cubicBezTo>
                  <a:pt x="1063657" y="393221"/>
                  <a:pt x="1061819" y="395669"/>
                  <a:pt x="1060418" y="398526"/>
                </a:cubicBezTo>
                <a:cubicBezTo>
                  <a:pt x="1058132" y="403032"/>
                  <a:pt x="1056989" y="408527"/>
                  <a:pt x="1056989" y="415004"/>
                </a:cubicBezTo>
                <a:cubicBezTo>
                  <a:pt x="1056989" y="419891"/>
                  <a:pt x="1057656" y="424215"/>
                  <a:pt x="1058990" y="427958"/>
                </a:cubicBezTo>
                <a:cubicBezTo>
                  <a:pt x="1060390" y="431768"/>
                  <a:pt x="1062295" y="434978"/>
                  <a:pt x="1064705" y="437579"/>
                </a:cubicBezTo>
                <a:cubicBezTo>
                  <a:pt x="1065781" y="438655"/>
                  <a:pt x="1066924" y="439646"/>
                  <a:pt x="1068133" y="440531"/>
                </a:cubicBezTo>
                <a:cubicBezTo>
                  <a:pt x="1069782" y="441741"/>
                  <a:pt x="1071562" y="442722"/>
                  <a:pt x="1073467" y="443484"/>
                </a:cubicBezTo>
                <a:cubicBezTo>
                  <a:pt x="1076830" y="444884"/>
                  <a:pt x="1080516" y="445580"/>
                  <a:pt x="1084517" y="445580"/>
                </a:cubicBezTo>
                <a:cubicBezTo>
                  <a:pt x="1088832" y="445580"/>
                  <a:pt x="1092708" y="444884"/>
                  <a:pt x="1096137" y="443484"/>
                </a:cubicBezTo>
                <a:cubicBezTo>
                  <a:pt x="1098490" y="442598"/>
                  <a:pt x="1100585" y="441389"/>
                  <a:pt x="1102424" y="439865"/>
                </a:cubicBezTo>
                <a:cubicBezTo>
                  <a:pt x="1103309" y="439169"/>
                  <a:pt x="1104167" y="438407"/>
                  <a:pt x="1104995" y="437579"/>
                </a:cubicBezTo>
                <a:cubicBezTo>
                  <a:pt x="1107405" y="434978"/>
                  <a:pt x="1109253" y="431768"/>
                  <a:pt x="1110520" y="427958"/>
                </a:cubicBezTo>
                <a:close/>
                <a:moveTo>
                  <a:pt x="1263110" y="389382"/>
                </a:moveTo>
                <a:cubicBezTo>
                  <a:pt x="1259491" y="386267"/>
                  <a:pt x="1254509" y="384715"/>
                  <a:pt x="1248156" y="384715"/>
                </a:cubicBezTo>
                <a:cubicBezTo>
                  <a:pt x="1245613" y="384715"/>
                  <a:pt x="1243174" y="385029"/>
                  <a:pt x="1240822" y="385667"/>
                </a:cubicBezTo>
                <a:cubicBezTo>
                  <a:pt x="1238469" y="386363"/>
                  <a:pt x="1236345" y="387382"/>
                  <a:pt x="1234440" y="388716"/>
                </a:cubicBezTo>
                <a:cubicBezTo>
                  <a:pt x="1233992" y="389030"/>
                  <a:pt x="1233583" y="389354"/>
                  <a:pt x="1233202" y="389668"/>
                </a:cubicBezTo>
                <a:cubicBezTo>
                  <a:pt x="1231868" y="390811"/>
                  <a:pt x="1230697" y="392173"/>
                  <a:pt x="1229678" y="393764"/>
                </a:cubicBezTo>
                <a:lnTo>
                  <a:pt x="1229011" y="393764"/>
                </a:lnTo>
                <a:lnTo>
                  <a:pt x="1227296" y="385763"/>
                </a:lnTo>
                <a:lnTo>
                  <a:pt x="1217581" y="385763"/>
                </a:lnTo>
                <a:lnTo>
                  <a:pt x="1217581" y="444532"/>
                </a:lnTo>
                <a:lnTo>
                  <a:pt x="1230058" y="444532"/>
                </a:lnTo>
                <a:lnTo>
                  <a:pt x="1230058" y="415290"/>
                </a:lnTo>
                <a:cubicBezTo>
                  <a:pt x="1230058" y="408689"/>
                  <a:pt x="1231173" y="403641"/>
                  <a:pt x="1233393" y="400145"/>
                </a:cubicBezTo>
                <a:cubicBezTo>
                  <a:pt x="1233773" y="399450"/>
                  <a:pt x="1234221" y="398840"/>
                  <a:pt x="1234726" y="398336"/>
                </a:cubicBezTo>
                <a:cubicBezTo>
                  <a:pt x="1237078" y="396050"/>
                  <a:pt x="1240565" y="394907"/>
                  <a:pt x="1245203" y="394907"/>
                </a:cubicBezTo>
                <a:cubicBezTo>
                  <a:pt x="1248565" y="394907"/>
                  <a:pt x="1251176" y="395735"/>
                  <a:pt x="1253014" y="397383"/>
                </a:cubicBezTo>
                <a:cubicBezTo>
                  <a:pt x="1253328" y="397640"/>
                  <a:pt x="1253614" y="397926"/>
                  <a:pt x="1253871" y="398241"/>
                </a:cubicBezTo>
                <a:cubicBezTo>
                  <a:pt x="1255776" y="400526"/>
                  <a:pt x="1256728" y="403955"/>
                  <a:pt x="1256728" y="408527"/>
                </a:cubicBezTo>
                <a:lnTo>
                  <a:pt x="1256728" y="444532"/>
                </a:lnTo>
                <a:lnTo>
                  <a:pt x="1269111" y="444532"/>
                </a:lnTo>
                <a:lnTo>
                  <a:pt x="1269111" y="406241"/>
                </a:lnTo>
                <a:cubicBezTo>
                  <a:pt x="1269111" y="398688"/>
                  <a:pt x="1267272" y="393192"/>
                  <a:pt x="1263587" y="389763"/>
                </a:cubicBezTo>
                <a:cubicBezTo>
                  <a:pt x="1263463" y="389639"/>
                  <a:pt x="1263301" y="389506"/>
                  <a:pt x="1263110" y="389382"/>
                </a:cubicBezTo>
                <a:close/>
                <a:moveTo>
                  <a:pt x="378524" y="444532"/>
                </a:moveTo>
                <a:lnTo>
                  <a:pt x="378524" y="385763"/>
                </a:lnTo>
                <a:lnTo>
                  <a:pt x="366046" y="385763"/>
                </a:lnTo>
                <a:lnTo>
                  <a:pt x="366046" y="444532"/>
                </a:lnTo>
                <a:lnTo>
                  <a:pt x="378524" y="444532"/>
                </a:lnTo>
                <a:close/>
                <a:moveTo>
                  <a:pt x="1199769" y="444532"/>
                </a:moveTo>
                <a:lnTo>
                  <a:pt x="1199769" y="385763"/>
                </a:lnTo>
                <a:lnTo>
                  <a:pt x="1187291" y="385763"/>
                </a:lnTo>
                <a:lnTo>
                  <a:pt x="1187291" y="444532"/>
                </a:lnTo>
                <a:lnTo>
                  <a:pt x="1199769" y="444532"/>
                </a:lnTo>
                <a:close/>
                <a:moveTo>
                  <a:pt x="333185" y="413671"/>
                </a:moveTo>
                <a:cubicBezTo>
                  <a:pt x="331403" y="415319"/>
                  <a:pt x="328870" y="416147"/>
                  <a:pt x="325565" y="416147"/>
                </a:cubicBezTo>
                <a:cubicBezTo>
                  <a:pt x="322450" y="416147"/>
                  <a:pt x="320012" y="415385"/>
                  <a:pt x="318230" y="413861"/>
                </a:cubicBezTo>
                <a:cubicBezTo>
                  <a:pt x="317973" y="413604"/>
                  <a:pt x="317754" y="413356"/>
                  <a:pt x="317563" y="413100"/>
                </a:cubicBezTo>
                <a:cubicBezTo>
                  <a:pt x="317497" y="413033"/>
                  <a:pt x="317440" y="412976"/>
                  <a:pt x="317373" y="412909"/>
                </a:cubicBezTo>
                <a:cubicBezTo>
                  <a:pt x="315658" y="410937"/>
                  <a:pt x="314801" y="408242"/>
                  <a:pt x="314801" y="404813"/>
                </a:cubicBezTo>
                <a:cubicBezTo>
                  <a:pt x="314801" y="400812"/>
                  <a:pt x="315725" y="397831"/>
                  <a:pt x="317563" y="395859"/>
                </a:cubicBezTo>
                <a:cubicBezTo>
                  <a:pt x="317820" y="395545"/>
                  <a:pt x="318106" y="395259"/>
                  <a:pt x="318421" y="395002"/>
                </a:cubicBezTo>
                <a:cubicBezTo>
                  <a:pt x="320135" y="393545"/>
                  <a:pt x="322488" y="392811"/>
                  <a:pt x="325469" y="392811"/>
                </a:cubicBezTo>
                <a:cubicBezTo>
                  <a:pt x="328708" y="392811"/>
                  <a:pt x="331213" y="393602"/>
                  <a:pt x="332994" y="395192"/>
                </a:cubicBezTo>
                <a:cubicBezTo>
                  <a:pt x="333185" y="395383"/>
                  <a:pt x="333375" y="395573"/>
                  <a:pt x="333565" y="395764"/>
                </a:cubicBezTo>
                <a:cubicBezTo>
                  <a:pt x="335404" y="397736"/>
                  <a:pt x="336327" y="400717"/>
                  <a:pt x="336327" y="404717"/>
                </a:cubicBezTo>
                <a:cubicBezTo>
                  <a:pt x="336327" y="408337"/>
                  <a:pt x="335442" y="411128"/>
                  <a:pt x="333661" y="413100"/>
                </a:cubicBezTo>
                <a:cubicBezTo>
                  <a:pt x="333537" y="413290"/>
                  <a:pt x="333375" y="413480"/>
                  <a:pt x="333185" y="413671"/>
                </a:cubicBezTo>
                <a:close/>
                <a:moveTo>
                  <a:pt x="492633" y="413671"/>
                </a:moveTo>
                <a:cubicBezTo>
                  <a:pt x="490852" y="415319"/>
                  <a:pt x="488318" y="416147"/>
                  <a:pt x="485013" y="416147"/>
                </a:cubicBezTo>
                <a:cubicBezTo>
                  <a:pt x="481898" y="416147"/>
                  <a:pt x="479460" y="415385"/>
                  <a:pt x="477679" y="413861"/>
                </a:cubicBezTo>
                <a:cubicBezTo>
                  <a:pt x="477422" y="413604"/>
                  <a:pt x="477203" y="413356"/>
                  <a:pt x="477012" y="413100"/>
                </a:cubicBezTo>
                <a:cubicBezTo>
                  <a:pt x="476945" y="413033"/>
                  <a:pt x="476888" y="412976"/>
                  <a:pt x="476821" y="412909"/>
                </a:cubicBezTo>
                <a:cubicBezTo>
                  <a:pt x="475107" y="410937"/>
                  <a:pt x="474250" y="408242"/>
                  <a:pt x="474250" y="404813"/>
                </a:cubicBezTo>
                <a:cubicBezTo>
                  <a:pt x="474250" y="400812"/>
                  <a:pt x="475174" y="397831"/>
                  <a:pt x="477012" y="395859"/>
                </a:cubicBezTo>
                <a:cubicBezTo>
                  <a:pt x="477269" y="395545"/>
                  <a:pt x="477517" y="395259"/>
                  <a:pt x="477774" y="395002"/>
                </a:cubicBezTo>
                <a:cubicBezTo>
                  <a:pt x="479555" y="393545"/>
                  <a:pt x="481937" y="392811"/>
                  <a:pt x="484918" y="392811"/>
                </a:cubicBezTo>
                <a:cubicBezTo>
                  <a:pt x="488156" y="392811"/>
                  <a:pt x="490661" y="393602"/>
                  <a:pt x="492442" y="395192"/>
                </a:cubicBezTo>
                <a:cubicBezTo>
                  <a:pt x="492633" y="395383"/>
                  <a:pt x="492824" y="395573"/>
                  <a:pt x="493014" y="395764"/>
                </a:cubicBezTo>
                <a:cubicBezTo>
                  <a:pt x="494852" y="397736"/>
                  <a:pt x="495776" y="400717"/>
                  <a:pt x="495776" y="404717"/>
                </a:cubicBezTo>
                <a:cubicBezTo>
                  <a:pt x="495776" y="408337"/>
                  <a:pt x="494890" y="411128"/>
                  <a:pt x="493109" y="413100"/>
                </a:cubicBezTo>
                <a:cubicBezTo>
                  <a:pt x="492918" y="413290"/>
                  <a:pt x="492757" y="413480"/>
                  <a:pt x="492633" y="413671"/>
                </a:cubicBezTo>
                <a:close/>
                <a:moveTo>
                  <a:pt x="1313784" y="413671"/>
                </a:moveTo>
                <a:cubicBezTo>
                  <a:pt x="1312069" y="415319"/>
                  <a:pt x="1309563" y="416147"/>
                  <a:pt x="1306258" y="416147"/>
                </a:cubicBezTo>
                <a:cubicBezTo>
                  <a:pt x="1303144" y="416147"/>
                  <a:pt x="1300705" y="415385"/>
                  <a:pt x="1298925" y="413861"/>
                </a:cubicBezTo>
                <a:cubicBezTo>
                  <a:pt x="1298667" y="413604"/>
                  <a:pt x="1298419" y="413356"/>
                  <a:pt x="1298162" y="413100"/>
                </a:cubicBezTo>
                <a:cubicBezTo>
                  <a:pt x="1298096" y="413033"/>
                  <a:pt x="1298067" y="412976"/>
                  <a:pt x="1298067" y="412909"/>
                </a:cubicBezTo>
                <a:cubicBezTo>
                  <a:pt x="1296353" y="410937"/>
                  <a:pt x="1295495" y="408242"/>
                  <a:pt x="1295495" y="404813"/>
                </a:cubicBezTo>
                <a:cubicBezTo>
                  <a:pt x="1295495" y="400812"/>
                  <a:pt x="1296381" y="397831"/>
                  <a:pt x="1298162" y="395859"/>
                </a:cubicBezTo>
                <a:cubicBezTo>
                  <a:pt x="1298419" y="395545"/>
                  <a:pt x="1298705" y="395259"/>
                  <a:pt x="1299019" y="395002"/>
                </a:cubicBezTo>
                <a:cubicBezTo>
                  <a:pt x="1300801" y="393545"/>
                  <a:pt x="1303182" y="392811"/>
                  <a:pt x="1306163" y="392811"/>
                </a:cubicBezTo>
                <a:cubicBezTo>
                  <a:pt x="1309335" y="392811"/>
                  <a:pt x="1311850" y="393602"/>
                  <a:pt x="1313688" y="395192"/>
                </a:cubicBezTo>
                <a:cubicBezTo>
                  <a:pt x="1313878" y="395383"/>
                  <a:pt x="1314069" y="395573"/>
                  <a:pt x="1314260" y="395764"/>
                </a:cubicBezTo>
                <a:cubicBezTo>
                  <a:pt x="1316098" y="397736"/>
                  <a:pt x="1317022" y="400717"/>
                  <a:pt x="1317022" y="404717"/>
                </a:cubicBezTo>
                <a:cubicBezTo>
                  <a:pt x="1317022" y="408337"/>
                  <a:pt x="1316136" y="411128"/>
                  <a:pt x="1314355" y="413100"/>
                </a:cubicBezTo>
                <a:cubicBezTo>
                  <a:pt x="1314164" y="413290"/>
                  <a:pt x="1313974" y="413480"/>
                  <a:pt x="1313784" y="413671"/>
                </a:cubicBezTo>
                <a:close/>
                <a:moveTo>
                  <a:pt x="719233" y="431959"/>
                </a:moveTo>
                <a:cubicBezTo>
                  <a:pt x="716947" y="434245"/>
                  <a:pt x="713518" y="435388"/>
                  <a:pt x="708946" y="435388"/>
                </a:cubicBezTo>
                <a:cubicBezTo>
                  <a:pt x="706155" y="435388"/>
                  <a:pt x="703774" y="434750"/>
                  <a:pt x="701802" y="433483"/>
                </a:cubicBezTo>
                <a:cubicBezTo>
                  <a:pt x="700535" y="432721"/>
                  <a:pt x="699449" y="431673"/>
                  <a:pt x="698563" y="430340"/>
                </a:cubicBezTo>
                <a:cubicBezTo>
                  <a:pt x="696211" y="426911"/>
                  <a:pt x="695039" y="421958"/>
                  <a:pt x="695039" y="415481"/>
                </a:cubicBezTo>
                <a:cubicBezTo>
                  <a:pt x="695039" y="409004"/>
                  <a:pt x="696211" y="403955"/>
                  <a:pt x="698563" y="400336"/>
                </a:cubicBezTo>
                <a:cubicBezTo>
                  <a:pt x="699640" y="398688"/>
                  <a:pt x="700945" y="397412"/>
                  <a:pt x="702468" y="396526"/>
                </a:cubicBezTo>
                <a:cubicBezTo>
                  <a:pt x="704250" y="395449"/>
                  <a:pt x="706346" y="394907"/>
                  <a:pt x="708755" y="394907"/>
                </a:cubicBezTo>
                <a:cubicBezTo>
                  <a:pt x="713261" y="394907"/>
                  <a:pt x="716661" y="396021"/>
                  <a:pt x="718947" y="398241"/>
                </a:cubicBezTo>
                <a:cubicBezTo>
                  <a:pt x="719519" y="398812"/>
                  <a:pt x="719995" y="399450"/>
                  <a:pt x="720376" y="400145"/>
                </a:cubicBezTo>
                <a:cubicBezTo>
                  <a:pt x="722538" y="403698"/>
                  <a:pt x="723614" y="408747"/>
                  <a:pt x="723614" y="415290"/>
                </a:cubicBezTo>
                <a:lnTo>
                  <a:pt x="723614" y="417005"/>
                </a:lnTo>
                <a:cubicBezTo>
                  <a:pt x="723547" y="423101"/>
                  <a:pt x="722404" y="427701"/>
                  <a:pt x="720185" y="430816"/>
                </a:cubicBezTo>
                <a:cubicBezTo>
                  <a:pt x="719928" y="431197"/>
                  <a:pt x="719614" y="431578"/>
                  <a:pt x="719233" y="431959"/>
                </a:cubicBezTo>
                <a:close/>
                <a:moveTo>
                  <a:pt x="846392" y="425958"/>
                </a:moveTo>
                <a:cubicBezTo>
                  <a:pt x="845315" y="422910"/>
                  <a:pt x="844772" y="419262"/>
                  <a:pt x="844772" y="415004"/>
                </a:cubicBezTo>
                <a:cubicBezTo>
                  <a:pt x="844772" y="408527"/>
                  <a:pt x="845944" y="403575"/>
                  <a:pt x="848296" y="400145"/>
                </a:cubicBezTo>
                <a:cubicBezTo>
                  <a:pt x="848992" y="399193"/>
                  <a:pt x="849754" y="398364"/>
                  <a:pt x="850583" y="397669"/>
                </a:cubicBezTo>
                <a:cubicBezTo>
                  <a:pt x="852869" y="395831"/>
                  <a:pt x="855888" y="394907"/>
                  <a:pt x="859631" y="394907"/>
                </a:cubicBezTo>
                <a:cubicBezTo>
                  <a:pt x="863127" y="394907"/>
                  <a:pt x="865985" y="395697"/>
                  <a:pt x="868204" y="397288"/>
                </a:cubicBezTo>
                <a:cubicBezTo>
                  <a:pt x="868394" y="397412"/>
                  <a:pt x="868585" y="397574"/>
                  <a:pt x="868775" y="397764"/>
                </a:cubicBezTo>
                <a:cubicBezTo>
                  <a:pt x="870680" y="399288"/>
                  <a:pt x="872080" y="401412"/>
                  <a:pt x="872966" y="404146"/>
                </a:cubicBezTo>
                <a:cubicBezTo>
                  <a:pt x="873985" y="407127"/>
                  <a:pt x="874490" y="410747"/>
                  <a:pt x="874490" y="415004"/>
                </a:cubicBezTo>
                <a:cubicBezTo>
                  <a:pt x="874490" y="419262"/>
                  <a:pt x="873985" y="422910"/>
                  <a:pt x="872966" y="425958"/>
                </a:cubicBezTo>
                <a:cubicBezTo>
                  <a:pt x="872014" y="428816"/>
                  <a:pt x="870585" y="431035"/>
                  <a:pt x="868680" y="432626"/>
                </a:cubicBezTo>
                <a:cubicBezTo>
                  <a:pt x="868490" y="432692"/>
                  <a:pt x="868328" y="432788"/>
                  <a:pt x="868204" y="432911"/>
                </a:cubicBezTo>
                <a:cubicBezTo>
                  <a:pt x="865985" y="434559"/>
                  <a:pt x="863156" y="435388"/>
                  <a:pt x="859726" y="435388"/>
                </a:cubicBezTo>
                <a:cubicBezTo>
                  <a:pt x="856231" y="435388"/>
                  <a:pt x="853412" y="434559"/>
                  <a:pt x="851250" y="432911"/>
                </a:cubicBezTo>
                <a:cubicBezTo>
                  <a:pt x="851059" y="432845"/>
                  <a:pt x="850897" y="432749"/>
                  <a:pt x="850773" y="432626"/>
                </a:cubicBezTo>
                <a:cubicBezTo>
                  <a:pt x="848801" y="431035"/>
                  <a:pt x="847344" y="428816"/>
                  <a:pt x="846392" y="425958"/>
                </a:cubicBezTo>
                <a:close/>
                <a:moveTo>
                  <a:pt x="1071468" y="425958"/>
                </a:moveTo>
                <a:cubicBezTo>
                  <a:pt x="1070391" y="422910"/>
                  <a:pt x="1069848" y="419262"/>
                  <a:pt x="1069848" y="415004"/>
                </a:cubicBezTo>
                <a:cubicBezTo>
                  <a:pt x="1069848" y="408527"/>
                  <a:pt x="1071020" y="403575"/>
                  <a:pt x="1073372" y="400145"/>
                </a:cubicBezTo>
                <a:cubicBezTo>
                  <a:pt x="1074067" y="399193"/>
                  <a:pt x="1074830" y="398364"/>
                  <a:pt x="1075659" y="397669"/>
                </a:cubicBezTo>
                <a:cubicBezTo>
                  <a:pt x="1077944" y="395831"/>
                  <a:pt x="1080963" y="394907"/>
                  <a:pt x="1084707" y="394907"/>
                </a:cubicBezTo>
                <a:cubicBezTo>
                  <a:pt x="1088203" y="394907"/>
                  <a:pt x="1091060" y="395697"/>
                  <a:pt x="1093280" y="397288"/>
                </a:cubicBezTo>
                <a:cubicBezTo>
                  <a:pt x="1093470" y="397412"/>
                  <a:pt x="1093660" y="397574"/>
                  <a:pt x="1093851" y="397764"/>
                </a:cubicBezTo>
                <a:cubicBezTo>
                  <a:pt x="1095756" y="399288"/>
                  <a:pt x="1097156" y="401412"/>
                  <a:pt x="1098042" y="404146"/>
                </a:cubicBezTo>
                <a:cubicBezTo>
                  <a:pt x="1099061" y="407127"/>
                  <a:pt x="1099566" y="410747"/>
                  <a:pt x="1099566" y="415004"/>
                </a:cubicBezTo>
                <a:cubicBezTo>
                  <a:pt x="1099566" y="419262"/>
                  <a:pt x="1099061" y="422910"/>
                  <a:pt x="1098042" y="425958"/>
                </a:cubicBezTo>
                <a:cubicBezTo>
                  <a:pt x="1097090" y="428816"/>
                  <a:pt x="1095661" y="431035"/>
                  <a:pt x="1093756" y="432626"/>
                </a:cubicBezTo>
                <a:cubicBezTo>
                  <a:pt x="1093565" y="432692"/>
                  <a:pt x="1093403" y="432788"/>
                  <a:pt x="1093280" y="432911"/>
                </a:cubicBezTo>
                <a:cubicBezTo>
                  <a:pt x="1091060" y="434559"/>
                  <a:pt x="1088231" y="435388"/>
                  <a:pt x="1084802" y="435388"/>
                </a:cubicBezTo>
                <a:cubicBezTo>
                  <a:pt x="1081306" y="435388"/>
                  <a:pt x="1078449" y="434559"/>
                  <a:pt x="1076230" y="432911"/>
                </a:cubicBezTo>
                <a:cubicBezTo>
                  <a:pt x="1076106" y="432845"/>
                  <a:pt x="1075972" y="432749"/>
                  <a:pt x="1075849" y="432626"/>
                </a:cubicBezTo>
                <a:cubicBezTo>
                  <a:pt x="1073877" y="431035"/>
                  <a:pt x="1072420" y="428816"/>
                  <a:pt x="1071468" y="425958"/>
                </a:cubicBezTo>
                <a:close/>
                <a:moveTo>
                  <a:pt x="136588" y="416719"/>
                </a:moveTo>
                <a:lnTo>
                  <a:pt x="144113" y="416433"/>
                </a:lnTo>
                <a:lnTo>
                  <a:pt x="144113" y="421577"/>
                </a:lnTo>
                <a:cubicBezTo>
                  <a:pt x="144113" y="425453"/>
                  <a:pt x="143161" y="428558"/>
                  <a:pt x="141256" y="430911"/>
                </a:cubicBezTo>
                <a:cubicBezTo>
                  <a:pt x="140808" y="431416"/>
                  <a:pt x="140332" y="431892"/>
                  <a:pt x="139827" y="432340"/>
                </a:cubicBezTo>
                <a:cubicBezTo>
                  <a:pt x="139189" y="432911"/>
                  <a:pt x="138522" y="433416"/>
                  <a:pt x="137827" y="433864"/>
                </a:cubicBezTo>
                <a:cubicBezTo>
                  <a:pt x="135350" y="435321"/>
                  <a:pt x="132464" y="436055"/>
                  <a:pt x="129159" y="436055"/>
                </a:cubicBezTo>
                <a:cubicBezTo>
                  <a:pt x="126302" y="436055"/>
                  <a:pt x="124015" y="435388"/>
                  <a:pt x="122301" y="434054"/>
                </a:cubicBezTo>
                <a:cubicBezTo>
                  <a:pt x="121987" y="433864"/>
                  <a:pt x="121729" y="433607"/>
                  <a:pt x="121539" y="433292"/>
                </a:cubicBezTo>
                <a:cubicBezTo>
                  <a:pt x="120329" y="432026"/>
                  <a:pt x="119729" y="430178"/>
                  <a:pt x="119729" y="427768"/>
                </a:cubicBezTo>
                <a:cubicBezTo>
                  <a:pt x="119729" y="425863"/>
                  <a:pt x="120110" y="424215"/>
                  <a:pt x="120872" y="422815"/>
                </a:cubicBezTo>
                <a:cubicBezTo>
                  <a:pt x="121510" y="421672"/>
                  <a:pt x="122368" y="420691"/>
                  <a:pt x="123444" y="419862"/>
                </a:cubicBezTo>
                <a:cubicBezTo>
                  <a:pt x="125987" y="417957"/>
                  <a:pt x="130368" y="416909"/>
                  <a:pt x="136588" y="416719"/>
                </a:cubicBezTo>
                <a:close/>
                <a:moveTo>
                  <a:pt x="268509" y="416719"/>
                </a:moveTo>
                <a:lnTo>
                  <a:pt x="276130" y="416433"/>
                </a:lnTo>
                <a:lnTo>
                  <a:pt x="276130" y="421577"/>
                </a:lnTo>
                <a:cubicBezTo>
                  <a:pt x="276130" y="425453"/>
                  <a:pt x="275149" y="428558"/>
                  <a:pt x="273177" y="430911"/>
                </a:cubicBezTo>
                <a:cubicBezTo>
                  <a:pt x="272796" y="431416"/>
                  <a:pt x="272348" y="431892"/>
                  <a:pt x="271844" y="432340"/>
                </a:cubicBezTo>
                <a:cubicBezTo>
                  <a:pt x="271205" y="432911"/>
                  <a:pt x="270510" y="433416"/>
                  <a:pt x="269748" y="433864"/>
                </a:cubicBezTo>
                <a:cubicBezTo>
                  <a:pt x="267338" y="435321"/>
                  <a:pt x="264442" y="436055"/>
                  <a:pt x="261080" y="436055"/>
                </a:cubicBezTo>
                <a:cubicBezTo>
                  <a:pt x="258289" y="436055"/>
                  <a:pt x="256003" y="435388"/>
                  <a:pt x="254222" y="434054"/>
                </a:cubicBezTo>
                <a:cubicBezTo>
                  <a:pt x="253965" y="433864"/>
                  <a:pt x="253717" y="433607"/>
                  <a:pt x="253460" y="433292"/>
                </a:cubicBezTo>
                <a:cubicBezTo>
                  <a:pt x="252251" y="432026"/>
                  <a:pt x="251651" y="430178"/>
                  <a:pt x="251651" y="427768"/>
                </a:cubicBezTo>
                <a:cubicBezTo>
                  <a:pt x="251651" y="425863"/>
                  <a:pt x="252060" y="424215"/>
                  <a:pt x="252889" y="422815"/>
                </a:cubicBezTo>
                <a:cubicBezTo>
                  <a:pt x="253460" y="421672"/>
                  <a:pt x="254317" y="420691"/>
                  <a:pt x="255460" y="419862"/>
                </a:cubicBezTo>
                <a:cubicBezTo>
                  <a:pt x="257937" y="417957"/>
                  <a:pt x="262290" y="416909"/>
                  <a:pt x="268509" y="416719"/>
                </a:cubicBezTo>
                <a:close/>
                <a:moveTo>
                  <a:pt x="579310" y="416719"/>
                </a:moveTo>
                <a:lnTo>
                  <a:pt x="586931" y="416433"/>
                </a:lnTo>
                <a:lnTo>
                  <a:pt x="586931" y="421577"/>
                </a:lnTo>
                <a:cubicBezTo>
                  <a:pt x="586931" y="425453"/>
                  <a:pt x="585949" y="428558"/>
                  <a:pt x="583977" y="430911"/>
                </a:cubicBezTo>
                <a:cubicBezTo>
                  <a:pt x="583597" y="431416"/>
                  <a:pt x="583149" y="431892"/>
                  <a:pt x="582644" y="432340"/>
                </a:cubicBezTo>
                <a:cubicBezTo>
                  <a:pt x="582006" y="432911"/>
                  <a:pt x="581311" y="433416"/>
                  <a:pt x="580549" y="433864"/>
                </a:cubicBezTo>
                <a:cubicBezTo>
                  <a:pt x="578139" y="435321"/>
                  <a:pt x="575243" y="436055"/>
                  <a:pt x="571881" y="436055"/>
                </a:cubicBezTo>
                <a:cubicBezTo>
                  <a:pt x="569090" y="436055"/>
                  <a:pt x="566804" y="435388"/>
                  <a:pt x="565023" y="434054"/>
                </a:cubicBezTo>
                <a:cubicBezTo>
                  <a:pt x="564766" y="433864"/>
                  <a:pt x="564518" y="433607"/>
                  <a:pt x="564261" y="433292"/>
                </a:cubicBezTo>
                <a:cubicBezTo>
                  <a:pt x="563051" y="432026"/>
                  <a:pt x="562451" y="430178"/>
                  <a:pt x="562451" y="427768"/>
                </a:cubicBezTo>
                <a:cubicBezTo>
                  <a:pt x="562451" y="425863"/>
                  <a:pt x="562861" y="424215"/>
                  <a:pt x="563690" y="422815"/>
                </a:cubicBezTo>
                <a:cubicBezTo>
                  <a:pt x="564261" y="421672"/>
                  <a:pt x="565118" y="420691"/>
                  <a:pt x="566261" y="419862"/>
                </a:cubicBezTo>
                <a:cubicBezTo>
                  <a:pt x="568738" y="417957"/>
                  <a:pt x="573091" y="416909"/>
                  <a:pt x="579310" y="416719"/>
                </a:cubicBezTo>
                <a:close/>
                <a:moveTo>
                  <a:pt x="334137" y="460534"/>
                </a:moveTo>
                <a:cubicBezTo>
                  <a:pt x="331156" y="461420"/>
                  <a:pt x="327469" y="461867"/>
                  <a:pt x="323088" y="461867"/>
                </a:cubicBezTo>
                <a:cubicBezTo>
                  <a:pt x="318706" y="461867"/>
                  <a:pt x="315344" y="461134"/>
                  <a:pt x="312992" y="459677"/>
                </a:cubicBezTo>
                <a:cubicBezTo>
                  <a:pt x="311725" y="458848"/>
                  <a:pt x="310772" y="457867"/>
                  <a:pt x="310134" y="456724"/>
                </a:cubicBezTo>
                <a:cubicBezTo>
                  <a:pt x="309629" y="455771"/>
                  <a:pt x="309372" y="454695"/>
                  <a:pt x="309372" y="453485"/>
                </a:cubicBezTo>
                <a:cubicBezTo>
                  <a:pt x="309372" y="451771"/>
                  <a:pt x="309753" y="450275"/>
                  <a:pt x="310515" y="449009"/>
                </a:cubicBezTo>
                <a:cubicBezTo>
                  <a:pt x="310639" y="448818"/>
                  <a:pt x="310772" y="448628"/>
                  <a:pt x="310896" y="448437"/>
                </a:cubicBezTo>
                <a:cubicBezTo>
                  <a:pt x="310963" y="448313"/>
                  <a:pt x="311058" y="448151"/>
                  <a:pt x="311182" y="447961"/>
                </a:cubicBezTo>
                <a:cubicBezTo>
                  <a:pt x="312134" y="446818"/>
                  <a:pt x="313401" y="445932"/>
                  <a:pt x="314992" y="445294"/>
                </a:cubicBezTo>
                <a:cubicBezTo>
                  <a:pt x="316773" y="444598"/>
                  <a:pt x="318802" y="444246"/>
                  <a:pt x="321088" y="444246"/>
                </a:cubicBezTo>
                <a:lnTo>
                  <a:pt x="330327" y="444246"/>
                </a:lnTo>
                <a:cubicBezTo>
                  <a:pt x="333118" y="444246"/>
                  <a:pt x="335471" y="444437"/>
                  <a:pt x="337376" y="444818"/>
                </a:cubicBezTo>
                <a:cubicBezTo>
                  <a:pt x="339281" y="445199"/>
                  <a:pt x="340709" y="445894"/>
                  <a:pt x="341662" y="446913"/>
                </a:cubicBezTo>
                <a:lnTo>
                  <a:pt x="341662" y="446913"/>
                </a:lnTo>
                <a:cubicBezTo>
                  <a:pt x="342614" y="447932"/>
                  <a:pt x="343090" y="449390"/>
                  <a:pt x="343090" y="451295"/>
                </a:cubicBezTo>
                <a:cubicBezTo>
                  <a:pt x="343090" y="452314"/>
                  <a:pt x="342929" y="453266"/>
                  <a:pt x="342614" y="454152"/>
                </a:cubicBezTo>
                <a:cubicBezTo>
                  <a:pt x="342233" y="455171"/>
                  <a:pt x="341633" y="456086"/>
                  <a:pt x="340805" y="456914"/>
                </a:cubicBezTo>
                <a:cubicBezTo>
                  <a:pt x="339281" y="458505"/>
                  <a:pt x="337061" y="459705"/>
                  <a:pt x="334137" y="460534"/>
                </a:cubicBezTo>
                <a:close/>
                <a:moveTo>
                  <a:pt x="493490" y="460534"/>
                </a:moveTo>
                <a:cubicBezTo>
                  <a:pt x="490566" y="461420"/>
                  <a:pt x="486918" y="461867"/>
                  <a:pt x="482537" y="461867"/>
                </a:cubicBezTo>
                <a:cubicBezTo>
                  <a:pt x="478155" y="461867"/>
                  <a:pt x="474793" y="461134"/>
                  <a:pt x="472440" y="459677"/>
                </a:cubicBezTo>
                <a:cubicBezTo>
                  <a:pt x="471106" y="458848"/>
                  <a:pt x="470154" y="457867"/>
                  <a:pt x="469583" y="456724"/>
                </a:cubicBezTo>
                <a:cubicBezTo>
                  <a:pt x="469077" y="455771"/>
                  <a:pt x="468821" y="454695"/>
                  <a:pt x="468821" y="453485"/>
                </a:cubicBezTo>
                <a:cubicBezTo>
                  <a:pt x="468821" y="451771"/>
                  <a:pt x="469201" y="450275"/>
                  <a:pt x="469963" y="449009"/>
                </a:cubicBezTo>
                <a:cubicBezTo>
                  <a:pt x="470030" y="448818"/>
                  <a:pt x="470126" y="448628"/>
                  <a:pt x="470250" y="448437"/>
                </a:cubicBezTo>
                <a:cubicBezTo>
                  <a:pt x="470373" y="448313"/>
                  <a:pt x="470506" y="448151"/>
                  <a:pt x="470630" y="447961"/>
                </a:cubicBezTo>
                <a:cubicBezTo>
                  <a:pt x="471583" y="446818"/>
                  <a:pt x="472821" y="445932"/>
                  <a:pt x="474345" y="445294"/>
                </a:cubicBezTo>
                <a:cubicBezTo>
                  <a:pt x="476126" y="444598"/>
                  <a:pt x="478183" y="444246"/>
                  <a:pt x="480536" y="444246"/>
                </a:cubicBezTo>
                <a:lnTo>
                  <a:pt x="489680" y="444246"/>
                </a:lnTo>
                <a:cubicBezTo>
                  <a:pt x="492538" y="444246"/>
                  <a:pt x="494919" y="444437"/>
                  <a:pt x="496824" y="444818"/>
                </a:cubicBezTo>
                <a:cubicBezTo>
                  <a:pt x="498729" y="445199"/>
                  <a:pt x="500158" y="445894"/>
                  <a:pt x="501110" y="446913"/>
                </a:cubicBezTo>
                <a:lnTo>
                  <a:pt x="501110" y="446913"/>
                </a:lnTo>
                <a:cubicBezTo>
                  <a:pt x="502063" y="447932"/>
                  <a:pt x="502539" y="449390"/>
                  <a:pt x="502539" y="451295"/>
                </a:cubicBezTo>
                <a:cubicBezTo>
                  <a:pt x="502539" y="452314"/>
                  <a:pt x="502377" y="453266"/>
                  <a:pt x="502063" y="454152"/>
                </a:cubicBezTo>
                <a:cubicBezTo>
                  <a:pt x="501682" y="455171"/>
                  <a:pt x="501082" y="456086"/>
                  <a:pt x="500253" y="456914"/>
                </a:cubicBezTo>
                <a:cubicBezTo>
                  <a:pt x="498729" y="458505"/>
                  <a:pt x="496472" y="459705"/>
                  <a:pt x="493490" y="460534"/>
                </a:cubicBezTo>
                <a:close/>
                <a:moveTo>
                  <a:pt x="1314736" y="460534"/>
                </a:moveTo>
                <a:cubicBezTo>
                  <a:pt x="1311812" y="461420"/>
                  <a:pt x="1308164" y="461867"/>
                  <a:pt x="1303782" y="461867"/>
                </a:cubicBezTo>
                <a:cubicBezTo>
                  <a:pt x="1299401" y="461867"/>
                  <a:pt x="1296000" y="461134"/>
                  <a:pt x="1293590" y="459677"/>
                </a:cubicBezTo>
                <a:cubicBezTo>
                  <a:pt x="1292323" y="458848"/>
                  <a:pt x="1291399" y="457867"/>
                  <a:pt x="1290828" y="456724"/>
                </a:cubicBezTo>
                <a:cubicBezTo>
                  <a:pt x="1290323" y="455771"/>
                  <a:pt x="1290066" y="454695"/>
                  <a:pt x="1290066" y="453485"/>
                </a:cubicBezTo>
                <a:cubicBezTo>
                  <a:pt x="1290066" y="451771"/>
                  <a:pt x="1290419" y="450275"/>
                  <a:pt x="1291114" y="449009"/>
                </a:cubicBezTo>
                <a:cubicBezTo>
                  <a:pt x="1291238" y="448818"/>
                  <a:pt x="1291371" y="448628"/>
                  <a:pt x="1291495" y="448437"/>
                </a:cubicBezTo>
                <a:cubicBezTo>
                  <a:pt x="1291619" y="448313"/>
                  <a:pt x="1291752" y="448151"/>
                  <a:pt x="1291876" y="447961"/>
                </a:cubicBezTo>
                <a:cubicBezTo>
                  <a:pt x="1292828" y="446818"/>
                  <a:pt x="1294067" y="445932"/>
                  <a:pt x="1295590" y="445294"/>
                </a:cubicBezTo>
                <a:cubicBezTo>
                  <a:pt x="1297372" y="444598"/>
                  <a:pt x="1299401" y="444246"/>
                  <a:pt x="1301687" y="444246"/>
                </a:cubicBezTo>
                <a:lnTo>
                  <a:pt x="1310926" y="444246"/>
                </a:lnTo>
                <a:cubicBezTo>
                  <a:pt x="1313784" y="444246"/>
                  <a:pt x="1316165" y="444437"/>
                  <a:pt x="1318069" y="444818"/>
                </a:cubicBezTo>
                <a:cubicBezTo>
                  <a:pt x="1319974" y="445199"/>
                  <a:pt x="1321403" y="445894"/>
                  <a:pt x="1322356" y="446913"/>
                </a:cubicBezTo>
                <a:lnTo>
                  <a:pt x="1322356" y="446913"/>
                </a:lnTo>
                <a:cubicBezTo>
                  <a:pt x="1323309" y="447932"/>
                  <a:pt x="1323785" y="449390"/>
                  <a:pt x="1323785" y="451295"/>
                </a:cubicBezTo>
                <a:cubicBezTo>
                  <a:pt x="1323785" y="452314"/>
                  <a:pt x="1323622" y="453266"/>
                  <a:pt x="1323309" y="454152"/>
                </a:cubicBezTo>
                <a:cubicBezTo>
                  <a:pt x="1322927" y="455171"/>
                  <a:pt x="1322327" y="456086"/>
                  <a:pt x="1321499" y="456914"/>
                </a:cubicBezTo>
                <a:cubicBezTo>
                  <a:pt x="1319974" y="458505"/>
                  <a:pt x="1317717" y="459705"/>
                  <a:pt x="1314736" y="460534"/>
                </a:cubicBezTo>
                <a:close/>
                <a:moveTo>
                  <a:pt x="70295" y="625507"/>
                </a:moveTo>
                <a:lnTo>
                  <a:pt x="82867" y="625507"/>
                </a:lnTo>
                <a:lnTo>
                  <a:pt x="82867" y="542925"/>
                </a:lnTo>
                <a:lnTo>
                  <a:pt x="70295" y="542925"/>
                </a:lnTo>
                <a:lnTo>
                  <a:pt x="70295" y="625507"/>
                </a:lnTo>
                <a:close/>
                <a:moveTo>
                  <a:pt x="100584" y="625507"/>
                </a:moveTo>
                <a:lnTo>
                  <a:pt x="113157" y="625507"/>
                </a:lnTo>
                <a:lnTo>
                  <a:pt x="113157" y="542925"/>
                </a:lnTo>
                <a:lnTo>
                  <a:pt x="100584" y="542925"/>
                </a:lnTo>
                <a:lnTo>
                  <a:pt x="100584" y="625507"/>
                </a:lnTo>
                <a:close/>
                <a:moveTo>
                  <a:pt x="169259" y="545116"/>
                </a:moveTo>
                <a:cubicBezTo>
                  <a:pt x="168116" y="544544"/>
                  <a:pt x="166811" y="544259"/>
                  <a:pt x="165354" y="544259"/>
                </a:cubicBezTo>
                <a:cubicBezTo>
                  <a:pt x="163706" y="544259"/>
                  <a:pt x="162239" y="544640"/>
                  <a:pt x="160972" y="545402"/>
                </a:cubicBezTo>
                <a:cubicBezTo>
                  <a:pt x="160782" y="545525"/>
                  <a:pt x="160591" y="545659"/>
                  <a:pt x="160401" y="545783"/>
                </a:cubicBezTo>
                <a:cubicBezTo>
                  <a:pt x="160277" y="545907"/>
                  <a:pt x="160144" y="546002"/>
                  <a:pt x="160020" y="546068"/>
                </a:cubicBezTo>
                <a:cubicBezTo>
                  <a:pt x="158877" y="547145"/>
                  <a:pt x="158305" y="548831"/>
                  <a:pt x="158305" y="551117"/>
                </a:cubicBezTo>
                <a:cubicBezTo>
                  <a:pt x="158305" y="553336"/>
                  <a:pt x="158877" y="554993"/>
                  <a:pt x="160020" y="556070"/>
                </a:cubicBezTo>
                <a:cubicBezTo>
                  <a:pt x="160144" y="556193"/>
                  <a:pt x="160277" y="556327"/>
                  <a:pt x="160401" y="556451"/>
                </a:cubicBezTo>
                <a:cubicBezTo>
                  <a:pt x="160591" y="556574"/>
                  <a:pt x="160811" y="556708"/>
                  <a:pt x="161068" y="556832"/>
                </a:cubicBezTo>
                <a:cubicBezTo>
                  <a:pt x="162277" y="557594"/>
                  <a:pt x="163706" y="557975"/>
                  <a:pt x="165354" y="557975"/>
                </a:cubicBezTo>
                <a:cubicBezTo>
                  <a:pt x="166754" y="557975"/>
                  <a:pt x="168021" y="557689"/>
                  <a:pt x="169164" y="557117"/>
                </a:cubicBezTo>
                <a:cubicBezTo>
                  <a:pt x="169545" y="556927"/>
                  <a:pt x="169926" y="556708"/>
                  <a:pt x="170307" y="556451"/>
                </a:cubicBezTo>
                <a:cubicBezTo>
                  <a:pt x="170497" y="556327"/>
                  <a:pt x="170659" y="556165"/>
                  <a:pt x="170783" y="555975"/>
                </a:cubicBezTo>
                <a:cubicBezTo>
                  <a:pt x="171860" y="554955"/>
                  <a:pt x="172403" y="553336"/>
                  <a:pt x="172403" y="551117"/>
                </a:cubicBezTo>
                <a:cubicBezTo>
                  <a:pt x="172403" y="548897"/>
                  <a:pt x="171860" y="547240"/>
                  <a:pt x="170783" y="546164"/>
                </a:cubicBezTo>
                <a:cubicBezTo>
                  <a:pt x="170659" y="546040"/>
                  <a:pt x="170497" y="545907"/>
                  <a:pt x="170307" y="545783"/>
                </a:cubicBezTo>
                <a:cubicBezTo>
                  <a:pt x="169993" y="545525"/>
                  <a:pt x="169640" y="545306"/>
                  <a:pt x="169259" y="545116"/>
                </a:cubicBezTo>
                <a:close/>
                <a:moveTo>
                  <a:pt x="492252" y="545116"/>
                </a:moveTo>
                <a:cubicBezTo>
                  <a:pt x="491109" y="544544"/>
                  <a:pt x="489842" y="544259"/>
                  <a:pt x="488442" y="544259"/>
                </a:cubicBezTo>
                <a:cubicBezTo>
                  <a:pt x="486728" y="544259"/>
                  <a:pt x="485270" y="544640"/>
                  <a:pt x="484060" y="545402"/>
                </a:cubicBezTo>
                <a:cubicBezTo>
                  <a:pt x="483870" y="545525"/>
                  <a:pt x="483651" y="545659"/>
                  <a:pt x="483393" y="545783"/>
                </a:cubicBezTo>
                <a:cubicBezTo>
                  <a:pt x="483327" y="545907"/>
                  <a:pt x="483232" y="546002"/>
                  <a:pt x="483108" y="546068"/>
                </a:cubicBezTo>
                <a:cubicBezTo>
                  <a:pt x="481965" y="547145"/>
                  <a:pt x="481394" y="548831"/>
                  <a:pt x="481394" y="551117"/>
                </a:cubicBezTo>
                <a:cubicBezTo>
                  <a:pt x="481394" y="553336"/>
                  <a:pt x="481965" y="554993"/>
                  <a:pt x="483108" y="556070"/>
                </a:cubicBezTo>
                <a:cubicBezTo>
                  <a:pt x="483175" y="556193"/>
                  <a:pt x="483270" y="556327"/>
                  <a:pt x="483393" y="556451"/>
                </a:cubicBezTo>
                <a:cubicBezTo>
                  <a:pt x="483651" y="556574"/>
                  <a:pt x="483899" y="556708"/>
                  <a:pt x="484156" y="556832"/>
                </a:cubicBezTo>
                <a:cubicBezTo>
                  <a:pt x="485365" y="557594"/>
                  <a:pt x="486794" y="557975"/>
                  <a:pt x="488442" y="557975"/>
                </a:cubicBezTo>
                <a:cubicBezTo>
                  <a:pt x="489842" y="557975"/>
                  <a:pt x="491080" y="557689"/>
                  <a:pt x="492157" y="557117"/>
                </a:cubicBezTo>
                <a:cubicBezTo>
                  <a:pt x="492605" y="556927"/>
                  <a:pt x="493014" y="556708"/>
                  <a:pt x="493395" y="556451"/>
                </a:cubicBezTo>
                <a:cubicBezTo>
                  <a:pt x="493585" y="556327"/>
                  <a:pt x="493747" y="556165"/>
                  <a:pt x="493871" y="555975"/>
                </a:cubicBezTo>
                <a:cubicBezTo>
                  <a:pt x="494947" y="554955"/>
                  <a:pt x="495490" y="553336"/>
                  <a:pt x="495490" y="551117"/>
                </a:cubicBezTo>
                <a:cubicBezTo>
                  <a:pt x="495490" y="548897"/>
                  <a:pt x="494919" y="547240"/>
                  <a:pt x="493776" y="546164"/>
                </a:cubicBezTo>
                <a:cubicBezTo>
                  <a:pt x="493652" y="546040"/>
                  <a:pt x="493519" y="545907"/>
                  <a:pt x="493395" y="545783"/>
                </a:cubicBezTo>
                <a:cubicBezTo>
                  <a:pt x="493014" y="545525"/>
                  <a:pt x="492633" y="545306"/>
                  <a:pt x="492252" y="545116"/>
                </a:cubicBezTo>
                <a:close/>
                <a:moveTo>
                  <a:pt x="1056132" y="616268"/>
                </a:moveTo>
                <a:cubicBezTo>
                  <a:pt x="1055113" y="616391"/>
                  <a:pt x="1054103" y="616458"/>
                  <a:pt x="1053084" y="616458"/>
                </a:cubicBezTo>
                <a:cubicBezTo>
                  <a:pt x="1051179" y="616458"/>
                  <a:pt x="1049560" y="616010"/>
                  <a:pt x="1048226" y="615125"/>
                </a:cubicBezTo>
                <a:cubicBezTo>
                  <a:pt x="1047845" y="614867"/>
                  <a:pt x="1047493" y="614582"/>
                  <a:pt x="1047178" y="614267"/>
                </a:cubicBezTo>
                <a:lnTo>
                  <a:pt x="1047178" y="614267"/>
                </a:lnTo>
                <a:cubicBezTo>
                  <a:pt x="1045721" y="612810"/>
                  <a:pt x="1044988" y="610619"/>
                  <a:pt x="1044988" y="607695"/>
                </a:cubicBezTo>
                <a:lnTo>
                  <a:pt x="1044988" y="576263"/>
                </a:lnTo>
                <a:lnTo>
                  <a:pt x="1061752" y="576263"/>
                </a:lnTo>
                <a:lnTo>
                  <a:pt x="1061752" y="566738"/>
                </a:lnTo>
                <a:lnTo>
                  <a:pt x="1044988" y="566738"/>
                </a:lnTo>
                <a:lnTo>
                  <a:pt x="1044988" y="553688"/>
                </a:lnTo>
                <a:lnTo>
                  <a:pt x="1037082" y="553688"/>
                </a:lnTo>
                <a:lnTo>
                  <a:pt x="1032986" y="566261"/>
                </a:lnTo>
                <a:lnTo>
                  <a:pt x="1024414" y="570738"/>
                </a:lnTo>
                <a:lnTo>
                  <a:pt x="1024414" y="576263"/>
                </a:lnTo>
                <a:lnTo>
                  <a:pt x="1032415" y="576263"/>
                </a:lnTo>
                <a:lnTo>
                  <a:pt x="1032415" y="607791"/>
                </a:lnTo>
                <a:cubicBezTo>
                  <a:pt x="1032415" y="612620"/>
                  <a:pt x="1033205" y="616391"/>
                  <a:pt x="1034796" y="619125"/>
                </a:cubicBezTo>
                <a:cubicBezTo>
                  <a:pt x="1035873" y="621030"/>
                  <a:pt x="1037244" y="622554"/>
                  <a:pt x="1038892" y="623697"/>
                </a:cubicBezTo>
                <a:cubicBezTo>
                  <a:pt x="1039587" y="624145"/>
                  <a:pt x="1040321" y="624526"/>
                  <a:pt x="1041083" y="624840"/>
                </a:cubicBezTo>
                <a:cubicBezTo>
                  <a:pt x="1043749" y="625983"/>
                  <a:pt x="1046731" y="626555"/>
                  <a:pt x="1050036" y="626555"/>
                </a:cubicBezTo>
                <a:cubicBezTo>
                  <a:pt x="1052388" y="626555"/>
                  <a:pt x="1054675" y="626336"/>
                  <a:pt x="1056894" y="625888"/>
                </a:cubicBezTo>
                <a:cubicBezTo>
                  <a:pt x="1059056" y="625440"/>
                  <a:pt x="1060828" y="624935"/>
                  <a:pt x="1062228" y="624364"/>
                </a:cubicBezTo>
                <a:lnTo>
                  <a:pt x="1062228" y="614934"/>
                </a:lnTo>
                <a:cubicBezTo>
                  <a:pt x="1060894" y="615315"/>
                  <a:pt x="1059437" y="615668"/>
                  <a:pt x="1057846" y="615982"/>
                </a:cubicBezTo>
                <a:cubicBezTo>
                  <a:pt x="1057275" y="616106"/>
                  <a:pt x="1056703" y="616201"/>
                  <a:pt x="1056132" y="616268"/>
                </a:cubicBezTo>
                <a:close/>
                <a:moveTo>
                  <a:pt x="1180148" y="616268"/>
                </a:moveTo>
                <a:cubicBezTo>
                  <a:pt x="1179128" y="616391"/>
                  <a:pt x="1178119" y="616458"/>
                  <a:pt x="1177099" y="616458"/>
                </a:cubicBezTo>
                <a:cubicBezTo>
                  <a:pt x="1175194" y="616458"/>
                  <a:pt x="1173575" y="616010"/>
                  <a:pt x="1172242" y="615125"/>
                </a:cubicBezTo>
                <a:cubicBezTo>
                  <a:pt x="1171861" y="614867"/>
                  <a:pt x="1171508" y="614582"/>
                  <a:pt x="1171194" y="614267"/>
                </a:cubicBezTo>
                <a:lnTo>
                  <a:pt x="1171194" y="614267"/>
                </a:lnTo>
                <a:cubicBezTo>
                  <a:pt x="1169737" y="612810"/>
                  <a:pt x="1169003" y="610619"/>
                  <a:pt x="1169003" y="607695"/>
                </a:cubicBezTo>
                <a:lnTo>
                  <a:pt x="1169003" y="576263"/>
                </a:lnTo>
                <a:lnTo>
                  <a:pt x="1185768" y="576263"/>
                </a:lnTo>
                <a:lnTo>
                  <a:pt x="1185768" y="566738"/>
                </a:lnTo>
                <a:lnTo>
                  <a:pt x="1169003" y="566738"/>
                </a:lnTo>
                <a:lnTo>
                  <a:pt x="1169003" y="553688"/>
                </a:lnTo>
                <a:lnTo>
                  <a:pt x="1161098" y="553688"/>
                </a:lnTo>
                <a:lnTo>
                  <a:pt x="1157002" y="566261"/>
                </a:lnTo>
                <a:lnTo>
                  <a:pt x="1148429" y="570738"/>
                </a:lnTo>
                <a:lnTo>
                  <a:pt x="1148429" y="576263"/>
                </a:lnTo>
                <a:lnTo>
                  <a:pt x="1156430" y="576263"/>
                </a:lnTo>
                <a:lnTo>
                  <a:pt x="1156430" y="607791"/>
                </a:lnTo>
                <a:cubicBezTo>
                  <a:pt x="1156430" y="612620"/>
                  <a:pt x="1157221" y="616391"/>
                  <a:pt x="1158812" y="619125"/>
                </a:cubicBezTo>
                <a:cubicBezTo>
                  <a:pt x="1159888" y="621030"/>
                  <a:pt x="1161260" y="622554"/>
                  <a:pt x="1162907" y="623697"/>
                </a:cubicBezTo>
                <a:cubicBezTo>
                  <a:pt x="1163603" y="624145"/>
                  <a:pt x="1164336" y="624526"/>
                  <a:pt x="1165098" y="624840"/>
                </a:cubicBezTo>
                <a:cubicBezTo>
                  <a:pt x="1167765" y="625983"/>
                  <a:pt x="1170746" y="626555"/>
                  <a:pt x="1174051" y="626555"/>
                </a:cubicBezTo>
                <a:cubicBezTo>
                  <a:pt x="1176404" y="626555"/>
                  <a:pt x="1178690" y="626336"/>
                  <a:pt x="1180910" y="625888"/>
                </a:cubicBezTo>
                <a:cubicBezTo>
                  <a:pt x="1183072" y="625440"/>
                  <a:pt x="1184843" y="624935"/>
                  <a:pt x="1186244" y="624364"/>
                </a:cubicBezTo>
                <a:lnTo>
                  <a:pt x="1186244" y="614934"/>
                </a:lnTo>
                <a:cubicBezTo>
                  <a:pt x="1184910" y="615315"/>
                  <a:pt x="1183453" y="615668"/>
                  <a:pt x="1181862" y="615982"/>
                </a:cubicBezTo>
                <a:cubicBezTo>
                  <a:pt x="1181290" y="616106"/>
                  <a:pt x="1180719" y="616201"/>
                  <a:pt x="1180148" y="616268"/>
                </a:cubicBezTo>
                <a:close/>
                <a:moveTo>
                  <a:pt x="579882" y="647224"/>
                </a:moveTo>
                <a:cubicBezTo>
                  <a:pt x="584073" y="650081"/>
                  <a:pt x="590169" y="651510"/>
                  <a:pt x="598170" y="651510"/>
                </a:cubicBezTo>
                <a:cubicBezTo>
                  <a:pt x="608524" y="651510"/>
                  <a:pt x="616458" y="649700"/>
                  <a:pt x="621983" y="646081"/>
                </a:cubicBezTo>
                <a:cubicBezTo>
                  <a:pt x="624649" y="644367"/>
                  <a:pt x="626650" y="642271"/>
                  <a:pt x="627984" y="639794"/>
                </a:cubicBezTo>
                <a:cubicBezTo>
                  <a:pt x="629440" y="637127"/>
                  <a:pt x="630174" y="634079"/>
                  <a:pt x="630174" y="630650"/>
                </a:cubicBezTo>
                <a:cubicBezTo>
                  <a:pt x="630174" y="626717"/>
                  <a:pt x="629250" y="623507"/>
                  <a:pt x="627412" y="621030"/>
                </a:cubicBezTo>
                <a:cubicBezTo>
                  <a:pt x="626774" y="620144"/>
                  <a:pt x="626012" y="619344"/>
                  <a:pt x="625126" y="618649"/>
                </a:cubicBezTo>
                <a:cubicBezTo>
                  <a:pt x="621764" y="615915"/>
                  <a:pt x="616839" y="614553"/>
                  <a:pt x="610362" y="614553"/>
                </a:cubicBezTo>
                <a:lnTo>
                  <a:pt x="600265" y="614553"/>
                </a:lnTo>
                <a:cubicBezTo>
                  <a:pt x="598360" y="614553"/>
                  <a:pt x="596741" y="614429"/>
                  <a:pt x="595408" y="614172"/>
                </a:cubicBezTo>
                <a:cubicBezTo>
                  <a:pt x="594075" y="613858"/>
                  <a:pt x="593093" y="613410"/>
                  <a:pt x="592455" y="612839"/>
                </a:cubicBezTo>
                <a:cubicBezTo>
                  <a:pt x="592141" y="612648"/>
                  <a:pt x="591912" y="612391"/>
                  <a:pt x="591788" y="612077"/>
                </a:cubicBezTo>
                <a:cubicBezTo>
                  <a:pt x="591531" y="611629"/>
                  <a:pt x="591407" y="611124"/>
                  <a:pt x="591407" y="610553"/>
                </a:cubicBezTo>
                <a:cubicBezTo>
                  <a:pt x="591407" y="609915"/>
                  <a:pt x="591503" y="609343"/>
                  <a:pt x="591693" y="608838"/>
                </a:cubicBezTo>
                <a:cubicBezTo>
                  <a:pt x="591883" y="608333"/>
                  <a:pt x="592141" y="607857"/>
                  <a:pt x="592455" y="607409"/>
                </a:cubicBezTo>
                <a:cubicBezTo>
                  <a:pt x="593093" y="606457"/>
                  <a:pt x="594045" y="605600"/>
                  <a:pt x="595312" y="604838"/>
                </a:cubicBezTo>
                <a:cubicBezTo>
                  <a:pt x="596960" y="605028"/>
                  <a:pt x="598675" y="605152"/>
                  <a:pt x="600456" y="605219"/>
                </a:cubicBezTo>
                <a:cubicBezTo>
                  <a:pt x="607819" y="605219"/>
                  <a:pt x="613601" y="603504"/>
                  <a:pt x="617792" y="600075"/>
                </a:cubicBezTo>
                <a:cubicBezTo>
                  <a:pt x="619249" y="598808"/>
                  <a:pt x="620458" y="597408"/>
                  <a:pt x="621411" y="595884"/>
                </a:cubicBezTo>
                <a:cubicBezTo>
                  <a:pt x="623192" y="593027"/>
                  <a:pt x="624078" y="589626"/>
                  <a:pt x="624078" y="585692"/>
                </a:cubicBezTo>
                <a:cubicBezTo>
                  <a:pt x="624078" y="583664"/>
                  <a:pt x="623792" y="581787"/>
                  <a:pt x="623221" y="580073"/>
                </a:cubicBezTo>
                <a:cubicBezTo>
                  <a:pt x="622650" y="578358"/>
                  <a:pt x="621887" y="576834"/>
                  <a:pt x="620935" y="575501"/>
                </a:cubicBezTo>
                <a:lnTo>
                  <a:pt x="630936" y="573691"/>
                </a:lnTo>
                <a:lnTo>
                  <a:pt x="630936" y="566738"/>
                </a:lnTo>
                <a:lnTo>
                  <a:pt x="610648" y="566738"/>
                </a:lnTo>
                <a:cubicBezTo>
                  <a:pt x="610076" y="566547"/>
                  <a:pt x="609247" y="566385"/>
                  <a:pt x="608171" y="566261"/>
                </a:cubicBezTo>
                <a:cubicBezTo>
                  <a:pt x="607095" y="566071"/>
                  <a:pt x="605914" y="565909"/>
                  <a:pt x="604647" y="565785"/>
                </a:cubicBezTo>
                <a:cubicBezTo>
                  <a:pt x="603380" y="565661"/>
                  <a:pt x="602199" y="565595"/>
                  <a:pt x="601123" y="565595"/>
                </a:cubicBezTo>
                <a:cubicBezTo>
                  <a:pt x="596237" y="565595"/>
                  <a:pt x="592074" y="566385"/>
                  <a:pt x="588645" y="567976"/>
                </a:cubicBezTo>
                <a:cubicBezTo>
                  <a:pt x="586045" y="569119"/>
                  <a:pt x="583911" y="570672"/>
                  <a:pt x="582263" y="572643"/>
                </a:cubicBezTo>
                <a:cubicBezTo>
                  <a:pt x="581692" y="573339"/>
                  <a:pt x="581187" y="574072"/>
                  <a:pt x="580739" y="574834"/>
                </a:cubicBezTo>
                <a:cubicBezTo>
                  <a:pt x="578901" y="577815"/>
                  <a:pt x="577977" y="581435"/>
                  <a:pt x="577977" y="585692"/>
                </a:cubicBezTo>
                <a:cubicBezTo>
                  <a:pt x="577977" y="589312"/>
                  <a:pt x="578767" y="592522"/>
                  <a:pt x="580359" y="595313"/>
                </a:cubicBezTo>
                <a:cubicBezTo>
                  <a:pt x="580482" y="595570"/>
                  <a:pt x="580615" y="595817"/>
                  <a:pt x="580739" y="596075"/>
                </a:cubicBezTo>
                <a:cubicBezTo>
                  <a:pt x="581882" y="597913"/>
                  <a:pt x="583282" y="599409"/>
                  <a:pt x="584930" y="600551"/>
                </a:cubicBezTo>
                <a:cubicBezTo>
                  <a:pt x="585949" y="601313"/>
                  <a:pt x="587026" y="601952"/>
                  <a:pt x="588168" y="602456"/>
                </a:cubicBezTo>
                <a:cubicBezTo>
                  <a:pt x="585692" y="603914"/>
                  <a:pt x="583854" y="605409"/>
                  <a:pt x="582644" y="606933"/>
                </a:cubicBezTo>
                <a:cubicBezTo>
                  <a:pt x="582263" y="607381"/>
                  <a:pt x="581949" y="607857"/>
                  <a:pt x="581692" y="608362"/>
                </a:cubicBezTo>
                <a:cubicBezTo>
                  <a:pt x="581054" y="609572"/>
                  <a:pt x="580739" y="610962"/>
                  <a:pt x="580739" y="612553"/>
                </a:cubicBezTo>
                <a:cubicBezTo>
                  <a:pt x="580739" y="613381"/>
                  <a:pt x="580835" y="614144"/>
                  <a:pt x="581025" y="614839"/>
                </a:cubicBezTo>
                <a:cubicBezTo>
                  <a:pt x="581339" y="615792"/>
                  <a:pt x="581815" y="616715"/>
                  <a:pt x="582454" y="617601"/>
                </a:cubicBezTo>
                <a:cubicBezTo>
                  <a:pt x="583406" y="618868"/>
                  <a:pt x="584520" y="619859"/>
                  <a:pt x="585787" y="620554"/>
                </a:cubicBezTo>
                <a:cubicBezTo>
                  <a:pt x="586045" y="620678"/>
                  <a:pt x="586292" y="620811"/>
                  <a:pt x="586549" y="620935"/>
                </a:cubicBezTo>
                <a:cubicBezTo>
                  <a:pt x="582358" y="621887"/>
                  <a:pt x="579120" y="623602"/>
                  <a:pt x="576834" y="626078"/>
                </a:cubicBezTo>
                <a:cubicBezTo>
                  <a:pt x="576005" y="626964"/>
                  <a:pt x="575338" y="627955"/>
                  <a:pt x="574834" y="629031"/>
                </a:cubicBezTo>
                <a:cubicBezTo>
                  <a:pt x="573948" y="630869"/>
                  <a:pt x="573500" y="632936"/>
                  <a:pt x="573500" y="635222"/>
                </a:cubicBezTo>
                <a:cubicBezTo>
                  <a:pt x="573500" y="637823"/>
                  <a:pt x="574043" y="640147"/>
                  <a:pt x="575119" y="642176"/>
                </a:cubicBezTo>
                <a:cubicBezTo>
                  <a:pt x="576196" y="644147"/>
                  <a:pt x="577787" y="645824"/>
                  <a:pt x="579882" y="647224"/>
                </a:cubicBezTo>
                <a:close/>
                <a:moveTo>
                  <a:pt x="47149" y="570548"/>
                </a:moveTo>
                <a:cubicBezTo>
                  <a:pt x="43405" y="567309"/>
                  <a:pt x="37814" y="565690"/>
                  <a:pt x="30385" y="565690"/>
                </a:cubicBezTo>
                <a:cubicBezTo>
                  <a:pt x="26384" y="565690"/>
                  <a:pt x="22574" y="566166"/>
                  <a:pt x="18955" y="567119"/>
                </a:cubicBezTo>
                <a:cubicBezTo>
                  <a:pt x="15269" y="568071"/>
                  <a:pt x="12002" y="569309"/>
                  <a:pt x="9144" y="570834"/>
                </a:cubicBezTo>
                <a:lnTo>
                  <a:pt x="13145" y="579596"/>
                </a:lnTo>
                <a:cubicBezTo>
                  <a:pt x="14859" y="578768"/>
                  <a:pt x="16602" y="578044"/>
                  <a:pt x="18383" y="577406"/>
                </a:cubicBezTo>
                <a:cubicBezTo>
                  <a:pt x="19336" y="577091"/>
                  <a:pt x="20288" y="576767"/>
                  <a:pt x="21241" y="576453"/>
                </a:cubicBezTo>
                <a:cubicBezTo>
                  <a:pt x="22069" y="576196"/>
                  <a:pt x="22927" y="575977"/>
                  <a:pt x="23813" y="575786"/>
                </a:cubicBezTo>
                <a:cubicBezTo>
                  <a:pt x="25784" y="575405"/>
                  <a:pt x="27784" y="575215"/>
                  <a:pt x="29813" y="575215"/>
                </a:cubicBezTo>
                <a:cubicBezTo>
                  <a:pt x="33176" y="575215"/>
                  <a:pt x="35785" y="576044"/>
                  <a:pt x="37624" y="577692"/>
                </a:cubicBezTo>
                <a:cubicBezTo>
                  <a:pt x="37690" y="577758"/>
                  <a:pt x="37719" y="577787"/>
                  <a:pt x="37719" y="577787"/>
                </a:cubicBezTo>
                <a:cubicBezTo>
                  <a:pt x="39624" y="579501"/>
                  <a:pt x="40577" y="582387"/>
                  <a:pt x="40577" y="586454"/>
                </a:cubicBezTo>
                <a:lnTo>
                  <a:pt x="40577" y="589598"/>
                </a:lnTo>
                <a:lnTo>
                  <a:pt x="30385" y="589979"/>
                </a:lnTo>
                <a:cubicBezTo>
                  <a:pt x="21307" y="590293"/>
                  <a:pt x="14507" y="591950"/>
                  <a:pt x="10001" y="594932"/>
                </a:cubicBezTo>
                <a:cubicBezTo>
                  <a:pt x="8287" y="596141"/>
                  <a:pt x="6886" y="597532"/>
                  <a:pt x="5810" y="599123"/>
                </a:cubicBezTo>
                <a:cubicBezTo>
                  <a:pt x="4096" y="601723"/>
                  <a:pt x="3238" y="604904"/>
                  <a:pt x="3238" y="608648"/>
                </a:cubicBezTo>
                <a:cubicBezTo>
                  <a:pt x="3238" y="612715"/>
                  <a:pt x="4029" y="616048"/>
                  <a:pt x="5620" y="618649"/>
                </a:cubicBezTo>
                <a:cubicBezTo>
                  <a:pt x="6448" y="620106"/>
                  <a:pt x="7458" y="621344"/>
                  <a:pt x="8668" y="622364"/>
                </a:cubicBezTo>
                <a:cubicBezTo>
                  <a:pt x="9687" y="623249"/>
                  <a:pt x="10830" y="623983"/>
                  <a:pt x="12097" y="624554"/>
                </a:cubicBezTo>
                <a:cubicBezTo>
                  <a:pt x="14887" y="625888"/>
                  <a:pt x="18031" y="626555"/>
                  <a:pt x="21527" y="626555"/>
                </a:cubicBezTo>
                <a:cubicBezTo>
                  <a:pt x="24832" y="626555"/>
                  <a:pt x="27622" y="626202"/>
                  <a:pt x="29908" y="625507"/>
                </a:cubicBezTo>
                <a:cubicBezTo>
                  <a:pt x="32261" y="624812"/>
                  <a:pt x="34319" y="623764"/>
                  <a:pt x="36100" y="622364"/>
                </a:cubicBezTo>
                <a:cubicBezTo>
                  <a:pt x="37881" y="621030"/>
                  <a:pt x="39595" y="619287"/>
                  <a:pt x="41243" y="617125"/>
                </a:cubicBezTo>
                <a:lnTo>
                  <a:pt x="41624" y="617125"/>
                </a:lnTo>
                <a:lnTo>
                  <a:pt x="44005" y="625507"/>
                </a:lnTo>
                <a:lnTo>
                  <a:pt x="52864" y="625507"/>
                </a:lnTo>
                <a:lnTo>
                  <a:pt x="52864" y="585978"/>
                </a:lnTo>
                <a:cubicBezTo>
                  <a:pt x="52864" y="579568"/>
                  <a:pt x="51273" y="574710"/>
                  <a:pt x="48101" y="571405"/>
                </a:cubicBezTo>
                <a:cubicBezTo>
                  <a:pt x="47787" y="571148"/>
                  <a:pt x="47463" y="570862"/>
                  <a:pt x="47149" y="570548"/>
                </a:cubicBezTo>
                <a:close/>
                <a:moveTo>
                  <a:pt x="234887" y="570357"/>
                </a:moveTo>
                <a:cubicBezTo>
                  <a:pt x="231267" y="567242"/>
                  <a:pt x="226285" y="565690"/>
                  <a:pt x="219932" y="565690"/>
                </a:cubicBezTo>
                <a:cubicBezTo>
                  <a:pt x="217389" y="565690"/>
                  <a:pt x="214951" y="566004"/>
                  <a:pt x="212598" y="566642"/>
                </a:cubicBezTo>
                <a:cubicBezTo>
                  <a:pt x="210245" y="567338"/>
                  <a:pt x="208121" y="568357"/>
                  <a:pt x="206216" y="569691"/>
                </a:cubicBezTo>
                <a:cubicBezTo>
                  <a:pt x="205769" y="569948"/>
                  <a:pt x="205359" y="570262"/>
                  <a:pt x="204978" y="570643"/>
                </a:cubicBezTo>
                <a:cubicBezTo>
                  <a:pt x="203644" y="571786"/>
                  <a:pt x="202473" y="573148"/>
                  <a:pt x="201454" y="574739"/>
                </a:cubicBezTo>
                <a:lnTo>
                  <a:pt x="200787" y="574739"/>
                </a:lnTo>
                <a:lnTo>
                  <a:pt x="199072" y="566738"/>
                </a:lnTo>
                <a:lnTo>
                  <a:pt x="189357" y="566738"/>
                </a:lnTo>
                <a:lnTo>
                  <a:pt x="189357" y="625507"/>
                </a:lnTo>
                <a:lnTo>
                  <a:pt x="201834" y="625507"/>
                </a:lnTo>
                <a:lnTo>
                  <a:pt x="201834" y="596265"/>
                </a:lnTo>
                <a:cubicBezTo>
                  <a:pt x="201834" y="589664"/>
                  <a:pt x="202949" y="584616"/>
                  <a:pt x="205169" y="581120"/>
                </a:cubicBezTo>
                <a:cubicBezTo>
                  <a:pt x="205549" y="580425"/>
                  <a:pt x="205997" y="579816"/>
                  <a:pt x="206502" y="579311"/>
                </a:cubicBezTo>
                <a:cubicBezTo>
                  <a:pt x="208854" y="577025"/>
                  <a:pt x="212341" y="575882"/>
                  <a:pt x="216979" y="575882"/>
                </a:cubicBezTo>
                <a:cubicBezTo>
                  <a:pt x="220342" y="575882"/>
                  <a:pt x="222952" y="576710"/>
                  <a:pt x="224790" y="578358"/>
                </a:cubicBezTo>
                <a:cubicBezTo>
                  <a:pt x="225105" y="578615"/>
                  <a:pt x="225390" y="578901"/>
                  <a:pt x="225647" y="579216"/>
                </a:cubicBezTo>
                <a:cubicBezTo>
                  <a:pt x="227552" y="581501"/>
                  <a:pt x="228505" y="584930"/>
                  <a:pt x="228505" y="589502"/>
                </a:cubicBezTo>
                <a:lnTo>
                  <a:pt x="228505" y="625507"/>
                </a:lnTo>
                <a:lnTo>
                  <a:pt x="240983" y="625507"/>
                </a:lnTo>
                <a:lnTo>
                  <a:pt x="240983" y="587217"/>
                </a:lnTo>
                <a:cubicBezTo>
                  <a:pt x="240983" y="579663"/>
                  <a:pt x="239106" y="574167"/>
                  <a:pt x="235363" y="570738"/>
                </a:cubicBezTo>
                <a:cubicBezTo>
                  <a:pt x="235239" y="570614"/>
                  <a:pt x="235077" y="570481"/>
                  <a:pt x="234887" y="570357"/>
                </a:cubicBezTo>
                <a:close/>
                <a:moveTo>
                  <a:pt x="267557" y="623316"/>
                </a:moveTo>
                <a:cubicBezTo>
                  <a:pt x="271624" y="625478"/>
                  <a:pt x="276415" y="626555"/>
                  <a:pt x="281940" y="626555"/>
                </a:cubicBezTo>
                <a:cubicBezTo>
                  <a:pt x="285683" y="626555"/>
                  <a:pt x="288826" y="626240"/>
                  <a:pt x="291370" y="625602"/>
                </a:cubicBezTo>
                <a:cubicBezTo>
                  <a:pt x="293341" y="625097"/>
                  <a:pt x="295180" y="624431"/>
                  <a:pt x="296894" y="623602"/>
                </a:cubicBezTo>
                <a:cubicBezTo>
                  <a:pt x="297466" y="623345"/>
                  <a:pt x="298009" y="623059"/>
                  <a:pt x="298513" y="622745"/>
                </a:cubicBezTo>
                <a:lnTo>
                  <a:pt x="298513" y="611981"/>
                </a:lnTo>
                <a:cubicBezTo>
                  <a:pt x="296294" y="613191"/>
                  <a:pt x="293875" y="614172"/>
                  <a:pt x="291274" y="614934"/>
                </a:cubicBezTo>
                <a:cubicBezTo>
                  <a:pt x="288732" y="615696"/>
                  <a:pt x="285874" y="616077"/>
                  <a:pt x="282702" y="616077"/>
                </a:cubicBezTo>
                <a:cubicBezTo>
                  <a:pt x="279397" y="616077"/>
                  <a:pt x="276635" y="615344"/>
                  <a:pt x="274415" y="613886"/>
                </a:cubicBezTo>
                <a:cubicBezTo>
                  <a:pt x="274291" y="613763"/>
                  <a:pt x="274130" y="613629"/>
                  <a:pt x="273939" y="613505"/>
                </a:cubicBezTo>
                <a:cubicBezTo>
                  <a:pt x="271967" y="612048"/>
                  <a:pt x="270481" y="609953"/>
                  <a:pt x="269462" y="607219"/>
                </a:cubicBezTo>
                <a:cubicBezTo>
                  <a:pt x="268319" y="604238"/>
                  <a:pt x="267748" y="600580"/>
                  <a:pt x="267748" y="596265"/>
                </a:cubicBezTo>
                <a:cubicBezTo>
                  <a:pt x="267748" y="591817"/>
                  <a:pt x="268291" y="588102"/>
                  <a:pt x="269367" y="585121"/>
                </a:cubicBezTo>
                <a:cubicBezTo>
                  <a:pt x="270386" y="582454"/>
                  <a:pt x="271844" y="580359"/>
                  <a:pt x="273749" y="578834"/>
                </a:cubicBezTo>
                <a:cubicBezTo>
                  <a:pt x="274006" y="578644"/>
                  <a:pt x="274253" y="578482"/>
                  <a:pt x="274510" y="578358"/>
                </a:cubicBezTo>
                <a:cubicBezTo>
                  <a:pt x="276796" y="576834"/>
                  <a:pt x="279654" y="576072"/>
                  <a:pt x="283083" y="576072"/>
                </a:cubicBezTo>
                <a:cubicBezTo>
                  <a:pt x="285112" y="576072"/>
                  <a:pt x="287274" y="576358"/>
                  <a:pt x="289560" y="576929"/>
                </a:cubicBezTo>
                <a:cubicBezTo>
                  <a:pt x="291274" y="577377"/>
                  <a:pt x="292989" y="577910"/>
                  <a:pt x="294703" y="578549"/>
                </a:cubicBezTo>
                <a:cubicBezTo>
                  <a:pt x="295208" y="578739"/>
                  <a:pt x="295722" y="578958"/>
                  <a:pt x="296228" y="579216"/>
                </a:cubicBezTo>
                <a:lnTo>
                  <a:pt x="299942" y="569214"/>
                </a:lnTo>
                <a:cubicBezTo>
                  <a:pt x="297914" y="568195"/>
                  <a:pt x="295494" y="567338"/>
                  <a:pt x="292703" y="566642"/>
                </a:cubicBezTo>
                <a:cubicBezTo>
                  <a:pt x="289846" y="566004"/>
                  <a:pt x="286674" y="565690"/>
                  <a:pt x="283178" y="565690"/>
                </a:cubicBezTo>
                <a:cubicBezTo>
                  <a:pt x="277654" y="565690"/>
                  <a:pt x="272767" y="566766"/>
                  <a:pt x="268509" y="568928"/>
                </a:cubicBezTo>
                <a:cubicBezTo>
                  <a:pt x="267176" y="569567"/>
                  <a:pt x="265938" y="570329"/>
                  <a:pt x="264795" y="571214"/>
                </a:cubicBezTo>
                <a:cubicBezTo>
                  <a:pt x="262252" y="573243"/>
                  <a:pt x="260157" y="575815"/>
                  <a:pt x="258508" y="578930"/>
                </a:cubicBezTo>
                <a:cubicBezTo>
                  <a:pt x="256099" y="583435"/>
                  <a:pt x="254889" y="589283"/>
                  <a:pt x="254889" y="596456"/>
                </a:cubicBezTo>
                <a:cubicBezTo>
                  <a:pt x="254889" y="603247"/>
                  <a:pt x="256003" y="608905"/>
                  <a:pt x="258223" y="613410"/>
                </a:cubicBezTo>
                <a:cubicBezTo>
                  <a:pt x="259747" y="616525"/>
                  <a:pt x="261719" y="619058"/>
                  <a:pt x="264128" y="621030"/>
                </a:cubicBezTo>
                <a:cubicBezTo>
                  <a:pt x="265204" y="621859"/>
                  <a:pt x="266347" y="622621"/>
                  <a:pt x="267557" y="623316"/>
                </a:cubicBezTo>
                <a:close/>
                <a:moveTo>
                  <a:pt x="362331" y="608934"/>
                </a:moveTo>
                <a:cubicBezTo>
                  <a:pt x="363598" y="605190"/>
                  <a:pt x="364236" y="600866"/>
                  <a:pt x="364236" y="595979"/>
                </a:cubicBezTo>
                <a:cubicBezTo>
                  <a:pt x="364236" y="589569"/>
                  <a:pt x="363064" y="584102"/>
                  <a:pt x="360712" y="579596"/>
                </a:cubicBezTo>
                <a:cubicBezTo>
                  <a:pt x="359064" y="576358"/>
                  <a:pt x="356969" y="573691"/>
                  <a:pt x="354425" y="571595"/>
                </a:cubicBezTo>
                <a:cubicBezTo>
                  <a:pt x="353406" y="570710"/>
                  <a:pt x="352263" y="569909"/>
                  <a:pt x="350996" y="569214"/>
                </a:cubicBezTo>
                <a:cubicBezTo>
                  <a:pt x="350806" y="569090"/>
                  <a:pt x="350615" y="568957"/>
                  <a:pt x="350425" y="568833"/>
                </a:cubicBezTo>
                <a:cubicBezTo>
                  <a:pt x="346425" y="566738"/>
                  <a:pt x="341852" y="565690"/>
                  <a:pt x="336709" y="565690"/>
                </a:cubicBezTo>
                <a:cubicBezTo>
                  <a:pt x="330927" y="565690"/>
                  <a:pt x="325974" y="566861"/>
                  <a:pt x="321850" y="569214"/>
                </a:cubicBezTo>
                <a:cubicBezTo>
                  <a:pt x="320326" y="570043"/>
                  <a:pt x="318926" y="571024"/>
                  <a:pt x="317659" y="572167"/>
                </a:cubicBezTo>
                <a:cubicBezTo>
                  <a:pt x="315439" y="574196"/>
                  <a:pt x="313592" y="576644"/>
                  <a:pt x="312134" y="579501"/>
                </a:cubicBezTo>
                <a:cubicBezTo>
                  <a:pt x="309915" y="584007"/>
                  <a:pt x="308801" y="589502"/>
                  <a:pt x="308801" y="595979"/>
                </a:cubicBezTo>
                <a:cubicBezTo>
                  <a:pt x="308801" y="600866"/>
                  <a:pt x="309467" y="605190"/>
                  <a:pt x="310801" y="608934"/>
                </a:cubicBezTo>
                <a:cubicBezTo>
                  <a:pt x="312134" y="612743"/>
                  <a:pt x="314039" y="615953"/>
                  <a:pt x="316516" y="618554"/>
                </a:cubicBezTo>
                <a:cubicBezTo>
                  <a:pt x="317592" y="619630"/>
                  <a:pt x="318735" y="620621"/>
                  <a:pt x="319945" y="621506"/>
                </a:cubicBezTo>
                <a:cubicBezTo>
                  <a:pt x="321535" y="622716"/>
                  <a:pt x="323307" y="623697"/>
                  <a:pt x="325279" y="624459"/>
                </a:cubicBezTo>
                <a:cubicBezTo>
                  <a:pt x="328641" y="625859"/>
                  <a:pt x="332327" y="626555"/>
                  <a:pt x="336327" y="626555"/>
                </a:cubicBezTo>
                <a:cubicBezTo>
                  <a:pt x="340642" y="626555"/>
                  <a:pt x="344519" y="625859"/>
                  <a:pt x="347948" y="624459"/>
                </a:cubicBezTo>
                <a:cubicBezTo>
                  <a:pt x="350301" y="623573"/>
                  <a:pt x="352396" y="622364"/>
                  <a:pt x="354234" y="620840"/>
                </a:cubicBezTo>
                <a:cubicBezTo>
                  <a:pt x="355120" y="620144"/>
                  <a:pt x="355950" y="619382"/>
                  <a:pt x="356711" y="618554"/>
                </a:cubicBezTo>
                <a:cubicBezTo>
                  <a:pt x="359188" y="615953"/>
                  <a:pt x="361064" y="612743"/>
                  <a:pt x="362331" y="608934"/>
                </a:cubicBezTo>
                <a:close/>
                <a:moveTo>
                  <a:pt x="459391" y="570452"/>
                </a:moveTo>
                <a:cubicBezTo>
                  <a:pt x="456086" y="567281"/>
                  <a:pt x="451228" y="565690"/>
                  <a:pt x="444817" y="565690"/>
                </a:cubicBezTo>
                <a:cubicBezTo>
                  <a:pt x="442722" y="565690"/>
                  <a:pt x="440655" y="565947"/>
                  <a:pt x="438626" y="566452"/>
                </a:cubicBezTo>
                <a:cubicBezTo>
                  <a:pt x="437226" y="566766"/>
                  <a:pt x="435835" y="567281"/>
                  <a:pt x="434435" y="567976"/>
                </a:cubicBezTo>
                <a:cubicBezTo>
                  <a:pt x="432911" y="568671"/>
                  <a:pt x="431549" y="569528"/>
                  <a:pt x="430340" y="570548"/>
                </a:cubicBezTo>
                <a:cubicBezTo>
                  <a:pt x="428939" y="571815"/>
                  <a:pt x="427739" y="573310"/>
                  <a:pt x="426720" y="575025"/>
                </a:cubicBezTo>
                <a:lnTo>
                  <a:pt x="425767" y="575025"/>
                </a:lnTo>
                <a:cubicBezTo>
                  <a:pt x="424939" y="573186"/>
                  <a:pt x="423834" y="571624"/>
                  <a:pt x="422434" y="570357"/>
                </a:cubicBezTo>
                <a:cubicBezTo>
                  <a:pt x="421481" y="569405"/>
                  <a:pt x="420338" y="568614"/>
                  <a:pt x="419005" y="567976"/>
                </a:cubicBezTo>
                <a:cubicBezTo>
                  <a:pt x="416023" y="566452"/>
                  <a:pt x="412337" y="565690"/>
                  <a:pt x="407956" y="565690"/>
                </a:cubicBezTo>
                <a:cubicBezTo>
                  <a:pt x="405794" y="565690"/>
                  <a:pt x="403698" y="565947"/>
                  <a:pt x="401669" y="566452"/>
                </a:cubicBezTo>
                <a:cubicBezTo>
                  <a:pt x="401479" y="566519"/>
                  <a:pt x="401288" y="566576"/>
                  <a:pt x="401098" y="566642"/>
                </a:cubicBezTo>
                <a:cubicBezTo>
                  <a:pt x="399507" y="567147"/>
                  <a:pt x="398021" y="567814"/>
                  <a:pt x="396621" y="568643"/>
                </a:cubicBezTo>
                <a:cubicBezTo>
                  <a:pt x="396116" y="568900"/>
                  <a:pt x="395640" y="569214"/>
                  <a:pt x="395192" y="569595"/>
                </a:cubicBezTo>
                <a:cubicBezTo>
                  <a:pt x="395002" y="569719"/>
                  <a:pt x="394811" y="569852"/>
                  <a:pt x="394621" y="569976"/>
                </a:cubicBezTo>
                <a:cubicBezTo>
                  <a:pt x="393097" y="571243"/>
                  <a:pt x="391792" y="572805"/>
                  <a:pt x="390715" y="574643"/>
                </a:cubicBezTo>
                <a:lnTo>
                  <a:pt x="389953" y="574643"/>
                </a:lnTo>
                <a:lnTo>
                  <a:pt x="388239" y="566738"/>
                </a:lnTo>
                <a:lnTo>
                  <a:pt x="378524" y="566738"/>
                </a:lnTo>
                <a:lnTo>
                  <a:pt x="378524" y="625507"/>
                </a:lnTo>
                <a:lnTo>
                  <a:pt x="391001" y="625507"/>
                </a:lnTo>
                <a:lnTo>
                  <a:pt x="391001" y="596170"/>
                </a:lnTo>
                <a:cubicBezTo>
                  <a:pt x="391001" y="591788"/>
                  <a:pt x="391449" y="588074"/>
                  <a:pt x="392334" y="585026"/>
                </a:cubicBezTo>
                <a:cubicBezTo>
                  <a:pt x="393220" y="582044"/>
                  <a:pt x="394649" y="579787"/>
                  <a:pt x="396621" y="578263"/>
                </a:cubicBezTo>
                <a:cubicBezTo>
                  <a:pt x="396621" y="578196"/>
                  <a:pt x="396649" y="578168"/>
                  <a:pt x="396716" y="578168"/>
                </a:cubicBezTo>
                <a:cubicBezTo>
                  <a:pt x="398745" y="576644"/>
                  <a:pt x="401479" y="575882"/>
                  <a:pt x="404908" y="575882"/>
                </a:cubicBezTo>
                <a:cubicBezTo>
                  <a:pt x="407260" y="575882"/>
                  <a:pt x="409194" y="576358"/>
                  <a:pt x="410718" y="577310"/>
                </a:cubicBezTo>
                <a:cubicBezTo>
                  <a:pt x="410975" y="577501"/>
                  <a:pt x="411223" y="577663"/>
                  <a:pt x="411480" y="577787"/>
                </a:cubicBezTo>
                <a:cubicBezTo>
                  <a:pt x="412690" y="578806"/>
                  <a:pt x="413604" y="580168"/>
                  <a:pt x="414242" y="581883"/>
                </a:cubicBezTo>
                <a:cubicBezTo>
                  <a:pt x="415004" y="583854"/>
                  <a:pt x="415385" y="586331"/>
                  <a:pt x="415385" y="589312"/>
                </a:cubicBezTo>
                <a:lnTo>
                  <a:pt x="415385" y="625507"/>
                </a:lnTo>
                <a:lnTo>
                  <a:pt x="427863" y="625507"/>
                </a:lnTo>
                <a:lnTo>
                  <a:pt x="427863" y="594360"/>
                </a:lnTo>
                <a:cubicBezTo>
                  <a:pt x="427863" y="588331"/>
                  <a:pt x="428939" y="583721"/>
                  <a:pt x="431101" y="580549"/>
                </a:cubicBezTo>
                <a:cubicBezTo>
                  <a:pt x="431607" y="579854"/>
                  <a:pt x="432150" y="579216"/>
                  <a:pt x="432721" y="578644"/>
                </a:cubicBezTo>
                <a:cubicBezTo>
                  <a:pt x="434940" y="576806"/>
                  <a:pt x="437960" y="575882"/>
                  <a:pt x="441769" y="575882"/>
                </a:cubicBezTo>
                <a:cubicBezTo>
                  <a:pt x="444437" y="575882"/>
                  <a:pt x="446599" y="576520"/>
                  <a:pt x="448246" y="577787"/>
                </a:cubicBezTo>
                <a:cubicBezTo>
                  <a:pt x="448818" y="578234"/>
                  <a:pt x="449294" y="578711"/>
                  <a:pt x="449675" y="579216"/>
                </a:cubicBezTo>
                <a:cubicBezTo>
                  <a:pt x="451390" y="581501"/>
                  <a:pt x="452247" y="584864"/>
                  <a:pt x="452247" y="589312"/>
                </a:cubicBezTo>
                <a:lnTo>
                  <a:pt x="452247" y="625507"/>
                </a:lnTo>
                <a:lnTo>
                  <a:pt x="464725" y="625507"/>
                </a:lnTo>
                <a:lnTo>
                  <a:pt x="464725" y="587121"/>
                </a:lnTo>
                <a:cubicBezTo>
                  <a:pt x="464725" y="579625"/>
                  <a:pt x="463077" y="574167"/>
                  <a:pt x="459772" y="570738"/>
                </a:cubicBezTo>
                <a:cubicBezTo>
                  <a:pt x="459648" y="570614"/>
                  <a:pt x="459515" y="570519"/>
                  <a:pt x="459391" y="570452"/>
                </a:cubicBezTo>
                <a:close/>
                <a:moveTo>
                  <a:pt x="557974" y="570357"/>
                </a:moveTo>
                <a:cubicBezTo>
                  <a:pt x="554289" y="567242"/>
                  <a:pt x="549307" y="565690"/>
                  <a:pt x="543020" y="565690"/>
                </a:cubicBezTo>
                <a:cubicBezTo>
                  <a:pt x="540477" y="565690"/>
                  <a:pt x="538038" y="566004"/>
                  <a:pt x="535686" y="566642"/>
                </a:cubicBezTo>
                <a:cubicBezTo>
                  <a:pt x="533333" y="567338"/>
                  <a:pt x="531209" y="568357"/>
                  <a:pt x="529304" y="569691"/>
                </a:cubicBezTo>
                <a:cubicBezTo>
                  <a:pt x="528856" y="569948"/>
                  <a:pt x="528447" y="570262"/>
                  <a:pt x="528066" y="570643"/>
                </a:cubicBezTo>
                <a:cubicBezTo>
                  <a:pt x="526733" y="571786"/>
                  <a:pt x="525561" y="573148"/>
                  <a:pt x="524542" y="574739"/>
                </a:cubicBezTo>
                <a:lnTo>
                  <a:pt x="523875" y="574739"/>
                </a:lnTo>
                <a:lnTo>
                  <a:pt x="522065" y="566738"/>
                </a:lnTo>
                <a:lnTo>
                  <a:pt x="512445" y="566738"/>
                </a:lnTo>
                <a:lnTo>
                  <a:pt x="512445" y="625507"/>
                </a:lnTo>
                <a:lnTo>
                  <a:pt x="524828" y="625507"/>
                </a:lnTo>
                <a:lnTo>
                  <a:pt x="524828" y="596265"/>
                </a:lnTo>
                <a:cubicBezTo>
                  <a:pt x="524828" y="589664"/>
                  <a:pt x="525942" y="584616"/>
                  <a:pt x="528161" y="581120"/>
                </a:cubicBezTo>
                <a:cubicBezTo>
                  <a:pt x="528609" y="580425"/>
                  <a:pt x="529085" y="579816"/>
                  <a:pt x="529590" y="579311"/>
                </a:cubicBezTo>
                <a:cubicBezTo>
                  <a:pt x="531943" y="577025"/>
                  <a:pt x="535429" y="575882"/>
                  <a:pt x="540067" y="575882"/>
                </a:cubicBezTo>
                <a:cubicBezTo>
                  <a:pt x="543430" y="575882"/>
                  <a:pt x="546040" y="576710"/>
                  <a:pt x="547878" y="578358"/>
                </a:cubicBezTo>
                <a:cubicBezTo>
                  <a:pt x="548192" y="578615"/>
                  <a:pt x="548478" y="578901"/>
                  <a:pt x="548735" y="579216"/>
                </a:cubicBezTo>
                <a:cubicBezTo>
                  <a:pt x="550574" y="581501"/>
                  <a:pt x="551497" y="584930"/>
                  <a:pt x="551497" y="589502"/>
                </a:cubicBezTo>
                <a:lnTo>
                  <a:pt x="551497" y="625507"/>
                </a:lnTo>
                <a:lnTo>
                  <a:pt x="563975" y="625507"/>
                </a:lnTo>
                <a:lnTo>
                  <a:pt x="563975" y="587217"/>
                </a:lnTo>
                <a:cubicBezTo>
                  <a:pt x="563975" y="579663"/>
                  <a:pt x="562137" y="574167"/>
                  <a:pt x="558451" y="570738"/>
                </a:cubicBezTo>
                <a:cubicBezTo>
                  <a:pt x="558327" y="570614"/>
                  <a:pt x="558165" y="570481"/>
                  <a:pt x="557974" y="570357"/>
                </a:cubicBezTo>
                <a:close/>
                <a:moveTo>
                  <a:pt x="702755" y="565785"/>
                </a:moveTo>
                <a:cubicBezTo>
                  <a:pt x="701612" y="565718"/>
                  <a:pt x="700535" y="565690"/>
                  <a:pt x="699516" y="565690"/>
                </a:cubicBezTo>
                <a:cubicBezTo>
                  <a:pt x="697040" y="565690"/>
                  <a:pt x="694753" y="566138"/>
                  <a:pt x="692658" y="567023"/>
                </a:cubicBezTo>
                <a:cubicBezTo>
                  <a:pt x="692467" y="567090"/>
                  <a:pt x="692277" y="567147"/>
                  <a:pt x="692087" y="567214"/>
                </a:cubicBezTo>
                <a:cubicBezTo>
                  <a:pt x="690820" y="567852"/>
                  <a:pt x="689610" y="568576"/>
                  <a:pt x="688467" y="569405"/>
                </a:cubicBezTo>
                <a:cubicBezTo>
                  <a:pt x="687639" y="569976"/>
                  <a:pt x="686876" y="570643"/>
                  <a:pt x="686181" y="571405"/>
                </a:cubicBezTo>
                <a:cubicBezTo>
                  <a:pt x="684724" y="572805"/>
                  <a:pt x="683485" y="574358"/>
                  <a:pt x="682466" y="576072"/>
                </a:cubicBezTo>
                <a:cubicBezTo>
                  <a:pt x="682209" y="576386"/>
                  <a:pt x="681990" y="576739"/>
                  <a:pt x="681799" y="577120"/>
                </a:cubicBezTo>
                <a:lnTo>
                  <a:pt x="681228" y="577120"/>
                </a:lnTo>
                <a:lnTo>
                  <a:pt x="679513" y="566738"/>
                </a:lnTo>
                <a:lnTo>
                  <a:pt x="669798" y="566738"/>
                </a:lnTo>
                <a:lnTo>
                  <a:pt x="669798" y="625507"/>
                </a:lnTo>
                <a:lnTo>
                  <a:pt x="682276" y="625507"/>
                </a:lnTo>
                <a:lnTo>
                  <a:pt x="682276" y="594741"/>
                </a:lnTo>
                <a:cubicBezTo>
                  <a:pt x="682276" y="591884"/>
                  <a:pt x="682723" y="589341"/>
                  <a:pt x="683609" y="587121"/>
                </a:cubicBezTo>
                <a:cubicBezTo>
                  <a:pt x="684495" y="584959"/>
                  <a:pt x="685705" y="583121"/>
                  <a:pt x="687229" y="581597"/>
                </a:cubicBezTo>
                <a:cubicBezTo>
                  <a:pt x="687991" y="580901"/>
                  <a:pt x="688819" y="580292"/>
                  <a:pt x="689705" y="579787"/>
                </a:cubicBezTo>
                <a:cubicBezTo>
                  <a:pt x="690591" y="579216"/>
                  <a:pt x="691582" y="578739"/>
                  <a:pt x="692658" y="578358"/>
                </a:cubicBezTo>
                <a:cubicBezTo>
                  <a:pt x="692973" y="578234"/>
                  <a:pt x="693325" y="578101"/>
                  <a:pt x="693706" y="577977"/>
                </a:cubicBezTo>
                <a:cubicBezTo>
                  <a:pt x="695354" y="577530"/>
                  <a:pt x="697106" y="577310"/>
                  <a:pt x="698944" y="577310"/>
                </a:cubicBezTo>
                <a:cubicBezTo>
                  <a:pt x="699830" y="577310"/>
                  <a:pt x="700821" y="577339"/>
                  <a:pt x="701897" y="577406"/>
                </a:cubicBezTo>
                <a:cubicBezTo>
                  <a:pt x="702974" y="577530"/>
                  <a:pt x="703869" y="577692"/>
                  <a:pt x="704564" y="577882"/>
                </a:cubicBezTo>
                <a:lnTo>
                  <a:pt x="705803" y="566261"/>
                </a:lnTo>
                <a:cubicBezTo>
                  <a:pt x="704917" y="566071"/>
                  <a:pt x="703897" y="565909"/>
                  <a:pt x="702755" y="565785"/>
                </a:cubicBezTo>
                <a:close/>
                <a:moveTo>
                  <a:pt x="753523" y="568928"/>
                </a:moveTo>
                <a:cubicBezTo>
                  <a:pt x="749780" y="566766"/>
                  <a:pt x="745265" y="565690"/>
                  <a:pt x="739997" y="565690"/>
                </a:cubicBezTo>
                <a:cubicBezTo>
                  <a:pt x="734921" y="565690"/>
                  <a:pt x="730406" y="566766"/>
                  <a:pt x="726472" y="568928"/>
                </a:cubicBezTo>
                <a:cubicBezTo>
                  <a:pt x="726281" y="569052"/>
                  <a:pt x="726091" y="569186"/>
                  <a:pt x="725900" y="569309"/>
                </a:cubicBezTo>
                <a:cubicBezTo>
                  <a:pt x="724881" y="569881"/>
                  <a:pt x="723929" y="570519"/>
                  <a:pt x="723043" y="571214"/>
                </a:cubicBezTo>
                <a:cubicBezTo>
                  <a:pt x="720376" y="573434"/>
                  <a:pt x="718213" y="576291"/>
                  <a:pt x="716566" y="579787"/>
                </a:cubicBezTo>
                <a:cubicBezTo>
                  <a:pt x="714346" y="584359"/>
                  <a:pt x="713232" y="589950"/>
                  <a:pt x="713232" y="596551"/>
                </a:cubicBezTo>
                <a:cubicBezTo>
                  <a:pt x="713232" y="603152"/>
                  <a:pt x="714442" y="608676"/>
                  <a:pt x="716851" y="613125"/>
                </a:cubicBezTo>
                <a:cubicBezTo>
                  <a:pt x="718376" y="615792"/>
                  <a:pt x="720214" y="618077"/>
                  <a:pt x="722376" y="619983"/>
                </a:cubicBezTo>
                <a:cubicBezTo>
                  <a:pt x="723833" y="621192"/>
                  <a:pt x="725424" y="622240"/>
                  <a:pt x="727138" y="623126"/>
                </a:cubicBezTo>
                <a:cubicBezTo>
                  <a:pt x="731453" y="625412"/>
                  <a:pt x="736501" y="626555"/>
                  <a:pt x="742284" y="626555"/>
                </a:cubicBezTo>
                <a:cubicBezTo>
                  <a:pt x="746541" y="626555"/>
                  <a:pt x="750189" y="626240"/>
                  <a:pt x="753237" y="625602"/>
                </a:cubicBezTo>
                <a:cubicBezTo>
                  <a:pt x="756285" y="624964"/>
                  <a:pt x="759266" y="623954"/>
                  <a:pt x="762190" y="622554"/>
                </a:cubicBezTo>
                <a:lnTo>
                  <a:pt x="762190" y="612458"/>
                </a:lnTo>
                <a:cubicBezTo>
                  <a:pt x="759019" y="613858"/>
                  <a:pt x="755933" y="614906"/>
                  <a:pt x="752951" y="615601"/>
                </a:cubicBezTo>
                <a:cubicBezTo>
                  <a:pt x="749970" y="616363"/>
                  <a:pt x="746598" y="616744"/>
                  <a:pt x="742855" y="616744"/>
                </a:cubicBezTo>
                <a:cubicBezTo>
                  <a:pt x="738473" y="616744"/>
                  <a:pt x="734921" y="615696"/>
                  <a:pt x="732187" y="613601"/>
                </a:cubicBezTo>
                <a:cubicBezTo>
                  <a:pt x="731615" y="613153"/>
                  <a:pt x="731073" y="612648"/>
                  <a:pt x="730567" y="612077"/>
                </a:cubicBezTo>
                <a:lnTo>
                  <a:pt x="730567" y="612077"/>
                </a:lnTo>
                <a:cubicBezTo>
                  <a:pt x="727643" y="608962"/>
                  <a:pt x="726119" y="604581"/>
                  <a:pt x="725996" y="598932"/>
                </a:cubicBezTo>
                <a:lnTo>
                  <a:pt x="765143" y="598932"/>
                </a:lnTo>
                <a:lnTo>
                  <a:pt x="765143" y="592265"/>
                </a:lnTo>
                <a:cubicBezTo>
                  <a:pt x="765143" y="586740"/>
                  <a:pt x="764124" y="582006"/>
                  <a:pt x="762095" y="578072"/>
                </a:cubicBezTo>
                <a:cubicBezTo>
                  <a:pt x="760952" y="575786"/>
                  <a:pt x="759495" y="573786"/>
                  <a:pt x="757714" y="572072"/>
                </a:cubicBezTo>
                <a:cubicBezTo>
                  <a:pt x="756447" y="570862"/>
                  <a:pt x="755047" y="569814"/>
                  <a:pt x="753523" y="568928"/>
                </a:cubicBezTo>
                <a:close/>
                <a:moveTo>
                  <a:pt x="816483" y="626555"/>
                </a:moveTo>
                <a:lnTo>
                  <a:pt x="816483" y="651510"/>
                </a:lnTo>
                <a:lnTo>
                  <a:pt x="828961" y="651510"/>
                </a:lnTo>
                <a:lnTo>
                  <a:pt x="828961" y="566738"/>
                </a:lnTo>
                <a:lnTo>
                  <a:pt x="818674" y="566738"/>
                </a:lnTo>
                <a:lnTo>
                  <a:pt x="817245" y="574739"/>
                </a:lnTo>
                <a:lnTo>
                  <a:pt x="816864" y="574739"/>
                </a:lnTo>
                <a:cubicBezTo>
                  <a:pt x="816740" y="574548"/>
                  <a:pt x="816607" y="574358"/>
                  <a:pt x="816483" y="574167"/>
                </a:cubicBezTo>
                <a:cubicBezTo>
                  <a:pt x="814835" y="571881"/>
                  <a:pt x="812701" y="569909"/>
                  <a:pt x="810101" y="568262"/>
                </a:cubicBezTo>
                <a:cubicBezTo>
                  <a:pt x="807310" y="566547"/>
                  <a:pt x="803653" y="565690"/>
                  <a:pt x="799147" y="565690"/>
                </a:cubicBezTo>
                <a:cubicBezTo>
                  <a:pt x="795461" y="565690"/>
                  <a:pt x="792128" y="566423"/>
                  <a:pt x="789146" y="567881"/>
                </a:cubicBezTo>
                <a:cubicBezTo>
                  <a:pt x="788384" y="568262"/>
                  <a:pt x="787622" y="568671"/>
                  <a:pt x="786860" y="569119"/>
                </a:cubicBezTo>
                <a:cubicBezTo>
                  <a:pt x="786670" y="569243"/>
                  <a:pt x="786479" y="569405"/>
                  <a:pt x="786289" y="569595"/>
                </a:cubicBezTo>
                <a:cubicBezTo>
                  <a:pt x="783050" y="571881"/>
                  <a:pt x="780507" y="575148"/>
                  <a:pt x="778668" y="579406"/>
                </a:cubicBezTo>
                <a:cubicBezTo>
                  <a:pt x="776697" y="583978"/>
                  <a:pt x="775716" y="589569"/>
                  <a:pt x="775716" y="596170"/>
                </a:cubicBezTo>
                <a:cubicBezTo>
                  <a:pt x="775716" y="606200"/>
                  <a:pt x="777840" y="613763"/>
                  <a:pt x="782098" y="618839"/>
                </a:cubicBezTo>
                <a:cubicBezTo>
                  <a:pt x="783936" y="621125"/>
                  <a:pt x="786070" y="622906"/>
                  <a:pt x="788480" y="624173"/>
                </a:cubicBezTo>
                <a:cubicBezTo>
                  <a:pt x="791461" y="625764"/>
                  <a:pt x="794861" y="626555"/>
                  <a:pt x="798671" y="626555"/>
                </a:cubicBezTo>
                <a:cubicBezTo>
                  <a:pt x="803243" y="626555"/>
                  <a:pt x="806958" y="625669"/>
                  <a:pt x="809815" y="623888"/>
                </a:cubicBezTo>
                <a:cubicBezTo>
                  <a:pt x="812416" y="622297"/>
                  <a:pt x="814483" y="620335"/>
                  <a:pt x="816007" y="617982"/>
                </a:cubicBezTo>
                <a:cubicBezTo>
                  <a:pt x="816131" y="617792"/>
                  <a:pt x="816264" y="617601"/>
                  <a:pt x="816388" y="617411"/>
                </a:cubicBezTo>
                <a:lnTo>
                  <a:pt x="817055" y="617411"/>
                </a:lnTo>
                <a:cubicBezTo>
                  <a:pt x="816864" y="618811"/>
                  <a:pt x="816702" y="620335"/>
                  <a:pt x="816578" y="621983"/>
                </a:cubicBezTo>
                <a:cubicBezTo>
                  <a:pt x="816512" y="623631"/>
                  <a:pt x="816483" y="625155"/>
                  <a:pt x="816483" y="626555"/>
                </a:cubicBezTo>
                <a:close/>
                <a:moveTo>
                  <a:pt x="952595" y="568928"/>
                </a:moveTo>
                <a:cubicBezTo>
                  <a:pt x="948852" y="566766"/>
                  <a:pt x="944375" y="565690"/>
                  <a:pt x="939165" y="565690"/>
                </a:cubicBezTo>
                <a:cubicBezTo>
                  <a:pt x="934021" y="565690"/>
                  <a:pt x="929516" y="566766"/>
                  <a:pt x="925640" y="568928"/>
                </a:cubicBezTo>
                <a:cubicBezTo>
                  <a:pt x="925449" y="569052"/>
                  <a:pt x="925258" y="569186"/>
                  <a:pt x="925068" y="569309"/>
                </a:cubicBezTo>
                <a:cubicBezTo>
                  <a:pt x="924049" y="569881"/>
                  <a:pt x="923096" y="570519"/>
                  <a:pt x="922210" y="571214"/>
                </a:cubicBezTo>
                <a:cubicBezTo>
                  <a:pt x="919544" y="573434"/>
                  <a:pt x="917352" y="576291"/>
                  <a:pt x="915638" y="579787"/>
                </a:cubicBezTo>
                <a:cubicBezTo>
                  <a:pt x="913419" y="584359"/>
                  <a:pt x="912305" y="589950"/>
                  <a:pt x="912305" y="596551"/>
                </a:cubicBezTo>
                <a:cubicBezTo>
                  <a:pt x="912305" y="603152"/>
                  <a:pt x="913543" y="608676"/>
                  <a:pt x="916019" y="613125"/>
                </a:cubicBezTo>
                <a:cubicBezTo>
                  <a:pt x="917476" y="615792"/>
                  <a:pt x="919324" y="618077"/>
                  <a:pt x="921543" y="619983"/>
                </a:cubicBezTo>
                <a:cubicBezTo>
                  <a:pt x="922944" y="621192"/>
                  <a:pt x="924496" y="622240"/>
                  <a:pt x="926211" y="623126"/>
                </a:cubicBezTo>
                <a:cubicBezTo>
                  <a:pt x="930592" y="625412"/>
                  <a:pt x="935669" y="626555"/>
                  <a:pt x="941451" y="626555"/>
                </a:cubicBezTo>
                <a:cubicBezTo>
                  <a:pt x="945709" y="626555"/>
                  <a:pt x="949357" y="626240"/>
                  <a:pt x="952405" y="625602"/>
                </a:cubicBezTo>
                <a:cubicBezTo>
                  <a:pt x="955452" y="624964"/>
                  <a:pt x="958434" y="623954"/>
                  <a:pt x="961359" y="622554"/>
                </a:cubicBezTo>
                <a:lnTo>
                  <a:pt x="961359" y="612458"/>
                </a:lnTo>
                <a:cubicBezTo>
                  <a:pt x="958187" y="613858"/>
                  <a:pt x="955100" y="614906"/>
                  <a:pt x="952119" y="615601"/>
                </a:cubicBezTo>
                <a:cubicBezTo>
                  <a:pt x="949138" y="616363"/>
                  <a:pt x="945766" y="616744"/>
                  <a:pt x="942022" y="616744"/>
                </a:cubicBezTo>
                <a:cubicBezTo>
                  <a:pt x="937641" y="616744"/>
                  <a:pt x="934088" y="615696"/>
                  <a:pt x="931355" y="613601"/>
                </a:cubicBezTo>
                <a:cubicBezTo>
                  <a:pt x="930783" y="613153"/>
                  <a:pt x="930240" y="612648"/>
                  <a:pt x="929735" y="612077"/>
                </a:cubicBezTo>
                <a:lnTo>
                  <a:pt x="929640" y="612077"/>
                </a:lnTo>
                <a:cubicBezTo>
                  <a:pt x="926783" y="608962"/>
                  <a:pt x="925258" y="604581"/>
                  <a:pt x="925068" y="598932"/>
                </a:cubicBezTo>
                <a:lnTo>
                  <a:pt x="964311" y="598932"/>
                </a:lnTo>
                <a:lnTo>
                  <a:pt x="964311" y="592265"/>
                </a:lnTo>
                <a:cubicBezTo>
                  <a:pt x="964311" y="586740"/>
                  <a:pt x="963292" y="582006"/>
                  <a:pt x="961263" y="578072"/>
                </a:cubicBezTo>
                <a:cubicBezTo>
                  <a:pt x="960120" y="575786"/>
                  <a:pt x="958663" y="573786"/>
                  <a:pt x="956881" y="572072"/>
                </a:cubicBezTo>
                <a:cubicBezTo>
                  <a:pt x="955615" y="570862"/>
                  <a:pt x="954186" y="569814"/>
                  <a:pt x="952595" y="568928"/>
                </a:cubicBezTo>
                <a:close/>
                <a:moveTo>
                  <a:pt x="1015365" y="617982"/>
                </a:moveTo>
                <a:cubicBezTo>
                  <a:pt x="1017013" y="615382"/>
                  <a:pt x="1017842" y="612296"/>
                  <a:pt x="1017842" y="608743"/>
                </a:cubicBezTo>
                <a:cubicBezTo>
                  <a:pt x="1017842" y="605381"/>
                  <a:pt x="1017146" y="602618"/>
                  <a:pt x="1015746" y="600456"/>
                </a:cubicBezTo>
                <a:cubicBezTo>
                  <a:pt x="1014346" y="598361"/>
                  <a:pt x="1012384" y="596580"/>
                  <a:pt x="1009840" y="595122"/>
                </a:cubicBezTo>
                <a:cubicBezTo>
                  <a:pt x="1007240" y="593665"/>
                  <a:pt x="1004192" y="592265"/>
                  <a:pt x="1000696" y="590931"/>
                </a:cubicBezTo>
                <a:cubicBezTo>
                  <a:pt x="997144" y="589474"/>
                  <a:pt x="994381" y="588264"/>
                  <a:pt x="992410" y="587312"/>
                </a:cubicBezTo>
                <a:cubicBezTo>
                  <a:pt x="990381" y="586359"/>
                  <a:pt x="988952" y="585407"/>
                  <a:pt x="988124" y="584454"/>
                </a:cubicBezTo>
                <a:cubicBezTo>
                  <a:pt x="987866" y="584197"/>
                  <a:pt x="987676" y="583883"/>
                  <a:pt x="987552" y="583502"/>
                </a:cubicBezTo>
                <a:cubicBezTo>
                  <a:pt x="987171" y="582806"/>
                  <a:pt x="986981" y="581949"/>
                  <a:pt x="986981" y="580930"/>
                </a:cubicBezTo>
                <a:cubicBezTo>
                  <a:pt x="986981" y="580168"/>
                  <a:pt x="987142" y="579473"/>
                  <a:pt x="987457" y="578834"/>
                </a:cubicBezTo>
                <a:cubicBezTo>
                  <a:pt x="987838" y="578006"/>
                  <a:pt x="988505" y="577310"/>
                  <a:pt x="989457" y="576739"/>
                </a:cubicBezTo>
                <a:cubicBezTo>
                  <a:pt x="991105" y="575720"/>
                  <a:pt x="993552" y="575215"/>
                  <a:pt x="996791" y="575215"/>
                </a:cubicBezTo>
                <a:cubicBezTo>
                  <a:pt x="997934" y="575215"/>
                  <a:pt x="999077" y="575281"/>
                  <a:pt x="1000220" y="575405"/>
                </a:cubicBezTo>
                <a:cubicBezTo>
                  <a:pt x="1001811" y="575596"/>
                  <a:pt x="1003392" y="575910"/>
                  <a:pt x="1004983" y="576358"/>
                </a:cubicBezTo>
                <a:cubicBezTo>
                  <a:pt x="1007650" y="577120"/>
                  <a:pt x="1010288" y="578101"/>
                  <a:pt x="1012888" y="579311"/>
                </a:cubicBezTo>
                <a:lnTo>
                  <a:pt x="1016889" y="569881"/>
                </a:lnTo>
                <a:cubicBezTo>
                  <a:pt x="1013774" y="568481"/>
                  <a:pt x="1010631" y="567433"/>
                  <a:pt x="1007459" y="566738"/>
                </a:cubicBezTo>
                <a:cubicBezTo>
                  <a:pt x="1004221" y="566042"/>
                  <a:pt x="1000820" y="565690"/>
                  <a:pt x="997267" y="565690"/>
                </a:cubicBezTo>
                <a:cubicBezTo>
                  <a:pt x="990476" y="565690"/>
                  <a:pt x="985009" y="567023"/>
                  <a:pt x="980885" y="569691"/>
                </a:cubicBezTo>
                <a:cubicBezTo>
                  <a:pt x="979046" y="570900"/>
                  <a:pt x="977617" y="572329"/>
                  <a:pt x="976598" y="573977"/>
                </a:cubicBezTo>
                <a:cubicBezTo>
                  <a:pt x="975331" y="576139"/>
                  <a:pt x="974693" y="578673"/>
                  <a:pt x="974693" y="581597"/>
                </a:cubicBezTo>
                <a:cubicBezTo>
                  <a:pt x="974693" y="584835"/>
                  <a:pt x="975360" y="587531"/>
                  <a:pt x="976694" y="589693"/>
                </a:cubicBezTo>
                <a:cubicBezTo>
                  <a:pt x="977960" y="591788"/>
                  <a:pt x="979866" y="593570"/>
                  <a:pt x="982408" y="595027"/>
                </a:cubicBezTo>
                <a:cubicBezTo>
                  <a:pt x="984952" y="596484"/>
                  <a:pt x="988095" y="597980"/>
                  <a:pt x="991838" y="599504"/>
                </a:cubicBezTo>
                <a:cubicBezTo>
                  <a:pt x="995581" y="601028"/>
                  <a:pt x="998439" y="602332"/>
                  <a:pt x="1000411" y="603409"/>
                </a:cubicBezTo>
                <a:cubicBezTo>
                  <a:pt x="1002382" y="604485"/>
                  <a:pt x="1003744" y="605533"/>
                  <a:pt x="1004506" y="606552"/>
                </a:cubicBezTo>
                <a:cubicBezTo>
                  <a:pt x="1004763" y="606933"/>
                  <a:pt x="1004983" y="607381"/>
                  <a:pt x="1005173" y="607886"/>
                </a:cubicBezTo>
                <a:cubicBezTo>
                  <a:pt x="1005430" y="608524"/>
                  <a:pt x="1005554" y="609190"/>
                  <a:pt x="1005554" y="609886"/>
                </a:cubicBezTo>
                <a:cubicBezTo>
                  <a:pt x="1005554" y="610905"/>
                  <a:pt x="1005364" y="611819"/>
                  <a:pt x="1004983" y="612648"/>
                </a:cubicBezTo>
                <a:cubicBezTo>
                  <a:pt x="1004535" y="613601"/>
                  <a:pt x="1003840" y="614429"/>
                  <a:pt x="1002887" y="615125"/>
                </a:cubicBezTo>
                <a:cubicBezTo>
                  <a:pt x="1001049" y="616391"/>
                  <a:pt x="998096" y="617030"/>
                  <a:pt x="994029" y="617030"/>
                </a:cubicBezTo>
                <a:cubicBezTo>
                  <a:pt x="990914" y="617030"/>
                  <a:pt x="987619" y="616553"/>
                  <a:pt x="984123" y="615601"/>
                </a:cubicBezTo>
                <a:cubicBezTo>
                  <a:pt x="980627" y="614648"/>
                  <a:pt x="977484" y="613505"/>
                  <a:pt x="974693" y="612172"/>
                </a:cubicBezTo>
                <a:lnTo>
                  <a:pt x="974693" y="622935"/>
                </a:lnTo>
                <a:cubicBezTo>
                  <a:pt x="977294" y="624145"/>
                  <a:pt x="980094" y="625031"/>
                  <a:pt x="983075" y="625602"/>
                </a:cubicBezTo>
                <a:cubicBezTo>
                  <a:pt x="985999" y="626240"/>
                  <a:pt x="989524" y="626555"/>
                  <a:pt x="993648" y="626555"/>
                </a:cubicBezTo>
                <a:cubicBezTo>
                  <a:pt x="998858" y="626555"/>
                  <a:pt x="1003240" y="625859"/>
                  <a:pt x="1006792" y="624459"/>
                </a:cubicBezTo>
                <a:cubicBezTo>
                  <a:pt x="1010221" y="623192"/>
                  <a:pt x="1012860" y="621316"/>
                  <a:pt x="1014698" y="618839"/>
                </a:cubicBezTo>
                <a:cubicBezTo>
                  <a:pt x="1014822" y="618715"/>
                  <a:pt x="1014917" y="618582"/>
                  <a:pt x="1014984" y="618459"/>
                </a:cubicBezTo>
                <a:cubicBezTo>
                  <a:pt x="1015108" y="618268"/>
                  <a:pt x="1015241" y="618106"/>
                  <a:pt x="1015365" y="617982"/>
                </a:cubicBezTo>
                <a:close/>
                <a:moveTo>
                  <a:pt x="1111187" y="617982"/>
                </a:moveTo>
                <a:cubicBezTo>
                  <a:pt x="1112777" y="615382"/>
                  <a:pt x="1113568" y="612296"/>
                  <a:pt x="1113568" y="608743"/>
                </a:cubicBezTo>
                <a:cubicBezTo>
                  <a:pt x="1113568" y="605381"/>
                  <a:pt x="1112901" y="602618"/>
                  <a:pt x="1111567" y="600456"/>
                </a:cubicBezTo>
                <a:cubicBezTo>
                  <a:pt x="1110167" y="598361"/>
                  <a:pt x="1108205" y="596580"/>
                  <a:pt x="1105662" y="595122"/>
                </a:cubicBezTo>
                <a:cubicBezTo>
                  <a:pt x="1103062" y="593665"/>
                  <a:pt x="1100013" y="592265"/>
                  <a:pt x="1096518" y="590931"/>
                </a:cubicBezTo>
                <a:cubicBezTo>
                  <a:pt x="1092965" y="589474"/>
                  <a:pt x="1090165" y="588264"/>
                  <a:pt x="1088136" y="587312"/>
                </a:cubicBezTo>
                <a:cubicBezTo>
                  <a:pt x="1086164" y="586359"/>
                  <a:pt x="1084774" y="585407"/>
                  <a:pt x="1083945" y="584454"/>
                </a:cubicBezTo>
                <a:cubicBezTo>
                  <a:pt x="1083688" y="584197"/>
                  <a:pt x="1083498" y="583883"/>
                  <a:pt x="1083374" y="583502"/>
                </a:cubicBezTo>
                <a:cubicBezTo>
                  <a:pt x="1082926" y="582806"/>
                  <a:pt x="1082707" y="581949"/>
                  <a:pt x="1082707" y="580930"/>
                </a:cubicBezTo>
                <a:cubicBezTo>
                  <a:pt x="1082707" y="580168"/>
                  <a:pt x="1082897" y="579473"/>
                  <a:pt x="1083278" y="578834"/>
                </a:cubicBezTo>
                <a:cubicBezTo>
                  <a:pt x="1083659" y="578006"/>
                  <a:pt x="1084326" y="577310"/>
                  <a:pt x="1085278" y="576739"/>
                </a:cubicBezTo>
                <a:cubicBezTo>
                  <a:pt x="1086926" y="575720"/>
                  <a:pt x="1089375" y="575215"/>
                  <a:pt x="1092613" y="575215"/>
                </a:cubicBezTo>
                <a:cubicBezTo>
                  <a:pt x="1093756" y="575215"/>
                  <a:pt x="1094899" y="575281"/>
                  <a:pt x="1096042" y="575405"/>
                </a:cubicBezTo>
                <a:cubicBezTo>
                  <a:pt x="1097632" y="575596"/>
                  <a:pt x="1099185" y="575910"/>
                  <a:pt x="1100709" y="576358"/>
                </a:cubicBezTo>
                <a:cubicBezTo>
                  <a:pt x="1103376" y="577120"/>
                  <a:pt x="1106043" y="578101"/>
                  <a:pt x="1108710" y="579311"/>
                </a:cubicBezTo>
                <a:lnTo>
                  <a:pt x="1112615" y="569881"/>
                </a:lnTo>
                <a:cubicBezTo>
                  <a:pt x="1109568" y="568481"/>
                  <a:pt x="1106453" y="567433"/>
                  <a:pt x="1103281" y="566738"/>
                </a:cubicBezTo>
                <a:cubicBezTo>
                  <a:pt x="1100043" y="566042"/>
                  <a:pt x="1096613" y="565690"/>
                  <a:pt x="1092994" y="565690"/>
                </a:cubicBezTo>
                <a:cubicBezTo>
                  <a:pt x="1086203" y="565690"/>
                  <a:pt x="1080773" y="567023"/>
                  <a:pt x="1076706" y="569691"/>
                </a:cubicBezTo>
                <a:cubicBezTo>
                  <a:pt x="1074868" y="570900"/>
                  <a:pt x="1073439" y="572329"/>
                  <a:pt x="1072420" y="573977"/>
                </a:cubicBezTo>
                <a:cubicBezTo>
                  <a:pt x="1071153" y="576139"/>
                  <a:pt x="1070515" y="578673"/>
                  <a:pt x="1070515" y="581597"/>
                </a:cubicBezTo>
                <a:cubicBezTo>
                  <a:pt x="1070515" y="584835"/>
                  <a:pt x="1071153" y="587531"/>
                  <a:pt x="1072420" y="589693"/>
                </a:cubicBezTo>
                <a:cubicBezTo>
                  <a:pt x="1073753" y="591788"/>
                  <a:pt x="1075687" y="593570"/>
                  <a:pt x="1078230" y="595027"/>
                </a:cubicBezTo>
                <a:cubicBezTo>
                  <a:pt x="1080773" y="596484"/>
                  <a:pt x="1083916" y="597980"/>
                  <a:pt x="1087660" y="599504"/>
                </a:cubicBezTo>
                <a:cubicBezTo>
                  <a:pt x="1091403" y="601028"/>
                  <a:pt x="1094261" y="602332"/>
                  <a:pt x="1096232" y="603409"/>
                </a:cubicBezTo>
                <a:cubicBezTo>
                  <a:pt x="1098204" y="604485"/>
                  <a:pt x="1099537" y="605533"/>
                  <a:pt x="1100233" y="606552"/>
                </a:cubicBezTo>
                <a:cubicBezTo>
                  <a:pt x="1100547" y="606933"/>
                  <a:pt x="1100804" y="607381"/>
                  <a:pt x="1100995" y="607886"/>
                </a:cubicBezTo>
                <a:cubicBezTo>
                  <a:pt x="1101252" y="608524"/>
                  <a:pt x="1101376" y="609190"/>
                  <a:pt x="1101376" y="609886"/>
                </a:cubicBezTo>
                <a:cubicBezTo>
                  <a:pt x="1101376" y="610905"/>
                  <a:pt x="1101185" y="611819"/>
                  <a:pt x="1100804" y="612648"/>
                </a:cubicBezTo>
                <a:cubicBezTo>
                  <a:pt x="1100299" y="613601"/>
                  <a:pt x="1099566" y="614429"/>
                  <a:pt x="1098614" y="615125"/>
                </a:cubicBezTo>
                <a:cubicBezTo>
                  <a:pt x="1096832" y="616391"/>
                  <a:pt x="1093880" y="617030"/>
                  <a:pt x="1089755" y="617030"/>
                </a:cubicBezTo>
                <a:cubicBezTo>
                  <a:pt x="1086640" y="617030"/>
                  <a:pt x="1083374" y="616553"/>
                  <a:pt x="1079944" y="615601"/>
                </a:cubicBezTo>
                <a:cubicBezTo>
                  <a:pt x="1076449" y="614648"/>
                  <a:pt x="1073306" y="613505"/>
                  <a:pt x="1070515" y="612172"/>
                </a:cubicBezTo>
                <a:lnTo>
                  <a:pt x="1070515" y="622935"/>
                </a:lnTo>
                <a:cubicBezTo>
                  <a:pt x="1073115" y="624145"/>
                  <a:pt x="1075877" y="625031"/>
                  <a:pt x="1078801" y="625602"/>
                </a:cubicBezTo>
                <a:cubicBezTo>
                  <a:pt x="1081783" y="626240"/>
                  <a:pt x="1085307" y="626555"/>
                  <a:pt x="1089375" y="626555"/>
                </a:cubicBezTo>
                <a:cubicBezTo>
                  <a:pt x="1094585" y="626555"/>
                  <a:pt x="1098994" y="625859"/>
                  <a:pt x="1102614" y="624459"/>
                </a:cubicBezTo>
                <a:cubicBezTo>
                  <a:pt x="1106043" y="623192"/>
                  <a:pt x="1108682" y="621316"/>
                  <a:pt x="1110520" y="618839"/>
                </a:cubicBezTo>
                <a:cubicBezTo>
                  <a:pt x="1110644" y="618715"/>
                  <a:pt x="1110739" y="618582"/>
                  <a:pt x="1110806" y="618459"/>
                </a:cubicBezTo>
                <a:cubicBezTo>
                  <a:pt x="1110930" y="618268"/>
                  <a:pt x="1111063" y="618106"/>
                  <a:pt x="1111187" y="617982"/>
                </a:cubicBezTo>
                <a:close/>
                <a:moveTo>
                  <a:pt x="1248251" y="608934"/>
                </a:moveTo>
                <a:cubicBezTo>
                  <a:pt x="1249518" y="605190"/>
                  <a:pt x="1250156" y="600866"/>
                  <a:pt x="1250156" y="595979"/>
                </a:cubicBezTo>
                <a:cubicBezTo>
                  <a:pt x="1250156" y="589569"/>
                  <a:pt x="1248985" y="584102"/>
                  <a:pt x="1246632" y="579596"/>
                </a:cubicBezTo>
                <a:cubicBezTo>
                  <a:pt x="1244984" y="576358"/>
                  <a:pt x="1242888" y="573691"/>
                  <a:pt x="1240346" y="571595"/>
                </a:cubicBezTo>
                <a:cubicBezTo>
                  <a:pt x="1239269" y="570710"/>
                  <a:pt x="1238126" y="569909"/>
                  <a:pt x="1236917" y="569214"/>
                </a:cubicBezTo>
                <a:cubicBezTo>
                  <a:pt x="1236726" y="569090"/>
                  <a:pt x="1236535" y="568957"/>
                  <a:pt x="1236345" y="568833"/>
                </a:cubicBezTo>
                <a:cubicBezTo>
                  <a:pt x="1232344" y="566738"/>
                  <a:pt x="1227773" y="565690"/>
                  <a:pt x="1222629" y="565690"/>
                </a:cubicBezTo>
                <a:cubicBezTo>
                  <a:pt x="1216848" y="565690"/>
                  <a:pt x="1211866" y="566861"/>
                  <a:pt x="1207675" y="569214"/>
                </a:cubicBezTo>
                <a:cubicBezTo>
                  <a:pt x="1206217" y="570043"/>
                  <a:pt x="1204846" y="571024"/>
                  <a:pt x="1203579" y="572167"/>
                </a:cubicBezTo>
                <a:cubicBezTo>
                  <a:pt x="1201360" y="574196"/>
                  <a:pt x="1199512" y="576644"/>
                  <a:pt x="1198055" y="579501"/>
                </a:cubicBezTo>
                <a:cubicBezTo>
                  <a:pt x="1195835" y="584007"/>
                  <a:pt x="1194721" y="589502"/>
                  <a:pt x="1194721" y="595979"/>
                </a:cubicBezTo>
                <a:cubicBezTo>
                  <a:pt x="1194721" y="600866"/>
                  <a:pt x="1195387" y="605190"/>
                  <a:pt x="1196721" y="608934"/>
                </a:cubicBezTo>
                <a:cubicBezTo>
                  <a:pt x="1198055" y="612743"/>
                  <a:pt x="1199960" y="615953"/>
                  <a:pt x="1202436" y="618554"/>
                </a:cubicBezTo>
                <a:cubicBezTo>
                  <a:pt x="1203512" y="619630"/>
                  <a:pt x="1204655" y="620621"/>
                  <a:pt x="1205865" y="621506"/>
                </a:cubicBezTo>
                <a:cubicBezTo>
                  <a:pt x="1207456" y="622716"/>
                  <a:pt x="1209227" y="623697"/>
                  <a:pt x="1211199" y="624459"/>
                </a:cubicBezTo>
                <a:cubicBezTo>
                  <a:pt x="1214504" y="625859"/>
                  <a:pt x="1218181" y="626555"/>
                  <a:pt x="1222248" y="626555"/>
                </a:cubicBezTo>
                <a:cubicBezTo>
                  <a:pt x="1226563" y="626555"/>
                  <a:pt x="1230440" y="625859"/>
                  <a:pt x="1233869" y="624459"/>
                </a:cubicBezTo>
                <a:cubicBezTo>
                  <a:pt x="1236221" y="623573"/>
                  <a:pt x="1238317" y="622364"/>
                  <a:pt x="1240155" y="620840"/>
                </a:cubicBezTo>
                <a:cubicBezTo>
                  <a:pt x="1241041" y="620144"/>
                  <a:pt x="1241869" y="619382"/>
                  <a:pt x="1242631" y="618554"/>
                </a:cubicBezTo>
                <a:cubicBezTo>
                  <a:pt x="1245108" y="615953"/>
                  <a:pt x="1246985" y="612743"/>
                  <a:pt x="1248251" y="608934"/>
                </a:cubicBezTo>
                <a:close/>
                <a:moveTo>
                  <a:pt x="171545" y="625507"/>
                </a:moveTo>
                <a:lnTo>
                  <a:pt x="171545" y="566738"/>
                </a:lnTo>
                <a:lnTo>
                  <a:pt x="159067" y="566738"/>
                </a:lnTo>
                <a:lnTo>
                  <a:pt x="159067" y="625507"/>
                </a:lnTo>
                <a:lnTo>
                  <a:pt x="171545" y="625507"/>
                </a:lnTo>
                <a:close/>
                <a:moveTo>
                  <a:pt x="494633" y="625507"/>
                </a:moveTo>
                <a:lnTo>
                  <a:pt x="494633" y="566738"/>
                </a:lnTo>
                <a:lnTo>
                  <a:pt x="482156" y="566738"/>
                </a:lnTo>
                <a:lnTo>
                  <a:pt x="482156" y="625507"/>
                </a:lnTo>
                <a:lnTo>
                  <a:pt x="494633" y="625507"/>
                </a:lnTo>
                <a:close/>
                <a:moveTo>
                  <a:pt x="898017" y="625507"/>
                </a:moveTo>
                <a:lnTo>
                  <a:pt x="898017" y="566738"/>
                </a:lnTo>
                <a:lnTo>
                  <a:pt x="885444" y="566738"/>
                </a:lnTo>
                <a:lnTo>
                  <a:pt x="885444" y="595979"/>
                </a:lnTo>
                <a:cubicBezTo>
                  <a:pt x="885444" y="600428"/>
                  <a:pt x="884968" y="604142"/>
                  <a:pt x="884015" y="607124"/>
                </a:cubicBezTo>
                <a:cubicBezTo>
                  <a:pt x="883253" y="609724"/>
                  <a:pt x="881987" y="611791"/>
                  <a:pt x="880205" y="613315"/>
                </a:cubicBezTo>
                <a:cubicBezTo>
                  <a:pt x="879948" y="613572"/>
                  <a:pt x="879662" y="613820"/>
                  <a:pt x="879348" y="614077"/>
                </a:cubicBezTo>
                <a:cubicBezTo>
                  <a:pt x="877129" y="615601"/>
                  <a:pt x="874109" y="616363"/>
                  <a:pt x="870300" y="616363"/>
                </a:cubicBezTo>
                <a:cubicBezTo>
                  <a:pt x="866937" y="616363"/>
                  <a:pt x="864327" y="615534"/>
                  <a:pt x="862489" y="613886"/>
                </a:cubicBezTo>
                <a:cubicBezTo>
                  <a:pt x="862174" y="613629"/>
                  <a:pt x="861888" y="613343"/>
                  <a:pt x="861631" y="613029"/>
                </a:cubicBezTo>
                <a:cubicBezTo>
                  <a:pt x="859793" y="610743"/>
                  <a:pt x="858869" y="607314"/>
                  <a:pt x="858869" y="602742"/>
                </a:cubicBezTo>
                <a:lnTo>
                  <a:pt x="858869" y="566738"/>
                </a:lnTo>
                <a:lnTo>
                  <a:pt x="846296" y="566738"/>
                </a:lnTo>
                <a:lnTo>
                  <a:pt x="846296" y="605123"/>
                </a:lnTo>
                <a:cubicBezTo>
                  <a:pt x="846296" y="610076"/>
                  <a:pt x="847153" y="614144"/>
                  <a:pt x="848868" y="617316"/>
                </a:cubicBezTo>
                <a:cubicBezTo>
                  <a:pt x="849754" y="619097"/>
                  <a:pt x="850897" y="620583"/>
                  <a:pt x="852297" y="621792"/>
                </a:cubicBezTo>
                <a:cubicBezTo>
                  <a:pt x="853373" y="622811"/>
                  <a:pt x="854612" y="623631"/>
                  <a:pt x="856012" y="624269"/>
                </a:cubicBezTo>
                <a:cubicBezTo>
                  <a:pt x="859126" y="625793"/>
                  <a:pt x="862898" y="626555"/>
                  <a:pt x="867346" y="626555"/>
                </a:cubicBezTo>
                <a:cubicBezTo>
                  <a:pt x="869890" y="626555"/>
                  <a:pt x="872328" y="626202"/>
                  <a:pt x="874681" y="625507"/>
                </a:cubicBezTo>
                <a:cubicBezTo>
                  <a:pt x="876710" y="624935"/>
                  <a:pt x="878586" y="624107"/>
                  <a:pt x="880301" y="623030"/>
                </a:cubicBezTo>
                <a:cubicBezTo>
                  <a:pt x="880558" y="622906"/>
                  <a:pt x="880805" y="622745"/>
                  <a:pt x="881062" y="622554"/>
                </a:cubicBezTo>
                <a:cubicBezTo>
                  <a:pt x="881824" y="622049"/>
                  <a:pt x="882520" y="621478"/>
                  <a:pt x="883158" y="620840"/>
                </a:cubicBezTo>
                <a:cubicBezTo>
                  <a:pt x="884177" y="619887"/>
                  <a:pt x="885035" y="618811"/>
                  <a:pt x="885730" y="617601"/>
                </a:cubicBezTo>
                <a:lnTo>
                  <a:pt x="886492" y="617601"/>
                </a:lnTo>
                <a:lnTo>
                  <a:pt x="888111" y="625507"/>
                </a:lnTo>
                <a:lnTo>
                  <a:pt x="898017" y="625507"/>
                </a:lnTo>
                <a:close/>
                <a:moveTo>
                  <a:pt x="608647" y="594646"/>
                </a:moveTo>
                <a:cubicBezTo>
                  <a:pt x="606866" y="596294"/>
                  <a:pt x="604333" y="597122"/>
                  <a:pt x="601028" y="597122"/>
                </a:cubicBezTo>
                <a:cubicBezTo>
                  <a:pt x="597980" y="597122"/>
                  <a:pt x="595570" y="596360"/>
                  <a:pt x="593788" y="594836"/>
                </a:cubicBezTo>
                <a:cubicBezTo>
                  <a:pt x="593532" y="594579"/>
                  <a:pt x="593284" y="594331"/>
                  <a:pt x="593026" y="594075"/>
                </a:cubicBezTo>
                <a:cubicBezTo>
                  <a:pt x="592960" y="594008"/>
                  <a:pt x="592903" y="593951"/>
                  <a:pt x="592836" y="593884"/>
                </a:cubicBezTo>
                <a:cubicBezTo>
                  <a:pt x="591121" y="591912"/>
                  <a:pt x="590264" y="589217"/>
                  <a:pt x="590264" y="585788"/>
                </a:cubicBezTo>
                <a:cubicBezTo>
                  <a:pt x="590264" y="581787"/>
                  <a:pt x="591188" y="578806"/>
                  <a:pt x="593026" y="576834"/>
                </a:cubicBezTo>
                <a:cubicBezTo>
                  <a:pt x="593284" y="576520"/>
                  <a:pt x="593569" y="576234"/>
                  <a:pt x="593884" y="575977"/>
                </a:cubicBezTo>
                <a:cubicBezTo>
                  <a:pt x="595665" y="574520"/>
                  <a:pt x="598046" y="573786"/>
                  <a:pt x="601028" y="573786"/>
                </a:cubicBezTo>
                <a:cubicBezTo>
                  <a:pt x="604199" y="573786"/>
                  <a:pt x="606676" y="574577"/>
                  <a:pt x="608457" y="576167"/>
                </a:cubicBezTo>
                <a:cubicBezTo>
                  <a:pt x="608714" y="576358"/>
                  <a:pt x="608934" y="576548"/>
                  <a:pt x="609124" y="576739"/>
                </a:cubicBezTo>
                <a:cubicBezTo>
                  <a:pt x="610905" y="578711"/>
                  <a:pt x="611791" y="581692"/>
                  <a:pt x="611791" y="585692"/>
                </a:cubicBezTo>
                <a:cubicBezTo>
                  <a:pt x="611791" y="589312"/>
                  <a:pt x="610905" y="592103"/>
                  <a:pt x="609124" y="594075"/>
                </a:cubicBezTo>
                <a:cubicBezTo>
                  <a:pt x="609000" y="594265"/>
                  <a:pt x="608838" y="594455"/>
                  <a:pt x="608647" y="594646"/>
                </a:cubicBezTo>
                <a:close/>
                <a:moveTo>
                  <a:pt x="733139" y="576739"/>
                </a:moveTo>
                <a:cubicBezTo>
                  <a:pt x="735111" y="575596"/>
                  <a:pt x="737397" y="575025"/>
                  <a:pt x="739997" y="575025"/>
                </a:cubicBezTo>
                <a:cubicBezTo>
                  <a:pt x="742921" y="575025"/>
                  <a:pt x="745331" y="575663"/>
                  <a:pt x="747236" y="576929"/>
                </a:cubicBezTo>
                <a:cubicBezTo>
                  <a:pt x="747808" y="577310"/>
                  <a:pt x="748313" y="577720"/>
                  <a:pt x="748760" y="578168"/>
                </a:cubicBezTo>
                <a:cubicBezTo>
                  <a:pt x="749903" y="579311"/>
                  <a:pt x="750827" y="580673"/>
                  <a:pt x="751522" y="582263"/>
                </a:cubicBezTo>
                <a:cubicBezTo>
                  <a:pt x="752475" y="584550"/>
                  <a:pt x="752951" y="587150"/>
                  <a:pt x="752951" y="590074"/>
                </a:cubicBezTo>
                <a:lnTo>
                  <a:pt x="726186" y="590074"/>
                </a:lnTo>
                <a:cubicBezTo>
                  <a:pt x="726634" y="585121"/>
                  <a:pt x="728062" y="581378"/>
                  <a:pt x="730472" y="578834"/>
                </a:cubicBezTo>
                <a:cubicBezTo>
                  <a:pt x="731301" y="578006"/>
                  <a:pt x="732187" y="577310"/>
                  <a:pt x="733139" y="576739"/>
                </a:cubicBezTo>
                <a:close/>
                <a:moveTo>
                  <a:pt x="932212" y="576739"/>
                </a:moveTo>
                <a:cubicBezTo>
                  <a:pt x="934183" y="575596"/>
                  <a:pt x="936498" y="575025"/>
                  <a:pt x="939165" y="575025"/>
                </a:cubicBezTo>
                <a:cubicBezTo>
                  <a:pt x="942089" y="575025"/>
                  <a:pt x="944499" y="575663"/>
                  <a:pt x="946404" y="576929"/>
                </a:cubicBezTo>
                <a:cubicBezTo>
                  <a:pt x="946976" y="577310"/>
                  <a:pt x="947480" y="577720"/>
                  <a:pt x="947928" y="578168"/>
                </a:cubicBezTo>
                <a:cubicBezTo>
                  <a:pt x="949071" y="579311"/>
                  <a:pt x="949957" y="580673"/>
                  <a:pt x="950595" y="582263"/>
                </a:cubicBezTo>
                <a:cubicBezTo>
                  <a:pt x="951547" y="584550"/>
                  <a:pt x="952052" y="587150"/>
                  <a:pt x="952119" y="590074"/>
                </a:cubicBezTo>
                <a:lnTo>
                  <a:pt x="925354" y="590074"/>
                </a:lnTo>
                <a:cubicBezTo>
                  <a:pt x="925801" y="585121"/>
                  <a:pt x="927230" y="581378"/>
                  <a:pt x="929640" y="578834"/>
                </a:cubicBezTo>
                <a:cubicBezTo>
                  <a:pt x="930469" y="578006"/>
                  <a:pt x="931326" y="577310"/>
                  <a:pt x="932212" y="576739"/>
                </a:cubicBezTo>
                <a:close/>
                <a:moveTo>
                  <a:pt x="323183" y="606933"/>
                </a:moveTo>
                <a:cubicBezTo>
                  <a:pt x="322164" y="603885"/>
                  <a:pt x="321659" y="600237"/>
                  <a:pt x="321659" y="595979"/>
                </a:cubicBezTo>
                <a:cubicBezTo>
                  <a:pt x="321659" y="589502"/>
                  <a:pt x="322831" y="584550"/>
                  <a:pt x="325183" y="581120"/>
                </a:cubicBezTo>
                <a:cubicBezTo>
                  <a:pt x="325822" y="580168"/>
                  <a:pt x="326584" y="579339"/>
                  <a:pt x="327469" y="578644"/>
                </a:cubicBezTo>
                <a:cubicBezTo>
                  <a:pt x="329756" y="576806"/>
                  <a:pt x="332775" y="575882"/>
                  <a:pt x="336518" y="575882"/>
                </a:cubicBezTo>
                <a:cubicBezTo>
                  <a:pt x="340014" y="575882"/>
                  <a:pt x="342833" y="576672"/>
                  <a:pt x="344996" y="578263"/>
                </a:cubicBezTo>
                <a:cubicBezTo>
                  <a:pt x="345252" y="578387"/>
                  <a:pt x="345472" y="578549"/>
                  <a:pt x="345662" y="578739"/>
                </a:cubicBezTo>
                <a:cubicBezTo>
                  <a:pt x="347501" y="580263"/>
                  <a:pt x="348901" y="582387"/>
                  <a:pt x="349853" y="585121"/>
                </a:cubicBezTo>
                <a:cubicBezTo>
                  <a:pt x="350872" y="588102"/>
                  <a:pt x="351377" y="591722"/>
                  <a:pt x="351377" y="595979"/>
                </a:cubicBezTo>
                <a:cubicBezTo>
                  <a:pt x="351377" y="600237"/>
                  <a:pt x="350872" y="603885"/>
                  <a:pt x="349853" y="606933"/>
                </a:cubicBezTo>
                <a:cubicBezTo>
                  <a:pt x="348901" y="609791"/>
                  <a:pt x="347444" y="612010"/>
                  <a:pt x="345472" y="613601"/>
                </a:cubicBezTo>
                <a:cubicBezTo>
                  <a:pt x="345348" y="613667"/>
                  <a:pt x="345186" y="613763"/>
                  <a:pt x="344996" y="613886"/>
                </a:cubicBezTo>
                <a:cubicBezTo>
                  <a:pt x="342833" y="615534"/>
                  <a:pt x="340014" y="616363"/>
                  <a:pt x="336518" y="616363"/>
                </a:cubicBezTo>
                <a:cubicBezTo>
                  <a:pt x="333089" y="616363"/>
                  <a:pt x="330260" y="615534"/>
                  <a:pt x="328041" y="613886"/>
                </a:cubicBezTo>
                <a:cubicBezTo>
                  <a:pt x="327917" y="613820"/>
                  <a:pt x="327784" y="613724"/>
                  <a:pt x="327660" y="613601"/>
                </a:cubicBezTo>
                <a:cubicBezTo>
                  <a:pt x="325689" y="612010"/>
                  <a:pt x="324203" y="609791"/>
                  <a:pt x="323183" y="606933"/>
                </a:cubicBezTo>
                <a:close/>
                <a:moveTo>
                  <a:pt x="810958" y="614458"/>
                </a:moveTo>
                <a:cubicBezTo>
                  <a:pt x="808796" y="615792"/>
                  <a:pt x="805939" y="616458"/>
                  <a:pt x="802386" y="616458"/>
                </a:cubicBezTo>
                <a:cubicBezTo>
                  <a:pt x="799404" y="616458"/>
                  <a:pt x="796890" y="615763"/>
                  <a:pt x="794861" y="614363"/>
                </a:cubicBezTo>
                <a:cubicBezTo>
                  <a:pt x="793718" y="613601"/>
                  <a:pt x="792766" y="612582"/>
                  <a:pt x="792004" y="611315"/>
                </a:cubicBezTo>
                <a:cubicBezTo>
                  <a:pt x="789718" y="607886"/>
                  <a:pt x="788575" y="602933"/>
                  <a:pt x="788575" y="596456"/>
                </a:cubicBezTo>
                <a:cubicBezTo>
                  <a:pt x="788575" y="589979"/>
                  <a:pt x="789689" y="584930"/>
                  <a:pt x="791908" y="581311"/>
                </a:cubicBezTo>
                <a:cubicBezTo>
                  <a:pt x="792861" y="579854"/>
                  <a:pt x="793976" y="578673"/>
                  <a:pt x="795242" y="577787"/>
                </a:cubicBezTo>
                <a:cubicBezTo>
                  <a:pt x="797214" y="576520"/>
                  <a:pt x="799557" y="575882"/>
                  <a:pt x="802291" y="575882"/>
                </a:cubicBezTo>
                <a:cubicBezTo>
                  <a:pt x="806672" y="575882"/>
                  <a:pt x="810006" y="576996"/>
                  <a:pt x="812292" y="579216"/>
                </a:cubicBezTo>
                <a:cubicBezTo>
                  <a:pt x="812863" y="579720"/>
                  <a:pt x="813368" y="580359"/>
                  <a:pt x="813816" y="581120"/>
                </a:cubicBezTo>
                <a:cubicBezTo>
                  <a:pt x="815978" y="584550"/>
                  <a:pt x="817055" y="589598"/>
                  <a:pt x="817055" y="596265"/>
                </a:cubicBezTo>
                <a:lnTo>
                  <a:pt x="817055" y="598170"/>
                </a:lnTo>
                <a:cubicBezTo>
                  <a:pt x="816988" y="602237"/>
                  <a:pt x="816483" y="605628"/>
                  <a:pt x="815531" y="608362"/>
                </a:cubicBezTo>
                <a:cubicBezTo>
                  <a:pt x="814769" y="610581"/>
                  <a:pt x="813597" y="612362"/>
                  <a:pt x="812006" y="613696"/>
                </a:cubicBezTo>
                <a:cubicBezTo>
                  <a:pt x="811692" y="614010"/>
                  <a:pt x="811340" y="614267"/>
                  <a:pt x="810958" y="614458"/>
                </a:cubicBezTo>
                <a:close/>
                <a:moveTo>
                  <a:pt x="1209103" y="606933"/>
                </a:moveTo>
                <a:cubicBezTo>
                  <a:pt x="1208084" y="603885"/>
                  <a:pt x="1207580" y="600237"/>
                  <a:pt x="1207580" y="595979"/>
                </a:cubicBezTo>
                <a:cubicBezTo>
                  <a:pt x="1207580" y="589502"/>
                  <a:pt x="1208751" y="584550"/>
                  <a:pt x="1211104" y="581120"/>
                </a:cubicBezTo>
                <a:cubicBezTo>
                  <a:pt x="1211742" y="580168"/>
                  <a:pt x="1212504" y="579339"/>
                  <a:pt x="1213390" y="578644"/>
                </a:cubicBezTo>
                <a:cubicBezTo>
                  <a:pt x="1215609" y="576806"/>
                  <a:pt x="1218628" y="575882"/>
                  <a:pt x="1222439" y="575882"/>
                </a:cubicBezTo>
                <a:cubicBezTo>
                  <a:pt x="1225934" y="575882"/>
                  <a:pt x="1228754" y="576672"/>
                  <a:pt x="1230916" y="578263"/>
                </a:cubicBezTo>
                <a:cubicBezTo>
                  <a:pt x="1231173" y="578387"/>
                  <a:pt x="1231392" y="578549"/>
                  <a:pt x="1231583" y="578739"/>
                </a:cubicBezTo>
                <a:cubicBezTo>
                  <a:pt x="1233421" y="580263"/>
                  <a:pt x="1234821" y="582387"/>
                  <a:pt x="1235774" y="585121"/>
                </a:cubicBezTo>
                <a:cubicBezTo>
                  <a:pt x="1236793" y="588102"/>
                  <a:pt x="1237298" y="591722"/>
                  <a:pt x="1237298" y="595979"/>
                </a:cubicBezTo>
                <a:cubicBezTo>
                  <a:pt x="1237298" y="600237"/>
                  <a:pt x="1236793" y="603885"/>
                  <a:pt x="1235774" y="606933"/>
                </a:cubicBezTo>
                <a:cubicBezTo>
                  <a:pt x="1234821" y="609791"/>
                  <a:pt x="1233363" y="612010"/>
                  <a:pt x="1231392" y="613601"/>
                </a:cubicBezTo>
                <a:cubicBezTo>
                  <a:pt x="1231268" y="613667"/>
                  <a:pt x="1231106" y="613763"/>
                  <a:pt x="1230916" y="613886"/>
                </a:cubicBezTo>
                <a:cubicBezTo>
                  <a:pt x="1228754" y="615534"/>
                  <a:pt x="1225934" y="616363"/>
                  <a:pt x="1222439" y="616363"/>
                </a:cubicBezTo>
                <a:cubicBezTo>
                  <a:pt x="1219010" y="616363"/>
                  <a:pt x="1216181" y="615534"/>
                  <a:pt x="1213961" y="613886"/>
                </a:cubicBezTo>
                <a:cubicBezTo>
                  <a:pt x="1213837" y="613820"/>
                  <a:pt x="1213704" y="613724"/>
                  <a:pt x="1213580" y="613601"/>
                </a:cubicBezTo>
                <a:cubicBezTo>
                  <a:pt x="1211608" y="612010"/>
                  <a:pt x="1210122" y="609791"/>
                  <a:pt x="1209103" y="606933"/>
                </a:cubicBezTo>
                <a:close/>
                <a:moveTo>
                  <a:pt x="32956" y="597694"/>
                </a:moveTo>
                <a:lnTo>
                  <a:pt x="40577" y="597408"/>
                </a:lnTo>
                <a:lnTo>
                  <a:pt x="40577" y="602552"/>
                </a:lnTo>
                <a:cubicBezTo>
                  <a:pt x="40577" y="606428"/>
                  <a:pt x="39595" y="609533"/>
                  <a:pt x="37624" y="611886"/>
                </a:cubicBezTo>
                <a:cubicBezTo>
                  <a:pt x="37243" y="612391"/>
                  <a:pt x="36795" y="612867"/>
                  <a:pt x="36290" y="613315"/>
                </a:cubicBezTo>
                <a:cubicBezTo>
                  <a:pt x="35652" y="613886"/>
                  <a:pt x="34957" y="614391"/>
                  <a:pt x="34195" y="614839"/>
                </a:cubicBezTo>
                <a:cubicBezTo>
                  <a:pt x="31718" y="616296"/>
                  <a:pt x="28832" y="617030"/>
                  <a:pt x="25527" y="617030"/>
                </a:cubicBezTo>
                <a:cubicBezTo>
                  <a:pt x="22670" y="617030"/>
                  <a:pt x="20383" y="616363"/>
                  <a:pt x="18669" y="615029"/>
                </a:cubicBezTo>
                <a:cubicBezTo>
                  <a:pt x="18412" y="614839"/>
                  <a:pt x="18164" y="614582"/>
                  <a:pt x="17907" y="614267"/>
                </a:cubicBezTo>
                <a:cubicBezTo>
                  <a:pt x="16697" y="613001"/>
                  <a:pt x="16097" y="611153"/>
                  <a:pt x="16097" y="608743"/>
                </a:cubicBezTo>
                <a:cubicBezTo>
                  <a:pt x="16097" y="606838"/>
                  <a:pt x="16507" y="605190"/>
                  <a:pt x="17336" y="603790"/>
                </a:cubicBezTo>
                <a:cubicBezTo>
                  <a:pt x="17907" y="602647"/>
                  <a:pt x="18736" y="601666"/>
                  <a:pt x="19812" y="600837"/>
                </a:cubicBezTo>
                <a:cubicBezTo>
                  <a:pt x="22355" y="598932"/>
                  <a:pt x="26737" y="597884"/>
                  <a:pt x="32956" y="597694"/>
                </a:cubicBezTo>
                <a:close/>
                <a:moveTo>
                  <a:pt x="609600" y="641509"/>
                </a:moveTo>
                <a:cubicBezTo>
                  <a:pt x="606619" y="642395"/>
                  <a:pt x="602961" y="642842"/>
                  <a:pt x="598646" y="642842"/>
                </a:cubicBezTo>
                <a:cubicBezTo>
                  <a:pt x="594265" y="642842"/>
                  <a:pt x="590864" y="642109"/>
                  <a:pt x="588455" y="640652"/>
                </a:cubicBezTo>
                <a:cubicBezTo>
                  <a:pt x="587188" y="639823"/>
                  <a:pt x="586264" y="638842"/>
                  <a:pt x="585692" y="637699"/>
                </a:cubicBezTo>
                <a:cubicBezTo>
                  <a:pt x="585187" y="636746"/>
                  <a:pt x="584930" y="635670"/>
                  <a:pt x="584930" y="634460"/>
                </a:cubicBezTo>
                <a:cubicBezTo>
                  <a:pt x="584930" y="632746"/>
                  <a:pt x="585283" y="631250"/>
                  <a:pt x="585978" y="629984"/>
                </a:cubicBezTo>
                <a:cubicBezTo>
                  <a:pt x="586102" y="629793"/>
                  <a:pt x="586235" y="629603"/>
                  <a:pt x="586359" y="629412"/>
                </a:cubicBezTo>
                <a:cubicBezTo>
                  <a:pt x="586483" y="629288"/>
                  <a:pt x="586616" y="629126"/>
                  <a:pt x="586740" y="628936"/>
                </a:cubicBezTo>
                <a:cubicBezTo>
                  <a:pt x="587626" y="627793"/>
                  <a:pt x="588864" y="626907"/>
                  <a:pt x="590455" y="626269"/>
                </a:cubicBezTo>
                <a:cubicBezTo>
                  <a:pt x="592236" y="625573"/>
                  <a:pt x="594265" y="625221"/>
                  <a:pt x="596551" y="625221"/>
                </a:cubicBezTo>
                <a:lnTo>
                  <a:pt x="605790" y="625221"/>
                </a:lnTo>
                <a:cubicBezTo>
                  <a:pt x="608581" y="625221"/>
                  <a:pt x="610933" y="625412"/>
                  <a:pt x="612838" y="625793"/>
                </a:cubicBezTo>
                <a:cubicBezTo>
                  <a:pt x="614810" y="626174"/>
                  <a:pt x="616267" y="626869"/>
                  <a:pt x="617220" y="627888"/>
                </a:cubicBezTo>
                <a:lnTo>
                  <a:pt x="617220" y="627888"/>
                </a:lnTo>
                <a:cubicBezTo>
                  <a:pt x="618172" y="628907"/>
                  <a:pt x="618649" y="630365"/>
                  <a:pt x="618649" y="632270"/>
                </a:cubicBezTo>
                <a:cubicBezTo>
                  <a:pt x="618649" y="633289"/>
                  <a:pt x="618459" y="634241"/>
                  <a:pt x="618077" y="635127"/>
                </a:cubicBezTo>
                <a:cubicBezTo>
                  <a:pt x="617696" y="636146"/>
                  <a:pt x="617125" y="637061"/>
                  <a:pt x="616363" y="637889"/>
                </a:cubicBezTo>
                <a:cubicBezTo>
                  <a:pt x="614839" y="639480"/>
                  <a:pt x="612582" y="640680"/>
                  <a:pt x="609600" y="641509"/>
                </a:cubicBezTo>
                <a:close/>
                <a:moveTo>
                  <a:pt x="390906" y="806482"/>
                </a:moveTo>
                <a:lnTo>
                  <a:pt x="403479" y="806482"/>
                </a:lnTo>
                <a:lnTo>
                  <a:pt x="403479" y="723900"/>
                </a:lnTo>
                <a:lnTo>
                  <a:pt x="390906" y="723900"/>
                </a:lnTo>
                <a:lnTo>
                  <a:pt x="390906" y="806482"/>
                </a:lnTo>
                <a:close/>
                <a:moveTo>
                  <a:pt x="17526" y="726091"/>
                </a:moveTo>
                <a:cubicBezTo>
                  <a:pt x="16383" y="725519"/>
                  <a:pt x="15078" y="725234"/>
                  <a:pt x="13621" y="725234"/>
                </a:cubicBezTo>
                <a:cubicBezTo>
                  <a:pt x="11973" y="725234"/>
                  <a:pt x="10506" y="725615"/>
                  <a:pt x="9239" y="726377"/>
                </a:cubicBezTo>
                <a:cubicBezTo>
                  <a:pt x="9049" y="726500"/>
                  <a:pt x="8858" y="726634"/>
                  <a:pt x="8668" y="726758"/>
                </a:cubicBezTo>
                <a:cubicBezTo>
                  <a:pt x="8544" y="726882"/>
                  <a:pt x="8411" y="726977"/>
                  <a:pt x="8287" y="727043"/>
                </a:cubicBezTo>
                <a:cubicBezTo>
                  <a:pt x="7144" y="728120"/>
                  <a:pt x="6572" y="729806"/>
                  <a:pt x="6572" y="732092"/>
                </a:cubicBezTo>
                <a:cubicBezTo>
                  <a:pt x="6572" y="734378"/>
                  <a:pt x="7144" y="736025"/>
                  <a:pt x="8287" y="737045"/>
                </a:cubicBezTo>
                <a:cubicBezTo>
                  <a:pt x="8411" y="737168"/>
                  <a:pt x="8544" y="737302"/>
                  <a:pt x="8668" y="737426"/>
                </a:cubicBezTo>
                <a:cubicBezTo>
                  <a:pt x="8858" y="737549"/>
                  <a:pt x="9077" y="737711"/>
                  <a:pt x="9335" y="737902"/>
                </a:cubicBezTo>
                <a:cubicBezTo>
                  <a:pt x="10544" y="738597"/>
                  <a:pt x="11973" y="738950"/>
                  <a:pt x="13621" y="738950"/>
                </a:cubicBezTo>
                <a:cubicBezTo>
                  <a:pt x="15021" y="738950"/>
                  <a:pt x="16288" y="738664"/>
                  <a:pt x="17431" y="738092"/>
                </a:cubicBezTo>
                <a:cubicBezTo>
                  <a:pt x="17812" y="737902"/>
                  <a:pt x="18193" y="737683"/>
                  <a:pt x="18574" y="737426"/>
                </a:cubicBezTo>
                <a:cubicBezTo>
                  <a:pt x="18764" y="737302"/>
                  <a:pt x="18926" y="737140"/>
                  <a:pt x="19050" y="736950"/>
                </a:cubicBezTo>
                <a:cubicBezTo>
                  <a:pt x="20126" y="735930"/>
                  <a:pt x="20669" y="734311"/>
                  <a:pt x="20669" y="732092"/>
                </a:cubicBezTo>
                <a:cubicBezTo>
                  <a:pt x="20669" y="729872"/>
                  <a:pt x="20126" y="728215"/>
                  <a:pt x="19050" y="727139"/>
                </a:cubicBezTo>
                <a:cubicBezTo>
                  <a:pt x="18926" y="727015"/>
                  <a:pt x="18764" y="726882"/>
                  <a:pt x="18574" y="726758"/>
                </a:cubicBezTo>
                <a:cubicBezTo>
                  <a:pt x="18259" y="726500"/>
                  <a:pt x="17907" y="726281"/>
                  <a:pt x="17526" y="726091"/>
                </a:cubicBezTo>
                <a:close/>
                <a:moveTo>
                  <a:pt x="679894" y="726091"/>
                </a:moveTo>
                <a:cubicBezTo>
                  <a:pt x="678751" y="725519"/>
                  <a:pt x="677447" y="725234"/>
                  <a:pt x="675989" y="725234"/>
                </a:cubicBezTo>
                <a:cubicBezTo>
                  <a:pt x="674341" y="725234"/>
                  <a:pt x="672874" y="725615"/>
                  <a:pt x="671608" y="726377"/>
                </a:cubicBezTo>
                <a:cubicBezTo>
                  <a:pt x="671417" y="726500"/>
                  <a:pt x="671227" y="726634"/>
                  <a:pt x="671036" y="726758"/>
                </a:cubicBezTo>
                <a:cubicBezTo>
                  <a:pt x="670912" y="726882"/>
                  <a:pt x="670779" y="726977"/>
                  <a:pt x="670655" y="727043"/>
                </a:cubicBezTo>
                <a:cubicBezTo>
                  <a:pt x="669512" y="728120"/>
                  <a:pt x="668941" y="729806"/>
                  <a:pt x="668941" y="732092"/>
                </a:cubicBezTo>
                <a:cubicBezTo>
                  <a:pt x="668941" y="734378"/>
                  <a:pt x="669512" y="736025"/>
                  <a:pt x="670655" y="737045"/>
                </a:cubicBezTo>
                <a:cubicBezTo>
                  <a:pt x="670779" y="737168"/>
                  <a:pt x="670912" y="737302"/>
                  <a:pt x="671036" y="737426"/>
                </a:cubicBezTo>
                <a:cubicBezTo>
                  <a:pt x="671227" y="737549"/>
                  <a:pt x="671446" y="737711"/>
                  <a:pt x="671703" y="737902"/>
                </a:cubicBezTo>
                <a:cubicBezTo>
                  <a:pt x="672913" y="738597"/>
                  <a:pt x="674341" y="738950"/>
                  <a:pt x="675989" y="738950"/>
                </a:cubicBezTo>
                <a:cubicBezTo>
                  <a:pt x="677389" y="738950"/>
                  <a:pt x="678656" y="738664"/>
                  <a:pt x="679800" y="738092"/>
                </a:cubicBezTo>
                <a:cubicBezTo>
                  <a:pt x="680180" y="737902"/>
                  <a:pt x="680561" y="737683"/>
                  <a:pt x="680942" y="737426"/>
                </a:cubicBezTo>
                <a:cubicBezTo>
                  <a:pt x="681133" y="737302"/>
                  <a:pt x="681295" y="737140"/>
                  <a:pt x="681419" y="736950"/>
                </a:cubicBezTo>
                <a:cubicBezTo>
                  <a:pt x="682495" y="735930"/>
                  <a:pt x="683038" y="734311"/>
                  <a:pt x="683038" y="732092"/>
                </a:cubicBezTo>
                <a:cubicBezTo>
                  <a:pt x="683038" y="729872"/>
                  <a:pt x="682495" y="728215"/>
                  <a:pt x="681419" y="727139"/>
                </a:cubicBezTo>
                <a:cubicBezTo>
                  <a:pt x="681295" y="727015"/>
                  <a:pt x="681133" y="726882"/>
                  <a:pt x="680942" y="726758"/>
                </a:cubicBezTo>
                <a:cubicBezTo>
                  <a:pt x="680628" y="726500"/>
                  <a:pt x="680276" y="726281"/>
                  <a:pt x="679894" y="726091"/>
                </a:cubicBezTo>
                <a:close/>
                <a:moveTo>
                  <a:pt x="131445" y="797243"/>
                </a:moveTo>
                <a:cubicBezTo>
                  <a:pt x="130492" y="797366"/>
                  <a:pt x="129473" y="797433"/>
                  <a:pt x="128397" y="797433"/>
                </a:cubicBezTo>
                <a:cubicBezTo>
                  <a:pt x="126559" y="797433"/>
                  <a:pt x="124968" y="796985"/>
                  <a:pt x="123635" y="796100"/>
                </a:cubicBezTo>
                <a:cubicBezTo>
                  <a:pt x="123254" y="795842"/>
                  <a:pt x="122901" y="795557"/>
                  <a:pt x="122587" y="795242"/>
                </a:cubicBezTo>
                <a:lnTo>
                  <a:pt x="122587" y="795242"/>
                </a:lnTo>
                <a:cubicBezTo>
                  <a:pt x="121063" y="793785"/>
                  <a:pt x="120301" y="791594"/>
                  <a:pt x="120301" y="788670"/>
                </a:cubicBezTo>
                <a:lnTo>
                  <a:pt x="120301" y="757238"/>
                </a:lnTo>
                <a:lnTo>
                  <a:pt x="137160" y="757238"/>
                </a:lnTo>
                <a:lnTo>
                  <a:pt x="137160" y="747713"/>
                </a:lnTo>
                <a:lnTo>
                  <a:pt x="120301" y="747713"/>
                </a:lnTo>
                <a:lnTo>
                  <a:pt x="120301" y="734663"/>
                </a:lnTo>
                <a:lnTo>
                  <a:pt x="112490" y="734663"/>
                </a:lnTo>
                <a:lnTo>
                  <a:pt x="108395" y="747236"/>
                </a:lnTo>
                <a:lnTo>
                  <a:pt x="99822" y="751713"/>
                </a:lnTo>
                <a:lnTo>
                  <a:pt x="99822" y="757238"/>
                </a:lnTo>
                <a:lnTo>
                  <a:pt x="107823" y="757238"/>
                </a:lnTo>
                <a:lnTo>
                  <a:pt x="107823" y="788766"/>
                </a:lnTo>
                <a:cubicBezTo>
                  <a:pt x="107823" y="793595"/>
                  <a:pt x="108585" y="797366"/>
                  <a:pt x="110109" y="800100"/>
                </a:cubicBezTo>
                <a:cubicBezTo>
                  <a:pt x="111252" y="802005"/>
                  <a:pt x="112652" y="803529"/>
                  <a:pt x="114300" y="804672"/>
                </a:cubicBezTo>
                <a:cubicBezTo>
                  <a:pt x="114938" y="805120"/>
                  <a:pt x="115662" y="805501"/>
                  <a:pt x="116491" y="805815"/>
                </a:cubicBezTo>
                <a:cubicBezTo>
                  <a:pt x="119091" y="806958"/>
                  <a:pt x="122082" y="807530"/>
                  <a:pt x="125444" y="807530"/>
                </a:cubicBezTo>
                <a:cubicBezTo>
                  <a:pt x="127797" y="807530"/>
                  <a:pt x="130083" y="807311"/>
                  <a:pt x="132302" y="806863"/>
                </a:cubicBezTo>
                <a:cubicBezTo>
                  <a:pt x="134464" y="806415"/>
                  <a:pt x="136236" y="805910"/>
                  <a:pt x="137636" y="805339"/>
                </a:cubicBezTo>
                <a:lnTo>
                  <a:pt x="137636" y="795909"/>
                </a:lnTo>
                <a:cubicBezTo>
                  <a:pt x="136303" y="796290"/>
                  <a:pt x="134845" y="796643"/>
                  <a:pt x="133255" y="796957"/>
                </a:cubicBezTo>
                <a:cubicBezTo>
                  <a:pt x="132683" y="797081"/>
                  <a:pt x="132083" y="797176"/>
                  <a:pt x="131445" y="797243"/>
                </a:cubicBezTo>
                <a:close/>
                <a:moveTo>
                  <a:pt x="83153" y="751332"/>
                </a:moveTo>
                <a:cubicBezTo>
                  <a:pt x="79534" y="748217"/>
                  <a:pt x="74552" y="746665"/>
                  <a:pt x="68199" y="746665"/>
                </a:cubicBezTo>
                <a:cubicBezTo>
                  <a:pt x="65656" y="746665"/>
                  <a:pt x="63217" y="746979"/>
                  <a:pt x="60865" y="747617"/>
                </a:cubicBezTo>
                <a:cubicBezTo>
                  <a:pt x="58512" y="748313"/>
                  <a:pt x="56388" y="749332"/>
                  <a:pt x="54483" y="750666"/>
                </a:cubicBezTo>
                <a:cubicBezTo>
                  <a:pt x="54035" y="750923"/>
                  <a:pt x="53626" y="751237"/>
                  <a:pt x="53245" y="751618"/>
                </a:cubicBezTo>
                <a:cubicBezTo>
                  <a:pt x="51911" y="752761"/>
                  <a:pt x="50740" y="754123"/>
                  <a:pt x="49721" y="755714"/>
                </a:cubicBezTo>
                <a:lnTo>
                  <a:pt x="49054" y="755714"/>
                </a:lnTo>
                <a:lnTo>
                  <a:pt x="47339" y="747713"/>
                </a:lnTo>
                <a:lnTo>
                  <a:pt x="37624" y="747713"/>
                </a:lnTo>
                <a:lnTo>
                  <a:pt x="37624" y="806482"/>
                </a:lnTo>
                <a:lnTo>
                  <a:pt x="50102" y="806482"/>
                </a:lnTo>
                <a:lnTo>
                  <a:pt x="50102" y="777240"/>
                </a:lnTo>
                <a:cubicBezTo>
                  <a:pt x="50102" y="770639"/>
                  <a:pt x="51216" y="765591"/>
                  <a:pt x="53435" y="762095"/>
                </a:cubicBezTo>
                <a:cubicBezTo>
                  <a:pt x="53816" y="761400"/>
                  <a:pt x="54264" y="760791"/>
                  <a:pt x="54769" y="760286"/>
                </a:cubicBezTo>
                <a:cubicBezTo>
                  <a:pt x="57122" y="758000"/>
                  <a:pt x="60608" y="756857"/>
                  <a:pt x="65246" y="756857"/>
                </a:cubicBezTo>
                <a:cubicBezTo>
                  <a:pt x="68609" y="756857"/>
                  <a:pt x="71218" y="757685"/>
                  <a:pt x="73057" y="759333"/>
                </a:cubicBezTo>
                <a:cubicBezTo>
                  <a:pt x="73371" y="759590"/>
                  <a:pt x="73657" y="759876"/>
                  <a:pt x="73914" y="760191"/>
                </a:cubicBezTo>
                <a:cubicBezTo>
                  <a:pt x="75819" y="762476"/>
                  <a:pt x="76771" y="765905"/>
                  <a:pt x="76771" y="770477"/>
                </a:cubicBezTo>
                <a:lnTo>
                  <a:pt x="76771" y="806482"/>
                </a:lnTo>
                <a:lnTo>
                  <a:pt x="89249" y="806482"/>
                </a:lnTo>
                <a:lnTo>
                  <a:pt x="89249" y="768192"/>
                </a:lnTo>
                <a:cubicBezTo>
                  <a:pt x="89249" y="760638"/>
                  <a:pt x="87373" y="755142"/>
                  <a:pt x="83629" y="751713"/>
                </a:cubicBezTo>
                <a:cubicBezTo>
                  <a:pt x="83506" y="751589"/>
                  <a:pt x="83344" y="751456"/>
                  <a:pt x="83153" y="751332"/>
                </a:cubicBezTo>
                <a:close/>
                <a:moveTo>
                  <a:pt x="186404" y="749903"/>
                </a:moveTo>
                <a:cubicBezTo>
                  <a:pt x="182661" y="747741"/>
                  <a:pt x="178146" y="746665"/>
                  <a:pt x="172879" y="746665"/>
                </a:cubicBezTo>
                <a:cubicBezTo>
                  <a:pt x="167802" y="746665"/>
                  <a:pt x="163325" y="747741"/>
                  <a:pt x="159448" y="749903"/>
                </a:cubicBezTo>
                <a:cubicBezTo>
                  <a:pt x="159191" y="750027"/>
                  <a:pt x="158972" y="750161"/>
                  <a:pt x="158782" y="750284"/>
                </a:cubicBezTo>
                <a:cubicBezTo>
                  <a:pt x="157829" y="750856"/>
                  <a:pt x="156905" y="751494"/>
                  <a:pt x="156020" y="752189"/>
                </a:cubicBezTo>
                <a:cubicBezTo>
                  <a:pt x="153286" y="754409"/>
                  <a:pt x="151095" y="757266"/>
                  <a:pt x="149447" y="760762"/>
                </a:cubicBezTo>
                <a:cubicBezTo>
                  <a:pt x="147228" y="765334"/>
                  <a:pt x="146113" y="770925"/>
                  <a:pt x="146113" y="777526"/>
                </a:cubicBezTo>
                <a:cubicBezTo>
                  <a:pt x="146113" y="784127"/>
                  <a:pt x="147323" y="789651"/>
                  <a:pt x="149733" y="794100"/>
                </a:cubicBezTo>
                <a:cubicBezTo>
                  <a:pt x="151257" y="796767"/>
                  <a:pt x="153095" y="799052"/>
                  <a:pt x="155257" y="800958"/>
                </a:cubicBezTo>
                <a:cubicBezTo>
                  <a:pt x="156715" y="802167"/>
                  <a:pt x="158305" y="803215"/>
                  <a:pt x="160020" y="804101"/>
                </a:cubicBezTo>
                <a:cubicBezTo>
                  <a:pt x="164402" y="806387"/>
                  <a:pt x="169450" y="807530"/>
                  <a:pt x="175165" y="807530"/>
                </a:cubicBezTo>
                <a:cubicBezTo>
                  <a:pt x="179422" y="807530"/>
                  <a:pt x="183071" y="807215"/>
                  <a:pt x="186119" y="806577"/>
                </a:cubicBezTo>
                <a:cubicBezTo>
                  <a:pt x="189166" y="805939"/>
                  <a:pt x="192148" y="804929"/>
                  <a:pt x="195072" y="803529"/>
                </a:cubicBezTo>
                <a:lnTo>
                  <a:pt x="195072" y="793433"/>
                </a:lnTo>
                <a:cubicBezTo>
                  <a:pt x="191900" y="794833"/>
                  <a:pt x="188814" y="795881"/>
                  <a:pt x="185833" y="796576"/>
                </a:cubicBezTo>
                <a:cubicBezTo>
                  <a:pt x="182851" y="797338"/>
                  <a:pt x="179479" y="797719"/>
                  <a:pt x="175736" y="797719"/>
                </a:cubicBezTo>
                <a:cubicBezTo>
                  <a:pt x="171355" y="797719"/>
                  <a:pt x="167802" y="796671"/>
                  <a:pt x="165068" y="794576"/>
                </a:cubicBezTo>
                <a:cubicBezTo>
                  <a:pt x="164497" y="794128"/>
                  <a:pt x="163954" y="793623"/>
                  <a:pt x="163449" y="793052"/>
                </a:cubicBezTo>
                <a:lnTo>
                  <a:pt x="163449" y="793052"/>
                </a:lnTo>
                <a:cubicBezTo>
                  <a:pt x="160525" y="790004"/>
                  <a:pt x="159001" y="785622"/>
                  <a:pt x="158877" y="779907"/>
                </a:cubicBezTo>
                <a:lnTo>
                  <a:pt x="198025" y="779907"/>
                </a:lnTo>
                <a:lnTo>
                  <a:pt x="198025" y="773240"/>
                </a:lnTo>
                <a:cubicBezTo>
                  <a:pt x="198025" y="767715"/>
                  <a:pt x="197044" y="762981"/>
                  <a:pt x="195072" y="759047"/>
                </a:cubicBezTo>
                <a:cubicBezTo>
                  <a:pt x="193862" y="756761"/>
                  <a:pt x="192376" y="754761"/>
                  <a:pt x="190595" y="753047"/>
                </a:cubicBezTo>
                <a:cubicBezTo>
                  <a:pt x="189328" y="751837"/>
                  <a:pt x="187928" y="750789"/>
                  <a:pt x="186404" y="749903"/>
                </a:cubicBezTo>
                <a:close/>
                <a:moveTo>
                  <a:pt x="245078" y="746760"/>
                </a:moveTo>
                <a:cubicBezTo>
                  <a:pt x="243935" y="746693"/>
                  <a:pt x="242859" y="746665"/>
                  <a:pt x="241840" y="746665"/>
                </a:cubicBezTo>
                <a:cubicBezTo>
                  <a:pt x="239363" y="746665"/>
                  <a:pt x="237077" y="747113"/>
                  <a:pt x="234982" y="747998"/>
                </a:cubicBezTo>
                <a:cubicBezTo>
                  <a:pt x="234791" y="748065"/>
                  <a:pt x="234601" y="748122"/>
                  <a:pt x="234410" y="748189"/>
                </a:cubicBezTo>
                <a:cubicBezTo>
                  <a:pt x="233144" y="748827"/>
                  <a:pt x="231934" y="749551"/>
                  <a:pt x="230791" y="750380"/>
                </a:cubicBezTo>
                <a:cubicBezTo>
                  <a:pt x="229962" y="750951"/>
                  <a:pt x="229200" y="751618"/>
                  <a:pt x="228505" y="752380"/>
                </a:cubicBezTo>
                <a:cubicBezTo>
                  <a:pt x="227047" y="753780"/>
                  <a:pt x="225809" y="755333"/>
                  <a:pt x="224790" y="757047"/>
                </a:cubicBezTo>
                <a:cubicBezTo>
                  <a:pt x="224533" y="757361"/>
                  <a:pt x="224314" y="757714"/>
                  <a:pt x="224123" y="758095"/>
                </a:cubicBezTo>
                <a:lnTo>
                  <a:pt x="223552" y="758095"/>
                </a:lnTo>
                <a:lnTo>
                  <a:pt x="221837" y="747713"/>
                </a:lnTo>
                <a:lnTo>
                  <a:pt x="212122" y="747713"/>
                </a:lnTo>
                <a:lnTo>
                  <a:pt x="212122" y="806482"/>
                </a:lnTo>
                <a:lnTo>
                  <a:pt x="224599" y="806482"/>
                </a:lnTo>
                <a:lnTo>
                  <a:pt x="224599" y="775716"/>
                </a:lnTo>
                <a:cubicBezTo>
                  <a:pt x="224599" y="772859"/>
                  <a:pt x="225047" y="770316"/>
                  <a:pt x="225933" y="768096"/>
                </a:cubicBezTo>
                <a:cubicBezTo>
                  <a:pt x="226819" y="765934"/>
                  <a:pt x="228057" y="764096"/>
                  <a:pt x="229648" y="762572"/>
                </a:cubicBezTo>
                <a:cubicBezTo>
                  <a:pt x="230409" y="761876"/>
                  <a:pt x="231200" y="761267"/>
                  <a:pt x="232029" y="760762"/>
                </a:cubicBezTo>
                <a:cubicBezTo>
                  <a:pt x="232981" y="760191"/>
                  <a:pt x="233963" y="759714"/>
                  <a:pt x="234982" y="759333"/>
                </a:cubicBezTo>
                <a:cubicBezTo>
                  <a:pt x="235296" y="759209"/>
                  <a:pt x="235649" y="759076"/>
                  <a:pt x="236029" y="758952"/>
                </a:cubicBezTo>
                <a:cubicBezTo>
                  <a:pt x="237677" y="758505"/>
                  <a:pt x="239458" y="758285"/>
                  <a:pt x="241363" y="758285"/>
                </a:cubicBezTo>
                <a:cubicBezTo>
                  <a:pt x="242192" y="758285"/>
                  <a:pt x="243145" y="758314"/>
                  <a:pt x="244221" y="758381"/>
                </a:cubicBezTo>
                <a:cubicBezTo>
                  <a:pt x="245298" y="758505"/>
                  <a:pt x="246221" y="758667"/>
                  <a:pt x="246983" y="758857"/>
                </a:cubicBezTo>
                <a:lnTo>
                  <a:pt x="248126" y="747236"/>
                </a:lnTo>
                <a:cubicBezTo>
                  <a:pt x="247240" y="747046"/>
                  <a:pt x="246221" y="746884"/>
                  <a:pt x="245078" y="746760"/>
                </a:cubicBezTo>
                <a:close/>
                <a:moveTo>
                  <a:pt x="304514" y="751332"/>
                </a:moveTo>
                <a:cubicBezTo>
                  <a:pt x="300895" y="748217"/>
                  <a:pt x="295913" y="746665"/>
                  <a:pt x="289560" y="746665"/>
                </a:cubicBezTo>
                <a:cubicBezTo>
                  <a:pt x="287017" y="746665"/>
                  <a:pt x="284578" y="746979"/>
                  <a:pt x="282226" y="747617"/>
                </a:cubicBezTo>
                <a:cubicBezTo>
                  <a:pt x="279873" y="748313"/>
                  <a:pt x="277749" y="749332"/>
                  <a:pt x="275844" y="750666"/>
                </a:cubicBezTo>
                <a:cubicBezTo>
                  <a:pt x="275396" y="750923"/>
                  <a:pt x="274987" y="751237"/>
                  <a:pt x="274606" y="751618"/>
                </a:cubicBezTo>
                <a:cubicBezTo>
                  <a:pt x="273272" y="752761"/>
                  <a:pt x="272101" y="754123"/>
                  <a:pt x="271081" y="755714"/>
                </a:cubicBezTo>
                <a:lnTo>
                  <a:pt x="270415" y="755714"/>
                </a:lnTo>
                <a:lnTo>
                  <a:pt x="268700" y="747713"/>
                </a:lnTo>
                <a:lnTo>
                  <a:pt x="258984" y="747713"/>
                </a:lnTo>
                <a:lnTo>
                  <a:pt x="258984" y="806482"/>
                </a:lnTo>
                <a:lnTo>
                  <a:pt x="271462" y="806482"/>
                </a:lnTo>
                <a:lnTo>
                  <a:pt x="271462" y="777240"/>
                </a:lnTo>
                <a:cubicBezTo>
                  <a:pt x="271462" y="770639"/>
                  <a:pt x="272539" y="765591"/>
                  <a:pt x="274701" y="762095"/>
                </a:cubicBezTo>
                <a:cubicBezTo>
                  <a:pt x="275149" y="761400"/>
                  <a:pt x="275625" y="760791"/>
                  <a:pt x="276130" y="760286"/>
                </a:cubicBezTo>
                <a:cubicBezTo>
                  <a:pt x="278482" y="758000"/>
                  <a:pt x="281969" y="756857"/>
                  <a:pt x="286607" y="756857"/>
                </a:cubicBezTo>
                <a:cubicBezTo>
                  <a:pt x="289970" y="756857"/>
                  <a:pt x="292580" y="757685"/>
                  <a:pt x="294418" y="759333"/>
                </a:cubicBezTo>
                <a:cubicBezTo>
                  <a:pt x="294732" y="759590"/>
                  <a:pt x="295018" y="759876"/>
                  <a:pt x="295275" y="760191"/>
                </a:cubicBezTo>
                <a:cubicBezTo>
                  <a:pt x="297180" y="762476"/>
                  <a:pt x="298133" y="765905"/>
                  <a:pt x="298133" y="770477"/>
                </a:cubicBezTo>
                <a:lnTo>
                  <a:pt x="298133" y="806482"/>
                </a:lnTo>
                <a:lnTo>
                  <a:pt x="310515" y="806482"/>
                </a:lnTo>
                <a:lnTo>
                  <a:pt x="310515" y="768192"/>
                </a:lnTo>
                <a:cubicBezTo>
                  <a:pt x="310515" y="760638"/>
                  <a:pt x="308677" y="755142"/>
                  <a:pt x="304990" y="751713"/>
                </a:cubicBezTo>
                <a:cubicBezTo>
                  <a:pt x="304867" y="751589"/>
                  <a:pt x="304705" y="751456"/>
                  <a:pt x="304514" y="751332"/>
                </a:cubicBezTo>
                <a:close/>
                <a:moveTo>
                  <a:pt x="367760" y="751523"/>
                </a:moveTo>
                <a:cubicBezTo>
                  <a:pt x="364017" y="748284"/>
                  <a:pt x="358426" y="746665"/>
                  <a:pt x="350996" y="746665"/>
                </a:cubicBezTo>
                <a:cubicBezTo>
                  <a:pt x="346996" y="746665"/>
                  <a:pt x="343186" y="747141"/>
                  <a:pt x="339566" y="748094"/>
                </a:cubicBezTo>
                <a:cubicBezTo>
                  <a:pt x="335880" y="749046"/>
                  <a:pt x="332613" y="750284"/>
                  <a:pt x="329756" y="751809"/>
                </a:cubicBezTo>
                <a:lnTo>
                  <a:pt x="333756" y="760571"/>
                </a:lnTo>
                <a:cubicBezTo>
                  <a:pt x="335471" y="759743"/>
                  <a:pt x="337213" y="759019"/>
                  <a:pt x="338995" y="758381"/>
                </a:cubicBezTo>
                <a:cubicBezTo>
                  <a:pt x="339947" y="758066"/>
                  <a:pt x="340900" y="757742"/>
                  <a:pt x="341852" y="757428"/>
                </a:cubicBezTo>
                <a:cubicBezTo>
                  <a:pt x="342681" y="757171"/>
                  <a:pt x="343538" y="756952"/>
                  <a:pt x="344424" y="756761"/>
                </a:cubicBezTo>
                <a:cubicBezTo>
                  <a:pt x="346395" y="756380"/>
                  <a:pt x="348396" y="756190"/>
                  <a:pt x="350425" y="756190"/>
                </a:cubicBezTo>
                <a:cubicBezTo>
                  <a:pt x="353787" y="756190"/>
                  <a:pt x="356397" y="757019"/>
                  <a:pt x="358235" y="758667"/>
                </a:cubicBezTo>
                <a:cubicBezTo>
                  <a:pt x="358302" y="758733"/>
                  <a:pt x="358331" y="758762"/>
                  <a:pt x="358331" y="758762"/>
                </a:cubicBezTo>
                <a:cubicBezTo>
                  <a:pt x="360235" y="760476"/>
                  <a:pt x="361188" y="763362"/>
                  <a:pt x="361188" y="767429"/>
                </a:cubicBezTo>
                <a:lnTo>
                  <a:pt x="361188" y="770573"/>
                </a:lnTo>
                <a:lnTo>
                  <a:pt x="350996" y="770954"/>
                </a:lnTo>
                <a:cubicBezTo>
                  <a:pt x="341919" y="771268"/>
                  <a:pt x="335118" y="772925"/>
                  <a:pt x="330613" y="775907"/>
                </a:cubicBezTo>
                <a:cubicBezTo>
                  <a:pt x="328831" y="777116"/>
                  <a:pt x="327441" y="778507"/>
                  <a:pt x="326422" y="780098"/>
                </a:cubicBezTo>
                <a:cubicBezTo>
                  <a:pt x="324707" y="782698"/>
                  <a:pt x="323850" y="785879"/>
                  <a:pt x="323850" y="789623"/>
                </a:cubicBezTo>
                <a:cubicBezTo>
                  <a:pt x="323850" y="793690"/>
                  <a:pt x="324640" y="797023"/>
                  <a:pt x="326231" y="799624"/>
                </a:cubicBezTo>
                <a:cubicBezTo>
                  <a:pt x="327060" y="801081"/>
                  <a:pt x="328070" y="802319"/>
                  <a:pt x="329279" y="803339"/>
                </a:cubicBezTo>
                <a:cubicBezTo>
                  <a:pt x="330298" y="804224"/>
                  <a:pt x="331441" y="804958"/>
                  <a:pt x="332708" y="805529"/>
                </a:cubicBezTo>
                <a:cubicBezTo>
                  <a:pt x="335499" y="806863"/>
                  <a:pt x="338642" y="807530"/>
                  <a:pt x="342138" y="807530"/>
                </a:cubicBezTo>
                <a:cubicBezTo>
                  <a:pt x="345443" y="807530"/>
                  <a:pt x="348234" y="807177"/>
                  <a:pt x="350520" y="806482"/>
                </a:cubicBezTo>
                <a:cubicBezTo>
                  <a:pt x="352872" y="805787"/>
                  <a:pt x="354930" y="804739"/>
                  <a:pt x="356711" y="803339"/>
                </a:cubicBezTo>
                <a:cubicBezTo>
                  <a:pt x="358492" y="802005"/>
                  <a:pt x="360207" y="800262"/>
                  <a:pt x="361855" y="798100"/>
                </a:cubicBezTo>
                <a:lnTo>
                  <a:pt x="362236" y="798100"/>
                </a:lnTo>
                <a:lnTo>
                  <a:pt x="364617" y="806482"/>
                </a:lnTo>
                <a:lnTo>
                  <a:pt x="373475" y="806482"/>
                </a:lnTo>
                <a:lnTo>
                  <a:pt x="373475" y="766953"/>
                </a:lnTo>
                <a:cubicBezTo>
                  <a:pt x="373475" y="760543"/>
                  <a:pt x="371885" y="755714"/>
                  <a:pt x="368713" y="752475"/>
                </a:cubicBezTo>
                <a:cubicBezTo>
                  <a:pt x="368398" y="752161"/>
                  <a:pt x="368074" y="751837"/>
                  <a:pt x="367760" y="751523"/>
                </a:cubicBezTo>
                <a:close/>
                <a:moveTo>
                  <a:pt x="486442" y="798957"/>
                </a:moveTo>
                <a:cubicBezTo>
                  <a:pt x="488032" y="796357"/>
                  <a:pt x="488823" y="793271"/>
                  <a:pt x="488823" y="789718"/>
                </a:cubicBezTo>
                <a:cubicBezTo>
                  <a:pt x="488823" y="786356"/>
                  <a:pt x="488156" y="783593"/>
                  <a:pt x="486823" y="781431"/>
                </a:cubicBezTo>
                <a:cubicBezTo>
                  <a:pt x="485422" y="779336"/>
                  <a:pt x="483460" y="777555"/>
                  <a:pt x="480917" y="776097"/>
                </a:cubicBezTo>
                <a:cubicBezTo>
                  <a:pt x="478317" y="774640"/>
                  <a:pt x="475269" y="773240"/>
                  <a:pt x="471773" y="771906"/>
                </a:cubicBezTo>
                <a:cubicBezTo>
                  <a:pt x="468221" y="770449"/>
                  <a:pt x="465458" y="769239"/>
                  <a:pt x="463487" y="768287"/>
                </a:cubicBezTo>
                <a:cubicBezTo>
                  <a:pt x="461458" y="767334"/>
                  <a:pt x="460029" y="766382"/>
                  <a:pt x="459200" y="765429"/>
                </a:cubicBezTo>
                <a:cubicBezTo>
                  <a:pt x="458943" y="765172"/>
                  <a:pt x="458753" y="764858"/>
                  <a:pt x="458629" y="764477"/>
                </a:cubicBezTo>
                <a:cubicBezTo>
                  <a:pt x="458248" y="763781"/>
                  <a:pt x="458057" y="762953"/>
                  <a:pt x="458057" y="762000"/>
                </a:cubicBezTo>
                <a:cubicBezTo>
                  <a:pt x="458057" y="761172"/>
                  <a:pt x="458219" y="760448"/>
                  <a:pt x="458533" y="759809"/>
                </a:cubicBezTo>
                <a:cubicBezTo>
                  <a:pt x="458915" y="758981"/>
                  <a:pt x="459581" y="758285"/>
                  <a:pt x="460534" y="757714"/>
                </a:cubicBezTo>
                <a:cubicBezTo>
                  <a:pt x="462181" y="756695"/>
                  <a:pt x="464630" y="756190"/>
                  <a:pt x="467868" y="756190"/>
                </a:cubicBezTo>
                <a:cubicBezTo>
                  <a:pt x="469011" y="756190"/>
                  <a:pt x="470154" y="756256"/>
                  <a:pt x="471297" y="756380"/>
                </a:cubicBezTo>
                <a:cubicBezTo>
                  <a:pt x="472888" y="756571"/>
                  <a:pt x="474440" y="756885"/>
                  <a:pt x="475964" y="757333"/>
                </a:cubicBezTo>
                <a:cubicBezTo>
                  <a:pt x="478698" y="758095"/>
                  <a:pt x="481365" y="759076"/>
                  <a:pt x="483965" y="760286"/>
                </a:cubicBezTo>
                <a:lnTo>
                  <a:pt x="487871" y="750856"/>
                </a:lnTo>
                <a:cubicBezTo>
                  <a:pt x="484822" y="749456"/>
                  <a:pt x="481708" y="748408"/>
                  <a:pt x="478536" y="747713"/>
                </a:cubicBezTo>
                <a:cubicBezTo>
                  <a:pt x="475297" y="747017"/>
                  <a:pt x="471869" y="746665"/>
                  <a:pt x="468249" y="746665"/>
                </a:cubicBezTo>
                <a:cubicBezTo>
                  <a:pt x="461515" y="746665"/>
                  <a:pt x="456086" y="747998"/>
                  <a:pt x="451961" y="750666"/>
                </a:cubicBezTo>
                <a:cubicBezTo>
                  <a:pt x="450123" y="751875"/>
                  <a:pt x="448694" y="753304"/>
                  <a:pt x="447675" y="754952"/>
                </a:cubicBezTo>
                <a:cubicBezTo>
                  <a:pt x="446408" y="757114"/>
                  <a:pt x="445770" y="759648"/>
                  <a:pt x="445770" y="762572"/>
                </a:cubicBezTo>
                <a:cubicBezTo>
                  <a:pt x="445770" y="765810"/>
                  <a:pt x="446437" y="768506"/>
                  <a:pt x="447770" y="770668"/>
                </a:cubicBezTo>
                <a:cubicBezTo>
                  <a:pt x="449037" y="772763"/>
                  <a:pt x="450942" y="774545"/>
                  <a:pt x="453485" y="776002"/>
                </a:cubicBezTo>
                <a:cubicBezTo>
                  <a:pt x="456028" y="777459"/>
                  <a:pt x="459172" y="778955"/>
                  <a:pt x="462915" y="780479"/>
                </a:cubicBezTo>
                <a:cubicBezTo>
                  <a:pt x="466658" y="782003"/>
                  <a:pt x="469516" y="783307"/>
                  <a:pt x="471487" y="784384"/>
                </a:cubicBezTo>
                <a:cubicBezTo>
                  <a:pt x="473459" y="785460"/>
                  <a:pt x="474793" y="786508"/>
                  <a:pt x="475488" y="787527"/>
                </a:cubicBezTo>
                <a:cubicBezTo>
                  <a:pt x="475802" y="787908"/>
                  <a:pt x="476060" y="788356"/>
                  <a:pt x="476250" y="788861"/>
                </a:cubicBezTo>
                <a:cubicBezTo>
                  <a:pt x="476507" y="789499"/>
                  <a:pt x="476631" y="790165"/>
                  <a:pt x="476631" y="790861"/>
                </a:cubicBezTo>
                <a:cubicBezTo>
                  <a:pt x="476631" y="791880"/>
                  <a:pt x="476440" y="792794"/>
                  <a:pt x="476060" y="793623"/>
                </a:cubicBezTo>
                <a:cubicBezTo>
                  <a:pt x="475612" y="794576"/>
                  <a:pt x="474917" y="795404"/>
                  <a:pt x="473964" y="796100"/>
                </a:cubicBezTo>
                <a:cubicBezTo>
                  <a:pt x="472126" y="797366"/>
                  <a:pt x="469173" y="798005"/>
                  <a:pt x="465106" y="798005"/>
                </a:cubicBezTo>
                <a:cubicBezTo>
                  <a:pt x="461991" y="798005"/>
                  <a:pt x="458696" y="797528"/>
                  <a:pt x="455200" y="796576"/>
                </a:cubicBezTo>
                <a:cubicBezTo>
                  <a:pt x="451704" y="795623"/>
                  <a:pt x="448561" y="794480"/>
                  <a:pt x="445770" y="793147"/>
                </a:cubicBezTo>
                <a:lnTo>
                  <a:pt x="445770" y="803910"/>
                </a:lnTo>
                <a:cubicBezTo>
                  <a:pt x="448370" y="805120"/>
                  <a:pt x="451170" y="806006"/>
                  <a:pt x="454152" y="806577"/>
                </a:cubicBezTo>
                <a:cubicBezTo>
                  <a:pt x="457076" y="807215"/>
                  <a:pt x="460601" y="807530"/>
                  <a:pt x="464725" y="807530"/>
                </a:cubicBezTo>
                <a:cubicBezTo>
                  <a:pt x="469868" y="807530"/>
                  <a:pt x="474250" y="806834"/>
                  <a:pt x="477869" y="805434"/>
                </a:cubicBezTo>
                <a:cubicBezTo>
                  <a:pt x="481298" y="804167"/>
                  <a:pt x="483936" y="802291"/>
                  <a:pt x="485775" y="799814"/>
                </a:cubicBezTo>
                <a:cubicBezTo>
                  <a:pt x="485899" y="799690"/>
                  <a:pt x="485994" y="799557"/>
                  <a:pt x="486061" y="799434"/>
                </a:cubicBezTo>
                <a:cubicBezTo>
                  <a:pt x="486185" y="799243"/>
                  <a:pt x="486318" y="799081"/>
                  <a:pt x="486442" y="798957"/>
                </a:cubicBezTo>
                <a:close/>
                <a:moveTo>
                  <a:pt x="539115" y="749903"/>
                </a:moveTo>
                <a:cubicBezTo>
                  <a:pt x="535372" y="747741"/>
                  <a:pt x="530895" y="746665"/>
                  <a:pt x="525685" y="746665"/>
                </a:cubicBezTo>
                <a:cubicBezTo>
                  <a:pt x="520541" y="746665"/>
                  <a:pt x="516036" y="747741"/>
                  <a:pt x="512159" y="749903"/>
                </a:cubicBezTo>
                <a:cubicBezTo>
                  <a:pt x="511968" y="750027"/>
                  <a:pt x="511778" y="750161"/>
                  <a:pt x="511588" y="750284"/>
                </a:cubicBezTo>
                <a:cubicBezTo>
                  <a:pt x="510569" y="750856"/>
                  <a:pt x="509616" y="751494"/>
                  <a:pt x="508730" y="752189"/>
                </a:cubicBezTo>
                <a:cubicBezTo>
                  <a:pt x="506063" y="754409"/>
                  <a:pt x="503872" y="757266"/>
                  <a:pt x="502158" y="760762"/>
                </a:cubicBezTo>
                <a:cubicBezTo>
                  <a:pt x="499938" y="765334"/>
                  <a:pt x="498825" y="770925"/>
                  <a:pt x="498825" y="777526"/>
                </a:cubicBezTo>
                <a:cubicBezTo>
                  <a:pt x="498825" y="784127"/>
                  <a:pt x="500062" y="789651"/>
                  <a:pt x="502539" y="794100"/>
                </a:cubicBezTo>
                <a:cubicBezTo>
                  <a:pt x="503996" y="796767"/>
                  <a:pt x="505844" y="799052"/>
                  <a:pt x="508063" y="800958"/>
                </a:cubicBezTo>
                <a:cubicBezTo>
                  <a:pt x="509463" y="802167"/>
                  <a:pt x="511016" y="803215"/>
                  <a:pt x="512731" y="804101"/>
                </a:cubicBezTo>
                <a:cubicBezTo>
                  <a:pt x="517112" y="806387"/>
                  <a:pt x="522189" y="807530"/>
                  <a:pt x="527971" y="807530"/>
                </a:cubicBezTo>
                <a:cubicBezTo>
                  <a:pt x="532228" y="807530"/>
                  <a:pt x="535848" y="807215"/>
                  <a:pt x="538829" y="806577"/>
                </a:cubicBezTo>
                <a:cubicBezTo>
                  <a:pt x="541877" y="805939"/>
                  <a:pt x="544858" y="804929"/>
                  <a:pt x="547783" y="803529"/>
                </a:cubicBezTo>
                <a:lnTo>
                  <a:pt x="547783" y="793433"/>
                </a:lnTo>
                <a:cubicBezTo>
                  <a:pt x="544611" y="794833"/>
                  <a:pt x="541525" y="795881"/>
                  <a:pt x="538544" y="796576"/>
                </a:cubicBezTo>
                <a:cubicBezTo>
                  <a:pt x="535562" y="797338"/>
                  <a:pt x="532191" y="797719"/>
                  <a:pt x="528447" y="797719"/>
                </a:cubicBezTo>
                <a:cubicBezTo>
                  <a:pt x="524132" y="797719"/>
                  <a:pt x="520570" y="796671"/>
                  <a:pt x="517779" y="794576"/>
                </a:cubicBezTo>
                <a:cubicBezTo>
                  <a:pt x="517208" y="794128"/>
                  <a:pt x="516665" y="793623"/>
                  <a:pt x="516159" y="793052"/>
                </a:cubicBezTo>
                <a:lnTo>
                  <a:pt x="516159" y="793052"/>
                </a:lnTo>
                <a:cubicBezTo>
                  <a:pt x="513236" y="790004"/>
                  <a:pt x="511712" y="785622"/>
                  <a:pt x="511588" y="779907"/>
                </a:cubicBezTo>
                <a:lnTo>
                  <a:pt x="550831" y="779907"/>
                </a:lnTo>
                <a:lnTo>
                  <a:pt x="550831" y="773240"/>
                </a:lnTo>
                <a:cubicBezTo>
                  <a:pt x="550831" y="767715"/>
                  <a:pt x="549812" y="762981"/>
                  <a:pt x="547783" y="759047"/>
                </a:cubicBezTo>
                <a:cubicBezTo>
                  <a:pt x="546573" y="756761"/>
                  <a:pt x="545116" y="754761"/>
                  <a:pt x="543401" y="753047"/>
                </a:cubicBezTo>
                <a:cubicBezTo>
                  <a:pt x="542135" y="751837"/>
                  <a:pt x="540706" y="750789"/>
                  <a:pt x="539115" y="749903"/>
                </a:cubicBezTo>
                <a:close/>
                <a:moveTo>
                  <a:pt x="597789" y="746760"/>
                </a:moveTo>
                <a:cubicBezTo>
                  <a:pt x="596646" y="746693"/>
                  <a:pt x="595570" y="746665"/>
                  <a:pt x="594551" y="746665"/>
                </a:cubicBezTo>
                <a:cubicBezTo>
                  <a:pt x="592074" y="746665"/>
                  <a:pt x="589788" y="747113"/>
                  <a:pt x="587692" y="747998"/>
                </a:cubicBezTo>
                <a:cubicBezTo>
                  <a:pt x="587502" y="748065"/>
                  <a:pt x="587340" y="748122"/>
                  <a:pt x="587216" y="748189"/>
                </a:cubicBezTo>
                <a:cubicBezTo>
                  <a:pt x="585883" y="748827"/>
                  <a:pt x="584644" y="749551"/>
                  <a:pt x="583501" y="750380"/>
                </a:cubicBezTo>
                <a:cubicBezTo>
                  <a:pt x="582673" y="750951"/>
                  <a:pt x="581911" y="751618"/>
                  <a:pt x="581215" y="752380"/>
                </a:cubicBezTo>
                <a:cubicBezTo>
                  <a:pt x="579816" y="753780"/>
                  <a:pt x="578577" y="755333"/>
                  <a:pt x="577501" y="757047"/>
                </a:cubicBezTo>
                <a:cubicBezTo>
                  <a:pt x="577310" y="757361"/>
                  <a:pt x="577091" y="757714"/>
                  <a:pt x="576834" y="758095"/>
                </a:cubicBezTo>
                <a:lnTo>
                  <a:pt x="576262" y="758095"/>
                </a:lnTo>
                <a:lnTo>
                  <a:pt x="574643" y="747713"/>
                </a:lnTo>
                <a:lnTo>
                  <a:pt x="564833" y="747713"/>
                </a:lnTo>
                <a:lnTo>
                  <a:pt x="564833" y="806482"/>
                </a:lnTo>
                <a:lnTo>
                  <a:pt x="577406" y="806482"/>
                </a:lnTo>
                <a:lnTo>
                  <a:pt x="577406" y="775716"/>
                </a:lnTo>
                <a:cubicBezTo>
                  <a:pt x="577406" y="772859"/>
                  <a:pt x="577815" y="770316"/>
                  <a:pt x="578643" y="768096"/>
                </a:cubicBezTo>
                <a:cubicBezTo>
                  <a:pt x="579529" y="765934"/>
                  <a:pt x="580768" y="764096"/>
                  <a:pt x="582358" y="762572"/>
                </a:cubicBezTo>
                <a:cubicBezTo>
                  <a:pt x="583121" y="761876"/>
                  <a:pt x="583949" y="761267"/>
                  <a:pt x="584835" y="760762"/>
                </a:cubicBezTo>
                <a:cubicBezTo>
                  <a:pt x="585721" y="760191"/>
                  <a:pt x="586673" y="759714"/>
                  <a:pt x="587692" y="759333"/>
                </a:cubicBezTo>
                <a:cubicBezTo>
                  <a:pt x="588007" y="759209"/>
                  <a:pt x="588359" y="759076"/>
                  <a:pt x="588740" y="758952"/>
                </a:cubicBezTo>
                <a:cubicBezTo>
                  <a:pt x="590455" y="758505"/>
                  <a:pt x="592236" y="758285"/>
                  <a:pt x="594075" y="758285"/>
                </a:cubicBezTo>
                <a:cubicBezTo>
                  <a:pt x="594903" y="758285"/>
                  <a:pt x="595855" y="758314"/>
                  <a:pt x="596932" y="758381"/>
                </a:cubicBezTo>
                <a:cubicBezTo>
                  <a:pt x="598008" y="758505"/>
                  <a:pt x="598932" y="758667"/>
                  <a:pt x="599694" y="758857"/>
                </a:cubicBezTo>
                <a:lnTo>
                  <a:pt x="600837" y="747236"/>
                </a:lnTo>
                <a:cubicBezTo>
                  <a:pt x="600008" y="747046"/>
                  <a:pt x="598999" y="746884"/>
                  <a:pt x="597789" y="746760"/>
                </a:cubicBezTo>
                <a:close/>
                <a:moveTo>
                  <a:pt x="709231" y="804291"/>
                </a:moveTo>
                <a:cubicBezTo>
                  <a:pt x="713299" y="806453"/>
                  <a:pt x="718090" y="807530"/>
                  <a:pt x="723614" y="807530"/>
                </a:cubicBezTo>
                <a:cubicBezTo>
                  <a:pt x="727358" y="807530"/>
                  <a:pt x="730501" y="807215"/>
                  <a:pt x="733044" y="806577"/>
                </a:cubicBezTo>
                <a:cubicBezTo>
                  <a:pt x="735016" y="806072"/>
                  <a:pt x="736854" y="805406"/>
                  <a:pt x="738569" y="804577"/>
                </a:cubicBezTo>
                <a:cubicBezTo>
                  <a:pt x="739140" y="804320"/>
                  <a:pt x="739683" y="804034"/>
                  <a:pt x="740188" y="803720"/>
                </a:cubicBezTo>
                <a:lnTo>
                  <a:pt x="740188" y="792956"/>
                </a:lnTo>
                <a:cubicBezTo>
                  <a:pt x="737902" y="794166"/>
                  <a:pt x="735492" y="795147"/>
                  <a:pt x="732949" y="795909"/>
                </a:cubicBezTo>
                <a:cubicBezTo>
                  <a:pt x="730406" y="796738"/>
                  <a:pt x="727548" y="797147"/>
                  <a:pt x="724376" y="797147"/>
                </a:cubicBezTo>
                <a:cubicBezTo>
                  <a:pt x="721071" y="797147"/>
                  <a:pt x="718309" y="796385"/>
                  <a:pt x="716090" y="794861"/>
                </a:cubicBezTo>
                <a:cubicBezTo>
                  <a:pt x="715899" y="794738"/>
                  <a:pt x="715737" y="794604"/>
                  <a:pt x="715613" y="794480"/>
                </a:cubicBezTo>
                <a:cubicBezTo>
                  <a:pt x="713642" y="793023"/>
                  <a:pt x="712117" y="790928"/>
                  <a:pt x="711041" y="788194"/>
                </a:cubicBezTo>
                <a:cubicBezTo>
                  <a:pt x="709965" y="785213"/>
                  <a:pt x="709422" y="781555"/>
                  <a:pt x="709422" y="777240"/>
                </a:cubicBezTo>
                <a:cubicBezTo>
                  <a:pt x="709422" y="772792"/>
                  <a:pt x="709965" y="769077"/>
                  <a:pt x="711041" y="766096"/>
                </a:cubicBezTo>
                <a:cubicBezTo>
                  <a:pt x="712060" y="763429"/>
                  <a:pt x="713518" y="761334"/>
                  <a:pt x="715423" y="759809"/>
                </a:cubicBezTo>
                <a:cubicBezTo>
                  <a:pt x="715613" y="759619"/>
                  <a:pt x="715832" y="759457"/>
                  <a:pt x="716090" y="759333"/>
                </a:cubicBezTo>
                <a:cubicBezTo>
                  <a:pt x="718376" y="757809"/>
                  <a:pt x="721233" y="757047"/>
                  <a:pt x="724662" y="757047"/>
                </a:cubicBezTo>
                <a:cubicBezTo>
                  <a:pt x="726758" y="757047"/>
                  <a:pt x="728948" y="757333"/>
                  <a:pt x="731234" y="757904"/>
                </a:cubicBezTo>
                <a:cubicBezTo>
                  <a:pt x="732949" y="758352"/>
                  <a:pt x="734663" y="758885"/>
                  <a:pt x="736377" y="759524"/>
                </a:cubicBezTo>
                <a:cubicBezTo>
                  <a:pt x="736883" y="759714"/>
                  <a:pt x="737359" y="759933"/>
                  <a:pt x="737806" y="760191"/>
                </a:cubicBezTo>
                <a:lnTo>
                  <a:pt x="741521" y="750189"/>
                </a:lnTo>
                <a:cubicBezTo>
                  <a:pt x="739549" y="749170"/>
                  <a:pt x="737140" y="748351"/>
                  <a:pt x="734282" y="747713"/>
                </a:cubicBezTo>
                <a:cubicBezTo>
                  <a:pt x="731491" y="747017"/>
                  <a:pt x="728348" y="746665"/>
                  <a:pt x="724853" y="746665"/>
                </a:cubicBezTo>
                <a:cubicBezTo>
                  <a:pt x="719328" y="746665"/>
                  <a:pt x="714442" y="747741"/>
                  <a:pt x="710184" y="749903"/>
                </a:cubicBezTo>
                <a:cubicBezTo>
                  <a:pt x="708851" y="750542"/>
                  <a:pt x="707612" y="751304"/>
                  <a:pt x="706469" y="752189"/>
                </a:cubicBezTo>
                <a:cubicBezTo>
                  <a:pt x="703926" y="754218"/>
                  <a:pt x="701831" y="756790"/>
                  <a:pt x="700183" y="759905"/>
                </a:cubicBezTo>
                <a:cubicBezTo>
                  <a:pt x="697773" y="764410"/>
                  <a:pt x="696563" y="770258"/>
                  <a:pt x="696563" y="777431"/>
                </a:cubicBezTo>
                <a:cubicBezTo>
                  <a:pt x="696563" y="784222"/>
                  <a:pt x="697640" y="789880"/>
                  <a:pt x="699802" y="794385"/>
                </a:cubicBezTo>
                <a:cubicBezTo>
                  <a:pt x="701326" y="797500"/>
                  <a:pt x="703326" y="800033"/>
                  <a:pt x="705803" y="802005"/>
                </a:cubicBezTo>
                <a:cubicBezTo>
                  <a:pt x="706822" y="802834"/>
                  <a:pt x="707965" y="803596"/>
                  <a:pt x="709231" y="804291"/>
                </a:cubicBezTo>
                <a:close/>
                <a:moveTo>
                  <a:pt x="790765" y="749903"/>
                </a:moveTo>
                <a:cubicBezTo>
                  <a:pt x="787022" y="747741"/>
                  <a:pt x="782546" y="746665"/>
                  <a:pt x="777335" y="746665"/>
                </a:cubicBezTo>
                <a:cubicBezTo>
                  <a:pt x="772192" y="746665"/>
                  <a:pt x="767687" y="747741"/>
                  <a:pt x="763810" y="749903"/>
                </a:cubicBezTo>
                <a:cubicBezTo>
                  <a:pt x="763619" y="750027"/>
                  <a:pt x="763400" y="750161"/>
                  <a:pt x="763143" y="750284"/>
                </a:cubicBezTo>
                <a:cubicBezTo>
                  <a:pt x="762190" y="750856"/>
                  <a:pt x="761267" y="751494"/>
                  <a:pt x="760381" y="752189"/>
                </a:cubicBezTo>
                <a:cubicBezTo>
                  <a:pt x="757647" y="754409"/>
                  <a:pt x="755457" y="757266"/>
                  <a:pt x="753808" y="760762"/>
                </a:cubicBezTo>
                <a:cubicBezTo>
                  <a:pt x="751589" y="765334"/>
                  <a:pt x="750475" y="770925"/>
                  <a:pt x="750475" y="777526"/>
                </a:cubicBezTo>
                <a:cubicBezTo>
                  <a:pt x="750475" y="784127"/>
                  <a:pt x="751713" y="789651"/>
                  <a:pt x="754190" y="794100"/>
                </a:cubicBezTo>
                <a:cubicBezTo>
                  <a:pt x="755647" y="796767"/>
                  <a:pt x="757456" y="799052"/>
                  <a:pt x="759618" y="800958"/>
                </a:cubicBezTo>
                <a:cubicBezTo>
                  <a:pt x="761076" y="802167"/>
                  <a:pt x="762667" y="803215"/>
                  <a:pt x="764381" y="804101"/>
                </a:cubicBezTo>
                <a:cubicBezTo>
                  <a:pt x="768763" y="806387"/>
                  <a:pt x="773840" y="807530"/>
                  <a:pt x="779621" y="807530"/>
                </a:cubicBezTo>
                <a:cubicBezTo>
                  <a:pt x="783812" y="807530"/>
                  <a:pt x="787432" y="807215"/>
                  <a:pt x="790480" y="806577"/>
                </a:cubicBezTo>
                <a:cubicBezTo>
                  <a:pt x="793527" y="805939"/>
                  <a:pt x="796509" y="804929"/>
                  <a:pt x="799434" y="803529"/>
                </a:cubicBezTo>
                <a:lnTo>
                  <a:pt x="799434" y="793433"/>
                </a:lnTo>
                <a:cubicBezTo>
                  <a:pt x="796262" y="794833"/>
                  <a:pt x="793175" y="795881"/>
                  <a:pt x="790194" y="796576"/>
                </a:cubicBezTo>
                <a:cubicBezTo>
                  <a:pt x="787213" y="797338"/>
                  <a:pt x="783841" y="797719"/>
                  <a:pt x="780097" y="797719"/>
                </a:cubicBezTo>
                <a:cubicBezTo>
                  <a:pt x="775783" y="797719"/>
                  <a:pt x="772220" y="796671"/>
                  <a:pt x="769430" y="794576"/>
                </a:cubicBezTo>
                <a:cubicBezTo>
                  <a:pt x="768858" y="794128"/>
                  <a:pt x="768315" y="793623"/>
                  <a:pt x="767810" y="793052"/>
                </a:cubicBezTo>
                <a:lnTo>
                  <a:pt x="767810" y="793052"/>
                </a:lnTo>
                <a:cubicBezTo>
                  <a:pt x="764886" y="790004"/>
                  <a:pt x="763362" y="785622"/>
                  <a:pt x="763238" y="779907"/>
                </a:cubicBezTo>
                <a:lnTo>
                  <a:pt x="802386" y="779907"/>
                </a:lnTo>
                <a:lnTo>
                  <a:pt x="802386" y="773240"/>
                </a:lnTo>
                <a:cubicBezTo>
                  <a:pt x="802386" y="767715"/>
                  <a:pt x="801405" y="762981"/>
                  <a:pt x="799434" y="759047"/>
                </a:cubicBezTo>
                <a:cubicBezTo>
                  <a:pt x="798224" y="756761"/>
                  <a:pt x="796738" y="754761"/>
                  <a:pt x="794956" y="753047"/>
                </a:cubicBezTo>
                <a:cubicBezTo>
                  <a:pt x="793747" y="751837"/>
                  <a:pt x="792356" y="750789"/>
                  <a:pt x="790765" y="749903"/>
                </a:cubicBezTo>
                <a:close/>
                <a:moveTo>
                  <a:pt x="853440" y="798957"/>
                </a:moveTo>
                <a:cubicBezTo>
                  <a:pt x="855088" y="796357"/>
                  <a:pt x="855917" y="793271"/>
                  <a:pt x="855917" y="789718"/>
                </a:cubicBezTo>
                <a:cubicBezTo>
                  <a:pt x="855917" y="786356"/>
                  <a:pt x="855221" y="783593"/>
                  <a:pt x="853821" y="781431"/>
                </a:cubicBezTo>
                <a:cubicBezTo>
                  <a:pt x="852487" y="779336"/>
                  <a:pt x="850516" y="777555"/>
                  <a:pt x="847915" y="776097"/>
                </a:cubicBezTo>
                <a:cubicBezTo>
                  <a:pt x="845373" y="774640"/>
                  <a:pt x="842362" y="773240"/>
                  <a:pt x="838867" y="771906"/>
                </a:cubicBezTo>
                <a:cubicBezTo>
                  <a:pt x="835314" y="770449"/>
                  <a:pt x="832513" y="769239"/>
                  <a:pt x="830485" y="768287"/>
                </a:cubicBezTo>
                <a:cubicBezTo>
                  <a:pt x="828513" y="767334"/>
                  <a:pt x="827123" y="766382"/>
                  <a:pt x="826293" y="765429"/>
                </a:cubicBezTo>
                <a:cubicBezTo>
                  <a:pt x="826037" y="765172"/>
                  <a:pt x="825817" y="764858"/>
                  <a:pt x="825627" y="764477"/>
                </a:cubicBezTo>
                <a:cubicBezTo>
                  <a:pt x="825246" y="763781"/>
                  <a:pt x="825056" y="762953"/>
                  <a:pt x="825056" y="762000"/>
                </a:cubicBezTo>
                <a:cubicBezTo>
                  <a:pt x="825056" y="761172"/>
                  <a:pt x="825217" y="760448"/>
                  <a:pt x="825532" y="759809"/>
                </a:cubicBezTo>
                <a:cubicBezTo>
                  <a:pt x="825980" y="758981"/>
                  <a:pt x="826675" y="758285"/>
                  <a:pt x="827627" y="757714"/>
                </a:cubicBezTo>
                <a:cubicBezTo>
                  <a:pt x="829275" y="756695"/>
                  <a:pt x="831723" y="756190"/>
                  <a:pt x="834962" y="756190"/>
                </a:cubicBezTo>
                <a:cubicBezTo>
                  <a:pt x="836105" y="756190"/>
                  <a:pt x="837247" y="756256"/>
                  <a:pt x="838390" y="756380"/>
                </a:cubicBezTo>
                <a:cubicBezTo>
                  <a:pt x="839981" y="756571"/>
                  <a:pt x="841534" y="756885"/>
                  <a:pt x="843058" y="757333"/>
                </a:cubicBezTo>
                <a:cubicBezTo>
                  <a:pt x="845725" y="758095"/>
                  <a:pt x="848392" y="759076"/>
                  <a:pt x="851059" y="760286"/>
                </a:cubicBezTo>
                <a:lnTo>
                  <a:pt x="854964" y="750856"/>
                </a:lnTo>
                <a:cubicBezTo>
                  <a:pt x="851916" y="749456"/>
                  <a:pt x="848773" y="748408"/>
                  <a:pt x="845534" y="747713"/>
                </a:cubicBezTo>
                <a:cubicBezTo>
                  <a:pt x="842362" y="747017"/>
                  <a:pt x="838962" y="746665"/>
                  <a:pt x="835342" y="746665"/>
                </a:cubicBezTo>
                <a:cubicBezTo>
                  <a:pt x="828551" y="746665"/>
                  <a:pt x="823084" y="747998"/>
                  <a:pt x="818960" y="750666"/>
                </a:cubicBezTo>
                <a:cubicBezTo>
                  <a:pt x="817178" y="751875"/>
                  <a:pt x="815788" y="753304"/>
                  <a:pt x="814769" y="754952"/>
                </a:cubicBezTo>
                <a:cubicBezTo>
                  <a:pt x="813502" y="757114"/>
                  <a:pt x="812863" y="759648"/>
                  <a:pt x="812863" y="762572"/>
                </a:cubicBezTo>
                <a:cubicBezTo>
                  <a:pt x="812863" y="765810"/>
                  <a:pt x="813502" y="768506"/>
                  <a:pt x="814769" y="770668"/>
                </a:cubicBezTo>
                <a:cubicBezTo>
                  <a:pt x="816102" y="772763"/>
                  <a:pt x="818036" y="774545"/>
                  <a:pt x="820579" y="776002"/>
                </a:cubicBezTo>
                <a:cubicBezTo>
                  <a:pt x="823122" y="777459"/>
                  <a:pt x="826227" y="778955"/>
                  <a:pt x="829913" y="780479"/>
                </a:cubicBezTo>
                <a:cubicBezTo>
                  <a:pt x="833723" y="782003"/>
                  <a:pt x="836609" y="783307"/>
                  <a:pt x="838581" y="784384"/>
                </a:cubicBezTo>
                <a:cubicBezTo>
                  <a:pt x="840553" y="785460"/>
                  <a:pt x="841886" y="786508"/>
                  <a:pt x="842581" y="787527"/>
                </a:cubicBezTo>
                <a:cubicBezTo>
                  <a:pt x="842896" y="787908"/>
                  <a:pt x="843153" y="788356"/>
                  <a:pt x="843344" y="788861"/>
                </a:cubicBezTo>
                <a:cubicBezTo>
                  <a:pt x="843601" y="789499"/>
                  <a:pt x="843724" y="790165"/>
                  <a:pt x="843724" y="790861"/>
                </a:cubicBezTo>
                <a:cubicBezTo>
                  <a:pt x="843724" y="791880"/>
                  <a:pt x="843505" y="792794"/>
                  <a:pt x="843058" y="793623"/>
                </a:cubicBezTo>
                <a:cubicBezTo>
                  <a:pt x="842610" y="794576"/>
                  <a:pt x="841915" y="795404"/>
                  <a:pt x="840962" y="796100"/>
                </a:cubicBezTo>
                <a:cubicBezTo>
                  <a:pt x="839181" y="797366"/>
                  <a:pt x="836228" y="798005"/>
                  <a:pt x="832104" y="798005"/>
                </a:cubicBezTo>
                <a:cubicBezTo>
                  <a:pt x="828989" y="798005"/>
                  <a:pt x="825694" y="797528"/>
                  <a:pt x="822198" y="796576"/>
                </a:cubicBezTo>
                <a:cubicBezTo>
                  <a:pt x="818769" y="795623"/>
                  <a:pt x="815655" y="794480"/>
                  <a:pt x="812863" y="793147"/>
                </a:cubicBezTo>
                <a:lnTo>
                  <a:pt x="812863" y="803910"/>
                </a:lnTo>
                <a:cubicBezTo>
                  <a:pt x="815464" y="805120"/>
                  <a:pt x="818226" y="806006"/>
                  <a:pt x="821150" y="806577"/>
                </a:cubicBezTo>
                <a:cubicBezTo>
                  <a:pt x="824131" y="807215"/>
                  <a:pt x="827656" y="807530"/>
                  <a:pt x="831723" y="807530"/>
                </a:cubicBezTo>
                <a:cubicBezTo>
                  <a:pt x="836933" y="807530"/>
                  <a:pt x="841343" y="806834"/>
                  <a:pt x="844963" y="805434"/>
                </a:cubicBezTo>
                <a:cubicBezTo>
                  <a:pt x="848325" y="804167"/>
                  <a:pt x="850963" y="802291"/>
                  <a:pt x="852869" y="799814"/>
                </a:cubicBezTo>
                <a:cubicBezTo>
                  <a:pt x="852935" y="799690"/>
                  <a:pt x="853030" y="799557"/>
                  <a:pt x="853154" y="799434"/>
                </a:cubicBezTo>
                <a:cubicBezTo>
                  <a:pt x="853278" y="799243"/>
                  <a:pt x="853373" y="799081"/>
                  <a:pt x="853440" y="798957"/>
                </a:cubicBezTo>
                <a:close/>
                <a:moveTo>
                  <a:pt x="19812" y="806482"/>
                </a:moveTo>
                <a:lnTo>
                  <a:pt x="19812" y="747713"/>
                </a:lnTo>
                <a:lnTo>
                  <a:pt x="7334" y="747713"/>
                </a:lnTo>
                <a:lnTo>
                  <a:pt x="7334" y="806482"/>
                </a:lnTo>
                <a:lnTo>
                  <a:pt x="19812" y="806482"/>
                </a:lnTo>
                <a:close/>
                <a:moveTo>
                  <a:pt x="602837" y="747713"/>
                </a:moveTo>
                <a:lnTo>
                  <a:pt x="625126" y="806482"/>
                </a:lnTo>
                <a:lnTo>
                  <a:pt x="638461" y="806482"/>
                </a:lnTo>
                <a:lnTo>
                  <a:pt x="660844" y="747713"/>
                </a:lnTo>
                <a:lnTo>
                  <a:pt x="647700" y="747713"/>
                </a:lnTo>
                <a:lnTo>
                  <a:pt x="635603" y="782193"/>
                </a:lnTo>
                <a:cubicBezTo>
                  <a:pt x="634841" y="784355"/>
                  <a:pt x="634108" y="786699"/>
                  <a:pt x="633412" y="789242"/>
                </a:cubicBezTo>
                <a:cubicBezTo>
                  <a:pt x="632717" y="791785"/>
                  <a:pt x="632241" y="793938"/>
                  <a:pt x="631984" y="795719"/>
                </a:cubicBezTo>
                <a:lnTo>
                  <a:pt x="631508" y="795719"/>
                </a:lnTo>
                <a:cubicBezTo>
                  <a:pt x="631317" y="794004"/>
                  <a:pt x="630869" y="791880"/>
                  <a:pt x="630174" y="789337"/>
                </a:cubicBezTo>
                <a:cubicBezTo>
                  <a:pt x="629536" y="786794"/>
                  <a:pt x="628840" y="784413"/>
                  <a:pt x="628078" y="782193"/>
                </a:cubicBezTo>
                <a:lnTo>
                  <a:pt x="615982" y="747713"/>
                </a:lnTo>
                <a:lnTo>
                  <a:pt x="602837" y="747713"/>
                </a:lnTo>
                <a:close/>
                <a:moveTo>
                  <a:pt x="682181" y="806482"/>
                </a:moveTo>
                <a:lnTo>
                  <a:pt x="682181" y="747713"/>
                </a:lnTo>
                <a:lnTo>
                  <a:pt x="669702" y="747713"/>
                </a:lnTo>
                <a:lnTo>
                  <a:pt x="669702" y="806482"/>
                </a:lnTo>
                <a:lnTo>
                  <a:pt x="682181" y="806482"/>
                </a:lnTo>
                <a:close/>
                <a:moveTo>
                  <a:pt x="166021" y="757714"/>
                </a:moveTo>
                <a:cubicBezTo>
                  <a:pt x="167992" y="756571"/>
                  <a:pt x="170278" y="756000"/>
                  <a:pt x="172879" y="756000"/>
                </a:cubicBezTo>
                <a:cubicBezTo>
                  <a:pt x="175860" y="756000"/>
                  <a:pt x="178280" y="756638"/>
                  <a:pt x="180118" y="757904"/>
                </a:cubicBezTo>
                <a:cubicBezTo>
                  <a:pt x="180689" y="758285"/>
                  <a:pt x="181194" y="758695"/>
                  <a:pt x="181642" y="759143"/>
                </a:cubicBezTo>
                <a:cubicBezTo>
                  <a:pt x="182785" y="760286"/>
                  <a:pt x="183709" y="761648"/>
                  <a:pt x="184404" y="763238"/>
                </a:cubicBezTo>
                <a:cubicBezTo>
                  <a:pt x="185356" y="765525"/>
                  <a:pt x="185833" y="768125"/>
                  <a:pt x="185833" y="771049"/>
                </a:cubicBezTo>
                <a:lnTo>
                  <a:pt x="159163" y="771049"/>
                </a:lnTo>
                <a:cubicBezTo>
                  <a:pt x="159544" y="766096"/>
                  <a:pt x="160972" y="762353"/>
                  <a:pt x="163449" y="759809"/>
                </a:cubicBezTo>
                <a:cubicBezTo>
                  <a:pt x="164211" y="758981"/>
                  <a:pt x="165068" y="758285"/>
                  <a:pt x="166021" y="757714"/>
                </a:cubicBezTo>
                <a:close/>
                <a:moveTo>
                  <a:pt x="518731" y="757714"/>
                </a:moveTo>
                <a:cubicBezTo>
                  <a:pt x="520703" y="756571"/>
                  <a:pt x="523018" y="756000"/>
                  <a:pt x="525685" y="756000"/>
                </a:cubicBezTo>
                <a:cubicBezTo>
                  <a:pt x="528609" y="756000"/>
                  <a:pt x="531018" y="756638"/>
                  <a:pt x="532924" y="757904"/>
                </a:cubicBezTo>
                <a:cubicBezTo>
                  <a:pt x="533429" y="758285"/>
                  <a:pt x="533943" y="758695"/>
                  <a:pt x="534448" y="759143"/>
                </a:cubicBezTo>
                <a:cubicBezTo>
                  <a:pt x="535591" y="760286"/>
                  <a:pt x="536476" y="761648"/>
                  <a:pt x="537115" y="763238"/>
                </a:cubicBezTo>
                <a:cubicBezTo>
                  <a:pt x="538067" y="765525"/>
                  <a:pt x="538572" y="768125"/>
                  <a:pt x="538639" y="771049"/>
                </a:cubicBezTo>
                <a:lnTo>
                  <a:pt x="511874" y="771049"/>
                </a:lnTo>
                <a:cubicBezTo>
                  <a:pt x="512321" y="766096"/>
                  <a:pt x="513750" y="762353"/>
                  <a:pt x="516159" y="759809"/>
                </a:cubicBezTo>
                <a:cubicBezTo>
                  <a:pt x="516922" y="758981"/>
                  <a:pt x="517779" y="758285"/>
                  <a:pt x="518731" y="757714"/>
                </a:cubicBezTo>
                <a:close/>
                <a:moveTo>
                  <a:pt x="770382" y="757714"/>
                </a:moveTo>
                <a:cubicBezTo>
                  <a:pt x="772354" y="756571"/>
                  <a:pt x="774668" y="756000"/>
                  <a:pt x="777335" y="756000"/>
                </a:cubicBezTo>
                <a:cubicBezTo>
                  <a:pt x="780260" y="756000"/>
                  <a:pt x="782669" y="756638"/>
                  <a:pt x="784575" y="757904"/>
                </a:cubicBezTo>
                <a:cubicBezTo>
                  <a:pt x="785079" y="758285"/>
                  <a:pt x="785594" y="758695"/>
                  <a:pt x="786098" y="759143"/>
                </a:cubicBezTo>
                <a:cubicBezTo>
                  <a:pt x="787241" y="760286"/>
                  <a:pt x="788127" y="761648"/>
                  <a:pt x="788765" y="763238"/>
                </a:cubicBezTo>
                <a:cubicBezTo>
                  <a:pt x="789718" y="765525"/>
                  <a:pt x="790194" y="768125"/>
                  <a:pt x="790194" y="771049"/>
                </a:cubicBezTo>
                <a:lnTo>
                  <a:pt x="763524" y="771049"/>
                </a:lnTo>
                <a:cubicBezTo>
                  <a:pt x="763972" y="766096"/>
                  <a:pt x="765401" y="762353"/>
                  <a:pt x="767810" y="759809"/>
                </a:cubicBezTo>
                <a:cubicBezTo>
                  <a:pt x="768572" y="758981"/>
                  <a:pt x="769430" y="758285"/>
                  <a:pt x="770382" y="757714"/>
                </a:cubicBezTo>
                <a:close/>
                <a:moveTo>
                  <a:pt x="353568" y="778669"/>
                </a:moveTo>
                <a:lnTo>
                  <a:pt x="361188" y="778383"/>
                </a:lnTo>
                <a:lnTo>
                  <a:pt x="361188" y="783527"/>
                </a:lnTo>
                <a:cubicBezTo>
                  <a:pt x="361188" y="787403"/>
                  <a:pt x="360207" y="790508"/>
                  <a:pt x="358235" y="792861"/>
                </a:cubicBezTo>
                <a:cubicBezTo>
                  <a:pt x="357854" y="793366"/>
                  <a:pt x="357406" y="793842"/>
                  <a:pt x="356902" y="794290"/>
                </a:cubicBezTo>
                <a:cubicBezTo>
                  <a:pt x="356263" y="794861"/>
                  <a:pt x="355568" y="795366"/>
                  <a:pt x="354806" y="795814"/>
                </a:cubicBezTo>
                <a:cubicBezTo>
                  <a:pt x="352330" y="797271"/>
                  <a:pt x="349444" y="798005"/>
                  <a:pt x="346138" y="798005"/>
                </a:cubicBezTo>
                <a:cubicBezTo>
                  <a:pt x="343281" y="798005"/>
                  <a:pt x="340995" y="797338"/>
                  <a:pt x="339281" y="796004"/>
                </a:cubicBezTo>
                <a:cubicBezTo>
                  <a:pt x="339023" y="795814"/>
                  <a:pt x="338776" y="795595"/>
                  <a:pt x="338519" y="795338"/>
                </a:cubicBezTo>
                <a:cubicBezTo>
                  <a:pt x="337309" y="794004"/>
                  <a:pt x="336709" y="792128"/>
                  <a:pt x="336709" y="789718"/>
                </a:cubicBezTo>
                <a:cubicBezTo>
                  <a:pt x="336709" y="787813"/>
                  <a:pt x="337118" y="786165"/>
                  <a:pt x="337947" y="784765"/>
                </a:cubicBezTo>
                <a:cubicBezTo>
                  <a:pt x="338519" y="783622"/>
                  <a:pt x="339347" y="782641"/>
                  <a:pt x="340424" y="781812"/>
                </a:cubicBezTo>
                <a:cubicBezTo>
                  <a:pt x="342967" y="779907"/>
                  <a:pt x="347348" y="778859"/>
                  <a:pt x="353568" y="778669"/>
                </a:cubicBezTo>
                <a:close/>
                <a:moveTo>
                  <a:pt x="869633" y="793909"/>
                </a:moveTo>
                <a:cubicBezTo>
                  <a:pt x="868232" y="795119"/>
                  <a:pt x="867537" y="797119"/>
                  <a:pt x="867537" y="799910"/>
                </a:cubicBezTo>
                <a:cubicBezTo>
                  <a:pt x="867537" y="802510"/>
                  <a:pt x="868204" y="804453"/>
                  <a:pt x="869537" y="805720"/>
                </a:cubicBezTo>
                <a:cubicBezTo>
                  <a:pt x="869604" y="805844"/>
                  <a:pt x="869699" y="805939"/>
                  <a:pt x="869823" y="806006"/>
                </a:cubicBezTo>
                <a:cubicBezTo>
                  <a:pt x="870270" y="806387"/>
                  <a:pt x="870747" y="806701"/>
                  <a:pt x="871252" y="806958"/>
                </a:cubicBezTo>
                <a:cubicBezTo>
                  <a:pt x="872395" y="807596"/>
                  <a:pt x="873728" y="807911"/>
                  <a:pt x="875252" y="807911"/>
                </a:cubicBezTo>
                <a:cubicBezTo>
                  <a:pt x="876710" y="807911"/>
                  <a:pt x="878043" y="807596"/>
                  <a:pt x="879252" y="806958"/>
                </a:cubicBezTo>
                <a:cubicBezTo>
                  <a:pt x="879825" y="806701"/>
                  <a:pt x="880329" y="806387"/>
                  <a:pt x="880777" y="806006"/>
                </a:cubicBezTo>
                <a:cubicBezTo>
                  <a:pt x="880901" y="805882"/>
                  <a:pt x="881034" y="805749"/>
                  <a:pt x="881158" y="805625"/>
                </a:cubicBezTo>
                <a:cubicBezTo>
                  <a:pt x="882491" y="804358"/>
                  <a:pt x="883158" y="802453"/>
                  <a:pt x="883158" y="799910"/>
                </a:cubicBezTo>
                <a:cubicBezTo>
                  <a:pt x="883158" y="797176"/>
                  <a:pt x="882463" y="795214"/>
                  <a:pt x="881062" y="794004"/>
                </a:cubicBezTo>
                <a:cubicBezTo>
                  <a:pt x="880996" y="793880"/>
                  <a:pt x="880901" y="793785"/>
                  <a:pt x="880777" y="793718"/>
                </a:cubicBezTo>
                <a:cubicBezTo>
                  <a:pt x="880396" y="793461"/>
                  <a:pt x="880015" y="793214"/>
                  <a:pt x="879634" y="792956"/>
                </a:cubicBezTo>
                <a:cubicBezTo>
                  <a:pt x="878367" y="792318"/>
                  <a:pt x="876900" y="792004"/>
                  <a:pt x="875252" y="792004"/>
                </a:cubicBezTo>
                <a:cubicBezTo>
                  <a:pt x="873605" y="792004"/>
                  <a:pt x="872138" y="792356"/>
                  <a:pt x="870871" y="793052"/>
                </a:cubicBezTo>
                <a:cubicBezTo>
                  <a:pt x="870490" y="793242"/>
                  <a:pt x="870137" y="793461"/>
                  <a:pt x="869823" y="793718"/>
                </a:cubicBezTo>
                <a:cubicBezTo>
                  <a:pt x="869757" y="793785"/>
                  <a:pt x="869699" y="793842"/>
                  <a:pt x="869633" y="793909"/>
                </a:cubicBezTo>
                <a:close/>
              </a:path>
            </a:pathLst>
          </a:custGeom>
          <a:solidFill>
            <a:srgbClr val="000000"/>
          </a:solidFill>
          <a:ln w="9525" cap="flat">
            <a:noFill/>
            <a:prstDash val="solid"/>
            <a:miter/>
          </a:ln>
        </p:spPr>
        <p:txBody>
          <a:bodyPr rtlCol="0" anchor="ctr"/>
          <a:lstStyle/>
          <a:p>
            <a:endParaRPr lang="ru-RU"/>
          </a:p>
        </p:txBody>
      </p:sp>
      <p:sp>
        <p:nvSpPr>
          <p:cNvPr id="3017" name="Полилиния: фигура 3016">
            <a:extLst>
              <a:ext uri="{FF2B5EF4-FFF2-40B4-BE49-F238E27FC236}">
                <a16:creationId xmlns:a16="http://schemas.microsoft.com/office/drawing/2014/main" id="{0B663DE7-2801-5B92-006F-E7A339013500}"/>
              </a:ext>
            </a:extLst>
          </p:cNvPr>
          <p:cNvSpPr/>
          <p:nvPr/>
        </p:nvSpPr>
        <p:spPr>
          <a:xfrm>
            <a:off x="5440207" y="5070364"/>
            <a:ext cx="1400175" cy="952500"/>
          </a:xfrm>
          <a:custGeom>
            <a:avLst/>
            <a:gdLst>
              <a:gd name="connsiteX0" fmla="*/ 483 w 1400175"/>
              <a:gd name="connsiteY0" fmla="*/ 374 h 952500"/>
              <a:gd name="connsiteX1" fmla="*/ 1400658 w 1400175"/>
              <a:gd name="connsiteY1" fmla="*/ 374 h 952500"/>
              <a:gd name="connsiteX2" fmla="*/ 1400658 w 1400175"/>
              <a:gd name="connsiteY2" fmla="*/ 952874 h 952500"/>
              <a:gd name="connsiteX3" fmla="*/ 483 w 1400175"/>
              <a:gd name="connsiteY3" fmla="*/ 952874 h 952500"/>
            </a:gdLst>
            <a:ahLst/>
            <a:cxnLst>
              <a:cxn ang="0">
                <a:pos x="connsiteX0" y="connsiteY0"/>
              </a:cxn>
              <a:cxn ang="0">
                <a:pos x="connsiteX1" y="connsiteY1"/>
              </a:cxn>
              <a:cxn ang="0">
                <a:pos x="connsiteX2" y="connsiteY2"/>
              </a:cxn>
              <a:cxn ang="0">
                <a:pos x="connsiteX3" y="connsiteY3"/>
              </a:cxn>
            </a:cxnLst>
            <a:rect l="l" t="t" r="r" b="b"/>
            <a:pathLst>
              <a:path w="1400175" h="952500">
                <a:moveTo>
                  <a:pt x="483" y="374"/>
                </a:moveTo>
                <a:lnTo>
                  <a:pt x="1400658" y="374"/>
                </a:lnTo>
                <a:lnTo>
                  <a:pt x="1400658" y="952874"/>
                </a:lnTo>
                <a:lnTo>
                  <a:pt x="483" y="952874"/>
                </a:lnTo>
                <a:close/>
              </a:path>
            </a:pathLst>
          </a:custGeom>
          <a:solidFill>
            <a:srgbClr val="FFFFFF">
              <a:alpha val="0"/>
            </a:srgbClr>
          </a:solidFill>
          <a:ln w="9525" cap="flat">
            <a:noFill/>
            <a:prstDash val="solid"/>
            <a:miter/>
          </a:ln>
        </p:spPr>
        <p:txBody>
          <a:bodyPr rtlCol="0" anchor="ctr"/>
          <a:lstStyle/>
          <a:p>
            <a:endParaRPr lang="ru-RU" dirty="0"/>
          </a:p>
        </p:txBody>
      </p:sp>
      <p:sp>
        <p:nvSpPr>
          <p:cNvPr id="3018" name="Полилиния: фигура 3017">
            <a:extLst>
              <a:ext uri="{FF2B5EF4-FFF2-40B4-BE49-F238E27FC236}">
                <a16:creationId xmlns:a16="http://schemas.microsoft.com/office/drawing/2014/main" id="{2326B480-17A1-9BA8-9812-816E0D3ADD20}"/>
              </a:ext>
            </a:extLst>
          </p:cNvPr>
          <p:cNvSpPr/>
          <p:nvPr/>
        </p:nvSpPr>
        <p:spPr>
          <a:xfrm>
            <a:off x="5564222" y="5892657"/>
            <a:ext cx="1154335" cy="108585"/>
          </a:xfrm>
          <a:custGeom>
            <a:avLst/>
            <a:gdLst>
              <a:gd name="connsiteX0" fmla="*/ 977170 w 1154335"/>
              <a:gd name="connsiteY0" fmla="*/ 1524 h 108585"/>
              <a:gd name="connsiteX1" fmla="*/ 971264 w 1154335"/>
              <a:gd name="connsiteY1" fmla="*/ 0 h 108585"/>
              <a:gd name="connsiteX2" fmla="*/ 964978 w 1154335"/>
              <a:gd name="connsiteY2" fmla="*/ 1715 h 108585"/>
              <a:gd name="connsiteX3" fmla="*/ 964407 w 1154335"/>
              <a:gd name="connsiteY3" fmla="*/ 2191 h 108585"/>
              <a:gd name="connsiteX4" fmla="*/ 962406 w 1154335"/>
              <a:gd name="connsiteY4" fmla="*/ 7906 h 108585"/>
              <a:gd name="connsiteX5" fmla="*/ 964407 w 1154335"/>
              <a:gd name="connsiteY5" fmla="*/ 13716 h 108585"/>
              <a:gd name="connsiteX6" fmla="*/ 964978 w 1154335"/>
              <a:gd name="connsiteY6" fmla="*/ 14192 h 108585"/>
              <a:gd name="connsiteX7" fmla="*/ 965168 w 1154335"/>
              <a:gd name="connsiteY7" fmla="*/ 14288 h 108585"/>
              <a:gd name="connsiteX8" fmla="*/ 971264 w 1154335"/>
              <a:gd name="connsiteY8" fmla="*/ 15907 h 108585"/>
              <a:gd name="connsiteX9" fmla="*/ 976980 w 1154335"/>
              <a:gd name="connsiteY9" fmla="*/ 14478 h 108585"/>
              <a:gd name="connsiteX10" fmla="*/ 977456 w 1154335"/>
              <a:gd name="connsiteY10" fmla="*/ 14192 h 108585"/>
              <a:gd name="connsiteX11" fmla="*/ 978027 w 1154335"/>
              <a:gd name="connsiteY11" fmla="*/ 13621 h 108585"/>
              <a:gd name="connsiteX12" fmla="*/ 980027 w 1154335"/>
              <a:gd name="connsiteY12" fmla="*/ 7906 h 108585"/>
              <a:gd name="connsiteX13" fmla="*/ 978027 w 1154335"/>
              <a:gd name="connsiteY13" fmla="*/ 2191 h 108585"/>
              <a:gd name="connsiteX14" fmla="*/ 977456 w 1154335"/>
              <a:gd name="connsiteY14" fmla="*/ 1715 h 108585"/>
              <a:gd name="connsiteX15" fmla="*/ 977170 w 1154335"/>
              <a:gd name="connsiteY15" fmla="*/ 1524 h 108585"/>
              <a:gd name="connsiteX16" fmla="*/ 40005 w 1154335"/>
              <a:gd name="connsiteY16" fmla="*/ 7525 h 108585"/>
              <a:gd name="connsiteX17" fmla="*/ 22574 w 1154335"/>
              <a:gd name="connsiteY17" fmla="*/ 5048 h 108585"/>
              <a:gd name="connsiteX18" fmla="*/ 0 w 1154335"/>
              <a:gd name="connsiteY18" fmla="*/ 5048 h 108585"/>
              <a:gd name="connsiteX19" fmla="*/ 0 w 1154335"/>
              <a:gd name="connsiteY19" fmla="*/ 82582 h 108585"/>
              <a:gd name="connsiteX20" fmla="*/ 16478 w 1154335"/>
              <a:gd name="connsiteY20" fmla="*/ 82582 h 108585"/>
              <a:gd name="connsiteX21" fmla="*/ 16478 w 1154335"/>
              <a:gd name="connsiteY21" fmla="*/ 52769 h 108585"/>
              <a:gd name="connsiteX22" fmla="*/ 25146 w 1154335"/>
              <a:gd name="connsiteY22" fmla="*/ 52769 h 108585"/>
              <a:gd name="connsiteX23" fmla="*/ 43720 w 1154335"/>
              <a:gd name="connsiteY23" fmla="*/ 82582 h 108585"/>
              <a:gd name="connsiteX24" fmla="*/ 61913 w 1154335"/>
              <a:gd name="connsiteY24" fmla="*/ 82582 h 108585"/>
              <a:gd name="connsiteX25" fmla="*/ 39148 w 1154335"/>
              <a:gd name="connsiteY25" fmla="*/ 48768 h 108585"/>
              <a:gd name="connsiteX26" fmla="*/ 40672 w 1154335"/>
              <a:gd name="connsiteY26" fmla="*/ 48006 h 108585"/>
              <a:gd name="connsiteX27" fmla="*/ 46196 w 1154335"/>
              <a:gd name="connsiteY27" fmla="*/ 44291 h 108585"/>
              <a:gd name="connsiteX28" fmla="*/ 47911 w 1154335"/>
              <a:gd name="connsiteY28" fmla="*/ 42672 h 108585"/>
              <a:gd name="connsiteX29" fmla="*/ 51530 w 1154335"/>
              <a:gd name="connsiteY29" fmla="*/ 37529 h 108585"/>
              <a:gd name="connsiteX30" fmla="*/ 53531 w 1154335"/>
              <a:gd name="connsiteY30" fmla="*/ 28289 h 108585"/>
              <a:gd name="connsiteX31" fmla="*/ 50197 w 1154335"/>
              <a:gd name="connsiteY31" fmla="*/ 15240 h 108585"/>
              <a:gd name="connsiteX32" fmla="*/ 49625 w 1154335"/>
              <a:gd name="connsiteY32" fmla="*/ 14383 h 108585"/>
              <a:gd name="connsiteX33" fmla="*/ 40005 w 1154335"/>
              <a:gd name="connsiteY33" fmla="*/ 7525 h 108585"/>
              <a:gd name="connsiteX34" fmla="*/ 504063 w 1154335"/>
              <a:gd name="connsiteY34" fmla="*/ 11430 h 108585"/>
              <a:gd name="connsiteX35" fmla="*/ 482156 w 1154335"/>
              <a:gd name="connsiteY35" fmla="*/ 5048 h 108585"/>
              <a:gd name="connsiteX36" fmla="*/ 457390 w 1154335"/>
              <a:gd name="connsiteY36" fmla="*/ 5048 h 108585"/>
              <a:gd name="connsiteX37" fmla="*/ 457390 w 1154335"/>
              <a:gd name="connsiteY37" fmla="*/ 82582 h 108585"/>
              <a:gd name="connsiteX38" fmla="*/ 473869 w 1154335"/>
              <a:gd name="connsiteY38" fmla="*/ 82582 h 108585"/>
              <a:gd name="connsiteX39" fmla="*/ 473869 w 1154335"/>
              <a:gd name="connsiteY39" fmla="*/ 54959 h 108585"/>
              <a:gd name="connsiteX40" fmla="*/ 480917 w 1154335"/>
              <a:gd name="connsiteY40" fmla="*/ 54959 h 108585"/>
              <a:gd name="connsiteX41" fmla="*/ 495110 w 1154335"/>
              <a:gd name="connsiteY41" fmla="*/ 52864 h 108585"/>
              <a:gd name="connsiteX42" fmla="*/ 504444 w 1154335"/>
              <a:gd name="connsiteY42" fmla="*/ 47149 h 108585"/>
              <a:gd name="connsiteX43" fmla="*/ 507968 w 1154335"/>
              <a:gd name="connsiteY43" fmla="*/ 42291 h 108585"/>
              <a:gd name="connsiteX44" fmla="*/ 509397 w 1154335"/>
              <a:gd name="connsiteY44" fmla="*/ 38958 h 108585"/>
              <a:gd name="connsiteX45" fmla="*/ 509683 w 1154335"/>
              <a:gd name="connsiteY45" fmla="*/ 37910 h 108585"/>
              <a:gd name="connsiteX46" fmla="*/ 510921 w 1154335"/>
              <a:gd name="connsiteY46" fmla="*/ 29242 h 108585"/>
              <a:gd name="connsiteX47" fmla="*/ 506825 w 1154335"/>
              <a:gd name="connsiteY47" fmla="*/ 14669 h 108585"/>
              <a:gd name="connsiteX48" fmla="*/ 504063 w 1154335"/>
              <a:gd name="connsiteY48" fmla="*/ 11430 h 108585"/>
              <a:gd name="connsiteX49" fmla="*/ 791147 w 1154335"/>
              <a:gd name="connsiteY49" fmla="*/ 35528 h 108585"/>
              <a:gd name="connsiteX50" fmla="*/ 789432 w 1154335"/>
              <a:gd name="connsiteY50" fmla="*/ 52769 h 108585"/>
              <a:gd name="connsiteX51" fmla="*/ 791147 w 1154335"/>
              <a:gd name="connsiteY51" fmla="*/ 69914 h 108585"/>
              <a:gd name="connsiteX52" fmla="*/ 795433 w 1154335"/>
              <a:gd name="connsiteY52" fmla="*/ 83629 h 108585"/>
              <a:gd name="connsiteX53" fmla="*/ 796385 w 1154335"/>
              <a:gd name="connsiteY53" fmla="*/ 85820 h 108585"/>
              <a:gd name="connsiteX54" fmla="*/ 799910 w 1154335"/>
              <a:gd name="connsiteY54" fmla="*/ 92202 h 108585"/>
              <a:gd name="connsiteX55" fmla="*/ 805434 w 1154335"/>
              <a:gd name="connsiteY55" fmla="*/ 99727 h 108585"/>
              <a:gd name="connsiteX56" fmla="*/ 818579 w 1154335"/>
              <a:gd name="connsiteY56" fmla="*/ 99727 h 108585"/>
              <a:gd name="connsiteX57" fmla="*/ 816769 w 1154335"/>
              <a:gd name="connsiteY57" fmla="*/ 97060 h 108585"/>
              <a:gd name="connsiteX58" fmla="*/ 810292 w 1154335"/>
              <a:gd name="connsiteY58" fmla="*/ 85344 h 108585"/>
              <a:gd name="connsiteX59" fmla="*/ 808482 w 1154335"/>
              <a:gd name="connsiteY59" fmla="*/ 80772 h 108585"/>
              <a:gd name="connsiteX60" fmla="*/ 805244 w 1154335"/>
              <a:gd name="connsiteY60" fmla="*/ 69342 h 108585"/>
              <a:gd name="connsiteX61" fmla="*/ 803625 w 1154335"/>
              <a:gd name="connsiteY61" fmla="*/ 56579 h 108585"/>
              <a:gd name="connsiteX62" fmla="*/ 803529 w 1154335"/>
              <a:gd name="connsiteY62" fmla="*/ 52673 h 108585"/>
              <a:gd name="connsiteX63" fmla="*/ 804481 w 1154335"/>
              <a:gd name="connsiteY63" fmla="*/ 40005 h 108585"/>
              <a:gd name="connsiteX64" fmla="*/ 807434 w 1154335"/>
              <a:gd name="connsiteY64" fmla="*/ 27527 h 108585"/>
              <a:gd name="connsiteX65" fmla="*/ 814673 w 1154335"/>
              <a:gd name="connsiteY65" fmla="*/ 11049 h 108585"/>
              <a:gd name="connsiteX66" fmla="*/ 818674 w 1154335"/>
              <a:gd name="connsiteY66" fmla="*/ 5048 h 108585"/>
              <a:gd name="connsiteX67" fmla="*/ 805434 w 1154335"/>
              <a:gd name="connsiteY67" fmla="*/ 5048 h 108585"/>
              <a:gd name="connsiteX68" fmla="*/ 799624 w 1154335"/>
              <a:gd name="connsiteY68" fmla="*/ 13240 h 108585"/>
              <a:gd name="connsiteX69" fmla="*/ 796385 w 1154335"/>
              <a:gd name="connsiteY69" fmla="*/ 19336 h 108585"/>
              <a:gd name="connsiteX70" fmla="*/ 794956 w 1154335"/>
              <a:gd name="connsiteY70" fmla="*/ 22670 h 108585"/>
              <a:gd name="connsiteX71" fmla="*/ 791147 w 1154335"/>
              <a:gd name="connsiteY71" fmla="*/ 35528 h 108585"/>
              <a:gd name="connsiteX72" fmla="*/ 1152621 w 1154335"/>
              <a:gd name="connsiteY72" fmla="*/ 69914 h 108585"/>
              <a:gd name="connsiteX73" fmla="*/ 1154335 w 1154335"/>
              <a:gd name="connsiteY73" fmla="*/ 52769 h 108585"/>
              <a:gd name="connsiteX74" fmla="*/ 1152621 w 1154335"/>
              <a:gd name="connsiteY74" fmla="*/ 35528 h 108585"/>
              <a:gd name="connsiteX75" fmla="*/ 1148715 w 1154335"/>
              <a:gd name="connsiteY75" fmla="*/ 22193 h 108585"/>
              <a:gd name="connsiteX76" fmla="*/ 1147477 w 1154335"/>
              <a:gd name="connsiteY76" fmla="*/ 19336 h 108585"/>
              <a:gd name="connsiteX77" fmla="*/ 1144810 w 1154335"/>
              <a:gd name="connsiteY77" fmla="*/ 14192 h 108585"/>
              <a:gd name="connsiteX78" fmla="*/ 1138428 w 1154335"/>
              <a:gd name="connsiteY78" fmla="*/ 5048 h 108585"/>
              <a:gd name="connsiteX79" fmla="*/ 1125093 w 1154335"/>
              <a:gd name="connsiteY79" fmla="*/ 5048 h 108585"/>
              <a:gd name="connsiteX80" fmla="*/ 1128998 w 1154335"/>
              <a:gd name="connsiteY80" fmla="*/ 10859 h 108585"/>
              <a:gd name="connsiteX81" fmla="*/ 1133475 w 1154335"/>
              <a:gd name="connsiteY81" fmla="*/ 19622 h 108585"/>
              <a:gd name="connsiteX82" fmla="*/ 1134904 w 1154335"/>
              <a:gd name="connsiteY82" fmla="*/ 23051 h 108585"/>
              <a:gd name="connsiteX83" fmla="*/ 1138523 w 1154335"/>
              <a:gd name="connsiteY83" fmla="*/ 35719 h 108585"/>
              <a:gd name="connsiteX84" fmla="*/ 1139571 w 1154335"/>
              <a:gd name="connsiteY84" fmla="*/ 42386 h 108585"/>
              <a:gd name="connsiteX85" fmla="*/ 1140238 w 1154335"/>
              <a:gd name="connsiteY85" fmla="*/ 52673 h 108585"/>
              <a:gd name="connsiteX86" fmla="*/ 1140142 w 1154335"/>
              <a:gd name="connsiteY86" fmla="*/ 56579 h 108585"/>
              <a:gd name="connsiteX87" fmla="*/ 1138523 w 1154335"/>
              <a:gd name="connsiteY87" fmla="*/ 69342 h 108585"/>
              <a:gd name="connsiteX88" fmla="*/ 1135190 w 1154335"/>
              <a:gd name="connsiteY88" fmla="*/ 81248 h 108585"/>
              <a:gd name="connsiteX89" fmla="*/ 1133475 w 1154335"/>
              <a:gd name="connsiteY89" fmla="*/ 85344 h 108585"/>
              <a:gd name="connsiteX90" fmla="*/ 1128141 w 1154335"/>
              <a:gd name="connsiteY90" fmla="*/ 95441 h 108585"/>
              <a:gd name="connsiteX91" fmla="*/ 1125189 w 1154335"/>
              <a:gd name="connsiteY91" fmla="*/ 99727 h 108585"/>
              <a:gd name="connsiteX92" fmla="*/ 1138428 w 1154335"/>
              <a:gd name="connsiteY92" fmla="*/ 99727 h 108585"/>
              <a:gd name="connsiteX93" fmla="*/ 1144524 w 1154335"/>
              <a:gd name="connsiteY93" fmla="*/ 91250 h 108585"/>
              <a:gd name="connsiteX94" fmla="*/ 1147477 w 1154335"/>
              <a:gd name="connsiteY94" fmla="*/ 85820 h 108585"/>
              <a:gd name="connsiteX95" fmla="*/ 1148144 w 1154335"/>
              <a:gd name="connsiteY95" fmla="*/ 84106 h 108585"/>
              <a:gd name="connsiteX96" fmla="*/ 1152621 w 1154335"/>
              <a:gd name="connsiteY96" fmla="*/ 69914 h 108585"/>
              <a:gd name="connsiteX97" fmla="*/ 16478 w 1154335"/>
              <a:gd name="connsiteY97" fmla="*/ 18479 h 108585"/>
              <a:gd name="connsiteX98" fmla="*/ 21431 w 1154335"/>
              <a:gd name="connsiteY98" fmla="*/ 18479 h 108585"/>
              <a:gd name="connsiteX99" fmla="*/ 33147 w 1154335"/>
              <a:gd name="connsiteY99" fmla="*/ 20860 h 108585"/>
              <a:gd name="connsiteX100" fmla="*/ 35052 w 1154335"/>
              <a:gd name="connsiteY100" fmla="*/ 22384 h 108585"/>
              <a:gd name="connsiteX101" fmla="*/ 36957 w 1154335"/>
              <a:gd name="connsiteY101" fmla="*/ 28670 h 108585"/>
              <a:gd name="connsiteX102" fmla="*/ 35147 w 1154335"/>
              <a:gd name="connsiteY102" fmla="*/ 34957 h 108585"/>
              <a:gd name="connsiteX103" fmla="*/ 33433 w 1154335"/>
              <a:gd name="connsiteY103" fmla="*/ 36671 h 108585"/>
              <a:gd name="connsiteX104" fmla="*/ 21717 w 1154335"/>
              <a:gd name="connsiteY104" fmla="*/ 39434 h 108585"/>
              <a:gd name="connsiteX105" fmla="*/ 16478 w 1154335"/>
              <a:gd name="connsiteY105" fmla="*/ 39434 h 108585"/>
              <a:gd name="connsiteX106" fmla="*/ 16478 w 1154335"/>
              <a:gd name="connsiteY106" fmla="*/ 18479 h 108585"/>
              <a:gd name="connsiteX107" fmla="*/ 473869 w 1154335"/>
              <a:gd name="connsiteY107" fmla="*/ 18479 h 108585"/>
              <a:gd name="connsiteX108" fmla="*/ 481298 w 1154335"/>
              <a:gd name="connsiteY108" fmla="*/ 18479 h 108585"/>
              <a:gd name="connsiteX109" fmla="*/ 491205 w 1154335"/>
              <a:gd name="connsiteY109" fmla="*/ 21241 h 108585"/>
              <a:gd name="connsiteX110" fmla="*/ 491776 w 1154335"/>
              <a:gd name="connsiteY110" fmla="*/ 21908 h 108585"/>
              <a:gd name="connsiteX111" fmla="*/ 494347 w 1154335"/>
              <a:gd name="connsiteY111" fmla="*/ 29813 h 108585"/>
              <a:gd name="connsiteX112" fmla="*/ 492538 w 1154335"/>
              <a:gd name="connsiteY112" fmla="*/ 36481 h 108585"/>
              <a:gd name="connsiteX113" fmla="*/ 491776 w 1154335"/>
              <a:gd name="connsiteY113" fmla="*/ 37338 h 108585"/>
              <a:gd name="connsiteX114" fmla="*/ 487299 w 1154335"/>
              <a:gd name="connsiteY114" fmla="*/ 40291 h 108585"/>
              <a:gd name="connsiteX115" fmla="*/ 479203 w 1154335"/>
              <a:gd name="connsiteY115" fmla="*/ 41529 h 108585"/>
              <a:gd name="connsiteX116" fmla="*/ 473869 w 1154335"/>
              <a:gd name="connsiteY116" fmla="*/ 41529 h 108585"/>
              <a:gd name="connsiteX117" fmla="*/ 473869 w 1154335"/>
              <a:gd name="connsiteY117" fmla="*/ 18479 h 108585"/>
              <a:gd name="connsiteX118" fmla="*/ 108966 w 1154335"/>
              <a:gd name="connsiteY118" fmla="*/ 25337 h 108585"/>
              <a:gd name="connsiteX119" fmla="*/ 94869 w 1154335"/>
              <a:gd name="connsiteY119" fmla="*/ 22193 h 108585"/>
              <a:gd name="connsiteX120" fmla="*/ 80201 w 1154335"/>
              <a:gd name="connsiteY120" fmla="*/ 25622 h 108585"/>
              <a:gd name="connsiteX121" fmla="*/ 76771 w 1154335"/>
              <a:gd name="connsiteY121" fmla="*/ 27908 h 108585"/>
              <a:gd name="connsiteX122" fmla="*/ 70295 w 1154335"/>
              <a:gd name="connsiteY122" fmla="*/ 36004 h 108585"/>
              <a:gd name="connsiteX123" fmla="*/ 66770 w 1154335"/>
              <a:gd name="connsiteY123" fmla="*/ 53340 h 108585"/>
              <a:gd name="connsiteX124" fmla="*/ 70676 w 1154335"/>
              <a:gd name="connsiteY124" fmla="*/ 70295 h 108585"/>
              <a:gd name="connsiteX125" fmla="*/ 76010 w 1154335"/>
              <a:gd name="connsiteY125" fmla="*/ 76772 h 108585"/>
              <a:gd name="connsiteX126" fmla="*/ 81439 w 1154335"/>
              <a:gd name="connsiteY126" fmla="*/ 80296 h 108585"/>
              <a:gd name="connsiteX127" fmla="*/ 97250 w 1154335"/>
              <a:gd name="connsiteY127" fmla="*/ 83629 h 108585"/>
              <a:gd name="connsiteX128" fmla="*/ 108871 w 1154335"/>
              <a:gd name="connsiteY128" fmla="*/ 82582 h 108585"/>
              <a:gd name="connsiteX129" fmla="*/ 113443 w 1154335"/>
              <a:gd name="connsiteY129" fmla="*/ 81344 h 108585"/>
              <a:gd name="connsiteX130" fmla="*/ 118110 w 1154335"/>
              <a:gd name="connsiteY130" fmla="*/ 79439 h 108585"/>
              <a:gd name="connsiteX131" fmla="*/ 118110 w 1154335"/>
              <a:gd name="connsiteY131" fmla="*/ 66866 h 108585"/>
              <a:gd name="connsiteX132" fmla="*/ 108395 w 1154335"/>
              <a:gd name="connsiteY132" fmla="*/ 70390 h 108585"/>
              <a:gd name="connsiteX133" fmla="*/ 98012 w 1154335"/>
              <a:gd name="connsiteY133" fmla="*/ 71533 h 108585"/>
              <a:gd name="connsiteX134" fmla="*/ 88487 w 1154335"/>
              <a:gd name="connsiteY134" fmla="*/ 68771 h 108585"/>
              <a:gd name="connsiteX135" fmla="*/ 87249 w 1154335"/>
              <a:gd name="connsiteY135" fmla="*/ 67628 h 108585"/>
              <a:gd name="connsiteX136" fmla="*/ 86487 w 1154335"/>
              <a:gd name="connsiteY136" fmla="*/ 66770 h 108585"/>
              <a:gd name="connsiteX137" fmla="*/ 83153 w 1154335"/>
              <a:gd name="connsiteY137" fmla="*/ 56960 h 108585"/>
              <a:gd name="connsiteX138" fmla="*/ 121444 w 1154335"/>
              <a:gd name="connsiteY138" fmla="*/ 56960 h 108585"/>
              <a:gd name="connsiteX139" fmla="*/ 121444 w 1154335"/>
              <a:gd name="connsiteY139" fmla="*/ 49054 h 108585"/>
              <a:gd name="connsiteX140" fmla="*/ 118205 w 1154335"/>
              <a:gd name="connsiteY140" fmla="*/ 34481 h 108585"/>
              <a:gd name="connsiteX141" fmla="*/ 113919 w 1154335"/>
              <a:gd name="connsiteY141" fmla="*/ 28861 h 108585"/>
              <a:gd name="connsiteX142" fmla="*/ 108966 w 1154335"/>
              <a:gd name="connsiteY142" fmla="*/ 25337 h 108585"/>
              <a:gd name="connsiteX143" fmla="*/ 234887 w 1154335"/>
              <a:gd name="connsiteY143" fmla="*/ 25337 h 108585"/>
              <a:gd name="connsiteX144" fmla="*/ 220790 w 1154335"/>
              <a:gd name="connsiteY144" fmla="*/ 22193 h 108585"/>
              <a:gd name="connsiteX145" fmla="*/ 206121 w 1154335"/>
              <a:gd name="connsiteY145" fmla="*/ 25622 h 108585"/>
              <a:gd name="connsiteX146" fmla="*/ 202692 w 1154335"/>
              <a:gd name="connsiteY146" fmla="*/ 27908 h 108585"/>
              <a:gd name="connsiteX147" fmla="*/ 196215 w 1154335"/>
              <a:gd name="connsiteY147" fmla="*/ 36004 h 108585"/>
              <a:gd name="connsiteX148" fmla="*/ 192691 w 1154335"/>
              <a:gd name="connsiteY148" fmla="*/ 53340 h 108585"/>
              <a:gd name="connsiteX149" fmla="*/ 196596 w 1154335"/>
              <a:gd name="connsiteY149" fmla="*/ 70295 h 108585"/>
              <a:gd name="connsiteX150" fmla="*/ 201930 w 1154335"/>
              <a:gd name="connsiteY150" fmla="*/ 76772 h 108585"/>
              <a:gd name="connsiteX151" fmla="*/ 207359 w 1154335"/>
              <a:gd name="connsiteY151" fmla="*/ 80296 h 108585"/>
              <a:gd name="connsiteX152" fmla="*/ 223171 w 1154335"/>
              <a:gd name="connsiteY152" fmla="*/ 83629 h 108585"/>
              <a:gd name="connsiteX153" fmla="*/ 234791 w 1154335"/>
              <a:gd name="connsiteY153" fmla="*/ 82582 h 108585"/>
              <a:gd name="connsiteX154" fmla="*/ 239364 w 1154335"/>
              <a:gd name="connsiteY154" fmla="*/ 81344 h 108585"/>
              <a:gd name="connsiteX155" fmla="*/ 244031 w 1154335"/>
              <a:gd name="connsiteY155" fmla="*/ 79439 h 108585"/>
              <a:gd name="connsiteX156" fmla="*/ 244031 w 1154335"/>
              <a:gd name="connsiteY156" fmla="*/ 66866 h 108585"/>
              <a:gd name="connsiteX157" fmla="*/ 234315 w 1154335"/>
              <a:gd name="connsiteY157" fmla="*/ 70390 h 108585"/>
              <a:gd name="connsiteX158" fmla="*/ 223933 w 1154335"/>
              <a:gd name="connsiteY158" fmla="*/ 71533 h 108585"/>
              <a:gd name="connsiteX159" fmla="*/ 214408 w 1154335"/>
              <a:gd name="connsiteY159" fmla="*/ 68771 h 108585"/>
              <a:gd name="connsiteX160" fmla="*/ 213170 w 1154335"/>
              <a:gd name="connsiteY160" fmla="*/ 67628 h 108585"/>
              <a:gd name="connsiteX161" fmla="*/ 212408 w 1154335"/>
              <a:gd name="connsiteY161" fmla="*/ 66770 h 108585"/>
              <a:gd name="connsiteX162" fmla="*/ 209074 w 1154335"/>
              <a:gd name="connsiteY162" fmla="*/ 56960 h 108585"/>
              <a:gd name="connsiteX163" fmla="*/ 247364 w 1154335"/>
              <a:gd name="connsiteY163" fmla="*/ 56960 h 108585"/>
              <a:gd name="connsiteX164" fmla="*/ 247364 w 1154335"/>
              <a:gd name="connsiteY164" fmla="*/ 49054 h 108585"/>
              <a:gd name="connsiteX165" fmla="*/ 244126 w 1154335"/>
              <a:gd name="connsiteY165" fmla="*/ 34481 h 108585"/>
              <a:gd name="connsiteX166" fmla="*/ 239840 w 1154335"/>
              <a:gd name="connsiteY166" fmla="*/ 28861 h 108585"/>
              <a:gd name="connsiteX167" fmla="*/ 234887 w 1154335"/>
              <a:gd name="connsiteY167" fmla="*/ 25337 h 108585"/>
              <a:gd name="connsiteX168" fmla="*/ 296418 w 1154335"/>
              <a:gd name="connsiteY168" fmla="*/ 22289 h 108585"/>
              <a:gd name="connsiteX169" fmla="*/ 293561 w 1154335"/>
              <a:gd name="connsiteY169" fmla="*/ 22193 h 108585"/>
              <a:gd name="connsiteX170" fmla="*/ 287369 w 1154335"/>
              <a:gd name="connsiteY170" fmla="*/ 23241 h 108585"/>
              <a:gd name="connsiteX171" fmla="*/ 286322 w 1154335"/>
              <a:gd name="connsiteY171" fmla="*/ 23622 h 108585"/>
              <a:gd name="connsiteX172" fmla="*/ 282321 w 1154335"/>
              <a:gd name="connsiteY172" fmla="*/ 25908 h 108585"/>
              <a:gd name="connsiteX173" fmla="*/ 280321 w 1154335"/>
              <a:gd name="connsiteY173" fmla="*/ 27718 h 108585"/>
              <a:gd name="connsiteX174" fmla="*/ 275939 w 1154335"/>
              <a:gd name="connsiteY174" fmla="*/ 33242 h 108585"/>
              <a:gd name="connsiteX175" fmla="*/ 275082 w 1154335"/>
              <a:gd name="connsiteY175" fmla="*/ 33242 h 108585"/>
              <a:gd name="connsiteX176" fmla="*/ 272701 w 1154335"/>
              <a:gd name="connsiteY176" fmla="*/ 23241 h 108585"/>
              <a:gd name="connsiteX177" fmla="*/ 260509 w 1154335"/>
              <a:gd name="connsiteY177" fmla="*/ 23241 h 108585"/>
              <a:gd name="connsiteX178" fmla="*/ 260509 w 1154335"/>
              <a:gd name="connsiteY178" fmla="*/ 82582 h 108585"/>
              <a:gd name="connsiteX179" fmla="*/ 276701 w 1154335"/>
              <a:gd name="connsiteY179" fmla="*/ 82582 h 108585"/>
              <a:gd name="connsiteX180" fmla="*/ 276701 w 1154335"/>
              <a:gd name="connsiteY180" fmla="*/ 52388 h 108585"/>
              <a:gd name="connsiteX181" fmla="*/ 278035 w 1154335"/>
              <a:gd name="connsiteY181" fmla="*/ 45339 h 108585"/>
              <a:gd name="connsiteX182" fmla="*/ 281083 w 1154335"/>
              <a:gd name="connsiteY182" fmla="*/ 41148 h 108585"/>
              <a:gd name="connsiteX183" fmla="*/ 281655 w 1154335"/>
              <a:gd name="connsiteY183" fmla="*/ 40672 h 108585"/>
              <a:gd name="connsiteX184" fmla="*/ 282798 w 1154335"/>
              <a:gd name="connsiteY184" fmla="*/ 39815 h 108585"/>
              <a:gd name="connsiteX185" fmla="*/ 286989 w 1154335"/>
              <a:gd name="connsiteY185" fmla="*/ 38100 h 108585"/>
              <a:gd name="connsiteX186" fmla="*/ 287750 w 1154335"/>
              <a:gd name="connsiteY186" fmla="*/ 37910 h 108585"/>
              <a:gd name="connsiteX187" fmla="*/ 292989 w 1154335"/>
              <a:gd name="connsiteY187" fmla="*/ 37243 h 108585"/>
              <a:gd name="connsiteX188" fmla="*/ 295561 w 1154335"/>
              <a:gd name="connsiteY188" fmla="*/ 37433 h 108585"/>
              <a:gd name="connsiteX189" fmla="*/ 297847 w 1154335"/>
              <a:gd name="connsiteY189" fmla="*/ 37814 h 108585"/>
              <a:gd name="connsiteX190" fmla="*/ 298990 w 1154335"/>
              <a:gd name="connsiteY190" fmla="*/ 22670 h 108585"/>
              <a:gd name="connsiteX191" fmla="*/ 296418 w 1154335"/>
              <a:gd name="connsiteY191" fmla="*/ 22289 h 108585"/>
              <a:gd name="connsiteX192" fmla="*/ 348424 w 1154335"/>
              <a:gd name="connsiteY192" fmla="*/ 74962 h 108585"/>
              <a:gd name="connsiteX193" fmla="*/ 351187 w 1154335"/>
              <a:gd name="connsiteY193" fmla="*/ 64961 h 108585"/>
              <a:gd name="connsiteX194" fmla="*/ 349091 w 1154335"/>
              <a:gd name="connsiteY194" fmla="*/ 56388 h 108585"/>
              <a:gd name="connsiteX195" fmla="*/ 348996 w 1154335"/>
              <a:gd name="connsiteY195" fmla="*/ 56198 h 108585"/>
              <a:gd name="connsiteX196" fmla="*/ 343376 w 1154335"/>
              <a:gd name="connsiteY196" fmla="*/ 50768 h 108585"/>
              <a:gd name="connsiteX197" fmla="*/ 334614 w 1154335"/>
              <a:gd name="connsiteY197" fmla="*/ 46482 h 108585"/>
              <a:gd name="connsiteX198" fmla="*/ 326803 w 1154335"/>
              <a:gd name="connsiteY198" fmla="*/ 43053 h 108585"/>
              <a:gd name="connsiteX199" fmla="*/ 323183 w 1154335"/>
              <a:gd name="connsiteY199" fmla="*/ 40577 h 108585"/>
              <a:gd name="connsiteX200" fmla="*/ 322421 w 1154335"/>
              <a:gd name="connsiteY200" fmla="*/ 39243 h 108585"/>
              <a:gd name="connsiteX201" fmla="*/ 322231 w 1154335"/>
              <a:gd name="connsiteY201" fmla="*/ 38005 h 108585"/>
              <a:gd name="connsiteX202" fmla="*/ 322612 w 1154335"/>
              <a:gd name="connsiteY202" fmla="*/ 36386 h 108585"/>
              <a:gd name="connsiteX203" fmla="*/ 324040 w 1154335"/>
              <a:gd name="connsiteY203" fmla="*/ 35052 h 108585"/>
              <a:gd name="connsiteX204" fmla="*/ 329374 w 1154335"/>
              <a:gd name="connsiteY204" fmla="*/ 34100 h 108585"/>
              <a:gd name="connsiteX205" fmla="*/ 332232 w 1154335"/>
              <a:gd name="connsiteY205" fmla="*/ 34290 h 108585"/>
              <a:gd name="connsiteX206" fmla="*/ 337376 w 1154335"/>
              <a:gd name="connsiteY206" fmla="*/ 35338 h 108585"/>
              <a:gd name="connsiteX207" fmla="*/ 345662 w 1154335"/>
              <a:gd name="connsiteY207" fmla="*/ 38481 h 108585"/>
              <a:gd name="connsiteX208" fmla="*/ 350520 w 1154335"/>
              <a:gd name="connsiteY208" fmla="*/ 26861 h 108585"/>
              <a:gd name="connsiteX209" fmla="*/ 340233 w 1154335"/>
              <a:gd name="connsiteY209" fmla="*/ 23241 h 108585"/>
              <a:gd name="connsiteX210" fmla="*/ 329660 w 1154335"/>
              <a:gd name="connsiteY210" fmla="*/ 22193 h 108585"/>
              <a:gd name="connsiteX211" fmla="*/ 312611 w 1154335"/>
              <a:gd name="connsiteY211" fmla="*/ 26289 h 108585"/>
              <a:gd name="connsiteX212" fmla="*/ 308325 w 1154335"/>
              <a:gd name="connsiteY212" fmla="*/ 30480 h 108585"/>
              <a:gd name="connsiteX213" fmla="*/ 306229 w 1154335"/>
              <a:gd name="connsiteY213" fmla="*/ 38672 h 108585"/>
              <a:gd name="connsiteX214" fmla="*/ 307943 w 1154335"/>
              <a:gd name="connsiteY214" fmla="*/ 46958 h 108585"/>
              <a:gd name="connsiteX215" fmla="*/ 313182 w 1154335"/>
              <a:gd name="connsiteY215" fmla="*/ 52673 h 108585"/>
              <a:gd name="connsiteX216" fmla="*/ 322326 w 1154335"/>
              <a:gd name="connsiteY216" fmla="*/ 57341 h 108585"/>
              <a:gd name="connsiteX217" fmla="*/ 330803 w 1154335"/>
              <a:gd name="connsiteY217" fmla="*/ 61341 h 108585"/>
              <a:gd name="connsiteX218" fmla="*/ 334328 w 1154335"/>
              <a:gd name="connsiteY218" fmla="*/ 64008 h 108585"/>
              <a:gd name="connsiteX219" fmla="*/ 334899 w 1154335"/>
              <a:gd name="connsiteY219" fmla="*/ 65056 h 108585"/>
              <a:gd name="connsiteX220" fmla="*/ 335185 w 1154335"/>
              <a:gd name="connsiteY220" fmla="*/ 66675 h 108585"/>
              <a:gd name="connsiteX221" fmla="*/ 334899 w 1154335"/>
              <a:gd name="connsiteY221" fmla="*/ 68390 h 108585"/>
              <a:gd name="connsiteX222" fmla="*/ 333185 w 1154335"/>
              <a:gd name="connsiteY222" fmla="*/ 70390 h 108585"/>
              <a:gd name="connsiteX223" fmla="*/ 326422 w 1154335"/>
              <a:gd name="connsiteY223" fmla="*/ 71819 h 108585"/>
              <a:gd name="connsiteX224" fmla="*/ 316707 w 1154335"/>
              <a:gd name="connsiteY224" fmla="*/ 70390 h 108585"/>
              <a:gd name="connsiteX225" fmla="*/ 306324 w 1154335"/>
              <a:gd name="connsiteY225" fmla="*/ 66770 h 108585"/>
              <a:gd name="connsiteX226" fmla="*/ 306324 w 1154335"/>
              <a:gd name="connsiteY226" fmla="*/ 80201 h 108585"/>
              <a:gd name="connsiteX227" fmla="*/ 315182 w 1154335"/>
              <a:gd name="connsiteY227" fmla="*/ 82772 h 108585"/>
              <a:gd name="connsiteX228" fmla="*/ 325850 w 1154335"/>
              <a:gd name="connsiteY228" fmla="*/ 83629 h 108585"/>
              <a:gd name="connsiteX229" fmla="*/ 339852 w 1154335"/>
              <a:gd name="connsiteY229" fmla="*/ 81439 h 108585"/>
              <a:gd name="connsiteX230" fmla="*/ 348044 w 1154335"/>
              <a:gd name="connsiteY230" fmla="*/ 75438 h 108585"/>
              <a:gd name="connsiteX231" fmla="*/ 348330 w 1154335"/>
              <a:gd name="connsiteY231" fmla="*/ 75152 h 108585"/>
              <a:gd name="connsiteX232" fmla="*/ 348424 w 1154335"/>
              <a:gd name="connsiteY232" fmla="*/ 74962 h 108585"/>
              <a:gd name="connsiteX233" fmla="*/ 402336 w 1154335"/>
              <a:gd name="connsiteY233" fmla="*/ 25337 h 108585"/>
              <a:gd name="connsiteX234" fmla="*/ 388239 w 1154335"/>
              <a:gd name="connsiteY234" fmla="*/ 22193 h 108585"/>
              <a:gd name="connsiteX235" fmla="*/ 373571 w 1154335"/>
              <a:gd name="connsiteY235" fmla="*/ 25622 h 108585"/>
              <a:gd name="connsiteX236" fmla="*/ 370142 w 1154335"/>
              <a:gd name="connsiteY236" fmla="*/ 27908 h 108585"/>
              <a:gd name="connsiteX237" fmla="*/ 363665 w 1154335"/>
              <a:gd name="connsiteY237" fmla="*/ 36004 h 108585"/>
              <a:gd name="connsiteX238" fmla="*/ 360141 w 1154335"/>
              <a:gd name="connsiteY238" fmla="*/ 53340 h 108585"/>
              <a:gd name="connsiteX239" fmla="*/ 364046 w 1154335"/>
              <a:gd name="connsiteY239" fmla="*/ 70295 h 108585"/>
              <a:gd name="connsiteX240" fmla="*/ 369380 w 1154335"/>
              <a:gd name="connsiteY240" fmla="*/ 76772 h 108585"/>
              <a:gd name="connsiteX241" fmla="*/ 374809 w 1154335"/>
              <a:gd name="connsiteY241" fmla="*/ 80296 h 108585"/>
              <a:gd name="connsiteX242" fmla="*/ 390621 w 1154335"/>
              <a:gd name="connsiteY242" fmla="*/ 83629 h 108585"/>
              <a:gd name="connsiteX243" fmla="*/ 402241 w 1154335"/>
              <a:gd name="connsiteY243" fmla="*/ 82582 h 108585"/>
              <a:gd name="connsiteX244" fmla="*/ 406813 w 1154335"/>
              <a:gd name="connsiteY244" fmla="*/ 81344 h 108585"/>
              <a:gd name="connsiteX245" fmla="*/ 411385 w 1154335"/>
              <a:gd name="connsiteY245" fmla="*/ 79439 h 108585"/>
              <a:gd name="connsiteX246" fmla="*/ 411385 w 1154335"/>
              <a:gd name="connsiteY246" fmla="*/ 66866 h 108585"/>
              <a:gd name="connsiteX247" fmla="*/ 401765 w 1154335"/>
              <a:gd name="connsiteY247" fmla="*/ 70390 h 108585"/>
              <a:gd name="connsiteX248" fmla="*/ 391382 w 1154335"/>
              <a:gd name="connsiteY248" fmla="*/ 71533 h 108585"/>
              <a:gd name="connsiteX249" fmla="*/ 381857 w 1154335"/>
              <a:gd name="connsiteY249" fmla="*/ 68771 h 108585"/>
              <a:gd name="connsiteX250" fmla="*/ 380619 w 1154335"/>
              <a:gd name="connsiteY250" fmla="*/ 67628 h 108585"/>
              <a:gd name="connsiteX251" fmla="*/ 379857 w 1154335"/>
              <a:gd name="connsiteY251" fmla="*/ 66770 h 108585"/>
              <a:gd name="connsiteX252" fmla="*/ 376523 w 1154335"/>
              <a:gd name="connsiteY252" fmla="*/ 56960 h 108585"/>
              <a:gd name="connsiteX253" fmla="*/ 414814 w 1154335"/>
              <a:gd name="connsiteY253" fmla="*/ 56960 h 108585"/>
              <a:gd name="connsiteX254" fmla="*/ 414814 w 1154335"/>
              <a:gd name="connsiteY254" fmla="*/ 49054 h 108585"/>
              <a:gd name="connsiteX255" fmla="*/ 411575 w 1154335"/>
              <a:gd name="connsiteY255" fmla="*/ 34481 h 108585"/>
              <a:gd name="connsiteX256" fmla="*/ 407289 w 1154335"/>
              <a:gd name="connsiteY256" fmla="*/ 28861 h 108585"/>
              <a:gd name="connsiteX257" fmla="*/ 402336 w 1154335"/>
              <a:gd name="connsiteY257" fmla="*/ 25337 h 108585"/>
              <a:gd name="connsiteX258" fmla="*/ 560261 w 1154335"/>
              <a:gd name="connsiteY258" fmla="*/ 22289 h 108585"/>
              <a:gd name="connsiteX259" fmla="*/ 557403 w 1154335"/>
              <a:gd name="connsiteY259" fmla="*/ 22193 h 108585"/>
              <a:gd name="connsiteX260" fmla="*/ 551212 w 1154335"/>
              <a:gd name="connsiteY260" fmla="*/ 23241 h 108585"/>
              <a:gd name="connsiteX261" fmla="*/ 550069 w 1154335"/>
              <a:gd name="connsiteY261" fmla="*/ 23622 h 108585"/>
              <a:gd name="connsiteX262" fmla="*/ 546163 w 1154335"/>
              <a:gd name="connsiteY262" fmla="*/ 25908 h 108585"/>
              <a:gd name="connsiteX263" fmla="*/ 544068 w 1154335"/>
              <a:gd name="connsiteY263" fmla="*/ 27718 h 108585"/>
              <a:gd name="connsiteX264" fmla="*/ 539782 w 1154335"/>
              <a:gd name="connsiteY264" fmla="*/ 33242 h 108585"/>
              <a:gd name="connsiteX265" fmla="*/ 538924 w 1154335"/>
              <a:gd name="connsiteY265" fmla="*/ 33242 h 108585"/>
              <a:gd name="connsiteX266" fmla="*/ 536543 w 1154335"/>
              <a:gd name="connsiteY266" fmla="*/ 23241 h 108585"/>
              <a:gd name="connsiteX267" fmla="*/ 524351 w 1154335"/>
              <a:gd name="connsiteY267" fmla="*/ 23241 h 108585"/>
              <a:gd name="connsiteX268" fmla="*/ 524351 w 1154335"/>
              <a:gd name="connsiteY268" fmla="*/ 82582 h 108585"/>
              <a:gd name="connsiteX269" fmla="*/ 540449 w 1154335"/>
              <a:gd name="connsiteY269" fmla="*/ 82582 h 108585"/>
              <a:gd name="connsiteX270" fmla="*/ 540449 w 1154335"/>
              <a:gd name="connsiteY270" fmla="*/ 52388 h 108585"/>
              <a:gd name="connsiteX271" fmla="*/ 541782 w 1154335"/>
              <a:gd name="connsiteY271" fmla="*/ 45339 h 108585"/>
              <a:gd name="connsiteX272" fmla="*/ 544925 w 1154335"/>
              <a:gd name="connsiteY272" fmla="*/ 41148 h 108585"/>
              <a:gd name="connsiteX273" fmla="*/ 545497 w 1154335"/>
              <a:gd name="connsiteY273" fmla="*/ 40672 h 108585"/>
              <a:gd name="connsiteX274" fmla="*/ 546640 w 1154335"/>
              <a:gd name="connsiteY274" fmla="*/ 39815 h 108585"/>
              <a:gd name="connsiteX275" fmla="*/ 550831 w 1154335"/>
              <a:gd name="connsiteY275" fmla="*/ 38100 h 108585"/>
              <a:gd name="connsiteX276" fmla="*/ 551593 w 1154335"/>
              <a:gd name="connsiteY276" fmla="*/ 37910 h 108585"/>
              <a:gd name="connsiteX277" fmla="*/ 556831 w 1154335"/>
              <a:gd name="connsiteY277" fmla="*/ 37243 h 108585"/>
              <a:gd name="connsiteX278" fmla="*/ 559403 w 1154335"/>
              <a:gd name="connsiteY278" fmla="*/ 37433 h 108585"/>
              <a:gd name="connsiteX279" fmla="*/ 561594 w 1154335"/>
              <a:gd name="connsiteY279" fmla="*/ 37814 h 108585"/>
              <a:gd name="connsiteX280" fmla="*/ 562832 w 1154335"/>
              <a:gd name="connsiteY280" fmla="*/ 22670 h 108585"/>
              <a:gd name="connsiteX281" fmla="*/ 560261 w 1154335"/>
              <a:gd name="connsiteY281" fmla="*/ 22289 h 108585"/>
              <a:gd name="connsiteX282" fmla="*/ 625507 w 1154335"/>
              <a:gd name="connsiteY282" fmla="*/ 65913 h 108585"/>
              <a:gd name="connsiteX283" fmla="*/ 627507 w 1154335"/>
              <a:gd name="connsiteY283" fmla="*/ 52769 h 108585"/>
              <a:gd name="connsiteX284" fmla="*/ 623792 w 1154335"/>
              <a:gd name="connsiteY284" fmla="*/ 36100 h 108585"/>
              <a:gd name="connsiteX285" fmla="*/ 617601 w 1154335"/>
              <a:gd name="connsiteY285" fmla="*/ 28385 h 108585"/>
              <a:gd name="connsiteX286" fmla="*/ 613696 w 1154335"/>
              <a:gd name="connsiteY286" fmla="*/ 25718 h 108585"/>
              <a:gd name="connsiteX287" fmla="*/ 613315 w 1154335"/>
              <a:gd name="connsiteY287" fmla="*/ 25527 h 108585"/>
              <a:gd name="connsiteX288" fmla="*/ 598932 w 1154335"/>
              <a:gd name="connsiteY288" fmla="*/ 22193 h 108585"/>
              <a:gd name="connsiteX289" fmla="*/ 583502 w 1154335"/>
              <a:gd name="connsiteY289" fmla="*/ 25718 h 108585"/>
              <a:gd name="connsiteX290" fmla="*/ 578930 w 1154335"/>
              <a:gd name="connsiteY290" fmla="*/ 28956 h 108585"/>
              <a:gd name="connsiteX291" fmla="*/ 573500 w 1154335"/>
              <a:gd name="connsiteY291" fmla="*/ 36100 h 108585"/>
              <a:gd name="connsiteX292" fmla="*/ 569976 w 1154335"/>
              <a:gd name="connsiteY292" fmla="*/ 52769 h 108585"/>
              <a:gd name="connsiteX293" fmla="*/ 572072 w 1154335"/>
              <a:gd name="connsiteY293" fmla="*/ 65913 h 108585"/>
              <a:gd name="connsiteX294" fmla="*/ 578073 w 1154335"/>
              <a:gd name="connsiteY294" fmla="*/ 75629 h 108585"/>
              <a:gd name="connsiteX295" fmla="*/ 581501 w 1154335"/>
              <a:gd name="connsiteY295" fmla="*/ 78581 h 108585"/>
              <a:gd name="connsiteX296" fmla="*/ 587121 w 1154335"/>
              <a:gd name="connsiteY296" fmla="*/ 81629 h 108585"/>
              <a:gd name="connsiteX297" fmla="*/ 598551 w 1154335"/>
              <a:gd name="connsiteY297" fmla="*/ 83629 h 108585"/>
              <a:gd name="connsiteX298" fmla="*/ 610648 w 1154335"/>
              <a:gd name="connsiteY298" fmla="*/ 81629 h 108585"/>
              <a:gd name="connsiteX299" fmla="*/ 617316 w 1154335"/>
              <a:gd name="connsiteY299" fmla="*/ 77819 h 108585"/>
              <a:gd name="connsiteX300" fmla="*/ 619697 w 1154335"/>
              <a:gd name="connsiteY300" fmla="*/ 75629 h 108585"/>
              <a:gd name="connsiteX301" fmla="*/ 625507 w 1154335"/>
              <a:gd name="connsiteY301" fmla="*/ 65913 h 108585"/>
              <a:gd name="connsiteX302" fmla="*/ 877729 w 1154335"/>
              <a:gd name="connsiteY302" fmla="*/ 26099 h 108585"/>
              <a:gd name="connsiteX303" fmla="*/ 864108 w 1154335"/>
              <a:gd name="connsiteY303" fmla="*/ 22193 h 108585"/>
              <a:gd name="connsiteX304" fmla="*/ 856869 w 1154335"/>
              <a:gd name="connsiteY304" fmla="*/ 23051 h 108585"/>
              <a:gd name="connsiteX305" fmla="*/ 851059 w 1154335"/>
              <a:gd name="connsiteY305" fmla="*/ 25527 h 108585"/>
              <a:gd name="connsiteX306" fmla="*/ 850583 w 1154335"/>
              <a:gd name="connsiteY306" fmla="*/ 25813 h 108585"/>
              <a:gd name="connsiteX307" fmla="*/ 849535 w 1154335"/>
              <a:gd name="connsiteY307" fmla="*/ 26575 h 108585"/>
              <a:gd name="connsiteX308" fmla="*/ 845820 w 1154335"/>
              <a:gd name="connsiteY308" fmla="*/ 30861 h 108585"/>
              <a:gd name="connsiteX309" fmla="*/ 844963 w 1154335"/>
              <a:gd name="connsiteY309" fmla="*/ 30861 h 108585"/>
              <a:gd name="connsiteX310" fmla="*/ 842772 w 1154335"/>
              <a:gd name="connsiteY310" fmla="*/ 23241 h 108585"/>
              <a:gd name="connsiteX311" fmla="*/ 830390 w 1154335"/>
              <a:gd name="connsiteY311" fmla="*/ 23241 h 108585"/>
              <a:gd name="connsiteX312" fmla="*/ 830390 w 1154335"/>
              <a:gd name="connsiteY312" fmla="*/ 82582 h 108585"/>
              <a:gd name="connsiteX313" fmla="*/ 846582 w 1154335"/>
              <a:gd name="connsiteY313" fmla="*/ 82582 h 108585"/>
              <a:gd name="connsiteX314" fmla="*/ 846582 w 1154335"/>
              <a:gd name="connsiteY314" fmla="*/ 54674 h 108585"/>
              <a:gd name="connsiteX315" fmla="*/ 849249 w 1154335"/>
              <a:gd name="connsiteY315" fmla="*/ 40100 h 108585"/>
              <a:gd name="connsiteX316" fmla="*/ 851059 w 1154335"/>
              <a:gd name="connsiteY316" fmla="*/ 37814 h 108585"/>
              <a:gd name="connsiteX317" fmla="*/ 859441 w 1154335"/>
              <a:gd name="connsiteY317" fmla="*/ 35052 h 108585"/>
              <a:gd name="connsiteX318" fmla="*/ 865251 w 1154335"/>
              <a:gd name="connsiteY318" fmla="*/ 36862 h 108585"/>
              <a:gd name="connsiteX319" fmla="*/ 866680 w 1154335"/>
              <a:gd name="connsiteY319" fmla="*/ 38291 h 108585"/>
              <a:gd name="connsiteX320" fmla="*/ 868966 w 1154335"/>
              <a:gd name="connsiteY320" fmla="*/ 47911 h 108585"/>
              <a:gd name="connsiteX321" fmla="*/ 868966 w 1154335"/>
              <a:gd name="connsiteY321" fmla="*/ 82582 h 108585"/>
              <a:gd name="connsiteX322" fmla="*/ 885159 w 1154335"/>
              <a:gd name="connsiteY322" fmla="*/ 82582 h 108585"/>
              <a:gd name="connsiteX323" fmla="*/ 885159 w 1154335"/>
              <a:gd name="connsiteY323" fmla="*/ 43910 h 108585"/>
              <a:gd name="connsiteX324" fmla="*/ 879538 w 1154335"/>
              <a:gd name="connsiteY324" fmla="*/ 27527 h 108585"/>
              <a:gd name="connsiteX325" fmla="*/ 879348 w 1154335"/>
              <a:gd name="connsiteY325" fmla="*/ 27337 h 108585"/>
              <a:gd name="connsiteX326" fmla="*/ 877729 w 1154335"/>
              <a:gd name="connsiteY326" fmla="*/ 26099 h 108585"/>
              <a:gd name="connsiteX327" fmla="*/ 900113 w 1154335"/>
              <a:gd name="connsiteY327" fmla="*/ 104299 h 108585"/>
              <a:gd name="connsiteX328" fmla="*/ 919067 w 1154335"/>
              <a:gd name="connsiteY328" fmla="*/ 108585 h 108585"/>
              <a:gd name="connsiteX329" fmla="*/ 944023 w 1154335"/>
              <a:gd name="connsiteY329" fmla="*/ 102870 h 108585"/>
              <a:gd name="connsiteX330" fmla="*/ 950500 w 1154335"/>
              <a:gd name="connsiteY330" fmla="*/ 96012 h 108585"/>
              <a:gd name="connsiteX331" fmla="*/ 952690 w 1154335"/>
              <a:gd name="connsiteY331" fmla="*/ 86773 h 108585"/>
              <a:gd name="connsiteX332" fmla="*/ 949642 w 1154335"/>
              <a:gd name="connsiteY332" fmla="*/ 76676 h 108585"/>
              <a:gd name="connsiteX333" fmla="*/ 947547 w 1154335"/>
              <a:gd name="connsiteY333" fmla="*/ 74486 h 108585"/>
              <a:gd name="connsiteX334" fmla="*/ 932688 w 1154335"/>
              <a:gd name="connsiteY334" fmla="*/ 70295 h 108585"/>
              <a:gd name="connsiteX335" fmla="*/ 922592 w 1154335"/>
              <a:gd name="connsiteY335" fmla="*/ 70295 h 108585"/>
              <a:gd name="connsiteX336" fmla="*/ 917638 w 1154335"/>
              <a:gd name="connsiteY336" fmla="*/ 69914 h 108585"/>
              <a:gd name="connsiteX337" fmla="*/ 914686 w 1154335"/>
              <a:gd name="connsiteY337" fmla="*/ 68771 h 108585"/>
              <a:gd name="connsiteX338" fmla="*/ 913829 w 1154335"/>
              <a:gd name="connsiteY338" fmla="*/ 67723 h 108585"/>
              <a:gd name="connsiteX339" fmla="*/ 913734 w 1154335"/>
              <a:gd name="connsiteY339" fmla="*/ 66770 h 108585"/>
              <a:gd name="connsiteX340" fmla="*/ 913734 w 1154335"/>
              <a:gd name="connsiteY340" fmla="*/ 66104 h 108585"/>
              <a:gd name="connsiteX341" fmla="*/ 914305 w 1154335"/>
              <a:gd name="connsiteY341" fmla="*/ 64579 h 108585"/>
              <a:gd name="connsiteX342" fmla="*/ 916210 w 1154335"/>
              <a:gd name="connsiteY342" fmla="*/ 62579 h 108585"/>
              <a:gd name="connsiteX343" fmla="*/ 921449 w 1154335"/>
              <a:gd name="connsiteY343" fmla="*/ 62960 h 108585"/>
              <a:gd name="connsiteX344" fmla="*/ 939927 w 1154335"/>
              <a:gd name="connsiteY344" fmla="*/ 57626 h 108585"/>
              <a:gd name="connsiteX345" fmla="*/ 943832 w 1154335"/>
              <a:gd name="connsiteY345" fmla="*/ 53340 h 108585"/>
              <a:gd name="connsiteX346" fmla="*/ 946595 w 1154335"/>
              <a:gd name="connsiteY346" fmla="*/ 42767 h 108585"/>
              <a:gd name="connsiteX347" fmla="*/ 946023 w 1154335"/>
              <a:gd name="connsiteY347" fmla="*/ 38100 h 108585"/>
              <a:gd name="connsiteX348" fmla="*/ 945357 w 1154335"/>
              <a:gd name="connsiteY348" fmla="*/ 36386 h 108585"/>
              <a:gd name="connsiteX349" fmla="*/ 944118 w 1154335"/>
              <a:gd name="connsiteY349" fmla="*/ 33909 h 108585"/>
              <a:gd name="connsiteX350" fmla="*/ 953357 w 1154335"/>
              <a:gd name="connsiteY350" fmla="*/ 31528 h 108585"/>
              <a:gd name="connsiteX351" fmla="*/ 953357 w 1154335"/>
              <a:gd name="connsiteY351" fmla="*/ 23241 h 108585"/>
              <a:gd name="connsiteX352" fmla="*/ 932688 w 1154335"/>
              <a:gd name="connsiteY352" fmla="*/ 23241 h 108585"/>
              <a:gd name="connsiteX353" fmla="*/ 930212 w 1154335"/>
              <a:gd name="connsiteY353" fmla="*/ 22860 h 108585"/>
              <a:gd name="connsiteX354" fmla="*/ 926211 w 1154335"/>
              <a:gd name="connsiteY354" fmla="*/ 22384 h 108585"/>
              <a:gd name="connsiteX355" fmla="*/ 922401 w 1154335"/>
              <a:gd name="connsiteY355" fmla="*/ 22193 h 108585"/>
              <a:gd name="connsiteX356" fmla="*/ 909161 w 1154335"/>
              <a:gd name="connsiteY356" fmla="*/ 24575 h 108585"/>
              <a:gd name="connsiteX357" fmla="*/ 902208 w 1154335"/>
              <a:gd name="connsiteY357" fmla="*/ 29623 h 108585"/>
              <a:gd name="connsiteX358" fmla="*/ 900874 w 1154335"/>
              <a:gd name="connsiteY358" fmla="*/ 31433 h 108585"/>
              <a:gd name="connsiteX359" fmla="*/ 898017 w 1154335"/>
              <a:gd name="connsiteY359" fmla="*/ 42482 h 108585"/>
              <a:gd name="connsiteX360" fmla="*/ 900589 w 1154335"/>
              <a:gd name="connsiteY360" fmla="*/ 52578 h 108585"/>
              <a:gd name="connsiteX361" fmla="*/ 900780 w 1154335"/>
              <a:gd name="connsiteY361" fmla="*/ 52959 h 108585"/>
              <a:gd name="connsiteX362" fmla="*/ 904589 w 1154335"/>
              <a:gd name="connsiteY362" fmla="*/ 57245 h 108585"/>
              <a:gd name="connsiteX363" fmla="*/ 908209 w 1154335"/>
              <a:gd name="connsiteY363" fmla="*/ 59436 h 108585"/>
              <a:gd name="connsiteX364" fmla="*/ 902494 w 1154335"/>
              <a:gd name="connsiteY364" fmla="*/ 63818 h 108585"/>
              <a:gd name="connsiteX365" fmla="*/ 901637 w 1154335"/>
              <a:gd name="connsiteY365" fmla="*/ 65056 h 108585"/>
              <a:gd name="connsiteX366" fmla="*/ 900589 w 1154335"/>
              <a:gd name="connsiteY366" fmla="*/ 69533 h 108585"/>
              <a:gd name="connsiteX367" fmla="*/ 900589 w 1154335"/>
              <a:gd name="connsiteY367" fmla="*/ 70676 h 108585"/>
              <a:gd name="connsiteX368" fmla="*/ 902399 w 1154335"/>
              <a:gd name="connsiteY368" fmla="*/ 74581 h 108585"/>
              <a:gd name="connsiteX369" fmla="*/ 906399 w 1154335"/>
              <a:gd name="connsiteY369" fmla="*/ 77915 h 108585"/>
              <a:gd name="connsiteX370" fmla="*/ 906780 w 1154335"/>
              <a:gd name="connsiteY370" fmla="*/ 78105 h 108585"/>
              <a:gd name="connsiteX371" fmla="*/ 896969 w 1154335"/>
              <a:gd name="connsiteY371" fmla="*/ 83249 h 108585"/>
              <a:gd name="connsiteX372" fmla="*/ 895064 w 1154335"/>
              <a:gd name="connsiteY372" fmla="*/ 85916 h 108585"/>
              <a:gd name="connsiteX373" fmla="*/ 893636 w 1154335"/>
              <a:gd name="connsiteY373" fmla="*/ 92202 h 108585"/>
              <a:gd name="connsiteX374" fmla="*/ 895160 w 1154335"/>
              <a:gd name="connsiteY374" fmla="*/ 99060 h 108585"/>
              <a:gd name="connsiteX375" fmla="*/ 900113 w 1154335"/>
              <a:gd name="connsiteY375" fmla="*/ 104299 h 108585"/>
              <a:gd name="connsiteX376" fmla="*/ 1043655 w 1154335"/>
              <a:gd name="connsiteY376" fmla="*/ 26099 h 108585"/>
              <a:gd name="connsiteX377" fmla="*/ 1029939 w 1154335"/>
              <a:gd name="connsiteY377" fmla="*/ 22193 h 108585"/>
              <a:gd name="connsiteX378" fmla="*/ 1022700 w 1154335"/>
              <a:gd name="connsiteY378" fmla="*/ 23051 h 108585"/>
              <a:gd name="connsiteX379" fmla="*/ 1016889 w 1154335"/>
              <a:gd name="connsiteY379" fmla="*/ 25527 h 108585"/>
              <a:gd name="connsiteX380" fmla="*/ 1016413 w 1154335"/>
              <a:gd name="connsiteY380" fmla="*/ 25813 h 108585"/>
              <a:gd name="connsiteX381" fmla="*/ 1015365 w 1154335"/>
              <a:gd name="connsiteY381" fmla="*/ 26575 h 108585"/>
              <a:gd name="connsiteX382" fmla="*/ 1011650 w 1154335"/>
              <a:gd name="connsiteY382" fmla="*/ 30861 h 108585"/>
              <a:gd name="connsiteX383" fmla="*/ 1010793 w 1154335"/>
              <a:gd name="connsiteY383" fmla="*/ 30861 h 108585"/>
              <a:gd name="connsiteX384" fmla="*/ 1008602 w 1154335"/>
              <a:gd name="connsiteY384" fmla="*/ 23241 h 108585"/>
              <a:gd name="connsiteX385" fmla="*/ 996220 w 1154335"/>
              <a:gd name="connsiteY385" fmla="*/ 23241 h 108585"/>
              <a:gd name="connsiteX386" fmla="*/ 996220 w 1154335"/>
              <a:gd name="connsiteY386" fmla="*/ 82582 h 108585"/>
              <a:gd name="connsiteX387" fmla="*/ 1012412 w 1154335"/>
              <a:gd name="connsiteY387" fmla="*/ 82582 h 108585"/>
              <a:gd name="connsiteX388" fmla="*/ 1012412 w 1154335"/>
              <a:gd name="connsiteY388" fmla="*/ 54674 h 108585"/>
              <a:gd name="connsiteX389" fmla="*/ 1015080 w 1154335"/>
              <a:gd name="connsiteY389" fmla="*/ 40100 h 108585"/>
              <a:gd name="connsiteX390" fmla="*/ 1016889 w 1154335"/>
              <a:gd name="connsiteY390" fmla="*/ 37814 h 108585"/>
              <a:gd name="connsiteX391" fmla="*/ 1025271 w 1154335"/>
              <a:gd name="connsiteY391" fmla="*/ 35052 h 108585"/>
              <a:gd name="connsiteX392" fmla="*/ 1031177 w 1154335"/>
              <a:gd name="connsiteY392" fmla="*/ 36862 h 108585"/>
              <a:gd name="connsiteX393" fmla="*/ 1032510 w 1154335"/>
              <a:gd name="connsiteY393" fmla="*/ 38291 h 108585"/>
              <a:gd name="connsiteX394" fmla="*/ 1034796 w 1154335"/>
              <a:gd name="connsiteY394" fmla="*/ 47911 h 108585"/>
              <a:gd name="connsiteX395" fmla="*/ 1034796 w 1154335"/>
              <a:gd name="connsiteY395" fmla="*/ 82582 h 108585"/>
              <a:gd name="connsiteX396" fmla="*/ 1050989 w 1154335"/>
              <a:gd name="connsiteY396" fmla="*/ 82582 h 108585"/>
              <a:gd name="connsiteX397" fmla="*/ 1050989 w 1154335"/>
              <a:gd name="connsiteY397" fmla="*/ 43910 h 108585"/>
              <a:gd name="connsiteX398" fmla="*/ 1045369 w 1154335"/>
              <a:gd name="connsiteY398" fmla="*/ 27527 h 108585"/>
              <a:gd name="connsiteX399" fmla="*/ 1045178 w 1154335"/>
              <a:gd name="connsiteY399" fmla="*/ 27337 h 108585"/>
              <a:gd name="connsiteX400" fmla="*/ 1043655 w 1154335"/>
              <a:gd name="connsiteY400" fmla="*/ 26099 h 108585"/>
              <a:gd name="connsiteX401" fmla="*/ 126111 w 1154335"/>
              <a:gd name="connsiteY401" fmla="*/ 23241 h 108585"/>
              <a:gd name="connsiteX402" fmla="*/ 148685 w 1154335"/>
              <a:gd name="connsiteY402" fmla="*/ 82582 h 108585"/>
              <a:gd name="connsiteX403" fmla="*/ 165259 w 1154335"/>
              <a:gd name="connsiteY403" fmla="*/ 82582 h 108585"/>
              <a:gd name="connsiteX404" fmla="*/ 187833 w 1154335"/>
              <a:gd name="connsiteY404" fmla="*/ 23241 h 108585"/>
              <a:gd name="connsiteX405" fmla="*/ 170879 w 1154335"/>
              <a:gd name="connsiteY405" fmla="*/ 23241 h 108585"/>
              <a:gd name="connsiteX406" fmla="*/ 159544 w 1154335"/>
              <a:gd name="connsiteY406" fmla="*/ 57055 h 108585"/>
              <a:gd name="connsiteX407" fmla="*/ 157924 w 1154335"/>
              <a:gd name="connsiteY407" fmla="*/ 63151 h 108585"/>
              <a:gd name="connsiteX408" fmla="*/ 157163 w 1154335"/>
              <a:gd name="connsiteY408" fmla="*/ 69152 h 108585"/>
              <a:gd name="connsiteX409" fmla="*/ 156686 w 1154335"/>
              <a:gd name="connsiteY409" fmla="*/ 69152 h 108585"/>
              <a:gd name="connsiteX410" fmla="*/ 155925 w 1154335"/>
              <a:gd name="connsiteY410" fmla="*/ 63246 h 108585"/>
              <a:gd name="connsiteX411" fmla="*/ 154400 w 1154335"/>
              <a:gd name="connsiteY411" fmla="*/ 57055 h 108585"/>
              <a:gd name="connsiteX412" fmla="*/ 142970 w 1154335"/>
              <a:gd name="connsiteY412" fmla="*/ 23241 h 108585"/>
              <a:gd name="connsiteX413" fmla="*/ 126111 w 1154335"/>
              <a:gd name="connsiteY413" fmla="*/ 23241 h 108585"/>
              <a:gd name="connsiteX414" fmla="*/ 633889 w 1154335"/>
              <a:gd name="connsiteY414" fmla="*/ 23241 h 108585"/>
              <a:gd name="connsiteX415" fmla="*/ 653034 w 1154335"/>
              <a:gd name="connsiteY415" fmla="*/ 52292 h 108585"/>
              <a:gd name="connsiteX416" fmla="*/ 632841 w 1154335"/>
              <a:gd name="connsiteY416" fmla="*/ 82582 h 108585"/>
              <a:gd name="connsiteX417" fmla="*/ 651225 w 1154335"/>
              <a:gd name="connsiteY417" fmla="*/ 82582 h 108585"/>
              <a:gd name="connsiteX418" fmla="*/ 663798 w 1154335"/>
              <a:gd name="connsiteY418" fmla="*/ 62198 h 108585"/>
              <a:gd name="connsiteX419" fmla="*/ 676180 w 1154335"/>
              <a:gd name="connsiteY419" fmla="*/ 82582 h 108585"/>
              <a:gd name="connsiteX420" fmla="*/ 694659 w 1154335"/>
              <a:gd name="connsiteY420" fmla="*/ 82582 h 108585"/>
              <a:gd name="connsiteX421" fmla="*/ 674370 w 1154335"/>
              <a:gd name="connsiteY421" fmla="*/ 52292 h 108585"/>
              <a:gd name="connsiteX422" fmla="*/ 693706 w 1154335"/>
              <a:gd name="connsiteY422" fmla="*/ 23241 h 108585"/>
              <a:gd name="connsiteX423" fmla="*/ 675322 w 1154335"/>
              <a:gd name="connsiteY423" fmla="*/ 23241 h 108585"/>
              <a:gd name="connsiteX424" fmla="*/ 663798 w 1154335"/>
              <a:gd name="connsiteY424" fmla="*/ 42101 h 108585"/>
              <a:gd name="connsiteX425" fmla="*/ 652272 w 1154335"/>
              <a:gd name="connsiteY425" fmla="*/ 23241 h 108585"/>
              <a:gd name="connsiteX426" fmla="*/ 633889 w 1154335"/>
              <a:gd name="connsiteY426" fmla="*/ 23241 h 108585"/>
              <a:gd name="connsiteX427" fmla="*/ 712851 w 1154335"/>
              <a:gd name="connsiteY427" fmla="*/ 23241 h 108585"/>
              <a:gd name="connsiteX428" fmla="*/ 695135 w 1154335"/>
              <a:gd name="connsiteY428" fmla="*/ 23241 h 108585"/>
              <a:gd name="connsiteX429" fmla="*/ 718661 w 1154335"/>
              <a:gd name="connsiteY429" fmla="*/ 82106 h 108585"/>
              <a:gd name="connsiteX430" fmla="*/ 717709 w 1154335"/>
              <a:gd name="connsiteY430" fmla="*/ 85058 h 108585"/>
              <a:gd name="connsiteX431" fmla="*/ 715328 w 1154335"/>
              <a:gd name="connsiteY431" fmla="*/ 90011 h 108585"/>
              <a:gd name="connsiteX432" fmla="*/ 715137 w 1154335"/>
              <a:gd name="connsiteY432" fmla="*/ 90297 h 108585"/>
              <a:gd name="connsiteX433" fmla="*/ 712566 w 1154335"/>
              <a:gd name="connsiteY433" fmla="*/ 93059 h 108585"/>
              <a:gd name="connsiteX434" fmla="*/ 711041 w 1154335"/>
              <a:gd name="connsiteY434" fmla="*/ 94107 h 108585"/>
              <a:gd name="connsiteX435" fmla="*/ 705231 w 1154335"/>
              <a:gd name="connsiteY435" fmla="*/ 95536 h 108585"/>
              <a:gd name="connsiteX436" fmla="*/ 701707 w 1154335"/>
              <a:gd name="connsiteY436" fmla="*/ 95345 h 108585"/>
              <a:gd name="connsiteX437" fmla="*/ 698850 w 1154335"/>
              <a:gd name="connsiteY437" fmla="*/ 94869 h 108585"/>
              <a:gd name="connsiteX438" fmla="*/ 698850 w 1154335"/>
              <a:gd name="connsiteY438" fmla="*/ 107728 h 108585"/>
              <a:gd name="connsiteX439" fmla="*/ 702278 w 1154335"/>
              <a:gd name="connsiteY439" fmla="*/ 108299 h 108585"/>
              <a:gd name="connsiteX440" fmla="*/ 707041 w 1154335"/>
              <a:gd name="connsiteY440" fmla="*/ 108585 h 108585"/>
              <a:gd name="connsiteX441" fmla="*/ 717518 w 1154335"/>
              <a:gd name="connsiteY441" fmla="*/ 106585 h 108585"/>
              <a:gd name="connsiteX442" fmla="*/ 719138 w 1154335"/>
              <a:gd name="connsiteY442" fmla="*/ 105728 h 108585"/>
              <a:gd name="connsiteX443" fmla="*/ 725900 w 1154335"/>
              <a:gd name="connsiteY443" fmla="*/ 100394 h 108585"/>
              <a:gd name="connsiteX444" fmla="*/ 731806 w 1154335"/>
              <a:gd name="connsiteY444" fmla="*/ 90107 h 108585"/>
              <a:gd name="connsiteX445" fmla="*/ 756952 w 1154335"/>
              <a:gd name="connsiteY445" fmla="*/ 23241 h 108585"/>
              <a:gd name="connsiteX446" fmla="*/ 739616 w 1154335"/>
              <a:gd name="connsiteY446" fmla="*/ 23241 h 108585"/>
              <a:gd name="connsiteX447" fmla="*/ 728567 w 1154335"/>
              <a:gd name="connsiteY447" fmla="*/ 56579 h 108585"/>
              <a:gd name="connsiteX448" fmla="*/ 727234 w 1154335"/>
              <a:gd name="connsiteY448" fmla="*/ 61532 h 108585"/>
              <a:gd name="connsiteX449" fmla="*/ 726282 w 1154335"/>
              <a:gd name="connsiteY449" fmla="*/ 66866 h 108585"/>
              <a:gd name="connsiteX450" fmla="*/ 725996 w 1154335"/>
              <a:gd name="connsiteY450" fmla="*/ 66866 h 108585"/>
              <a:gd name="connsiteX451" fmla="*/ 725615 w 1154335"/>
              <a:gd name="connsiteY451" fmla="*/ 63246 h 108585"/>
              <a:gd name="connsiteX452" fmla="*/ 724948 w 1154335"/>
              <a:gd name="connsiteY452" fmla="*/ 59817 h 108585"/>
              <a:gd name="connsiteX453" fmla="*/ 723996 w 1154335"/>
              <a:gd name="connsiteY453" fmla="*/ 56579 h 108585"/>
              <a:gd name="connsiteX454" fmla="*/ 712851 w 1154335"/>
              <a:gd name="connsiteY454" fmla="*/ 23241 h 108585"/>
              <a:gd name="connsiteX455" fmla="*/ 979266 w 1154335"/>
              <a:gd name="connsiteY455" fmla="*/ 82582 h 108585"/>
              <a:gd name="connsiteX456" fmla="*/ 979266 w 1154335"/>
              <a:gd name="connsiteY456" fmla="*/ 23241 h 108585"/>
              <a:gd name="connsiteX457" fmla="*/ 963073 w 1154335"/>
              <a:gd name="connsiteY457" fmla="*/ 23241 h 108585"/>
              <a:gd name="connsiteX458" fmla="*/ 963073 w 1154335"/>
              <a:gd name="connsiteY458" fmla="*/ 82582 h 108585"/>
              <a:gd name="connsiteX459" fmla="*/ 979266 w 1154335"/>
              <a:gd name="connsiteY459" fmla="*/ 82582 h 108585"/>
              <a:gd name="connsiteX460" fmla="*/ 1060704 w 1154335"/>
              <a:gd name="connsiteY460" fmla="*/ 23241 h 108585"/>
              <a:gd name="connsiteX461" fmla="*/ 1079754 w 1154335"/>
              <a:gd name="connsiteY461" fmla="*/ 52292 h 108585"/>
              <a:gd name="connsiteX462" fmla="*/ 1059657 w 1154335"/>
              <a:gd name="connsiteY462" fmla="*/ 82582 h 108585"/>
              <a:gd name="connsiteX463" fmla="*/ 1078040 w 1154335"/>
              <a:gd name="connsiteY463" fmla="*/ 82582 h 108585"/>
              <a:gd name="connsiteX464" fmla="*/ 1090518 w 1154335"/>
              <a:gd name="connsiteY464" fmla="*/ 62198 h 108585"/>
              <a:gd name="connsiteX465" fmla="*/ 1102995 w 1154335"/>
              <a:gd name="connsiteY465" fmla="*/ 82582 h 108585"/>
              <a:gd name="connsiteX466" fmla="*/ 1121378 w 1154335"/>
              <a:gd name="connsiteY466" fmla="*/ 82582 h 108585"/>
              <a:gd name="connsiteX467" fmla="*/ 1101185 w 1154335"/>
              <a:gd name="connsiteY467" fmla="*/ 52292 h 108585"/>
              <a:gd name="connsiteX468" fmla="*/ 1120426 w 1154335"/>
              <a:gd name="connsiteY468" fmla="*/ 23241 h 108585"/>
              <a:gd name="connsiteX469" fmla="*/ 1102138 w 1154335"/>
              <a:gd name="connsiteY469" fmla="*/ 23241 h 108585"/>
              <a:gd name="connsiteX470" fmla="*/ 1090518 w 1154335"/>
              <a:gd name="connsiteY470" fmla="*/ 42101 h 108585"/>
              <a:gd name="connsiteX471" fmla="*/ 1078992 w 1154335"/>
              <a:gd name="connsiteY471" fmla="*/ 23241 h 108585"/>
              <a:gd name="connsiteX472" fmla="*/ 1060704 w 1154335"/>
              <a:gd name="connsiteY472" fmla="*/ 23241 h 108585"/>
              <a:gd name="connsiteX473" fmla="*/ 928116 w 1154335"/>
              <a:gd name="connsiteY473" fmla="*/ 51340 h 108585"/>
              <a:gd name="connsiteX474" fmla="*/ 922401 w 1154335"/>
              <a:gd name="connsiteY474" fmla="*/ 53150 h 108585"/>
              <a:gd name="connsiteX475" fmla="*/ 916686 w 1154335"/>
              <a:gd name="connsiteY475" fmla="*/ 51340 h 108585"/>
              <a:gd name="connsiteX476" fmla="*/ 915639 w 1154335"/>
              <a:gd name="connsiteY476" fmla="*/ 50292 h 108585"/>
              <a:gd name="connsiteX477" fmla="*/ 913447 w 1154335"/>
              <a:gd name="connsiteY477" fmla="*/ 42672 h 108585"/>
              <a:gd name="connsiteX478" fmla="*/ 915733 w 1154335"/>
              <a:gd name="connsiteY478" fmla="*/ 34671 h 108585"/>
              <a:gd name="connsiteX479" fmla="*/ 916591 w 1154335"/>
              <a:gd name="connsiteY479" fmla="*/ 33719 h 108585"/>
              <a:gd name="connsiteX480" fmla="*/ 922401 w 1154335"/>
              <a:gd name="connsiteY480" fmla="*/ 32004 h 108585"/>
              <a:gd name="connsiteX481" fmla="*/ 928021 w 1154335"/>
              <a:gd name="connsiteY481" fmla="*/ 33719 h 108585"/>
              <a:gd name="connsiteX482" fmla="*/ 928973 w 1154335"/>
              <a:gd name="connsiteY482" fmla="*/ 34671 h 108585"/>
              <a:gd name="connsiteX483" fmla="*/ 931164 w 1154335"/>
              <a:gd name="connsiteY483" fmla="*/ 42672 h 108585"/>
              <a:gd name="connsiteX484" fmla="*/ 929069 w 1154335"/>
              <a:gd name="connsiteY484" fmla="*/ 50292 h 108585"/>
              <a:gd name="connsiteX485" fmla="*/ 928116 w 1154335"/>
              <a:gd name="connsiteY485" fmla="*/ 51340 h 108585"/>
              <a:gd name="connsiteX486" fmla="*/ 89535 w 1154335"/>
              <a:gd name="connsiteY486" fmla="*/ 34957 h 108585"/>
              <a:gd name="connsiteX487" fmla="*/ 94964 w 1154335"/>
              <a:gd name="connsiteY487" fmla="*/ 33623 h 108585"/>
              <a:gd name="connsiteX488" fmla="*/ 101251 w 1154335"/>
              <a:gd name="connsiteY488" fmla="*/ 35338 h 108585"/>
              <a:gd name="connsiteX489" fmla="*/ 102965 w 1154335"/>
              <a:gd name="connsiteY489" fmla="*/ 36767 h 108585"/>
              <a:gd name="connsiteX490" fmla="*/ 104966 w 1154335"/>
              <a:gd name="connsiteY490" fmla="*/ 39719 h 108585"/>
              <a:gd name="connsiteX491" fmla="*/ 106204 w 1154335"/>
              <a:gd name="connsiteY491" fmla="*/ 46196 h 108585"/>
              <a:gd name="connsiteX492" fmla="*/ 83534 w 1154335"/>
              <a:gd name="connsiteY492" fmla="*/ 46196 h 108585"/>
              <a:gd name="connsiteX493" fmla="*/ 87154 w 1154335"/>
              <a:gd name="connsiteY493" fmla="*/ 36671 h 108585"/>
              <a:gd name="connsiteX494" fmla="*/ 89535 w 1154335"/>
              <a:gd name="connsiteY494" fmla="*/ 34957 h 108585"/>
              <a:gd name="connsiteX495" fmla="*/ 215456 w 1154335"/>
              <a:gd name="connsiteY495" fmla="*/ 34957 h 108585"/>
              <a:gd name="connsiteX496" fmla="*/ 220885 w 1154335"/>
              <a:gd name="connsiteY496" fmla="*/ 33623 h 108585"/>
              <a:gd name="connsiteX497" fmla="*/ 227171 w 1154335"/>
              <a:gd name="connsiteY497" fmla="*/ 35338 h 108585"/>
              <a:gd name="connsiteX498" fmla="*/ 228886 w 1154335"/>
              <a:gd name="connsiteY498" fmla="*/ 36767 h 108585"/>
              <a:gd name="connsiteX499" fmla="*/ 230886 w 1154335"/>
              <a:gd name="connsiteY499" fmla="*/ 39719 h 108585"/>
              <a:gd name="connsiteX500" fmla="*/ 232220 w 1154335"/>
              <a:gd name="connsiteY500" fmla="*/ 46196 h 108585"/>
              <a:gd name="connsiteX501" fmla="*/ 209455 w 1154335"/>
              <a:gd name="connsiteY501" fmla="*/ 46196 h 108585"/>
              <a:gd name="connsiteX502" fmla="*/ 213075 w 1154335"/>
              <a:gd name="connsiteY502" fmla="*/ 36671 h 108585"/>
              <a:gd name="connsiteX503" fmla="*/ 215456 w 1154335"/>
              <a:gd name="connsiteY503" fmla="*/ 34957 h 108585"/>
              <a:gd name="connsiteX504" fmla="*/ 382905 w 1154335"/>
              <a:gd name="connsiteY504" fmla="*/ 34957 h 108585"/>
              <a:gd name="connsiteX505" fmla="*/ 388334 w 1154335"/>
              <a:gd name="connsiteY505" fmla="*/ 33623 h 108585"/>
              <a:gd name="connsiteX506" fmla="*/ 394621 w 1154335"/>
              <a:gd name="connsiteY506" fmla="*/ 35338 h 108585"/>
              <a:gd name="connsiteX507" fmla="*/ 396335 w 1154335"/>
              <a:gd name="connsiteY507" fmla="*/ 36767 h 108585"/>
              <a:gd name="connsiteX508" fmla="*/ 398336 w 1154335"/>
              <a:gd name="connsiteY508" fmla="*/ 39719 h 108585"/>
              <a:gd name="connsiteX509" fmla="*/ 399574 w 1154335"/>
              <a:gd name="connsiteY509" fmla="*/ 46196 h 108585"/>
              <a:gd name="connsiteX510" fmla="*/ 376905 w 1154335"/>
              <a:gd name="connsiteY510" fmla="*/ 46196 h 108585"/>
              <a:gd name="connsiteX511" fmla="*/ 380524 w 1154335"/>
              <a:gd name="connsiteY511" fmla="*/ 36671 h 108585"/>
              <a:gd name="connsiteX512" fmla="*/ 382905 w 1154335"/>
              <a:gd name="connsiteY512" fmla="*/ 34957 h 108585"/>
              <a:gd name="connsiteX513" fmla="*/ 587788 w 1154335"/>
              <a:gd name="connsiteY513" fmla="*/ 62579 h 108585"/>
              <a:gd name="connsiteX514" fmla="*/ 586455 w 1154335"/>
              <a:gd name="connsiteY514" fmla="*/ 52769 h 108585"/>
              <a:gd name="connsiteX515" fmla="*/ 589407 w 1154335"/>
              <a:gd name="connsiteY515" fmla="*/ 39624 h 108585"/>
              <a:gd name="connsiteX516" fmla="*/ 591312 w 1154335"/>
              <a:gd name="connsiteY516" fmla="*/ 37433 h 108585"/>
              <a:gd name="connsiteX517" fmla="*/ 598742 w 1154335"/>
              <a:gd name="connsiteY517" fmla="*/ 35147 h 108585"/>
              <a:gd name="connsiteX518" fmla="*/ 605790 w 1154335"/>
              <a:gd name="connsiteY518" fmla="*/ 37148 h 108585"/>
              <a:gd name="connsiteX519" fmla="*/ 605885 w 1154335"/>
              <a:gd name="connsiteY519" fmla="*/ 37243 h 108585"/>
              <a:gd name="connsiteX520" fmla="*/ 609696 w 1154335"/>
              <a:gd name="connsiteY520" fmla="*/ 43053 h 108585"/>
              <a:gd name="connsiteX521" fmla="*/ 610933 w 1154335"/>
              <a:gd name="connsiteY521" fmla="*/ 52769 h 108585"/>
              <a:gd name="connsiteX522" fmla="*/ 609696 w 1154335"/>
              <a:gd name="connsiteY522" fmla="*/ 62579 h 108585"/>
              <a:gd name="connsiteX523" fmla="*/ 605790 w 1154335"/>
              <a:gd name="connsiteY523" fmla="*/ 68580 h 108585"/>
              <a:gd name="connsiteX524" fmla="*/ 598837 w 1154335"/>
              <a:gd name="connsiteY524" fmla="*/ 70580 h 108585"/>
              <a:gd name="connsiteX525" fmla="*/ 591789 w 1154335"/>
              <a:gd name="connsiteY525" fmla="*/ 68580 h 108585"/>
              <a:gd name="connsiteX526" fmla="*/ 587788 w 1154335"/>
              <a:gd name="connsiteY526" fmla="*/ 62579 h 108585"/>
              <a:gd name="connsiteX527" fmla="*/ 929735 w 1154335"/>
              <a:gd name="connsiteY527" fmla="*/ 96965 h 108585"/>
              <a:gd name="connsiteX528" fmla="*/ 919830 w 1154335"/>
              <a:gd name="connsiteY528" fmla="*/ 98108 h 108585"/>
              <a:gd name="connsiteX529" fmla="*/ 910781 w 1154335"/>
              <a:gd name="connsiteY529" fmla="*/ 96203 h 108585"/>
              <a:gd name="connsiteX530" fmla="*/ 908113 w 1154335"/>
              <a:gd name="connsiteY530" fmla="*/ 93250 h 108585"/>
              <a:gd name="connsiteX531" fmla="*/ 907637 w 1154335"/>
              <a:gd name="connsiteY531" fmla="*/ 90869 h 108585"/>
              <a:gd name="connsiteX532" fmla="*/ 908018 w 1154335"/>
              <a:gd name="connsiteY532" fmla="*/ 88487 h 108585"/>
              <a:gd name="connsiteX533" fmla="*/ 908971 w 1154335"/>
              <a:gd name="connsiteY533" fmla="*/ 86868 h 108585"/>
              <a:gd name="connsiteX534" fmla="*/ 912686 w 1154335"/>
              <a:gd name="connsiteY534" fmla="*/ 84201 h 108585"/>
              <a:gd name="connsiteX535" fmla="*/ 918020 w 1154335"/>
              <a:gd name="connsiteY535" fmla="*/ 83249 h 108585"/>
              <a:gd name="connsiteX536" fmla="*/ 926402 w 1154335"/>
              <a:gd name="connsiteY536" fmla="*/ 83249 h 108585"/>
              <a:gd name="connsiteX537" fmla="*/ 933164 w 1154335"/>
              <a:gd name="connsiteY537" fmla="*/ 83820 h 108585"/>
              <a:gd name="connsiteX538" fmla="*/ 937070 w 1154335"/>
              <a:gd name="connsiteY538" fmla="*/ 85630 h 108585"/>
              <a:gd name="connsiteX539" fmla="*/ 937451 w 1154335"/>
              <a:gd name="connsiteY539" fmla="*/ 86201 h 108585"/>
              <a:gd name="connsiteX540" fmla="*/ 938308 w 1154335"/>
              <a:gd name="connsiteY540" fmla="*/ 89154 h 108585"/>
              <a:gd name="connsiteX541" fmla="*/ 938022 w 1154335"/>
              <a:gd name="connsiteY541" fmla="*/ 91154 h 108585"/>
              <a:gd name="connsiteX542" fmla="*/ 936117 w 1154335"/>
              <a:gd name="connsiteY542" fmla="*/ 93917 h 108585"/>
              <a:gd name="connsiteX543" fmla="*/ 929735 w 1154335"/>
              <a:gd name="connsiteY543" fmla="*/ 96965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Lst>
            <a:rect l="l" t="t" r="r" b="b"/>
            <a:pathLst>
              <a:path w="1154335" h="108585">
                <a:moveTo>
                  <a:pt x="977170" y="1524"/>
                </a:moveTo>
                <a:cubicBezTo>
                  <a:pt x="975522" y="505"/>
                  <a:pt x="973550" y="0"/>
                  <a:pt x="971264" y="0"/>
                </a:cubicBezTo>
                <a:cubicBezTo>
                  <a:pt x="968788" y="0"/>
                  <a:pt x="966692" y="572"/>
                  <a:pt x="964978" y="1715"/>
                </a:cubicBezTo>
                <a:cubicBezTo>
                  <a:pt x="964787" y="1839"/>
                  <a:pt x="964597" y="2000"/>
                  <a:pt x="964407" y="2191"/>
                </a:cubicBezTo>
                <a:cubicBezTo>
                  <a:pt x="963073" y="3334"/>
                  <a:pt x="962406" y="5239"/>
                  <a:pt x="962406" y="7906"/>
                </a:cubicBezTo>
                <a:cubicBezTo>
                  <a:pt x="962406" y="10573"/>
                  <a:pt x="963073" y="12507"/>
                  <a:pt x="964407" y="13716"/>
                </a:cubicBezTo>
                <a:cubicBezTo>
                  <a:pt x="964597" y="13840"/>
                  <a:pt x="964787" y="14002"/>
                  <a:pt x="964978" y="14192"/>
                </a:cubicBezTo>
                <a:cubicBezTo>
                  <a:pt x="965044" y="14259"/>
                  <a:pt x="965102" y="14288"/>
                  <a:pt x="965168" y="14288"/>
                </a:cubicBezTo>
                <a:cubicBezTo>
                  <a:pt x="966883" y="15364"/>
                  <a:pt x="968912" y="15907"/>
                  <a:pt x="971264" y="15907"/>
                </a:cubicBezTo>
                <a:cubicBezTo>
                  <a:pt x="973426" y="15907"/>
                  <a:pt x="975331" y="15431"/>
                  <a:pt x="976980" y="14478"/>
                </a:cubicBezTo>
                <a:cubicBezTo>
                  <a:pt x="977103" y="14354"/>
                  <a:pt x="977265" y="14259"/>
                  <a:pt x="977456" y="14192"/>
                </a:cubicBezTo>
                <a:cubicBezTo>
                  <a:pt x="977646" y="14002"/>
                  <a:pt x="977837" y="13811"/>
                  <a:pt x="978027" y="13621"/>
                </a:cubicBezTo>
                <a:cubicBezTo>
                  <a:pt x="979361" y="12411"/>
                  <a:pt x="980027" y="10506"/>
                  <a:pt x="980027" y="7906"/>
                </a:cubicBezTo>
                <a:cubicBezTo>
                  <a:pt x="980027" y="5305"/>
                  <a:pt x="979361" y="3401"/>
                  <a:pt x="978027" y="2191"/>
                </a:cubicBezTo>
                <a:cubicBezTo>
                  <a:pt x="977837" y="2000"/>
                  <a:pt x="977646" y="1839"/>
                  <a:pt x="977456" y="1715"/>
                </a:cubicBezTo>
                <a:cubicBezTo>
                  <a:pt x="977332" y="1648"/>
                  <a:pt x="977237" y="1591"/>
                  <a:pt x="977170" y="1524"/>
                </a:cubicBezTo>
                <a:close/>
                <a:moveTo>
                  <a:pt x="40005" y="7525"/>
                </a:moveTo>
                <a:cubicBezTo>
                  <a:pt x="35433" y="5877"/>
                  <a:pt x="29623" y="5048"/>
                  <a:pt x="22574" y="5048"/>
                </a:cubicBezTo>
                <a:lnTo>
                  <a:pt x="0" y="5048"/>
                </a:lnTo>
                <a:lnTo>
                  <a:pt x="0" y="82582"/>
                </a:lnTo>
                <a:lnTo>
                  <a:pt x="16478" y="82582"/>
                </a:lnTo>
                <a:lnTo>
                  <a:pt x="16478" y="52769"/>
                </a:lnTo>
                <a:lnTo>
                  <a:pt x="25146" y="52769"/>
                </a:lnTo>
                <a:lnTo>
                  <a:pt x="43720" y="82582"/>
                </a:lnTo>
                <a:lnTo>
                  <a:pt x="61913" y="82582"/>
                </a:lnTo>
                <a:lnTo>
                  <a:pt x="39148" y="48768"/>
                </a:lnTo>
                <a:cubicBezTo>
                  <a:pt x="39653" y="48511"/>
                  <a:pt x="40167" y="48263"/>
                  <a:pt x="40672" y="48006"/>
                </a:cubicBezTo>
                <a:cubicBezTo>
                  <a:pt x="42644" y="46987"/>
                  <a:pt x="44482" y="45749"/>
                  <a:pt x="46196" y="44291"/>
                </a:cubicBezTo>
                <a:cubicBezTo>
                  <a:pt x="46768" y="43787"/>
                  <a:pt x="47339" y="43244"/>
                  <a:pt x="47911" y="42672"/>
                </a:cubicBezTo>
                <a:cubicBezTo>
                  <a:pt x="49311" y="41215"/>
                  <a:pt x="50511" y="39500"/>
                  <a:pt x="51530" y="37529"/>
                </a:cubicBezTo>
                <a:cubicBezTo>
                  <a:pt x="52864" y="34862"/>
                  <a:pt x="53531" y="31785"/>
                  <a:pt x="53531" y="28289"/>
                </a:cubicBezTo>
                <a:cubicBezTo>
                  <a:pt x="53531" y="23022"/>
                  <a:pt x="52416" y="18669"/>
                  <a:pt x="50197" y="15240"/>
                </a:cubicBezTo>
                <a:cubicBezTo>
                  <a:pt x="50006" y="14983"/>
                  <a:pt x="49816" y="14697"/>
                  <a:pt x="49625" y="14383"/>
                </a:cubicBezTo>
                <a:cubicBezTo>
                  <a:pt x="47406" y="11402"/>
                  <a:pt x="44196" y="9115"/>
                  <a:pt x="40005" y="7525"/>
                </a:cubicBezTo>
                <a:close/>
                <a:moveTo>
                  <a:pt x="504063" y="11430"/>
                </a:moveTo>
                <a:cubicBezTo>
                  <a:pt x="499424" y="7173"/>
                  <a:pt x="492128" y="5048"/>
                  <a:pt x="482156" y="5048"/>
                </a:cubicBezTo>
                <a:lnTo>
                  <a:pt x="457390" y="5048"/>
                </a:lnTo>
                <a:lnTo>
                  <a:pt x="457390" y="82582"/>
                </a:lnTo>
                <a:lnTo>
                  <a:pt x="473869" y="82582"/>
                </a:lnTo>
                <a:lnTo>
                  <a:pt x="473869" y="54959"/>
                </a:lnTo>
                <a:lnTo>
                  <a:pt x="480917" y="54959"/>
                </a:lnTo>
                <a:cubicBezTo>
                  <a:pt x="486566" y="54959"/>
                  <a:pt x="491299" y="54264"/>
                  <a:pt x="495110" y="52864"/>
                </a:cubicBezTo>
                <a:cubicBezTo>
                  <a:pt x="498986" y="51464"/>
                  <a:pt x="502091" y="49559"/>
                  <a:pt x="504444" y="47149"/>
                </a:cubicBezTo>
                <a:cubicBezTo>
                  <a:pt x="505844" y="45692"/>
                  <a:pt x="507016" y="44072"/>
                  <a:pt x="507968" y="42291"/>
                </a:cubicBezTo>
                <a:cubicBezTo>
                  <a:pt x="508540" y="41215"/>
                  <a:pt x="509016" y="40100"/>
                  <a:pt x="509397" y="38958"/>
                </a:cubicBezTo>
                <a:cubicBezTo>
                  <a:pt x="509521" y="38643"/>
                  <a:pt x="509616" y="38291"/>
                  <a:pt x="509683" y="37910"/>
                </a:cubicBezTo>
                <a:cubicBezTo>
                  <a:pt x="510512" y="35119"/>
                  <a:pt x="510921" y="32223"/>
                  <a:pt x="510921" y="29242"/>
                </a:cubicBezTo>
                <a:cubicBezTo>
                  <a:pt x="510921" y="23403"/>
                  <a:pt x="509559" y="18545"/>
                  <a:pt x="506825" y="14669"/>
                </a:cubicBezTo>
                <a:cubicBezTo>
                  <a:pt x="506064" y="13526"/>
                  <a:pt x="505139" y="12449"/>
                  <a:pt x="504063" y="11430"/>
                </a:cubicBezTo>
                <a:close/>
                <a:moveTo>
                  <a:pt x="791147" y="35528"/>
                </a:moveTo>
                <a:cubicBezTo>
                  <a:pt x="790004" y="41120"/>
                  <a:pt x="789432" y="46863"/>
                  <a:pt x="789432" y="52769"/>
                </a:cubicBezTo>
                <a:cubicBezTo>
                  <a:pt x="789432" y="58607"/>
                  <a:pt x="790004" y="64323"/>
                  <a:pt x="791147" y="69914"/>
                </a:cubicBezTo>
                <a:cubicBezTo>
                  <a:pt x="792099" y="74676"/>
                  <a:pt x="793528" y="79248"/>
                  <a:pt x="795433" y="83629"/>
                </a:cubicBezTo>
                <a:cubicBezTo>
                  <a:pt x="795747" y="84325"/>
                  <a:pt x="796071" y="85058"/>
                  <a:pt x="796385" y="85820"/>
                </a:cubicBezTo>
                <a:cubicBezTo>
                  <a:pt x="797462" y="88040"/>
                  <a:pt x="798643" y="90173"/>
                  <a:pt x="799910" y="92202"/>
                </a:cubicBezTo>
                <a:cubicBezTo>
                  <a:pt x="801557" y="94869"/>
                  <a:pt x="803405" y="97374"/>
                  <a:pt x="805434" y="99727"/>
                </a:cubicBezTo>
                <a:lnTo>
                  <a:pt x="818579" y="99727"/>
                </a:lnTo>
                <a:cubicBezTo>
                  <a:pt x="817941" y="98841"/>
                  <a:pt x="817341" y="97946"/>
                  <a:pt x="816769" y="97060"/>
                </a:cubicBezTo>
                <a:cubicBezTo>
                  <a:pt x="814292" y="93374"/>
                  <a:pt x="812130" y="89468"/>
                  <a:pt x="810292" y="85344"/>
                </a:cubicBezTo>
                <a:cubicBezTo>
                  <a:pt x="809654" y="83820"/>
                  <a:pt x="809054" y="82296"/>
                  <a:pt x="808482" y="80772"/>
                </a:cubicBezTo>
                <a:cubicBezTo>
                  <a:pt x="807149" y="77086"/>
                  <a:pt x="806072" y="73276"/>
                  <a:pt x="805244" y="69342"/>
                </a:cubicBezTo>
                <a:cubicBezTo>
                  <a:pt x="804415" y="65084"/>
                  <a:pt x="803881" y="60836"/>
                  <a:pt x="803625" y="56579"/>
                </a:cubicBezTo>
                <a:cubicBezTo>
                  <a:pt x="803558" y="55245"/>
                  <a:pt x="803529" y="53940"/>
                  <a:pt x="803529" y="52673"/>
                </a:cubicBezTo>
                <a:cubicBezTo>
                  <a:pt x="803529" y="48416"/>
                  <a:pt x="803844" y="44196"/>
                  <a:pt x="804481" y="40005"/>
                </a:cubicBezTo>
                <a:cubicBezTo>
                  <a:pt x="805120" y="35814"/>
                  <a:pt x="806101" y="31652"/>
                  <a:pt x="807434" y="27527"/>
                </a:cubicBezTo>
                <a:cubicBezTo>
                  <a:pt x="809272" y="21689"/>
                  <a:pt x="811692" y="16193"/>
                  <a:pt x="814673" y="11049"/>
                </a:cubicBezTo>
                <a:cubicBezTo>
                  <a:pt x="815940" y="8954"/>
                  <a:pt x="817274" y="6953"/>
                  <a:pt x="818674" y="5048"/>
                </a:cubicBezTo>
                <a:lnTo>
                  <a:pt x="805434" y="5048"/>
                </a:lnTo>
                <a:cubicBezTo>
                  <a:pt x="803272" y="7649"/>
                  <a:pt x="801339" y="10383"/>
                  <a:pt x="799624" y="13240"/>
                </a:cubicBezTo>
                <a:cubicBezTo>
                  <a:pt x="798414" y="15212"/>
                  <a:pt x="797338" y="17241"/>
                  <a:pt x="796385" y="19336"/>
                </a:cubicBezTo>
                <a:cubicBezTo>
                  <a:pt x="795881" y="20412"/>
                  <a:pt x="795404" y="21527"/>
                  <a:pt x="794956" y="22670"/>
                </a:cubicBezTo>
                <a:cubicBezTo>
                  <a:pt x="793309" y="26794"/>
                  <a:pt x="792032" y="31080"/>
                  <a:pt x="791147" y="35528"/>
                </a:cubicBezTo>
                <a:close/>
                <a:moveTo>
                  <a:pt x="1152621" y="69914"/>
                </a:moveTo>
                <a:cubicBezTo>
                  <a:pt x="1153764" y="64323"/>
                  <a:pt x="1154335" y="58607"/>
                  <a:pt x="1154335" y="52769"/>
                </a:cubicBezTo>
                <a:cubicBezTo>
                  <a:pt x="1154335" y="46863"/>
                  <a:pt x="1153764" y="41120"/>
                  <a:pt x="1152621" y="35528"/>
                </a:cubicBezTo>
                <a:cubicBezTo>
                  <a:pt x="1151735" y="30890"/>
                  <a:pt x="1150430" y="26451"/>
                  <a:pt x="1148715" y="22193"/>
                </a:cubicBezTo>
                <a:cubicBezTo>
                  <a:pt x="1148267" y="21241"/>
                  <a:pt x="1147858" y="20288"/>
                  <a:pt x="1147477" y="19336"/>
                </a:cubicBezTo>
                <a:cubicBezTo>
                  <a:pt x="1146648" y="17555"/>
                  <a:pt x="1145762" y="15840"/>
                  <a:pt x="1144810" y="14192"/>
                </a:cubicBezTo>
                <a:cubicBezTo>
                  <a:pt x="1142972" y="10954"/>
                  <a:pt x="1140838" y="7906"/>
                  <a:pt x="1138428" y="5048"/>
                </a:cubicBezTo>
                <a:lnTo>
                  <a:pt x="1125093" y="5048"/>
                </a:lnTo>
                <a:cubicBezTo>
                  <a:pt x="1126493" y="6953"/>
                  <a:pt x="1127788" y="8887"/>
                  <a:pt x="1128998" y="10859"/>
                </a:cubicBezTo>
                <a:cubicBezTo>
                  <a:pt x="1130646" y="13649"/>
                  <a:pt x="1132142" y="16574"/>
                  <a:pt x="1133475" y="19622"/>
                </a:cubicBezTo>
                <a:cubicBezTo>
                  <a:pt x="1133980" y="20765"/>
                  <a:pt x="1134456" y="21908"/>
                  <a:pt x="1134904" y="23051"/>
                </a:cubicBezTo>
                <a:cubicBezTo>
                  <a:pt x="1136428" y="27175"/>
                  <a:pt x="1137637" y="31404"/>
                  <a:pt x="1138523" y="35719"/>
                </a:cubicBezTo>
                <a:cubicBezTo>
                  <a:pt x="1138971" y="37938"/>
                  <a:pt x="1139314" y="40167"/>
                  <a:pt x="1139571" y="42386"/>
                </a:cubicBezTo>
                <a:cubicBezTo>
                  <a:pt x="1140019" y="45816"/>
                  <a:pt x="1140238" y="49244"/>
                  <a:pt x="1140238" y="52673"/>
                </a:cubicBezTo>
                <a:cubicBezTo>
                  <a:pt x="1140238" y="53940"/>
                  <a:pt x="1140209" y="55245"/>
                  <a:pt x="1140142" y="56579"/>
                </a:cubicBezTo>
                <a:cubicBezTo>
                  <a:pt x="1139952" y="60836"/>
                  <a:pt x="1139409" y="65084"/>
                  <a:pt x="1138523" y="69342"/>
                </a:cubicBezTo>
                <a:cubicBezTo>
                  <a:pt x="1137695" y="73466"/>
                  <a:pt x="1136590" y="77438"/>
                  <a:pt x="1135190" y="81248"/>
                </a:cubicBezTo>
                <a:cubicBezTo>
                  <a:pt x="1134685" y="82648"/>
                  <a:pt x="1134113" y="84011"/>
                  <a:pt x="1133475" y="85344"/>
                </a:cubicBezTo>
                <a:cubicBezTo>
                  <a:pt x="1131951" y="88840"/>
                  <a:pt x="1130170" y="92202"/>
                  <a:pt x="1128141" y="95441"/>
                </a:cubicBezTo>
                <a:cubicBezTo>
                  <a:pt x="1127255" y="96898"/>
                  <a:pt x="1126265" y="98327"/>
                  <a:pt x="1125189" y="99727"/>
                </a:cubicBezTo>
                <a:lnTo>
                  <a:pt x="1138428" y="99727"/>
                </a:lnTo>
                <a:cubicBezTo>
                  <a:pt x="1140714" y="97060"/>
                  <a:pt x="1142743" y="94231"/>
                  <a:pt x="1144524" y="91250"/>
                </a:cubicBezTo>
                <a:cubicBezTo>
                  <a:pt x="1145601" y="89468"/>
                  <a:pt x="1146591" y="87659"/>
                  <a:pt x="1147477" y="85820"/>
                </a:cubicBezTo>
                <a:cubicBezTo>
                  <a:pt x="1147734" y="85249"/>
                  <a:pt x="1147953" y="84677"/>
                  <a:pt x="1148144" y="84106"/>
                </a:cubicBezTo>
                <a:cubicBezTo>
                  <a:pt x="1150173" y="79601"/>
                  <a:pt x="1151668" y="74867"/>
                  <a:pt x="1152621" y="69914"/>
                </a:cubicBezTo>
                <a:close/>
                <a:moveTo>
                  <a:pt x="16478" y="18479"/>
                </a:moveTo>
                <a:lnTo>
                  <a:pt x="21431" y="18479"/>
                </a:lnTo>
                <a:cubicBezTo>
                  <a:pt x="26699" y="18479"/>
                  <a:pt x="30604" y="19269"/>
                  <a:pt x="33147" y="20860"/>
                </a:cubicBezTo>
                <a:cubicBezTo>
                  <a:pt x="33842" y="21307"/>
                  <a:pt x="34481" y="21812"/>
                  <a:pt x="35052" y="22384"/>
                </a:cubicBezTo>
                <a:cubicBezTo>
                  <a:pt x="36319" y="23974"/>
                  <a:pt x="36957" y="26070"/>
                  <a:pt x="36957" y="28670"/>
                </a:cubicBezTo>
                <a:cubicBezTo>
                  <a:pt x="36957" y="31214"/>
                  <a:pt x="36357" y="33309"/>
                  <a:pt x="35147" y="34957"/>
                </a:cubicBezTo>
                <a:cubicBezTo>
                  <a:pt x="34643" y="35595"/>
                  <a:pt x="34071" y="36167"/>
                  <a:pt x="33433" y="36671"/>
                </a:cubicBezTo>
                <a:cubicBezTo>
                  <a:pt x="31080" y="38510"/>
                  <a:pt x="27175" y="39434"/>
                  <a:pt x="21717" y="39434"/>
                </a:cubicBezTo>
                <a:lnTo>
                  <a:pt x="16478" y="39434"/>
                </a:lnTo>
                <a:lnTo>
                  <a:pt x="16478" y="18479"/>
                </a:lnTo>
                <a:close/>
                <a:moveTo>
                  <a:pt x="473869" y="18479"/>
                </a:moveTo>
                <a:lnTo>
                  <a:pt x="481298" y="18479"/>
                </a:lnTo>
                <a:cubicBezTo>
                  <a:pt x="485747" y="18479"/>
                  <a:pt x="489042" y="19403"/>
                  <a:pt x="491205" y="21241"/>
                </a:cubicBezTo>
                <a:cubicBezTo>
                  <a:pt x="491395" y="21431"/>
                  <a:pt x="491585" y="21650"/>
                  <a:pt x="491776" y="21908"/>
                </a:cubicBezTo>
                <a:cubicBezTo>
                  <a:pt x="493491" y="23746"/>
                  <a:pt x="494347" y="26384"/>
                  <a:pt x="494347" y="29813"/>
                </a:cubicBezTo>
                <a:cubicBezTo>
                  <a:pt x="494347" y="32547"/>
                  <a:pt x="493747" y="34766"/>
                  <a:pt x="492538" y="36481"/>
                </a:cubicBezTo>
                <a:cubicBezTo>
                  <a:pt x="492281" y="36738"/>
                  <a:pt x="492033" y="37024"/>
                  <a:pt x="491776" y="37338"/>
                </a:cubicBezTo>
                <a:cubicBezTo>
                  <a:pt x="490633" y="38605"/>
                  <a:pt x="489137" y="39596"/>
                  <a:pt x="487299" y="40291"/>
                </a:cubicBezTo>
                <a:cubicBezTo>
                  <a:pt x="485013" y="41120"/>
                  <a:pt x="482317" y="41529"/>
                  <a:pt x="479203" y="41529"/>
                </a:cubicBezTo>
                <a:lnTo>
                  <a:pt x="473869" y="41529"/>
                </a:lnTo>
                <a:lnTo>
                  <a:pt x="473869" y="18479"/>
                </a:lnTo>
                <a:close/>
                <a:moveTo>
                  <a:pt x="108966" y="25337"/>
                </a:moveTo>
                <a:cubicBezTo>
                  <a:pt x="105032" y="23241"/>
                  <a:pt x="100327" y="22193"/>
                  <a:pt x="94869" y="22193"/>
                </a:cubicBezTo>
                <a:cubicBezTo>
                  <a:pt x="89278" y="22193"/>
                  <a:pt x="84392" y="23336"/>
                  <a:pt x="80201" y="25622"/>
                </a:cubicBezTo>
                <a:cubicBezTo>
                  <a:pt x="78991" y="26261"/>
                  <a:pt x="77848" y="27022"/>
                  <a:pt x="76771" y="27908"/>
                </a:cubicBezTo>
                <a:cubicBezTo>
                  <a:pt x="74171" y="30004"/>
                  <a:pt x="72009" y="32699"/>
                  <a:pt x="70295" y="36004"/>
                </a:cubicBezTo>
                <a:cubicBezTo>
                  <a:pt x="67942" y="40643"/>
                  <a:pt x="66770" y="46415"/>
                  <a:pt x="66770" y="53340"/>
                </a:cubicBezTo>
                <a:cubicBezTo>
                  <a:pt x="66770" y="60132"/>
                  <a:pt x="68075" y="65789"/>
                  <a:pt x="70676" y="70295"/>
                </a:cubicBezTo>
                <a:cubicBezTo>
                  <a:pt x="72133" y="72838"/>
                  <a:pt x="73914" y="74990"/>
                  <a:pt x="76010" y="76772"/>
                </a:cubicBezTo>
                <a:cubicBezTo>
                  <a:pt x="77657" y="78172"/>
                  <a:pt x="79467" y="79343"/>
                  <a:pt x="81439" y="80296"/>
                </a:cubicBezTo>
                <a:cubicBezTo>
                  <a:pt x="86011" y="82515"/>
                  <a:pt x="91278" y="83629"/>
                  <a:pt x="97250" y="83629"/>
                </a:cubicBezTo>
                <a:cubicBezTo>
                  <a:pt x="101822" y="83629"/>
                  <a:pt x="105699" y="83277"/>
                  <a:pt x="108871" y="82582"/>
                </a:cubicBezTo>
                <a:cubicBezTo>
                  <a:pt x="110395" y="82268"/>
                  <a:pt x="111919" y="81848"/>
                  <a:pt x="113443" y="81344"/>
                </a:cubicBezTo>
                <a:cubicBezTo>
                  <a:pt x="115033" y="80839"/>
                  <a:pt x="116586" y="80201"/>
                  <a:pt x="118110" y="79439"/>
                </a:cubicBezTo>
                <a:lnTo>
                  <a:pt x="118110" y="66866"/>
                </a:lnTo>
                <a:cubicBezTo>
                  <a:pt x="114748" y="68456"/>
                  <a:pt x="111509" y="69628"/>
                  <a:pt x="108395" y="70390"/>
                </a:cubicBezTo>
                <a:cubicBezTo>
                  <a:pt x="105223" y="71152"/>
                  <a:pt x="101756" y="71533"/>
                  <a:pt x="98012" y="71533"/>
                </a:cubicBezTo>
                <a:cubicBezTo>
                  <a:pt x="94136" y="71533"/>
                  <a:pt x="90964" y="70609"/>
                  <a:pt x="88487" y="68771"/>
                </a:cubicBezTo>
                <a:cubicBezTo>
                  <a:pt x="88106" y="68456"/>
                  <a:pt x="87697" y="68075"/>
                  <a:pt x="87249" y="67628"/>
                </a:cubicBezTo>
                <a:cubicBezTo>
                  <a:pt x="86992" y="67371"/>
                  <a:pt x="86744" y="67085"/>
                  <a:pt x="86487" y="66770"/>
                </a:cubicBezTo>
                <a:cubicBezTo>
                  <a:pt x="84458" y="64294"/>
                  <a:pt x="83344" y="61027"/>
                  <a:pt x="83153" y="56960"/>
                </a:cubicBezTo>
                <a:lnTo>
                  <a:pt x="121444" y="56960"/>
                </a:lnTo>
                <a:lnTo>
                  <a:pt x="121444" y="49054"/>
                </a:lnTo>
                <a:cubicBezTo>
                  <a:pt x="121444" y="43339"/>
                  <a:pt x="120368" y="38481"/>
                  <a:pt x="118205" y="34481"/>
                </a:cubicBezTo>
                <a:cubicBezTo>
                  <a:pt x="116996" y="32318"/>
                  <a:pt x="115567" y="30452"/>
                  <a:pt x="113919" y="28861"/>
                </a:cubicBezTo>
                <a:cubicBezTo>
                  <a:pt x="112462" y="27461"/>
                  <a:pt x="110805" y="26289"/>
                  <a:pt x="108966" y="25337"/>
                </a:cubicBezTo>
                <a:close/>
                <a:moveTo>
                  <a:pt x="234887" y="25337"/>
                </a:moveTo>
                <a:cubicBezTo>
                  <a:pt x="230953" y="23241"/>
                  <a:pt x="226248" y="22193"/>
                  <a:pt x="220790" y="22193"/>
                </a:cubicBezTo>
                <a:cubicBezTo>
                  <a:pt x="215198" y="22193"/>
                  <a:pt x="210312" y="23336"/>
                  <a:pt x="206121" y="25622"/>
                </a:cubicBezTo>
                <a:cubicBezTo>
                  <a:pt x="204912" y="26261"/>
                  <a:pt x="203769" y="27022"/>
                  <a:pt x="202692" y="27908"/>
                </a:cubicBezTo>
                <a:cubicBezTo>
                  <a:pt x="200092" y="30004"/>
                  <a:pt x="197929" y="32699"/>
                  <a:pt x="196215" y="36004"/>
                </a:cubicBezTo>
                <a:cubicBezTo>
                  <a:pt x="193862" y="40643"/>
                  <a:pt x="192691" y="46415"/>
                  <a:pt x="192691" y="53340"/>
                </a:cubicBezTo>
                <a:cubicBezTo>
                  <a:pt x="192691" y="60132"/>
                  <a:pt x="193996" y="65789"/>
                  <a:pt x="196596" y="70295"/>
                </a:cubicBezTo>
                <a:cubicBezTo>
                  <a:pt x="198053" y="72838"/>
                  <a:pt x="199835" y="74990"/>
                  <a:pt x="201930" y="76772"/>
                </a:cubicBezTo>
                <a:cubicBezTo>
                  <a:pt x="203578" y="78172"/>
                  <a:pt x="205388" y="79343"/>
                  <a:pt x="207359" y="80296"/>
                </a:cubicBezTo>
                <a:cubicBezTo>
                  <a:pt x="211932" y="82515"/>
                  <a:pt x="217199" y="83629"/>
                  <a:pt x="223171" y="83629"/>
                </a:cubicBezTo>
                <a:cubicBezTo>
                  <a:pt x="227743" y="83629"/>
                  <a:pt x="231619" y="83277"/>
                  <a:pt x="234791" y="82582"/>
                </a:cubicBezTo>
                <a:cubicBezTo>
                  <a:pt x="236316" y="82268"/>
                  <a:pt x="237839" y="81848"/>
                  <a:pt x="239364" y="81344"/>
                </a:cubicBezTo>
                <a:cubicBezTo>
                  <a:pt x="240954" y="80839"/>
                  <a:pt x="242506" y="80201"/>
                  <a:pt x="244031" y="79439"/>
                </a:cubicBezTo>
                <a:lnTo>
                  <a:pt x="244031" y="66866"/>
                </a:lnTo>
                <a:cubicBezTo>
                  <a:pt x="240668" y="68456"/>
                  <a:pt x="237430" y="69628"/>
                  <a:pt x="234315" y="70390"/>
                </a:cubicBezTo>
                <a:cubicBezTo>
                  <a:pt x="231143" y="71152"/>
                  <a:pt x="227676" y="71533"/>
                  <a:pt x="223933" y="71533"/>
                </a:cubicBezTo>
                <a:cubicBezTo>
                  <a:pt x="220056" y="71533"/>
                  <a:pt x="216884" y="70609"/>
                  <a:pt x="214408" y="68771"/>
                </a:cubicBezTo>
                <a:cubicBezTo>
                  <a:pt x="214027" y="68456"/>
                  <a:pt x="213617" y="68075"/>
                  <a:pt x="213170" y="67628"/>
                </a:cubicBezTo>
                <a:cubicBezTo>
                  <a:pt x="212912" y="67371"/>
                  <a:pt x="212665" y="67085"/>
                  <a:pt x="212408" y="66770"/>
                </a:cubicBezTo>
                <a:cubicBezTo>
                  <a:pt x="210379" y="64294"/>
                  <a:pt x="209264" y="61027"/>
                  <a:pt x="209074" y="56960"/>
                </a:cubicBezTo>
                <a:lnTo>
                  <a:pt x="247364" y="56960"/>
                </a:lnTo>
                <a:lnTo>
                  <a:pt x="247364" y="49054"/>
                </a:lnTo>
                <a:cubicBezTo>
                  <a:pt x="247364" y="43339"/>
                  <a:pt x="246288" y="38481"/>
                  <a:pt x="244126" y="34481"/>
                </a:cubicBezTo>
                <a:cubicBezTo>
                  <a:pt x="242916" y="32318"/>
                  <a:pt x="241487" y="30452"/>
                  <a:pt x="239840" y="28861"/>
                </a:cubicBezTo>
                <a:cubicBezTo>
                  <a:pt x="238382" y="27461"/>
                  <a:pt x="236725" y="26289"/>
                  <a:pt x="234887" y="25337"/>
                </a:cubicBezTo>
                <a:close/>
                <a:moveTo>
                  <a:pt x="296418" y="22289"/>
                </a:moveTo>
                <a:cubicBezTo>
                  <a:pt x="295342" y="22222"/>
                  <a:pt x="294389" y="22193"/>
                  <a:pt x="293561" y="22193"/>
                </a:cubicBezTo>
                <a:cubicBezTo>
                  <a:pt x="291341" y="22193"/>
                  <a:pt x="289275" y="22546"/>
                  <a:pt x="287369" y="23241"/>
                </a:cubicBezTo>
                <a:cubicBezTo>
                  <a:pt x="286989" y="23365"/>
                  <a:pt x="286636" y="23498"/>
                  <a:pt x="286322" y="23622"/>
                </a:cubicBezTo>
                <a:cubicBezTo>
                  <a:pt x="284864" y="24260"/>
                  <a:pt x="283531" y="25022"/>
                  <a:pt x="282321" y="25908"/>
                </a:cubicBezTo>
                <a:cubicBezTo>
                  <a:pt x="281626" y="26479"/>
                  <a:pt x="280959" y="27080"/>
                  <a:pt x="280321" y="27718"/>
                </a:cubicBezTo>
                <a:cubicBezTo>
                  <a:pt x="278540" y="29366"/>
                  <a:pt x="277082" y="31214"/>
                  <a:pt x="275939" y="33242"/>
                </a:cubicBezTo>
                <a:lnTo>
                  <a:pt x="275082" y="33242"/>
                </a:lnTo>
                <a:lnTo>
                  <a:pt x="272701" y="23241"/>
                </a:lnTo>
                <a:lnTo>
                  <a:pt x="260509" y="23241"/>
                </a:lnTo>
                <a:lnTo>
                  <a:pt x="260509" y="82582"/>
                </a:lnTo>
                <a:lnTo>
                  <a:pt x="276701" y="82582"/>
                </a:lnTo>
                <a:lnTo>
                  <a:pt x="276701" y="52388"/>
                </a:lnTo>
                <a:cubicBezTo>
                  <a:pt x="276701" y="49597"/>
                  <a:pt x="277149" y="47244"/>
                  <a:pt x="278035" y="45339"/>
                </a:cubicBezTo>
                <a:cubicBezTo>
                  <a:pt x="278797" y="43625"/>
                  <a:pt x="279816" y="42224"/>
                  <a:pt x="281083" y="41148"/>
                </a:cubicBezTo>
                <a:cubicBezTo>
                  <a:pt x="281273" y="40958"/>
                  <a:pt x="281464" y="40796"/>
                  <a:pt x="281655" y="40672"/>
                </a:cubicBezTo>
                <a:cubicBezTo>
                  <a:pt x="282035" y="40357"/>
                  <a:pt x="282416" y="40072"/>
                  <a:pt x="282798" y="39815"/>
                </a:cubicBezTo>
                <a:cubicBezTo>
                  <a:pt x="284064" y="39053"/>
                  <a:pt x="285464" y="38481"/>
                  <a:pt x="286989" y="38100"/>
                </a:cubicBezTo>
                <a:cubicBezTo>
                  <a:pt x="287246" y="37976"/>
                  <a:pt x="287493" y="37910"/>
                  <a:pt x="287750" y="37910"/>
                </a:cubicBezTo>
                <a:cubicBezTo>
                  <a:pt x="289465" y="37462"/>
                  <a:pt x="291208" y="37243"/>
                  <a:pt x="292989" y="37243"/>
                </a:cubicBezTo>
                <a:cubicBezTo>
                  <a:pt x="293751" y="37243"/>
                  <a:pt x="294608" y="37310"/>
                  <a:pt x="295561" y="37433"/>
                </a:cubicBezTo>
                <a:cubicBezTo>
                  <a:pt x="296514" y="37500"/>
                  <a:pt x="297275" y="37624"/>
                  <a:pt x="297847" y="37814"/>
                </a:cubicBezTo>
                <a:lnTo>
                  <a:pt x="298990" y="22670"/>
                </a:lnTo>
                <a:cubicBezTo>
                  <a:pt x="298352" y="22479"/>
                  <a:pt x="297494" y="22355"/>
                  <a:pt x="296418" y="22289"/>
                </a:cubicBezTo>
                <a:close/>
                <a:moveTo>
                  <a:pt x="348424" y="74962"/>
                </a:moveTo>
                <a:cubicBezTo>
                  <a:pt x="350263" y="72228"/>
                  <a:pt x="351187" y="68894"/>
                  <a:pt x="351187" y="64961"/>
                </a:cubicBezTo>
                <a:cubicBezTo>
                  <a:pt x="351187" y="61465"/>
                  <a:pt x="350492" y="58607"/>
                  <a:pt x="349091" y="56388"/>
                </a:cubicBezTo>
                <a:cubicBezTo>
                  <a:pt x="349091" y="56322"/>
                  <a:pt x="349063" y="56264"/>
                  <a:pt x="348996" y="56198"/>
                </a:cubicBezTo>
                <a:cubicBezTo>
                  <a:pt x="347663" y="54035"/>
                  <a:pt x="345786" y="52226"/>
                  <a:pt x="343376" y="50768"/>
                </a:cubicBezTo>
                <a:cubicBezTo>
                  <a:pt x="340900" y="49311"/>
                  <a:pt x="337976" y="47882"/>
                  <a:pt x="334614" y="46482"/>
                </a:cubicBezTo>
                <a:cubicBezTo>
                  <a:pt x="331184" y="45082"/>
                  <a:pt x="328584" y="43939"/>
                  <a:pt x="326803" y="43053"/>
                </a:cubicBezTo>
                <a:cubicBezTo>
                  <a:pt x="325022" y="42101"/>
                  <a:pt x="323822" y="41272"/>
                  <a:pt x="323183" y="40577"/>
                </a:cubicBezTo>
                <a:cubicBezTo>
                  <a:pt x="322869" y="40196"/>
                  <a:pt x="322612" y="39748"/>
                  <a:pt x="322421" y="39243"/>
                </a:cubicBezTo>
                <a:cubicBezTo>
                  <a:pt x="322297" y="38862"/>
                  <a:pt x="322231" y="38453"/>
                  <a:pt x="322231" y="38005"/>
                </a:cubicBezTo>
                <a:cubicBezTo>
                  <a:pt x="322231" y="37367"/>
                  <a:pt x="322354" y="36833"/>
                  <a:pt x="322612" y="36386"/>
                </a:cubicBezTo>
                <a:cubicBezTo>
                  <a:pt x="322926" y="35881"/>
                  <a:pt x="323403" y="35433"/>
                  <a:pt x="324040" y="35052"/>
                </a:cubicBezTo>
                <a:cubicBezTo>
                  <a:pt x="325250" y="34414"/>
                  <a:pt x="327022" y="34100"/>
                  <a:pt x="329374" y="34100"/>
                </a:cubicBezTo>
                <a:cubicBezTo>
                  <a:pt x="330327" y="34100"/>
                  <a:pt x="331280" y="34166"/>
                  <a:pt x="332232" y="34290"/>
                </a:cubicBezTo>
                <a:cubicBezTo>
                  <a:pt x="333947" y="34481"/>
                  <a:pt x="335661" y="34833"/>
                  <a:pt x="337376" y="35338"/>
                </a:cubicBezTo>
                <a:cubicBezTo>
                  <a:pt x="339919" y="36167"/>
                  <a:pt x="342681" y="37214"/>
                  <a:pt x="345662" y="38481"/>
                </a:cubicBezTo>
                <a:lnTo>
                  <a:pt x="350520" y="26861"/>
                </a:lnTo>
                <a:cubicBezTo>
                  <a:pt x="346967" y="25213"/>
                  <a:pt x="343538" y="24003"/>
                  <a:pt x="340233" y="23241"/>
                </a:cubicBezTo>
                <a:cubicBezTo>
                  <a:pt x="336871" y="22546"/>
                  <a:pt x="333347" y="22193"/>
                  <a:pt x="329660" y="22193"/>
                </a:cubicBezTo>
                <a:cubicBezTo>
                  <a:pt x="322545" y="22193"/>
                  <a:pt x="316868" y="23556"/>
                  <a:pt x="312611" y="26289"/>
                </a:cubicBezTo>
                <a:cubicBezTo>
                  <a:pt x="310830" y="27432"/>
                  <a:pt x="309401" y="28832"/>
                  <a:pt x="308325" y="30480"/>
                </a:cubicBezTo>
                <a:cubicBezTo>
                  <a:pt x="306924" y="32766"/>
                  <a:pt x="306229" y="35500"/>
                  <a:pt x="306229" y="38672"/>
                </a:cubicBezTo>
                <a:cubicBezTo>
                  <a:pt x="306229" y="42034"/>
                  <a:pt x="306800" y="44796"/>
                  <a:pt x="307943" y="46958"/>
                </a:cubicBezTo>
                <a:cubicBezTo>
                  <a:pt x="309086" y="49178"/>
                  <a:pt x="310830" y="51083"/>
                  <a:pt x="313182" y="52673"/>
                </a:cubicBezTo>
                <a:cubicBezTo>
                  <a:pt x="315592" y="54264"/>
                  <a:pt x="318640" y="55817"/>
                  <a:pt x="322326" y="57341"/>
                </a:cubicBezTo>
                <a:cubicBezTo>
                  <a:pt x="326203" y="58989"/>
                  <a:pt x="329022" y="60322"/>
                  <a:pt x="330803" y="61341"/>
                </a:cubicBezTo>
                <a:cubicBezTo>
                  <a:pt x="332642" y="62294"/>
                  <a:pt x="333823" y="63180"/>
                  <a:pt x="334328" y="64008"/>
                </a:cubicBezTo>
                <a:cubicBezTo>
                  <a:pt x="334585" y="64323"/>
                  <a:pt x="334775" y="64675"/>
                  <a:pt x="334899" y="65056"/>
                </a:cubicBezTo>
                <a:cubicBezTo>
                  <a:pt x="335090" y="65561"/>
                  <a:pt x="335185" y="66104"/>
                  <a:pt x="335185" y="66675"/>
                </a:cubicBezTo>
                <a:cubicBezTo>
                  <a:pt x="335185" y="67313"/>
                  <a:pt x="335090" y="67885"/>
                  <a:pt x="334899" y="68390"/>
                </a:cubicBezTo>
                <a:cubicBezTo>
                  <a:pt x="334518" y="69152"/>
                  <a:pt x="333947" y="69818"/>
                  <a:pt x="333185" y="70390"/>
                </a:cubicBezTo>
                <a:cubicBezTo>
                  <a:pt x="331785" y="71342"/>
                  <a:pt x="329537" y="71819"/>
                  <a:pt x="326422" y="71819"/>
                </a:cubicBezTo>
                <a:cubicBezTo>
                  <a:pt x="323631" y="71819"/>
                  <a:pt x="320392" y="71342"/>
                  <a:pt x="316707" y="70390"/>
                </a:cubicBezTo>
                <a:cubicBezTo>
                  <a:pt x="312963" y="69437"/>
                  <a:pt x="309496" y="68228"/>
                  <a:pt x="306324" y="66770"/>
                </a:cubicBezTo>
                <a:lnTo>
                  <a:pt x="306324" y="80201"/>
                </a:lnTo>
                <a:cubicBezTo>
                  <a:pt x="309305" y="81410"/>
                  <a:pt x="312258" y="82268"/>
                  <a:pt x="315182" y="82772"/>
                </a:cubicBezTo>
                <a:cubicBezTo>
                  <a:pt x="318163" y="83344"/>
                  <a:pt x="321726" y="83629"/>
                  <a:pt x="325850" y="83629"/>
                </a:cubicBezTo>
                <a:cubicBezTo>
                  <a:pt x="331442" y="83629"/>
                  <a:pt x="336109" y="82896"/>
                  <a:pt x="339852" y="81439"/>
                </a:cubicBezTo>
                <a:cubicBezTo>
                  <a:pt x="343472" y="80105"/>
                  <a:pt x="346205" y="78105"/>
                  <a:pt x="348044" y="75438"/>
                </a:cubicBezTo>
                <a:cubicBezTo>
                  <a:pt x="348167" y="75372"/>
                  <a:pt x="348263" y="75276"/>
                  <a:pt x="348330" y="75152"/>
                </a:cubicBezTo>
                <a:cubicBezTo>
                  <a:pt x="348330" y="75086"/>
                  <a:pt x="348358" y="75029"/>
                  <a:pt x="348424" y="74962"/>
                </a:cubicBezTo>
                <a:close/>
                <a:moveTo>
                  <a:pt x="402336" y="25337"/>
                </a:moveTo>
                <a:cubicBezTo>
                  <a:pt x="398402" y="23241"/>
                  <a:pt x="393697" y="22193"/>
                  <a:pt x="388239" y="22193"/>
                </a:cubicBezTo>
                <a:cubicBezTo>
                  <a:pt x="382648" y="22193"/>
                  <a:pt x="377762" y="23336"/>
                  <a:pt x="373571" y="25622"/>
                </a:cubicBezTo>
                <a:cubicBezTo>
                  <a:pt x="372361" y="26261"/>
                  <a:pt x="371218" y="27022"/>
                  <a:pt x="370142" y="27908"/>
                </a:cubicBezTo>
                <a:cubicBezTo>
                  <a:pt x="367541" y="30004"/>
                  <a:pt x="365379" y="32699"/>
                  <a:pt x="363665" y="36004"/>
                </a:cubicBezTo>
                <a:cubicBezTo>
                  <a:pt x="361312" y="40643"/>
                  <a:pt x="360141" y="46415"/>
                  <a:pt x="360141" y="53340"/>
                </a:cubicBezTo>
                <a:cubicBezTo>
                  <a:pt x="360141" y="60132"/>
                  <a:pt x="361445" y="65789"/>
                  <a:pt x="364046" y="70295"/>
                </a:cubicBezTo>
                <a:cubicBezTo>
                  <a:pt x="365503" y="72838"/>
                  <a:pt x="367284" y="74990"/>
                  <a:pt x="369380" y="76772"/>
                </a:cubicBezTo>
                <a:cubicBezTo>
                  <a:pt x="371028" y="78172"/>
                  <a:pt x="372837" y="79343"/>
                  <a:pt x="374809" y="80296"/>
                </a:cubicBezTo>
                <a:cubicBezTo>
                  <a:pt x="379381" y="82515"/>
                  <a:pt x="384648" y="83629"/>
                  <a:pt x="390621" y="83629"/>
                </a:cubicBezTo>
                <a:cubicBezTo>
                  <a:pt x="395192" y="83629"/>
                  <a:pt x="399069" y="83277"/>
                  <a:pt x="402241" y="82582"/>
                </a:cubicBezTo>
                <a:cubicBezTo>
                  <a:pt x="403765" y="82268"/>
                  <a:pt x="405289" y="81848"/>
                  <a:pt x="406813" y="81344"/>
                </a:cubicBezTo>
                <a:cubicBezTo>
                  <a:pt x="408403" y="80839"/>
                  <a:pt x="409928" y="80201"/>
                  <a:pt x="411385" y="79439"/>
                </a:cubicBezTo>
                <a:lnTo>
                  <a:pt x="411385" y="66866"/>
                </a:lnTo>
                <a:cubicBezTo>
                  <a:pt x="408079" y="68456"/>
                  <a:pt x="404879" y="69628"/>
                  <a:pt x="401765" y="70390"/>
                </a:cubicBezTo>
                <a:cubicBezTo>
                  <a:pt x="398593" y="71152"/>
                  <a:pt x="395126" y="71533"/>
                  <a:pt x="391382" y="71533"/>
                </a:cubicBezTo>
                <a:cubicBezTo>
                  <a:pt x="387506" y="71533"/>
                  <a:pt x="384334" y="70609"/>
                  <a:pt x="381857" y="68771"/>
                </a:cubicBezTo>
                <a:cubicBezTo>
                  <a:pt x="381476" y="68456"/>
                  <a:pt x="381067" y="68075"/>
                  <a:pt x="380619" y="67628"/>
                </a:cubicBezTo>
                <a:cubicBezTo>
                  <a:pt x="380362" y="67371"/>
                  <a:pt x="380114" y="67085"/>
                  <a:pt x="379857" y="66770"/>
                </a:cubicBezTo>
                <a:cubicBezTo>
                  <a:pt x="377828" y="64294"/>
                  <a:pt x="376714" y="61027"/>
                  <a:pt x="376523" y="56960"/>
                </a:cubicBezTo>
                <a:lnTo>
                  <a:pt x="414814" y="56960"/>
                </a:lnTo>
                <a:lnTo>
                  <a:pt x="414814" y="49054"/>
                </a:lnTo>
                <a:cubicBezTo>
                  <a:pt x="414814" y="43339"/>
                  <a:pt x="413737" y="38481"/>
                  <a:pt x="411575" y="34481"/>
                </a:cubicBezTo>
                <a:cubicBezTo>
                  <a:pt x="410366" y="32318"/>
                  <a:pt x="408937" y="30452"/>
                  <a:pt x="407289" y="28861"/>
                </a:cubicBezTo>
                <a:cubicBezTo>
                  <a:pt x="405832" y="27461"/>
                  <a:pt x="404174" y="26289"/>
                  <a:pt x="402336" y="25337"/>
                </a:cubicBezTo>
                <a:close/>
                <a:moveTo>
                  <a:pt x="560261" y="22289"/>
                </a:moveTo>
                <a:cubicBezTo>
                  <a:pt x="559184" y="22222"/>
                  <a:pt x="558232" y="22193"/>
                  <a:pt x="557403" y="22193"/>
                </a:cubicBezTo>
                <a:cubicBezTo>
                  <a:pt x="555184" y="22193"/>
                  <a:pt x="553117" y="22546"/>
                  <a:pt x="551212" y="23241"/>
                </a:cubicBezTo>
                <a:cubicBezTo>
                  <a:pt x="550831" y="23365"/>
                  <a:pt x="550450" y="23498"/>
                  <a:pt x="550069" y="23622"/>
                </a:cubicBezTo>
                <a:cubicBezTo>
                  <a:pt x="548669" y="24260"/>
                  <a:pt x="547373" y="25022"/>
                  <a:pt x="546163" y="25908"/>
                </a:cubicBezTo>
                <a:cubicBezTo>
                  <a:pt x="545468" y="26479"/>
                  <a:pt x="544764" y="27080"/>
                  <a:pt x="544068" y="27718"/>
                </a:cubicBezTo>
                <a:cubicBezTo>
                  <a:pt x="542354" y="29366"/>
                  <a:pt x="540925" y="31214"/>
                  <a:pt x="539782" y="33242"/>
                </a:cubicBezTo>
                <a:lnTo>
                  <a:pt x="538924" y="33242"/>
                </a:lnTo>
                <a:lnTo>
                  <a:pt x="536543" y="23241"/>
                </a:lnTo>
                <a:lnTo>
                  <a:pt x="524351" y="23241"/>
                </a:lnTo>
                <a:lnTo>
                  <a:pt x="524351" y="82582"/>
                </a:lnTo>
                <a:lnTo>
                  <a:pt x="540449" y="82582"/>
                </a:lnTo>
                <a:lnTo>
                  <a:pt x="540449" y="52388"/>
                </a:lnTo>
                <a:cubicBezTo>
                  <a:pt x="540449" y="49597"/>
                  <a:pt x="540896" y="47244"/>
                  <a:pt x="541782" y="45339"/>
                </a:cubicBezTo>
                <a:cubicBezTo>
                  <a:pt x="542611" y="43625"/>
                  <a:pt x="543658" y="42224"/>
                  <a:pt x="544925" y="41148"/>
                </a:cubicBezTo>
                <a:cubicBezTo>
                  <a:pt x="545116" y="40958"/>
                  <a:pt x="545307" y="40796"/>
                  <a:pt x="545497" y="40672"/>
                </a:cubicBezTo>
                <a:cubicBezTo>
                  <a:pt x="545878" y="40357"/>
                  <a:pt x="546259" y="40072"/>
                  <a:pt x="546640" y="39815"/>
                </a:cubicBezTo>
                <a:cubicBezTo>
                  <a:pt x="547907" y="39053"/>
                  <a:pt x="549307" y="38481"/>
                  <a:pt x="550831" y="38100"/>
                </a:cubicBezTo>
                <a:cubicBezTo>
                  <a:pt x="551088" y="37976"/>
                  <a:pt x="551336" y="37910"/>
                  <a:pt x="551593" y="37910"/>
                </a:cubicBezTo>
                <a:cubicBezTo>
                  <a:pt x="553307" y="37462"/>
                  <a:pt x="555051" y="37243"/>
                  <a:pt x="556831" y="37243"/>
                </a:cubicBezTo>
                <a:cubicBezTo>
                  <a:pt x="557527" y="37243"/>
                  <a:pt x="558384" y="37310"/>
                  <a:pt x="559403" y="37433"/>
                </a:cubicBezTo>
                <a:cubicBezTo>
                  <a:pt x="560356" y="37500"/>
                  <a:pt x="561089" y="37624"/>
                  <a:pt x="561594" y="37814"/>
                </a:cubicBezTo>
                <a:lnTo>
                  <a:pt x="562832" y="22670"/>
                </a:lnTo>
                <a:cubicBezTo>
                  <a:pt x="562194" y="22479"/>
                  <a:pt x="561337" y="22355"/>
                  <a:pt x="560261" y="22289"/>
                </a:cubicBezTo>
                <a:close/>
                <a:moveTo>
                  <a:pt x="625507" y="65913"/>
                </a:moveTo>
                <a:cubicBezTo>
                  <a:pt x="626841" y="62103"/>
                  <a:pt x="627507" y="57722"/>
                  <a:pt x="627507" y="52769"/>
                </a:cubicBezTo>
                <a:cubicBezTo>
                  <a:pt x="627507" y="46225"/>
                  <a:pt x="626269" y="40672"/>
                  <a:pt x="623792" y="36100"/>
                </a:cubicBezTo>
                <a:cubicBezTo>
                  <a:pt x="622144" y="33052"/>
                  <a:pt x="620078" y="30480"/>
                  <a:pt x="617601" y="28385"/>
                </a:cubicBezTo>
                <a:cubicBezTo>
                  <a:pt x="616391" y="27365"/>
                  <a:pt x="615096" y="26479"/>
                  <a:pt x="613696" y="25718"/>
                </a:cubicBezTo>
                <a:cubicBezTo>
                  <a:pt x="613572" y="25651"/>
                  <a:pt x="613438" y="25594"/>
                  <a:pt x="613315" y="25527"/>
                </a:cubicBezTo>
                <a:cubicBezTo>
                  <a:pt x="609124" y="23308"/>
                  <a:pt x="604333" y="22193"/>
                  <a:pt x="598932" y="22193"/>
                </a:cubicBezTo>
                <a:cubicBezTo>
                  <a:pt x="592960" y="22193"/>
                  <a:pt x="587816" y="23365"/>
                  <a:pt x="583502" y="25718"/>
                </a:cubicBezTo>
                <a:cubicBezTo>
                  <a:pt x="581854" y="26603"/>
                  <a:pt x="580330" y="27689"/>
                  <a:pt x="578930" y="28956"/>
                </a:cubicBezTo>
                <a:cubicBezTo>
                  <a:pt x="576767" y="30928"/>
                  <a:pt x="574958" y="33309"/>
                  <a:pt x="573500" y="36100"/>
                </a:cubicBezTo>
                <a:cubicBezTo>
                  <a:pt x="571147" y="40672"/>
                  <a:pt x="569976" y="46225"/>
                  <a:pt x="569976" y="52769"/>
                </a:cubicBezTo>
                <a:cubicBezTo>
                  <a:pt x="569976" y="57722"/>
                  <a:pt x="570671" y="62103"/>
                  <a:pt x="572072" y="65913"/>
                </a:cubicBezTo>
                <a:cubicBezTo>
                  <a:pt x="573472" y="69723"/>
                  <a:pt x="575472" y="72962"/>
                  <a:pt x="578073" y="75629"/>
                </a:cubicBezTo>
                <a:cubicBezTo>
                  <a:pt x="579149" y="76705"/>
                  <a:pt x="580292" y="77696"/>
                  <a:pt x="581501" y="78581"/>
                </a:cubicBezTo>
                <a:cubicBezTo>
                  <a:pt x="583216" y="79791"/>
                  <a:pt x="585093" y="80801"/>
                  <a:pt x="587121" y="81629"/>
                </a:cubicBezTo>
                <a:cubicBezTo>
                  <a:pt x="590617" y="82963"/>
                  <a:pt x="594427" y="83629"/>
                  <a:pt x="598551" y="83629"/>
                </a:cubicBezTo>
                <a:cubicBezTo>
                  <a:pt x="603057" y="83629"/>
                  <a:pt x="607095" y="82963"/>
                  <a:pt x="610648" y="81629"/>
                </a:cubicBezTo>
                <a:cubicBezTo>
                  <a:pt x="613125" y="80677"/>
                  <a:pt x="615344" y="79410"/>
                  <a:pt x="617316" y="77819"/>
                </a:cubicBezTo>
                <a:cubicBezTo>
                  <a:pt x="618144" y="77124"/>
                  <a:pt x="618935" y="76391"/>
                  <a:pt x="619697" y="75629"/>
                </a:cubicBezTo>
                <a:cubicBezTo>
                  <a:pt x="622240" y="72962"/>
                  <a:pt x="624173" y="69723"/>
                  <a:pt x="625507" y="65913"/>
                </a:cubicBezTo>
                <a:close/>
                <a:moveTo>
                  <a:pt x="877729" y="26099"/>
                </a:moveTo>
                <a:cubicBezTo>
                  <a:pt x="874109" y="23498"/>
                  <a:pt x="869566" y="22193"/>
                  <a:pt x="864108" y="22193"/>
                </a:cubicBezTo>
                <a:cubicBezTo>
                  <a:pt x="861565" y="22193"/>
                  <a:pt x="859155" y="22479"/>
                  <a:pt x="856869" y="23051"/>
                </a:cubicBezTo>
                <a:cubicBezTo>
                  <a:pt x="854774" y="23622"/>
                  <a:pt x="852840" y="24451"/>
                  <a:pt x="851059" y="25527"/>
                </a:cubicBezTo>
                <a:cubicBezTo>
                  <a:pt x="850868" y="25651"/>
                  <a:pt x="850707" y="25746"/>
                  <a:pt x="850583" y="25813"/>
                </a:cubicBezTo>
                <a:cubicBezTo>
                  <a:pt x="850202" y="26070"/>
                  <a:pt x="849849" y="26318"/>
                  <a:pt x="849535" y="26575"/>
                </a:cubicBezTo>
                <a:cubicBezTo>
                  <a:pt x="848078" y="27718"/>
                  <a:pt x="846839" y="29147"/>
                  <a:pt x="845820" y="30861"/>
                </a:cubicBezTo>
                <a:lnTo>
                  <a:pt x="844963" y="30861"/>
                </a:lnTo>
                <a:lnTo>
                  <a:pt x="842772" y="23241"/>
                </a:lnTo>
                <a:lnTo>
                  <a:pt x="830390" y="23241"/>
                </a:lnTo>
                <a:lnTo>
                  <a:pt x="830390" y="82582"/>
                </a:lnTo>
                <a:lnTo>
                  <a:pt x="846582" y="82582"/>
                </a:lnTo>
                <a:lnTo>
                  <a:pt x="846582" y="54674"/>
                </a:lnTo>
                <a:cubicBezTo>
                  <a:pt x="846582" y="48321"/>
                  <a:pt x="847468" y="43463"/>
                  <a:pt x="849249" y="40100"/>
                </a:cubicBezTo>
                <a:cubicBezTo>
                  <a:pt x="849754" y="39214"/>
                  <a:pt x="850364" y="38453"/>
                  <a:pt x="851059" y="37814"/>
                </a:cubicBezTo>
                <a:cubicBezTo>
                  <a:pt x="852964" y="35976"/>
                  <a:pt x="855754" y="35052"/>
                  <a:pt x="859441" y="35052"/>
                </a:cubicBezTo>
                <a:cubicBezTo>
                  <a:pt x="861851" y="35052"/>
                  <a:pt x="863794" y="35652"/>
                  <a:pt x="865251" y="36862"/>
                </a:cubicBezTo>
                <a:cubicBezTo>
                  <a:pt x="865756" y="37310"/>
                  <a:pt x="866232" y="37786"/>
                  <a:pt x="866680" y="38291"/>
                </a:cubicBezTo>
                <a:cubicBezTo>
                  <a:pt x="868204" y="40453"/>
                  <a:pt x="868966" y="43653"/>
                  <a:pt x="868966" y="47911"/>
                </a:cubicBezTo>
                <a:lnTo>
                  <a:pt x="868966" y="82582"/>
                </a:lnTo>
                <a:lnTo>
                  <a:pt x="885159" y="82582"/>
                </a:lnTo>
                <a:lnTo>
                  <a:pt x="885159" y="43910"/>
                </a:lnTo>
                <a:cubicBezTo>
                  <a:pt x="885159" y="36414"/>
                  <a:pt x="883282" y="30956"/>
                  <a:pt x="879538" y="27527"/>
                </a:cubicBezTo>
                <a:cubicBezTo>
                  <a:pt x="879472" y="27461"/>
                  <a:pt x="879415" y="27404"/>
                  <a:pt x="879348" y="27337"/>
                </a:cubicBezTo>
                <a:cubicBezTo>
                  <a:pt x="878843" y="26889"/>
                  <a:pt x="878300" y="26479"/>
                  <a:pt x="877729" y="26099"/>
                </a:cubicBezTo>
                <a:close/>
                <a:moveTo>
                  <a:pt x="900113" y="104299"/>
                </a:moveTo>
                <a:cubicBezTo>
                  <a:pt x="904494" y="107156"/>
                  <a:pt x="910809" y="108585"/>
                  <a:pt x="919067" y="108585"/>
                </a:cubicBezTo>
                <a:cubicBezTo>
                  <a:pt x="929926" y="108585"/>
                  <a:pt x="938241" y="106680"/>
                  <a:pt x="944023" y="102870"/>
                </a:cubicBezTo>
                <a:cubicBezTo>
                  <a:pt x="946880" y="100965"/>
                  <a:pt x="949042" y="98679"/>
                  <a:pt x="950500" y="96012"/>
                </a:cubicBezTo>
                <a:cubicBezTo>
                  <a:pt x="951957" y="93345"/>
                  <a:pt x="952690" y="90269"/>
                  <a:pt x="952690" y="86773"/>
                </a:cubicBezTo>
                <a:cubicBezTo>
                  <a:pt x="952690" y="82648"/>
                  <a:pt x="951671" y="79277"/>
                  <a:pt x="949642" y="76676"/>
                </a:cubicBezTo>
                <a:cubicBezTo>
                  <a:pt x="949071" y="75848"/>
                  <a:pt x="948376" y="75124"/>
                  <a:pt x="947547" y="74486"/>
                </a:cubicBezTo>
                <a:cubicBezTo>
                  <a:pt x="944118" y="71695"/>
                  <a:pt x="939165" y="70295"/>
                  <a:pt x="932688" y="70295"/>
                </a:cubicBezTo>
                <a:lnTo>
                  <a:pt x="922592" y="70295"/>
                </a:lnTo>
                <a:cubicBezTo>
                  <a:pt x="920620" y="70295"/>
                  <a:pt x="918972" y="70171"/>
                  <a:pt x="917638" y="69914"/>
                </a:cubicBezTo>
                <a:cubicBezTo>
                  <a:pt x="916305" y="69657"/>
                  <a:pt x="915324" y="69275"/>
                  <a:pt x="914686" y="68771"/>
                </a:cubicBezTo>
                <a:cubicBezTo>
                  <a:pt x="914305" y="68456"/>
                  <a:pt x="914019" y="68104"/>
                  <a:pt x="913829" y="67723"/>
                </a:cubicBezTo>
                <a:cubicBezTo>
                  <a:pt x="913762" y="67409"/>
                  <a:pt x="913734" y="67085"/>
                  <a:pt x="913734" y="66770"/>
                </a:cubicBezTo>
                <a:cubicBezTo>
                  <a:pt x="913734" y="66580"/>
                  <a:pt x="913734" y="66361"/>
                  <a:pt x="913734" y="66104"/>
                </a:cubicBezTo>
                <a:cubicBezTo>
                  <a:pt x="913800" y="65599"/>
                  <a:pt x="913990" y="65084"/>
                  <a:pt x="914305" y="64579"/>
                </a:cubicBezTo>
                <a:cubicBezTo>
                  <a:pt x="914753" y="63884"/>
                  <a:pt x="915381" y="63218"/>
                  <a:pt x="916210" y="62579"/>
                </a:cubicBezTo>
                <a:cubicBezTo>
                  <a:pt x="917858" y="62703"/>
                  <a:pt x="919610" y="62837"/>
                  <a:pt x="921449" y="62960"/>
                </a:cubicBezTo>
                <a:cubicBezTo>
                  <a:pt x="929383" y="62960"/>
                  <a:pt x="935546" y="61179"/>
                  <a:pt x="939927" y="57626"/>
                </a:cubicBezTo>
                <a:cubicBezTo>
                  <a:pt x="941518" y="56417"/>
                  <a:pt x="942813" y="54988"/>
                  <a:pt x="943832" y="53340"/>
                </a:cubicBezTo>
                <a:cubicBezTo>
                  <a:pt x="945671" y="50416"/>
                  <a:pt x="946595" y="46892"/>
                  <a:pt x="946595" y="42767"/>
                </a:cubicBezTo>
                <a:cubicBezTo>
                  <a:pt x="946595" y="41120"/>
                  <a:pt x="946404" y="39557"/>
                  <a:pt x="946023" y="38100"/>
                </a:cubicBezTo>
                <a:cubicBezTo>
                  <a:pt x="945833" y="37462"/>
                  <a:pt x="945614" y="36890"/>
                  <a:pt x="945357" y="36386"/>
                </a:cubicBezTo>
                <a:cubicBezTo>
                  <a:pt x="945042" y="35500"/>
                  <a:pt x="944623" y="34671"/>
                  <a:pt x="944118" y="33909"/>
                </a:cubicBezTo>
                <a:lnTo>
                  <a:pt x="953357" y="31528"/>
                </a:lnTo>
                <a:lnTo>
                  <a:pt x="953357" y="23241"/>
                </a:lnTo>
                <a:lnTo>
                  <a:pt x="932688" y="23241"/>
                </a:lnTo>
                <a:cubicBezTo>
                  <a:pt x="932241" y="23174"/>
                  <a:pt x="931421" y="23051"/>
                  <a:pt x="930212" y="22860"/>
                </a:cubicBezTo>
                <a:cubicBezTo>
                  <a:pt x="929002" y="22670"/>
                  <a:pt x="927669" y="22508"/>
                  <a:pt x="926211" y="22384"/>
                </a:cubicBezTo>
                <a:cubicBezTo>
                  <a:pt x="924754" y="22260"/>
                  <a:pt x="923478" y="22193"/>
                  <a:pt x="922401" y="22193"/>
                </a:cubicBezTo>
                <a:cubicBezTo>
                  <a:pt x="917191" y="22193"/>
                  <a:pt x="912781" y="22984"/>
                  <a:pt x="909161" y="24575"/>
                </a:cubicBezTo>
                <a:cubicBezTo>
                  <a:pt x="906304" y="25784"/>
                  <a:pt x="903989" y="27461"/>
                  <a:pt x="902208" y="29623"/>
                </a:cubicBezTo>
                <a:cubicBezTo>
                  <a:pt x="901703" y="30194"/>
                  <a:pt x="901256" y="30794"/>
                  <a:pt x="900874" y="31433"/>
                </a:cubicBezTo>
                <a:cubicBezTo>
                  <a:pt x="898970" y="34481"/>
                  <a:pt x="898017" y="38167"/>
                  <a:pt x="898017" y="42482"/>
                </a:cubicBezTo>
                <a:cubicBezTo>
                  <a:pt x="898017" y="46358"/>
                  <a:pt x="898875" y="49721"/>
                  <a:pt x="900589" y="52578"/>
                </a:cubicBezTo>
                <a:cubicBezTo>
                  <a:pt x="900656" y="52702"/>
                  <a:pt x="900713" y="52835"/>
                  <a:pt x="900780" y="52959"/>
                </a:cubicBezTo>
                <a:cubicBezTo>
                  <a:pt x="901856" y="54674"/>
                  <a:pt x="903132" y="56102"/>
                  <a:pt x="904589" y="57245"/>
                </a:cubicBezTo>
                <a:cubicBezTo>
                  <a:pt x="905666" y="58131"/>
                  <a:pt x="906875" y="58865"/>
                  <a:pt x="908209" y="59436"/>
                </a:cubicBezTo>
                <a:cubicBezTo>
                  <a:pt x="905732" y="60893"/>
                  <a:pt x="903827" y="62360"/>
                  <a:pt x="902494" y="63818"/>
                </a:cubicBezTo>
                <a:cubicBezTo>
                  <a:pt x="902180" y="64199"/>
                  <a:pt x="901894" y="64608"/>
                  <a:pt x="901637" y="65056"/>
                </a:cubicBezTo>
                <a:cubicBezTo>
                  <a:pt x="900941" y="66323"/>
                  <a:pt x="900589" y="67818"/>
                  <a:pt x="900589" y="69533"/>
                </a:cubicBezTo>
                <a:cubicBezTo>
                  <a:pt x="900589" y="69914"/>
                  <a:pt x="900589" y="70295"/>
                  <a:pt x="900589" y="70676"/>
                </a:cubicBezTo>
                <a:cubicBezTo>
                  <a:pt x="900846" y="72076"/>
                  <a:pt x="901446" y="73371"/>
                  <a:pt x="902399" y="74581"/>
                </a:cubicBezTo>
                <a:cubicBezTo>
                  <a:pt x="903542" y="76105"/>
                  <a:pt x="904875" y="77219"/>
                  <a:pt x="906399" y="77915"/>
                </a:cubicBezTo>
                <a:cubicBezTo>
                  <a:pt x="906523" y="77981"/>
                  <a:pt x="906656" y="78039"/>
                  <a:pt x="906780" y="78105"/>
                </a:cubicBezTo>
                <a:cubicBezTo>
                  <a:pt x="902466" y="79124"/>
                  <a:pt x="899188" y="80839"/>
                  <a:pt x="896969" y="83249"/>
                </a:cubicBezTo>
                <a:cubicBezTo>
                  <a:pt x="896207" y="84077"/>
                  <a:pt x="895569" y="84963"/>
                  <a:pt x="895064" y="85916"/>
                </a:cubicBezTo>
                <a:cubicBezTo>
                  <a:pt x="894112" y="87754"/>
                  <a:pt x="893636" y="89849"/>
                  <a:pt x="893636" y="92202"/>
                </a:cubicBezTo>
                <a:cubicBezTo>
                  <a:pt x="893636" y="94745"/>
                  <a:pt x="894141" y="97031"/>
                  <a:pt x="895160" y="99060"/>
                </a:cubicBezTo>
                <a:cubicBezTo>
                  <a:pt x="896236" y="101089"/>
                  <a:pt x="897893" y="102842"/>
                  <a:pt x="900113" y="104299"/>
                </a:cubicBezTo>
                <a:close/>
                <a:moveTo>
                  <a:pt x="1043655" y="26099"/>
                </a:moveTo>
                <a:cubicBezTo>
                  <a:pt x="1039968" y="23498"/>
                  <a:pt x="1035396" y="22193"/>
                  <a:pt x="1029939" y="22193"/>
                </a:cubicBezTo>
                <a:cubicBezTo>
                  <a:pt x="1027462" y="22193"/>
                  <a:pt x="1025052" y="22479"/>
                  <a:pt x="1022700" y="23051"/>
                </a:cubicBezTo>
                <a:cubicBezTo>
                  <a:pt x="1020604" y="23622"/>
                  <a:pt x="1018670" y="24451"/>
                  <a:pt x="1016889" y="25527"/>
                </a:cubicBezTo>
                <a:cubicBezTo>
                  <a:pt x="1016766" y="25651"/>
                  <a:pt x="1016603" y="25746"/>
                  <a:pt x="1016413" y="25813"/>
                </a:cubicBezTo>
                <a:cubicBezTo>
                  <a:pt x="1016099" y="26070"/>
                  <a:pt x="1015746" y="26318"/>
                  <a:pt x="1015365" y="26575"/>
                </a:cubicBezTo>
                <a:cubicBezTo>
                  <a:pt x="1013965" y="27718"/>
                  <a:pt x="1012727" y="29147"/>
                  <a:pt x="1011650" y="30861"/>
                </a:cubicBezTo>
                <a:lnTo>
                  <a:pt x="1010793" y="30861"/>
                </a:lnTo>
                <a:lnTo>
                  <a:pt x="1008602" y="23241"/>
                </a:lnTo>
                <a:lnTo>
                  <a:pt x="996220" y="23241"/>
                </a:lnTo>
                <a:lnTo>
                  <a:pt x="996220" y="82582"/>
                </a:lnTo>
                <a:lnTo>
                  <a:pt x="1012412" y="82582"/>
                </a:lnTo>
                <a:lnTo>
                  <a:pt x="1012412" y="54674"/>
                </a:lnTo>
                <a:cubicBezTo>
                  <a:pt x="1012412" y="48321"/>
                  <a:pt x="1013298" y="43463"/>
                  <a:pt x="1015080" y="40100"/>
                </a:cubicBezTo>
                <a:cubicBezTo>
                  <a:pt x="1015584" y="39214"/>
                  <a:pt x="1016194" y="38453"/>
                  <a:pt x="1016889" y="37814"/>
                </a:cubicBezTo>
                <a:cubicBezTo>
                  <a:pt x="1018794" y="35976"/>
                  <a:pt x="1021585" y="35052"/>
                  <a:pt x="1025271" y="35052"/>
                </a:cubicBezTo>
                <a:cubicBezTo>
                  <a:pt x="1027681" y="35052"/>
                  <a:pt x="1029653" y="35652"/>
                  <a:pt x="1031177" y="36862"/>
                </a:cubicBezTo>
                <a:cubicBezTo>
                  <a:pt x="1031682" y="37310"/>
                  <a:pt x="1032129" y="37786"/>
                  <a:pt x="1032510" y="38291"/>
                </a:cubicBezTo>
                <a:cubicBezTo>
                  <a:pt x="1034034" y="40453"/>
                  <a:pt x="1034796" y="43653"/>
                  <a:pt x="1034796" y="47911"/>
                </a:cubicBezTo>
                <a:lnTo>
                  <a:pt x="1034796" y="82582"/>
                </a:lnTo>
                <a:lnTo>
                  <a:pt x="1050989" y="82582"/>
                </a:lnTo>
                <a:lnTo>
                  <a:pt x="1050989" y="43910"/>
                </a:lnTo>
                <a:cubicBezTo>
                  <a:pt x="1050989" y="36414"/>
                  <a:pt x="1049112" y="30956"/>
                  <a:pt x="1045369" y="27527"/>
                </a:cubicBezTo>
                <a:cubicBezTo>
                  <a:pt x="1045302" y="27461"/>
                  <a:pt x="1045245" y="27404"/>
                  <a:pt x="1045178" y="27337"/>
                </a:cubicBezTo>
                <a:cubicBezTo>
                  <a:pt x="1044674" y="26889"/>
                  <a:pt x="1044159" y="26479"/>
                  <a:pt x="1043655" y="26099"/>
                </a:cubicBezTo>
                <a:close/>
                <a:moveTo>
                  <a:pt x="126111" y="23241"/>
                </a:moveTo>
                <a:lnTo>
                  <a:pt x="148685" y="82582"/>
                </a:lnTo>
                <a:lnTo>
                  <a:pt x="165259" y="82582"/>
                </a:lnTo>
                <a:lnTo>
                  <a:pt x="187833" y="23241"/>
                </a:lnTo>
                <a:lnTo>
                  <a:pt x="170879" y="23241"/>
                </a:lnTo>
                <a:lnTo>
                  <a:pt x="159544" y="57055"/>
                </a:lnTo>
                <a:cubicBezTo>
                  <a:pt x="158849" y="59027"/>
                  <a:pt x="158306" y="61055"/>
                  <a:pt x="157924" y="63151"/>
                </a:cubicBezTo>
                <a:cubicBezTo>
                  <a:pt x="157477" y="65313"/>
                  <a:pt x="157229" y="67313"/>
                  <a:pt x="157163" y="69152"/>
                </a:cubicBezTo>
                <a:lnTo>
                  <a:pt x="156686" y="69152"/>
                </a:lnTo>
                <a:cubicBezTo>
                  <a:pt x="156562" y="67437"/>
                  <a:pt x="156305" y="65465"/>
                  <a:pt x="155925" y="63246"/>
                </a:cubicBezTo>
                <a:cubicBezTo>
                  <a:pt x="155543" y="61084"/>
                  <a:pt x="155039" y="59027"/>
                  <a:pt x="154400" y="57055"/>
                </a:cubicBezTo>
                <a:lnTo>
                  <a:pt x="142970" y="23241"/>
                </a:lnTo>
                <a:lnTo>
                  <a:pt x="126111" y="23241"/>
                </a:lnTo>
                <a:close/>
                <a:moveTo>
                  <a:pt x="633889" y="23241"/>
                </a:moveTo>
                <a:lnTo>
                  <a:pt x="653034" y="52292"/>
                </a:lnTo>
                <a:lnTo>
                  <a:pt x="632841" y="82582"/>
                </a:lnTo>
                <a:lnTo>
                  <a:pt x="651225" y="82582"/>
                </a:lnTo>
                <a:lnTo>
                  <a:pt x="663798" y="62198"/>
                </a:lnTo>
                <a:lnTo>
                  <a:pt x="676180" y="82582"/>
                </a:lnTo>
                <a:lnTo>
                  <a:pt x="694659" y="82582"/>
                </a:lnTo>
                <a:lnTo>
                  <a:pt x="674370" y="52292"/>
                </a:lnTo>
                <a:lnTo>
                  <a:pt x="693706" y="23241"/>
                </a:lnTo>
                <a:lnTo>
                  <a:pt x="675322" y="23241"/>
                </a:lnTo>
                <a:lnTo>
                  <a:pt x="663798" y="42101"/>
                </a:lnTo>
                <a:lnTo>
                  <a:pt x="652272" y="23241"/>
                </a:lnTo>
                <a:lnTo>
                  <a:pt x="633889" y="23241"/>
                </a:lnTo>
                <a:close/>
                <a:moveTo>
                  <a:pt x="712851" y="23241"/>
                </a:moveTo>
                <a:lnTo>
                  <a:pt x="695135" y="23241"/>
                </a:lnTo>
                <a:lnTo>
                  <a:pt x="718661" y="82106"/>
                </a:lnTo>
                <a:lnTo>
                  <a:pt x="717709" y="85058"/>
                </a:lnTo>
                <a:cubicBezTo>
                  <a:pt x="717137" y="86839"/>
                  <a:pt x="716347" y="88487"/>
                  <a:pt x="715328" y="90011"/>
                </a:cubicBezTo>
                <a:cubicBezTo>
                  <a:pt x="715261" y="90078"/>
                  <a:pt x="715204" y="90173"/>
                  <a:pt x="715137" y="90297"/>
                </a:cubicBezTo>
                <a:cubicBezTo>
                  <a:pt x="714375" y="91373"/>
                  <a:pt x="713518" y="92297"/>
                  <a:pt x="712566" y="93059"/>
                </a:cubicBezTo>
                <a:cubicBezTo>
                  <a:pt x="712118" y="93441"/>
                  <a:pt x="711613" y="93793"/>
                  <a:pt x="711041" y="94107"/>
                </a:cubicBezTo>
                <a:cubicBezTo>
                  <a:pt x="709394" y="95060"/>
                  <a:pt x="707451" y="95536"/>
                  <a:pt x="705231" y="95536"/>
                </a:cubicBezTo>
                <a:cubicBezTo>
                  <a:pt x="703964" y="95536"/>
                  <a:pt x="702783" y="95469"/>
                  <a:pt x="701707" y="95345"/>
                </a:cubicBezTo>
                <a:cubicBezTo>
                  <a:pt x="700564" y="95222"/>
                  <a:pt x="699611" y="95060"/>
                  <a:pt x="698850" y="94869"/>
                </a:cubicBezTo>
                <a:lnTo>
                  <a:pt x="698850" y="107728"/>
                </a:lnTo>
                <a:cubicBezTo>
                  <a:pt x="699802" y="107918"/>
                  <a:pt x="700945" y="108109"/>
                  <a:pt x="702278" y="108299"/>
                </a:cubicBezTo>
                <a:cubicBezTo>
                  <a:pt x="703612" y="108490"/>
                  <a:pt x="705203" y="108585"/>
                  <a:pt x="707041" y="108585"/>
                </a:cubicBezTo>
                <a:cubicBezTo>
                  <a:pt x="710851" y="108585"/>
                  <a:pt x="714347" y="107918"/>
                  <a:pt x="717518" y="106585"/>
                </a:cubicBezTo>
                <a:cubicBezTo>
                  <a:pt x="718023" y="106328"/>
                  <a:pt x="718566" y="106042"/>
                  <a:pt x="719138" y="105728"/>
                </a:cubicBezTo>
                <a:cubicBezTo>
                  <a:pt x="721614" y="104394"/>
                  <a:pt x="723872" y="102613"/>
                  <a:pt x="725900" y="100394"/>
                </a:cubicBezTo>
                <a:cubicBezTo>
                  <a:pt x="728310" y="97660"/>
                  <a:pt x="730282" y="94231"/>
                  <a:pt x="731806" y="90107"/>
                </a:cubicBezTo>
                <a:lnTo>
                  <a:pt x="756952" y="23241"/>
                </a:lnTo>
                <a:lnTo>
                  <a:pt x="739616" y="23241"/>
                </a:lnTo>
                <a:lnTo>
                  <a:pt x="728567" y="56579"/>
                </a:lnTo>
                <a:cubicBezTo>
                  <a:pt x="727996" y="58226"/>
                  <a:pt x="727548" y="59884"/>
                  <a:pt x="727234" y="61532"/>
                </a:cubicBezTo>
                <a:cubicBezTo>
                  <a:pt x="726853" y="63180"/>
                  <a:pt x="726539" y="64961"/>
                  <a:pt x="726282" y="66866"/>
                </a:cubicBezTo>
                <a:lnTo>
                  <a:pt x="725996" y="66866"/>
                </a:lnTo>
                <a:cubicBezTo>
                  <a:pt x="725872" y="65599"/>
                  <a:pt x="725739" y="64389"/>
                  <a:pt x="725615" y="63246"/>
                </a:cubicBezTo>
                <a:cubicBezTo>
                  <a:pt x="725424" y="62103"/>
                  <a:pt x="725205" y="60960"/>
                  <a:pt x="724948" y="59817"/>
                </a:cubicBezTo>
                <a:cubicBezTo>
                  <a:pt x="724691" y="58741"/>
                  <a:pt x="724376" y="57655"/>
                  <a:pt x="723996" y="56579"/>
                </a:cubicBezTo>
                <a:lnTo>
                  <a:pt x="712851" y="23241"/>
                </a:lnTo>
                <a:close/>
                <a:moveTo>
                  <a:pt x="979266" y="82582"/>
                </a:moveTo>
                <a:lnTo>
                  <a:pt x="979266" y="23241"/>
                </a:lnTo>
                <a:lnTo>
                  <a:pt x="963073" y="23241"/>
                </a:lnTo>
                <a:lnTo>
                  <a:pt x="963073" y="82582"/>
                </a:lnTo>
                <a:lnTo>
                  <a:pt x="979266" y="82582"/>
                </a:lnTo>
                <a:close/>
                <a:moveTo>
                  <a:pt x="1060704" y="23241"/>
                </a:moveTo>
                <a:lnTo>
                  <a:pt x="1079754" y="52292"/>
                </a:lnTo>
                <a:lnTo>
                  <a:pt x="1059657" y="82582"/>
                </a:lnTo>
                <a:lnTo>
                  <a:pt x="1078040" y="82582"/>
                </a:lnTo>
                <a:lnTo>
                  <a:pt x="1090518" y="62198"/>
                </a:lnTo>
                <a:lnTo>
                  <a:pt x="1102995" y="82582"/>
                </a:lnTo>
                <a:lnTo>
                  <a:pt x="1121378" y="82582"/>
                </a:lnTo>
                <a:lnTo>
                  <a:pt x="1101185" y="52292"/>
                </a:lnTo>
                <a:lnTo>
                  <a:pt x="1120426" y="23241"/>
                </a:lnTo>
                <a:lnTo>
                  <a:pt x="1102138" y="23241"/>
                </a:lnTo>
                <a:lnTo>
                  <a:pt x="1090518" y="42101"/>
                </a:lnTo>
                <a:lnTo>
                  <a:pt x="1078992" y="23241"/>
                </a:lnTo>
                <a:lnTo>
                  <a:pt x="1060704" y="23241"/>
                </a:lnTo>
                <a:close/>
                <a:moveTo>
                  <a:pt x="928116" y="51340"/>
                </a:moveTo>
                <a:cubicBezTo>
                  <a:pt x="926716" y="52549"/>
                  <a:pt x="924811" y="53150"/>
                  <a:pt x="922401" y="53150"/>
                </a:cubicBezTo>
                <a:cubicBezTo>
                  <a:pt x="920048" y="53150"/>
                  <a:pt x="918144" y="52549"/>
                  <a:pt x="916686" y="51340"/>
                </a:cubicBezTo>
                <a:cubicBezTo>
                  <a:pt x="916305" y="51026"/>
                  <a:pt x="915953" y="50673"/>
                  <a:pt x="915639" y="50292"/>
                </a:cubicBezTo>
                <a:cubicBezTo>
                  <a:pt x="914181" y="48454"/>
                  <a:pt x="913447" y="45911"/>
                  <a:pt x="913447" y="42672"/>
                </a:cubicBezTo>
                <a:cubicBezTo>
                  <a:pt x="913447" y="39119"/>
                  <a:pt x="914210" y="36452"/>
                  <a:pt x="915733" y="34671"/>
                </a:cubicBezTo>
                <a:cubicBezTo>
                  <a:pt x="915991" y="34357"/>
                  <a:pt x="916276" y="34033"/>
                  <a:pt x="916591" y="33719"/>
                </a:cubicBezTo>
                <a:cubicBezTo>
                  <a:pt x="918048" y="32576"/>
                  <a:pt x="919991" y="32004"/>
                  <a:pt x="922401" y="32004"/>
                </a:cubicBezTo>
                <a:cubicBezTo>
                  <a:pt x="924754" y="32004"/>
                  <a:pt x="926621" y="32576"/>
                  <a:pt x="928021" y="33719"/>
                </a:cubicBezTo>
                <a:cubicBezTo>
                  <a:pt x="928402" y="33976"/>
                  <a:pt x="928716" y="34290"/>
                  <a:pt x="928973" y="34671"/>
                </a:cubicBezTo>
                <a:cubicBezTo>
                  <a:pt x="930431" y="36452"/>
                  <a:pt x="931164" y="39119"/>
                  <a:pt x="931164" y="42672"/>
                </a:cubicBezTo>
                <a:cubicBezTo>
                  <a:pt x="931164" y="45911"/>
                  <a:pt x="930469" y="48454"/>
                  <a:pt x="929069" y="50292"/>
                </a:cubicBezTo>
                <a:cubicBezTo>
                  <a:pt x="928812" y="50673"/>
                  <a:pt x="928497" y="51026"/>
                  <a:pt x="928116" y="51340"/>
                </a:cubicBezTo>
                <a:close/>
                <a:moveTo>
                  <a:pt x="89535" y="34957"/>
                </a:moveTo>
                <a:cubicBezTo>
                  <a:pt x="91126" y="34071"/>
                  <a:pt x="92936" y="33623"/>
                  <a:pt x="94964" y="33623"/>
                </a:cubicBezTo>
                <a:cubicBezTo>
                  <a:pt x="97507" y="33623"/>
                  <a:pt x="99603" y="34195"/>
                  <a:pt x="101251" y="35338"/>
                </a:cubicBezTo>
                <a:cubicBezTo>
                  <a:pt x="101889" y="35719"/>
                  <a:pt x="102461" y="36195"/>
                  <a:pt x="102965" y="36767"/>
                </a:cubicBezTo>
                <a:cubicBezTo>
                  <a:pt x="103794" y="37595"/>
                  <a:pt x="104461" y="38576"/>
                  <a:pt x="104966" y="39719"/>
                </a:cubicBezTo>
                <a:cubicBezTo>
                  <a:pt x="105794" y="41624"/>
                  <a:pt x="106204" y="43787"/>
                  <a:pt x="106204" y="46196"/>
                </a:cubicBezTo>
                <a:lnTo>
                  <a:pt x="83534" y="46196"/>
                </a:lnTo>
                <a:cubicBezTo>
                  <a:pt x="83849" y="41881"/>
                  <a:pt x="85058" y="38700"/>
                  <a:pt x="87154" y="36671"/>
                </a:cubicBezTo>
                <a:cubicBezTo>
                  <a:pt x="87849" y="35976"/>
                  <a:pt x="88649" y="35405"/>
                  <a:pt x="89535" y="34957"/>
                </a:cubicBezTo>
                <a:close/>
                <a:moveTo>
                  <a:pt x="215456" y="34957"/>
                </a:moveTo>
                <a:cubicBezTo>
                  <a:pt x="217046" y="34071"/>
                  <a:pt x="218856" y="33623"/>
                  <a:pt x="220885" y="33623"/>
                </a:cubicBezTo>
                <a:cubicBezTo>
                  <a:pt x="223428" y="33623"/>
                  <a:pt x="225524" y="34195"/>
                  <a:pt x="227171" y="35338"/>
                </a:cubicBezTo>
                <a:cubicBezTo>
                  <a:pt x="227810" y="35719"/>
                  <a:pt x="228381" y="36195"/>
                  <a:pt x="228886" y="36767"/>
                </a:cubicBezTo>
                <a:cubicBezTo>
                  <a:pt x="229715" y="37595"/>
                  <a:pt x="230381" y="38576"/>
                  <a:pt x="230886" y="39719"/>
                </a:cubicBezTo>
                <a:cubicBezTo>
                  <a:pt x="231715" y="41624"/>
                  <a:pt x="232153" y="43787"/>
                  <a:pt x="232220" y="46196"/>
                </a:cubicBezTo>
                <a:lnTo>
                  <a:pt x="209455" y="46196"/>
                </a:lnTo>
                <a:cubicBezTo>
                  <a:pt x="209769" y="41881"/>
                  <a:pt x="210979" y="38700"/>
                  <a:pt x="213075" y="36671"/>
                </a:cubicBezTo>
                <a:cubicBezTo>
                  <a:pt x="213770" y="35976"/>
                  <a:pt x="214570" y="35405"/>
                  <a:pt x="215456" y="34957"/>
                </a:cubicBezTo>
                <a:close/>
                <a:moveTo>
                  <a:pt x="382905" y="34957"/>
                </a:moveTo>
                <a:cubicBezTo>
                  <a:pt x="384496" y="34071"/>
                  <a:pt x="386306" y="33623"/>
                  <a:pt x="388334" y="33623"/>
                </a:cubicBezTo>
                <a:cubicBezTo>
                  <a:pt x="390878" y="33623"/>
                  <a:pt x="392973" y="34195"/>
                  <a:pt x="394621" y="35338"/>
                </a:cubicBezTo>
                <a:cubicBezTo>
                  <a:pt x="395259" y="35719"/>
                  <a:pt x="395831" y="36195"/>
                  <a:pt x="396335" y="36767"/>
                </a:cubicBezTo>
                <a:cubicBezTo>
                  <a:pt x="397164" y="37595"/>
                  <a:pt x="397831" y="38576"/>
                  <a:pt x="398336" y="39719"/>
                </a:cubicBezTo>
                <a:cubicBezTo>
                  <a:pt x="399164" y="41624"/>
                  <a:pt x="399574" y="43787"/>
                  <a:pt x="399574" y="46196"/>
                </a:cubicBezTo>
                <a:lnTo>
                  <a:pt x="376905" y="46196"/>
                </a:lnTo>
                <a:cubicBezTo>
                  <a:pt x="377219" y="41881"/>
                  <a:pt x="378428" y="38700"/>
                  <a:pt x="380524" y="36671"/>
                </a:cubicBezTo>
                <a:cubicBezTo>
                  <a:pt x="381219" y="35976"/>
                  <a:pt x="382019" y="35405"/>
                  <a:pt x="382905" y="34957"/>
                </a:cubicBezTo>
                <a:close/>
                <a:moveTo>
                  <a:pt x="587788" y="62579"/>
                </a:moveTo>
                <a:cubicBezTo>
                  <a:pt x="586902" y="59979"/>
                  <a:pt x="586455" y="56702"/>
                  <a:pt x="586455" y="52769"/>
                </a:cubicBezTo>
                <a:cubicBezTo>
                  <a:pt x="586455" y="46930"/>
                  <a:pt x="587435" y="42548"/>
                  <a:pt x="589407" y="39624"/>
                </a:cubicBezTo>
                <a:cubicBezTo>
                  <a:pt x="589979" y="38738"/>
                  <a:pt x="590617" y="38005"/>
                  <a:pt x="591312" y="37433"/>
                </a:cubicBezTo>
                <a:cubicBezTo>
                  <a:pt x="593217" y="35909"/>
                  <a:pt x="595694" y="35147"/>
                  <a:pt x="598742" y="35147"/>
                </a:cubicBezTo>
                <a:cubicBezTo>
                  <a:pt x="601599" y="35147"/>
                  <a:pt x="603952" y="35814"/>
                  <a:pt x="605790" y="37148"/>
                </a:cubicBezTo>
                <a:cubicBezTo>
                  <a:pt x="605790" y="37214"/>
                  <a:pt x="605819" y="37243"/>
                  <a:pt x="605885" y="37243"/>
                </a:cubicBezTo>
                <a:cubicBezTo>
                  <a:pt x="607600" y="38576"/>
                  <a:pt x="608867" y="40510"/>
                  <a:pt x="609696" y="43053"/>
                </a:cubicBezTo>
                <a:cubicBezTo>
                  <a:pt x="610524" y="45596"/>
                  <a:pt x="610933" y="48835"/>
                  <a:pt x="610933" y="52769"/>
                </a:cubicBezTo>
                <a:cubicBezTo>
                  <a:pt x="610933" y="56702"/>
                  <a:pt x="610524" y="59979"/>
                  <a:pt x="609696" y="62579"/>
                </a:cubicBezTo>
                <a:cubicBezTo>
                  <a:pt x="608867" y="65246"/>
                  <a:pt x="607571" y="67247"/>
                  <a:pt x="605790" y="68580"/>
                </a:cubicBezTo>
                <a:cubicBezTo>
                  <a:pt x="604009" y="69914"/>
                  <a:pt x="601694" y="70580"/>
                  <a:pt x="598837" y="70580"/>
                </a:cubicBezTo>
                <a:cubicBezTo>
                  <a:pt x="595913" y="70580"/>
                  <a:pt x="593569" y="69914"/>
                  <a:pt x="591789" y="68580"/>
                </a:cubicBezTo>
                <a:cubicBezTo>
                  <a:pt x="589950" y="67247"/>
                  <a:pt x="588617" y="65246"/>
                  <a:pt x="587788" y="62579"/>
                </a:cubicBezTo>
                <a:close/>
                <a:moveTo>
                  <a:pt x="929735" y="96965"/>
                </a:moveTo>
                <a:cubicBezTo>
                  <a:pt x="926944" y="97727"/>
                  <a:pt x="923639" y="98108"/>
                  <a:pt x="919830" y="98108"/>
                </a:cubicBezTo>
                <a:cubicBezTo>
                  <a:pt x="915953" y="98108"/>
                  <a:pt x="912943" y="97469"/>
                  <a:pt x="910781" y="96203"/>
                </a:cubicBezTo>
                <a:cubicBezTo>
                  <a:pt x="909514" y="95374"/>
                  <a:pt x="908619" y="94393"/>
                  <a:pt x="908113" y="93250"/>
                </a:cubicBezTo>
                <a:cubicBezTo>
                  <a:pt x="907800" y="92555"/>
                  <a:pt x="907637" y="91755"/>
                  <a:pt x="907637" y="90869"/>
                </a:cubicBezTo>
                <a:cubicBezTo>
                  <a:pt x="907637" y="90040"/>
                  <a:pt x="907761" y="89249"/>
                  <a:pt x="908018" y="88487"/>
                </a:cubicBezTo>
                <a:cubicBezTo>
                  <a:pt x="908276" y="87916"/>
                  <a:pt x="908590" y="87373"/>
                  <a:pt x="908971" y="86868"/>
                </a:cubicBezTo>
                <a:cubicBezTo>
                  <a:pt x="909857" y="85725"/>
                  <a:pt x="911095" y="84839"/>
                  <a:pt x="912686" y="84201"/>
                </a:cubicBezTo>
                <a:cubicBezTo>
                  <a:pt x="914276" y="83563"/>
                  <a:pt x="916048" y="83249"/>
                  <a:pt x="918020" y="83249"/>
                </a:cubicBezTo>
                <a:lnTo>
                  <a:pt x="926402" y="83249"/>
                </a:lnTo>
                <a:cubicBezTo>
                  <a:pt x="929135" y="83249"/>
                  <a:pt x="931383" y="83439"/>
                  <a:pt x="933164" y="83820"/>
                </a:cubicBezTo>
                <a:cubicBezTo>
                  <a:pt x="934879" y="84134"/>
                  <a:pt x="936184" y="84744"/>
                  <a:pt x="937070" y="85630"/>
                </a:cubicBezTo>
                <a:cubicBezTo>
                  <a:pt x="937194" y="85820"/>
                  <a:pt x="937327" y="86011"/>
                  <a:pt x="937451" y="86201"/>
                </a:cubicBezTo>
                <a:cubicBezTo>
                  <a:pt x="938022" y="86963"/>
                  <a:pt x="938308" y="87944"/>
                  <a:pt x="938308" y="89154"/>
                </a:cubicBezTo>
                <a:cubicBezTo>
                  <a:pt x="938308" y="89849"/>
                  <a:pt x="938213" y="90516"/>
                  <a:pt x="938022" y="91154"/>
                </a:cubicBezTo>
                <a:cubicBezTo>
                  <a:pt x="937641" y="92173"/>
                  <a:pt x="937003" y="93088"/>
                  <a:pt x="936117" y="93917"/>
                </a:cubicBezTo>
                <a:cubicBezTo>
                  <a:pt x="934660" y="95250"/>
                  <a:pt x="932526" y="96269"/>
                  <a:pt x="929735" y="96965"/>
                </a:cubicBezTo>
                <a:close/>
              </a:path>
            </a:pathLst>
          </a:custGeom>
          <a:solidFill>
            <a:srgbClr val="FFFFFF"/>
          </a:solidFill>
          <a:ln w="9525" cap="flat">
            <a:noFill/>
            <a:prstDash val="solid"/>
            <a:miter/>
          </a:ln>
        </p:spPr>
        <p:txBody>
          <a:bodyPr rtlCol="0" anchor="ctr"/>
          <a:lstStyle/>
          <a:p>
            <a:endParaRPr lang="ru-RU"/>
          </a:p>
        </p:txBody>
      </p:sp>
      <p:sp>
        <p:nvSpPr>
          <p:cNvPr id="3019" name="Полилиния: фигура 3018">
            <a:extLst>
              <a:ext uri="{FF2B5EF4-FFF2-40B4-BE49-F238E27FC236}">
                <a16:creationId xmlns:a16="http://schemas.microsoft.com/office/drawing/2014/main" id="{FD0E9287-878A-8802-E571-42B080C23CBE}"/>
              </a:ext>
            </a:extLst>
          </p:cNvPr>
          <p:cNvSpPr/>
          <p:nvPr/>
        </p:nvSpPr>
        <p:spPr>
          <a:xfrm>
            <a:off x="5737577" y="5634910"/>
            <a:ext cx="798862" cy="109156"/>
          </a:xfrm>
          <a:custGeom>
            <a:avLst/>
            <a:gdLst>
              <a:gd name="connsiteX0" fmla="*/ 202883 w 798862"/>
              <a:gd name="connsiteY0" fmla="*/ 36004 h 109156"/>
              <a:gd name="connsiteX1" fmla="*/ 216884 w 798862"/>
              <a:gd name="connsiteY1" fmla="*/ 36004 h 109156"/>
              <a:gd name="connsiteX2" fmla="*/ 216884 w 798862"/>
              <a:gd name="connsiteY2" fmla="*/ 23813 h 109156"/>
              <a:gd name="connsiteX3" fmla="*/ 202883 w 798862"/>
              <a:gd name="connsiteY3" fmla="*/ 23813 h 109156"/>
              <a:gd name="connsiteX4" fmla="*/ 202883 w 798862"/>
              <a:gd name="connsiteY4" fmla="*/ 20098 h 109156"/>
              <a:gd name="connsiteX5" fmla="*/ 204311 w 798862"/>
              <a:gd name="connsiteY5" fmla="*/ 15050 h 109156"/>
              <a:gd name="connsiteX6" fmla="*/ 204502 w 798862"/>
              <a:gd name="connsiteY6" fmla="*/ 14859 h 109156"/>
              <a:gd name="connsiteX7" fmla="*/ 205074 w 798862"/>
              <a:gd name="connsiteY7" fmla="*/ 14288 h 109156"/>
              <a:gd name="connsiteX8" fmla="*/ 209455 w 798862"/>
              <a:gd name="connsiteY8" fmla="*/ 12859 h 109156"/>
              <a:gd name="connsiteX9" fmla="*/ 214408 w 798862"/>
              <a:gd name="connsiteY9" fmla="*/ 13335 h 109156"/>
              <a:gd name="connsiteX10" fmla="*/ 218409 w 798862"/>
              <a:gd name="connsiteY10" fmla="*/ 14383 h 109156"/>
              <a:gd name="connsiteX11" fmla="*/ 222600 w 798862"/>
              <a:gd name="connsiteY11" fmla="*/ 2477 h 109156"/>
              <a:gd name="connsiteX12" fmla="*/ 216218 w 798862"/>
              <a:gd name="connsiteY12" fmla="*/ 762 h 109156"/>
              <a:gd name="connsiteX13" fmla="*/ 207645 w 798862"/>
              <a:gd name="connsiteY13" fmla="*/ 0 h 109156"/>
              <a:gd name="connsiteX14" fmla="*/ 196596 w 798862"/>
              <a:gd name="connsiteY14" fmla="*/ 1715 h 109156"/>
              <a:gd name="connsiteX15" fmla="*/ 192215 w 798862"/>
              <a:gd name="connsiteY15" fmla="*/ 4286 h 109156"/>
              <a:gd name="connsiteX16" fmla="*/ 189262 w 798862"/>
              <a:gd name="connsiteY16" fmla="*/ 7715 h 109156"/>
              <a:gd name="connsiteX17" fmla="*/ 186690 w 798862"/>
              <a:gd name="connsiteY17" fmla="*/ 19526 h 109156"/>
              <a:gd name="connsiteX18" fmla="*/ 186690 w 798862"/>
              <a:gd name="connsiteY18" fmla="*/ 23813 h 109156"/>
              <a:gd name="connsiteX19" fmla="*/ 177832 w 798862"/>
              <a:gd name="connsiteY19" fmla="*/ 28194 h 109156"/>
              <a:gd name="connsiteX20" fmla="*/ 177832 w 798862"/>
              <a:gd name="connsiteY20" fmla="*/ 36004 h 109156"/>
              <a:gd name="connsiteX21" fmla="*/ 186690 w 798862"/>
              <a:gd name="connsiteY21" fmla="*/ 36004 h 109156"/>
              <a:gd name="connsiteX22" fmla="*/ 186690 w 798862"/>
              <a:gd name="connsiteY22" fmla="*/ 83153 h 109156"/>
              <a:gd name="connsiteX23" fmla="*/ 202883 w 798862"/>
              <a:gd name="connsiteY23" fmla="*/ 83153 h 109156"/>
              <a:gd name="connsiteX24" fmla="*/ 202883 w 798862"/>
              <a:gd name="connsiteY24" fmla="*/ 36004 h 109156"/>
              <a:gd name="connsiteX25" fmla="*/ 244888 w 798862"/>
              <a:gd name="connsiteY25" fmla="*/ 36004 h 109156"/>
              <a:gd name="connsiteX26" fmla="*/ 258890 w 798862"/>
              <a:gd name="connsiteY26" fmla="*/ 36004 h 109156"/>
              <a:gd name="connsiteX27" fmla="*/ 258890 w 798862"/>
              <a:gd name="connsiteY27" fmla="*/ 23813 h 109156"/>
              <a:gd name="connsiteX28" fmla="*/ 244888 w 798862"/>
              <a:gd name="connsiteY28" fmla="*/ 23813 h 109156"/>
              <a:gd name="connsiteX29" fmla="*/ 244888 w 798862"/>
              <a:gd name="connsiteY29" fmla="*/ 20098 h 109156"/>
              <a:gd name="connsiteX30" fmla="*/ 246412 w 798862"/>
              <a:gd name="connsiteY30" fmla="*/ 15050 h 109156"/>
              <a:gd name="connsiteX31" fmla="*/ 246507 w 798862"/>
              <a:gd name="connsiteY31" fmla="*/ 14859 h 109156"/>
              <a:gd name="connsiteX32" fmla="*/ 247079 w 798862"/>
              <a:gd name="connsiteY32" fmla="*/ 14288 h 109156"/>
              <a:gd name="connsiteX33" fmla="*/ 251460 w 798862"/>
              <a:gd name="connsiteY33" fmla="*/ 12859 h 109156"/>
              <a:gd name="connsiteX34" fmla="*/ 256413 w 798862"/>
              <a:gd name="connsiteY34" fmla="*/ 13335 h 109156"/>
              <a:gd name="connsiteX35" fmla="*/ 260509 w 798862"/>
              <a:gd name="connsiteY35" fmla="*/ 14383 h 109156"/>
              <a:gd name="connsiteX36" fmla="*/ 264605 w 798862"/>
              <a:gd name="connsiteY36" fmla="*/ 2477 h 109156"/>
              <a:gd name="connsiteX37" fmla="*/ 258319 w 798862"/>
              <a:gd name="connsiteY37" fmla="*/ 762 h 109156"/>
              <a:gd name="connsiteX38" fmla="*/ 249746 w 798862"/>
              <a:gd name="connsiteY38" fmla="*/ 0 h 109156"/>
              <a:gd name="connsiteX39" fmla="*/ 238602 w 798862"/>
              <a:gd name="connsiteY39" fmla="*/ 1715 h 109156"/>
              <a:gd name="connsiteX40" fmla="*/ 234220 w 798862"/>
              <a:gd name="connsiteY40" fmla="*/ 4286 h 109156"/>
              <a:gd name="connsiteX41" fmla="*/ 231363 w 798862"/>
              <a:gd name="connsiteY41" fmla="*/ 7715 h 109156"/>
              <a:gd name="connsiteX42" fmla="*/ 228791 w 798862"/>
              <a:gd name="connsiteY42" fmla="*/ 19526 h 109156"/>
              <a:gd name="connsiteX43" fmla="*/ 228791 w 798862"/>
              <a:gd name="connsiteY43" fmla="*/ 23813 h 109156"/>
              <a:gd name="connsiteX44" fmla="*/ 219837 w 798862"/>
              <a:gd name="connsiteY44" fmla="*/ 28194 h 109156"/>
              <a:gd name="connsiteX45" fmla="*/ 219837 w 798862"/>
              <a:gd name="connsiteY45" fmla="*/ 36004 h 109156"/>
              <a:gd name="connsiteX46" fmla="*/ 228791 w 798862"/>
              <a:gd name="connsiteY46" fmla="*/ 36004 h 109156"/>
              <a:gd name="connsiteX47" fmla="*/ 228791 w 798862"/>
              <a:gd name="connsiteY47" fmla="*/ 83153 h 109156"/>
              <a:gd name="connsiteX48" fmla="*/ 244888 w 798862"/>
              <a:gd name="connsiteY48" fmla="*/ 83153 h 109156"/>
              <a:gd name="connsiteX49" fmla="*/ 244888 w 798862"/>
              <a:gd name="connsiteY49" fmla="*/ 36004 h 109156"/>
              <a:gd name="connsiteX50" fmla="*/ 282226 w 798862"/>
              <a:gd name="connsiteY50" fmla="*/ 2096 h 109156"/>
              <a:gd name="connsiteX51" fmla="*/ 276225 w 798862"/>
              <a:gd name="connsiteY51" fmla="*/ 571 h 109156"/>
              <a:gd name="connsiteX52" fmla="*/ 270034 w 798862"/>
              <a:gd name="connsiteY52" fmla="*/ 2286 h 109156"/>
              <a:gd name="connsiteX53" fmla="*/ 269463 w 798862"/>
              <a:gd name="connsiteY53" fmla="*/ 2762 h 109156"/>
              <a:gd name="connsiteX54" fmla="*/ 267462 w 798862"/>
              <a:gd name="connsiteY54" fmla="*/ 8477 h 109156"/>
              <a:gd name="connsiteX55" fmla="*/ 269463 w 798862"/>
              <a:gd name="connsiteY55" fmla="*/ 14288 h 109156"/>
              <a:gd name="connsiteX56" fmla="*/ 270034 w 798862"/>
              <a:gd name="connsiteY56" fmla="*/ 14764 h 109156"/>
              <a:gd name="connsiteX57" fmla="*/ 270225 w 798862"/>
              <a:gd name="connsiteY57" fmla="*/ 14859 h 109156"/>
              <a:gd name="connsiteX58" fmla="*/ 276225 w 798862"/>
              <a:gd name="connsiteY58" fmla="*/ 16478 h 109156"/>
              <a:gd name="connsiteX59" fmla="*/ 282036 w 798862"/>
              <a:gd name="connsiteY59" fmla="*/ 15050 h 109156"/>
              <a:gd name="connsiteX60" fmla="*/ 282512 w 798862"/>
              <a:gd name="connsiteY60" fmla="*/ 14764 h 109156"/>
              <a:gd name="connsiteX61" fmla="*/ 283083 w 798862"/>
              <a:gd name="connsiteY61" fmla="*/ 14192 h 109156"/>
              <a:gd name="connsiteX62" fmla="*/ 285084 w 798862"/>
              <a:gd name="connsiteY62" fmla="*/ 8477 h 109156"/>
              <a:gd name="connsiteX63" fmla="*/ 283083 w 798862"/>
              <a:gd name="connsiteY63" fmla="*/ 2762 h 109156"/>
              <a:gd name="connsiteX64" fmla="*/ 282512 w 798862"/>
              <a:gd name="connsiteY64" fmla="*/ 2286 h 109156"/>
              <a:gd name="connsiteX65" fmla="*/ 282226 w 798862"/>
              <a:gd name="connsiteY65" fmla="*/ 2096 h 109156"/>
              <a:gd name="connsiteX66" fmla="*/ 656844 w 798862"/>
              <a:gd name="connsiteY66" fmla="*/ 2096 h 109156"/>
              <a:gd name="connsiteX67" fmla="*/ 650843 w 798862"/>
              <a:gd name="connsiteY67" fmla="*/ 571 h 109156"/>
              <a:gd name="connsiteX68" fmla="*/ 644653 w 798862"/>
              <a:gd name="connsiteY68" fmla="*/ 2286 h 109156"/>
              <a:gd name="connsiteX69" fmla="*/ 644081 w 798862"/>
              <a:gd name="connsiteY69" fmla="*/ 2762 h 109156"/>
              <a:gd name="connsiteX70" fmla="*/ 642081 w 798862"/>
              <a:gd name="connsiteY70" fmla="*/ 8477 h 109156"/>
              <a:gd name="connsiteX71" fmla="*/ 643986 w 798862"/>
              <a:gd name="connsiteY71" fmla="*/ 14288 h 109156"/>
              <a:gd name="connsiteX72" fmla="*/ 644653 w 798862"/>
              <a:gd name="connsiteY72" fmla="*/ 14764 h 109156"/>
              <a:gd name="connsiteX73" fmla="*/ 644843 w 798862"/>
              <a:gd name="connsiteY73" fmla="*/ 14859 h 109156"/>
              <a:gd name="connsiteX74" fmla="*/ 650843 w 798862"/>
              <a:gd name="connsiteY74" fmla="*/ 16478 h 109156"/>
              <a:gd name="connsiteX75" fmla="*/ 656559 w 798862"/>
              <a:gd name="connsiteY75" fmla="*/ 15050 h 109156"/>
              <a:gd name="connsiteX76" fmla="*/ 657035 w 798862"/>
              <a:gd name="connsiteY76" fmla="*/ 14764 h 109156"/>
              <a:gd name="connsiteX77" fmla="*/ 657702 w 798862"/>
              <a:gd name="connsiteY77" fmla="*/ 14192 h 109156"/>
              <a:gd name="connsiteX78" fmla="*/ 659702 w 798862"/>
              <a:gd name="connsiteY78" fmla="*/ 8477 h 109156"/>
              <a:gd name="connsiteX79" fmla="*/ 657702 w 798862"/>
              <a:gd name="connsiteY79" fmla="*/ 2762 h 109156"/>
              <a:gd name="connsiteX80" fmla="*/ 657035 w 798862"/>
              <a:gd name="connsiteY80" fmla="*/ 2286 h 109156"/>
              <a:gd name="connsiteX81" fmla="*/ 656844 w 798862"/>
              <a:gd name="connsiteY81" fmla="*/ 2096 h 109156"/>
              <a:gd name="connsiteX82" fmla="*/ 21050 w 798862"/>
              <a:gd name="connsiteY82" fmla="*/ 83153 h 109156"/>
              <a:gd name="connsiteX83" fmla="*/ 37529 w 798862"/>
              <a:gd name="connsiteY83" fmla="*/ 83153 h 109156"/>
              <a:gd name="connsiteX84" fmla="*/ 37529 w 798862"/>
              <a:gd name="connsiteY84" fmla="*/ 19241 h 109156"/>
              <a:gd name="connsiteX85" fmla="*/ 58579 w 798862"/>
              <a:gd name="connsiteY85" fmla="*/ 19241 h 109156"/>
              <a:gd name="connsiteX86" fmla="*/ 58579 w 798862"/>
              <a:gd name="connsiteY86" fmla="*/ 5620 h 109156"/>
              <a:gd name="connsiteX87" fmla="*/ 0 w 798862"/>
              <a:gd name="connsiteY87" fmla="*/ 5620 h 109156"/>
              <a:gd name="connsiteX88" fmla="*/ 0 w 798862"/>
              <a:gd name="connsiteY88" fmla="*/ 19241 h 109156"/>
              <a:gd name="connsiteX89" fmla="*/ 21050 w 798862"/>
              <a:gd name="connsiteY89" fmla="*/ 19241 h 109156"/>
              <a:gd name="connsiteX90" fmla="*/ 21050 w 798862"/>
              <a:gd name="connsiteY90" fmla="*/ 83153 h 109156"/>
              <a:gd name="connsiteX91" fmla="*/ 426625 w 798862"/>
              <a:gd name="connsiteY91" fmla="*/ 8096 h 109156"/>
              <a:gd name="connsiteX92" fmla="*/ 409194 w 798862"/>
              <a:gd name="connsiteY92" fmla="*/ 5620 h 109156"/>
              <a:gd name="connsiteX93" fmla="*/ 386620 w 798862"/>
              <a:gd name="connsiteY93" fmla="*/ 5620 h 109156"/>
              <a:gd name="connsiteX94" fmla="*/ 386620 w 798862"/>
              <a:gd name="connsiteY94" fmla="*/ 83153 h 109156"/>
              <a:gd name="connsiteX95" fmla="*/ 403003 w 798862"/>
              <a:gd name="connsiteY95" fmla="*/ 83153 h 109156"/>
              <a:gd name="connsiteX96" fmla="*/ 403003 w 798862"/>
              <a:gd name="connsiteY96" fmla="*/ 53340 h 109156"/>
              <a:gd name="connsiteX97" fmla="*/ 411766 w 798862"/>
              <a:gd name="connsiteY97" fmla="*/ 53340 h 109156"/>
              <a:gd name="connsiteX98" fmla="*/ 430340 w 798862"/>
              <a:gd name="connsiteY98" fmla="*/ 83153 h 109156"/>
              <a:gd name="connsiteX99" fmla="*/ 448533 w 798862"/>
              <a:gd name="connsiteY99" fmla="*/ 83153 h 109156"/>
              <a:gd name="connsiteX100" fmla="*/ 425768 w 798862"/>
              <a:gd name="connsiteY100" fmla="*/ 49340 h 109156"/>
              <a:gd name="connsiteX101" fmla="*/ 427292 w 798862"/>
              <a:gd name="connsiteY101" fmla="*/ 48578 h 109156"/>
              <a:gd name="connsiteX102" fmla="*/ 432816 w 798862"/>
              <a:gd name="connsiteY102" fmla="*/ 44863 h 109156"/>
              <a:gd name="connsiteX103" fmla="*/ 434531 w 798862"/>
              <a:gd name="connsiteY103" fmla="*/ 43244 h 109156"/>
              <a:gd name="connsiteX104" fmla="*/ 438150 w 798862"/>
              <a:gd name="connsiteY104" fmla="*/ 38100 h 109156"/>
              <a:gd name="connsiteX105" fmla="*/ 440150 w 798862"/>
              <a:gd name="connsiteY105" fmla="*/ 28861 h 109156"/>
              <a:gd name="connsiteX106" fmla="*/ 436817 w 798862"/>
              <a:gd name="connsiteY106" fmla="*/ 15812 h 109156"/>
              <a:gd name="connsiteX107" fmla="*/ 436245 w 798862"/>
              <a:gd name="connsiteY107" fmla="*/ 14954 h 109156"/>
              <a:gd name="connsiteX108" fmla="*/ 426625 w 798862"/>
              <a:gd name="connsiteY108" fmla="*/ 8096 h 109156"/>
              <a:gd name="connsiteX109" fmla="*/ 625793 w 798862"/>
              <a:gd name="connsiteY109" fmla="*/ 70771 h 109156"/>
              <a:gd name="connsiteX110" fmla="*/ 620554 w 798862"/>
              <a:gd name="connsiteY110" fmla="*/ 71247 h 109156"/>
              <a:gd name="connsiteX111" fmla="*/ 615792 w 798862"/>
              <a:gd name="connsiteY111" fmla="*/ 69913 h 109156"/>
              <a:gd name="connsiteX112" fmla="*/ 615506 w 798862"/>
              <a:gd name="connsiteY112" fmla="*/ 69628 h 109156"/>
              <a:gd name="connsiteX113" fmla="*/ 615029 w 798862"/>
              <a:gd name="connsiteY113" fmla="*/ 69152 h 109156"/>
              <a:gd name="connsiteX114" fmla="*/ 613506 w 798862"/>
              <a:gd name="connsiteY114" fmla="*/ 64579 h 109156"/>
              <a:gd name="connsiteX115" fmla="*/ 613506 w 798862"/>
              <a:gd name="connsiteY115" fmla="*/ 36004 h 109156"/>
              <a:gd name="connsiteX116" fmla="*/ 630079 w 798862"/>
              <a:gd name="connsiteY116" fmla="*/ 36004 h 109156"/>
              <a:gd name="connsiteX117" fmla="*/ 630079 w 798862"/>
              <a:gd name="connsiteY117" fmla="*/ 23813 h 109156"/>
              <a:gd name="connsiteX118" fmla="*/ 613506 w 798862"/>
              <a:gd name="connsiteY118" fmla="*/ 23813 h 109156"/>
              <a:gd name="connsiteX119" fmla="*/ 613506 w 798862"/>
              <a:gd name="connsiteY119" fmla="*/ 11240 h 109156"/>
              <a:gd name="connsiteX120" fmla="*/ 603218 w 798862"/>
              <a:gd name="connsiteY120" fmla="*/ 11240 h 109156"/>
              <a:gd name="connsiteX121" fmla="*/ 598551 w 798862"/>
              <a:gd name="connsiteY121" fmla="*/ 23717 h 109156"/>
              <a:gd name="connsiteX122" fmla="*/ 589598 w 798862"/>
              <a:gd name="connsiteY122" fmla="*/ 29146 h 109156"/>
              <a:gd name="connsiteX123" fmla="*/ 589598 w 798862"/>
              <a:gd name="connsiteY123" fmla="*/ 36004 h 109156"/>
              <a:gd name="connsiteX124" fmla="*/ 597313 w 798862"/>
              <a:gd name="connsiteY124" fmla="*/ 36004 h 109156"/>
              <a:gd name="connsiteX125" fmla="*/ 597313 w 798862"/>
              <a:gd name="connsiteY125" fmla="*/ 64579 h 109156"/>
              <a:gd name="connsiteX126" fmla="*/ 599790 w 798862"/>
              <a:gd name="connsiteY126" fmla="*/ 76486 h 109156"/>
              <a:gd name="connsiteX127" fmla="*/ 603790 w 798862"/>
              <a:gd name="connsiteY127" fmla="*/ 81058 h 109156"/>
              <a:gd name="connsiteX128" fmla="*/ 606362 w 798862"/>
              <a:gd name="connsiteY128" fmla="*/ 82487 h 109156"/>
              <a:gd name="connsiteX129" fmla="*/ 615887 w 798862"/>
              <a:gd name="connsiteY129" fmla="*/ 84201 h 109156"/>
              <a:gd name="connsiteX130" fmla="*/ 624364 w 798862"/>
              <a:gd name="connsiteY130" fmla="*/ 83439 h 109156"/>
              <a:gd name="connsiteX131" fmla="*/ 630746 w 798862"/>
              <a:gd name="connsiteY131" fmla="*/ 81439 h 109156"/>
              <a:gd name="connsiteX132" fmla="*/ 630746 w 798862"/>
              <a:gd name="connsiteY132" fmla="*/ 69437 h 109156"/>
              <a:gd name="connsiteX133" fmla="*/ 625793 w 798862"/>
              <a:gd name="connsiteY133" fmla="*/ 70771 h 109156"/>
              <a:gd name="connsiteX134" fmla="*/ 403003 w 798862"/>
              <a:gd name="connsiteY134" fmla="*/ 19050 h 109156"/>
              <a:gd name="connsiteX135" fmla="*/ 408051 w 798862"/>
              <a:gd name="connsiteY135" fmla="*/ 19050 h 109156"/>
              <a:gd name="connsiteX136" fmla="*/ 419767 w 798862"/>
              <a:gd name="connsiteY136" fmla="*/ 21431 h 109156"/>
              <a:gd name="connsiteX137" fmla="*/ 421577 w 798862"/>
              <a:gd name="connsiteY137" fmla="*/ 22955 h 109156"/>
              <a:gd name="connsiteX138" fmla="*/ 423577 w 798862"/>
              <a:gd name="connsiteY138" fmla="*/ 29242 h 109156"/>
              <a:gd name="connsiteX139" fmla="*/ 421767 w 798862"/>
              <a:gd name="connsiteY139" fmla="*/ 35528 h 109156"/>
              <a:gd name="connsiteX140" fmla="*/ 420053 w 798862"/>
              <a:gd name="connsiteY140" fmla="*/ 37243 h 109156"/>
              <a:gd name="connsiteX141" fmla="*/ 408337 w 798862"/>
              <a:gd name="connsiteY141" fmla="*/ 40005 h 109156"/>
              <a:gd name="connsiteX142" fmla="*/ 403003 w 798862"/>
              <a:gd name="connsiteY142" fmla="*/ 40005 h 109156"/>
              <a:gd name="connsiteX143" fmla="*/ 403003 w 798862"/>
              <a:gd name="connsiteY143" fmla="*/ 19050 h 109156"/>
              <a:gd name="connsiteX144" fmla="*/ 161068 w 798862"/>
              <a:gd name="connsiteY144" fmla="*/ 27813 h 109156"/>
              <a:gd name="connsiteX145" fmla="*/ 142780 w 798862"/>
              <a:gd name="connsiteY145" fmla="*/ 22574 h 109156"/>
              <a:gd name="connsiteX146" fmla="*/ 130683 w 798862"/>
              <a:gd name="connsiteY146" fmla="*/ 24003 h 109156"/>
              <a:gd name="connsiteX147" fmla="*/ 120111 w 798862"/>
              <a:gd name="connsiteY147" fmla="*/ 28004 h 109156"/>
              <a:gd name="connsiteX148" fmla="*/ 125445 w 798862"/>
              <a:gd name="connsiteY148" fmla="*/ 38862 h 109156"/>
              <a:gd name="connsiteX149" fmla="*/ 133731 w 798862"/>
              <a:gd name="connsiteY149" fmla="*/ 35814 h 109156"/>
              <a:gd name="connsiteX150" fmla="*/ 138303 w 798862"/>
              <a:gd name="connsiteY150" fmla="*/ 34862 h 109156"/>
              <a:gd name="connsiteX151" fmla="*/ 142209 w 798862"/>
              <a:gd name="connsiteY151" fmla="*/ 34576 h 109156"/>
              <a:gd name="connsiteX152" fmla="*/ 148971 w 798862"/>
              <a:gd name="connsiteY152" fmla="*/ 36767 h 109156"/>
              <a:gd name="connsiteX153" fmla="*/ 148971 w 798862"/>
              <a:gd name="connsiteY153" fmla="*/ 36767 h 109156"/>
              <a:gd name="connsiteX154" fmla="*/ 149162 w 798862"/>
              <a:gd name="connsiteY154" fmla="*/ 36957 h 109156"/>
              <a:gd name="connsiteX155" fmla="*/ 151448 w 798862"/>
              <a:gd name="connsiteY155" fmla="*/ 43625 h 109156"/>
              <a:gd name="connsiteX156" fmla="*/ 151448 w 798862"/>
              <a:gd name="connsiteY156" fmla="*/ 46196 h 109156"/>
              <a:gd name="connsiteX157" fmla="*/ 141066 w 798862"/>
              <a:gd name="connsiteY157" fmla="*/ 46482 h 109156"/>
              <a:gd name="connsiteX158" fmla="*/ 121254 w 798862"/>
              <a:gd name="connsiteY158" fmla="*/ 51530 h 109156"/>
              <a:gd name="connsiteX159" fmla="*/ 117729 w 798862"/>
              <a:gd name="connsiteY159" fmla="*/ 54864 h 109156"/>
              <a:gd name="connsiteX160" fmla="*/ 114586 w 798862"/>
              <a:gd name="connsiteY160" fmla="*/ 65437 h 109156"/>
              <a:gd name="connsiteX161" fmla="*/ 116967 w 798862"/>
              <a:gd name="connsiteY161" fmla="*/ 76010 h 109156"/>
              <a:gd name="connsiteX162" fmla="*/ 120491 w 798862"/>
              <a:gd name="connsiteY162" fmla="*/ 80201 h 109156"/>
              <a:gd name="connsiteX163" fmla="*/ 123540 w 798862"/>
              <a:gd name="connsiteY163" fmla="*/ 82201 h 109156"/>
              <a:gd name="connsiteX164" fmla="*/ 132969 w 798862"/>
              <a:gd name="connsiteY164" fmla="*/ 84201 h 109156"/>
              <a:gd name="connsiteX165" fmla="*/ 141351 w 798862"/>
              <a:gd name="connsiteY165" fmla="*/ 83249 h 109156"/>
              <a:gd name="connsiteX166" fmla="*/ 147352 w 798862"/>
              <a:gd name="connsiteY166" fmla="*/ 80296 h 109156"/>
              <a:gd name="connsiteX167" fmla="*/ 147447 w 798862"/>
              <a:gd name="connsiteY167" fmla="*/ 80201 h 109156"/>
              <a:gd name="connsiteX168" fmla="*/ 152591 w 798862"/>
              <a:gd name="connsiteY168" fmla="*/ 75057 h 109156"/>
              <a:gd name="connsiteX169" fmla="*/ 153067 w 798862"/>
              <a:gd name="connsiteY169" fmla="*/ 75057 h 109156"/>
              <a:gd name="connsiteX170" fmla="*/ 156210 w 798862"/>
              <a:gd name="connsiteY170" fmla="*/ 83153 h 109156"/>
              <a:gd name="connsiteX171" fmla="*/ 167450 w 798862"/>
              <a:gd name="connsiteY171" fmla="*/ 83153 h 109156"/>
              <a:gd name="connsiteX172" fmla="*/ 167450 w 798862"/>
              <a:gd name="connsiteY172" fmla="*/ 43625 h 109156"/>
              <a:gd name="connsiteX173" fmla="*/ 163163 w 798862"/>
              <a:gd name="connsiteY173" fmla="*/ 29813 h 109156"/>
              <a:gd name="connsiteX174" fmla="*/ 161068 w 798862"/>
              <a:gd name="connsiteY174" fmla="*/ 27813 h 109156"/>
              <a:gd name="connsiteX175" fmla="*/ 105156 w 798862"/>
              <a:gd name="connsiteY175" fmla="*/ 22860 h 109156"/>
              <a:gd name="connsiteX176" fmla="*/ 102299 w 798862"/>
              <a:gd name="connsiteY176" fmla="*/ 22765 h 109156"/>
              <a:gd name="connsiteX177" fmla="*/ 96108 w 798862"/>
              <a:gd name="connsiteY177" fmla="*/ 23813 h 109156"/>
              <a:gd name="connsiteX178" fmla="*/ 95060 w 798862"/>
              <a:gd name="connsiteY178" fmla="*/ 24194 h 109156"/>
              <a:gd name="connsiteX179" fmla="*/ 91060 w 798862"/>
              <a:gd name="connsiteY179" fmla="*/ 26479 h 109156"/>
              <a:gd name="connsiteX180" fmla="*/ 89059 w 798862"/>
              <a:gd name="connsiteY180" fmla="*/ 28289 h 109156"/>
              <a:gd name="connsiteX181" fmla="*/ 84677 w 798862"/>
              <a:gd name="connsiteY181" fmla="*/ 33814 h 109156"/>
              <a:gd name="connsiteX182" fmla="*/ 83820 w 798862"/>
              <a:gd name="connsiteY182" fmla="*/ 33814 h 109156"/>
              <a:gd name="connsiteX183" fmla="*/ 81439 w 798862"/>
              <a:gd name="connsiteY183" fmla="*/ 23813 h 109156"/>
              <a:gd name="connsiteX184" fmla="*/ 69247 w 798862"/>
              <a:gd name="connsiteY184" fmla="*/ 23813 h 109156"/>
              <a:gd name="connsiteX185" fmla="*/ 69247 w 798862"/>
              <a:gd name="connsiteY185" fmla="*/ 83153 h 109156"/>
              <a:gd name="connsiteX186" fmla="*/ 85440 w 798862"/>
              <a:gd name="connsiteY186" fmla="*/ 83153 h 109156"/>
              <a:gd name="connsiteX187" fmla="*/ 85440 w 798862"/>
              <a:gd name="connsiteY187" fmla="*/ 52959 h 109156"/>
              <a:gd name="connsiteX188" fmla="*/ 86773 w 798862"/>
              <a:gd name="connsiteY188" fmla="*/ 45911 h 109156"/>
              <a:gd name="connsiteX189" fmla="*/ 89821 w 798862"/>
              <a:gd name="connsiteY189" fmla="*/ 41720 h 109156"/>
              <a:gd name="connsiteX190" fmla="*/ 90393 w 798862"/>
              <a:gd name="connsiteY190" fmla="*/ 41243 h 109156"/>
              <a:gd name="connsiteX191" fmla="*/ 91631 w 798862"/>
              <a:gd name="connsiteY191" fmla="*/ 40386 h 109156"/>
              <a:gd name="connsiteX192" fmla="*/ 95727 w 798862"/>
              <a:gd name="connsiteY192" fmla="*/ 38671 h 109156"/>
              <a:gd name="connsiteX193" fmla="*/ 96488 w 798862"/>
              <a:gd name="connsiteY193" fmla="*/ 38481 h 109156"/>
              <a:gd name="connsiteX194" fmla="*/ 101728 w 798862"/>
              <a:gd name="connsiteY194" fmla="*/ 37814 h 109156"/>
              <a:gd name="connsiteX195" fmla="*/ 104299 w 798862"/>
              <a:gd name="connsiteY195" fmla="*/ 38005 h 109156"/>
              <a:gd name="connsiteX196" fmla="*/ 106585 w 798862"/>
              <a:gd name="connsiteY196" fmla="*/ 38386 h 109156"/>
              <a:gd name="connsiteX197" fmla="*/ 107728 w 798862"/>
              <a:gd name="connsiteY197" fmla="*/ 23241 h 109156"/>
              <a:gd name="connsiteX198" fmla="*/ 105156 w 798862"/>
              <a:gd name="connsiteY198" fmla="*/ 22860 h 109156"/>
              <a:gd name="connsiteX199" fmla="*/ 310325 w 798862"/>
              <a:gd name="connsiteY199" fmla="*/ 80963 h 109156"/>
              <a:gd name="connsiteX200" fmla="*/ 325374 w 798862"/>
              <a:gd name="connsiteY200" fmla="*/ 84201 h 109156"/>
              <a:gd name="connsiteX201" fmla="*/ 335662 w 798862"/>
              <a:gd name="connsiteY201" fmla="*/ 83153 h 109156"/>
              <a:gd name="connsiteX202" fmla="*/ 335852 w 798862"/>
              <a:gd name="connsiteY202" fmla="*/ 83058 h 109156"/>
              <a:gd name="connsiteX203" fmla="*/ 343377 w 798862"/>
              <a:gd name="connsiteY203" fmla="*/ 79724 h 109156"/>
              <a:gd name="connsiteX204" fmla="*/ 343377 w 798862"/>
              <a:gd name="connsiteY204" fmla="*/ 65913 h 109156"/>
              <a:gd name="connsiteX205" fmla="*/ 335756 w 798862"/>
              <a:gd name="connsiteY205" fmla="*/ 69723 h 109156"/>
              <a:gd name="connsiteX206" fmla="*/ 326803 w 798862"/>
              <a:gd name="connsiteY206" fmla="*/ 71057 h 109156"/>
              <a:gd name="connsiteX207" fmla="*/ 320136 w 798862"/>
              <a:gd name="connsiteY207" fmla="*/ 69247 h 109156"/>
              <a:gd name="connsiteX208" fmla="*/ 319945 w 798862"/>
              <a:gd name="connsiteY208" fmla="*/ 69152 h 109156"/>
              <a:gd name="connsiteX209" fmla="*/ 315659 w 798862"/>
              <a:gd name="connsiteY209" fmla="*/ 63437 h 109156"/>
              <a:gd name="connsiteX210" fmla="*/ 314135 w 798862"/>
              <a:gd name="connsiteY210" fmla="*/ 53721 h 109156"/>
              <a:gd name="connsiteX211" fmla="*/ 315563 w 798862"/>
              <a:gd name="connsiteY211" fmla="*/ 43720 h 109156"/>
              <a:gd name="connsiteX212" fmla="*/ 319660 w 798862"/>
              <a:gd name="connsiteY212" fmla="*/ 37814 h 109156"/>
              <a:gd name="connsiteX213" fmla="*/ 319754 w 798862"/>
              <a:gd name="connsiteY213" fmla="*/ 37719 h 109156"/>
              <a:gd name="connsiteX214" fmla="*/ 326803 w 798862"/>
              <a:gd name="connsiteY214" fmla="*/ 35719 h 109156"/>
              <a:gd name="connsiteX215" fmla="*/ 333375 w 798862"/>
              <a:gd name="connsiteY215" fmla="*/ 36767 h 109156"/>
              <a:gd name="connsiteX216" fmla="*/ 340424 w 798862"/>
              <a:gd name="connsiteY216" fmla="*/ 39243 h 109156"/>
              <a:gd name="connsiteX217" fmla="*/ 345281 w 798862"/>
              <a:gd name="connsiteY217" fmla="*/ 26765 h 109156"/>
              <a:gd name="connsiteX218" fmla="*/ 337471 w 798862"/>
              <a:gd name="connsiteY218" fmla="*/ 23908 h 109156"/>
              <a:gd name="connsiteX219" fmla="*/ 326803 w 798862"/>
              <a:gd name="connsiteY219" fmla="*/ 22765 h 109156"/>
              <a:gd name="connsiteX220" fmla="*/ 311563 w 798862"/>
              <a:gd name="connsiteY220" fmla="*/ 25908 h 109156"/>
              <a:gd name="connsiteX221" fmla="*/ 307658 w 798862"/>
              <a:gd name="connsiteY221" fmla="*/ 28480 h 109156"/>
              <a:gd name="connsiteX222" fmla="*/ 301371 w 798862"/>
              <a:gd name="connsiteY222" fmla="*/ 36100 h 109156"/>
              <a:gd name="connsiteX223" fmla="*/ 297656 w 798862"/>
              <a:gd name="connsiteY223" fmla="*/ 53816 h 109156"/>
              <a:gd name="connsiteX224" fmla="*/ 300895 w 798862"/>
              <a:gd name="connsiteY224" fmla="*/ 71057 h 109156"/>
              <a:gd name="connsiteX225" fmla="*/ 306515 w 798862"/>
              <a:gd name="connsiteY225" fmla="*/ 78391 h 109156"/>
              <a:gd name="connsiteX226" fmla="*/ 310325 w 798862"/>
              <a:gd name="connsiteY226" fmla="*/ 80963 h 109156"/>
              <a:gd name="connsiteX227" fmla="*/ 508921 w 798862"/>
              <a:gd name="connsiteY227" fmla="*/ 66485 h 109156"/>
              <a:gd name="connsiteX228" fmla="*/ 510921 w 798862"/>
              <a:gd name="connsiteY228" fmla="*/ 53340 h 109156"/>
              <a:gd name="connsiteX229" fmla="*/ 507206 w 798862"/>
              <a:gd name="connsiteY229" fmla="*/ 36671 h 109156"/>
              <a:gd name="connsiteX230" fmla="*/ 501015 w 798862"/>
              <a:gd name="connsiteY230" fmla="*/ 28956 h 109156"/>
              <a:gd name="connsiteX231" fmla="*/ 497110 w 798862"/>
              <a:gd name="connsiteY231" fmla="*/ 26289 h 109156"/>
              <a:gd name="connsiteX232" fmla="*/ 496634 w 798862"/>
              <a:gd name="connsiteY232" fmla="*/ 26099 h 109156"/>
              <a:gd name="connsiteX233" fmla="*/ 482346 w 798862"/>
              <a:gd name="connsiteY233" fmla="*/ 22765 h 109156"/>
              <a:gd name="connsiteX234" fmla="*/ 466916 w 798862"/>
              <a:gd name="connsiteY234" fmla="*/ 26289 h 109156"/>
              <a:gd name="connsiteX235" fmla="*/ 462344 w 798862"/>
              <a:gd name="connsiteY235" fmla="*/ 29528 h 109156"/>
              <a:gd name="connsiteX236" fmla="*/ 456915 w 798862"/>
              <a:gd name="connsiteY236" fmla="*/ 36671 h 109156"/>
              <a:gd name="connsiteX237" fmla="*/ 453390 w 798862"/>
              <a:gd name="connsiteY237" fmla="*/ 53340 h 109156"/>
              <a:gd name="connsiteX238" fmla="*/ 455486 w 798862"/>
              <a:gd name="connsiteY238" fmla="*/ 66485 h 109156"/>
              <a:gd name="connsiteX239" fmla="*/ 461486 w 798862"/>
              <a:gd name="connsiteY239" fmla="*/ 76200 h 109156"/>
              <a:gd name="connsiteX240" fmla="*/ 464916 w 798862"/>
              <a:gd name="connsiteY240" fmla="*/ 79153 h 109156"/>
              <a:gd name="connsiteX241" fmla="*/ 470535 w 798862"/>
              <a:gd name="connsiteY241" fmla="*/ 82201 h 109156"/>
              <a:gd name="connsiteX242" fmla="*/ 481965 w 798862"/>
              <a:gd name="connsiteY242" fmla="*/ 84201 h 109156"/>
              <a:gd name="connsiteX243" fmla="*/ 493967 w 798862"/>
              <a:gd name="connsiteY243" fmla="*/ 82201 h 109156"/>
              <a:gd name="connsiteX244" fmla="*/ 500729 w 798862"/>
              <a:gd name="connsiteY244" fmla="*/ 78391 h 109156"/>
              <a:gd name="connsiteX245" fmla="*/ 503111 w 798862"/>
              <a:gd name="connsiteY245" fmla="*/ 76200 h 109156"/>
              <a:gd name="connsiteX246" fmla="*/ 508921 w 798862"/>
              <a:gd name="connsiteY246" fmla="*/ 66485 h 109156"/>
              <a:gd name="connsiteX247" fmla="*/ 723234 w 798862"/>
              <a:gd name="connsiteY247" fmla="*/ 26670 h 109156"/>
              <a:gd name="connsiteX248" fmla="*/ 709518 w 798862"/>
              <a:gd name="connsiteY248" fmla="*/ 22765 h 109156"/>
              <a:gd name="connsiteX249" fmla="*/ 702374 w 798862"/>
              <a:gd name="connsiteY249" fmla="*/ 23622 h 109156"/>
              <a:gd name="connsiteX250" fmla="*/ 696563 w 798862"/>
              <a:gd name="connsiteY250" fmla="*/ 26099 h 109156"/>
              <a:gd name="connsiteX251" fmla="*/ 696087 w 798862"/>
              <a:gd name="connsiteY251" fmla="*/ 26384 h 109156"/>
              <a:gd name="connsiteX252" fmla="*/ 695040 w 798862"/>
              <a:gd name="connsiteY252" fmla="*/ 27146 h 109156"/>
              <a:gd name="connsiteX253" fmla="*/ 691325 w 798862"/>
              <a:gd name="connsiteY253" fmla="*/ 31433 h 109156"/>
              <a:gd name="connsiteX254" fmla="*/ 690372 w 798862"/>
              <a:gd name="connsiteY254" fmla="*/ 31433 h 109156"/>
              <a:gd name="connsiteX255" fmla="*/ 688277 w 798862"/>
              <a:gd name="connsiteY255" fmla="*/ 23813 h 109156"/>
              <a:gd name="connsiteX256" fmla="*/ 675894 w 798862"/>
              <a:gd name="connsiteY256" fmla="*/ 23813 h 109156"/>
              <a:gd name="connsiteX257" fmla="*/ 675894 w 798862"/>
              <a:gd name="connsiteY257" fmla="*/ 83153 h 109156"/>
              <a:gd name="connsiteX258" fmla="*/ 692087 w 798862"/>
              <a:gd name="connsiteY258" fmla="*/ 83153 h 109156"/>
              <a:gd name="connsiteX259" fmla="*/ 692087 w 798862"/>
              <a:gd name="connsiteY259" fmla="*/ 55245 h 109156"/>
              <a:gd name="connsiteX260" fmla="*/ 694754 w 798862"/>
              <a:gd name="connsiteY260" fmla="*/ 40672 h 109156"/>
              <a:gd name="connsiteX261" fmla="*/ 696469 w 798862"/>
              <a:gd name="connsiteY261" fmla="*/ 38386 h 109156"/>
              <a:gd name="connsiteX262" fmla="*/ 704850 w 798862"/>
              <a:gd name="connsiteY262" fmla="*/ 35624 h 109156"/>
              <a:gd name="connsiteX263" fmla="*/ 710756 w 798862"/>
              <a:gd name="connsiteY263" fmla="*/ 37433 h 109156"/>
              <a:gd name="connsiteX264" fmla="*/ 712089 w 798862"/>
              <a:gd name="connsiteY264" fmla="*/ 38862 h 109156"/>
              <a:gd name="connsiteX265" fmla="*/ 714470 w 798862"/>
              <a:gd name="connsiteY265" fmla="*/ 48482 h 109156"/>
              <a:gd name="connsiteX266" fmla="*/ 714470 w 798862"/>
              <a:gd name="connsiteY266" fmla="*/ 83153 h 109156"/>
              <a:gd name="connsiteX267" fmla="*/ 730568 w 798862"/>
              <a:gd name="connsiteY267" fmla="*/ 83153 h 109156"/>
              <a:gd name="connsiteX268" fmla="*/ 730568 w 798862"/>
              <a:gd name="connsiteY268" fmla="*/ 44482 h 109156"/>
              <a:gd name="connsiteX269" fmla="*/ 725044 w 798862"/>
              <a:gd name="connsiteY269" fmla="*/ 28099 h 109156"/>
              <a:gd name="connsiteX270" fmla="*/ 724853 w 798862"/>
              <a:gd name="connsiteY270" fmla="*/ 27908 h 109156"/>
              <a:gd name="connsiteX271" fmla="*/ 723234 w 798862"/>
              <a:gd name="connsiteY271" fmla="*/ 26670 h 109156"/>
              <a:gd name="connsiteX272" fmla="*/ 745617 w 798862"/>
              <a:gd name="connsiteY272" fmla="*/ 104870 h 109156"/>
              <a:gd name="connsiteX273" fmla="*/ 764572 w 798862"/>
              <a:gd name="connsiteY273" fmla="*/ 109157 h 109156"/>
              <a:gd name="connsiteX274" fmla="*/ 789432 w 798862"/>
              <a:gd name="connsiteY274" fmla="*/ 103442 h 109156"/>
              <a:gd name="connsiteX275" fmla="*/ 796004 w 798862"/>
              <a:gd name="connsiteY275" fmla="*/ 96584 h 109156"/>
              <a:gd name="connsiteX276" fmla="*/ 798100 w 798862"/>
              <a:gd name="connsiteY276" fmla="*/ 87344 h 109156"/>
              <a:gd name="connsiteX277" fmla="*/ 795147 w 798862"/>
              <a:gd name="connsiteY277" fmla="*/ 77248 h 109156"/>
              <a:gd name="connsiteX278" fmla="*/ 793052 w 798862"/>
              <a:gd name="connsiteY278" fmla="*/ 75057 h 109156"/>
              <a:gd name="connsiteX279" fmla="*/ 778193 w 798862"/>
              <a:gd name="connsiteY279" fmla="*/ 70866 h 109156"/>
              <a:gd name="connsiteX280" fmla="*/ 768096 w 798862"/>
              <a:gd name="connsiteY280" fmla="*/ 70866 h 109156"/>
              <a:gd name="connsiteX281" fmla="*/ 763144 w 798862"/>
              <a:gd name="connsiteY281" fmla="*/ 70485 h 109156"/>
              <a:gd name="connsiteX282" fmla="*/ 760191 w 798862"/>
              <a:gd name="connsiteY282" fmla="*/ 69342 h 109156"/>
              <a:gd name="connsiteX283" fmla="*/ 759333 w 798862"/>
              <a:gd name="connsiteY283" fmla="*/ 68294 h 109156"/>
              <a:gd name="connsiteX284" fmla="*/ 759143 w 798862"/>
              <a:gd name="connsiteY284" fmla="*/ 67342 h 109156"/>
              <a:gd name="connsiteX285" fmla="*/ 759238 w 798862"/>
              <a:gd name="connsiteY285" fmla="*/ 66675 h 109156"/>
              <a:gd name="connsiteX286" fmla="*/ 759809 w 798862"/>
              <a:gd name="connsiteY286" fmla="*/ 65151 h 109156"/>
              <a:gd name="connsiteX287" fmla="*/ 761715 w 798862"/>
              <a:gd name="connsiteY287" fmla="*/ 63151 h 109156"/>
              <a:gd name="connsiteX288" fmla="*/ 766953 w 798862"/>
              <a:gd name="connsiteY288" fmla="*/ 63532 h 109156"/>
              <a:gd name="connsiteX289" fmla="*/ 785432 w 798862"/>
              <a:gd name="connsiteY289" fmla="*/ 58198 h 109156"/>
              <a:gd name="connsiteX290" fmla="*/ 789337 w 798862"/>
              <a:gd name="connsiteY290" fmla="*/ 53912 h 109156"/>
              <a:gd name="connsiteX291" fmla="*/ 792099 w 798862"/>
              <a:gd name="connsiteY291" fmla="*/ 43339 h 109156"/>
              <a:gd name="connsiteX292" fmla="*/ 791433 w 798862"/>
              <a:gd name="connsiteY292" fmla="*/ 38671 h 109156"/>
              <a:gd name="connsiteX293" fmla="*/ 790861 w 798862"/>
              <a:gd name="connsiteY293" fmla="*/ 36957 h 109156"/>
              <a:gd name="connsiteX294" fmla="*/ 789527 w 798862"/>
              <a:gd name="connsiteY294" fmla="*/ 34481 h 109156"/>
              <a:gd name="connsiteX295" fmla="*/ 798862 w 798862"/>
              <a:gd name="connsiteY295" fmla="*/ 32099 h 109156"/>
              <a:gd name="connsiteX296" fmla="*/ 798862 w 798862"/>
              <a:gd name="connsiteY296" fmla="*/ 23813 h 109156"/>
              <a:gd name="connsiteX297" fmla="*/ 778193 w 798862"/>
              <a:gd name="connsiteY297" fmla="*/ 23813 h 109156"/>
              <a:gd name="connsiteX298" fmla="*/ 775716 w 798862"/>
              <a:gd name="connsiteY298" fmla="*/ 23432 h 109156"/>
              <a:gd name="connsiteX299" fmla="*/ 771716 w 798862"/>
              <a:gd name="connsiteY299" fmla="*/ 22955 h 109156"/>
              <a:gd name="connsiteX300" fmla="*/ 767906 w 798862"/>
              <a:gd name="connsiteY300" fmla="*/ 22765 h 109156"/>
              <a:gd name="connsiteX301" fmla="*/ 754666 w 798862"/>
              <a:gd name="connsiteY301" fmla="*/ 25146 h 109156"/>
              <a:gd name="connsiteX302" fmla="*/ 747618 w 798862"/>
              <a:gd name="connsiteY302" fmla="*/ 30194 h 109156"/>
              <a:gd name="connsiteX303" fmla="*/ 746379 w 798862"/>
              <a:gd name="connsiteY303" fmla="*/ 32004 h 109156"/>
              <a:gd name="connsiteX304" fmla="*/ 743522 w 798862"/>
              <a:gd name="connsiteY304" fmla="*/ 43053 h 109156"/>
              <a:gd name="connsiteX305" fmla="*/ 746093 w 798862"/>
              <a:gd name="connsiteY305" fmla="*/ 53150 h 109156"/>
              <a:gd name="connsiteX306" fmla="*/ 746284 w 798862"/>
              <a:gd name="connsiteY306" fmla="*/ 53531 h 109156"/>
              <a:gd name="connsiteX307" fmla="*/ 749999 w 798862"/>
              <a:gd name="connsiteY307" fmla="*/ 57817 h 109156"/>
              <a:gd name="connsiteX308" fmla="*/ 753619 w 798862"/>
              <a:gd name="connsiteY308" fmla="*/ 60008 h 109156"/>
              <a:gd name="connsiteX309" fmla="*/ 747999 w 798862"/>
              <a:gd name="connsiteY309" fmla="*/ 64389 h 109156"/>
              <a:gd name="connsiteX310" fmla="*/ 747141 w 798862"/>
              <a:gd name="connsiteY310" fmla="*/ 65627 h 109156"/>
              <a:gd name="connsiteX311" fmla="*/ 745998 w 798862"/>
              <a:gd name="connsiteY311" fmla="*/ 70104 h 109156"/>
              <a:gd name="connsiteX312" fmla="*/ 746093 w 798862"/>
              <a:gd name="connsiteY312" fmla="*/ 71247 h 109156"/>
              <a:gd name="connsiteX313" fmla="*/ 747903 w 798862"/>
              <a:gd name="connsiteY313" fmla="*/ 75152 h 109156"/>
              <a:gd name="connsiteX314" fmla="*/ 751904 w 798862"/>
              <a:gd name="connsiteY314" fmla="*/ 78486 h 109156"/>
              <a:gd name="connsiteX315" fmla="*/ 752190 w 798862"/>
              <a:gd name="connsiteY315" fmla="*/ 78677 h 109156"/>
              <a:gd name="connsiteX316" fmla="*/ 742379 w 798862"/>
              <a:gd name="connsiteY316" fmla="*/ 83820 h 109156"/>
              <a:gd name="connsiteX317" fmla="*/ 740569 w 798862"/>
              <a:gd name="connsiteY317" fmla="*/ 86487 h 109156"/>
              <a:gd name="connsiteX318" fmla="*/ 739045 w 798862"/>
              <a:gd name="connsiteY318" fmla="*/ 92774 h 109156"/>
              <a:gd name="connsiteX319" fmla="*/ 740664 w 798862"/>
              <a:gd name="connsiteY319" fmla="*/ 99632 h 109156"/>
              <a:gd name="connsiteX320" fmla="*/ 745617 w 798862"/>
              <a:gd name="connsiteY320" fmla="*/ 104870 h 109156"/>
              <a:gd name="connsiteX321" fmla="*/ 284322 w 798862"/>
              <a:gd name="connsiteY321" fmla="*/ 83153 h 109156"/>
              <a:gd name="connsiteX322" fmla="*/ 284322 w 798862"/>
              <a:gd name="connsiteY322" fmla="*/ 23813 h 109156"/>
              <a:gd name="connsiteX323" fmla="*/ 268129 w 798862"/>
              <a:gd name="connsiteY323" fmla="*/ 23813 h 109156"/>
              <a:gd name="connsiteX324" fmla="*/ 268129 w 798862"/>
              <a:gd name="connsiteY324" fmla="*/ 83153 h 109156"/>
              <a:gd name="connsiteX325" fmla="*/ 284322 w 798862"/>
              <a:gd name="connsiteY325" fmla="*/ 83153 h 109156"/>
              <a:gd name="connsiteX326" fmla="*/ 578644 w 798862"/>
              <a:gd name="connsiteY326" fmla="*/ 83153 h 109156"/>
              <a:gd name="connsiteX327" fmla="*/ 578644 w 798862"/>
              <a:gd name="connsiteY327" fmla="*/ 23813 h 109156"/>
              <a:gd name="connsiteX328" fmla="*/ 562452 w 798862"/>
              <a:gd name="connsiteY328" fmla="*/ 23813 h 109156"/>
              <a:gd name="connsiteX329" fmla="*/ 562452 w 798862"/>
              <a:gd name="connsiteY329" fmla="*/ 51721 h 109156"/>
              <a:gd name="connsiteX330" fmla="*/ 561309 w 798862"/>
              <a:gd name="connsiteY330" fmla="*/ 62389 h 109156"/>
              <a:gd name="connsiteX331" fmla="*/ 557403 w 798862"/>
              <a:gd name="connsiteY331" fmla="*/ 69056 h 109156"/>
              <a:gd name="connsiteX332" fmla="*/ 549688 w 798862"/>
              <a:gd name="connsiteY332" fmla="*/ 71247 h 109156"/>
              <a:gd name="connsiteX333" fmla="*/ 543592 w 798862"/>
              <a:gd name="connsiteY333" fmla="*/ 69437 h 109156"/>
              <a:gd name="connsiteX334" fmla="*/ 542354 w 798862"/>
              <a:gd name="connsiteY334" fmla="*/ 68009 h 109156"/>
              <a:gd name="connsiteX335" fmla="*/ 540068 w 798862"/>
              <a:gd name="connsiteY335" fmla="*/ 58484 h 109156"/>
              <a:gd name="connsiteX336" fmla="*/ 540068 w 798862"/>
              <a:gd name="connsiteY336" fmla="*/ 23813 h 109156"/>
              <a:gd name="connsiteX337" fmla="*/ 523970 w 798862"/>
              <a:gd name="connsiteY337" fmla="*/ 23813 h 109156"/>
              <a:gd name="connsiteX338" fmla="*/ 523970 w 798862"/>
              <a:gd name="connsiteY338" fmla="*/ 62484 h 109156"/>
              <a:gd name="connsiteX339" fmla="*/ 526542 w 798862"/>
              <a:gd name="connsiteY339" fmla="*/ 74867 h 109156"/>
              <a:gd name="connsiteX340" fmla="*/ 530543 w 798862"/>
              <a:gd name="connsiteY340" fmla="*/ 79724 h 109156"/>
              <a:gd name="connsiteX341" fmla="*/ 533877 w 798862"/>
              <a:gd name="connsiteY341" fmla="*/ 81915 h 109156"/>
              <a:gd name="connsiteX342" fmla="*/ 545021 w 798862"/>
              <a:gd name="connsiteY342" fmla="*/ 84201 h 109156"/>
              <a:gd name="connsiteX343" fmla="*/ 552165 w 798862"/>
              <a:gd name="connsiteY343" fmla="*/ 83249 h 109156"/>
              <a:gd name="connsiteX344" fmla="*/ 557308 w 798862"/>
              <a:gd name="connsiteY344" fmla="*/ 81153 h 109156"/>
              <a:gd name="connsiteX345" fmla="*/ 558451 w 798862"/>
              <a:gd name="connsiteY345" fmla="*/ 80486 h 109156"/>
              <a:gd name="connsiteX346" fmla="*/ 559975 w 798862"/>
              <a:gd name="connsiteY346" fmla="*/ 79248 h 109156"/>
              <a:gd name="connsiteX347" fmla="*/ 563213 w 798862"/>
              <a:gd name="connsiteY347" fmla="*/ 75533 h 109156"/>
              <a:gd name="connsiteX348" fmla="*/ 564071 w 798862"/>
              <a:gd name="connsiteY348" fmla="*/ 75533 h 109156"/>
              <a:gd name="connsiteX349" fmla="*/ 566261 w 798862"/>
              <a:gd name="connsiteY349" fmla="*/ 83153 h 109156"/>
              <a:gd name="connsiteX350" fmla="*/ 578644 w 798862"/>
              <a:gd name="connsiteY350" fmla="*/ 83153 h 109156"/>
              <a:gd name="connsiteX351" fmla="*/ 658940 w 798862"/>
              <a:gd name="connsiteY351" fmla="*/ 83153 h 109156"/>
              <a:gd name="connsiteX352" fmla="*/ 658940 w 798862"/>
              <a:gd name="connsiteY352" fmla="*/ 23813 h 109156"/>
              <a:gd name="connsiteX353" fmla="*/ 642747 w 798862"/>
              <a:gd name="connsiteY353" fmla="*/ 23813 h 109156"/>
              <a:gd name="connsiteX354" fmla="*/ 642747 w 798862"/>
              <a:gd name="connsiteY354" fmla="*/ 83153 h 109156"/>
              <a:gd name="connsiteX355" fmla="*/ 658940 w 798862"/>
              <a:gd name="connsiteY355" fmla="*/ 83153 h 109156"/>
              <a:gd name="connsiteX356" fmla="*/ 773621 w 798862"/>
              <a:gd name="connsiteY356" fmla="*/ 51911 h 109156"/>
              <a:gd name="connsiteX357" fmla="*/ 767906 w 798862"/>
              <a:gd name="connsiteY357" fmla="*/ 53721 h 109156"/>
              <a:gd name="connsiteX358" fmla="*/ 762191 w 798862"/>
              <a:gd name="connsiteY358" fmla="*/ 51911 h 109156"/>
              <a:gd name="connsiteX359" fmla="*/ 761143 w 798862"/>
              <a:gd name="connsiteY359" fmla="*/ 50863 h 109156"/>
              <a:gd name="connsiteX360" fmla="*/ 758953 w 798862"/>
              <a:gd name="connsiteY360" fmla="*/ 43244 h 109156"/>
              <a:gd name="connsiteX361" fmla="*/ 761238 w 798862"/>
              <a:gd name="connsiteY361" fmla="*/ 35243 h 109156"/>
              <a:gd name="connsiteX362" fmla="*/ 762095 w 798862"/>
              <a:gd name="connsiteY362" fmla="*/ 34290 h 109156"/>
              <a:gd name="connsiteX363" fmla="*/ 767906 w 798862"/>
              <a:gd name="connsiteY363" fmla="*/ 32576 h 109156"/>
              <a:gd name="connsiteX364" fmla="*/ 773525 w 798862"/>
              <a:gd name="connsiteY364" fmla="*/ 34290 h 109156"/>
              <a:gd name="connsiteX365" fmla="*/ 774478 w 798862"/>
              <a:gd name="connsiteY365" fmla="*/ 35243 h 109156"/>
              <a:gd name="connsiteX366" fmla="*/ 776669 w 798862"/>
              <a:gd name="connsiteY366" fmla="*/ 43244 h 109156"/>
              <a:gd name="connsiteX367" fmla="*/ 774573 w 798862"/>
              <a:gd name="connsiteY367" fmla="*/ 50863 h 109156"/>
              <a:gd name="connsiteX368" fmla="*/ 773621 w 798862"/>
              <a:gd name="connsiteY368" fmla="*/ 51911 h 109156"/>
              <a:gd name="connsiteX369" fmla="*/ 471202 w 798862"/>
              <a:gd name="connsiteY369" fmla="*/ 63151 h 109156"/>
              <a:gd name="connsiteX370" fmla="*/ 469868 w 798862"/>
              <a:gd name="connsiteY370" fmla="*/ 53340 h 109156"/>
              <a:gd name="connsiteX371" fmla="*/ 472821 w 798862"/>
              <a:gd name="connsiteY371" fmla="*/ 40196 h 109156"/>
              <a:gd name="connsiteX372" fmla="*/ 474726 w 798862"/>
              <a:gd name="connsiteY372" fmla="*/ 38005 h 109156"/>
              <a:gd name="connsiteX373" fmla="*/ 482061 w 798862"/>
              <a:gd name="connsiteY373" fmla="*/ 35719 h 109156"/>
              <a:gd name="connsiteX374" fmla="*/ 489109 w 798862"/>
              <a:gd name="connsiteY374" fmla="*/ 37719 h 109156"/>
              <a:gd name="connsiteX375" fmla="*/ 489300 w 798862"/>
              <a:gd name="connsiteY375" fmla="*/ 37814 h 109156"/>
              <a:gd name="connsiteX376" fmla="*/ 493109 w 798862"/>
              <a:gd name="connsiteY376" fmla="*/ 43625 h 109156"/>
              <a:gd name="connsiteX377" fmla="*/ 494348 w 798862"/>
              <a:gd name="connsiteY377" fmla="*/ 53340 h 109156"/>
              <a:gd name="connsiteX378" fmla="*/ 493109 w 798862"/>
              <a:gd name="connsiteY378" fmla="*/ 63151 h 109156"/>
              <a:gd name="connsiteX379" fmla="*/ 489204 w 798862"/>
              <a:gd name="connsiteY379" fmla="*/ 69152 h 109156"/>
              <a:gd name="connsiteX380" fmla="*/ 482156 w 798862"/>
              <a:gd name="connsiteY380" fmla="*/ 71152 h 109156"/>
              <a:gd name="connsiteX381" fmla="*/ 475107 w 798862"/>
              <a:gd name="connsiteY381" fmla="*/ 69152 h 109156"/>
              <a:gd name="connsiteX382" fmla="*/ 471202 w 798862"/>
              <a:gd name="connsiteY382" fmla="*/ 63151 h 109156"/>
              <a:gd name="connsiteX383" fmla="*/ 145161 w 798862"/>
              <a:gd name="connsiteY383" fmla="*/ 55817 h 109156"/>
              <a:gd name="connsiteX384" fmla="*/ 151448 w 798862"/>
              <a:gd name="connsiteY384" fmla="*/ 55626 h 109156"/>
              <a:gd name="connsiteX385" fmla="*/ 151448 w 798862"/>
              <a:gd name="connsiteY385" fmla="*/ 60484 h 109156"/>
              <a:gd name="connsiteX386" fmla="*/ 149353 w 798862"/>
              <a:gd name="connsiteY386" fmla="*/ 67628 h 109156"/>
              <a:gd name="connsiteX387" fmla="*/ 147828 w 798862"/>
              <a:gd name="connsiteY387" fmla="*/ 69247 h 109156"/>
              <a:gd name="connsiteX388" fmla="*/ 145542 w 798862"/>
              <a:gd name="connsiteY388" fmla="*/ 70866 h 109156"/>
              <a:gd name="connsiteX389" fmla="*/ 139065 w 798862"/>
              <a:gd name="connsiteY389" fmla="*/ 72390 h 109156"/>
              <a:gd name="connsiteX390" fmla="*/ 133350 w 798862"/>
              <a:gd name="connsiteY390" fmla="*/ 70771 h 109156"/>
              <a:gd name="connsiteX391" fmla="*/ 132779 w 798862"/>
              <a:gd name="connsiteY391" fmla="*/ 70295 h 109156"/>
              <a:gd name="connsiteX392" fmla="*/ 131255 w 798862"/>
              <a:gd name="connsiteY392" fmla="*/ 65532 h 109156"/>
              <a:gd name="connsiteX393" fmla="*/ 132207 w 798862"/>
              <a:gd name="connsiteY393" fmla="*/ 61151 h 109156"/>
              <a:gd name="connsiteX394" fmla="*/ 134303 w 798862"/>
              <a:gd name="connsiteY394" fmla="*/ 58674 h 109156"/>
              <a:gd name="connsiteX395" fmla="*/ 145161 w 798862"/>
              <a:gd name="connsiteY395" fmla="*/ 55817 h 109156"/>
              <a:gd name="connsiteX396" fmla="*/ 775240 w 798862"/>
              <a:gd name="connsiteY396" fmla="*/ 97536 h 109156"/>
              <a:gd name="connsiteX397" fmla="*/ 765239 w 798862"/>
              <a:gd name="connsiteY397" fmla="*/ 98679 h 109156"/>
              <a:gd name="connsiteX398" fmla="*/ 756285 w 798862"/>
              <a:gd name="connsiteY398" fmla="*/ 96774 h 109156"/>
              <a:gd name="connsiteX399" fmla="*/ 753523 w 798862"/>
              <a:gd name="connsiteY399" fmla="*/ 93821 h 109156"/>
              <a:gd name="connsiteX400" fmla="*/ 753047 w 798862"/>
              <a:gd name="connsiteY400" fmla="*/ 91440 h 109156"/>
              <a:gd name="connsiteX401" fmla="*/ 753523 w 798862"/>
              <a:gd name="connsiteY401" fmla="*/ 89059 h 109156"/>
              <a:gd name="connsiteX402" fmla="*/ 754475 w 798862"/>
              <a:gd name="connsiteY402" fmla="*/ 87440 h 109156"/>
              <a:gd name="connsiteX403" fmla="*/ 758190 w 798862"/>
              <a:gd name="connsiteY403" fmla="*/ 84773 h 109156"/>
              <a:gd name="connsiteX404" fmla="*/ 763524 w 798862"/>
              <a:gd name="connsiteY404" fmla="*/ 83820 h 109156"/>
              <a:gd name="connsiteX405" fmla="*/ 771906 w 798862"/>
              <a:gd name="connsiteY405" fmla="*/ 83820 h 109156"/>
              <a:gd name="connsiteX406" fmla="*/ 778574 w 798862"/>
              <a:gd name="connsiteY406" fmla="*/ 84392 h 109156"/>
              <a:gd name="connsiteX407" fmla="*/ 782574 w 798862"/>
              <a:gd name="connsiteY407" fmla="*/ 86201 h 109156"/>
              <a:gd name="connsiteX408" fmla="*/ 782955 w 798862"/>
              <a:gd name="connsiteY408" fmla="*/ 86773 h 109156"/>
              <a:gd name="connsiteX409" fmla="*/ 783813 w 798862"/>
              <a:gd name="connsiteY409" fmla="*/ 89726 h 109156"/>
              <a:gd name="connsiteX410" fmla="*/ 783527 w 798862"/>
              <a:gd name="connsiteY410" fmla="*/ 91726 h 109156"/>
              <a:gd name="connsiteX411" fmla="*/ 781622 w 798862"/>
              <a:gd name="connsiteY411" fmla="*/ 94488 h 109156"/>
              <a:gd name="connsiteX412" fmla="*/ 775240 w 798862"/>
              <a:gd name="connsiteY412" fmla="*/ 97536 h 1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Lst>
            <a:rect l="l" t="t" r="r" b="b"/>
            <a:pathLst>
              <a:path w="798862" h="109156">
                <a:moveTo>
                  <a:pt x="202883" y="36004"/>
                </a:moveTo>
                <a:lnTo>
                  <a:pt x="216884" y="36004"/>
                </a:lnTo>
                <a:lnTo>
                  <a:pt x="216884" y="23813"/>
                </a:lnTo>
                <a:lnTo>
                  <a:pt x="202883" y="23813"/>
                </a:lnTo>
                <a:lnTo>
                  <a:pt x="202883" y="20098"/>
                </a:lnTo>
                <a:cubicBezTo>
                  <a:pt x="202883" y="18069"/>
                  <a:pt x="203359" y="16383"/>
                  <a:pt x="204311" y="15050"/>
                </a:cubicBezTo>
                <a:cubicBezTo>
                  <a:pt x="204378" y="14983"/>
                  <a:pt x="204435" y="14926"/>
                  <a:pt x="204502" y="14859"/>
                </a:cubicBezTo>
                <a:cubicBezTo>
                  <a:pt x="204626" y="14669"/>
                  <a:pt x="204817" y="14478"/>
                  <a:pt x="205074" y="14288"/>
                </a:cubicBezTo>
                <a:cubicBezTo>
                  <a:pt x="206093" y="13335"/>
                  <a:pt x="207550" y="12859"/>
                  <a:pt x="209455" y="12859"/>
                </a:cubicBezTo>
                <a:cubicBezTo>
                  <a:pt x="211294" y="12859"/>
                  <a:pt x="212951" y="13021"/>
                  <a:pt x="214408" y="13335"/>
                </a:cubicBezTo>
                <a:cubicBezTo>
                  <a:pt x="215865" y="13649"/>
                  <a:pt x="217199" y="14002"/>
                  <a:pt x="218409" y="14383"/>
                </a:cubicBezTo>
                <a:lnTo>
                  <a:pt x="222600" y="2477"/>
                </a:lnTo>
                <a:cubicBezTo>
                  <a:pt x="220952" y="1839"/>
                  <a:pt x="218818" y="1267"/>
                  <a:pt x="216218" y="762"/>
                </a:cubicBezTo>
                <a:cubicBezTo>
                  <a:pt x="213675" y="257"/>
                  <a:pt x="210817" y="0"/>
                  <a:pt x="207645" y="0"/>
                </a:cubicBezTo>
                <a:cubicBezTo>
                  <a:pt x="203388" y="0"/>
                  <a:pt x="199711" y="571"/>
                  <a:pt x="196596" y="1715"/>
                </a:cubicBezTo>
                <a:cubicBezTo>
                  <a:pt x="194882" y="2353"/>
                  <a:pt x="193424" y="3210"/>
                  <a:pt x="192215" y="4286"/>
                </a:cubicBezTo>
                <a:cubicBezTo>
                  <a:pt x="191072" y="5239"/>
                  <a:pt x="190091" y="6382"/>
                  <a:pt x="189262" y="7715"/>
                </a:cubicBezTo>
                <a:cubicBezTo>
                  <a:pt x="187547" y="10506"/>
                  <a:pt x="186690" y="14449"/>
                  <a:pt x="186690" y="19526"/>
                </a:cubicBezTo>
                <a:lnTo>
                  <a:pt x="186690" y="23813"/>
                </a:lnTo>
                <a:lnTo>
                  <a:pt x="177832" y="28194"/>
                </a:lnTo>
                <a:lnTo>
                  <a:pt x="177832" y="36004"/>
                </a:lnTo>
                <a:lnTo>
                  <a:pt x="186690" y="36004"/>
                </a:lnTo>
                <a:lnTo>
                  <a:pt x="186690" y="83153"/>
                </a:lnTo>
                <a:lnTo>
                  <a:pt x="202883" y="83153"/>
                </a:lnTo>
                <a:lnTo>
                  <a:pt x="202883" y="36004"/>
                </a:lnTo>
                <a:close/>
                <a:moveTo>
                  <a:pt x="244888" y="36004"/>
                </a:moveTo>
                <a:lnTo>
                  <a:pt x="258890" y="36004"/>
                </a:lnTo>
                <a:lnTo>
                  <a:pt x="258890" y="23813"/>
                </a:lnTo>
                <a:lnTo>
                  <a:pt x="244888" y="23813"/>
                </a:lnTo>
                <a:lnTo>
                  <a:pt x="244888" y="20098"/>
                </a:lnTo>
                <a:cubicBezTo>
                  <a:pt x="244888" y="18069"/>
                  <a:pt x="245393" y="16383"/>
                  <a:pt x="246412" y="15050"/>
                </a:cubicBezTo>
                <a:cubicBezTo>
                  <a:pt x="246412" y="14983"/>
                  <a:pt x="246441" y="14926"/>
                  <a:pt x="246507" y="14859"/>
                </a:cubicBezTo>
                <a:cubicBezTo>
                  <a:pt x="246698" y="14669"/>
                  <a:pt x="246888" y="14478"/>
                  <a:pt x="247079" y="14288"/>
                </a:cubicBezTo>
                <a:cubicBezTo>
                  <a:pt x="248155" y="13335"/>
                  <a:pt x="249622" y="12859"/>
                  <a:pt x="251460" y="12859"/>
                </a:cubicBezTo>
                <a:cubicBezTo>
                  <a:pt x="253299" y="12859"/>
                  <a:pt x="254956" y="13021"/>
                  <a:pt x="256413" y="13335"/>
                </a:cubicBezTo>
                <a:cubicBezTo>
                  <a:pt x="257871" y="13649"/>
                  <a:pt x="259242" y="14002"/>
                  <a:pt x="260509" y="14383"/>
                </a:cubicBezTo>
                <a:lnTo>
                  <a:pt x="264605" y="2477"/>
                </a:lnTo>
                <a:cubicBezTo>
                  <a:pt x="262957" y="1839"/>
                  <a:pt x="260861" y="1267"/>
                  <a:pt x="258319" y="762"/>
                </a:cubicBezTo>
                <a:cubicBezTo>
                  <a:pt x="255718" y="257"/>
                  <a:pt x="252861" y="0"/>
                  <a:pt x="249746" y="0"/>
                </a:cubicBezTo>
                <a:cubicBezTo>
                  <a:pt x="245431" y="0"/>
                  <a:pt x="241716" y="571"/>
                  <a:pt x="238602" y="1715"/>
                </a:cubicBezTo>
                <a:cubicBezTo>
                  <a:pt x="236954" y="2353"/>
                  <a:pt x="235487" y="3210"/>
                  <a:pt x="234220" y="4286"/>
                </a:cubicBezTo>
                <a:cubicBezTo>
                  <a:pt x="233077" y="5239"/>
                  <a:pt x="232125" y="6382"/>
                  <a:pt x="231363" y="7715"/>
                </a:cubicBezTo>
                <a:cubicBezTo>
                  <a:pt x="229648" y="10506"/>
                  <a:pt x="228791" y="14449"/>
                  <a:pt x="228791" y="19526"/>
                </a:cubicBezTo>
                <a:lnTo>
                  <a:pt x="228791" y="23813"/>
                </a:lnTo>
                <a:lnTo>
                  <a:pt x="219837" y="28194"/>
                </a:lnTo>
                <a:lnTo>
                  <a:pt x="219837" y="36004"/>
                </a:lnTo>
                <a:lnTo>
                  <a:pt x="228791" y="36004"/>
                </a:lnTo>
                <a:lnTo>
                  <a:pt x="228791" y="83153"/>
                </a:lnTo>
                <a:lnTo>
                  <a:pt x="244888" y="83153"/>
                </a:lnTo>
                <a:lnTo>
                  <a:pt x="244888" y="36004"/>
                </a:lnTo>
                <a:close/>
                <a:moveTo>
                  <a:pt x="282226" y="2096"/>
                </a:moveTo>
                <a:cubicBezTo>
                  <a:pt x="280578" y="1076"/>
                  <a:pt x="278578" y="571"/>
                  <a:pt x="276225" y="571"/>
                </a:cubicBezTo>
                <a:cubicBezTo>
                  <a:pt x="273815" y="571"/>
                  <a:pt x="271749" y="1143"/>
                  <a:pt x="270034" y="2286"/>
                </a:cubicBezTo>
                <a:cubicBezTo>
                  <a:pt x="269843" y="2410"/>
                  <a:pt x="269653" y="2572"/>
                  <a:pt x="269463" y="2762"/>
                </a:cubicBezTo>
                <a:cubicBezTo>
                  <a:pt x="268129" y="3905"/>
                  <a:pt x="267462" y="5810"/>
                  <a:pt x="267462" y="8477"/>
                </a:cubicBezTo>
                <a:cubicBezTo>
                  <a:pt x="267462" y="11144"/>
                  <a:pt x="268129" y="13078"/>
                  <a:pt x="269463" y="14288"/>
                </a:cubicBezTo>
                <a:cubicBezTo>
                  <a:pt x="269653" y="14411"/>
                  <a:pt x="269843" y="14573"/>
                  <a:pt x="270034" y="14764"/>
                </a:cubicBezTo>
                <a:cubicBezTo>
                  <a:pt x="270101" y="14830"/>
                  <a:pt x="270158" y="14859"/>
                  <a:pt x="270225" y="14859"/>
                </a:cubicBezTo>
                <a:cubicBezTo>
                  <a:pt x="271939" y="15935"/>
                  <a:pt x="273939" y="16478"/>
                  <a:pt x="276225" y="16478"/>
                </a:cubicBezTo>
                <a:cubicBezTo>
                  <a:pt x="278445" y="16478"/>
                  <a:pt x="280388" y="16002"/>
                  <a:pt x="282036" y="15050"/>
                </a:cubicBezTo>
                <a:cubicBezTo>
                  <a:pt x="282160" y="14926"/>
                  <a:pt x="282321" y="14830"/>
                  <a:pt x="282512" y="14764"/>
                </a:cubicBezTo>
                <a:cubicBezTo>
                  <a:pt x="282703" y="14573"/>
                  <a:pt x="282893" y="14383"/>
                  <a:pt x="283083" y="14192"/>
                </a:cubicBezTo>
                <a:cubicBezTo>
                  <a:pt x="284417" y="12983"/>
                  <a:pt x="285084" y="11078"/>
                  <a:pt x="285084" y="8477"/>
                </a:cubicBezTo>
                <a:cubicBezTo>
                  <a:pt x="285084" y="5877"/>
                  <a:pt x="284417" y="3972"/>
                  <a:pt x="283083" y="2762"/>
                </a:cubicBezTo>
                <a:cubicBezTo>
                  <a:pt x="282893" y="2572"/>
                  <a:pt x="282703" y="2410"/>
                  <a:pt x="282512" y="2286"/>
                </a:cubicBezTo>
                <a:cubicBezTo>
                  <a:pt x="282388" y="2219"/>
                  <a:pt x="282293" y="2162"/>
                  <a:pt x="282226" y="2096"/>
                </a:cubicBezTo>
                <a:close/>
                <a:moveTo>
                  <a:pt x="656844" y="2096"/>
                </a:moveTo>
                <a:cubicBezTo>
                  <a:pt x="655130" y="1076"/>
                  <a:pt x="653129" y="571"/>
                  <a:pt x="650843" y="571"/>
                </a:cubicBezTo>
                <a:cubicBezTo>
                  <a:pt x="648434" y="571"/>
                  <a:pt x="646367" y="1143"/>
                  <a:pt x="644653" y="2286"/>
                </a:cubicBezTo>
                <a:cubicBezTo>
                  <a:pt x="644462" y="2410"/>
                  <a:pt x="644271" y="2572"/>
                  <a:pt x="644081" y="2762"/>
                </a:cubicBezTo>
                <a:cubicBezTo>
                  <a:pt x="642747" y="3905"/>
                  <a:pt x="642081" y="5810"/>
                  <a:pt x="642081" y="8477"/>
                </a:cubicBezTo>
                <a:cubicBezTo>
                  <a:pt x="642081" y="11144"/>
                  <a:pt x="642719" y="13078"/>
                  <a:pt x="643986" y="14288"/>
                </a:cubicBezTo>
                <a:cubicBezTo>
                  <a:pt x="644176" y="14411"/>
                  <a:pt x="644395" y="14573"/>
                  <a:pt x="644653" y="14764"/>
                </a:cubicBezTo>
                <a:cubicBezTo>
                  <a:pt x="644719" y="14830"/>
                  <a:pt x="644776" y="14859"/>
                  <a:pt x="644843" y="14859"/>
                </a:cubicBezTo>
                <a:cubicBezTo>
                  <a:pt x="646491" y="15935"/>
                  <a:pt x="648491" y="16478"/>
                  <a:pt x="650843" y="16478"/>
                </a:cubicBezTo>
                <a:cubicBezTo>
                  <a:pt x="653063" y="16478"/>
                  <a:pt x="654968" y="16002"/>
                  <a:pt x="656559" y="15050"/>
                </a:cubicBezTo>
                <a:cubicBezTo>
                  <a:pt x="656749" y="14926"/>
                  <a:pt x="656911" y="14830"/>
                  <a:pt x="657035" y="14764"/>
                </a:cubicBezTo>
                <a:cubicBezTo>
                  <a:pt x="657292" y="14573"/>
                  <a:pt x="657511" y="14383"/>
                  <a:pt x="657702" y="14192"/>
                </a:cubicBezTo>
                <a:cubicBezTo>
                  <a:pt x="659035" y="12983"/>
                  <a:pt x="659702" y="11078"/>
                  <a:pt x="659702" y="8477"/>
                </a:cubicBezTo>
                <a:cubicBezTo>
                  <a:pt x="659702" y="5877"/>
                  <a:pt x="659035" y="3972"/>
                  <a:pt x="657702" y="2762"/>
                </a:cubicBezTo>
                <a:cubicBezTo>
                  <a:pt x="657511" y="2572"/>
                  <a:pt x="657292" y="2410"/>
                  <a:pt x="657035" y="2286"/>
                </a:cubicBezTo>
                <a:cubicBezTo>
                  <a:pt x="656968" y="2219"/>
                  <a:pt x="656911" y="2162"/>
                  <a:pt x="656844" y="2096"/>
                </a:cubicBezTo>
                <a:close/>
                <a:moveTo>
                  <a:pt x="21050" y="83153"/>
                </a:moveTo>
                <a:lnTo>
                  <a:pt x="37529" y="83153"/>
                </a:lnTo>
                <a:lnTo>
                  <a:pt x="37529" y="19241"/>
                </a:lnTo>
                <a:lnTo>
                  <a:pt x="58579" y="19241"/>
                </a:lnTo>
                <a:lnTo>
                  <a:pt x="58579" y="5620"/>
                </a:lnTo>
                <a:lnTo>
                  <a:pt x="0" y="5620"/>
                </a:lnTo>
                <a:lnTo>
                  <a:pt x="0" y="19241"/>
                </a:lnTo>
                <a:lnTo>
                  <a:pt x="21050" y="19241"/>
                </a:lnTo>
                <a:lnTo>
                  <a:pt x="21050" y="83153"/>
                </a:lnTo>
                <a:close/>
                <a:moveTo>
                  <a:pt x="426625" y="8096"/>
                </a:moveTo>
                <a:cubicBezTo>
                  <a:pt x="422053" y="6448"/>
                  <a:pt x="416243" y="5620"/>
                  <a:pt x="409194" y="5620"/>
                </a:cubicBezTo>
                <a:lnTo>
                  <a:pt x="386620" y="5620"/>
                </a:lnTo>
                <a:lnTo>
                  <a:pt x="386620" y="83153"/>
                </a:lnTo>
                <a:lnTo>
                  <a:pt x="403003" y="83153"/>
                </a:lnTo>
                <a:lnTo>
                  <a:pt x="403003" y="53340"/>
                </a:lnTo>
                <a:lnTo>
                  <a:pt x="411766" y="53340"/>
                </a:lnTo>
                <a:lnTo>
                  <a:pt x="430340" y="83153"/>
                </a:lnTo>
                <a:lnTo>
                  <a:pt x="448533" y="83153"/>
                </a:lnTo>
                <a:lnTo>
                  <a:pt x="425768" y="49340"/>
                </a:lnTo>
                <a:cubicBezTo>
                  <a:pt x="426273" y="49082"/>
                  <a:pt x="426787" y="48835"/>
                  <a:pt x="427292" y="48578"/>
                </a:cubicBezTo>
                <a:cubicBezTo>
                  <a:pt x="429263" y="47558"/>
                  <a:pt x="431102" y="46320"/>
                  <a:pt x="432816" y="44863"/>
                </a:cubicBezTo>
                <a:cubicBezTo>
                  <a:pt x="433388" y="44358"/>
                  <a:pt x="433960" y="43815"/>
                  <a:pt x="434531" y="43244"/>
                </a:cubicBezTo>
                <a:cubicBezTo>
                  <a:pt x="435931" y="41786"/>
                  <a:pt x="437131" y="40072"/>
                  <a:pt x="438150" y="38100"/>
                </a:cubicBezTo>
                <a:cubicBezTo>
                  <a:pt x="439484" y="35433"/>
                  <a:pt x="440150" y="32356"/>
                  <a:pt x="440150" y="28861"/>
                </a:cubicBezTo>
                <a:cubicBezTo>
                  <a:pt x="440150" y="23594"/>
                  <a:pt x="439036" y="19241"/>
                  <a:pt x="436817" y="15812"/>
                </a:cubicBezTo>
                <a:cubicBezTo>
                  <a:pt x="436626" y="15555"/>
                  <a:pt x="436436" y="15269"/>
                  <a:pt x="436245" y="14954"/>
                </a:cubicBezTo>
                <a:cubicBezTo>
                  <a:pt x="434026" y="11973"/>
                  <a:pt x="430816" y="9687"/>
                  <a:pt x="426625" y="8096"/>
                </a:cubicBezTo>
                <a:close/>
                <a:moveTo>
                  <a:pt x="625793" y="70771"/>
                </a:moveTo>
                <a:cubicBezTo>
                  <a:pt x="624078" y="71085"/>
                  <a:pt x="622335" y="71247"/>
                  <a:pt x="620554" y="71247"/>
                </a:cubicBezTo>
                <a:cubicBezTo>
                  <a:pt x="618649" y="71247"/>
                  <a:pt x="617058" y="70799"/>
                  <a:pt x="615792" y="69913"/>
                </a:cubicBezTo>
                <a:cubicBezTo>
                  <a:pt x="615668" y="69790"/>
                  <a:pt x="615572" y="69695"/>
                  <a:pt x="615506" y="69628"/>
                </a:cubicBezTo>
                <a:cubicBezTo>
                  <a:pt x="615315" y="69504"/>
                  <a:pt x="615153" y="69342"/>
                  <a:pt x="615029" y="69152"/>
                </a:cubicBezTo>
                <a:cubicBezTo>
                  <a:pt x="614010" y="68075"/>
                  <a:pt x="613506" y="66551"/>
                  <a:pt x="613506" y="64579"/>
                </a:cubicBezTo>
                <a:lnTo>
                  <a:pt x="613506" y="36004"/>
                </a:lnTo>
                <a:lnTo>
                  <a:pt x="630079" y="36004"/>
                </a:lnTo>
                <a:lnTo>
                  <a:pt x="630079" y="23813"/>
                </a:lnTo>
                <a:lnTo>
                  <a:pt x="613506" y="23813"/>
                </a:lnTo>
                <a:lnTo>
                  <a:pt x="613506" y="11240"/>
                </a:lnTo>
                <a:lnTo>
                  <a:pt x="603218" y="11240"/>
                </a:lnTo>
                <a:lnTo>
                  <a:pt x="598551" y="23717"/>
                </a:lnTo>
                <a:lnTo>
                  <a:pt x="589598" y="29146"/>
                </a:lnTo>
                <a:lnTo>
                  <a:pt x="589598" y="36004"/>
                </a:lnTo>
                <a:lnTo>
                  <a:pt x="597313" y="36004"/>
                </a:lnTo>
                <a:lnTo>
                  <a:pt x="597313" y="64579"/>
                </a:lnTo>
                <a:cubicBezTo>
                  <a:pt x="597313" y="69657"/>
                  <a:pt x="598142" y="73628"/>
                  <a:pt x="599790" y="76486"/>
                </a:cubicBezTo>
                <a:cubicBezTo>
                  <a:pt x="600866" y="78391"/>
                  <a:pt x="602199" y="79915"/>
                  <a:pt x="603790" y="81058"/>
                </a:cubicBezTo>
                <a:cubicBezTo>
                  <a:pt x="604619" y="81629"/>
                  <a:pt x="605476" y="82106"/>
                  <a:pt x="606362" y="82487"/>
                </a:cubicBezTo>
                <a:cubicBezTo>
                  <a:pt x="609219" y="83629"/>
                  <a:pt x="612391" y="84201"/>
                  <a:pt x="615887" y="84201"/>
                </a:cubicBezTo>
                <a:cubicBezTo>
                  <a:pt x="618935" y="84201"/>
                  <a:pt x="621764" y="83944"/>
                  <a:pt x="624364" y="83439"/>
                </a:cubicBezTo>
                <a:cubicBezTo>
                  <a:pt x="626907" y="82934"/>
                  <a:pt x="629031" y="82268"/>
                  <a:pt x="630746" y="81439"/>
                </a:cubicBezTo>
                <a:lnTo>
                  <a:pt x="630746" y="69437"/>
                </a:lnTo>
                <a:cubicBezTo>
                  <a:pt x="629098" y="69942"/>
                  <a:pt x="627441" y="70390"/>
                  <a:pt x="625793" y="70771"/>
                </a:cubicBezTo>
                <a:close/>
                <a:moveTo>
                  <a:pt x="403003" y="19050"/>
                </a:moveTo>
                <a:lnTo>
                  <a:pt x="408051" y="19050"/>
                </a:lnTo>
                <a:cubicBezTo>
                  <a:pt x="413318" y="19050"/>
                  <a:pt x="417224" y="19841"/>
                  <a:pt x="419767" y="21431"/>
                </a:cubicBezTo>
                <a:cubicBezTo>
                  <a:pt x="420462" y="21879"/>
                  <a:pt x="421072" y="22384"/>
                  <a:pt x="421577" y="22955"/>
                </a:cubicBezTo>
                <a:cubicBezTo>
                  <a:pt x="422910" y="24546"/>
                  <a:pt x="423577" y="26641"/>
                  <a:pt x="423577" y="29242"/>
                </a:cubicBezTo>
                <a:cubicBezTo>
                  <a:pt x="423577" y="31785"/>
                  <a:pt x="422977" y="33880"/>
                  <a:pt x="421767" y="35528"/>
                </a:cubicBezTo>
                <a:cubicBezTo>
                  <a:pt x="421263" y="36166"/>
                  <a:pt x="420691" y="36738"/>
                  <a:pt x="420053" y="37243"/>
                </a:cubicBezTo>
                <a:cubicBezTo>
                  <a:pt x="417700" y="39081"/>
                  <a:pt x="413795" y="40005"/>
                  <a:pt x="408337" y="40005"/>
                </a:cubicBezTo>
                <a:lnTo>
                  <a:pt x="403003" y="40005"/>
                </a:lnTo>
                <a:lnTo>
                  <a:pt x="403003" y="19050"/>
                </a:lnTo>
                <a:close/>
                <a:moveTo>
                  <a:pt x="161068" y="27813"/>
                </a:moveTo>
                <a:cubicBezTo>
                  <a:pt x="156877" y="24317"/>
                  <a:pt x="150781" y="22574"/>
                  <a:pt x="142780" y="22574"/>
                </a:cubicBezTo>
                <a:cubicBezTo>
                  <a:pt x="138655" y="22574"/>
                  <a:pt x="134617" y="23051"/>
                  <a:pt x="130683" y="24003"/>
                </a:cubicBezTo>
                <a:cubicBezTo>
                  <a:pt x="126807" y="24956"/>
                  <a:pt x="123283" y="26289"/>
                  <a:pt x="120111" y="28004"/>
                </a:cubicBezTo>
                <a:lnTo>
                  <a:pt x="125445" y="38862"/>
                </a:lnTo>
                <a:cubicBezTo>
                  <a:pt x="128235" y="37652"/>
                  <a:pt x="130998" y="36643"/>
                  <a:pt x="133731" y="35814"/>
                </a:cubicBezTo>
                <a:cubicBezTo>
                  <a:pt x="135255" y="35366"/>
                  <a:pt x="136779" y="35052"/>
                  <a:pt x="138303" y="34862"/>
                </a:cubicBezTo>
                <a:cubicBezTo>
                  <a:pt x="139570" y="34671"/>
                  <a:pt x="140875" y="34576"/>
                  <a:pt x="142209" y="34576"/>
                </a:cubicBezTo>
                <a:cubicBezTo>
                  <a:pt x="145066" y="34576"/>
                  <a:pt x="147324" y="35309"/>
                  <a:pt x="148971" y="36767"/>
                </a:cubicBezTo>
                <a:cubicBezTo>
                  <a:pt x="148971" y="36767"/>
                  <a:pt x="148971" y="36767"/>
                  <a:pt x="148971" y="36767"/>
                </a:cubicBezTo>
                <a:cubicBezTo>
                  <a:pt x="149038" y="36833"/>
                  <a:pt x="149095" y="36890"/>
                  <a:pt x="149162" y="36957"/>
                </a:cubicBezTo>
                <a:cubicBezTo>
                  <a:pt x="150686" y="38415"/>
                  <a:pt x="151448" y="40643"/>
                  <a:pt x="151448" y="43625"/>
                </a:cubicBezTo>
                <a:lnTo>
                  <a:pt x="151448" y="46196"/>
                </a:lnTo>
                <a:lnTo>
                  <a:pt x="141066" y="46482"/>
                </a:lnTo>
                <a:cubicBezTo>
                  <a:pt x="132236" y="46797"/>
                  <a:pt x="125635" y="48482"/>
                  <a:pt x="121254" y="51530"/>
                </a:cubicBezTo>
                <a:cubicBezTo>
                  <a:pt x="119853" y="52416"/>
                  <a:pt x="118682" y="53531"/>
                  <a:pt x="117729" y="54864"/>
                </a:cubicBezTo>
                <a:cubicBezTo>
                  <a:pt x="115634" y="57598"/>
                  <a:pt x="114586" y="61122"/>
                  <a:pt x="114586" y="65437"/>
                </a:cubicBezTo>
                <a:cubicBezTo>
                  <a:pt x="114586" y="69695"/>
                  <a:pt x="115377" y="73219"/>
                  <a:pt x="116967" y="76010"/>
                </a:cubicBezTo>
                <a:cubicBezTo>
                  <a:pt x="117920" y="77657"/>
                  <a:pt x="119092" y="79058"/>
                  <a:pt x="120491" y="80201"/>
                </a:cubicBezTo>
                <a:cubicBezTo>
                  <a:pt x="121444" y="80963"/>
                  <a:pt x="122463" y="81629"/>
                  <a:pt x="123540" y="82201"/>
                </a:cubicBezTo>
                <a:cubicBezTo>
                  <a:pt x="126330" y="83534"/>
                  <a:pt x="129473" y="84201"/>
                  <a:pt x="132969" y="84201"/>
                </a:cubicBezTo>
                <a:cubicBezTo>
                  <a:pt x="136274" y="84201"/>
                  <a:pt x="139065" y="83887"/>
                  <a:pt x="141351" y="83249"/>
                </a:cubicBezTo>
                <a:cubicBezTo>
                  <a:pt x="143571" y="82610"/>
                  <a:pt x="145571" y="81629"/>
                  <a:pt x="147352" y="80296"/>
                </a:cubicBezTo>
                <a:cubicBezTo>
                  <a:pt x="147352" y="80296"/>
                  <a:pt x="147381" y="80267"/>
                  <a:pt x="147447" y="80201"/>
                </a:cubicBezTo>
                <a:cubicBezTo>
                  <a:pt x="149229" y="78867"/>
                  <a:pt x="150943" y="77153"/>
                  <a:pt x="152591" y="75057"/>
                </a:cubicBezTo>
                <a:lnTo>
                  <a:pt x="153067" y="75057"/>
                </a:lnTo>
                <a:lnTo>
                  <a:pt x="156210" y="83153"/>
                </a:lnTo>
                <a:lnTo>
                  <a:pt x="167450" y="83153"/>
                </a:lnTo>
                <a:lnTo>
                  <a:pt x="167450" y="43625"/>
                </a:lnTo>
                <a:cubicBezTo>
                  <a:pt x="167450" y="37786"/>
                  <a:pt x="166021" y="33176"/>
                  <a:pt x="163163" y="29813"/>
                </a:cubicBezTo>
                <a:cubicBezTo>
                  <a:pt x="162526" y="29118"/>
                  <a:pt x="161830" y="28451"/>
                  <a:pt x="161068" y="27813"/>
                </a:cubicBezTo>
                <a:close/>
                <a:moveTo>
                  <a:pt x="105156" y="22860"/>
                </a:moveTo>
                <a:cubicBezTo>
                  <a:pt x="104080" y="22793"/>
                  <a:pt x="103127" y="22765"/>
                  <a:pt x="102299" y="22765"/>
                </a:cubicBezTo>
                <a:cubicBezTo>
                  <a:pt x="100079" y="22765"/>
                  <a:pt x="98013" y="23117"/>
                  <a:pt x="96108" y="23813"/>
                </a:cubicBezTo>
                <a:cubicBezTo>
                  <a:pt x="95727" y="23936"/>
                  <a:pt x="95374" y="24070"/>
                  <a:pt x="95060" y="24194"/>
                </a:cubicBezTo>
                <a:cubicBezTo>
                  <a:pt x="93659" y="24832"/>
                  <a:pt x="92326" y="25594"/>
                  <a:pt x="91060" y="26479"/>
                </a:cubicBezTo>
                <a:cubicBezTo>
                  <a:pt x="90364" y="27051"/>
                  <a:pt x="89697" y="27651"/>
                  <a:pt x="89059" y="28289"/>
                </a:cubicBezTo>
                <a:cubicBezTo>
                  <a:pt x="87278" y="29937"/>
                  <a:pt x="85820" y="31785"/>
                  <a:pt x="84677" y="33814"/>
                </a:cubicBezTo>
                <a:lnTo>
                  <a:pt x="83820" y="33814"/>
                </a:lnTo>
                <a:lnTo>
                  <a:pt x="81439" y="23813"/>
                </a:lnTo>
                <a:lnTo>
                  <a:pt x="69247" y="23813"/>
                </a:lnTo>
                <a:lnTo>
                  <a:pt x="69247" y="83153"/>
                </a:lnTo>
                <a:lnTo>
                  <a:pt x="85440" y="83153"/>
                </a:lnTo>
                <a:lnTo>
                  <a:pt x="85440" y="52959"/>
                </a:lnTo>
                <a:cubicBezTo>
                  <a:pt x="85440" y="50168"/>
                  <a:pt x="85887" y="47816"/>
                  <a:pt x="86773" y="45911"/>
                </a:cubicBezTo>
                <a:cubicBezTo>
                  <a:pt x="87535" y="44196"/>
                  <a:pt x="88554" y="42796"/>
                  <a:pt x="89821" y="41720"/>
                </a:cubicBezTo>
                <a:cubicBezTo>
                  <a:pt x="90011" y="41529"/>
                  <a:pt x="90202" y="41367"/>
                  <a:pt x="90393" y="41243"/>
                </a:cubicBezTo>
                <a:cubicBezTo>
                  <a:pt x="90774" y="40929"/>
                  <a:pt x="91183" y="40643"/>
                  <a:pt x="91631" y="40386"/>
                </a:cubicBezTo>
                <a:cubicBezTo>
                  <a:pt x="92840" y="39624"/>
                  <a:pt x="94202" y="39053"/>
                  <a:pt x="95727" y="38671"/>
                </a:cubicBezTo>
                <a:cubicBezTo>
                  <a:pt x="95984" y="38548"/>
                  <a:pt x="96231" y="38481"/>
                  <a:pt x="96488" y="38481"/>
                </a:cubicBezTo>
                <a:cubicBezTo>
                  <a:pt x="98203" y="38033"/>
                  <a:pt x="99946" y="37814"/>
                  <a:pt x="101728" y="37814"/>
                </a:cubicBezTo>
                <a:cubicBezTo>
                  <a:pt x="102489" y="37814"/>
                  <a:pt x="103347" y="37881"/>
                  <a:pt x="104299" y="38005"/>
                </a:cubicBezTo>
                <a:cubicBezTo>
                  <a:pt x="105252" y="38072"/>
                  <a:pt x="106013" y="38195"/>
                  <a:pt x="106585" y="38386"/>
                </a:cubicBezTo>
                <a:lnTo>
                  <a:pt x="107728" y="23241"/>
                </a:lnTo>
                <a:cubicBezTo>
                  <a:pt x="107090" y="23051"/>
                  <a:pt x="106232" y="22927"/>
                  <a:pt x="105156" y="22860"/>
                </a:cubicBezTo>
                <a:close/>
                <a:moveTo>
                  <a:pt x="310325" y="80963"/>
                </a:moveTo>
                <a:cubicBezTo>
                  <a:pt x="314516" y="83125"/>
                  <a:pt x="319536" y="84201"/>
                  <a:pt x="325374" y="84201"/>
                </a:cubicBezTo>
                <a:cubicBezTo>
                  <a:pt x="329499" y="84201"/>
                  <a:pt x="332927" y="83849"/>
                  <a:pt x="335662" y="83153"/>
                </a:cubicBezTo>
                <a:cubicBezTo>
                  <a:pt x="335728" y="83087"/>
                  <a:pt x="335785" y="83058"/>
                  <a:pt x="335852" y="83058"/>
                </a:cubicBezTo>
                <a:cubicBezTo>
                  <a:pt x="338452" y="82363"/>
                  <a:pt x="340967" y="81248"/>
                  <a:pt x="343377" y="79724"/>
                </a:cubicBezTo>
                <a:lnTo>
                  <a:pt x="343377" y="65913"/>
                </a:lnTo>
                <a:cubicBezTo>
                  <a:pt x="340900" y="67561"/>
                  <a:pt x="338357" y="68837"/>
                  <a:pt x="335756" y="69723"/>
                </a:cubicBezTo>
                <a:cubicBezTo>
                  <a:pt x="333156" y="70609"/>
                  <a:pt x="330165" y="71057"/>
                  <a:pt x="326803" y="71057"/>
                </a:cubicBezTo>
                <a:cubicBezTo>
                  <a:pt x="324203" y="71057"/>
                  <a:pt x="321974" y="70456"/>
                  <a:pt x="320136" y="69247"/>
                </a:cubicBezTo>
                <a:cubicBezTo>
                  <a:pt x="320069" y="69247"/>
                  <a:pt x="320012" y="69218"/>
                  <a:pt x="319945" y="69152"/>
                </a:cubicBezTo>
                <a:cubicBezTo>
                  <a:pt x="318107" y="67942"/>
                  <a:pt x="316678" y="66037"/>
                  <a:pt x="315659" y="63437"/>
                </a:cubicBezTo>
                <a:cubicBezTo>
                  <a:pt x="314640" y="60836"/>
                  <a:pt x="314135" y="57598"/>
                  <a:pt x="314135" y="53721"/>
                </a:cubicBezTo>
                <a:cubicBezTo>
                  <a:pt x="314135" y="49721"/>
                  <a:pt x="314611" y="46387"/>
                  <a:pt x="315563" y="43720"/>
                </a:cubicBezTo>
                <a:cubicBezTo>
                  <a:pt x="316449" y="41120"/>
                  <a:pt x="317821" y="39148"/>
                  <a:pt x="319660" y="37814"/>
                </a:cubicBezTo>
                <a:cubicBezTo>
                  <a:pt x="319660" y="37814"/>
                  <a:pt x="319688" y="37786"/>
                  <a:pt x="319754" y="37719"/>
                </a:cubicBezTo>
                <a:cubicBezTo>
                  <a:pt x="321593" y="36386"/>
                  <a:pt x="323945" y="35719"/>
                  <a:pt x="326803" y="35719"/>
                </a:cubicBezTo>
                <a:cubicBezTo>
                  <a:pt x="328965" y="35719"/>
                  <a:pt x="331156" y="36071"/>
                  <a:pt x="333375" y="36767"/>
                </a:cubicBezTo>
                <a:cubicBezTo>
                  <a:pt x="335538" y="37405"/>
                  <a:pt x="337881" y="38224"/>
                  <a:pt x="340424" y="39243"/>
                </a:cubicBezTo>
                <a:lnTo>
                  <a:pt x="345281" y="26765"/>
                </a:lnTo>
                <a:cubicBezTo>
                  <a:pt x="343062" y="25689"/>
                  <a:pt x="340452" y="24737"/>
                  <a:pt x="337471" y="23908"/>
                </a:cubicBezTo>
                <a:cubicBezTo>
                  <a:pt x="334489" y="23146"/>
                  <a:pt x="330927" y="22765"/>
                  <a:pt x="326803" y="22765"/>
                </a:cubicBezTo>
                <a:cubicBezTo>
                  <a:pt x="321021" y="22765"/>
                  <a:pt x="315945" y="23813"/>
                  <a:pt x="311563" y="25908"/>
                </a:cubicBezTo>
                <a:cubicBezTo>
                  <a:pt x="310163" y="26670"/>
                  <a:pt x="308867" y="27527"/>
                  <a:pt x="307658" y="28480"/>
                </a:cubicBezTo>
                <a:cubicBezTo>
                  <a:pt x="305115" y="30452"/>
                  <a:pt x="303019" y="32985"/>
                  <a:pt x="301371" y="36100"/>
                </a:cubicBezTo>
                <a:cubicBezTo>
                  <a:pt x="298895" y="40672"/>
                  <a:pt x="297656" y="46577"/>
                  <a:pt x="297656" y="53816"/>
                </a:cubicBezTo>
                <a:cubicBezTo>
                  <a:pt x="297656" y="60798"/>
                  <a:pt x="298733" y="66551"/>
                  <a:pt x="300895" y="71057"/>
                </a:cubicBezTo>
                <a:cubicBezTo>
                  <a:pt x="302352" y="74038"/>
                  <a:pt x="304229" y="76486"/>
                  <a:pt x="306515" y="78391"/>
                </a:cubicBezTo>
                <a:cubicBezTo>
                  <a:pt x="307724" y="79410"/>
                  <a:pt x="308991" y="80267"/>
                  <a:pt x="310325" y="80963"/>
                </a:cubicBezTo>
                <a:close/>
                <a:moveTo>
                  <a:pt x="508921" y="66485"/>
                </a:moveTo>
                <a:cubicBezTo>
                  <a:pt x="510254" y="62675"/>
                  <a:pt x="510921" y="58293"/>
                  <a:pt x="510921" y="53340"/>
                </a:cubicBezTo>
                <a:cubicBezTo>
                  <a:pt x="510921" y="46797"/>
                  <a:pt x="509683" y="41243"/>
                  <a:pt x="507206" y="36671"/>
                </a:cubicBezTo>
                <a:cubicBezTo>
                  <a:pt x="505559" y="33623"/>
                  <a:pt x="503492" y="31052"/>
                  <a:pt x="501015" y="28956"/>
                </a:cubicBezTo>
                <a:cubicBezTo>
                  <a:pt x="499806" y="27937"/>
                  <a:pt x="498510" y="27051"/>
                  <a:pt x="497110" y="26289"/>
                </a:cubicBezTo>
                <a:cubicBezTo>
                  <a:pt x="496986" y="26223"/>
                  <a:pt x="496824" y="26165"/>
                  <a:pt x="496634" y="26099"/>
                </a:cubicBezTo>
                <a:cubicBezTo>
                  <a:pt x="492443" y="23879"/>
                  <a:pt x="487680" y="22765"/>
                  <a:pt x="482346" y="22765"/>
                </a:cubicBezTo>
                <a:cubicBezTo>
                  <a:pt x="476374" y="22765"/>
                  <a:pt x="471231" y="23936"/>
                  <a:pt x="466916" y="26289"/>
                </a:cubicBezTo>
                <a:cubicBezTo>
                  <a:pt x="465268" y="27175"/>
                  <a:pt x="463744" y="28261"/>
                  <a:pt x="462344" y="29528"/>
                </a:cubicBezTo>
                <a:cubicBezTo>
                  <a:pt x="460182" y="31499"/>
                  <a:pt x="458372" y="33880"/>
                  <a:pt x="456915" y="36671"/>
                </a:cubicBezTo>
                <a:cubicBezTo>
                  <a:pt x="454562" y="41243"/>
                  <a:pt x="453390" y="46797"/>
                  <a:pt x="453390" y="53340"/>
                </a:cubicBezTo>
                <a:cubicBezTo>
                  <a:pt x="453390" y="58293"/>
                  <a:pt x="454086" y="62675"/>
                  <a:pt x="455486" y="66485"/>
                </a:cubicBezTo>
                <a:cubicBezTo>
                  <a:pt x="456886" y="70295"/>
                  <a:pt x="458886" y="73533"/>
                  <a:pt x="461486" y="76200"/>
                </a:cubicBezTo>
                <a:cubicBezTo>
                  <a:pt x="462506" y="77276"/>
                  <a:pt x="463648" y="78267"/>
                  <a:pt x="464916" y="79153"/>
                </a:cubicBezTo>
                <a:cubicBezTo>
                  <a:pt x="466630" y="80363"/>
                  <a:pt x="468506" y="81372"/>
                  <a:pt x="470535" y="82201"/>
                </a:cubicBezTo>
                <a:cubicBezTo>
                  <a:pt x="474031" y="83534"/>
                  <a:pt x="477841" y="84201"/>
                  <a:pt x="481965" y="84201"/>
                </a:cubicBezTo>
                <a:cubicBezTo>
                  <a:pt x="486413" y="84201"/>
                  <a:pt x="490414" y="83534"/>
                  <a:pt x="493967" y="82201"/>
                </a:cubicBezTo>
                <a:cubicBezTo>
                  <a:pt x="496510" y="81248"/>
                  <a:pt x="498758" y="79981"/>
                  <a:pt x="500729" y="78391"/>
                </a:cubicBezTo>
                <a:cubicBezTo>
                  <a:pt x="501558" y="77696"/>
                  <a:pt x="502349" y="76962"/>
                  <a:pt x="503111" y="76200"/>
                </a:cubicBezTo>
                <a:cubicBezTo>
                  <a:pt x="505654" y="73533"/>
                  <a:pt x="507588" y="70295"/>
                  <a:pt x="508921" y="66485"/>
                </a:cubicBezTo>
                <a:close/>
                <a:moveTo>
                  <a:pt x="723234" y="26670"/>
                </a:moveTo>
                <a:cubicBezTo>
                  <a:pt x="719614" y="24070"/>
                  <a:pt x="715042" y="22765"/>
                  <a:pt x="709518" y="22765"/>
                </a:cubicBezTo>
                <a:cubicBezTo>
                  <a:pt x="707041" y="22765"/>
                  <a:pt x="704660" y="23051"/>
                  <a:pt x="702374" y="23622"/>
                </a:cubicBezTo>
                <a:cubicBezTo>
                  <a:pt x="700211" y="24194"/>
                  <a:pt x="698278" y="25022"/>
                  <a:pt x="696563" y="26099"/>
                </a:cubicBezTo>
                <a:cubicBezTo>
                  <a:pt x="696373" y="26223"/>
                  <a:pt x="696211" y="26318"/>
                  <a:pt x="696087" y="26384"/>
                </a:cubicBezTo>
                <a:cubicBezTo>
                  <a:pt x="695706" y="26641"/>
                  <a:pt x="695354" y="26889"/>
                  <a:pt x="695040" y="27146"/>
                </a:cubicBezTo>
                <a:cubicBezTo>
                  <a:pt x="693582" y="28289"/>
                  <a:pt x="692344" y="29718"/>
                  <a:pt x="691325" y="31433"/>
                </a:cubicBezTo>
                <a:lnTo>
                  <a:pt x="690372" y="31433"/>
                </a:lnTo>
                <a:lnTo>
                  <a:pt x="688277" y="23813"/>
                </a:lnTo>
                <a:lnTo>
                  <a:pt x="675894" y="23813"/>
                </a:lnTo>
                <a:lnTo>
                  <a:pt x="675894" y="83153"/>
                </a:lnTo>
                <a:lnTo>
                  <a:pt x="692087" y="83153"/>
                </a:lnTo>
                <a:lnTo>
                  <a:pt x="692087" y="55245"/>
                </a:lnTo>
                <a:cubicBezTo>
                  <a:pt x="692087" y="48892"/>
                  <a:pt x="692973" y="44034"/>
                  <a:pt x="694754" y="40672"/>
                </a:cubicBezTo>
                <a:cubicBezTo>
                  <a:pt x="695259" y="39786"/>
                  <a:pt x="695830" y="39024"/>
                  <a:pt x="696469" y="38386"/>
                </a:cubicBezTo>
                <a:cubicBezTo>
                  <a:pt x="698440" y="36547"/>
                  <a:pt x="701231" y="35624"/>
                  <a:pt x="704850" y="35624"/>
                </a:cubicBezTo>
                <a:cubicBezTo>
                  <a:pt x="707327" y="35624"/>
                  <a:pt x="709299" y="36224"/>
                  <a:pt x="710756" y="37433"/>
                </a:cubicBezTo>
                <a:cubicBezTo>
                  <a:pt x="711261" y="37881"/>
                  <a:pt x="711708" y="38357"/>
                  <a:pt x="712089" y="38862"/>
                </a:cubicBezTo>
                <a:cubicBezTo>
                  <a:pt x="713680" y="41024"/>
                  <a:pt x="714470" y="44225"/>
                  <a:pt x="714470" y="48482"/>
                </a:cubicBezTo>
                <a:lnTo>
                  <a:pt x="714470" y="83153"/>
                </a:lnTo>
                <a:lnTo>
                  <a:pt x="730568" y="83153"/>
                </a:lnTo>
                <a:lnTo>
                  <a:pt x="730568" y="44482"/>
                </a:lnTo>
                <a:cubicBezTo>
                  <a:pt x="730568" y="36986"/>
                  <a:pt x="728729" y="31528"/>
                  <a:pt x="725044" y="28099"/>
                </a:cubicBezTo>
                <a:cubicBezTo>
                  <a:pt x="724977" y="28032"/>
                  <a:pt x="724920" y="27975"/>
                  <a:pt x="724853" y="27908"/>
                </a:cubicBezTo>
                <a:cubicBezTo>
                  <a:pt x="724348" y="27461"/>
                  <a:pt x="723805" y="27051"/>
                  <a:pt x="723234" y="26670"/>
                </a:cubicBezTo>
                <a:close/>
                <a:moveTo>
                  <a:pt x="745617" y="104870"/>
                </a:moveTo>
                <a:cubicBezTo>
                  <a:pt x="749999" y="107728"/>
                  <a:pt x="756314" y="109157"/>
                  <a:pt x="764572" y="109157"/>
                </a:cubicBezTo>
                <a:cubicBezTo>
                  <a:pt x="775364" y="109157"/>
                  <a:pt x="783650" y="107252"/>
                  <a:pt x="789432" y="103442"/>
                </a:cubicBezTo>
                <a:cubicBezTo>
                  <a:pt x="792356" y="101537"/>
                  <a:pt x="794547" y="99251"/>
                  <a:pt x="796004" y="96584"/>
                </a:cubicBezTo>
                <a:cubicBezTo>
                  <a:pt x="797405" y="93917"/>
                  <a:pt x="798100" y="90840"/>
                  <a:pt x="798100" y="87344"/>
                </a:cubicBezTo>
                <a:cubicBezTo>
                  <a:pt x="798100" y="83220"/>
                  <a:pt x="797119" y="79848"/>
                  <a:pt x="795147" y="77248"/>
                </a:cubicBezTo>
                <a:cubicBezTo>
                  <a:pt x="794509" y="76419"/>
                  <a:pt x="793814" y="75695"/>
                  <a:pt x="793052" y="75057"/>
                </a:cubicBezTo>
                <a:cubicBezTo>
                  <a:pt x="789623" y="72266"/>
                  <a:pt x="784670" y="70866"/>
                  <a:pt x="778193" y="70866"/>
                </a:cubicBezTo>
                <a:lnTo>
                  <a:pt x="768096" y="70866"/>
                </a:lnTo>
                <a:cubicBezTo>
                  <a:pt x="766125" y="70866"/>
                  <a:pt x="764477" y="70742"/>
                  <a:pt x="763144" y="70485"/>
                </a:cubicBezTo>
                <a:cubicBezTo>
                  <a:pt x="761810" y="70228"/>
                  <a:pt x="760829" y="69847"/>
                  <a:pt x="760191" y="69342"/>
                </a:cubicBezTo>
                <a:cubicBezTo>
                  <a:pt x="759809" y="69028"/>
                  <a:pt x="759524" y="68675"/>
                  <a:pt x="759333" y="68294"/>
                </a:cubicBezTo>
                <a:cubicBezTo>
                  <a:pt x="759210" y="67980"/>
                  <a:pt x="759143" y="67656"/>
                  <a:pt x="759143" y="67342"/>
                </a:cubicBezTo>
                <a:cubicBezTo>
                  <a:pt x="759143" y="67151"/>
                  <a:pt x="759171" y="66932"/>
                  <a:pt x="759238" y="66675"/>
                </a:cubicBezTo>
                <a:cubicBezTo>
                  <a:pt x="759305" y="66170"/>
                  <a:pt x="759495" y="65656"/>
                  <a:pt x="759809" y="65151"/>
                </a:cubicBezTo>
                <a:cubicBezTo>
                  <a:pt x="760257" y="64456"/>
                  <a:pt x="760886" y="63789"/>
                  <a:pt x="761715" y="63151"/>
                </a:cubicBezTo>
                <a:cubicBezTo>
                  <a:pt x="763362" y="63275"/>
                  <a:pt x="765115" y="63408"/>
                  <a:pt x="766953" y="63532"/>
                </a:cubicBezTo>
                <a:cubicBezTo>
                  <a:pt x="774831" y="63532"/>
                  <a:pt x="780984" y="61751"/>
                  <a:pt x="785432" y="58198"/>
                </a:cubicBezTo>
                <a:cubicBezTo>
                  <a:pt x="787022" y="56988"/>
                  <a:pt x="788318" y="55559"/>
                  <a:pt x="789337" y="53912"/>
                </a:cubicBezTo>
                <a:cubicBezTo>
                  <a:pt x="791176" y="50987"/>
                  <a:pt x="792099" y="47463"/>
                  <a:pt x="792099" y="43339"/>
                </a:cubicBezTo>
                <a:cubicBezTo>
                  <a:pt x="792099" y="41691"/>
                  <a:pt x="791880" y="40129"/>
                  <a:pt x="791433" y="38671"/>
                </a:cubicBezTo>
                <a:cubicBezTo>
                  <a:pt x="791309" y="38033"/>
                  <a:pt x="791118" y="37462"/>
                  <a:pt x="790861" y="36957"/>
                </a:cubicBezTo>
                <a:cubicBezTo>
                  <a:pt x="790480" y="36071"/>
                  <a:pt x="790033" y="35243"/>
                  <a:pt x="789527" y="34481"/>
                </a:cubicBezTo>
                <a:lnTo>
                  <a:pt x="798862" y="32099"/>
                </a:lnTo>
                <a:lnTo>
                  <a:pt x="798862" y="23813"/>
                </a:lnTo>
                <a:lnTo>
                  <a:pt x="778193" y="23813"/>
                </a:lnTo>
                <a:cubicBezTo>
                  <a:pt x="777745" y="23746"/>
                  <a:pt x="776926" y="23622"/>
                  <a:pt x="775716" y="23432"/>
                </a:cubicBezTo>
                <a:cubicBezTo>
                  <a:pt x="774449" y="23241"/>
                  <a:pt x="773116" y="23079"/>
                  <a:pt x="771716" y="22955"/>
                </a:cubicBezTo>
                <a:cubicBezTo>
                  <a:pt x="770258" y="22831"/>
                  <a:pt x="768982" y="22765"/>
                  <a:pt x="767906" y="22765"/>
                </a:cubicBezTo>
                <a:cubicBezTo>
                  <a:pt x="762696" y="22765"/>
                  <a:pt x="758286" y="23556"/>
                  <a:pt x="754666" y="25146"/>
                </a:cubicBezTo>
                <a:cubicBezTo>
                  <a:pt x="751809" y="26356"/>
                  <a:pt x="749456" y="28032"/>
                  <a:pt x="747618" y="30194"/>
                </a:cubicBezTo>
                <a:cubicBezTo>
                  <a:pt x="747170" y="30766"/>
                  <a:pt x="746760" y="31366"/>
                  <a:pt x="746379" y="32004"/>
                </a:cubicBezTo>
                <a:cubicBezTo>
                  <a:pt x="744474" y="35052"/>
                  <a:pt x="743522" y="38738"/>
                  <a:pt x="743522" y="43053"/>
                </a:cubicBezTo>
                <a:cubicBezTo>
                  <a:pt x="743522" y="46930"/>
                  <a:pt x="744379" y="50292"/>
                  <a:pt x="746093" y="53150"/>
                </a:cubicBezTo>
                <a:cubicBezTo>
                  <a:pt x="746160" y="53273"/>
                  <a:pt x="746217" y="53407"/>
                  <a:pt x="746284" y="53531"/>
                </a:cubicBezTo>
                <a:cubicBezTo>
                  <a:pt x="747303" y="55245"/>
                  <a:pt x="748542" y="56674"/>
                  <a:pt x="749999" y="57817"/>
                </a:cubicBezTo>
                <a:cubicBezTo>
                  <a:pt x="751142" y="58703"/>
                  <a:pt x="752351" y="59436"/>
                  <a:pt x="753619" y="60008"/>
                </a:cubicBezTo>
                <a:cubicBezTo>
                  <a:pt x="751142" y="61465"/>
                  <a:pt x="749265" y="62932"/>
                  <a:pt x="747999" y="64389"/>
                </a:cubicBezTo>
                <a:cubicBezTo>
                  <a:pt x="747684" y="64770"/>
                  <a:pt x="747399" y="65180"/>
                  <a:pt x="747141" y="65627"/>
                </a:cubicBezTo>
                <a:cubicBezTo>
                  <a:pt x="746379" y="66894"/>
                  <a:pt x="745998" y="68390"/>
                  <a:pt x="745998" y="70104"/>
                </a:cubicBezTo>
                <a:cubicBezTo>
                  <a:pt x="745998" y="70485"/>
                  <a:pt x="746027" y="70866"/>
                  <a:pt x="746093" y="71247"/>
                </a:cubicBezTo>
                <a:cubicBezTo>
                  <a:pt x="746351" y="72647"/>
                  <a:pt x="746951" y="73943"/>
                  <a:pt x="747903" y="75152"/>
                </a:cubicBezTo>
                <a:cubicBezTo>
                  <a:pt x="749046" y="76676"/>
                  <a:pt x="750380" y="77791"/>
                  <a:pt x="751904" y="78486"/>
                </a:cubicBezTo>
                <a:cubicBezTo>
                  <a:pt x="752027" y="78553"/>
                  <a:pt x="752123" y="78610"/>
                  <a:pt x="752190" y="78677"/>
                </a:cubicBezTo>
                <a:cubicBezTo>
                  <a:pt x="747932" y="79696"/>
                  <a:pt x="744665" y="81410"/>
                  <a:pt x="742379" y="83820"/>
                </a:cubicBezTo>
                <a:cubicBezTo>
                  <a:pt x="741617" y="84649"/>
                  <a:pt x="741017" y="85535"/>
                  <a:pt x="740569" y="86487"/>
                </a:cubicBezTo>
                <a:cubicBezTo>
                  <a:pt x="739550" y="88325"/>
                  <a:pt x="739045" y="90421"/>
                  <a:pt x="739045" y="92774"/>
                </a:cubicBezTo>
                <a:cubicBezTo>
                  <a:pt x="739045" y="95317"/>
                  <a:pt x="739588" y="97603"/>
                  <a:pt x="740664" y="99632"/>
                </a:cubicBezTo>
                <a:cubicBezTo>
                  <a:pt x="741741" y="101660"/>
                  <a:pt x="743398" y="103413"/>
                  <a:pt x="745617" y="104870"/>
                </a:cubicBezTo>
                <a:close/>
                <a:moveTo>
                  <a:pt x="284322" y="83153"/>
                </a:moveTo>
                <a:lnTo>
                  <a:pt x="284322" y="23813"/>
                </a:lnTo>
                <a:lnTo>
                  <a:pt x="268129" y="23813"/>
                </a:lnTo>
                <a:lnTo>
                  <a:pt x="268129" y="83153"/>
                </a:lnTo>
                <a:lnTo>
                  <a:pt x="284322" y="83153"/>
                </a:lnTo>
                <a:close/>
                <a:moveTo>
                  <a:pt x="578644" y="83153"/>
                </a:moveTo>
                <a:lnTo>
                  <a:pt x="578644" y="23813"/>
                </a:lnTo>
                <a:lnTo>
                  <a:pt x="562452" y="23813"/>
                </a:lnTo>
                <a:lnTo>
                  <a:pt x="562452" y="51721"/>
                </a:lnTo>
                <a:cubicBezTo>
                  <a:pt x="562452" y="55912"/>
                  <a:pt x="562070" y="59465"/>
                  <a:pt x="561309" y="62389"/>
                </a:cubicBezTo>
                <a:cubicBezTo>
                  <a:pt x="560547" y="65313"/>
                  <a:pt x="559241" y="67532"/>
                  <a:pt x="557403" y="69056"/>
                </a:cubicBezTo>
                <a:cubicBezTo>
                  <a:pt x="555498" y="70514"/>
                  <a:pt x="552927" y="71247"/>
                  <a:pt x="549688" y="71247"/>
                </a:cubicBezTo>
                <a:cubicBezTo>
                  <a:pt x="547145" y="71247"/>
                  <a:pt x="545116" y="70647"/>
                  <a:pt x="543592" y="69437"/>
                </a:cubicBezTo>
                <a:cubicBezTo>
                  <a:pt x="543144" y="69056"/>
                  <a:pt x="542735" y="68580"/>
                  <a:pt x="542354" y="68009"/>
                </a:cubicBezTo>
                <a:cubicBezTo>
                  <a:pt x="540830" y="65913"/>
                  <a:pt x="540068" y="62741"/>
                  <a:pt x="540068" y="58484"/>
                </a:cubicBezTo>
                <a:lnTo>
                  <a:pt x="540068" y="23813"/>
                </a:lnTo>
                <a:lnTo>
                  <a:pt x="523970" y="23813"/>
                </a:lnTo>
                <a:lnTo>
                  <a:pt x="523970" y="62484"/>
                </a:lnTo>
                <a:cubicBezTo>
                  <a:pt x="523970" y="67561"/>
                  <a:pt x="524828" y="71695"/>
                  <a:pt x="526542" y="74867"/>
                </a:cubicBezTo>
                <a:cubicBezTo>
                  <a:pt x="527618" y="76838"/>
                  <a:pt x="528952" y="78457"/>
                  <a:pt x="530543" y="79724"/>
                </a:cubicBezTo>
                <a:cubicBezTo>
                  <a:pt x="531562" y="80610"/>
                  <a:pt x="532667" y="81344"/>
                  <a:pt x="533877" y="81915"/>
                </a:cubicBezTo>
                <a:cubicBezTo>
                  <a:pt x="537049" y="83439"/>
                  <a:pt x="540763" y="84201"/>
                  <a:pt x="545021" y="84201"/>
                </a:cubicBezTo>
                <a:cubicBezTo>
                  <a:pt x="547431" y="84201"/>
                  <a:pt x="549812" y="83887"/>
                  <a:pt x="552165" y="83249"/>
                </a:cubicBezTo>
                <a:cubicBezTo>
                  <a:pt x="554003" y="82801"/>
                  <a:pt x="555717" y="82106"/>
                  <a:pt x="557308" y="81153"/>
                </a:cubicBezTo>
                <a:cubicBezTo>
                  <a:pt x="557689" y="80896"/>
                  <a:pt x="558070" y="80677"/>
                  <a:pt x="558451" y="80486"/>
                </a:cubicBezTo>
                <a:cubicBezTo>
                  <a:pt x="558956" y="80105"/>
                  <a:pt x="559470" y="79696"/>
                  <a:pt x="559975" y="79248"/>
                </a:cubicBezTo>
                <a:cubicBezTo>
                  <a:pt x="561242" y="78229"/>
                  <a:pt x="562328" y="76991"/>
                  <a:pt x="563213" y="75533"/>
                </a:cubicBezTo>
                <a:lnTo>
                  <a:pt x="564071" y="75533"/>
                </a:lnTo>
                <a:lnTo>
                  <a:pt x="566261" y="83153"/>
                </a:lnTo>
                <a:lnTo>
                  <a:pt x="578644" y="83153"/>
                </a:lnTo>
                <a:close/>
                <a:moveTo>
                  <a:pt x="658940" y="83153"/>
                </a:moveTo>
                <a:lnTo>
                  <a:pt x="658940" y="23813"/>
                </a:lnTo>
                <a:lnTo>
                  <a:pt x="642747" y="23813"/>
                </a:lnTo>
                <a:lnTo>
                  <a:pt x="642747" y="83153"/>
                </a:lnTo>
                <a:lnTo>
                  <a:pt x="658940" y="83153"/>
                </a:lnTo>
                <a:close/>
                <a:moveTo>
                  <a:pt x="773621" y="51911"/>
                </a:moveTo>
                <a:cubicBezTo>
                  <a:pt x="772221" y="53121"/>
                  <a:pt x="770316" y="53721"/>
                  <a:pt x="767906" y="53721"/>
                </a:cubicBezTo>
                <a:cubicBezTo>
                  <a:pt x="765496" y="53721"/>
                  <a:pt x="763591" y="53121"/>
                  <a:pt x="762191" y="51911"/>
                </a:cubicBezTo>
                <a:cubicBezTo>
                  <a:pt x="761810" y="51597"/>
                  <a:pt x="761458" y="51245"/>
                  <a:pt x="761143" y="50863"/>
                </a:cubicBezTo>
                <a:cubicBezTo>
                  <a:pt x="759686" y="49025"/>
                  <a:pt x="758953" y="46482"/>
                  <a:pt x="758953" y="43244"/>
                </a:cubicBezTo>
                <a:cubicBezTo>
                  <a:pt x="758953" y="39691"/>
                  <a:pt x="759714" y="37024"/>
                  <a:pt x="761238" y="35243"/>
                </a:cubicBezTo>
                <a:cubicBezTo>
                  <a:pt x="761495" y="34928"/>
                  <a:pt x="761781" y="34605"/>
                  <a:pt x="762095" y="34290"/>
                </a:cubicBezTo>
                <a:cubicBezTo>
                  <a:pt x="763496" y="33147"/>
                  <a:pt x="765429" y="32576"/>
                  <a:pt x="767906" y="32576"/>
                </a:cubicBezTo>
                <a:cubicBezTo>
                  <a:pt x="770258" y="32576"/>
                  <a:pt x="772126" y="33147"/>
                  <a:pt x="773525" y="34290"/>
                </a:cubicBezTo>
                <a:cubicBezTo>
                  <a:pt x="773840" y="34547"/>
                  <a:pt x="774164" y="34862"/>
                  <a:pt x="774478" y="35243"/>
                </a:cubicBezTo>
                <a:cubicBezTo>
                  <a:pt x="775935" y="37024"/>
                  <a:pt x="776669" y="39691"/>
                  <a:pt x="776669" y="43244"/>
                </a:cubicBezTo>
                <a:cubicBezTo>
                  <a:pt x="776669" y="46482"/>
                  <a:pt x="775974" y="49025"/>
                  <a:pt x="774573" y="50863"/>
                </a:cubicBezTo>
                <a:cubicBezTo>
                  <a:pt x="774259" y="51245"/>
                  <a:pt x="773935" y="51597"/>
                  <a:pt x="773621" y="51911"/>
                </a:cubicBezTo>
                <a:close/>
                <a:moveTo>
                  <a:pt x="471202" y="63151"/>
                </a:moveTo>
                <a:cubicBezTo>
                  <a:pt x="470316" y="60551"/>
                  <a:pt x="469868" y="57274"/>
                  <a:pt x="469868" y="53340"/>
                </a:cubicBezTo>
                <a:cubicBezTo>
                  <a:pt x="469868" y="47501"/>
                  <a:pt x="470850" y="43120"/>
                  <a:pt x="472821" y="40196"/>
                </a:cubicBezTo>
                <a:cubicBezTo>
                  <a:pt x="473326" y="39310"/>
                  <a:pt x="473964" y="38576"/>
                  <a:pt x="474726" y="38005"/>
                </a:cubicBezTo>
                <a:cubicBezTo>
                  <a:pt x="476565" y="36481"/>
                  <a:pt x="479013" y="35719"/>
                  <a:pt x="482061" y="35719"/>
                </a:cubicBezTo>
                <a:cubicBezTo>
                  <a:pt x="484985" y="35719"/>
                  <a:pt x="487328" y="36386"/>
                  <a:pt x="489109" y="37719"/>
                </a:cubicBezTo>
                <a:cubicBezTo>
                  <a:pt x="489176" y="37786"/>
                  <a:pt x="489233" y="37814"/>
                  <a:pt x="489300" y="37814"/>
                </a:cubicBezTo>
                <a:cubicBezTo>
                  <a:pt x="491014" y="39148"/>
                  <a:pt x="492281" y="41082"/>
                  <a:pt x="493109" y="43625"/>
                </a:cubicBezTo>
                <a:cubicBezTo>
                  <a:pt x="493938" y="46168"/>
                  <a:pt x="494348" y="49406"/>
                  <a:pt x="494348" y="53340"/>
                </a:cubicBezTo>
                <a:cubicBezTo>
                  <a:pt x="494348" y="57274"/>
                  <a:pt x="493938" y="60551"/>
                  <a:pt x="493109" y="63151"/>
                </a:cubicBezTo>
                <a:cubicBezTo>
                  <a:pt x="492281" y="65818"/>
                  <a:pt x="490986" y="67818"/>
                  <a:pt x="489204" y="69152"/>
                </a:cubicBezTo>
                <a:cubicBezTo>
                  <a:pt x="487423" y="70485"/>
                  <a:pt x="485080" y="71152"/>
                  <a:pt x="482156" y="71152"/>
                </a:cubicBezTo>
                <a:cubicBezTo>
                  <a:pt x="479298" y="71152"/>
                  <a:pt x="476946" y="70485"/>
                  <a:pt x="475107" y="69152"/>
                </a:cubicBezTo>
                <a:cubicBezTo>
                  <a:pt x="473326" y="67818"/>
                  <a:pt x="472031" y="65818"/>
                  <a:pt x="471202" y="63151"/>
                </a:cubicBezTo>
                <a:close/>
                <a:moveTo>
                  <a:pt x="145161" y="55817"/>
                </a:moveTo>
                <a:lnTo>
                  <a:pt x="151448" y="55626"/>
                </a:lnTo>
                <a:lnTo>
                  <a:pt x="151448" y="60484"/>
                </a:lnTo>
                <a:cubicBezTo>
                  <a:pt x="151448" y="63341"/>
                  <a:pt x="150752" y="65723"/>
                  <a:pt x="149353" y="67628"/>
                </a:cubicBezTo>
                <a:cubicBezTo>
                  <a:pt x="148905" y="68199"/>
                  <a:pt x="148400" y="68742"/>
                  <a:pt x="147828" y="69247"/>
                </a:cubicBezTo>
                <a:cubicBezTo>
                  <a:pt x="147133" y="69885"/>
                  <a:pt x="146371" y="70418"/>
                  <a:pt x="145542" y="70866"/>
                </a:cubicBezTo>
                <a:cubicBezTo>
                  <a:pt x="143637" y="71885"/>
                  <a:pt x="141475" y="72390"/>
                  <a:pt x="139065" y="72390"/>
                </a:cubicBezTo>
                <a:cubicBezTo>
                  <a:pt x="136713" y="72390"/>
                  <a:pt x="134807" y="71847"/>
                  <a:pt x="133350" y="70771"/>
                </a:cubicBezTo>
                <a:cubicBezTo>
                  <a:pt x="133160" y="70647"/>
                  <a:pt x="132969" y="70485"/>
                  <a:pt x="132779" y="70295"/>
                </a:cubicBezTo>
                <a:cubicBezTo>
                  <a:pt x="131759" y="69218"/>
                  <a:pt x="131255" y="67628"/>
                  <a:pt x="131255" y="65532"/>
                </a:cubicBezTo>
                <a:cubicBezTo>
                  <a:pt x="131255" y="63884"/>
                  <a:pt x="131569" y="62417"/>
                  <a:pt x="132207" y="61151"/>
                </a:cubicBezTo>
                <a:cubicBezTo>
                  <a:pt x="132712" y="60198"/>
                  <a:pt x="133417" y="59369"/>
                  <a:pt x="134303" y="58674"/>
                </a:cubicBezTo>
                <a:cubicBezTo>
                  <a:pt x="136332" y="56960"/>
                  <a:pt x="139951" y="56007"/>
                  <a:pt x="145161" y="55817"/>
                </a:cubicBezTo>
                <a:close/>
                <a:moveTo>
                  <a:pt x="775240" y="97536"/>
                </a:moveTo>
                <a:cubicBezTo>
                  <a:pt x="772449" y="98298"/>
                  <a:pt x="769115" y="98679"/>
                  <a:pt x="765239" y="98679"/>
                </a:cubicBezTo>
                <a:cubicBezTo>
                  <a:pt x="761429" y="98679"/>
                  <a:pt x="758447" y="98041"/>
                  <a:pt x="756285" y="96774"/>
                </a:cubicBezTo>
                <a:cubicBezTo>
                  <a:pt x="754952" y="95945"/>
                  <a:pt x="754028" y="94964"/>
                  <a:pt x="753523" y="93821"/>
                </a:cubicBezTo>
                <a:cubicBezTo>
                  <a:pt x="753209" y="93126"/>
                  <a:pt x="753047" y="92326"/>
                  <a:pt x="753047" y="91440"/>
                </a:cubicBezTo>
                <a:cubicBezTo>
                  <a:pt x="753047" y="90611"/>
                  <a:pt x="753209" y="89821"/>
                  <a:pt x="753523" y="89059"/>
                </a:cubicBezTo>
                <a:cubicBezTo>
                  <a:pt x="753780" y="88487"/>
                  <a:pt x="754095" y="87944"/>
                  <a:pt x="754475" y="87440"/>
                </a:cubicBezTo>
                <a:cubicBezTo>
                  <a:pt x="755361" y="86296"/>
                  <a:pt x="756600" y="85411"/>
                  <a:pt x="758190" y="84773"/>
                </a:cubicBezTo>
                <a:cubicBezTo>
                  <a:pt x="759781" y="84134"/>
                  <a:pt x="761552" y="83820"/>
                  <a:pt x="763524" y="83820"/>
                </a:cubicBezTo>
                <a:lnTo>
                  <a:pt x="771906" y="83820"/>
                </a:lnTo>
                <a:cubicBezTo>
                  <a:pt x="774640" y="83820"/>
                  <a:pt x="776860" y="84011"/>
                  <a:pt x="778574" y="84392"/>
                </a:cubicBezTo>
                <a:cubicBezTo>
                  <a:pt x="780355" y="84706"/>
                  <a:pt x="781688" y="85315"/>
                  <a:pt x="782574" y="86201"/>
                </a:cubicBezTo>
                <a:cubicBezTo>
                  <a:pt x="782698" y="86392"/>
                  <a:pt x="782831" y="86582"/>
                  <a:pt x="782955" y="86773"/>
                </a:cubicBezTo>
                <a:cubicBezTo>
                  <a:pt x="783527" y="87535"/>
                  <a:pt x="783813" y="88516"/>
                  <a:pt x="783813" y="89726"/>
                </a:cubicBezTo>
                <a:cubicBezTo>
                  <a:pt x="783813" y="90421"/>
                  <a:pt x="783717" y="91088"/>
                  <a:pt x="783527" y="91726"/>
                </a:cubicBezTo>
                <a:cubicBezTo>
                  <a:pt x="783146" y="92745"/>
                  <a:pt x="782508" y="93659"/>
                  <a:pt x="781622" y="94488"/>
                </a:cubicBezTo>
                <a:cubicBezTo>
                  <a:pt x="780098" y="95821"/>
                  <a:pt x="777973" y="96841"/>
                  <a:pt x="775240" y="97536"/>
                </a:cubicBezTo>
                <a:close/>
              </a:path>
            </a:pathLst>
          </a:custGeom>
          <a:solidFill>
            <a:srgbClr val="FFFFFF"/>
          </a:solidFill>
          <a:ln w="9525" cap="flat">
            <a:noFill/>
            <a:prstDash val="solid"/>
            <a:miter/>
          </a:ln>
        </p:spPr>
        <p:txBody>
          <a:bodyPr rtlCol="0" anchor="ctr"/>
          <a:lstStyle/>
          <a:p>
            <a:endParaRPr lang="ru-RU"/>
          </a:p>
        </p:txBody>
      </p:sp>
      <p:sp>
        <p:nvSpPr>
          <p:cNvPr id="3020" name="Полилиния: фигура 3019">
            <a:extLst>
              <a:ext uri="{FF2B5EF4-FFF2-40B4-BE49-F238E27FC236}">
                <a16:creationId xmlns:a16="http://schemas.microsoft.com/office/drawing/2014/main" id="{E690D435-5FF8-C3A4-5177-10E4E45B7861}"/>
              </a:ext>
            </a:extLst>
          </p:cNvPr>
          <p:cNvSpPr/>
          <p:nvPr/>
        </p:nvSpPr>
        <p:spPr>
          <a:xfrm>
            <a:off x="5445159" y="5378307"/>
            <a:ext cx="1390554" cy="108585"/>
          </a:xfrm>
          <a:custGeom>
            <a:avLst/>
            <a:gdLst>
              <a:gd name="connsiteX0" fmla="*/ 77343 w 1390554"/>
              <a:gd name="connsiteY0" fmla="*/ 1524 h 108585"/>
              <a:gd name="connsiteX1" fmla="*/ 71438 w 1390554"/>
              <a:gd name="connsiteY1" fmla="*/ 0 h 108585"/>
              <a:gd name="connsiteX2" fmla="*/ 65151 w 1390554"/>
              <a:gd name="connsiteY2" fmla="*/ 1715 h 108585"/>
              <a:gd name="connsiteX3" fmla="*/ 64579 w 1390554"/>
              <a:gd name="connsiteY3" fmla="*/ 2191 h 108585"/>
              <a:gd name="connsiteX4" fmla="*/ 62579 w 1390554"/>
              <a:gd name="connsiteY4" fmla="*/ 7906 h 108585"/>
              <a:gd name="connsiteX5" fmla="*/ 64579 w 1390554"/>
              <a:gd name="connsiteY5" fmla="*/ 13716 h 108585"/>
              <a:gd name="connsiteX6" fmla="*/ 65151 w 1390554"/>
              <a:gd name="connsiteY6" fmla="*/ 14192 h 108585"/>
              <a:gd name="connsiteX7" fmla="*/ 65437 w 1390554"/>
              <a:gd name="connsiteY7" fmla="*/ 14288 h 108585"/>
              <a:gd name="connsiteX8" fmla="*/ 71438 w 1390554"/>
              <a:gd name="connsiteY8" fmla="*/ 15907 h 108585"/>
              <a:gd name="connsiteX9" fmla="*/ 77153 w 1390554"/>
              <a:gd name="connsiteY9" fmla="*/ 14478 h 108585"/>
              <a:gd name="connsiteX10" fmla="*/ 77629 w 1390554"/>
              <a:gd name="connsiteY10" fmla="*/ 14192 h 108585"/>
              <a:gd name="connsiteX11" fmla="*/ 78296 w 1390554"/>
              <a:gd name="connsiteY11" fmla="*/ 13621 h 108585"/>
              <a:gd name="connsiteX12" fmla="*/ 80201 w 1390554"/>
              <a:gd name="connsiteY12" fmla="*/ 7906 h 108585"/>
              <a:gd name="connsiteX13" fmla="*/ 78200 w 1390554"/>
              <a:gd name="connsiteY13" fmla="*/ 2191 h 108585"/>
              <a:gd name="connsiteX14" fmla="*/ 77629 w 1390554"/>
              <a:gd name="connsiteY14" fmla="*/ 1715 h 108585"/>
              <a:gd name="connsiteX15" fmla="*/ 77343 w 1390554"/>
              <a:gd name="connsiteY15" fmla="*/ 1524 h 108585"/>
              <a:gd name="connsiteX16" fmla="*/ 229171 w 1390554"/>
              <a:gd name="connsiteY16" fmla="*/ 82582 h 108585"/>
              <a:gd name="connsiteX17" fmla="*/ 245269 w 1390554"/>
              <a:gd name="connsiteY17" fmla="*/ 82582 h 108585"/>
              <a:gd name="connsiteX18" fmla="*/ 245269 w 1390554"/>
              <a:gd name="connsiteY18" fmla="*/ 0 h 108585"/>
              <a:gd name="connsiteX19" fmla="*/ 229171 w 1390554"/>
              <a:gd name="connsiteY19" fmla="*/ 0 h 108585"/>
              <a:gd name="connsiteX20" fmla="*/ 229171 w 1390554"/>
              <a:gd name="connsiteY20" fmla="*/ 82582 h 108585"/>
              <a:gd name="connsiteX21" fmla="*/ 775811 w 1390554"/>
              <a:gd name="connsiteY21" fmla="*/ 82582 h 108585"/>
              <a:gd name="connsiteX22" fmla="*/ 791908 w 1390554"/>
              <a:gd name="connsiteY22" fmla="*/ 82582 h 108585"/>
              <a:gd name="connsiteX23" fmla="*/ 791908 w 1390554"/>
              <a:gd name="connsiteY23" fmla="*/ 0 h 108585"/>
              <a:gd name="connsiteX24" fmla="*/ 775811 w 1390554"/>
              <a:gd name="connsiteY24" fmla="*/ 0 h 108585"/>
              <a:gd name="connsiteX25" fmla="*/ 775811 w 1390554"/>
              <a:gd name="connsiteY25" fmla="*/ 82582 h 108585"/>
              <a:gd name="connsiteX26" fmla="*/ 1054227 w 1390554"/>
              <a:gd name="connsiteY26" fmla="*/ 81725 h 108585"/>
              <a:gd name="connsiteX27" fmla="*/ 1063181 w 1390554"/>
              <a:gd name="connsiteY27" fmla="*/ 83629 h 108585"/>
              <a:gd name="connsiteX28" fmla="*/ 1070610 w 1390554"/>
              <a:gd name="connsiteY28" fmla="*/ 82391 h 108585"/>
              <a:gd name="connsiteX29" fmla="*/ 1076135 w 1390554"/>
              <a:gd name="connsiteY29" fmla="*/ 79248 h 108585"/>
              <a:gd name="connsiteX30" fmla="*/ 1079945 w 1390554"/>
              <a:gd name="connsiteY30" fmla="*/ 74867 h 108585"/>
              <a:gd name="connsiteX31" fmla="*/ 1080611 w 1390554"/>
              <a:gd name="connsiteY31" fmla="*/ 74867 h 108585"/>
              <a:gd name="connsiteX32" fmla="*/ 1083755 w 1390554"/>
              <a:gd name="connsiteY32" fmla="*/ 82582 h 108585"/>
              <a:gd name="connsiteX33" fmla="*/ 1096137 w 1390554"/>
              <a:gd name="connsiteY33" fmla="*/ 82582 h 108585"/>
              <a:gd name="connsiteX34" fmla="*/ 1096137 w 1390554"/>
              <a:gd name="connsiteY34" fmla="*/ 0 h 108585"/>
              <a:gd name="connsiteX35" fmla="*/ 1079945 w 1390554"/>
              <a:gd name="connsiteY35" fmla="*/ 0 h 108585"/>
              <a:gd name="connsiteX36" fmla="*/ 1079945 w 1390554"/>
              <a:gd name="connsiteY36" fmla="*/ 19050 h 108585"/>
              <a:gd name="connsiteX37" fmla="*/ 1080421 w 1390554"/>
              <a:gd name="connsiteY37" fmla="*/ 25813 h 108585"/>
              <a:gd name="connsiteX38" fmla="*/ 1081183 w 1390554"/>
              <a:gd name="connsiteY38" fmla="*/ 30861 h 108585"/>
              <a:gd name="connsiteX39" fmla="*/ 1080611 w 1390554"/>
              <a:gd name="connsiteY39" fmla="*/ 30861 h 108585"/>
              <a:gd name="connsiteX40" fmla="*/ 1076611 w 1390554"/>
              <a:gd name="connsiteY40" fmla="*/ 26479 h 108585"/>
              <a:gd name="connsiteX41" fmla="*/ 1070991 w 1390554"/>
              <a:gd name="connsiteY41" fmla="*/ 23336 h 108585"/>
              <a:gd name="connsiteX42" fmla="*/ 1063562 w 1390554"/>
              <a:gd name="connsiteY42" fmla="*/ 22193 h 108585"/>
              <a:gd name="connsiteX43" fmla="*/ 1054037 w 1390554"/>
              <a:gd name="connsiteY43" fmla="*/ 24289 h 108585"/>
              <a:gd name="connsiteX44" fmla="*/ 1047084 w 1390554"/>
              <a:gd name="connsiteY44" fmla="*/ 30004 h 108585"/>
              <a:gd name="connsiteX45" fmla="*/ 1040797 w 1390554"/>
              <a:gd name="connsiteY45" fmla="*/ 53054 h 108585"/>
              <a:gd name="connsiteX46" fmla="*/ 1046988 w 1390554"/>
              <a:gd name="connsiteY46" fmla="*/ 75819 h 108585"/>
              <a:gd name="connsiteX47" fmla="*/ 1054227 w 1390554"/>
              <a:gd name="connsiteY47" fmla="*/ 81725 h 108585"/>
              <a:gd name="connsiteX48" fmla="*/ 1122998 w 1390554"/>
              <a:gd name="connsiteY48" fmla="*/ 81725 h 108585"/>
              <a:gd name="connsiteX49" fmla="*/ 1131856 w 1390554"/>
              <a:gd name="connsiteY49" fmla="*/ 83629 h 108585"/>
              <a:gd name="connsiteX50" fmla="*/ 1139381 w 1390554"/>
              <a:gd name="connsiteY50" fmla="*/ 82391 h 108585"/>
              <a:gd name="connsiteX51" fmla="*/ 1144810 w 1390554"/>
              <a:gd name="connsiteY51" fmla="*/ 79248 h 108585"/>
              <a:gd name="connsiteX52" fmla="*/ 1148620 w 1390554"/>
              <a:gd name="connsiteY52" fmla="*/ 74867 h 108585"/>
              <a:gd name="connsiteX53" fmla="*/ 1149382 w 1390554"/>
              <a:gd name="connsiteY53" fmla="*/ 74867 h 108585"/>
              <a:gd name="connsiteX54" fmla="*/ 1152525 w 1390554"/>
              <a:gd name="connsiteY54" fmla="*/ 82582 h 108585"/>
              <a:gd name="connsiteX55" fmla="*/ 1164908 w 1390554"/>
              <a:gd name="connsiteY55" fmla="*/ 82582 h 108585"/>
              <a:gd name="connsiteX56" fmla="*/ 1164908 w 1390554"/>
              <a:gd name="connsiteY56" fmla="*/ 0 h 108585"/>
              <a:gd name="connsiteX57" fmla="*/ 1148620 w 1390554"/>
              <a:gd name="connsiteY57" fmla="*/ 0 h 108585"/>
              <a:gd name="connsiteX58" fmla="*/ 1148620 w 1390554"/>
              <a:gd name="connsiteY58" fmla="*/ 19050 h 108585"/>
              <a:gd name="connsiteX59" fmla="*/ 1149096 w 1390554"/>
              <a:gd name="connsiteY59" fmla="*/ 25813 h 108585"/>
              <a:gd name="connsiteX60" fmla="*/ 1149858 w 1390554"/>
              <a:gd name="connsiteY60" fmla="*/ 30861 h 108585"/>
              <a:gd name="connsiteX61" fmla="*/ 1149382 w 1390554"/>
              <a:gd name="connsiteY61" fmla="*/ 30861 h 108585"/>
              <a:gd name="connsiteX62" fmla="*/ 1145382 w 1390554"/>
              <a:gd name="connsiteY62" fmla="*/ 26479 h 108585"/>
              <a:gd name="connsiteX63" fmla="*/ 1139762 w 1390554"/>
              <a:gd name="connsiteY63" fmla="*/ 23336 h 108585"/>
              <a:gd name="connsiteX64" fmla="*/ 1132237 w 1390554"/>
              <a:gd name="connsiteY64" fmla="*/ 22193 h 108585"/>
              <a:gd name="connsiteX65" fmla="*/ 1122807 w 1390554"/>
              <a:gd name="connsiteY65" fmla="*/ 24289 h 108585"/>
              <a:gd name="connsiteX66" fmla="*/ 1115758 w 1390554"/>
              <a:gd name="connsiteY66" fmla="*/ 30004 h 108585"/>
              <a:gd name="connsiteX67" fmla="*/ 1109472 w 1390554"/>
              <a:gd name="connsiteY67" fmla="*/ 53054 h 108585"/>
              <a:gd name="connsiteX68" fmla="*/ 1115664 w 1390554"/>
              <a:gd name="connsiteY68" fmla="*/ 75819 h 108585"/>
              <a:gd name="connsiteX69" fmla="*/ 1122998 w 1390554"/>
              <a:gd name="connsiteY69" fmla="*/ 81725 h 108585"/>
              <a:gd name="connsiteX70" fmla="*/ 48006 w 1390554"/>
              <a:gd name="connsiteY70" fmla="*/ 71533 h 108585"/>
              <a:gd name="connsiteX71" fmla="*/ 50483 w 1390554"/>
              <a:gd name="connsiteY71" fmla="*/ 61055 h 108585"/>
              <a:gd name="connsiteX72" fmla="*/ 48196 w 1390554"/>
              <a:gd name="connsiteY72" fmla="*/ 50768 h 108585"/>
              <a:gd name="connsiteX73" fmla="*/ 41720 w 1390554"/>
              <a:gd name="connsiteY73" fmla="*/ 43625 h 108585"/>
              <a:gd name="connsiteX74" fmla="*/ 31623 w 1390554"/>
              <a:gd name="connsiteY74" fmla="*/ 37814 h 108585"/>
              <a:gd name="connsiteX75" fmla="*/ 23432 w 1390554"/>
              <a:gd name="connsiteY75" fmla="*/ 33719 h 108585"/>
              <a:gd name="connsiteX76" fmla="*/ 18574 w 1390554"/>
              <a:gd name="connsiteY76" fmla="*/ 30099 h 108585"/>
              <a:gd name="connsiteX77" fmla="*/ 17812 w 1390554"/>
              <a:gd name="connsiteY77" fmla="*/ 28956 h 108585"/>
              <a:gd name="connsiteX78" fmla="*/ 16954 w 1390554"/>
              <a:gd name="connsiteY78" fmla="*/ 25432 h 108585"/>
              <a:gd name="connsiteX79" fmla="*/ 17717 w 1390554"/>
              <a:gd name="connsiteY79" fmla="*/ 21908 h 108585"/>
              <a:gd name="connsiteX80" fmla="*/ 18098 w 1390554"/>
              <a:gd name="connsiteY80" fmla="*/ 21336 h 108585"/>
              <a:gd name="connsiteX81" fmla="*/ 18383 w 1390554"/>
              <a:gd name="connsiteY81" fmla="*/ 20860 h 108585"/>
              <a:gd name="connsiteX82" fmla="*/ 21336 w 1390554"/>
              <a:gd name="connsiteY82" fmla="*/ 18574 h 108585"/>
              <a:gd name="connsiteX83" fmla="*/ 26575 w 1390554"/>
              <a:gd name="connsiteY83" fmla="*/ 17621 h 108585"/>
              <a:gd name="connsiteX84" fmla="*/ 30861 w 1390554"/>
              <a:gd name="connsiteY84" fmla="*/ 17907 h 108585"/>
              <a:gd name="connsiteX85" fmla="*/ 35243 w 1390554"/>
              <a:gd name="connsiteY85" fmla="*/ 18764 h 108585"/>
              <a:gd name="connsiteX86" fmla="*/ 44863 w 1390554"/>
              <a:gd name="connsiteY86" fmla="*/ 22193 h 108585"/>
              <a:gd name="connsiteX87" fmla="*/ 50102 w 1390554"/>
              <a:gd name="connsiteY87" fmla="*/ 9335 h 108585"/>
              <a:gd name="connsiteX88" fmla="*/ 38671 w 1390554"/>
              <a:gd name="connsiteY88" fmla="*/ 5334 h 108585"/>
              <a:gd name="connsiteX89" fmla="*/ 27146 w 1390554"/>
              <a:gd name="connsiteY89" fmla="*/ 3905 h 108585"/>
              <a:gd name="connsiteX90" fmla="*/ 13145 w 1390554"/>
              <a:gd name="connsiteY90" fmla="*/ 6572 h 108585"/>
              <a:gd name="connsiteX91" fmla="*/ 5525 w 1390554"/>
              <a:gd name="connsiteY91" fmla="*/ 12097 h 108585"/>
              <a:gd name="connsiteX92" fmla="*/ 4096 w 1390554"/>
              <a:gd name="connsiteY92" fmla="*/ 14097 h 108585"/>
              <a:gd name="connsiteX93" fmla="*/ 4001 w 1390554"/>
              <a:gd name="connsiteY93" fmla="*/ 14192 h 108585"/>
              <a:gd name="connsiteX94" fmla="*/ 857 w 1390554"/>
              <a:gd name="connsiteY94" fmla="*/ 26003 h 108585"/>
              <a:gd name="connsiteX95" fmla="*/ 2762 w 1390554"/>
              <a:gd name="connsiteY95" fmla="*/ 35052 h 108585"/>
              <a:gd name="connsiteX96" fmla="*/ 7429 w 1390554"/>
              <a:gd name="connsiteY96" fmla="*/ 41529 h 108585"/>
              <a:gd name="connsiteX97" fmla="*/ 13430 w 1390554"/>
              <a:gd name="connsiteY97" fmla="*/ 46006 h 108585"/>
              <a:gd name="connsiteX98" fmla="*/ 19336 w 1390554"/>
              <a:gd name="connsiteY98" fmla="*/ 49054 h 108585"/>
              <a:gd name="connsiteX99" fmla="*/ 27051 w 1390554"/>
              <a:gd name="connsiteY99" fmla="*/ 52959 h 108585"/>
              <a:gd name="connsiteX100" fmla="*/ 32480 w 1390554"/>
              <a:gd name="connsiteY100" fmla="*/ 56864 h 108585"/>
              <a:gd name="connsiteX101" fmla="*/ 33814 w 1390554"/>
              <a:gd name="connsiteY101" fmla="*/ 58865 h 108585"/>
              <a:gd name="connsiteX102" fmla="*/ 34385 w 1390554"/>
              <a:gd name="connsiteY102" fmla="*/ 61817 h 108585"/>
              <a:gd name="connsiteX103" fmla="*/ 33623 w 1390554"/>
              <a:gd name="connsiteY103" fmla="*/ 65437 h 108585"/>
              <a:gd name="connsiteX104" fmla="*/ 33242 w 1390554"/>
              <a:gd name="connsiteY104" fmla="*/ 66008 h 108585"/>
              <a:gd name="connsiteX105" fmla="*/ 29718 w 1390554"/>
              <a:gd name="connsiteY105" fmla="*/ 68961 h 108585"/>
              <a:gd name="connsiteX106" fmla="*/ 23241 w 1390554"/>
              <a:gd name="connsiteY106" fmla="*/ 70009 h 108585"/>
              <a:gd name="connsiteX107" fmla="*/ 11430 w 1390554"/>
              <a:gd name="connsiteY107" fmla="*/ 68104 h 108585"/>
              <a:gd name="connsiteX108" fmla="*/ 0 w 1390554"/>
              <a:gd name="connsiteY108" fmla="*/ 63627 h 108585"/>
              <a:gd name="connsiteX109" fmla="*/ 0 w 1390554"/>
              <a:gd name="connsiteY109" fmla="*/ 78962 h 108585"/>
              <a:gd name="connsiteX110" fmla="*/ 6668 w 1390554"/>
              <a:gd name="connsiteY110" fmla="*/ 81534 h 108585"/>
              <a:gd name="connsiteX111" fmla="*/ 14097 w 1390554"/>
              <a:gd name="connsiteY111" fmla="*/ 83058 h 108585"/>
              <a:gd name="connsiteX112" fmla="*/ 21908 w 1390554"/>
              <a:gd name="connsiteY112" fmla="*/ 83629 h 108585"/>
              <a:gd name="connsiteX113" fmla="*/ 37433 w 1390554"/>
              <a:gd name="connsiteY113" fmla="*/ 80867 h 108585"/>
              <a:gd name="connsiteX114" fmla="*/ 46387 w 1390554"/>
              <a:gd name="connsiteY114" fmla="*/ 74104 h 108585"/>
              <a:gd name="connsiteX115" fmla="*/ 47149 w 1390554"/>
              <a:gd name="connsiteY115" fmla="*/ 72962 h 108585"/>
              <a:gd name="connsiteX116" fmla="*/ 48006 w 1390554"/>
              <a:gd name="connsiteY116" fmla="*/ 71533 h 108585"/>
              <a:gd name="connsiteX117" fmla="*/ 1012603 w 1390554"/>
              <a:gd name="connsiteY117" fmla="*/ 64103 h 108585"/>
              <a:gd name="connsiteX118" fmla="*/ 1018222 w 1390554"/>
              <a:gd name="connsiteY118" fmla="*/ 82582 h 108585"/>
              <a:gd name="connsiteX119" fmla="*/ 1035939 w 1390554"/>
              <a:gd name="connsiteY119" fmla="*/ 82582 h 108585"/>
              <a:gd name="connsiteX120" fmla="*/ 1008412 w 1390554"/>
              <a:gd name="connsiteY120" fmla="*/ 4667 h 108585"/>
              <a:gd name="connsiteX121" fmla="*/ 988314 w 1390554"/>
              <a:gd name="connsiteY121" fmla="*/ 4667 h 108585"/>
              <a:gd name="connsiteX122" fmla="*/ 960977 w 1390554"/>
              <a:gd name="connsiteY122" fmla="*/ 82582 h 108585"/>
              <a:gd name="connsiteX123" fmla="*/ 978694 w 1390554"/>
              <a:gd name="connsiteY123" fmla="*/ 82582 h 108585"/>
              <a:gd name="connsiteX124" fmla="*/ 984313 w 1390554"/>
              <a:gd name="connsiteY124" fmla="*/ 64103 h 108585"/>
              <a:gd name="connsiteX125" fmla="*/ 1012603 w 1390554"/>
              <a:gd name="connsiteY125" fmla="*/ 64103 h 108585"/>
              <a:gd name="connsiteX126" fmla="*/ 355950 w 1390554"/>
              <a:gd name="connsiteY126" fmla="*/ 82582 h 108585"/>
              <a:gd name="connsiteX127" fmla="*/ 400526 w 1390554"/>
              <a:gd name="connsiteY127" fmla="*/ 82582 h 108585"/>
              <a:gd name="connsiteX128" fmla="*/ 400526 w 1390554"/>
              <a:gd name="connsiteY128" fmla="*/ 68961 h 108585"/>
              <a:gd name="connsiteX129" fmla="*/ 372332 w 1390554"/>
              <a:gd name="connsiteY129" fmla="*/ 68961 h 108585"/>
              <a:gd name="connsiteX130" fmla="*/ 372332 w 1390554"/>
              <a:gd name="connsiteY130" fmla="*/ 48959 h 108585"/>
              <a:gd name="connsiteX131" fmla="*/ 398621 w 1390554"/>
              <a:gd name="connsiteY131" fmla="*/ 48959 h 108585"/>
              <a:gd name="connsiteX132" fmla="*/ 398621 w 1390554"/>
              <a:gd name="connsiteY132" fmla="*/ 35528 h 108585"/>
              <a:gd name="connsiteX133" fmla="*/ 372332 w 1390554"/>
              <a:gd name="connsiteY133" fmla="*/ 35528 h 108585"/>
              <a:gd name="connsiteX134" fmla="*/ 372332 w 1390554"/>
              <a:gd name="connsiteY134" fmla="*/ 18479 h 108585"/>
              <a:gd name="connsiteX135" fmla="*/ 400526 w 1390554"/>
              <a:gd name="connsiteY135" fmla="*/ 18479 h 108585"/>
              <a:gd name="connsiteX136" fmla="*/ 400526 w 1390554"/>
              <a:gd name="connsiteY136" fmla="*/ 5048 h 108585"/>
              <a:gd name="connsiteX137" fmla="*/ 355950 w 1390554"/>
              <a:gd name="connsiteY137" fmla="*/ 5048 h 108585"/>
              <a:gd name="connsiteX138" fmla="*/ 355950 w 1390554"/>
              <a:gd name="connsiteY138" fmla="*/ 82582 h 108585"/>
              <a:gd name="connsiteX139" fmla="*/ 838390 w 1390554"/>
              <a:gd name="connsiteY139" fmla="*/ 5048 h 108585"/>
              <a:gd name="connsiteX140" fmla="*/ 838390 w 1390554"/>
              <a:gd name="connsiteY140" fmla="*/ 82582 h 108585"/>
              <a:gd name="connsiteX141" fmla="*/ 854869 w 1390554"/>
              <a:gd name="connsiteY141" fmla="*/ 82582 h 108585"/>
              <a:gd name="connsiteX142" fmla="*/ 854869 w 1390554"/>
              <a:gd name="connsiteY142" fmla="*/ 5048 h 108585"/>
              <a:gd name="connsiteX143" fmla="*/ 838390 w 1390554"/>
              <a:gd name="connsiteY143" fmla="*/ 5048 h 108585"/>
              <a:gd name="connsiteX144" fmla="*/ 920973 w 1390554"/>
              <a:gd name="connsiteY144" fmla="*/ 11430 h 108585"/>
              <a:gd name="connsiteX145" fmla="*/ 899065 w 1390554"/>
              <a:gd name="connsiteY145" fmla="*/ 5048 h 108585"/>
              <a:gd name="connsiteX146" fmla="*/ 874300 w 1390554"/>
              <a:gd name="connsiteY146" fmla="*/ 5048 h 108585"/>
              <a:gd name="connsiteX147" fmla="*/ 874300 w 1390554"/>
              <a:gd name="connsiteY147" fmla="*/ 82582 h 108585"/>
              <a:gd name="connsiteX148" fmla="*/ 890778 w 1390554"/>
              <a:gd name="connsiteY148" fmla="*/ 82582 h 108585"/>
              <a:gd name="connsiteX149" fmla="*/ 890778 w 1390554"/>
              <a:gd name="connsiteY149" fmla="*/ 54959 h 108585"/>
              <a:gd name="connsiteX150" fmla="*/ 897827 w 1390554"/>
              <a:gd name="connsiteY150" fmla="*/ 54959 h 108585"/>
              <a:gd name="connsiteX151" fmla="*/ 912114 w 1390554"/>
              <a:gd name="connsiteY151" fmla="*/ 52864 h 108585"/>
              <a:gd name="connsiteX152" fmla="*/ 921353 w 1390554"/>
              <a:gd name="connsiteY152" fmla="*/ 47149 h 108585"/>
              <a:gd name="connsiteX153" fmla="*/ 924878 w 1390554"/>
              <a:gd name="connsiteY153" fmla="*/ 42291 h 108585"/>
              <a:gd name="connsiteX154" fmla="*/ 926307 w 1390554"/>
              <a:gd name="connsiteY154" fmla="*/ 38958 h 108585"/>
              <a:gd name="connsiteX155" fmla="*/ 926687 w 1390554"/>
              <a:gd name="connsiteY155" fmla="*/ 37910 h 108585"/>
              <a:gd name="connsiteX156" fmla="*/ 927926 w 1390554"/>
              <a:gd name="connsiteY156" fmla="*/ 29242 h 108585"/>
              <a:gd name="connsiteX157" fmla="*/ 923830 w 1390554"/>
              <a:gd name="connsiteY157" fmla="*/ 14669 h 108585"/>
              <a:gd name="connsiteX158" fmla="*/ 920973 w 1390554"/>
              <a:gd name="connsiteY158" fmla="*/ 11430 h 108585"/>
              <a:gd name="connsiteX159" fmla="*/ 508350 w 1390554"/>
              <a:gd name="connsiteY159" fmla="*/ 70199 h 108585"/>
              <a:gd name="connsiteX160" fmla="*/ 503206 w 1390554"/>
              <a:gd name="connsiteY160" fmla="*/ 70676 h 108585"/>
              <a:gd name="connsiteX161" fmla="*/ 498443 w 1390554"/>
              <a:gd name="connsiteY161" fmla="*/ 69342 h 108585"/>
              <a:gd name="connsiteX162" fmla="*/ 498062 w 1390554"/>
              <a:gd name="connsiteY162" fmla="*/ 69056 h 108585"/>
              <a:gd name="connsiteX163" fmla="*/ 497586 w 1390554"/>
              <a:gd name="connsiteY163" fmla="*/ 68580 h 108585"/>
              <a:gd name="connsiteX164" fmla="*/ 496157 w 1390554"/>
              <a:gd name="connsiteY164" fmla="*/ 64008 h 108585"/>
              <a:gd name="connsiteX165" fmla="*/ 496157 w 1390554"/>
              <a:gd name="connsiteY165" fmla="*/ 35433 h 108585"/>
              <a:gd name="connsiteX166" fmla="*/ 512731 w 1390554"/>
              <a:gd name="connsiteY166" fmla="*/ 35433 h 108585"/>
              <a:gd name="connsiteX167" fmla="*/ 512731 w 1390554"/>
              <a:gd name="connsiteY167" fmla="*/ 23241 h 108585"/>
              <a:gd name="connsiteX168" fmla="*/ 496157 w 1390554"/>
              <a:gd name="connsiteY168" fmla="*/ 23241 h 108585"/>
              <a:gd name="connsiteX169" fmla="*/ 496157 w 1390554"/>
              <a:gd name="connsiteY169" fmla="*/ 10668 h 108585"/>
              <a:gd name="connsiteX170" fmla="*/ 485775 w 1390554"/>
              <a:gd name="connsiteY170" fmla="*/ 10668 h 108585"/>
              <a:gd name="connsiteX171" fmla="*/ 481108 w 1390554"/>
              <a:gd name="connsiteY171" fmla="*/ 23146 h 108585"/>
              <a:gd name="connsiteX172" fmla="*/ 472249 w 1390554"/>
              <a:gd name="connsiteY172" fmla="*/ 28575 h 108585"/>
              <a:gd name="connsiteX173" fmla="*/ 472249 w 1390554"/>
              <a:gd name="connsiteY173" fmla="*/ 35433 h 108585"/>
              <a:gd name="connsiteX174" fmla="*/ 479965 w 1390554"/>
              <a:gd name="connsiteY174" fmla="*/ 35433 h 108585"/>
              <a:gd name="connsiteX175" fmla="*/ 479965 w 1390554"/>
              <a:gd name="connsiteY175" fmla="*/ 64008 h 108585"/>
              <a:gd name="connsiteX176" fmla="*/ 482346 w 1390554"/>
              <a:gd name="connsiteY176" fmla="*/ 75914 h 108585"/>
              <a:gd name="connsiteX177" fmla="*/ 486442 w 1390554"/>
              <a:gd name="connsiteY177" fmla="*/ 80486 h 108585"/>
              <a:gd name="connsiteX178" fmla="*/ 489013 w 1390554"/>
              <a:gd name="connsiteY178" fmla="*/ 81915 h 108585"/>
              <a:gd name="connsiteX179" fmla="*/ 498538 w 1390554"/>
              <a:gd name="connsiteY179" fmla="*/ 83629 h 108585"/>
              <a:gd name="connsiteX180" fmla="*/ 506921 w 1390554"/>
              <a:gd name="connsiteY180" fmla="*/ 82868 h 108585"/>
              <a:gd name="connsiteX181" fmla="*/ 513397 w 1390554"/>
              <a:gd name="connsiteY181" fmla="*/ 80867 h 108585"/>
              <a:gd name="connsiteX182" fmla="*/ 513397 w 1390554"/>
              <a:gd name="connsiteY182" fmla="*/ 68866 h 108585"/>
              <a:gd name="connsiteX183" fmla="*/ 508350 w 1390554"/>
              <a:gd name="connsiteY183" fmla="*/ 70199 h 108585"/>
              <a:gd name="connsiteX184" fmla="*/ 1002983 w 1390554"/>
              <a:gd name="connsiteY184" fmla="*/ 32290 h 108585"/>
              <a:gd name="connsiteX185" fmla="*/ 1008602 w 1390554"/>
              <a:gd name="connsiteY185" fmla="*/ 50292 h 108585"/>
              <a:gd name="connsiteX186" fmla="*/ 988409 w 1390554"/>
              <a:gd name="connsiteY186" fmla="*/ 50292 h 108585"/>
              <a:gd name="connsiteX187" fmla="*/ 994029 w 1390554"/>
              <a:gd name="connsiteY187" fmla="*/ 32290 h 108585"/>
              <a:gd name="connsiteX188" fmla="*/ 995267 w 1390554"/>
              <a:gd name="connsiteY188" fmla="*/ 28194 h 108585"/>
              <a:gd name="connsiteX189" fmla="*/ 996982 w 1390554"/>
              <a:gd name="connsiteY189" fmla="*/ 22098 h 108585"/>
              <a:gd name="connsiteX190" fmla="*/ 998411 w 1390554"/>
              <a:gd name="connsiteY190" fmla="*/ 16764 h 108585"/>
              <a:gd name="connsiteX191" fmla="*/ 999839 w 1390554"/>
              <a:gd name="connsiteY191" fmla="*/ 21812 h 108585"/>
              <a:gd name="connsiteX192" fmla="*/ 1001649 w 1390554"/>
              <a:gd name="connsiteY192" fmla="*/ 27623 h 108585"/>
              <a:gd name="connsiteX193" fmla="*/ 1002983 w 1390554"/>
              <a:gd name="connsiteY193" fmla="*/ 32290 h 108585"/>
              <a:gd name="connsiteX194" fmla="*/ 890778 w 1390554"/>
              <a:gd name="connsiteY194" fmla="*/ 18479 h 108585"/>
              <a:gd name="connsiteX195" fmla="*/ 898208 w 1390554"/>
              <a:gd name="connsiteY195" fmla="*/ 18479 h 108585"/>
              <a:gd name="connsiteX196" fmla="*/ 908113 w 1390554"/>
              <a:gd name="connsiteY196" fmla="*/ 21241 h 108585"/>
              <a:gd name="connsiteX197" fmla="*/ 908780 w 1390554"/>
              <a:gd name="connsiteY197" fmla="*/ 21908 h 108585"/>
              <a:gd name="connsiteX198" fmla="*/ 911257 w 1390554"/>
              <a:gd name="connsiteY198" fmla="*/ 29813 h 108585"/>
              <a:gd name="connsiteX199" fmla="*/ 909447 w 1390554"/>
              <a:gd name="connsiteY199" fmla="*/ 36481 h 108585"/>
              <a:gd name="connsiteX200" fmla="*/ 908780 w 1390554"/>
              <a:gd name="connsiteY200" fmla="*/ 37338 h 108585"/>
              <a:gd name="connsiteX201" fmla="*/ 904209 w 1390554"/>
              <a:gd name="connsiteY201" fmla="*/ 40291 h 108585"/>
              <a:gd name="connsiteX202" fmla="*/ 896207 w 1390554"/>
              <a:gd name="connsiteY202" fmla="*/ 41529 h 108585"/>
              <a:gd name="connsiteX203" fmla="*/ 890778 w 1390554"/>
              <a:gd name="connsiteY203" fmla="*/ 41529 h 108585"/>
              <a:gd name="connsiteX204" fmla="*/ 890778 w 1390554"/>
              <a:gd name="connsiteY204" fmla="*/ 18479 h 108585"/>
              <a:gd name="connsiteX205" fmla="*/ 752761 w 1390554"/>
              <a:gd name="connsiteY205" fmla="*/ 27242 h 108585"/>
              <a:gd name="connsiteX206" fmla="*/ 734473 w 1390554"/>
              <a:gd name="connsiteY206" fmla="*/ 22003 h 108585"/>
              <a:gd name="connsiteX207" fmla="*/ 722376 w 1390554"/>
              <a:gd name="connsiteY207" fmla="*/ 23432 h 108585"/>
              <a:gd name="connsiteX208" fmla="*/ 711803 w 1390554"/>
              <a:gd name="connsiteY208" fmla="*/ 27432 h 108585"/>
              <a:gd name="connsiteX209" fmla="*/ 717137 w 1390554"/>
              <a:gd name="connsiteY209" fmla="*/ 38291 h 108585"/>
              <a:gd name="connsiteX210" fmla="*/ 725424 w 1390554"/>
              <a:gd name="connsiteY210" fmla="*/ 35243 h 108585"/>
              <a:gd name="connsiteX211" fmla="*/ 729996 w 1390554"/>
              <a:gd name="connsiteY211" fmla="*/ 34290 h 108585"/>
              <a:gd name="connsiteX212" fmla="*/ 733806 w 1390554"/>
              <a:gd name="connsiteY212" fmla="*/ 34004 h 108585"/>
              <a:gd name="connsiteX213" fmla="*/ 740569 w 1390554"/>
              <a:gd name="connsiteY213" fmla="*/ 36195 h 108585"/>
              <a:gd name="connsiteX214" fmla="*/ 740664 w 1390554"/>
              <a:gd name="connsiteY214" fmla="*/ 36195 h 108585"/>
              <a:gd name="connsiteX215" fmla="*/ 740855 w 1390554"/>
              <a:gd name="connsiteY215" fmla="*/ 36386 h 108585"/>
              <a:gd name="connsiteX216" fmla="*/ 743046 w 1390554"/>
              <a:gd name="connsiteY216" fmla="*/ 43053 h 108585"/>
              <a:gd name="connsiteX217" fmla="*/ 743046 w 1390554"/>
              <a:gd name="connsiteY217" fmla="*/ 45625 h 108585"/>
              <a:gd name="connsiteX218" fmla="*/ 732759 w 1390554"/>
              <a:gd name="connsiteY218" fmla="*/ 45911 h 108585"/>
              <a:gd name="connsiteX219" fmla="*/ 712851 w 1390554"/>
              <a:gd name="connsiteY219" fmla="*/ 50959 h 108585"/>
              <a:gd name="connsiteX220" fmla="*/ 709327 w 1390554"/>
              <a:gd name="connsiteY220" fmla="*/ 54293 h 108585"/>
              <a:gd name="connsiteX221" fmla="*/ 706279 w 1390554"/>
              <a:gd name="connsiteY221" fmla="*/ 64866 h 108585"/>
              <a:gd name="connsiteX222" fmla="*/ 708660 w 1390554"/>
              <a:gd name="connsiteY222" fmla="*/ 75438 h 108585"/>
              <a:gd name="connsiteX223" fmla="*/ 712184 w 1390554"/>
              <a:gd name="connsiteY223" fmla="*/ 79629 h 108585"/>
              <a:gd name="connsiteX224" fmla="*/ 715232 w 1390554"/>
              <a:gd name="connsiteY224" fmla="*/ 81629 h 108585"/>
              <a:gd name="connsiteX225" fmla="*/ 724567 w 1390554"/>
              <a:gd name="connsiteY225" fmla="*/ 83629 h 108585"/>
              <a:gd name="connsiteX226" fmla="*/ 732949 w 1390554"/>
              <a:gd name="connsiteY226" fmla="*/ 82677 h 108585"/>
              <a:gd name="connsiteX227" fmla="*/ 739045 w 1390554"/>
              <a:gd name="connsiteY227" fmla="*/ 79724 h 108585"/>
              <a:gd name="connsiteX228" fmla="*/ 739045 w 1390554"/>
              <a:gd name="connsiteY228" fmla="*/ 79629 h 108585"/>
              <a:gd name="connsiteX229" fmla="*/ 744283 w 1390554"/>
              <a:gd name="connsiteY229" fmla="*/ 74486 h 108585"/>
              <a:gd name="connsiteX230" fmla="*/ 744665 w 1390554"/>
              <a:gd name="connsiteY230" fmla="*/ 74486 h 108585"/>
              <a:gd name="connsiteX231" fmla="*/ 747808 w 1390554"/>
              <a:gd name="connsiteY231" fmla="*/ 82582 h 108585"/>
              <a:gd name="connsiteX232" fmla="*/ 759142 w 1390554"/>
              <a:gd name="connsiteY232" fmla="*/ 82582 h 108585"/>
              <a:gd name="connsiteX233" fmla="*/ 759142 w 1390554"/>
              <a:gd name="connsiteY233" fmla="*/ 43053 h 108585"/>
              <a:gd name="connsiteX234" fmla="*/ 754857 w 1390554"/>
              <a:gd name="connsiteY234" fmla="*/ 29242 h 108585"/>
              <a:gd name="connsiteX235" fmla="*/ 752761 w 1390554"/>
              <a:gd name="connsiteY235" fmla="*/ 27242 h 108585"/>
              <a:gd name="connsiteX236" fmla="*/ 143828 w 1390554"/>
              <a:gd name="connsiteY236" fmla="*/ 26099 h 108585"/>
              <a:gd name="connsiteX237" fmla="*/ 130112 w 1390554"/>
              <a:gd name="connsiteY237" fmla="*/ 22193 h 108585"/>
              <a:gd name="connsiteX238" fmla="*/ 122873 w 1390554"/>
              <a:gd name="connsiteY238" fmla="*/ 23051 h 108585"/>
              <a:gd name="connsiteX239" fmla="*/ 117062 w 1390554"/>
              <a:gd name="connsiteY239" fmla="*/ 25527 h 108585"/>
              <a:gd name="connsiteX240" fmla="*/ 116586 w 1390554"/>
              <a:gd name="connsiteY240" fmla="*/ 25813 h 108585"/>
              <a:gd name="connsiteX241" fmla="*/ 115634 w 1390554"/>
              <a:gd name="connsiteY241" fmla="*/ 26575 h 108585"/>
              <a:gd name="connsiteX242" fmla="*/ 111824 w 1390554"/>
              <a:gd name="connsiteY242" fmla="*/ 30861 h 108585"/>
              <a:gd name="connsiteX243" fmla="*/ 110966 w 1390554"/>
              <a:gd name="connsiteY243" fmla="*/ 30861 h 108585"/>
              <a:gd name="connsiteX244" fmla="*/ 108776 w 1390554"/>
              <a:gd name="connsiteY244" fmla="*/ 23241 h 108585"/>
              <a:gd name="connsiteX245" fmla="*/ 96393 w 1390554"/>
              <a:gd name="connsiteY245" fmla="*/ 23241 h 108585"/>
              <a:gd name="connsiteX246" fmla="*/ 96393 w 1390554"/>
              <a:gd name="connsiteY246" fmla="*/ 82582 h 108585"/>
              <a:gd name="connsiteX247" fmla="*/ 112586 w 1390554"/>
              <a:gd name="connsiteY247" fmla="*/ 82582 h 108585"/>
              <a:gd name="connsiteX248" fmla="*/ 112586 w 1390554"/>
              <a:gd name="connsiteY248" fmla="*/ 54674 h 108585"/>
              <a:gd name="connsiteX249" fmla="*/ 115348 w 1390554"/>
              <a:gd name="connsiteY249" fmla="*/ 40100 h 108585"/>
              <a:gd name="connsiteX250" fmla="*/ 117062 w 1390554"/>
              <a:gd name="connsiteY250" fmla="*/ 37814 h 108585"/>
              <a:gd name="connsiteX251" fmla="*/ 125444 w 1390554"/>
              <a:gd name="connsiteY251" fmla="*/ 35052 h 108585"/>
              <a:gd name="connsiteX252" fmla="*/ 131350 w 1390554"/>
              <a:gd name="connsiteY252" fmla="*/ 36862 h 108585"/>
              <a:gd name="connsiteX253" fmla="*/ 132683 w 1390554"/>
              <a:gd name="connsiteY253" fmla="*/ 38291 h 108585"/>
              <a:gd name="connsiteX254" fmla="*/ 134969 w 1390554"/>
              <a:gd name="connsiteY254" fmla="*/ 47911 h 108585"/>
              <a:gd name="connsiteX255" fmla="*/ 134969 w 1390554"/>
              <a:gd name="connsiteY255" fmla="*/ 82582 h 108585"/>
              <a:gd name="connsiteX256" fmla="*/ 151162 w 1390554"/>
              <a:gd name="connsiteY256" fmla="*/ 82582 h 108585"/>
              <a:gd name="connsiteX257" fmla="*/ 151162 w 1390554"/>
              <a:gd name="connsiteY257" fmla="*/ 43910 h 108585"/>
              <a:gd name="connsiteX258" fmla="*/ 145542 w 1390554"/>
              <a:gd name="connsiteY258" fmla="*/ 27527 h 108585"/>
              <a:gd name="connsiteX259" fmla="*/ 145352 w 1390554"/>
              <a:gd name="connsiteY259" fmla="*/ 27337 h 108585"/>
              <a:gd name="connsiteX260" fmla="*/ 143828 w 1390554"/>
              <a:gd name="connsiteY260" fmla="*/ 26099 h 108585"/>
              <a:gd name="connsiteX261" fmla="*/ 166211 w 1390554"/>
              <a:gd name="connsiteY261" fmla="*/ 104299 h 108585"/>
              <a:gd name="connsiteX262" fmla="*/ 185166 w 1390554"/>
              <a:gd name="connsiteY262" fmla="*/ 108585 h 108585"/>
              <a:gd name="connsiteX263" fmla="*/ 210026 w 1390554"/>
              <a:gd name="connsiteY263" fmla="*/ 102870 h 108585"/>
              <a:gd name="connsiteX264" fmla="*/ 216503 w 1390554"/>
              <a:gd name="connsiteY264" fmla="*/ 96012 h 108585"/>
              <a:gd name="connsiteX265" fmla="*/ 218694 w 1390554"/>
              <a:gd name="connsiteY265" fmla="*/ 86773 h 108585"/>
              <a:gd name="connsiteX266" fmla="*/ 215741 w 1390554"/>
              <a:gd name="connsiteY266" fmla="*/ 76676 h 108585"/>
              <a:gd name="connsiteX267" fmla="*/ 213551 w 1390554"/>
              <a:gd name="connsiteY267" fmla="*/ 74486 h 108585"/>
              <a:gd name="connsiteX268" fmla="*/ 198692 w 1390554"/>
              <a:gd name="connsiteY268" fmla="*/ 70295 h 108585"/>
              <a:gd name="connsiteX269" fmla="*/ 188595 w 1390554"/>
              <a:gd name="connsiteY269" fmla="*/ 70295 h 108585"/>
              <a:gd name="connsiteX270" fmla="*/ 183642 w 1390554"/>
              <a:gd name="connsiteY270" fmla="*/ 69914 h 108585"/>
              <a:gd name="connsiteX271" fmla="*/ 180689 w 1390554"/>
              <a:gd name="connsiteY271" fmla="*/ 68771 h 108585"/>
              <a:gd name="connsiteX272" fmla="*/ 179927 w 1390554"/>
              <a:gd name="connsiteY272" fmla="*/ 67723 h 108585"/>
              <a:gd name="connsiteX273" fmla="*/ 179737 w 1390554"/>
              <a:gd name="connsiteY273" fmla="*/ 66770 h 108585"/>
              <a:gd name="connsiteX274" fmla="*/ 179737 w 1390554"/>
              <a:gd name="connsiteY274" fmla="*/ 66104 h 108585"/>
              <a:gd name="connsiteX275" fmla="*/ 180404 w 1390554"/>
              <a:gd name="connsiteY275" fmla="*/ 64579 h 108585"/>
              <a:gd name="connsiteX276" fmla="*/ 182213 w 1390554"/>
              <a:gd name="connsiteY276" fmla="*/ 62579 h 108585"/>
              <a:gd name="connsiteX277" fmla="*/ 187547 w 1390554"/>
              <a:gd name="connsiteY277" fmla="*/ 62960 h 108585"/>
              <a:gd name="connsiteX278" fmla="*/ 206026 w 1390554"/>
              <a:gd name="connsiteY278" fmla="*/ 57626 h 108585"/>
              <a:gd name="connsiteX279" fmla="*/ 209836 w 1390554"/>
              <a:gd name="connsiteY279" fmla="*/ 53340 h 108585"/>
              <a:gd name="connsiteX280" fmla="*/ 212693 w 1390554"/>
              <a:gd name="connsiteY280" fmla="*/ 42767 h 108585"/>
              <a:gd name="connsiteX281" fmla="*/ 212027 w 1390554"/>
              <a:gd name="connsiteY281" fmla="*/ 38100 h 108585"/>
              <a:gd name="connsiteX282" fmla="*/ 211455 w 1390554"/>
              <a:gd name="connsiteY282" fmla="*/ 36386 h 108585"/>
              <a:gd name="connsiteX283" fmla="*/ 210121 w 1390554"/>
              <a:gd name="connsiteY283" fmla="*/ 33909 h 108585"/>
              <a:gd name="connsiteX284" fmla="*/ 219361 w 1390554"/>
              <a:gd name="connsiteY284" fmla="*/ 31528 h 108585"/>
              <a:gd name="connsiteX285" fmla="*/ 219361 w 1390554"/>
              <a:gd name="connsiteY285" fmla="*/ 23241 h 108585"/>
              <a:gd name="connsiteX286" fmla="*/ 198692 w 1390554"/>
              <a:gd name="connsiteY286" fmla="*/ 23241 h 108585"/>
              <a:gd name="connsiteX287" fmla="*/ 196215 w 1390554"/>
              <a:gd name="connsiteY287" fmla="*/ 22860 h 108585"/>
              <a:gd name="connsiteX288" fmla="*/ 192215 w 1390554"/>
              <a:gd name="connsiteY288" fmla="*/ 22384 h 108585"/>
              <a:gd name="connsiteX289" fmla="*/ 188404 w 1390554"/>
              <a:gd name="connsiteY289" fmla="*/ 22193 h 108585"/>
              <a:gd name="connsiteX290" fmla="*/ 175165 w 1390554"/>
              <a:gd name="connsiteY290" fmla="*/ 24575 h 108585"/>
              <a:gd name="connsiteX291" fmla="*/ 168212 w 1390554"/>
              <a:gd name="connsiteY291" fmla="*/ 29623 h 108585"/>
              <a:gd name="connsiteX292" fmla="*/ 166878 w 1390554"/>
              <a:gd name="connsiteY292" fmla="*/ 31433 h 108585"/>
              <a:gd name="connsiteX293" fmla="*/ 164116 w 1390554"/>
              <a:gd name="connsiteY293" fmla="*/ 42482 h 108585"/>
              <a:gd name="connsiteX294" fmla="*/ 166592 w 1390554"/>
              <a:gd name="connsiteY294" fmla="*/ 52578 h 108585"/>
              <a:gd name="connsiteX295" fmla="*/ 166783 w 1390554"/>
              <a:gd name="connsiteY295" fmla="*/ 52959 h 108585"/>
              <a:gd name="connsiteX296" fmla="*/ 170593 w 1390554"/>
              <a:gd name="connsiteY296" fmla="*/ 57245 h 108585"/>
              <a:gd name="connsiteX297" fmla="*/ 174212 w 1390554"/>
              <a:gd name="connsiteY297" fmla="*/ 59436 h 108585"/>
              <a:gd name="connsiteX298" fmla="*/ 168497 w 1390554"/>
              <a:gd name="connsiteY298" fmla="*/ 63818 h 108585"/>
              <a:gd name="connsiteX299" fmla="*/ 167640 w 1390554"/>
              <a:gd name="connsiteY299" fmla="*/ 65056 h 108585"/>
              <a:gd name="connsiteX300" fmla="*/ 166592 w 1390554"/>
              <a:gd name="connsiteY300" fmla="*/ 69533 h 108585"/>
              <a:gd name="connsiteX301" fmla="*/ 166688 w 1390554"/>
              <a:gd name="connsiteY301" fmla="*/ 70676 h 108585"/>
              <a:gd name="connsiteX302" fmla="*/ 168402 w 1390554"/>
              <a:gd name="connsiteY302" fmla="*/ 74581 h 108585"/>
              <a:gd name="connsiteX303" fmla="*/ 172403 w 1390554"/>
              <a:gd name="connsiteY303" fmla="*/ 77915 h 108585"/>
              <a:gd name="connsiteX304" fmla="*/ 172784 w 1390554"/>
              <a:gd name="connsiteY304" fmla="*/ 78105 h 108585"/>
              <a:gd name="connsiteX305" fmla="*/ 162973 w 1390554"/>
              <a:gd name="connsiteY305" fmla="*/ 83249 h 108585"/>
              <a:gd name="connsiteX306" fmla="*/ 161068 w 1390554"/>
              <a:gd name="connsiteY306" fmla="*/ 85916 h 108585"/>
              <a:gd name="connsiteX307" fmla="*/ 159639 w 1390554"/>
              <a:gd name="connsiteY307" fmla="*/ 92202 h 108585"/>
              <a:gd name="connsiteX308" fmla="*/ 161258 w 1390554"/>
              <a:gd name="connsiteY308" fmla="*/ 99060 h 108585"/>
              <a:gd name="connsiteX309" fmla="*/ 166211 w 1390554"/>
              <a:gd name="connsiteY309" fmla="*/ 104299 h 108585"/>
              <a:gd name="connsiteX310" fmla="*/ 300895 w 1390554"/>
              <a:gd name="connsiteY310" fmla="*/ 25337 h 108585"/>
              <a:gd name="connsiteX311" fmla="*/ 286703 w 1390554"/>
              <a:gd name="connsiteY311" fmla="*/ 22193 h 108585"/>
              <a:gd name="connsiteX312" fmla="*/ 272034 w 1390554"/>
              <a:gd name="connsiteY312" fmla="*/ 25622 h 108585"/>
              <a:gd name="connsiteX313" fmla="*/ 268700 w 1390554"/>
              <a:gd name="connsiteY313" fmla="*/ 27908 h 108585"/>
              <a:gd name="connsiteX314" fmla="*/ 262223 w 1390554"/>
              <a:gd name="connsiteY314" fmla="*/ 36004 h 108585"/>
              <a:gd name="connsiteX315" fmla="*/ 258699 w 1390554"/>
              <a:gd name="connsiteY315" fmla="*/ 53340 h 108585"/>
              <a:gd name="connsiteX316" fmla="*/ 262604 w 1390554"/>
              <a:gd name="connsiteY316" fmla="*/ 70295 h 108585"/>
              <a:gd name="connsiteX317" fmla="*/ 267938 w 1390554"/>
              <a:gd name="connsiteY317" fmla="*/ 76772 h 108585"/>
              <a:gd name="connsiteX318" fmla="*/ 273367 w 1390554"/>
              <a:gd name="connsiteY318" fmla="*/ 80296 h 108585"/>
              <a:gd name="connsiteX319" fmla="*/ 289084 w 1390554"/>
              <a:gd name="connsiteY319" fmla="*/ 83629 h 108585"/>
              <a:gd name="connsiteX320" fmla="*/ 300705 w 1390554"/>
              <a:gd name="connsiteY320" fmla="*/ 82582 h 108585"/>
              <a:gd name="connsiteX321" fmla="*/ 305276 w 1390554"/>
              <a:gd name="connsiteY321" fmla="*/ 81344 h 108585"/>
              <a:gd name="connsiteX322" fmla="*/ 309944 w 1390554"/>
              <a:gd name="connsiteY322" fmla="*/ 79439 h 108585"/>
              <a:gd name="connsiteX323" fmla="*/ 309944 w 1390554"/>
              <a:gd name="connsiteY323" fmla="*/ 66866 h 108585"/>
              <a:gd name="connsiteX324" fmla="*/ 300228 w 1390554"/>
              <a:gd name="connsiteY324" fmla="*/ 70390 h 108585"/>
              <a:gd name="connsiteX325" fmla="*/ 289846 w 1390554"/>
              <a:gd name="connsiteY325" fmla="*/ 71533 h 108585"/>
              <a:gd name="connsiteX326" fmla="*/ 280416 w 1390554"/>
              <a:gd name="connsiteY326" fmla="*/ 68771 h 108585"/>
              <a:gd name="connsiteX327" fmla="*/ 279178 w 1390554"/>
              <a:gd name="connsiteY327" fmla="*/ 67628 h 108585"/>
              <a:gd name="connsiteX328" fmla="*/ 278416 w 1390554"/>
              <a:gd name="connsiteY328" fmla="*/ 66770 h 108585"/>
              <a:gd name="connsiteX329" fmla="*/ 275082 w 1390554"/>
              <a:gd name="connsiteY329" fmla="*/ 56960 h 108585"/>
              <a:gd name="connsiteX330" fmla="*/ 313277 w 1390554"/>
              <a:gd name="connsiteY330" fmla="*/ 56960 h 108585"/>
              <a:gd name="connsiteX331" fmla="*/ 313277 w 1390554"/>
              <a:gd name="connsiteY331" fmla="*/ 49054 h 108585"/>
              <a:gd name="connsiteX332" fmla="*/ 310039 w 1390554"/>
              <a:gd name="connsiteY332" fmla="*/ 34481 h 108585"/>
              <a:gd name="connsiteX333" fmla="*/ 305753 w 1390554"/>
              <a:gd name="connsiteY333" fmla="*/ 28861 h 108585"/>
              <a:gd name="connsiteX334" fmla="*/ 300895 w 1390554"/>
              <a:gd name="connsiteY334" fmla="*/ 25337 h 108585"/>
              <a:gd name="connsiteX335" fmla="*/ 563975 w 1390554"/>
              <a:gd name="connsiteY335" fmla="*/ 25337 h 108585"/>
              <a:gd name="connsiteX336" fmla="*/ 549783 w 1390554"/>
              <a:gd name="connsiteY336" fmla="*/ 22193 h 108585"/>
              <a:gd name="connsiteX337" fmla="*/ 535115 w 1390554"/>
              <a:gd name="connsiteY337" fmla="*/ 25622 h 108585"/>
              <a:gd name="connsiteX338" fmla="*/ 531781 w 1390554"/>
              <a:gd name="connsiteY338" fmla="*/ 27908 h 108585"/>
              <a:gd name="connsiteX339" fmla="*/ 525304 w 1390554"/>
              <a:gd name="connsiteY339" fmla="*/ 36004 h 108585"/>
              <a:gd name="connsiteX340" fmla="*/ 521780 w 1390554"/>
              <a:gd name="connsiteY340" fmla="*/ 53340 h 108585"/>
              <a:gd name="connsiteX341" fmla="*/ 525685 w 1390554"/>
              <a:gd name="connsiteY341" fmla="*/ 70295 h 108585"/>
              <a:gd name="connsiteX342" fmla="*/ 531019 w 1390554"/>
              <a:gd name="connsiteY342" fmla="*/ 76772 h 108585"/>
              <a:gd name="connsiteX343" fmla="*/ 536448 w 1390554"/>
              <a:gd name="connsiteY343" fmla="*/ 80296 h 108585"/>
              <a:gd name="connsiteX344" fmla="*/ 552164 w 1390554"/>
              <a:gd name="connsiteY344" fmla="*/ 83629 h 108585"/>
              <a:gd name="connsiteX345" fmla="*/ 563785 w 1390554"/>
              <a:gd name="connsiteY345" fmla="*/ 82582 h 108585"/>
              <a:gd name="connsiteX346" fmla="*/ 568357 w 1390554"/>
              <a:gd name="connsiteY346" fmla="*/ 81344 h 108585"/>
              <a:gd name="connsiteX347" fmla="*/ 573024 w 1390554"/>
              <a:gd name="connsiteY347" fmla="*/ 79439 h 108585"/>
              <a:gd name="connsiteX348" fmla="*/ 573024 w 1390554"/>
              <a:gd name="connsiteY348" fmla="*/ 66866 h 108585"/>
              <a:gd name="connsiteX349" fmla="*/ 563308 w 1390554"/>
              <a:gd name="connsiteY349" fmla="*/ 70390 h 108585"/>
              <a:gd name="connsiteX350" fmla="*/ 552926 w 1390554"/>
              <a:gd name="connsiteY350" fmla="*/ 71533 h 108585"/>
              <a:gd name="connsiteX351" fmla="*/ 543497 w 1390554"/>
              <a:gd name="connsiteY351" fmla="*/ 68771 h 108585"/>
              <a:gd name="connsiteX352" fmla="*/ 542259 w 1390554"/>
              <a:gd name="connsiteY352" fmla="*/ 67628 h 108585"/>
              <a:gd name="connsiteX353" fmla="*/ 541496 w 1390554"/>
              <a:gd name="connsiteY353" fmla="*/ 66770 h 108585"/>
              <a:gd name="connsiteX354" fmla="*/ 538163 w 1390554"/>
              <a:gd name="connsiteY354" fmla="*/ 56960 h 108585"/>
              <a:gd name="connsiteX355" fmla="*/ 576358 w 1390554"/>
              <a:gd name="connsiteY355" fmla="*/ 56960 h 108585"/>
              <a:gd name="connsiteX356" fmla="*/ 576358 w 1390554"/>
              <a:gd name="connsiteY356" fmla="*/ 49054 h 108585"/>
              <a:gd name="connsiteX357" fmla="*/ 573119 w 1390554"/>
              <a:gd name="connsiteY357" fmla="*/ 34481 h 108585"/>
              <a:gd name="connsiteX358" fmla="*/ 568833 w 1390554"/>
              <a:gd name="connsiteY358" fmla="*/ 28861 h 108585"/>
              <a:gd name="connsiteX359" fmla="*/ 563975 w 1390554"/>
              <a:gd name="connsiteY359" fmla="*/ 25337 h 108585"/>
              <a:gd name="connsiteX360" fmla="*/ 625412 w 1390554"/>
              <a:gd name="connsiteY360" fmla="*/ 22289 h 108585"/>
              <a:gd name="connsiteX361" fmla="*/ 622650 w 1390554"/>
              <a:gd name="connsiteY361" fmla="*/ 22193 h 108585"/>
              <a:gd name="connsiteX362" fmla="*/ 616363 w 1390554"/>
              <a:gd name="connsiteY362" fmla="*/ 23241 h 108585"/>
              <a:gd name="connsiteX363" fmla="*/ 615315 w 1390554"/>
              <a:gd name="connsiteY363" fmla="*/ 23622 h 108585"/>
              <a:gd name="connsiteX364" fmla="*/ 611410 w 1390554"/>
              <a:gd name="connsiteY364" fmla="*/ 25908 h 108585"/>
              <a:gd name="connsiteX365" fmla="*/ 609314 w 1390554"/>
              <a:gd name="connsiteY365" fmla="*/ 27718 h 108585"/>
              <a:gd name="connsiteX366" fmla="*/ 604933 w 1390554"/>
              <a:gd name="connsiteY366" fmla="*/ 33242 h 108585"/>
              <a:gd name="connsiteX367" fmla="*/ 604171 w 1390554"/>
              <a:gd name="connsiteY367" fmla="*/ 33242 h 108585"/>
              <a:gd name="connsiteX368" fmla="*/ 601790 w 1390554"/>
              <a:gd name="connsiteY368" fmla="*/ 23241 h 108585"/>
              <a:gd name="connsiteX369" fmla="*/ 589502 w 1390554"/>
              <a:gd name="connsiteY369" fmla="*/ 23241 h 108585"/>
              <a:gd name="connsiteX370" fmla="*/ 589502 w 1390554"/>
              <a:gd name="connsiteY370" fmla="*/ 82582 h 108585"/>
              <a:gd name="connsiteX371" fmla="*/ 605695 w 1390554"/>
              <a:gd name="connsiteY371" fmla="*/ 82582 h 108585"/>
              <a:gd name="connsiteX372" fmla="*/ 605695 w 1390554"/>
              <a:gd name="connsiteY372" fmla="*/ 52388 h 108585"/>
              <a:gd name="connsiteX373" fmla="*/ 607028 w 1390554"/>
              <a:gd name="connsiteY373" fmla="*/ 45339 h 108585"/>
              <a:gd name="connsiteX374" fmla="*/ 610076 w 1390554"/>
              <a:gd name="connsiteY374" fmla="*/ 41148 h 108585"/>
              <a:gd name="connsiteX375" fmla="*/ 610743 w 1390554"/>
              <a:gd name="connsiteY375" fmla="*/ 40672 h 108585"/>
              <a:gd name="connsiteX376" fmla="*/ 611886 w 1390554"/>
              <a:gd name="connsiteY376" fmla="*/ 39815 h 108585"/>
              <a:gd name="connsiteX377" fmla="*/ 615982 w 1390554"/>
              <a:gd name="connsiteY377" fmla="*/ 38100 h 108585"/>
              <a:gd name="connsiteX378" fmla="*/ 616744 w 1390554"/>
              <a:gd name="connsiteY378" fmla="*/ 37910 h 108585"/>
              <a:gd name="connsiteX379" fmla="*/ 622078 w 1390554"/>
              <a:gd name="connsiteY379" fmla="*/ 37243 h 108585"/>
              <a:gd name="connsiteX380" fmla="*/ 624555 w 1390554"/>
              <a:gd name="connsiteY380" fmla="*/ 37433 h 108585"/>
              <a:gd name="connsiteX381" fmla="*/ 626841 w 1390554"/>
              <a:gd name="connsiteY381" fmla="*/ 37814 h 108585"/>
              <a:gd name="connsiteX382" fmla="*/ 628079 w 1390554"/>
              <a:gd name="connsiteY382" fmla="*/ 22670 h 108585"/>
              <a:gd name="connsiteX383" fmla="*/ 625412 w 1390554"/>
              <a:gd name="connsiteY383" fmla="*/ 22289 h 108585"/>
              <a:gd name="connsiteX384" fmla="*/ 686181 w 1390554"/>
              <a:gd name="connsiteY384" fmla="*/ 26099 h 108585"/>
              <a:gd name="connsiteX385" fmla="*/ 672465 w 1390554"/>
              <a:gd name="connsiteY385" fmla="*/ 22193 h 108585"/>
              <a:gd name="connsiteX386" fmla="*/ 665321 w 1390554"/>
              <a:gd name="connsiteY386" fmla="*/ 23051 h 108585"/>
              <a:gd name="connsiteX387" fmla="*/ 659511 w 1390554"/>
              <a:gd name="connsiteY387" fmla="*/ 25527 h 108585"/>
              <a:gd name="connsiteX388" fmla="*/ 659035 w 1390554"/>
              <a:gd name="connsiteY388" fmla="*/ 25813 h 108585"/>
              <a:gd name="connsiteX389" fmla="*/ 657987 w 1390554"/>
              <a:gd name="connsiteY389" fmla="*/ 26575 h 108585"/>
              <a:gd name="connsiteX390" fmla="*/ 654273 w 1390554"/>
              <a:gd name="connsiteY390" fmla="*/ 30861 h 108585"/>
              <a:gd name="connsiteX391" fmla="*/ 653320 w 1390554"/>
              <a:gd name="connsiteY391" fmla="*/ 30861 h 108585"/>
              <a:gd name="connsiteX392" fmla="*/ 651225 w 1390554"/>
              <a:gd name="connsiteY392" fmla="*/ 23241 h 108585"/>
              <a:gd name="connsiteX393" fmla="*/ 638842 w 1390554"/>
              <a:gd name="connsiteY393" fmla="*/ 23241 h 108585"/>
              <a:gd name="connsiteX394" fmla="*/ 638842 w 1390554"/>
              <a:gd name="connsiteY394" fmla="*/ 82582 h 108585"/>
              <a:gd name="connsiteX395" fmla="*/ 655034 w 1390554"/>
              <a:gd name="connsiteY395" fmla="*/ 82582 h 108585"/>
              <a:gd name="connsiteX396" fmla="*/ 655034 w 1390554"/>
              <a:gd name="connsiteY396" fmla="*/ 54674 h 108585"/>
              <a:gd name="connsiteX397" fmla="*/ 657701 w 1390554"/>
              <a:gd name="connsiteY397" fmla="*/ 40100 h 108585"/>
              <a:gd name="connsiteX398" fmla="*/ 659511 w 1390554"/>
              <a:gd name="connsiteY398" fmla="*/ 37814 h 108585"/>
              <a:gd name="connsiteX399" fmla="*/ 667798 w 1390554"/>
              <a:gd name="connsiteY399" fmla="*/ 35052 h 108585"/>
              <a:gd name="connsiteX400" fmla="*/ 673703 w 1390554"/>
              <a:gd name="connsiteY400" fmla="*/ 36862 h 108585"/>
              <a:gd name="connsiteX401" fmla="*/ 675037 w 1390554"/>
              <a:gd name="connsiteY401" fmla="*/ 38291 h 108585"/>
              <a:gd name="connsiteX402" fmla="*/ 677418 w 1390554"/>
              <a:gd name="connsiteY402" fmla="*/ 47911 h 108585"/>
              <a:gd name="connsiteX403" fmla="*/ 677418 w 1390554"/>
              <a:gd name="connsiteY403" fmla="*/ 82582 h 108585"/>
              <a:gd name="connsiteX404" fmla="*/ 693516 w 1390554"/>
              <a:gd name="connsiteY404" fmla="*/ 82582 h 108585"/>
              <a:gd name="connsiteX405" fmla="*/ 693516 w 1390554"/>
              <a:gd name="connsiteY405" fmla="*/ 43910 h 108585"/>
              <a:gd name="connsiteX406" fmla="*/ 687991 w 1390554"/>
              <a:gd name="connsiteY406" fmla="*/ 27527 h 108585"/>
              <a:gd name="connsiteX407" fmla="*/ 687800 w 1390554"/>
              <a:gd name="connsiteY407" fmla="*/ 27337 h 108585"/>
              <a:gd name="connsiteX408" fmla="*/ 686181 w 1390554"/>
              <a:gd name="connsiteY408" fmla="*/ 26099 h 108585"/>
              <a:gd name="connsiteX409" fmla="*/ 1217771 w 1390554"/>
              <a:gd name="connsiteY409" fmla="*/ 22289 h 108585"/>
              <a:gd name="connsiteX410" fmla="*/ 1214914 w 1390554"/>
              <a:gd name="connsiteY410" fmla="*/ 22193 h 108585"/>
              <a:gd name="connsiteX411" fmla="*/ 1208627 w 1390554"/>
              <a:gd name="connsiteY411" fmla="*/ 23241 h 108585"/>
              <a:gd name="connsiteX412" fmla="*/ 1207580 w 1390554"/>
              <a:gd name="connsiteY412" fmla="*/ 23622 h 108585"/>
              <a:gd name="connsiteX413" fmla="*/ 1203675 w 1390554"/>
              <a:gd name="connsiteY413" fmla="*/ 25908 h 108585"/>
              <a:gd name="connsiteX414" fmla="*/ 1201579 w 1390554"/>
              <a:gd name="connsiteY414" fmla="*/ 27718 h 108585"/>
              <a:gd name="connsiteX415" fmla="*/ 1197198 w 1390554"/>
              <a:gd name="connsiteY415" fmla="*/ 33242 h 108585"/>
              <a:gd name="connsiteX416" fmla="*/ 1196435 w 1390554"/>
              <a:gd name="connsiteY416" fmla="*/ 33242 h 108585"/>
              <a:gd name="connsiteX417" fmla="*/ 1194054 w 1390554"/>
              <a:gd name="connsiteY417" fmla="*/ 23241 h 108585"/>
              <a:gd name="connsiteX418" fmla="*/ 1181767 w 1390554"/>
              <a:gd name="connsiteY418" fmla="*/ 23241 h 108585"/>
              <a:gd name="connsiteX419" fmla="*/ 1181767 w 1390554"/>
              <a:gd name="connsiteY419" fmla="*/ 82582 h 108585"/>
              <a:gd name="connsiteX420" fmla="*/ 1197959 w 1390554"/>
              <a:gd name="connsiteY420" fmla="*/ 82582 h 108585"/>
              <a:gd name="connsiteX421" fmla="*/ 1197959 w 1390554"/>
              <a:gd name="connsiteY421" fmla="*/ 52388 h 108585"/>
              <a:gd name="connsiteX422" fmla="*/ 1199293 w 1390554"/>
              <a:gd name="connsiteY422" fmla="*/ 45339 h 108585"/>
              <a:gd name="connsiteX423" fmla="*/ 1202341 w 1390554"/>
              <a:gd name="connsiteY423" fmla="*/ 41148 h 108585"/>
              <a:gd name="connsiteX424" fmla="*/ 1203008 w 1390554"/>
              <a:gd name="connsiteY424" fmla="*/ 40672 h 108585"/>
              <a:gd name="connsiteX425" fmla="*/ 1204151 w 1390554"/>
              <a:gd name="connsiteY425" fmla="*/ 39815 h 108585"/>
              <a:gd name="connsiteX426" fmla="*/ 1208246 w 1390554"/>
              <a:gd name="connsiteY426" fmla="*/ 38100 h 108585"/>
              <a:gd name="connsiteX427" fmla="*/ 1209009 w 1390554"/>
              <a:gd name="connsiteY427" fmla="*/ 37910 h 108585"/>
              <a:gd name="connsiteX428" fmla="*/ 1214343 w 1390554"/>
              <a:gd name="connsiteY428" fmla="*/ 37243 h 108585"/>
              <a:gd name="connsiteX429" fmla="*/ 1216914 w 1390554"/>
              <a:gd name="connsiteY429" fmla="*/ 37433 h 108585"/>
              <a:gd name="connsiteX430" fmla="*/ 1219105 w 1390554"/>
              <a:gd name="connsiteY430" fmla="*/ 37814 h 108585"/>
              <a:gd name="connsiteX431" fmla="*/ 1220343 w 1390554"/>
              <a:gd name="connsiteY431" fmla="*/ 22670 h 108585"/>
              <a:gd name="connsiteX432" fmla="*/ 1217771 w 1390554"/>
              <a:gd name="connsiteY432" fmla="*/ 22289 h 108585"/>
              <a:gd name="connsiteX433" fmla="*/ 1269683 w 1390554"/>
              <a:gd name="connsiteY433" fmla="*/ 25337 h 108585"/>
              <a:gd name="connsiteX434" fmla="*/ 1255586 w 1390554"/>
              <a:gd name="connsiteY434" fmla="*/ 22193 h 108585"/>
              <a:gd name="connsiteX435" fmla="*/ 1240822 w 1390554"/>
              <a:gd name="connsiteY435" fmla="*/ 25622 h 108585"/>
              <a:gd name="connsiteX436" fmla="*/ 1237488 w 1390554"/>
              <a:gd name="connsiteY436" fmla="*/ 27908 h 108585"/>
              <a:gd name="connsiteX437" fmla="*/ 1231011 w 1390554"/>
              <a:gd name="connsiteY437" fmla="*/ 36004 h 108585"/>
              <a:gd name="connsiteX438" fmla="*/ 1227487 w 1390554"/>
              <a:gd name="connsiteY438" fmla="*/ 53340 h 108585"/>
              <a:gd name="connsiteX439" fmla="*/ 1231392 w 1390554"/>
              <a:gd name="connsiteY439" fmla="*/ 70295 h 108585"/>
              <a:gd name="connsiteX440" fmla="*/ 1236726 w 1390554"/>
              <a:gd name="connsiteY440" fmla="*/ 76772 h 108585"/>
              <a:gd name="connsiteX441" fmla="*/ 1242155 w 1390554"/>
              <a:gd name="connsiteY441" fmla="*/ 80296 h 108585"/>
              <a:gd name="connsiteX442" fmla="*/ 1257967 w 1390554"/>
              <a:gd name="connsiteY442" fmla="*/ 83629 h 108585"/>
              <a:gd name="connsiteX443" fmla="*/ 1269587 w 1390554"/>
              <a:gd name="connsiteY443" fmla="*/ 82582 h 108585"/>
              <a:gd name="connsiteX444" fmla="*/ 1274159 w 1390554"/>
              <a:gd name="connsiteY444" fmla="*/ 81344 h 108585"/>
              <a:gd name="connsiteX445" fmla="*/ 1278732 w 1390554"/>
              <a:gd name="connsiteY445" fmla="*/ 79439 h 108585"/>
              <a:gd name="connsiteX446" fmla="*/ 1278732 w 1390554"/>
              <a:gd name="connsiteY446" fmla="*/ 66866 h 108585"/>
              <a:gd name="connsiteX447" fmla="*/ 1269111 w 1390554"/>
              <a:gd name="connsiteY447" fmla="*/ 70390 h 108585"/>
              <a:gd name="connsiteX448" fmla="*/ 1258729 w 1390554"/>
              <a:gd name="connsiteY448" fmla="*/ 71533 h 108585"/>
              <a:gd name="connsiteX449" fmla="*/ 1249204 w 1390554"/>
              <a:gd name="connsiteY449" fmla="*/ 68771 h 108585"/>
              <a:gd name="connsiteX450" fmla="*/ 1247965 w 1390554"/>
              <a:gd name="connsiteY450" fmla="*/ 67628 h 108585"/>
              <a:gd name="connsiteX451" fmla="*/ 1247204 w 1390554"/>
              <a:gd name="connsiteY451" fmla="*/ 66770 h 108585"/>
              <a:gd name="connsiteX452" fmla="*/ 1243870 w 1390554"/>
              <a:gd name="connsiteY452" fmla="*/ 56960 h 108585"/>
              <a:gd name="connsiteX453" fmla="*/ 1282160 w 1390554"/>
              <a:gd name="connsiteY453" fmla="*/ 56960 h 108585"/>
              <a:gd name="connsiteX454" fmla="*/ 1282160 w 1390554"/>
              <a:gd name="connsiteY454" fmla="*/ 49054 h 108585"/>
              <a:gd name="connsiteX455" fmla="*/ 1278922 w 1390554"/>
              <a:gd name="connsiteY455" fmla="*/ 34481 h 108585"/>
              <a:gd name="connsiteX456" fmla="*/ 1274636 w 1390554"/>
              <a:gd name="connsiteY456" fmla="*/ 28861 h 108585"/>
              <a:gd name="connsiteX457" fmla="*/ 1269683 w 1390554"/>
              <a:gd name="connsiteY457" fmla="*/ 25337 h 108585"/>
              <a:gd name="connsiteX458" fmla="*/ 1333881 w 1390554"/>
              <a:gd name="connsiteY458" fmla="*/ 74962 h 108585"/>
              <a:gd name="connsiteX459" fmla="*/ 1336643 w 1390554"/>
              <a:gd name="connsiteY459" fmla="*/ 64961 h 108585"/>
              <a:gd name="connsiteX460" fmla="*/ 1334643 w 1390554"/>
              <a:gd name="connsiteY460" fmla="*/ 56388 h 108585"/>
              <a:gd name="connsiteX461" fmla="*/ 1334548 w 1390554"/>
              <a:gd name="connsiteY461" fmla="*/ 56198 h 108585"/>
              <a:gd name="connsiteX462" fmla="*/ 1328833 w 1390554"/>
              <a:gd name="connsiteY462" fmla="*/ 50768 h 108585"/>
              <a:gd name="connsiteX463" fmla="*/ 1320165 w 1390554"/>
              <a:gd name="connsiteY463" fmla="*/ 46482 h 108585"/>
              <a:gd name="connsiteX464" fmla="*/ 1312259 w 1390554"/>
              <a:gd name="connsiteY464" fmla="*/ 43053 h 108585"/>
              <a:gd name="connsiteX465" fmla="*/ 1308640 w 1390554"/>
              <a:gd name="connsiteY465" fmla="*/ 40577 h 108585"/>
              <a:gd name="connsiteX466" fmla="*/ 1307973 w 1390554"/>
              <a:gd name="connsiteY466" fmla="*/ 39243 h 108585"/>
              <a:gd name="connsiteX467" fmla="*/ 1307687 w 1390554"/>
              <a:gd name="connsiteY467" fmla="*/ 38005 h 108585"/>
              <a:gd name="connsiteX468" fmla="*/ 1308068 w 1390554"/>
              <a:gd name="connsiteY468" fmla="*/ 36386 h 108585"/>
              <a:gd name="connsiteX469" fmla="*/ 1309497 w 1390554"/>
              <a:gd name="connsiteY469" fmla="*/ 35052 h 108585"/>
              <a:gd name="connsiteX470" fmla="*/ 1314926 w 1390554"/>
              <a:gd name="connsiteY470" fmla="*/ 34100 h 108585"/>
              <a:gd name="connsiteX471" fmla="*/ 1317689 w 1390554"/>
              <a:gd name="connsiteY471" fmla="*/ 34290 h 108585"/>
              <a:gd name="connsiteX472" fmla="*/ 1322832 w 1390554"/>
              <a:gd name="connsiteY472" fmla="*/ 35338 h 108585"/>
              <a:gd name="connsiteX473" fmla="*/ 1331119 w 1390554"/>
              <a:gd name="connsiteY473" fmla="*/ 38481 h 108585"/>
              <a:gd name="connsiteX474" fmla="*/ 1335977 w 1390554"/>
              <a:gd name="connsiteY474" fmla="*/ 26861 h 108585"/>
              <a:gd name="connsiteX475" fmla="*/ 1325690 w 1390554"/>
              <a:gd name="connsiteY475" fmla="*/ 23241 h 108585"/>
              <a:gd name="connsiteX476" fmla="*/ 1315117 w 1390554"/>
              <a:gd name="connsiteY476" fmla="*/ 22193 h 108585"/>
              <a:gd name="connsiteX477" fmla="*/ 1298067 w 1390554"/>
              <a:gd name="connsiteY477" fmla="*/ 26289 h 108585"/>
              <a:gd name="connsiteX478" fmla="*/ 1293781 w 1390554"/>
              <a:gd name="connsiteY478" fmla="*/ 30480 h 108585"/>
              <a:gd name="connsiteX479" fmla="*/ 1291685 w 1390554"/>
              <a:gd name="connsiteY479" fmla="*/ 38672 h 108585"/>
              <a:gd name="connsiteX480" fmla="*/ 1293400 w 1390554"/>
              <a:gd name="connsiteY480" fmla="*/ 46958 h 108585"/>
              <a:gd name="connsiteX481" fmla="*/ 1298734 w 1390554"/>
              <a:gd name="connsiteY481" fmla="*/ 52673 h 108585"/>
              <a:gd name="connsiteX482" fmla="*/ 1307878 w 1390554"/>
              <a:gd name="connsiteY482" fmla="*/ 57341 h 108585"/>
              <a:gd name="connsiteX483" fmla="*/ 1316260 w 1390554"/>
              <a:gd name="connsiteY483" fmla="*/ 61341 h 108585"/>
              <a:gd name="connsiteX484" fmla="*/ 1319880 w 1390554"/>
              <a:gd name="connsiteY484" fmla="*/ 64008 h 108585"/>
              <a:gd name="connsiteX485" fmla="*/ 1320356 w 1390554"/>
              <a:gd name="connsiteY485" fmla="*/ 65056 h 108585"/>
              <a:gd name="connsiteX486" fmla="*/ 1320641 w 1390554"/>
              <a:gd name="connsiteY486" fmla="*/ 66675 h 108585"/>
              <a:gd name="connsiteX487" fmla="*/ 1320356 w 1390554"/>
              <a:gd name="connsiteY487" fmla="*/ 68390 h 108585"/>
              <a:gd name="connsiteX488" fmla="*/ 1318641 w 1390554"/>
              <a:gd name="connsiteY488" fmla="*/ 70390 h 108585"/>
              <a:gd name="connsiteX489" fmla="*/ 1311878 w 1390554"/>
              <a:gd name="connsiteY489" fmla="*/ 71819 h 108585"/>
              <a:gd name="connsiteX490" fmla="*/ 1302163 w 1390554"/>
              <a:gd name="connsiteY490" fmla="*/ 70390 h 108585"/>
              <a:gd name="connsiteX491" fmla="*/ 1291781 w 1390554"/>
              <a:gd name="connsiteY491" fmla="*/ 66770 h 108585"/>
              <a:gd name="connsiteX492" fmla="*/ 1291781 w 1390554"/>
              <a:gd name="connsiteY492" fmla="*/ 80201 h 108585"/>
              <a:gd name="connsiteX493" fmla="*/ 1300734 w 1390554"/>
              <a:gd name="connsiteY493" fmla="*/ 82772 h 108585"/>
              <a:gd name="connsiteX494" fmla="*/ 1311307 w 1390554"/>
              <a:gd name="connsiteY494" fmla="*/ 83629 h 108585"/>
              <a:gd name="connsiteX495" fmla="*/ 1325308 w 1390554"/>
              <a:gd name="connsiteY495" fmla="*/ 81439 h 108585"/>
              <a:gd name="connsiteX496" fmla="*/ 1333500 w 1390554"/>
              <a:gd name="connsiteY496" fmla="*/ 75438 h 108585"/>
              <a:gd name="connsiteX497" fmla="*/ 1333786 w 1390554"/>
              <a:gd name="connsiteY497" fmla="*/ 75152 h 108585"/>
              <a:gd name="connsiteX498" fmla="*/ 1333881 w 1390554"/>
              <a:gd name="connsiteY498" fmla="*/ 74962 h 108585"/>
              <a:gd name="connsiteX499" fmla="*/ 1387888 w 1390554"/>
              <a:gd name="connsiteY499" fmla="*/ 74962 h 108585"/>
              <a:gd name="connsiteX500" fmla="*/ 1390555 w 1390554"/>
              <a:gd name="connsiteY500" fmla="*/ 64961 h 108585"/>
              <a:gd name="connsiteX501" fmla="*/ 1388555 w 1390554"/>
              <a:gd name="connsiteY501" fmla="*/ 56388 h 108585"/>
              <a:gd name="connsiteX502" fmla="*/ 1388459 w 1390554"/>
              <a:gd name="connsiteY502" fmla="*/ 56198 h 108585"/>
              <a:gd name="connsiteX503" fmla="*/ 1382840 w 1390554"/>
              <a:gd name="connsiteY503" fmla="*/ 50768 h 108585"/>
              <a:gd name="connsiteX504" fmla="*/ 1374077 w 1390554"/>
              <a:gd name="connsiteY504" fmla="*/ 46482 h 108585"/>
              <a:gd name="connsiteX505" fmla="*/ 1366266 w 1390554"/>
              <a:gd name="connsiteY505" fmla="*/ 43053 h 108585"/>
              <a:gd name="connsiteX506" fmla="*/ 1362647 w 1390554"/>
              <a:gd name="connsiteY506" fmla="*/ 40577 h 108585"/>
              <a:gd name="connsiteX507" fmla="*/ 1361885 w 1390554"/>
              <a:gd name="connsiteY507" fmla="*/ 39243 h 108585"/>
              <a:gd name="connsiteX508" fmla="*/ 1361694 w 1390554"/>
              <a:gd name="connsiteY508" fmla="*/ 38005 h 108585"/>
              <a:gd name="connsiteX509" fmla="*/ 1362075 w 1390554"/>
              <a:gd name="connsiteY509" fmla="*/ 36386 h 108585"/>
              <a:gd name="connsiteX510" fmla="*/ 1363504 w 1390554"/>
              <a:gd name="connsiteY510" fmla="*/ 35052 h 108585"/>
              <a:gd name="connsiteX511" fmla="*/ 1368838 w 1390554"/>
              <a:gd name="connsiteY511" fmla="*/ 34100 h 108585"/>
              <a:gd name="connsiteX512" fmla="*/ 1371696 w 1390554"/>
              <a:gd name="connsiteY512" fmla="*/ 34290 h 108585"/>
              <a:gd name="connsiteX513" fmla="*/ 1376744 w 1390554"/>
              <a:gd name="connsiteY513" fmla="*/ 35338 h 108585"/>
              <a:gd name="connsiteX514" fmla="*/ 1385126 w 1390554"/>
              <a:gd name="connsiteY514" fmla="*/ 38481 h 108585"/>
              <a:gd name="connsiteX515" fmla="*/ 1389984 w 1390554"/>
              <a:gd name="connsiteY515" fmla="*/ 26861 h 108585"/>
              <a:gd name="connsiteX516" fmla="*/ 1379696 w 1390554"/>
              <a:gd name="connsiteY516" fmla="*/ 23241 h 108585"/>
              <a:gd name="connsiteX517" fmla="*/ 1369124 w 1390554"/>
              <a:gd name="connsiteY517" fmla="*/ 22193 h 108585"/>
              <a:gd name="connsiteX518" fmla="*/ 1351979 w 1390554"/>
              <a:gd name="connsiteY518" fmla="*/ 26289 h 108585"/>
              <a:gd name="connsiteX519" fmla="*/ 1347788 w 1390554"/>
              <a:gd name="connsiteY519" fmla="*/ 30480 h 108585"/>
              <a:gd name="connsiteX520" fmla="*/ 1345597 w 1390554"/>
              <a:gd name="connsiteY520" fmla="*/ 38672 h 108585"/>
              <a:gd name="connsiteX521" fmla="*/ 1347406 w 1390554"/>
              <a:gd name="connsiteY521" fmla="*/ 46958 h 108585"/>
              <a:gd name="connsiteX522" fmla="*/ 1352646 w 1390554"/>
              <a:gd name="connsiteY522" fmla="*/ 52673 h 108585"/>
              <a:gd name="connsiteX523" fmla="*/ 1361789 w 1390554"/>
              <a:gd name="connsiteY523" fmla="*/ 57341 h 108585"/>
              <a:gd name="connsiteX524" fmla="*/ 1370267 w 1390554"/>
              <a:gd name="connsiteY524" fmla="*/ 61341 h 108585"/>
              <a:gd name="connsiteX525" fmla="*/ 1373791 w 1390554"/>
              <a:gd name="connsiteY525" fmla="*/ 64008 h 108585"/>
              <a:gd name="connsiteX526" fmla="*/ 1374362 w 1390554"/>
              <a:gd name="connsiteY526" fmla="*/ 65056 h 108585"/>
              <a:gd name="connsiteX527" fmla="*/ 1374648 w 1390554"/>
              <a:gd name="connsiteY527" fmla="*/ 66675 h 108585"/>
              <a:gd name="connsiteX528" fmla="*/ 1374267 w 1390554"/>
              <a:gd name="connsiteY528" fmla="*/ 68390 h 108585"/>
              <a:gd name="connsiteX529" fmla="*/ 1372553 w 1390554"/>
              <a:gd name="connsiteY529" fmla="*/ 70390 h 108585"/>
              <a:gd name="connsiteX530" fmla="*/ 1365790 w 1390554"/>
              <a:gd name="connsiteY530" fmla="*/ 71819 h 108585"/>
              <a:gd name="connsiteX531" fmla="*/ 1356075 w 1390554"/>
              <a:gd name="connsiteY531" fmla="*/ 70390 h 108585"/>
              <a:gd name="connsiteX532" fmla="*/ 1345787 w 1390554"/>
              <a:gd name="connsiteY532" fmla="*/ 66770 h 108585"/>
              <a:gd name="connsiteX533" fmla="*/ 1345787 w 1390554"/>
              <a:gd name="connsiteY533" fmla="*/ 80201 h 108585"/>
              <a:gd name="connsiteX534" fmla="*/ 1354646 w 1390554"/>
              <a:gd name="connsiteY534" fmla="*/ 82772 h 108585"/>
              <a:gd name="connsiteX535" fmla="*/ 1365314 w 1390554"/>
              <a:gd name="connsiteY535" fmla="*/ 83629 h 108585"/>
              <a:gd name="connsiteX536" fmla="*/ 1379316 w 1390554"/>
              <a:gd name="connsiteY536" fmla="*/ 81439 h 108585"/>
              <a:gd name="connsiteX537" fmla="*/ 1387507 w 1390554"/>
              <a:gd name="connsiteY537" fmla="*/ 75438 h 108585"/>
              <a:gd name="connsiteX538" fmla="*/ 1387792 w 1390554"/>
              <a:gd name="connsiteY538" fmla="*/ 75152 h 108585"/>
              <a:gd name="connsiteX539" fmla="*/ 1387888 w 1390554"/>
              <a:gd name="connsiteY539" fmla="*/ 74962 h 108585"/>
              <a:gd name="connsiteX540" fmla="*/ 79438 w 1390554"/>
              <a:gd name="connsiteY540" fmla="*/ 82582 h 108585"/>
              <a:gd name="connsiteX541" fmla="*/ 79438 w 1390554"/>
              <a:gd name="connsiteY541" fmla="*/ 23241 h 108585"/>
              <a:gd name="connsiteX542" fmla="*/ 63341 w 1390554"/>
              <a:gd name="connsiteY542" fmla="*/ 23241 h 108585"/>
              <a:gd name="connsiteX543" fmla="*/ 63341 w 1390554"/>
              <a:gd name="connsiteY543" fmla="*/ 82582 h 108585"/>
              <a:gd name="connsiteX544" fmla="*/ 79438 w 1390554"/>
              <a:gd name="connsiteY544" fmla="*/ 82582 h 108585"/>
              <a:gd name="connsiteX545" fmla="*/ 408527 w 1390554"/>
              <a:gd name="connsiteY545" fmla="*/ 23241 h 108585"/>
              <a:gd name="connsiteX546" fmla="*/ 427577 w 1390554"/>
              <a:gd name="connsiteY546" fmla="*/ 52292 h 108585"/>
              <a:gd name="connsiteX547" fmla="*/ 407480 w 1390554"/>
              <a:gd name="connsiteY547" fmla="*/ 82582 h 108585"/>
              <a:gd name="connsiteX548" fmla="*/ 425863 w 1390554"/>
              <a:gd name="connsiteY548" fmla="*/ 82582 h 108585"/>
              <a:gd name="connsiteX549" fmla="*/ 438340 w 1390554"/>
              <a:gd name="connsiteY549" fmla="*/ 62198 h 108585"/>
              <a:gd name="connsiteX550" fmla="*/ 450818 w 1390554"/>
              <a:gd name="connsiteY550" fmla="*/ 82582 h 108585"/>
              <a:gd name="connsiteX551" fmla="*/ 469202 w 1390554"/>
              <a:gd name="connsiteY551" fmla="*/ 82582 h 108585"/>
              <a:gd name="connsiteX552" fmla="*/ 449008 w 1390554"/>
              <a:gd name="connsiteY552" fmla="*/ 52292 h 108585"/>
              <a:gd name="connsiteX553" fmla="*/ 468344 w 1390554"/>
              <a:gd name="connsiteY553" fmla="*/ 23241 h 108585"/>
              <a:gd name="connsiteX554" fmla="*/ 449961 w 1390554"/>
              <a:gd name="connsiteY554" fmla="*/ 23241 h 108585"/>
              <a:gd name="connsiteX555" fmla="*/ 438340 w 1390554"/>
              <a:gd name="connsiteY555" fmla="*/ 42101 h 108585"/>
              <a:gd name="connsiteX556" fmla="*/ 426816 w 1390554"/>
              <a:gd name="connsiteY556" fmla="*/ 23241 h 108585"/>
              <a:gd name="connsiteX557" fmla="*/ 408527 w 1390554"/>
              <a:gd name="connsiteY557" fmla="*/ 23241 h 108585"/>
              <a:gd name="connsiteX558" fmla="*/ 194215 w 1390554"/>
              <a:gd name="connsiteY558" fmla="*/ 51340 h 108585"/>
              <a:gd name="connsiteX559" fmla="*/ 188404 w 1390554"/>
              <a:gd name="connsiteY559" fmla="*/ 53150 h 108585"/>
              <a:gd name="connsiteX560" fmla="*/ 182785 w 1390554"/>
              <a:gd name="connsiteY560" fmla="*/ 51340 h 108585"/>
              <a:gd name="connsiteX561" fmla="*/ 181737 w 1390554"/>
              <a:gd name="connsiteY561" fmla="*/ 50292 h 108585"/>
              <a:gd name="connsiteX562" fmla="*/ 179546 w 1390554"/>
              <a:gd name="connsiteY562" fmla="*/ 42672 h 108585"/>
              <a:gd name="connsiteX563" fmla="*/ 181737 w 1390554"/>
              <a:gd name="connsiteY563" fmla="*/ 34671 h 108585"/>
              <a:gd name="connsiteX564" fmla="*/ 182594 w 1390554"/>
              <a:gd name="connsiteY564" fmla="*/ 33719 h 108585"/>
              <a:gd name="connsiteX565" fmla="*/ 188404 w 1390554"/>
              <a:gd name="connsiteY565" fmla="*/ 32004 h 108585"/>
              <a:gd name="connsiteX566" fmla="*/ 194120 w 1390554"/>
              <a:gd name="connsiteY566" fmla="*/ 33719 h 108585"/>
              <a:gd name="connsiteX567" fmla="*/ 194977 w 1390554"/>
              <a:gd name="connsiteY567" fmla="*/ 34671 h 108585"/>
              <a:gd name="connsiteX568" fmla="*/ 197263 w 1390554"/>
              <a:gd name="connsiteY568" fmla="*/ 42672 h 108585"/>
              <a:gd name="connsiteX569" fmla="*/ 195072 w 1390554"/>
              <a:gd name="connsiteY569" fmla="*/ 50292 h 108585"/>
              <a:gd name="connsiteX570" fmla="*/ 194215 w 1390554"/>
              <a:gd name="connsiteY570" fmla="*/ 51340 h 108585"/>
              <a:gd name="connsiteX571" fmla="*/ 281369 w 1390554"/>
              <a:gd name="connsiteY571" fmla="*/ 34957 h 108585"/>
              <a:gd name="connsiteX572" fmla="*/ 286798 w 1390554"/>
              <a:gd name="connsiteY572" fmla="*/ 33623 h 108585"/>
              <a:gd name="connsiteX573" fmla="*/ 293084 w 1390554"/>
              <a:gd name="connsiteY573" fmla="*/ 35338 h 108585"/>
              <a:gd name="connsiteX574" fmla="*/ 294799 w 1390554"/>
              <a:gd name="connsiteY574" fmla="*/ 36767 h 108585"/>
              <a:gd name="connsiteX575" fmla="*/ 296799 w 1390554"/>
              <a:gd name="connsiteY575" fmla="*/ 39719 h 108585"/>
              <a:gd name="connsiteX576" fmla="*/ 298133 w 1390554"/>
              <a:gd name="connsiteY576" fmla="*/ 46196 h 108585"/>
              <a:gd name="connsiteX577" fmla="*/ 275463 w 1390554"/>
              <a:gd name="connsiteY577" fmla="*/ 46196 h 108585"/>
              <a:gd name="connsiteX578" fmla="*/ 278987 w 1390554"/>
              <a:gd name="connsiteY578" fmla="*/ 36671 h 108585"/>
              <a:gd name="connsiteX579" fmla="*/ 281369 w 1390554"/>
              <a:gd name="connsiteY579" fmla="*/ 34957 h 108585"/>
              <a:gd name="connsiteX580" fmla="*/ 544449 w 1390554"/>
              <a:gd name="connsiteY580" fmla="*/ 34957 h 108585"/>
              <a:gd name="connsiteX581" fmla="*/ 549878 w 1390554"/>
              <a:gd name="connsiteY581" fmla="*/ 33623 h 108585"/>
              <a:gd name="connsiteX582" fmla="*/ 556165 w 1390554"/>
              <a:gd name="connsiteY582" fmla="*/ 35338 h 108585"/>
              <a:gd name="connsiteX583" fmla="*/ 557880 w 1390554"/>
              <a:gd name="connsiteY583" fmla="*/ 36767 h 108585"/>
              <a:gd name="connsiteX584" fmla="*/ 559880 w 1390554"/>
              <a:gd name="connsiteY584" fmla="*/ 39719 h 108585"/>
              <a:gd name="connsiteX585" fmla="*/ 561213 w 1390554"/>
              <a:gd name="connsiteY585" fmla="*/ 46196 h 108585"/>
              <a:gd name="connsiteX586" fmla="*/ 538544 w 1390554"/>
              <a:gd name="connsiteY586" fmla="*/ 46196 h 108585"/>
              <a:gd name="connsiteX587" fmla="*/ 542068 w 1390554"/>
              <a:gd name="connsiteY587" fmla="*/ 36671 h 108585"/>
              <a:gd name="connsiteX588" fmla="*/ 544449 w 1390554"/>
              <a:gd name="connsiteY588" fmla="*/ 34957 h 108585"/>
              <a:gd name="connsiteX589" fmla="*/ 1250252 w 1390554"/>
              <a:gd name="connsiteY589" fmla="*/ 34957 h 108585"/>
              <a:gd name="connsiteX590" fmla="*/ 1255681 w 1390554"/>
              <a:gd name="connsiteY590" fmla="*/ 33623 h 108585"/>
              <a:gd name="connsiteX591" fmla="*/ 1261968 w 1390554"/>
              <a:gd name="connsiteY591" fmla="*/ 35338 h 108585"/>
              <a:gd name="connsiteX592" fmla="*/ 1263682 w 1390554"/>
              <a:gd name="connsiteY592" fmla="*/ 36767 h 108585"/>
              <a:gd name="connsiteX593" fmla="*/ 1265682 w 1390554"/>
              <a:gd name="connsiteY593" fmla="*/ 39719 h 108585"/>
              <a:gd name="connsiteX594" fmla="*/ 1266921 w 1390554"/>
              <a:gd name="connsiteY594" fmla="*/ 46196 h 108585"/>
              <a:gd name="connsiteX595" fmla="*/ 1244251 w 1390554"/>
              <a:gd name="connsiteY595" fmla="*/ 46196 h 108585"/>
              <a:gd name="connsiteX596" fmla="*/ 1247871 w 1390554"/>
              <a:gd name="connsiteY596" fmla="*/ 36671 h 108585"/>
              <a:gd name="connsiteX597" fmla="*/ 1250252 w 1390554"/>
              <a:gd name="connsiteY597" fmla="*/ 34957 h 108585"/>
              <a:gd name="connsiteX598" fmla="*/ 1077182 w 1390554"/>
              <a:gd name="connsiteY598" fmla="*/ 67913 h 108585"/>
              <a:gd name="connsiteX599" fmla="*/ 1068800 w 1390554"/>
              <a:gd name="connsiteY599" fmla="*/ 70676 h 108585"/>
              <a:gd name="connsiteX600" fmla="*/ 1063466 w 1390554"/>
              <a:gd name="connsiteY600" fmla="*/ 69437 h 108585"/>
              <a:gd name="connsiteX601" fmla="*/ 1060228 w 1390554"/>
              <a:gd name="connsiteY601" fmla="*/ 66294 h 108585"/>
              <a:gd name="connsiteX602" fmla="*/ 1057180 w 1390554"/>
              <a:gd name="connsiteY602" fmla="*/ 53245 h 108585"/>
              <a:gd name="connsiteX603" fmla="*/ 1060133 w 1390554"/>
              <a:gd name="connsiteY603" fmla="*/ 39910 h 108585"/>
              <a:gd name="connsiteX604" fmla="*/ 1064038 w 1390554"/>
              <a:gd name="connsiteY604" fmla="*/ 36291 h 108585"/>
              <a:gd name="connsiteX605" fmla="*/ 1068515 w 1390554"/>
              <a:gd name="connsiteY605" fmla="*/ 35338 h 108585"/>
              <a:gd name="connsiteX606" fmla="*/ 1077087 w 1390554"/>
              <a:gd name="connsiteY606" fmla="*/ 38100 h 108585"/>
              <a:gd name="connsiteX607" fmla="*/ 1078421 w 1390554"/>
              <a:gd name="connsiteY607" fmla="*/ 39910 h 108585"/>
              <a:gd name="connsiteX608" fmla="*/ 1081088 w 1390554"/>
              <a:gd name="connsiteY608" fmla="*/ 53150 h 108585"/>
              <a:gd name="connsiteX609" fmla="*/ 1081088 w 1390554"/>
              <a:gd name="connsiteY609" fmla="*/ 54864 h 108585"/>
              <a:gd name="connsiteX610" fmla="*/ 1078135 w 1390554"/>
              <a:gd name="connsiteY610" fmla="*/ 66770 h 108585"/>
              <a:gd name="connsiteX611" fmla="*/ 1077182 w 1390554"/>
              <a:gd name="connsiteY611" fmla="*/ 67913 h 108585"/>
              <a:gd name="connsiteX612" fmla="*/ 1145953 w 1390554"/>
              <a:gd name="connsiteY612" fmla="*/ 67913 h 108585"/>
              <a:gd name="connsiteX613" fmla="*/ 1137571 w 1390554"/>
              <a:gd name="connsiteY613" fmla="*/ 70676 h 108585"/>
              <a:gd name="connsiteX614" fmla="*/ 1132237 w 1390554"/>
              <a:gd name="connsiteY614" fmla="*/ 69437 h 108585"/>
              <a:gd name="connsiteX615" fmla="*/ 1128903 w 1390554"/>
              <a:gd name="connsiteY615" fmla="*/ 66294 h 108585"/>
              <a:gd name="connsiteX616" fmla="*/ 1125855 w 1390554"/>
              <a:gd name="connsiteY616" fmla="*/ 53245 h 108585"/>
              <a:gd name="connsiteX617" fmla="*/ 1128903 w 1390554"/>
              <a:gd name="connsiteY617" fmla="*/ 39910 h 108585"/>
              <a:gd name="connsiteX618" fmla="*/ 1132809 w 1390554"/>
              <a:gd name="connsiteY618" fmla="*/ 36291 h 108585"/>
              <a:gd name="connsiteX619" fmla="*/ 1137285 w 1390554"/>
              <a:gd name="connsiteY619" fmla="*/ 35338 h 108585"/>
              <a:gd name="connsiteX620" fmla="*/ 1145762 w 1390554"/>
              <a:gd name="connsiteY620" fmla="*/ 38100 h 108585"/>
              <a:gd name="connsiteX621" fmla="*/ 1147096 w 1390554"/>
              <a:gd name="connsiteY621" fmla="*/ 39910 h 108585"/>
              <a:gd name="connsiteX622" fmla="*/ 1149763 w 1390554"/>
              <a:gd name="connsiteY622" fmla="*/ 53150 h 108585"/>
              <a:gd name="connsiteX623" fmla="*/ 1149763 w 1390554"/>
              <a:gd name="connsiteY623" fmla="*/ 54864 h 108585"/>
              <a:gd name="connsiteX624" fmla="*/ 1146905 w 1390554"/>
              <a:gd name="connsiteY624" fmla="*/ 66770 h 108585"/>
              <a:gd name="connsiteX625" fmla="*/ 1145953 w 1390554"/>
              <a:gd name="connsiteY625" fmla="*/ 67913 h 108585"/>
              <a:gd name="connsiteX626" fmla="*/ 736854 w 1390554"/>
              <a:gd name="connsiteY626" fmla="*/ 55245 h 108585"/>
              <a:gd name="connsiteX627" fmla="*/ 743046 w 1390554"/>
              <a:gd name="connsiteY627" fmla="*/ 55054 h 108585"/>
              <a:gd name="connsiteX628" fmla="*/ 743046 w 1390554"/>
              <a:gd name="connsiteY628" fmla="*/ 59912 h 108585"/>
              <a:gd name="connsiteX629" fmla="*/ 741045 w 1390554"/>
              <a:gd name="connsiteY629" fmla="*/ 67056 h 108585"/>
              <a:gd name="connsiteX630" fmla="*/ 739521 w 1390554"/>
              <a:gd name="connsiteY630" fmla="*/ 68675 h 108585"/>
              <a:gd name="connsiteX631" fmla="*/ 737140 w 1390554"/>
              <a:gd name="connsiteY631" fmla="*/ 70295 h 108585"/>
              <a:gd name="connsiteX632" fmla="*/ 730663 w 1390554"/>
              <a:gd name="connsiteY632" fmla="*/ 71819 h 108585"/>
              <a:gd name="connsiteX633" fmla="*/ 725043 w 1390554"/>
              <a:gd name="connsiteY633" fmla="*/ 70199 h 108585"/>
              <a:gd name="connsiteX634" fmla="*/ 724472 w 1390554"/>
              <a:gd name="connsiteY634" fmla="*/ 69723 h 108585"/>
              <a:gd name="connsiteX635" fmla="*/ 722852 w 1390554"/>
              <a:gd name="connsiteY635" fmla="*/ 64961 h 108585"/>
              <a:gd name="connsiteX636" fmla="*/ 723900 w 1390554"/>
              <a:gd name="connsiteY636" fmla="*/ 60579 h 108585"/>
              <a:gd name="connsiteX637" fmla="*/ 725900 w 1390554"/>
              <a:gd name="connsiteY637" fmla="*/ 58103 h 108585"/>
              <a:gd name="connsiteX638" fmla="*/ 736854 w 1390554"/>
              <a:gd name="connsiteY638" fmla="*/ 55245 h 108585"/>
              <a:gd name="connsiteX639" fmla="*/ 195739 w 1390554"/>
              <a:gd name="connsiteY639" fmla="*/ 96965 h 108585"/>
              <a:gd name="connsiteX640" fmla="*/ 185833 w 1390554"/>
              <a:gd name="connsiteY640" fmla="*/ 98108 h 108585"/>
              <a:gd name="connsiteX641" fmla="*/ 176879 w 1390554"/>
              <a:gd name="connsiteY641" fmla="*/ 96203 h 108585"/>
              <a:gd name="connsiteX642" fmla="*/ 174117 w 1390554"/>
              <a:gd name="connsiteY642" fmla="*/ 93250 h 108585"/>
              <a:gd name="connsiteX643" fmla="*/ 173641 w 1390554"/>
              <a:gd name="connsiteY643" fmla="*/ 90869 h 108585"/>
              <a:gd name="connsiteX644" fmla="*/ 174117 w 1390554"/>
              <a:gd name="connsiteY644" fmla="*/ 88487 h 108585"/>
              <a:gd name="connsiteX645" fmla="*/ 174975 w 1390554"/>
              <a:gd name="connsiteY645" fmla="*/ 86868 h 108585"/>
              <a:gd name="connsiteX646" fmla="*/ 178784 w 1390554"/>
              <a:gd name="connsiteY646" fmla="*/ 84201 h 108585"/>
              <a:gd name="connsiteX647" fmla="*/ 184118 w 1390554"/>
              <a:gd name="connsiteY647" fmla="*/ 83249 h 108585"/>
              <a:gd name="connsiteX648" fmla="*/ 192405 w 1390554"/>
              <a:gd name="connsiteY648" fmla="*/ 83249 h 108585"/>
              <a:gd name="connsiteX649" fmla="*/ 199168 w 1390554"/>
              <a:gd name="connsiteY649" fmla="*/ 83820 h 108585"/>
              <a:gd name="connsiteX650" fmla="*/ 203073 w 1390554"/>
              <a:gd name="connsiteY650" fmla="*/ 85630 h 108585"/>
              <a:gd name="connsiteX651" fmla="*/ 203550 w 1390554"/>
              <a:gd name="connsiteY651" fmla="*/ 86201 h 108585"/>
              <a:gd name="connsiteX652" fmla="*/ 204407 w 1390554"/>
              <a:gd name="connsiteY652" fmla="*/ 89154 h 108585"/>
              <a:gd name="connsiteX653" fmla="*/ 204026 w 1390554"/>
              <a:gd name="connsiteY653" fmla="*/ 91154 h 108585"/>
              <a:gd name="connsiteX654" fmla="*/ 202121 w 1390554"/>
              <a:gd name="connsiteY654" fmla="*/ 93917 h 108585"/>
              <a:gd name="connsiteX655" fmla="*/ 195739 w 1390554"/>
              <a:gd name="connsiteY655" fmla="*/ 96965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Lst>
            <a:rect l="l" t="t" r="r" b="b"/>
            <a:pathLst>
              <a:path w="1390554" h="108585">
                <a:moveTo>
                  <a:pt x="77343" y="1524"/>
                </a:moveTo>
                <a:cubicBezTo>
                  <a:pt x="75695" y="505"/>
                  <a:pt x="73724" y="0"/>
                  <a:pt x="71438" y="0"/>
                </a:cubicBezTo>
                <a:cubicBezTo>
                  <a:pt x="68961" y="0"/>
                  <a:pt x="66866" y="572"/>
                  <a:pt x="65151" y="1715"/>
                </a:cubicBezTo>
                <a:cubicBezTo>
                  <a:pt x="64961" y="1839"/>
                  <a:pt x="64770" y="2000"/>
                  <a:pt x="64579" y="2191"/>
                </a:cubicBezTo>
                <a:cubicBezTo>
                  <a:pt x="63246" y="3334"/>
                  <a:pt x="62579" y="5239"/>
                  <a:pt x="62579" y="7906"/>
                </a:cubicBezTo>
                <a:cubicBezTo>
                  <a:pt x="62579" y="10573"/>
                  <a:pt x="63246" y="12507"/>
                  <a:pt x="64579" y="13716"/>
                </a:cubicBezTo>
                <a:cubicBezTo>
                  <a:pt x="64770" y="13840"/>
                  <a:pt x="64961" y="14002"/>
                  <a:pt x="65151" y="14192"/>
                </a:cubicBezTo>
                <a:cubicBezTo>
                  <a:pt x="65218" y="14259"/>
                  <a:pt x="65313" y="14288"/>
                  <a:pt x="65437" y="14288"/>
                </a:cubicBezTo>
                <a:cubicBezTo>
                  <a:pt x="67085" y="15364"/>
                  <a:pt x="69085" y="15907"/>
                  <a:pt x="71438" y="15907"/>
                </a:cubicBezTo>
                <a:cubicBezTo>
                  <a:pt x="73600" y="15907"/>
                  <a:pt x="75505" y="15431"/>
                  <a:pt x="77153" y="14478"/>
                </a:cubicBezTo>
                <a:cubicBezTo>
                  <a:pt x="77276" y="14354"/>
                  <a:pt x="77438" y="14259"/>
                  <a:pt x="77629" y="14192"/>
                </a:cubicBezTo>
                <a:cubicBezTo>
                  <a:pt x="77819" y="14002"/>
                  <a:pt x="78039" y="13811"/>
                  <a:pt x="78296" y="13621"/>
                </a:cubicBezTo>
                <a:cubicBezTo>
                  <a:pt x="79562" y="12411"/>
                  <a:pt x="80201" y="10506"/>
                  <a:pt x="80201" y="7906"/>
                </a:cubicBezTo>
                <a:cubicBezTo>
                  <a:pt x="80201" y="5305"/>
                  <a:pt x="79534" y="3401"/>
                  <a:pt x="78200" y="2191"/>
                </a:cubicBezTo>
                <a:cubicBezTo>
                  <a:pt x="78010" y="2000"/>
                  <a:pt x="77819" y="1839"/>
                  <a:pt x="77629" y="1715"/>
                </a:cubicBezTo>
                <a:cubicBezTo>
                  <a:pt x="77562" y="1648"/>
                  <a:pt x="77467" y="1591"/>
                  <a:pt x="77343" y="1524"/>
                </a:cubicBezTo>
                <a:close/>
                <a:moveTo>
                  <a:pt x="229171" y="82582"/>
                </a:moveTo>
                <a:lnTo>
                  <a:pt x="245269" y="82582"/>
                </a:lnTo>
                <a:lnTo>
                  <a:pt x="245269" y="0"/>
                </a:lnTo>
                <a:lnTo>
                  <a:pt x="229171" y="0"/>
                </a:lnTo>
                <a:lnTo>
                  <a:pt x="229171" y="82582"/>
                </a:lnTo>
                <a:close/>
                <a:moveTo>
                  <a:pt x="775811" y="82582"/>
                </a:moveTo>
                <a:lnTo>
                  <a:pt x="791908" y="82582"/>
                </a:lnTo>
                <a:lnTo>
                  <a:pt x="791908" y="0"/>
                </a:lnTo>
                <a:lnTo>
                  <a:pt x="775811" y="0"/>
                </a:lnTo>
                <a:lnTo>
                  <a:pt x="775811" y="82582"/>
                </a:lnTo>
                <a:close/>
                <a:moveTo>
                  <a:pt x="1054227" y="81725"/>
                </a:moveTo>
                <a:cubicBezTo>
                  <a:pt x="1056894" y="82991"/>
                  <a:pt x="1059876" y="83629"/>
                  <a:pt x="1063181" y="83629"/>
                </a:cubicBezTo>
                <a:cubicBezTo>
                  <a:pt x="1066038" y="83629"/>
                  <a:pt x="1068515" y="83220"/>
                  <a:pt x="1070610" y="82391"/>
                </a:cubicBezTo>
                <a:cubicBezTo>
                  <a:pt x="1072772" y="81629"/>
                  <a:pt x="1074611" y="80582"/>
                  <a:pt x="1076135" y="79248"/>
                </a:cubicBezTo>
                <a:cubicBezTo>
                  <a:pt x="1077658" y="77915"/>
                  <a:pt x="1078926" y="76457"/>
                  <a:pt x="1079945" y="74867"/>
                </a:cubicBezTo>
                <a:lnTo>
                  <a:pt x="1080611" y="74867"/>
                </a:lnTo>
                <a:lnTo>
                  <a:pt x="1083755" y="82582"/>
                </a:lnTo>
                <a:lnTo>
                  <a:pt x="1096137" y="82582"/>
                </a:lnTo>
                <a:lnTo>
                  <a:pt x="1096137" y="0"/>
                </a:lnTo>
                <a:lnTo>
                  <a:pt x="1079945" y="0"/>
                </a:lnTo>
                <a:lnTo>
                  <a:pt x="1079945" y="19050"/>
                </a:lnTo>
                <a:cubicBezTo>
                  <a:pt x="1079945" y="21336"/>
                  <a:pt x="1080107" y="23594"/>
                  <a:pt x="1080421" y="25813"/>
                </a:cubicBezTo>
                <a:cubicBezTo>
                  <a:pt x="1080735" y="28032"/>
                  <a:pt x="1080993" y="29718"/>
                  <a:pt x="1081183" y="30861"/>
                </a:cubicBezTo>
                <a:lnTo>
                  <a:pt x="1080611" y="30861"/>
                </a:lnTo>
                <a:cubicBezTo>
                  <a:pt x="1079535" y="29213"/>
                  <a:pt x="1078201" y="27747"/>
                  <a:pt x="1076611" y="26479"/>
                </a:cubicBezTo>
                <a:cubicBezTo>
                  <a:pt x="1075087" y="25146"/>
                  <a:pt x="1073210" y="24098"/>
                  <a:pt x="1070991" y="23336"/>
                </a:cubicBezTo>
                <a:cubicBezTo>
                  <a:pt x="1068896" y="22574"/>
                  <a:pt x="1066419" y="22193"/>
                  <a:pt x="1063562" y="22193"/>
                </a:cubicBezTo>
                <a:cubicBezTo>
                  <a:pt x="1060066" y="22193"/>
                  <a:pt x="1056894" y="22889"/>
                  <a:pt x="1054037" y="24289"/>
                </a:cubicBezTo>
                <a:cubicBezTo>
                  <a:pt x="1051436" y="25556"/>
                  <a:pt x="1049112" y="27461"/>
                  <a:pt x="1047084" y="30004"/>
                </a:cubicBezTo>
                <a:cubicBezTo>
                  <a:pt x="1042892" y="35214"/>
                  <a:pt x="1040797" y="42891"/>
                  <a:pt x="1040797" y="53054"/>
                </a:cubicBezTo>
                <a:cubicBezTo>
                  <a:pt x="1040797" y="63084"/>
                  <a:pt x="1042864" y="70676"/>
                  <a:pt x="1046988" y="75819"/>
                </a:cubicBezTo>
                <a:cubicBezTo>
                  <a:pt x="1049083" y="78419"/>
                  <a:pt x="1051494" y="80391"/>
                  <a:pt x="1054227" y="81725"/>
                </a:cubicBezTo>
                <a:close/>
                <a:moveTo>
                  <a:pt x="1122998" y="81725"/>
                </a:moveTo>
                <a:cubicBezTo>
                  <a:pt x="1125665" y="82991"/>
                  <a:pt x="1128618" y="83629"/>
                  <a:pt x="1131856" y="83629"/>
                </a:cubicBezTo>
                <a:cubicBezTo>
                  <a:pt x="1134714" y="83629"/>
                  <a:pt x="1137219" y="83220"/>
                  <a:pt x="1139381" y="82391"/>
                </a:cubicBezTo>
                <a:cubicBezTo>
                  <a:pt x="1141476" y="81629"/>
                  <a:pt x="1143286" y="80582"/>
                  <a:pt x="1144810" y="79248"/>
                </a:cubicBezTo>
                <a:cubicBezTo>
                  <a:pt x="1146334" y="77915"/>
                  <a:pt x="1147601" y="76457"/>
                  <a:pt x="1148620" y="74867"/>
                </a:cubicBezTo>
                <a:lnTo>
                  <a:pt x="1149382" y="74867"/>
                </a:lnTo>
                <a:lnTo>
                  <a:pt x="1152525" y="82582"/>
                </a:lnTo>
                <a:lnTo>
                  <a:pt x="1164908" y="82582"/>
                </a:lnTo>
                <a:lnTo>
                  <a:pt x="1164908" y="0"/>
                </a:lnTo>
                <a:lnTo>
                  <a:pt x="1148620" y="0"/>
                </a:lnTo>
                <a:lnTo>
                  <a:pt x="1148620" y="19050"/>
                </a:lnTo>
                <a:cubicBezTo>
                  <a:pt x="1148620" y="21336"/>
                  <a:pt x="1148782" y="23594"/>
                  <a:pt x="1149096" y="25813"/>
                </a:cubicBezTo>
                <a:cubicBezTo>
                  <a:pt x="1149410" y="28032"/>
                  <a:pt x="1149667" y="29718"/>
                  <a:pt x="1149858" y="30861"/>
                </a:cubicBezTo>
                <a:lnTo>
                  <a:pt x="1149382" y="30861"/>
                </a:lnTo>
                <a:cubicBezTo>
                  <a:pt x="1148239" y="29213"/>
                  <a:pt x="1146905" y="27747"/>
                  <a:pt x="1145382" y="26479"/>
                </a:cubicBezTo>
                <a:cubicBezTo>
                  <a:pt x="1143791" y="25146"/>
                  <a:pt x="1141924" y="24098"/>
                  <a:pt x="1139762" y="23336"/>
                </a:cubicBezTo>
                <a:cubicBezTo>
                  <a:pt x="1137600" y="22574"/>
                  <a:pt x="1135094" y="22193"/>
                  <a:pt x="1132237" y="22193"/>
                </a:cubicBezTo>
                <a:cubicBezTo>
                  <a:pt x="1128741" y="22193"/>
                  <a:pt x="1125598" y="22889"/>
                  <a:pt x="1122807" y="24289"/>
                </a:cubicBezTo>
                <a:cubicBezTo>
                  <a:pt x="1120140" y="25556"/>
                  <a:pt x="1117787" y="27461"/>
                  <a:pt x="1115758" y="30004"/>
                </a:cubicBezTo>
                <a:cubicBezTo>
                  <a:pt x="1111567" y="35214"/>
                  <a:pt x="1109472" y="42891"/>
                  <a:pt x="1109472" y="53054"/>
                </a:cubicBezTo>
                <a:cubicBezTo>
                  <a:pt x="1109472" y="63084"/>
                  <a:pt x="1111539" y="70676"/>
                  <a:pt x="1115664" y="75819"/>
                </a:cubicBezTo>
                <a:cubicBezTo>
                  <a:pt x="1117826" y="78419"/>
                  <a:pt x="1120264" y="80391"/>
                  <a:pt x="1122998" y="81725"/>
                </a:cubicBezTo>
                <a:close/>
                <a:moveTo>
                  <a:pt x="48006" y="71533"/>
                </a:moveTo>
                <a:cubicBezTo>
                  <a:pt x="49654" y="68485"/>
                  <a:pt x="50483" y="64989"/>
                  <a:pt x="50483" y="61055"/>
                </a:cubicBezTo>
                <a:cubicBezTo>
                  <a:pt x="50483" y="56988"/>
                  <a:pt x="49721" y="53559"/>
                  <a:pt x="48196" y="50768"/>
                </a:cubicBezTo>
                <a:cubicBezTo>
                  <a:pt x="46673" y="48035"/>
                  <a:pt x="44510" y="45653"/>
                  <a:pt x="41720" y="43625"/>
                </a:cubicBezTo>
                <a:cubicBezTo>
                  <a:pt x="38929" y="41596"/>
                  <a:pt x="35557" y="39653"/>
                  <a:pt x="31623" y="37814"/>
                </a:cubicBezTo>
                <a:cubicBezTo>
                  <a:pt x="28318" y="36224"/>
                  <a:pt x="25594" y="34862"/>
                  <a:pt x="23432" y="33719"/>
                </a:cubicBezTo>
                <a:cubicBezTo>
                  <a:pt x="21269" y="32576"/>
                  <a:pt x="19650" y="31366"/>
                  <a:pt x="18574" y="30099"/>
                </a:cubicBezTo>
                <a:cubicBezTo>
                  <a:pt x="18260" y="29718"/>
                  <a:pt x="18002" y="29337"/>
                  <a:pt x="17812" y="28956"/>
                </a:cubicBezTo>
                <a:cubicBezTo>
                  <a:pt x="17240" y="27937"/>
                  <a:pt x="16954" y="26766"/>
                  <a:pt x="16954" y="25432"/>
                </a:cubicBezTo>
                <a:cubicBezTo>
                  <a:pt x="16954" y="24165"/>
                  <a:pt x="17212" y="22984"/>
                  <a:pt x="17717" y="21908"/>
                </a:cubicBezTo>
                <a:cubicBezTo>
                  <a:pt x="17840" y="21717"/>
                  <a:pt x="17974" y="21527"/>
                  <a:pt x="18098" y="21336"/>
                </a:cubicBezTo>
                <a:cubicBezTo>
                  <a:pt x="18164" y="21146"/>
                  <a:pt x="18260" y="20984"/>
                  <a:pt x="18383" y="20860"/>
                </a:cubicBezTo>
                <a:cubicBezTo>
                  <a:pt x="19079" y="19908"/>
                  <a:pt x="20069" y="19145"/>
                  <a:pt x="21336" y="18574"/>
                </a:cubicBezTo>
                <a:cubicBezTo>
                  <a:pt x="22793" y="17936"/>
                  <a:pt x="24546" y="17621"/>
                  <a:pt x="26575" y="17621"/>
                </a:cubicBezTo>
                <a:cubicBezTo>
                  <a:pt x="28032" y="17621"/>
                  <a:pt x="29461" y="17717"/>
                  <a:pt x="30861" y="17907"/>
                </a:cubicBezTo>
                <a:cubicBezTo>
                  <a:pt x="32318" y="18098"/>
                  <a:pt x="33785" y="18383"/>
                  <a:pt x="35243" y="18764"/>
                </a:cubicBezTo>
                <a:cubicBezTo>
                  <a:pt x="38100" y="19593"/>
                  <a:pt x="41310" y="20736"/>
                  <a:pt x="44863" y="22193"/>
                </a:cubicBezTo>
                <a:lnTo>
                  <a:pt x="50102" y="9335"/>
                </a:lnTo>
                <a:cubicBezTo>
                  <a:pt x="46168" y="7620"/>
                  <a:pt x="42358" y="6287"/>
                  <a:pt x="38671" y="5334"/>
                </a:cubicBezTo>
                <a:cubicBezTo>
                  <a:pt x="34985" y="4382"/>
                  <a:pt x="31147" y="3905"/>
                  <a:pt x="27146" y="3905"/>
                </a:cubicBezTo>
                <a:cubicBezTo>
                  <a:pt x="21746" y="3905"/>
                  <a:pt x="17078" y="4791"/>
                  <a:pt x="13145" y="6572"/>
                </a:cubicBezTo>
                <a:cubicBezTo>
                  <a:pt x="10030" y="7906"/>
                  <a:pt x="7496" y="9744"/>
                  <a:pt x="5525" y="12097"/>
                </a:cubicBezTo>
                <a:cubicBezTo>
                  <a:pt x="5020" y="12735"/>
                  <a:pt x="4544" y="13402"/>
                  <a:pt x="4096" y="14097"/>
                </a:cubicBezTo>
                <a:cubicBezTo>
                  <a:pt x="4029" y="14164"/>
                  <a:pt x="4001" y="14192"/>
                  <a:pt x="4001" y="14192"/>
                </a:cubicBezTo>
                <a:cubicBezTo>
                  <a:pt x="1905" y="17497"/>
                  <a:pt x="857" y="21431"/>
                  <a:pt x="857" y="26003"/>
                </a:cubicBezTo>
                <a:cubicBezTo>
                  <a:pt x="857" y="29499"/>
                  <a:pt x="1496" y="32509"/>
                  <a:pt x="2762" y="35052"/>
                </a:cubicBezTo>
                <a:cubicBezTo>
                  <a:pt x="3972" y="37595"/>
                  <a:pt x="5525" y="39748"/>
                  <a:pt x="7429" y="41529"/>
                </a:cubicBezTo>
                <a:cubicBezTo>
                  <a:pt x="9335" y="43310"/>
                  <a:pt x="11335" y="44796"/>
                  <a:pt x="13430" y="46006"/>
                </a:cubicBezTo>
                <a:cubicBezTo>
                  <a:pt x="15593" y="47215"/>
                  <a:pt x="17555" y="48225"/>
                  <a:pt x="19336" y="49054"/>
                </a:cubicBezTo>
                <a:cubicBezTo>
                  <a:pt x="22193" y="50454"/>
                  <a:pt x="24765" y="51749"/>
                  <a:pt x="27051" y="52959"/>
                </a:cubicBezTo>
                <a:cubicBezTo>
                  <a:pt x="29337" y="54169"/>
                  <a:pt x="31147" y="55464"/>
                  <a:pt x="32480" y="56864"/>
                </a:cubicBezTo>
                <a:cubicBezTo>
                  <a:pt x="33052" y="57503"/>
                  <a:pt x="33499" y="58169"/>
                  <a:pt x="33814" y="58865"/>
                </a:cubicBezTo>
                <a:cubicBezTo>
                  <a:pt x="34195" y="59750"/>
                  <a:pt x="34385" y="60741"/>
                  <a:pt x="34385" y="61817"/>
                </a:cubicBezTo>
                <a:cubicBezTo>
                  <a:pt x="34385" y="63151"/>
                  <a:pt x="34128" y="64361"/>
                  <a:pt x="33623" y="65437"/>
                </a:cubicBezTo>
                <a:cubicBezTo>
                  <a:pt x="33499" y="65627"/>
                  <a:pt x="33366" y="65818"/>
                  <a:pt x="33242" y="66008"/>
                </a:cubicBezTo>
                <a:cubicBezTo>
                  <a:pt x="32547" y="67275"/>
                  <a:pt x="31366" y="68266"/>
                  <a:pt x="29718" y="68961"/>
                </a:cubicBezTo>
                <a:cubicBezTo>
                  <a:pt x="28070" y="69657"/>
                  <a:pt x="25908" y="70009"/>
                  <a:pt x="23241" y="70009"/>
                </a:cubicBezTo>
                <a:cubicBezTo>
                  <a:pt x="19307" y="70009"/>
                  <a:pt x="15364" y="69371"/>
                  <a:pt x="11430" y="68104"/>
                </a:cubicBezTo>
                <a:cubicBezTo>
                  <a:pt x="7496" y="66770"/>
                  <a:pt x="3686" y="65275"/>
                  <a:pt x="0" y="63627"/>
                </a:cubicBezTo>
                <a:lnTo>
                  <a:pt x="0" y="78962"/>
                </a:lnTo>
                <a:cubicBezTo>
                  <a:pt x="2096" y="79981"/>
                  <a:pt x="4315" y="80839"/>
                  <a:pt x="6668" y="81534"/>
                </a:cubicBezTo>
                <a:cubicBezTo>
                  <a:pt x="9020" y="82230"/>
                  <a:pt x="11497" y="82744"/>
                  <a:pt x="14097" y="83058"/>
                </a:cubicBezTo>
                <a:cubicBezTo>
                  <a:pt x="16640" y="83439"/>
                  <a:pt x="19241" y="83629"/>
                  <a:pt x="21908" y="83629"/>
                </a:cubicBezTo>
                <a:cubicBezTo>
                  <a:pt x="28004" y="83629"/>
                  <a:pt x="33176" y="82706"/>
                  <a:pt x="37433" y="80867"/>
                </a:cubicBezTo>
                <a:cubicBezTo>
                  <a:pt x="41243" y="79220"/>
                  <a:pt x="44225" y="76962"/>
                  <a:pt x="46387" y="74104"/>
                </a:cubicBezTo>
                <a:cubicBezTo>
                  <a:pt x="46644" y="73724"/>
                  <a:pt x="46892" y="73343"/>
                  <a:pt x="47149" y="72962"/>
                </a:cubicBezTo>
                <a:cubicBezTo>
                  <a:pt x="47463" y="72514"/>
                  <a:pt x="47749" y="72038"/>
                  <a:pt x="48006" y="71533"/>
                </a:cubicBezTo>
                <a:close/>
                <a:moveTo>
                  <a:pt x="1012603" y="64103"/>
                </a:moveTo>
                <a:lnTo>
                  <a:pt x="1018222" y="82582"/>
                </a:lnTo>
                <a:lnTo>
                  <a:pt x="1035939" y="82582"/>
                </a:lnTo>
                <a:lnTo>
                  <a:pt x="1008412" y="4667"/>
                </a:lnTo>
                <a:lnTo>
                  <a:pt x="988314" y="4667"/>
                </a:lnTo>
                <a:lnTo>
                  <a:pt x="960977" y="82582"/>
                </a:lnTo>
                <a:lnTo>
                  <a:pt x="978694" y="82582"/>
                </a:lnTo>
                <a:lnTo>
                  <a:pt x="984313" y="64103"/>
                </a:lnTo>
                <a:lnTo>
                  <a:pt x="1012603" y="64103"/>
                </a:lnTo>
                <a:close/>
                <a:moveTo>
                  <a:pt x="355950" y="82582"/>
                </a:moveTo>
                <a:lnTo>
                  <a:pt x="400526" y="82582"/>
                </a:lnTo>
                <a:lnTo>
                  <a:pt x="400526" y="68961"/>
                </a:lnTo>
                <a:lnTo>
                  <a:pt x="372332" y="68961"/>
                </a:lnTo>
                <a:lnTo>
                  <a:pt x="372332" y="48959"/>
                </a:lnTo>
                <a:lnTo>
                  <a:pt x="398621" y="48959"/>
                </a:lnTo>
                <a:lnTo>
                  <a:pt x="398621" y="35528"/>
                </a:lnTo>
                <a:lnTo>
                  <a:pt x="372332" y="35528"/>
                </a:lnTo>
                <a:lnTo>
                  <a:pt x="372332" y="18479"/>
                </a:lnTo>
                <a:lnTo>
                  <a:pt x="400526" y="18479"/>
                </a:lnTo>
                <a:lnTo>
                  <a:pt x="400526" y="5048"/>
                </a:lnTo>
                <a:lnTo>
                  <a:pt x="355950" y="5048"/>
                </a:lnTo>
                <a:lnTo>
                  <a:pt x="355950" y="82582"/>
                </a:lnTo>
                <a:close/>
                <a:moveTo>
                  <a:pt x="838390" y="5048"/>
                </a:moveTo>
                <a:lnTo>
                  <a:pt x="838390" y="82582"/>
                </a:lnTo>
                <a:lnTo>
                  <a:pt x="854869" y="82582"/>
                </a:lnTo>
                <a:lnTo>
                  <a:pt x="854869" y="5048"/>
                </a:lnTo>
                <a:lnTo>
                  <a:pt x="838390" y="5048"/>
                </a:lnTo>
                <a:close/>
                <a:moveTo>
                  <a:pt x="920973" y="11430"/>
                </a:moveTo>
                <a:cubicBezTo>
                  <a:pt x="916400" y="7173"/>
                  <a:pt x="909095" y="5048"/>
                  <a:pt x="899065" y="5048"/>
                </a:cubicBezTo>
                <a:lnTo>
                  <a:pt x="874300" y="5048"/>
                </a:lnTo>
                <a:lnTo>
                  <a:pt x="874300" y="82582"/>
                </a:lnTo>
                <a:lnTo>
                  <a:pt x="890778" y="82582"/>
                </a:lnTo>
                <a:lnTo>
                  <a:pt x="890778" y="54959"/>
                </a:lnTo>
                <a:lnTo>
                  <a:pt x="897827" y="54959"/>
                </a:lnTo>
                <a:cubicBezTo>
                  <a:pt x="903475" y="54959"/>
                  <a:pt x="908237" y="54264"/>
                  <a:pt x="912114" y="52864"/>
                </a:cubicBezTo>
                <a:cubicBezTo>
                  <a:pt x="915924" y="51464"/>
                  <a:pt x="919001" y="49559"/>
                  <a:pt x="921353" y="47149"/>
                </a:cubicBezTo>
                <a:cubicBezTo>
                  <a:pt x="922811" y="45692"/>
                  <a:pt x="923992" y="44072"/>
                  <a:pt x="924878" y="42291"/>
                </a:cubicBezTo>
                <a:cubicBezTo>
                  <a:pt x="925449" y="41215"/>
                  <a:pt x="925925" y="40100"/>
                  <a:pt x="926307" y="38958"/>
                </a:cubicBezTo>
                <a:cubicBezTo>
                  <a:pt x="926430" y="38643"/>
                  <a:pt x="926564" y="38291"/>
                  <a:pt x="926687" y="37910"/>
                </a:cubicBezTo>
                <a:cubicBezTo>
                  <a:pt x="927516" y="35119"/>
                  <a:pt x="927926" y="32223"/>
                  <a:pt x="927926" y="29242"/>
                </a:cubicBezTo>
                <a:cubicBezTo>
                  <a:pt x="927926" y="23403"/>
                  <a:pt x="926564" y="18545"/>
                  <a:pt x="923830" y="14669"/>
                </a:cubicBezTo>
                <a:cubicBezTo>
                  <a:pt x="923001" y="13526"/>
                  <a:pt x="922049" y="12449"/>
                  <a:pt x="920973" y="11430"/>
                </a:cubicBezTo>
                <a:close/>
                <a:moveTo>
                  <a:pt x="508350" y="70199"/>
                </a:moveTo>
                <a:cubicBezTo>
                  <a:pt x="506701" y="70514"/>
                  <a:pt x="504987" y="70676"/>
                  <a:pt x="503206" y="70676"/>
                </a:cubicBezTo>
                <a:cubicBezTo>
                  <a:pt x="501234" y="70676"/>
                  <a:pt x="499653" y="70228"/>
                  <a:pt x="498443" y="69342"/>
                </a:cubicBezTo>
                <a:cubicBezTo>
                  <a:pt x="498319" y="69218"/>
                  <a:pt x="498186" y="69123"/>
                  <a:pt x="498062" y="69056"/>
                </a:cubicBezTo>
                <a:cubicBezTo>
                  <a:pt x="497939" y="68932"/>
                  <a:pt x="497777" y="68771"/>
                  <a:pt x="497586" y="68580"/>
                </a:cubicBezTo>
                <a:cubicBezTo>
                  <a:pt x="496633" y="67504"/>
                  <a:pt x="496157" y="65980"/>
                  <a:pt x="496157" y="64008"/>
                </a:cubicBezTo>
                <a:lnTo>
                  <a:pt x="496157" y="35433"/>
                </a:lnTo>
                <a:lnTo>
                  <a:pt x="512731" y="35433"/>
                </a:lnTo>
                <a:lnTo>
                  <a:pt x="512731" y="23241"/>
                </a:lnTo>
                <a:lnTo>
                  <a:pt x="496157" y="23241"/>
                </a:lnTo>
                <a:lnTo>
                  <a:pt x="496157" y="10668"/>
                </a:lnTo>
                <a:lnTo>
                  <a:pt x="485775" y="10668"/>
                </a:lnTo>
                <a:lnTo>
                  <a:pt x="481108" y="23146"/>
                </a:lnTo>
                <a:lnTo>
                  <a:pt x="472249" y="28575"/>
                </a:lnTo>
                <a:lnTo>
                  <a:pt x="472249" y="35433"/>
                </a:lnTo>
                <a:lnTo>
                  <a:pt x="479965" y="35433"/>
                </a:lnTo>
                <a:lnTo>
                  <a:pt x="479965" y="64008"/>
                </a:lnTo>
                <a:cubicBezTo>
                  <a:pt x="479965" y="69085"/>
                  <a:pt x="480755" y="73057"/>
                  <a:pt x="482346" y="75914"/>
                </a:cubicBezTo>
                <a:cubicBezTo>
                  <a:pt x="483423" y="77819"/>
                  <a:pt x="484794" y="79343"/>
                  <a:pt x="486442" y="80486"/>
                </a:cubicBezTo>
                <a:cubicBezTo>
                  <a:pt x="487204" y="81058"/>
                  <a:pt x="488061" y="81534"/>
                  <a:pt x="489013" y="81915"/>
                </a:cubicBezTo>
                <a:cubicBezTo>
                  <a:pt x="491805" y="83058"/>
                  <a:pt x="494986" y="83629"/>
                  <a:pt x="498538" y="83629"/>
                </a:cubicBezTo>
                <a:cubicBezTo>
                  <a:pt x="501587" y="83629"/>
                  <a:pt x="504378" y="83373"/>
                  <a:pt x="506921" y="82868"/>
                </a:cubicBezTo>
                <a:cubicBezTo>
                  <a:pt x="509521" y="82363"/>
                  <a:pt x="511683" y="81696"/>
                  <a:pt x="513397" y="80867"/>
                </a:cubicBezTo>
                <a:lnTo>
                  <a:pt x="513397" y="68866"/>
                </a:lnTo>
                <a:cubicBezTo>
                  <a:pt x="511750" y="69371"/>
                  <a:pt x="510064" y="69818"/>
                  <a:pt x="508350" y="70199"/>
                </a:cubicBezTo>
                <a:close/>
                <a:moveTo>
                  <a:pt x="1002983" y="32290"/>
                </a:moveTo>
                <a:lnTo>
                  <a:pt x="1008602" y="50292"/>
                </a:lnTo>
                <a:lnTo>
                  <a:pt x="988409" y="50292"/>
                </a:lnTo>
                <a:lnTo>
                  <a:pt x="994029" y="32290"/>
                </a:lnTo>
                <a:cubicBezTo>
                  <a:pt x="994286" y="31461"/>
                  <a:pt x="994696" y="30099"/>
                  <a:pt x="995267" y="28194"/>
                </a:cubicBezTo>
                <a:cubicBezTo>
                  <a:pt x="995772" y="26289"/>
                  <a:pt x="996344" y="24260"/>
                  <a:pt x="996982" y="22098"/>
                </a:cubicBezTo>
                <a:cubicBezTo>
                  <a:pt x="997620" y="20003"/>
                  <a:pt x="998096" y="18222"/>
                  <a:pt x="998411" y="16764"/>
                </a:cubicBezTo>
                <a:cubicBezTo>
                  <a:pt x="998792" y="18222"/>
                  <a:pt x="999268" y="19908"/>
                  <a:pt x="999839" y="21812"/>
                </a:cubicBezTo>
                <a:cubicBezTo>
                  <a:pt x="1000411" y="23784"/>
                  <a:pt x="1001011" y="25718"/>
                  <a:pt x="1001649" y="27623"/>
                </a:cubicBezTo>
                <a:cubicBezTo>
                  <a:pt x="1002221" y="29528"/>
                  <a:pt x="1002668" y="31080"/>
                  <a:pt x="1002983" y="32290"/>
                </a:cubicBezTo>
                <a:close/>
                <a:moveTo>
                  <a:pt x="890778" y="18479"/>
                </a:moveTo>
                <a:lnTo>
                  <a:pt x="898208" y="18479"/>
                </a:lnTo>
                <a:cubicBezTo>
                  <a:pt x="902713" y="18479"/>
                  <a:pt x="906018" y="19403"/>
                  <a:pt x="908113" y="21241"/>
                </a:cubicBezTo>
                <a:cubicBezTo>
                  <a:pt x="908304" y="21431"/>
                  <a:pt x="908523" y="21650"/>
                  <a:pt x="908780" y="21908"/>
                </a:cubicBezTo>
                <a:cubicBezTo>
                  <a:pt x="910428" y="23746"/>
                  <a:pt x="911257" y="26384"/>
                  <a:pt x="911257" y="29813"/>
                </a:cubicBezTo>
                <a:cubicBezTo>
                  <a:pt x="911257" y="32547"/>
                  <a:pt x="910657" y="34766"/>
                  <a:pt x="909447" y="36481"/>
                </a:cubicBezTo>
                <a:cubicBezTo>
                  <a:pt x="909256" y="36738"/>
                  <a:pt x="909037" y="37024"/>
                  <a:pt x="908780" y="37338"/>
                </a:cubicBezTo>
                <a:cubicBezTo>
                  <a:pt x="907571" y="38605"/>
                  <a:pt x="906047" y="39596"/>
                  <a:pt x="904209" y="40291"/>
                </a:cubicBezTo>
                <a:cubicBezTo>
                  <a:pt x="901923" y="41120"/>
                  <a:pt x="899255" y="41529"/>
                  <a:pt x="896207" y="41529"/>
                </a:cubicBezTo>
                <a:lnTo>
                  <a:pt x="890778" y="41529"/>
                </a:lnTo>
                <a:lnTo>
                  <a:pt x="890778" y="18479"/>
                </a:lnTo>
                <a:close/>
                <a:moveTo>
                  <a:pt x="752761" y="27242"/>
                </a:moveTo>
                <a:cubicBezTo>
                  <a:pt x="748503" y="23746"/>
                  <a:pt x="742407" y="22003"/>
                  <a:pt x="734473" y="22003"/>
                </a:cubicBezTo>
                <a:cubicBezTo>
                  <a:pt x="730282" y="22003"/>
                  <a:pt x="726253" y="22479"/>
                  <a:pt x="722376" y="23432"/>
                </a:cubicBezTo>
                <a:cubicBezTo>
                  <a:pt x="718443" y="24384"/>
                  <a:pt x="714918" y="25718"/>
                  <a:pt x="711803" y="27432"/>
                </a:cubicBezTo>
                <a:lnTo>
                  <a:pt x="717137" y="38291"/>
                </a:lnTo>
                <a:cubicBezTo>
                  <a:pt x="719871" y="37081"/>
                  <a:pt x="722634" y="36071"/>
                  <a:pt x="725424" y="35243"/>
                </a:cubicBezTo>
                <a:cubicBezTo>
                  <a:pt x="726948" y="34795"/>
                  <a:pt x="728472" y="34481"/>
                  <a:pt x="729996" y="34290"/>
                </a:cubicBezTo>
                <a:cubicBezTo>
                  <a:pt x="731263" y="34100"/>
                  <a:pt x="732539" y="34004"/>
                  <a:pt x="733806" y="34004"/>
                </a:cubicBezTo>
                <a:cubicBezTo>
                  <a:pt x="736730" y="34004"/>
                  <a:pt x="738978" y="34738"/>
                  <a:pt x="740569" y="36195"/>
                </a:cubicBezTo>
                <a:cubicBezTo>
                  <a:pt x="740569" y="36195"/>
                  <a:pt x="740598" y="36195"/>
                  <a:pt x="740664" y="36195"/>
                </a:cubicBezTo>
                <a:cubicBezTo>
                  <a:pt x="740731" y="36262"/>
                  <a:pt x="740788" y="36319"/>
                  <a:pt x="740855" y="36386"/>
                </a:cubicBezTo>
                <a:cubicBezTo>
                  <a:pt x="742312" y="37843"/>
                  <a:pt x="743046" y="40072"/>
                  <a:pt x="743046" y="43053"/>
                </a:cubicBezTo>
                <a:lnTo>
                  <a:pt x="743046" y="45625"/>
                </a:lnTo>
                <a:lnTo>
                  <a:pt x="732759" y="45911"/>
                </a:lnTo>
                <a:cubicBezTo>
                  <a:pt x="723929" y="46225"/>
                  <a:pt x="717300" y="47911"/>
                  <a:pt x="712851" y="50959"/>
                </a:cubicBezTo>
                <a:cubicBezTo>
                  <a:pt x="711451" y="51845"/>
                  <a:pt x="710280" y="52959"/>
                  <a:pt x="709327" y="54293"/>
                </a:cubicBezTo>
                <a:cubicBezTo>
                  <a:pt x="707298" y="57026"/>
                  <a:pt x="706279" y="60551"/>
                  <a:pt x="706279" y="64866"/>
                </a:cubicBezTo>
                <a:cubicBezTo>
                  <a:pt x="706279" y="69123"/>
                  <a:pt x="707069" y="72647"/>
                  <a:pt x="708660" y="75438"/>
                </a:cubicBezTo>
                <a:cubicBezTo>
                  <a:pt x="709613" y="77086"/>
                  <a:pt x="710784" y="78486"/>
                  <a:pt x="712184" y="79629"/>
                </a:cubicBezTo>
                <a:cubicBezTo>
                  <a:pt x="713070" y="80391"/>
                  <a:pt x="714089" y="81058"/>
                  <a:pt x="715232" y="81629"/>
                </a:cubicBezTo>
                <a:cubicBezTo>
                  <a:pt x="717966" y="82963"/>
                  <a:pt x="721071" y="83629"/>
                  <a:pt x="724567" y="83629"/>
                </a:cubicBezTo>
                <a:cubicBezTo>
                  <a:pt x="727872" y="83629"/>
                  <a:pt x="730663" y="83315"/>
                  <a:pt x="732949" y="82677"/>
                </a:cubicBezTo>
                <a:cubicBezTo>
                  <a:pt x="735235" y="82039"/>
                  <a:pt x="737263" y="81058"/>
                  <a:pt x="739045" y="79724"/>
                </a:cubicBezTo>
                <a:cubicBezTo>
                  <a:pt x="739045" y="79724"/>
                  <a:pt x="739045" y="79696"/>
                  <a:pt x="739045" y="79629"/>
                </a:cubicBezTo>
                <a:cubicBezTo>
                  <a:pt x="740826" y="78296"/>
                  <a:pt x="742569" y="76581"/>
                  <a:pt x="744283" y="74486"/>
                </a:cubicBezTo>
                <a:lnTo>
                  <a:pt x="744665" y="74486"/>
                </a:lnTo>
                <a:lnTo>
                  <a:pt x="747808" y="82582"/>
                </a:lnTo>
                <a:lnTo>
                  <a:pt x="759142" y="82582"/>
                </a:lnTo>
                <a:lnTo>
                  <a:pt x="759142" y="43053"/>
                </a:lnTo>
                <a:cubicBezTo>
                  <a:pt x="759142" y="37214"/>
                  <a:pt x="757714" y="32604"/>
                  <a:pt x="754857" y="29242"/>
                </a:cubicBezTo>
                <a:cubicBezTo>
                  <a:pt x="754218" y="28547"/>
                  <a:pt x="753523" y="27880"/>
                  <a:pt x="752761" y="27242"/>
                </a:cubicBezTo>
                <a:close/>
                <a:moveTo>
                  <a:pt x="143828" y="26099"/>
                </a:moveTo>
                <a:cubicBezTo>
                  <a:pt x="140208" y="23498"/>
                  <a:pt x="135636" y="22193"/>
                  <a:pt x="130112" y="22193"/>
                </a:cubicBezTo>
                <a:cubicBezTo>
                  <a:pt x="127635" y="22193"/>
                  <a:pt x="125225" y="22479"/>
                  <a:pt x="122873" y="23051"/>
                </a:cubicBezTo>
                <a:cubicBezTo>
                  <a:pt x="120777" y="23622"/>
                  <a:pt x="118844" y="24451"/>
                  <a:pt x="117062" y="25527"/>
                </a:cubicBezTo>
                <a:cubicBezTo>
                  <a:pt x="116939" y="25651"/>
                  <a:pt x="116777" y="25746"/>
                  <a:pt x="116586" y="25813"/>
                </a:cubicBezTo>
                <a:cubicBezTo>
                  <a:pt x="116272" y="26070"/>
                  <a:pt x="115948" y="26318"/>
                  <a:pt x="115634" y="26575"/>
                </a:cubicBezTo>
                <a:cubicBezTo>
                  <a:pt x="114176" y="27718"/>
                  <a:pt x="112900" y="29147"/>
                  <a:pt x="111824" y="30861"/>
                </a:cubicBezTo>
                <a:lnTo>
                  <a:pt x="110966" y="30861"/>
                </a:lnTo>
                <a:lnTo>
                  <a:pt x="108776" y="23241"/>
                </a:lnTo>
                <a:lnTo>
                  <a:pt x="96393" y="23241"/>
                </a:lnTo>
                <a:lnTo>
                  <a:pt x="96393" y="82582"/>
                </a:lnTo>
                <a:lnTo>
                  <a:pt x="112586" y="82582"/>
                </a:lnTo>
                <a:lnTo>
                  <a:pt x="112586" y="54674"/>
                </a:lnTo>
                <a:cubicBezTo>
                  <a:pt x="112586" y="48321"/>
                  <a:pt x="113510" y="43463"/>
                  <a:pt x="115348" y="40100"/>
                </a:cubicBezTo>
                <a:cubicBezTo>
                  <a:pt x="115796" y="39214"/>
                  <a:pt x="116367" y="38453"/>
                  <a:pt x="117062" y="37814"/>
                </a:cubicBezTo>
                <a:cubicBezTo>
                  <a:pt x="119034" y="35976"/>
                  <a:pt x="121825" y="35052"/>
                  <a:pt x="125444" y="35052"/>
                </a:cubicBezTo>
                <a:cubicBezTo>
                  <a:pt x="127921" y="35052"/>
                  <a:pt x="129893" y="35652"/>
                  <a:pt x="131350" y="36862"/>
                </a:cubicBezTo>
                <a:cubicBezTo>
                  <a:pt x="131855" y="37310"/>
                  <a:pt x="132302" y="37786"/>
                  <a:pt x="132683" y="38291"/>
                </a:cubicBezTo>
                <a:cubicBezTo>
                  <a:pt x="134207" y="40453"/>
                  <a:pt x="134969" y="43653"/>
                  <a:pt x="134969" y="47911"/>
                </a:cubicBezTo>
                <a:lnTo>
                  <a:pt x="134969" y="82582"/>
                </a:lnTo>
                <a:lnTo>
                  <a:pt x="151162" y="82582"/>
                </a:lnTo>
                <a:lnTo>
                  <a:pt x="151162" y="43910"/>
                </a:lnTo>
                <a:cubicBezTo>
                  <a:pt x="151162" y="36414"/>
                  <a:pt x="149285" y="30956"/>
                  <a:pt x="145542" y="27527"/>
                </a:cubicBezTo>
                <a:cubicBezTo>
                  <a:pt x="145475" y="27461"/>
                  <a:pt x="145418" y="27404"/>
                  <a:pt x="145352" y="27337"/>
                </a:cubicBezTo>
                <a:cubicBezTo>
                  <a:pt x="144847" y="26889"/>
                  <a:pt x="144332" y="26479"/>
                  <a:pt x="143828" y="26099"/>
                </a:cubicBezTo>
                <a:close/>
                <a:moveTo>
                  <a:pt x="166211" y="104299"/>
                </a:moveTo>
                <a:cubicBezTo>
                  <a:pt x="170526" y="107156"/>
                  <a:pt x="176851" y="108585"/>
                  <a:pt x="185166" y="108585"/>
                </a:cubicBezTo>
                <a:cubicBezTo>
                  <a:pt x="195958" y="108585"/>
                  <a:pt x="204245" y="106680"/>
                  <a:pt x="210026" y="102870"/>
                </a:cubicBezTo>
                <a:cubicBezTo>
                  <a:pt x="212884" y="100965"/>
                  <a:pt x="215046" y="98679"/>
                  <a:pt x="216503" y="96012"/>
                </a:cubicBezTo>
                <a:cubicBezTo>
                  <a:pt x="217961" y="93345"/>
                  <a:pt x="218694" y="90269"/>
                  <a:pt x="218694" y="86773"/>
                </a:cubicBezTo>
                <a:cubicBezTo>
                  <a:pt x="218694" y="82648"/>
                  <a:pt x="217713" y="79277"/>
                  <a:pt x="215741" y="76676"/>
                </a:cubicBezTo>
                <a:cubicBezTo>
                  <a:pt x="215103" y="75848"/>
                  <a:pt x="214379" y="75124"/>
                  <a:pt x="213551" y="74486"/>
                </a:cubicBezTo>
                <a:cubicBezTo>
                  <a:pt x="210188" y="71695"/>
                  <a:pt x="205235" y="70295"/>
                  <a:pt x="198692" y="70295"/>
                </a:cubicBezTo>
                <a:lnTo>
                  <a:pt x="188595" y="70295"/>
                </a:lnTo>
                <a:cubicBezTo>
                  <a:pt x="186624" y="70295"/>
                  <a:pt x="184976" y="70171"/>
                  <a:pt x="183642" y="69914"/>
                </a:cubicBezTo>
                <a:cubicBezTo>
                  <a:pt x="182309" y="69657"/>
                  <a:pt x="181328" y="69275"/>
                  <a:pt x="180689" y="68771"/>
                </a:cubicBezTo>
                <a:cubicBezTo>
                  <a:pt x="180308" y="68456"/>
                  <a:pt x="180051" y="68104"/>
                  <a:pt x="179927" y="67723"/>
                </a:cubicBezTo>
                <a:cubicBezTo>
                  <a:pt x="179804" y="67409"/>
                  <a:pt x="179737" y="67085"/>
                  <a:pt x="179737" y="66770"/>
                </a:cubicBezTo>
                <a:cubicBezTo>
                  <a:pt x="179737" y="66580"/>
                  <a:pt x="179737" y="66361"/>
                  <a:pt x="179737" y="66104"/>
                </a:cubicBezTo>
                <a:cubicBezTo>
                  <a:pt x="179861" y="65599"/>
                  <a:pt x="180089" y="65084"/>
                  <a:pt x="180404" y="64579"/>
                </a:cubicBezTo>
                <a:cubicBezTo>
                  <a:pt x="180785" y="63884"/>
                  <a:pt x="181385" y="63218"/>
                  <a:pt x="182213" y="62579"/>
                </a:cubicBezTo>
                <a:cubicBezTo>
                  <a:pt x="183861" y="62703"/>
                  <a:pt x="185642" y="62837"/>
                  <a:pt x="187547" y="62960"/>
                </a:cubicBezTo>
                <a:cubicBezTo>
                  <a:pt x="195424" y="62960"/>
                  <a:pt x="201578" y="61179"/>
                  <a:pt x="206026" y="57626"/>
                </a:cubicBezTo>
                <a:cubicBezTo>
                  <a:pt x="207550" y="56417"/>
                  <a:pt x="208817" y="54988"/>
                  <a:pt x="209836" y="53340"/>
                </a:cubicBezTo>
                <a:cubicBezTo>
                  <a:pt x="211741" y="50416"/>
                  <a:pt x="212693" y="46892"/>
                  <a:pt x="212693" y="42767"/>
                </a:cubicBezTo>
                <a:cubicBezTo>
                  <a:pt x="212693" y="41120"/>
                  <a:pt x="212474" y="39557"/>
                  <a:pt x="212027" y="38100"/>
                </a:cubicBezTo>
                <a:cubicBezTo>
                  <a:pt x="211836" y="37462"/>
                  <a:pt x="211646" y="36890"/>
                  <a:pt x="211455" y="36386"/>
                </a:cubicBezTo>
                <a:cubicBezTo>
                  <a:pt x="211074" y="35500"/>
                  <a:pt x="210626" y="34671"/>
                  <a:pt x="210121" y="33909"/>
                </a:cubicBezTo>
                <a:lnTo>
                  <a:pt x="219361" y="31528"/>
                </a:lnTo>
                <a:lnTo>
                  <a:pt x="219361" y="23241"/>
                </a:lnTo>
                <a:lnTo>
                  <a:pt x="198692" y="23241"/>
                </a:lnTo>
                <a:cubicBezTo>
                  <a:pt x="198244" y="23174"/>
                  <a:pt x="197425" y="23051"/>
                  <a:pt x="196215" y="22860"/>
                </a:cubicBezTo>
                <a:cubicBezTo>
                  <a:pt x="195006" y="22670"/>
                  <a:pt x="193672" y="22508"/>
                  <a:pt x="192215" y="22384"/>
                </a:cubicBezTo>
                <a:cubicBezTo>
                  <a:pt x="190757" y="22260"/>
                  <a:pt x="189481" y="22193"/>
                  <a:pt x="188404" y="22193"/>
                </a:cubicBezTo>
                <a:cubicBezTo>
                  <a:pt x="183194" y="22193"/>
                  <a:pt x="178784" y="22984"/>
                  <a:pt x="175165" y="24575"/>
                </a:cubicBezTo>
                <a:cubicBezTo>
                  <a:pt x="172307" y="25784"/>
                  <a:pt x="169993" y="27461"/>
                  <a:pt x="168212" y="29623"/>
                </a:cubicBezTo>
                <a:cubicBezTo>
                  <a:pt x="167764" y="30194"/>
                  <a:pt x="167326" y="30794"/>
                  <a:pt x="166878" y="31433"/>
                </a:cubicBezTo>
                <a:cubicBezTo>
                  <a:pt x="165040" y="34481"/>
                  <a:pt x="164116" y="38167"/>
                  <a:pt x="164116" y="42482"/>
                </a:cubicBezTo>
                <a:cubicBezTo>
                  <a:pt x="164116" y="46358"/>
                  <a:pt x="164945" y="49721"/>
                  <a:pt x="166592" y="52578"/>
                </a:cubicBezTo>
                <a:cubicBezTo>
                  <a:pt x="166659" y="52702"/>
                  <a:pt x="166716" y="52835"/>
                  <a:pt x="166783" y="52959"/>
                </a:cubicBezTo>
                <a:cubicBezTo>
                  <a:pt x="167859" y="54674"/>
                  <a:pt x="169136" y="56102"/>
                  <a:pt x="170593" y="57245"/>
                </a:cubicBezTo>
                <a:cubicBezTo>
                  <a:pt x="171669" y="58131"/>
                  <a:pt x="172879" y="58865"/>
                  <a:pt x="174212" y="59436"/>
                </a:cubicBezTo>
                <a:cubicBezTo>
                  <a:pt x="171736" y="60893"/>
                  <a:pt x="169831" y="62360"/>
                  <a:pt x="168497" y="63818"/>
                </a:cubicBezTo>
                <a:cubicBezTo>
                  <a:pt x="168183" y="64199"/>
                  <a:pt x="167897" y="64608"/>
                  <a:pt x="167640" y="65056"/>
                </a:cubicBezTo>
                <a:cubicBezTo>
                  <a:pt x="166945" y="66323"/>
                  <a:pt x="166592" y="67818"/>
                  <a:pt x="166592" y="69533"/>
                </a:cubicBezTo>
                <a:cubicBezTo>
                  <a:pt x="166592" y="69914"/>
                  <a:pt x="166621" y="70295"/>
                  <a:pt x="166688" y="70676"/>
                </a:cubicBezTo>
                <a:cubicBezTo>
                  <a:pt x="166878" y="72076"/>
                  <a:pt x="167450" y="73371"/>
                  <a:pt x="168402" y="74581"/>
                </a:cubicBezTo>
                <a:cubicBezTo>
                  <a:pt x="169545" y="76105"/>
                  <a:pt x="170879" y="77219"/>
                  <a:pt x="172403" y="77915"/>
                </a:cubicBezTo>
                <a:cubicBezTo>
                  <a:pt x="172526" y="77981"/>
                  <a:pt x="172660" y="78039"/>
                  <a:pt x="172784" y="78105"/>
                </a:cubicBezTo>
                <a:cubicBezTo>
                  <a:pt x="168469" y="79124"/>
                  <a:pt x="165192" y="80839"/>
                  <a:pt x="162973" y="83249"/>
                </a:cubicBezTo>
                <a:cubicBezTo>
                  <a:pt x="162211" y="84077"/>
                  <a:pt x="161573" y="84963"/>
                  <a:pt x="161068" y="85916"/>
                </a:cubicBezTo>
                <a:cubicBezTo>
                  <a:pt x="160115" y="87754"/>
                  <a:pt x="159639" y="89849"/>
                  <a:pt x="159639" y="92202"/>
                </a:cubicBezTo>
                <a:cubicBezTo>
                  <a:pt x="159639" y="94745"/>
                  <a:pt x="160182" y="97031"/>
                  <a:pt x="161258" y="99060"/>
                </a:cubicBezTo>
                <a:cubicBezTo>
                  <a:pt x="162335" y="101089"/>
                  <a:pt x="163992" y="102842"/>
                  <a:pt x="166211" y="104299"/>
                </a:cubicBezTo>
                <a:close/>
                <a:moveTo>
                  <a:pt x="300895" y="25337"/>
                </a:moveTo>
                <a:cubicBezTo>
                  <a:pt x="296894" y="23241"/>
                  <a:pt x="292160" y="22193"/>
                  <a:pt x="286703" y="22193"/>
                </a:cubicBezTo>
                <a:cubicBezTo>
                  <a:pt x="281112" y="22193"/>
                  <a:pt x="276225" y="23336"/>
                  <a:pt x="272034" y="25622"/>
                </a:cubicBezTo>
                <a:cubicBezTo>
                  <a:pt x="270824" y="26261"/>
                  <a:pt x="269720" y="27022"/>
                  <a:pt x="268700" y="27908"/>
                </a:cubicBezTo>
                <a:cubicBezTo>
                  <a:pt x="266033" y="30004"/>
                  <a:pt x="263871" y="32699"/>
                  <a:pt x="262223" y="36004"/>
                </a:cubicBezTo>
                <a:cubicBezTo>
                  <a:pt x="259871" y="40643"/>
                  <a:pt x="258699" y="46415"/>
                  <a:pt x="258699" y="53340"/>
                </a:cubicBezTo>
                <a:cubicBezTo>
                  <a:pt x="258699" y="60132"/>
                  <a:pt x="260004" y="65789"/>
                  <a:pt x="262604" y="70295"/>
                </a:cubicBezTo>
                <a:cubicBezTo>
                  <a:pt x="264062" y="72838"/>
                  <a:pt x="265843" y="74990"/>
                  <a:pt x="267938" y="76772"/>
                </a:cubicBezTo>
                <a:cubicBezTo>
                  <a:pt x="269529" y="78172"/>
                  <a:pt x="271339" y="79343"/>
                  <a:pt x="273367" y="80296"/>
                </a:cubicBezTo>
                <a:cubicBezTo>
                  <a:pt x="277940" y="82515"/>
                  <a:pt x="283178" y="83629"/>
                  <a:pt x="289084" y="83629"/>
                </a:cubicBezTo>
                <a:cubicBezTo>
                  <a:pt x="293656" y="83629"/>
                  <a:pt x="297533" y="83277"/>
                  <a:pt x="300705" y="82582"/>
                </a:cubicBezTo>
                <a:cubicBezTo>
                  <a:pt x="302295" y="82268"/>
                  <a:pt x="303819" y="81848"/>
                  <a:pt x="305276" y="81344"/>
                </a:cubicBezTo>
                <a:cubicBezTo>
                  <a:pt x="306867" y="80839"/>
                  <a:pt x="308420" y="80201"/>
                  <a:pt x="309944" y="79439"/>
                </a:cubicBezTo>
                <a:lnTo>
                  <a:pt x="309944" y="66866"/>
                </a:lnTo>
                <a:cubicBezTo>
                  <a:pt x="306639" y="68456"/>
                  <a:pt x="303400" y="69628"/>
                  <a:pt x="300228" y="70390"/>
                </a:cubicBezTo>
                <a:cubicBezTo>
                  <a:pt x="297114" y="71152"/>
                  <a:pt x="293656" y="71533"/>
                  <a:pt x="289846" y="71533"/>
                </a:cubicBezTo>
                <a:cubicBezTo>
                  <a:pt x="285969" y="71533"/>
                  <a:pt x="282826" y="70609"/>
                  <a:pt x="280416" y="68771"/>
                </a:cubicBezTo>
                <a:cubicBezTo>
                  <a:pt x="279969" y="68456"/>
                  <a:pt x="279559" y="68075"/>
                  <a:pt x="279178" y="67628"/>
                </a:cubicBezTo>
                <a:cubicBezTo>
                  <a:pt x="278864" y="67371"/>
                  <a:pt x="278607" y="67085"/>
                  <a:pt x="278416" y="66770"/>
                </a:cubicBezTo>
                <a:cubicBezTo>
                  <a:pt x="276321" y="64294"/>
                  <a:pt x="275206" y="61027"/>
                  <a:pt x="275082" y="56960"/>
                </a:cubicBezTo>
                <a:lnTo>
                  <a:pt x="313277" y="56960"/>
                </a:lnTo>
                <a:lnTo>
                  <a:pt x="313277" y="49054"/>
                </a:lnTo>
                <a:cubicBezTo>
                  <a:pt x="313277" y="43339"/>
                  <a:pt x="312201" y="38481"/>
                  <a:pt x="310039" y="34481"/>
                </a:cubicBezTo>
                <a:cubicBezTo>
                  <a:pt x="308896" y="32318"/>
                  <a:pt x="307467" y="30452"/>
                  <a:pt x="305753" y="28861"/>
                </a:cubicBezTo>
                <a:cubicBezTo>
                  <a:pt x="304353" y="27461"/>
                  <a:pt x="302733" y="26289"/>
                  <a:pt x="300895" y="25337"/>
                </a:cubicBezTo>
                <a:close/>
                <a:moveTo>
                  <a:pt x="563975" y="25337"/>
                </a:moveTo>
                <a:cubicBezTo>
                  <a:pt x="560042" y="23241"/>
                  <a:pt x="555308" y="22193"/>
                  <a:pt x="549783" y="22193"/>
                </a:cubicBezTo>
                <a:cubicBezTo>
                  <a:pt x="544192" y="22193"/>
                  <a:pt x="539306" y="23336"/>
                  <a:pt x="535115" y="25622"/>
                </a:cubicBezTo>
                <a:cubicBezTo>
                  <a:pt x="533905" y="26261"/>
                  <a:pt x="532800" y="27022"/>
                  <a:pt x="531781" y="27908"/>
                </a:cubicBezTo>
                <a:cubicBezTo>
                  <a:pt x="529114" y="30004"/>
                  <a:pt x="526952" y="32699"/>
                  <a:pt x="525304" y="36004"/>
                </a:cubicBezTo>
                <a:cubicBezTo>
                  <a:pt x="522951" y="40643"/>
                  <a:pt x="521780" y="46415"/>
                  <a:pt x="521780" y="53340"/>
                </a:cubicBezTo>
                <a:cubicBezTo>
                  <a:pt x="521780" y="60132"/>
                  <a:pt x="523085" y="65789"/>
                  <a:pt x="525685" y="70295"/>
                </a:cubicBezTo>
                <a:cubicBezTo>
                  <a:pt x="527142" y="72838"/>
                  <a:pt x="528923" y="74990"/>
                  <a:pt x="531019" y="76772"/>
                </a:cubicBezTo>
                <a:cubicBezTo>
                  <a:pt x="532610" y="78172"/>
                  <a:pt x="534419" y="79343"/>
                  <a:pt x="536448" y="80296"/>
                </a:cubicBezTo>
                <a:cubicBezTo>
                  <a:pt x="541020" y="82515"/>
                  <a:pt x="546259" y="83629"/>
                  <a:pt x="552164" y="83629"/>
                </a:cubicBezTo>
                <a:cubicBezTo>
                  <a:pt x="556736" y="83629"/>
                  <a:pt x="560613" y="83277"/>
                  <a:pt x="563785" y="82582"/>
                </a:cubicBezTo>
                <a:cubicBezTo>
                  <a:pt x="565376" y="82268"/>
                  <a:pt x="566899" y="81848"/>
                  <a:pt x="568357" y="81344"/>
                </a:cubicBezTo>
                <a:cubicBezTo>
                  <a:pt x="569948" y="80839"/>
                  <a:pt x="571500" y="80201"/>
                  <a:pt x="573024" y="79439"/>
                </a:cubicBezTo>
                <a:lnTo>
                  <a:pt x="573024" y="66866"/>
                </a:lnTo>
                <a:cubicBezTo>
                  <a:pt x="569719" y="68456"/>
                  <a:pt x="566480" y="69628"/>
                  <a:pt x="563308" y="70390"/>
                </a:cubicBezTo>
                <a:cubicBezTo>
                  <a:pt x="560194" y="71152"/>
                  <a:pt x="556736" y="71533"/>
                  <a:pt x="552926" y="71533"/>
                </a:cubicBezTo>
                <a:cubicBezTo>
                  <a:pt x="549050" y="71533"/>
                  <a:pt x="545907" y="70609"/>
                  <a:pt x="543497" y="68771"/>
                </a:cubicBezTo>
                <a:cubicBezTo>
                  <a:pt x="543049" y="68456"/>
                  <a:pt x="542639" y="68075"/>
                  <a:pt x="542259" y="67628"/>
                </a:cubicBezTo>
                <a:cubicBezTo>
                  <a:pt x="542001" y="67371"/>
                  <a:pt x="541753" y="67085"/>
                  <a:pt x="541496" y="66770"/>
                </a:cubicBezTo>
                <a:cubicBezTo>
                  <a:pt x="539401" y="64294"/>
                  <a:pt x="538287" y="61027"/>
                  <a:pt x="538163" y="56960"/>
                </a:cubicBezTo>
                <a:lnTo>
                  <a:pt x="576358" y="56960"/>
                </a:lnTo>
                <a:lnTo>
                  <a:pt x="576358" y="49054"/>
                </a:lnTo>
                <a:cubicBezTo>
                  <a:pt x="576358" y="43339"/>
                  <a:pt x="575281" y="38481"/>
                  <a:pt x="573119" y="34481"/>
                </a:cubicBezTo>
                <a:cubicBezTo>
                  <a:pt x="571976" y="32318"/>
                  <a:pt x="570547" y="30452"/>
                  <a:pt x="568833" y="28861"/>
                </a:cubicBezTo>
                <a:cubicBezTo>
                  <a:pt x="567433" y="27461"/>
                  <a:pt x="565813" y="26289"/>
                  <a:pt x="563975" y="25337"/>
                </a:cubicBezTo>
                <a:close/>
                <a:moveTo>
                  <a:pt x="625412" y="22289"/>
                </a:moveTo>
                <a:cubicBezTo>
                  <a:pt x="624335" y="22222"/>
                  <a:pt x="623411" y="22193"/>
                  <a:pt x="622650" y="22193"/>
                </a:cubicBezTo>
                <a:cubicBezTo>
                  <a:pt x="620430" y="22193"/>
                  <a:pt x="618335" y="22546"/>
                  <a:pt x="616363" y="23241"/>
                </a:cubicBezTo>
                <a:cubicBezTo>
                  <a:pt x="616049" y="23365"/>
                  <a:pt x="615696" y="23498"/>
                  <a:pt x="615315" y="23622"/>
                </a:cubicBezTo>
                <a:cubicBezTo>
                  <a:pt x="613915" y="24260"/>
                  <a:pt x="612619" y="25022"/>
                  <a:pt x="611410" y="25908"/>
                </a:cubicBezTo>
                <a:cubicBezTo>
                  <a:pt x="610648" y="26479"/>
                  <a:pt x="609953" y="27080"/>
                  <a:pt x="609314" y="27718"/>
                </a:cubicBezTo>
                <a:cubicBezTo>
                  <a:pt x="607533" y="29366"/>
                  <a:pt x="606076" y="31214"/>
                  <a:pt x="604933" y="33242"/>
                </a:cubicBezTo>
                <a:lnTo>
                  <a:pt x="604171" y="33242"/>
                </a:lnTo>
                <a:lnTo>
                  <a:pt x="601790" y="23241"/>
                </a:lnTo>
                <a:lnTo>
                  <a:pt x="589502" y="23241"/>
                </a:lnTo>
                <a:lnTo>
                  <a:pt x="589502" y="82582"/>
                </a:lnTo>
                <a:lnTo>
                  <a:pt x="605695" y="82582"/>
                </a:lnTo>
                <a:lnTo>
                  <a:pt x="605695" y="52388"/>
                </a:lnTo>
                <a:cubicBezTo>
                  <a:pt x="605695" y="49597"/>
                  <a:pt x="606142" y="47244"/>
                  <a:pt x="607028" y="45339"/>
                </a:cubicBezTo>
                <a:cubicBezTo>
                  <a:pt x="607791" y="43625"/>
                  <a:pt x="608810" y="42224"/>
                  <a:pt x="610076" y="41148"/>
                </a:cubicBezTo>
                <a:cubicBezTo>
                  <a:pt x="610267" y="40958"/>
                  <a:pt x="610486" y="40796"/>
                  <a:pt x="610743" y="40672"/>
                </a:cubicBezTo>
                <a:cubicBezTo>
                  <a:pt x="611124" y="40357"/>
                  <a:pt x="611505" y="40072"/>
                  <a:pt x="611886" y="39815"/>
                </a:cubicBezTo>
                <a:cubicBezTo>
                  <a:pt x="613153" y="39053"/>
                  <a:pt x="614524" y="38481"/>
                  <a:pt x="615982" y="38100"/>
                </a:cubicBezTo>
                <a:cubicBezTo>
                  <a:pt x="616239" y="37976"/>
                  <a:pt x="616487" y="37910"/>
                  <a:pt x="616744" y="37910"/>
                </a:cubicBezTo>
                <a:cubicBezTo>
                  <a:pt x="618459" y="37462"/>
                  <a:pt x="620240" y="37243"/>
                  <a:pt x="622078" y="37243"/>
                </a:cubicBezTo>
                <a:cubicBezTo>
                  <a:pt x="622773" y="37243"/>
                  <a:pt x="623602" y="37310"/>
                  <a:pt x="624555" y="37433"/>
                </a:cubicBezTo>
                <a:cubicBezTo>
                  <a:pt x="625574" y="37500"/>
                  <a:pt x="626335" y="37624"/>
                  <a:pt x="626841" y="37814"/>
                </a:cubicBezTo>
                <a:lnTo>
                  <a:pt x="628079" y="22670"/>
                </a:lnTo>
                <a:cubicBezTo>
                  <a:pt x="627384" y="22479"/>
                  <a:pt x="626488" y="22355"/>
                  <a:pt x="625412" y="22289"/>
                </a:cubicBezTo>
                <a:close/>
                <a:moveTo>
                  <a:pt x="686181" y="26099"/>
                </a:moveTo>
                <a:cubicBezTo>
                  <a:pt x="682562" y="23498"/>
                  <a:pt x="677990" y="22193"/>
                  <a:pt x="672465" y="22193"/>
                </a:cubicBezTo>
                <a:cubicBezTo>
                  <a:pt x="669988" y="22193"/>
                  <a:pt x="667607" y="22479"/>
                  <a:pt x="665321" y="23051"/>
                </a:cubicBezTo>
                <a:cubicBezTo>
                  <a:pt x="663159" y="23622"/>
                  <a:pt x="661226" y="24451"/>
                  <a:pt x="659511" y="25527"/>
                </a:cubicBezTo>
                <a:cubicBezTo>
                  <a:pt x="659321" y="25651"/>
                  <a:pt x="659159" y="25746"/>
                  <a:pt x="659035" y="25813"/>
                </a:cubicBezTo>
                <a:cubicBezTo>
                  <a:pt x="658654" y="26070"/>
                  <a:pt x="658301" y="26318"/>
                  <a:pt x="657987" y="26575"/>
                </a:cubicBezTo>
                <a:cubicBezTo>
                  <a:pt x="656530" y="27718"/>
                  <a:pt x="655292" y="29147"/>
                  <a:pt x="654273" y="30861"/>
                </a:cubicBezTo>
                <a:lnTo>
                  <a:pt x="653320" y="30861"/>
                </a:lnTo>
                <a:lnTo>
                  <a:pt x="651225" y="23241"/>
                </a:lnTo>
                <a:lnTo>
                  <a:pt x="638842" y="23241"/>
                </a:lnTo>
                <a:lnTo>
                  <a:pt x="638842" y="82582"/>
                </a:lnTo>
                <a:lnTo>
                  <a:pt x="655034" y="82582"/>
                </a:lnTo>
                <a:lnTo>
                  <a:pt x="655034" y="54674"/>
                </a:lnTo>
                <a:cubicBezTo>
                  <a:pt x="655034" y="48321"/>
                  <a:pt x="655920" y="43463"/>
                  <a:pt x="657701" y="40100"/>
                </a:cubicBezTo>
                <a:cubicBezTo>
                  <a:pt x="658206" y="39214"/>
                  <a:pt x="658816" y="38453"/>
                  <a:pt x="659511" y="37814"/>
                </a:cubicBezTo>
                <a:cubicBezTo>
                  <a:pt x="661416" y="35976"/>
                  <a:pt x="664178" y="35052"/>
                  <a:pt x="667798" y="35052"/>
                </a:cubicBezTo>
                <a:cubicBezTo>
                  <a:pt x="670275" y="35052"/>
                  <a:pt x="672246" y="35652"/>
                  <a:pt x="673703" y="36862"/>
                </a:cubicBezTo>
                <a:cubicBezTo>
                  <a:pt x="674208" y="37310"/>
                  <a:pt x="674656" y="37786"/>
                  <a:pt x="675037" y="38291"/>
                </a:cubicBezTo>
                <a:cubicBezTo>
                  <a:pt x="676628" y="40453"/>
                  <a:pt x="677418" y="43653"/>
                  <a:pt x="677418" y="47911"/>
                </a:cubicBezTo>
                <a:lnTo>
                  <a:pt x="677418" y="82582"/>
                </a:lnTo>
                <a:lnTo>
                  <a:pt x="693516" y="82582"/>
                </a:lnTo>
                <a:lnTo>
                  <a:pt x="693516" y="43910"/>
                </a:lnTo>
                <a:cubicBezTo>
                  <a:pt x="693516" y="36414"/>
                  <a:pt x="691677" y="30956"/>
                  <a:pt x="687991" y="27527"/>
                </a:cubicBezTo>
                <a:cubicBezTo>
                  <a:pt x="687924" y="27461"/>
                  <a:pt x="687867" y="27404"/>
                  <a:pt x="687800" y="27337"/>
                </a:cubicBezTo>
                <a:cubicBezTo>
                  <a:pt x="687296" y="26889"/>
                  <a:pt x="686753" y="26479"/>
                  <a:pt x="686181" y="26099"/>
                </a:cubicBezTo>
                <a:close/>
                <a:moveTo>
                  <a:pt x="1217771" y="22289"/>
                </a:moveTo>
                <a:cubicBezTo>
                  <a:pt x="1216695" y="22222"/>
                  <a:pt x="1215742" y="22193"/>
                  <a:pt x="1214914" y="22193"/>
                </a:cubicBezTo>
                <a:cubicBezTo>
                  <a:pt x="1212694" y="22193"/>
                  <a:pt x="1210599" y="22546"/>
                  <a:pt x="1208627" y="23241"/>
                </a:cubicBezTo>
                <a:cubicBezTo>
                  <a:pt x="1208313" y="23365"/>
                  <a:pt x="1207961" y="23498"/>
                  <a:pt x="1207580" y="23622"/>
                </a:cubicBezTo>
                <a:cubicBezTo>
                  <a:pt x="1206180" y="24260"/>
                  <a:pt x="1204884" y="25022"/>
                  <a:pt x="1203675" y="25908"/>
                </a:cubicBezTo>
                <a:cubicBezTo>
                  <a:pt x="1202979" y="26479"/>
                  <a:pt x="1202274" y="27080"/>
                  <a:pt x="1201579" y="27718"/>
                </a:cubicBezTo>
                <a:cubicBezTo>
                  <a:pt x="1199864" y="29366"/>
                  <a:pt x="1198407" y="31214"/>
                  <a:pt x="1197198" y="33242"/>
                </a:cubicBezTo>
                <a:lnTo>
                  <a:pt x="1196435" y="33242"/>
                </a:lnTo>
                <a:lnTo>
                  <a:pt x="1194054" y="23241"/>
                </a:lnTo>
                <a:lnTo>
                  <a:pt x="1181767" y="23241"/>
                </a:lnTo>
                <a:lnTo>
                  <a:pt x="1181767" y="82582"/>
                </a:lnTo>
                <a:lnTo>
                  <a:pt x="1197959" y="82582"/>
                </a:lnTo>
                <a:lnTo>
                  <a:pt x="1197959" y="52388"/>
                </a:lnTo>
                <a:cubicBezTo>
                  <a:pt x="1197959" y="49597"/>
                  <a:pt x="1198407" y="47244"/>
                  <a:pt x="1199293" y="45339"/>
                </a:cubicBezTo>
                <a:cubicBezTo>
                  <a:pt x="1200122" y="43625"/>
                  <a:pt x="1201131" y="42224"/>
                  <a:pt x="1202341" y="41148"/>
                </a:cubicBezTo>
                <a:cubicBezTo>
                  <a:pt x="1202532" y="40958"/>
                  <a:pt x="1202751" y="40796"/>
                  <a:pt x="1203008" y="40672"/>
                </a:cubicBezTo>
                <a:cubicBezTo>
                  <a:pt x="1203389" y="40357"/>
                  <a:pt x="1203770" y="40072"/>
                  <a:pt x="1204151" y="39815"/>
                </a:cubicBezTo>
                <a:cubicBezTo>
                  <a:pt x="1205417" y="39053"/>
                  <a:pt x="1206789" y="38481"/>
                  <a:pt x="1208246" y="38100"/>
                </a:cubicBezTo>
                <a:cubicBezTo>
                  <a:pt x="1208503" y="37976"/>
                  <a:pt x="1208751" y="37910"/>
                  <a:pt x="1209009" y="37910"/>
                </a:cubicBezTo>
                <a:cubicBezTo>
                  <a:pt x="1210790" y="37462"/>
                  <a:pt x="1212561" y="37243"/>
                  <a:pt x="1214343" y="37243"/>
                </a:cubicBezTo>
                <a:cubicBezTo>
                  <a:pt x="1215038" y="37243"/>
                  <a:pt x="1215895" y="37310"/>
                  <a:pt x="1216914" y="37433"/>
                </a:cubicBezTo>
                <a:cubicBezTo>
                  <a:pt x="1217867" y="37500"/>
                  <a:pt x="1218600" y="37624"/>
                  <a:pt x="1219105" y="37814"/>
                </a:cubicBezTo>
                <a:lnTo>
                  <a:pt x="1220343" y="22670"/>
                </a:lnTo>
                <a:cubicBezTo>
                  <a:pt x="1219648" y="22479"/>
                  <a:pt x="1218790" y="22355"/>
                  <a:pt x="1217771" y="22289"/>
                </a:cubicBezTo>
                <a:close/>
                <a:moveTo>
                  <a:pt x="1269683" y="25337"/>
                </a:moveTo>
                <a:cubicBezTo>
                  <a:pt x="1265749" y="23241"/>
                  <a:pt x="1261044" y="22193"/>
                  <a:pt x="1255586" y="22193"/>
                </a:cubicBezTo>
                <a:cubicBezTo>
                  <a:pt x="1249994" y="22193"/>
                  <a:pt x="1245080" y="23336"/>
                  <a:pt x="1240822" y="25622"/>
                </a:cubicBezTo>
                <a:cubicBezTo>
                  <a:pt x="1239679" y="26261"/>
                  <a:pt x="1238564" y="27022"/>
                  <a:pt x="1237488" y="27908"/>
                </a:cubicBezTo>
                <a:cubicBezTo>
                  <a:pt x="1234888" y="30004"/>
                  <a:pt x="1232726" y="32699"/>
                  <a:pt x="1231011" y="36004"/>
                </a:cubicBezTo>
                <a:cubicBezTo>
                  <a:pt x="1228658" y="40643"/>
                  <a:pt x="1227487" y="46415"/>
                  <a:pt x="1227487" y="53340"/>
                </a:cubicBezTo>
                <a:cubicBezTo>
                  <a:pt x="1227487" y="60132"/>
                  <a:pt x="1228792" y="65789"/>
                  <a:pt x="1231392" y="70295"/>
                </a:cubicBezTo>
                <a:cubicBezTo>
                  <a:pt x="1232850" y="72838"/>
                  <a:pt x="1234631" y="74990"/>
                  <a:pt x="1236726" y="76772"/>
                </a:cubicBezTo>
                <a:cubicBezTo>
                  <a:pt x="1238374" y="78172"/>
                  <a:pt x="1240184" y="79343"/>
                  <a:pt x="1242155" y="80296"/>
                </a:cubicBezTo>
                <a:cubicBezTo>
                  <a:pt x="1246727" y="82515"/>
                  <a:pt x="1251995" y="83629"/>
                  <a:pt x="1257967" y="83629"/>
                </a:cubicBezTo>
                <a:cubicBezTo>
                  <a:pt x="1262539" y="83629"/>
                  <a:pt x="1266415" y="83277"/>
                  <a:pt x="1269587" y="82582"/>
                </a:cubicBezTo>
                <a:cubicBezTo>
                  <a:pt x="1271111" y="82268"/>
                  <a:pt x="1272635" y="81848"/>
                  <a:pt x="1274159" y="81344"/>
                </a:cubicBezTo>
                <a:cubicBezTo>
                  <a:pt x="1275750" y="80839"/>
                  <a:pt x="1277274" y="80201"/>
                  <a:pt x="1278732" y="79439"/>
                </a:cubicBezTo>
                <a:lnTo>
                  <a:pt x="1278732" y="66866"/>
                </a:lnTo>
                <a:cubicBezTo>
                  <a:pt x="1275426" y="68456"/>
                  <a:pt x="1272226" y="69628"/>
                  <a:pt x="1269111" y="70390"/>
                </a:cubicBezTo>
                <a:cubicBezTo>
                  <a:pt x="1265939" y="71152"/>
                  <a:pt x="1262472" y="71533"/>
                  <a:pt x="1258729" y="71533"/>
                </a:cubicBezTo>
                <a:cubicBezTo>
                  <a:pt x="1254852" y="71533"/>
                  <a:pt x="1251680" y="70609"/>
                  <a:pt x="1249204" y="68771"/>
                </a:cubicBezTo>
                <a:cubicBezTo>
                  <a:pt x="1248756" y="68456"/>
                  <a:pt x="1248347" y="68075"/>
                  <a:pt x="1247965" y="67628"/>
                </a:cubicBezTo>
                <a:cubicBezTo>
                  <a:pt x="1247708" y="67371"/>
                  <a:pt x="1247461" y="67085"/>
                  <a:pt x="1247204" y="66770"/>
                </a:cubicBezTo>
                <a:cubicBezTo>
                  <a:pt x="1245175" y="64294"/>
                  <a:pt x="1244060" y="61027"/>
                  <a:pt x="1243870" y="56960"/>
                </a:cubicBezTo>
                <a:lnTo>
                  <a:pt x="1282160" y="56960"/>
                </a:lnTo>
                <a:lnTo>
                  <a:pt x="1282160" y="49054"/>
                </a:lnTo>
                <a:cubicBezTo>
                  <a:pt x="1282160" y="43339"/>
                  <a:pt x="1281084" y="38481"/>
                  <a:pt x="1278922" y="34481"/>
                </a:cubicBezTo>
                <a:cubicBezTo>
                  <a:pt x="1277712" y="32318"/>
                  <a:pt x="1276283" y="30452"/>
                  <a:pt x="1274636" y="28861"/>
                </a:cubicBezTo>
                <a:cubicBezTo>
                  <a:pt x="1273178" y="27461"/>
                  <a:pt x="1271521" y="26289"/>
                  <a:pt x="1269683" y="25337"/>
                </a:cubicBezTo>
                <a:close/>
                <a:moveTo>
                  <a:pt x="1333881" y="74962"/>
                </a:moveTo>
                <a:cubicBezTo>
                  <a:pt x="1335719" y="72228"/>
                  <a:pt x="1336643" y="68894"/>
                  <a:pt x="1336643" y="64961"/>
                </a:cubicBezTo>
                <a:cubicBezTo>
                  <a:pt x="1336643" y="61465"/>
                  <a:pt x="1335977" y="58607"/>
                  <a:pt x="1334643" y="56388"/>
                </a:cubicBezTo>
                <a:cubicBezTo>
                  <a:pt x="1334576" y="56322"/>
                  <a:pt x="1334548" y="56264"/>
                  <a:pt x="1334548" y="56198"/>
                </a:cubicBezTo>
                <a:cubicBezTo>
                  <a:pt x="1333214" y="54035"/>
                  <a:pt x="1331309" y="52226"/>
                  <a:pt x="1328833" y="50768"/>
                </a:cubicBezTo>
                <a:cubicBezTo>
                  <a:pt x="1326423" y="49311"/>
                  <a:pt x="1323528" y="47882"/>
                  <a:pt x="1320165" y="46482"/>
                </a:cubicBezTo>
                <a:cubicBezTo>
                  <a:pt x="1316669" y="45082"/>
                  <a:pt x="1314040" y="43939"/>
                  <a:pt x="1312259" y="43053"/>
                </a:cubicBezTo>
                <a:cubicBezTo>
                  <a:pt x="1310479" y="42101"/>
                  <a:pt x="1309278" y="41272"/>
                  <a:pt x="1308640" y="40577"/>
                </a:cubicBezTo>
                <a:cubicBezTo>
                  <a:pt x="1308326" y="40196"/>
                  <a:pt x="1308097" y="39748"/>
                  <a:pt x="1307973" y="39243"/>
                </a:cubicBezTo>
                <a:cubicBezTo>
                  <a:pt x="1307783" y="38862"/>
                  <a:pt x="1307687" y="38453"/>
                  <a:pt x="1307687" y="38005"/>
                </a:cubicBezTo>
                <a:cubicBezTo>
                  <a:pt x="1307687" y="37367"/>
                  <a:pt x="1307811" y="36833"/>
                  <a:pt x="1308068" y="36386"/>
                </a:cubicBezTo>
                <a:cubicBezTo>
                  <a:pt x="1308383" y="35881"/>
                  <a:pt x="1308859" y="35433"/>
                  <a:pt x="1309497" y="35052"/>
                </a:cubicBezTo>
                <a:cubicBezTo>
                  <a:pt x="1310707" y="34414"/>
                  <a:pt x="1312517" y="34100"/>
                  <a:pt x="1314926" y="34100"/>
                </a:cubicBezTo>
                <a:cubicBezTo>
                  <a:pt x="1315812" y="34100"/>
                  <a:pt x="1316736" y="34166"/>
                  <a:pt x="1317689" y="34290"/>
                </a:cubicBezTo>
                <a:cubicBezTo>
                  <a:pt x="1319403" y="34481"/>
                  <a:pt x="1321117" y="34833"/>
                  <a:pt x="1322832" y="35338"/>
                </a:cubicBezTo>
                <a:cubicBezTo>
                  <a:pt x="1325432" y="36167"/>
                  <a:pt x="1328195" y="37214"/>
                  <a:pt x="1331119" y="38481"/>
                </a:cubicBezTo>
                <a:lnTo>
                  <a:pt x="1335977" y="26861"/>
                </a:lnTo>
                <a:cubicBezTo>
                  <a:pt x="1332424" y="25213"/>
                  <a:pt x="1328995" y="24003"/>
                  <a:pt x="1325690" y="23241"/>
                </a:cubicBezTo>
                <a:cubicBezTo>
                  <a:pt x="1322327" y="22546"/>
                  <a:pt x="1318803" y="22193"/>
                  <a:pt x="1315117" y="22193"/>
                </a:cubicBezTo>
                <a:cubicBezTo>
                  <a:pt x="1308002" y="22193"/>
                  <a:pt x="1302325" y="23556"/>
                  <a:pt x="1298067" y="26289"/>
                </a:cubicBezTo>
                <a:cubicBezTo>
                  <a:pt x="1296286" y="27432"/>
                  <a:pt x="1294857" y="28832"/>
                  <a:pt x="1293781" y="30480"/>
                </a:cubicBezTo>
                <a:cubicBezTo>
                  <a:pt x="1292381" y="32766"/>
                  <a:pt x="1291685" y="35500"/>
                  <a:pt x="1291685" y="38672"/>
                </a:cubicBezTo>
                <a:cubicBezTo>
                  <a:pt x="1291685" y="42034"/>
                  <a:pt x="1292257" y="44796"/>
                  <a:pt x="1293400" y="46958"/>
                </a:cubicBezTo>
                <a:cubicBezTo>
                  <a:pt x="1294543" y="49178"/>
                  <a:pt x="1296324" y="51083"/>
                  <a:pt x="1298734" y="52673"/>
                </a:cubicBezTo>
                <a:cubicBezTo>
                  <a:pt x="1301087" y="54264"/>
                  <a:pt x="1304135" y="55817"/>
                  <a:pt x="1307878" y="57341"/>
                </a:cubicBezTo>
                <a:cubicBezTo>
                  <a:pt x="1311688" y="58989"/>
                  <a:pt x="1314479" y="60322"/>
                  <a:pt x="1316260" y="61341"/>
                </a:cubicBezTo>
                <a:cubicBezTo>
                  <a:pt x="1318098" y="62294"/>
                  <a:pt x="1319308" y="63180"/>
                  <a:pt x="1319880" y="64008"/>
                </a:cubicBezTo>
                <a:cubicBezTo>
                  <a:pt x="1320070" y="64323"/>
                  <a:pt x="1320232" y="64675"/>
                  <a:pt x="1320356" y="65056"/>
                </a:cubicBezTo>
                <a:cubicBezTo>
                  <a:pt x="1320546" y="65561"/>
                  <a:pt x="1320641" y="66104"/>
                  <a:pt x="1320641" y="66675"/>
                </a:cubicBezTo>
                <a:cubicBezTo>
                  <a:pt x="1320641" y="67313"/>
                  <a:pt x="1320546" y="67885"/>
                  <a:pt x="1320356" y="68390"/>
                </a:cubicBezTo>
                <a:cubicBezTo>
                  <a:pt x="1320041" y="69152"/>
                  <a:pt x="1319470" y="69818"/>
                  <a:pt x="1318641" y="70390"/>
                </a:cubicBezTo>
                <a:cubicBezTo>
                  <a:pt x="1317241" y="71342"/>
                  <a:pt x="1314993" y="71819"/>
                  <a:pt x="1311878" y="71819"/>
                </a:cubicBezTo>
                <a:cubicBezTo>
                  <a:pt x="1309087" y="71819"/>
                  <a:pt x="1305849" y="71342"/>
                  <a:pt x="1302163" y="70390"/>
                </a:cubicBezTo>
                <a:cubicBezTo>
                  <a:pt x="1298477" y="69437"/>
                  <a:pt x="1295019" y="68228"/>
                  <a:pt x="1291781" y="66770"/>
                </a:cubicBezTo>
                <a:lnTo>
                  <a:pt x="1291781" y="80201"/>
                </a:lnTo>
                <a:cubicBezTo>
                  <a:pt x="1294762" y="81410"/>
                  <a:pt x="1297753" y="82268"/>
                  <a:pt x="1300734" y="82772"/>
                </a:cubicBezTo>
                <a:cubicBezTo>
                  <a:pt x="1303659" y="83344"/>
                  <a:pt x="1307183" y="83629"/>
                  <a:pt x="1311307" y="83629"/>
                </a:cubicBezTo>
                <a:cubicBezTo>
                  <a:pt x="1316898" y="83629"/>
                  <a:pt x="1321566" y="82896"/>
                  <a:pt x="1325308" y="81439"/>
                </a:cubicBezTo>
                <a:cubicBezTo>
                  <a:pt x="1328928" y="80105"/>
                  <a:pt x="1331662" y="78105"/>
                  <a:pt x="1333500" y="75438"/>
                </a:cubicBezTo>
                <a:cubicBezTo>
                  <a:pt x="1333624" y="75372"/>
                  <a:pt x="1333720" y="75276"/>
                  <a:pt x="1333786" y="75152"/>
                </a:cubicBezTo>
                <a:cubicBezTo>
                  <a:pt x="1333853" y="75086"/>
                  <a:pt x="1333881" y="75029"/>
                  <a:pt x="1333881" y="74962"/>
                </a:cubicBezTo>
                <a:close/>
                <a:moveTo>
                  <a:pt x="1387888" y="74962"/>
                </a:moveTo>
                <a:cubicBezTo>
                  <a:pt x="1389669" y="72228"/>
                  <a:pt x="1390555" y="68894"/>
                  <a:pt x="1390555" y="64961"/>
                </a:cubicBezTo>
                <a:cubicBezTo>
                  <a:pt x="1390555" y="61465"/>
                  <a:pt x="1389888" y="58607"/>
                  <a:pt x="1388555" y="56388"/>
                </a:cubicBezTo>
                <a:cubicBezTo>
                  <a:pt x="1388555" y="56322"/>
                  <a:pt x="1388526" y="56264"/>
                  <a:pt x="1388459" y="56198"/>
                </a:cubicBezTo>
                <a:cubicBezTo>
                  <a:pt x="1387126" y="54035"/>
                  <a:pt x="1385250" y="52226"/>
                  <a:pt x="1382840" y="50768"/>
                </a:cubicBezTo>
                <a:cubicBezTo>
                  <a:pt x="1380363" y="49311"/>
                  <a:pt x="1377439" y="47882"/>
                  <a:pt x="1374077" y="46482"/>
                </a:cubicBezTo>
                <a:cubicBezTo>
                  <a:pt x="1370648" y="45082"/>
                  <a:pt x="1368047" y="43939"/>
                  <a:pt x="1366266" y="43053"/>
                </a:cubicBezTo>
                <a:cubicBezTo>
                  <a:pt x="1364485" y="42101"/>
                  <a:pt x="1363285" y="41272"/>
                  <a:pt x="1362647" y="40577"/>
                </a:cubicBezTo>
                <a:cubicBezTo>
                  <a:pt x="1362332" y="40196"/>
                  <a:pt x="1362075" y="39748"/>
                  <a:pt x="1361885" y="39243"/>
                </a:cubicBezTo>
                <a:cubicBezTo>
                  <a:pt x="1361761" y="38862"/>
                  <a:pt x="1361694" y="38453"/>
                  <a:pt x="1361694" y="38005"/>
                </a:cubicBezTo>
                <a:cubicBezTo>
                  <a:pt x="1361694" y="37367"/>
                  <a:pt x="1361818" y="36833"/>
                  <a:pt x="1362075" y="36386"/>
                </a:cubicBezTo>
                <a:cubicBezTo>
                  <a:pt x="1362389" y="35881"/>
                  <a:pt x="1362866" y="35433"/>
                  <a:pt x="1363504" y="35052"/>
                </a:cubicBezTo>
                <a:cubicBezTo>
                  <a:pt x="1364714" y="34414"/>
                  <a:pt x="1366485" y="34100"/>
                  <a:pt x="1368838" y="34100"/>
                </a:cubicBezTo>
                <a:cubicBezTo>
                  <a:pt x="1369791" y="34100"/>
                  <a:pt x="1370743" y="34166"/>
                  <a:pt x="1371696" y="34290"/>
                </a:cubicBezTo>
                <a:cubicBezTo>
                  <a:pt x="1373410" y="34481"/>
                  <a:pt x="1375096" y="34833"/>
                  <a:pt x="1376744" y="35338"/>
                </a:cubicBezTo>
                <a:cubicBezTo>
                  <a:pt x="1379344" y="36167"/>
                  <a:pt x="1382144" y="37214"/>
                  <a:pt x="1385126" y="38481"/>
                </a:cubicBezTo>
                <a:lnTo>
                  <a:pt x="1389984" y="26861"/>
                </a:lnTo>
                <a:cubicBezTo>
                  <a:pt x="1386431" y="25213"/>
                  <a:pt x="1383001" y="24003"/>
                  <a:pt x="1379696" y="23241"/>
                </a:cubicBezTo>
                <a:cubicBezTo>
                  <a:pt x="1376334" y="22546"/>
                  <a:pt x="1372810" y="22193"/>
                  <a:pt x="1369124" y="22193"/>
                </a:cubicBezTo>
                <a:cubicBezTo>
                  <a:pt x="1362008" y="22193"/>
                  <a:pt x="1356294" y="23556"/>
                  <a:pt x="1351979" y="26289"/>
                </a:cubicBezTo>
                <a:cubicBezTo>
                  <a:pt x="1350198" y="27432"/>
                  <a:pt x="1348807" y="28832"/>
                  <a:pt x="1347788" y="30480"/>
                </a:cubicBezTo>
                <a:cubicBezTo>
                  <a:pt x="1346330" y="32766"/>
                  <a:pt x="1345597" y="35500"/>
                  <a:pt x="1345597" y="38672"/>
                </a:cubicBezTo>
                <a:cubicBezTo>
                  <a:pt x="1345597" y="42034"/>
                  <a:pt x="1346197" y="44796"/>
                  <a:pt x="1347406" y="46958"/>
                </a:cubicBezTo>
                <a:cubicBezTo>
                  <a:pt x="1348483" y="49178"/>
                  <a:pt x="1350235" y="51083"/>
                  <a:pt x="1352646" y="52673"/>
                </a:cubicBezTo>
                <a:cubicBezTo>
                  <a:pt x="1355055" y="54264"/>
                  <a:pt x="1358104" y="55817"/>
                  <a:pt x="1361789" y="57341"/>
                </a:cubicBezTo>
                <a:cubicBezTo>
                  <a:pt x="1365666" y="58989"/>
                  <a:pt x="1368485" y="60322"/>
                  <a:pt x="1370267" y="61341"/>
                </a:cubicBezTo>
                <a:cubicBezTo>
                  <a:pt x="1372105" y="62294"/>
                  <a:pt x="1373286" y="63180"/>
                  <a:pt x="1373791" y="64008"/>
                </a:cubicBezTo>
                <a:cubicBezTo>
                  <a:pt x="1374048" y="64323"/>
                  <a:pt x="1374239" y="64675"/>
                  <a:pt x="1374362" y="65056"/>
                </a:cubicBezTo>
                <a:cubicBezTo>
                  <a:pt x="1374553" y="65561"/>
                  <a:pt x="1374648" y="66104"/>
                  <a:pt x="1374648" y="66675"/>
                </a:cubicBezTo>
                <a:cubicBezTo>
                  <a:pt x="1374648" y="67313"/>
                  <a:pt x="1374525" y="67885"/>
                  <a:pt x="1374267" y="68390"/>
                </a:cubicBezTo>
                <a:cubicBezTo>
                  <a:pt x="1373953" y="69152"/>
                  <a:pt x="1373381" y="69818"/>
                  <a:pt x="1372553" y="70390"/>
                </a:cubicBezTo>
                <a:cubicBezTo>
                  <a:pt x="1371219" y="71342"/>
                  <a:pt x="1368962" y="71819"/>
                  <a:pt x="1365790" y="71819"/>
                </a:cubicBezTo>
                <a:cubicBezTo>
                  <a:pt x="1363056" y="71819"/>
                  <a:pt x="1359818" y="71342"/>
                  <a:pt x="1356075" y="70390"/>
                </a:cubicBezTo>
                <a:cubicBezTo>
                  <a:pt x="1352388" y="69437"/>
                  <a:pt x="1348959" y="68228"/>
                  <a:pt x="1345787" y="66770"/>
                </a:cubicBezTo>
                <a:lnTo>
                  <a:pt x="1345787" y="80201"/>
                </a:lnTo>
                <a:cubicBezTo>
                  <a:pt x="1348769" y="81410"/>
                  <a:pt x="1351721" y="82268"/>
                  <a:pt x="1354646" y="82772"/>
                </a:cubicBezTo>
                <a:cubicBezTo>
                  <a:pt x="1357627" y="83344"/>
                  <a:pt x="1361189" y="83629"/>
                  <a:pt x="1365314" y="83629"/>
                </a:cubicBezTo>
                <a:cubicBezTo>
                  <a:pt x="1370905" y="83629"/>
                  <a:pt x="1375572" y="82896"/>
                  <a:pt x="1379316" y="81439"/>
                </a:cubicBezTo>
                <a:cubicBezTo>
                  <a:pt x="1382868" y="80105"/>
                  <a:pt x="1385602" y="78105"/>
                  <a:pt x="1387507" y="75438"/>
                </a:cubicBezTo>
                <a:cubicBezTo>
                  <a:pt x="1387574" y="75372"/>
                  <a:pt x="1387669" y="75276"/>
                  <a:pt x="1387792" y="75152"/>
                </a:cubicBezTo>
                <a:cubicBezTo>
                  <a:pt x="1387792" y="75086"/>
                  <a:pt x="1387821" y="75029"/>
                  <a:pt x="1387888" y="74962"/>
                </a:cubicBezTo>
                <a:close/>
                <a:moveTo>
                  <a:pt x="79438" y="82582"/>
                </a:moveTo>
                <a:lnTo>
                  <a:pt x="79438" y="23241"/>
                </a:lnTo>
                <a:lnTo>
                  <a:pt x="63341" y="23241"/>
                </a:lnTo>
                <a:lnTo>
                  <a:pt x="63341" y="82582"/>
                </a:lnTo>
                <a:lnTo>
                  <a:pt x="79438" y="82582"/>
                </a:lnTo>
                <a:close/>
                <a:moveTo>
                  <a:pt x="408527" y="23241"/>
                </a:moveTo>
                <a:lnTo>
                  <a:pt x="427577" y="52292"/>
                </a:lnTo>
                <a:lnTo>
                  <a:pt x="407480" y="82582"/>
                </a:lnTo>
                <a:lnTo>
                  <a:pt x="425863" y="82582"/>
                </a:lnTo>
                <a:lnTo>
                  <a:pt x="438340" y="62198"/>
                </a:lnTo>
                <a:lnTo>
                  <a:pt x="450818" y="82582"/>
                </a:lnTo>
                <a:lnTo>
                  <a:pt x="469202" y="82582"/>
                </a:lnTo>
                <a:lnTo>
                  <a:pt x="449008" y="52292"/>
                </a:lnTo>
                <a:lnTo>
                  <a:pt x="468344" y="23241"/>
                </a:lnTo>
                <a:lnTo>
                  <a:pt x="449961" y="23241"/>
                </a:lnTo>
                <a:lnTo>
                  <a:pt x="438340" y="42101"/>
                </a:lnTo>
                <a:lnTo>
                  <a:pt x="426816" y="23241"/>
                </a:lnTo>
                <a:lnTo>
                  <a:pt x="408527" y="23241"/>
                </a:lnTo>
                <a:close/>
                <a:moveTo>
                  <a:pt x="194215" y="51340"/>
                </a:moveTo>
                <a:cubicBezTo>
                  <a:pt x="192815" y="52549"/>
                  <a:pt x="190881" y="53150"/>
                  <a:pt x="188404" y="53150"/>
                </a:cubicBezTo>
                <a:cubicBezTo>
                  <a:pt x="186052" y="53150"/>
                  <a:pt x="184185" y="52549"/>
                  <a:pt x="182785" y="51340"/>
                </a:cubicBezTo>
                <a:cubicBezTo>
                  <a:pt x="182404" y="51026"/>
                  <a:pt x="182051" y="50673"/>
                  <a:pt x="181737" y="50292"/>
                </a:cubicBezTo>
                <a:cubicBezTo>
                  <a:pt x="180280" y="48454"/>
                  <a:pt x="179546" y="45911"/>
                  <a:pt x="179546" y="42672"/>
                </a:cubicBezTo>
                <a:cubicBezTo>
                  <a:pt x="179546" y="39119"/>
                  <a:pt x="180280" y="36452"/>
                  <a:pt x="181737" y="34671"/>
                </a:cubicBezTo>
                <a:cubicBezTo>
                  <a:pt x="181994" y="34357"/>
                  <a:pt x="182280" y="34033"/>
                  <a:pt x="182594" y="33719"/>
                </a:cubicBezTo>
                <a:cubicBezTo>
                  <a:pt x="184052" y="32576"/>
                  <a:pt x="185995" y="32004"/>
                  <a:pt x="188404" y="32004"/>
                </a:cubicBezTo>
                <a:cubicBezTo>
                  <a:pt x="190757" y="32004"/>
                  <a:pt x="192662" y="32576"/>
                  <a:pt x="194120" y="33719"/>
                </a:cubicBezTo>
                <a:cubicBezTo>
                  <a:pt x="194434" y="33976"/>
                  <a:pt x="194720" y="34290"/>
                  <a:pt x="194977" y="34671"/>
                </a:cubicBezTo>
                <a:cubicBezTo>
                  <a:pt x="196501" y="36452"/>
                  <a:pt x="197263" y="39119"/>
                  <a:pt x="197263" y="42672"/>
                </a:cubicBezTo>
                <a:cubicBezTo>
                  <a:pt x="197263" y="45911"/>
                  <a:pt x="196530" y="48454"/>
                  <a:pt x="195072" y="50292"/>
                </a:cubicBezTo>
                <a:cubicBezTo>
                  <a:pt x="194815" y="50673"/>
                  <a:pt x="194529" y="51026"/>
                  <a:pt x="194215" y="51340"/>
                </a:cubicBezTo>
                <a:close/>
                <a:moveTo>
                  <a:pt x="281369" y="34957"/>
                </a:moveTo>
                <a:cubicBezTo>
                  <a:pt x="282959" y="34071"/>
                  <a:pt x="284769" y="33623"/>
                  <a:pt x="286798" y="33623"/>
                </a:cubicBezTo>
                <a:cubicBezTo>
                  <a:pt x="289341" y="33623"/>
                  <a:pt x="291437" y="34195"/>
                  <a:pt x="293084" y="35338"/>
                </a:cubicBezTo>
                <a:cubicBezTo>
                  <a:pt x="293722" y="35719"/>
                  <a:pt x="294294" y="36195"/>
                  <a:pt x="294799" y="36767"/>
                </a:cubicBezTo>
                <a:cubicBezTo>
                  <a:pt x="295628" y="37595"/>
                  <a:pt x="296294" y="38576"/>
                  <a:pt x="296799" y="39719"/>
                </a:cubicBezTo>
                <a:cubicBezTo>
                  <a:pt x="297628" y="41624"/>
                  <a:pt x="298066" y="43787"/>
                  <a:pt x="298133" y="46196"/>
                </a:cubicBezTo>
                <a:lnTo>
                  <a:pt x="275463" y="46196"/>
                </a:lnTo>
                <a:cubicBezTo>
                  <a:pt x="275778" y="41881"/>
                  <a:pt x="276958" y="38700"/>
                  <a:pt x="278987" y="36671"/>
                </a:cubicBezTo>
                <a:cubicBezTo>
                  <a:pt x="279750" y="35976"/>
                  <a:pt x="280540" y="35405"/>
                  <a:pt x="281369" y="34957"/>
                </a:cubicBezTo>
                <a:close/>
                <a:moveTo>
                  <a:pt x="544449" y="34957"/>
                </a:moveTo>
                <a:cubicBezTo>
                  <a:pt x="546040" y="34071"/>
                  <a:pt x="547849" y="33623"/>
                  <a:pt x="549878" y="33623"/>
                </a:cubicBezTo>
                <a:cubicBezTo>
                  <a:pt x="552422" y="33623"/>
                  <a:pt x="554517" y="34195"/>
                  <a:pt x="556165" y="35338"/>
                </a:cubicBezTo>
                <a:cubicBezTo>
                  <a:pt x="556803" y="35719"/>
                  <a:pt x="557374" y="36195"/>
                  <a:pt x="557880" y="36767"/>
                </a:cubicBezTo>
                <a:cubicBezTo>
                  <a:pt x="558708" y="37595"/>
                  <a:pt x="559375" y="38576"/>
                  <a:pt x="559880" y="39719"/>
                </a:cubicBezTo>
                <a:cubicBezTo>
                  <a:pt x="560709" y="41624"/>
                  <a:pt x="561146" y="43787"/>
                  <a:pt x="561213" y="46196"/>
                </a:cubicBezTo>
                <a:lnTo>
                  <a:pt x="538544" y="46196"/>
                </a:lnTo>
                <a:cubicBezTo>
                  <a:pt x="538858" y="41881"/>
                  <a:pt x="540039" y="38700"/>
                  <a:pt x="542068" y="36671"/>
                </a:cubicBezTo>
                <a:cubicBezTo>
                  <a:pt x="542830" y="35976"/>
                  <a:pt x="543621" y="35405"/>
                  <a:pt x="544449" y="34957"/>
                </a:cubicBezTo>
                <a:close/>
                <a:moveTo>
                  <a:pt x="1250252" y="34957"/>
                </a:moveTo>
                <a:cubicBezTo>
                  <a:pt x="1251843" y="34071"/>
                  <a:pt x="1253652" y="33623"/>
                  <a:pt x="1255681" y="33623"/>
                </a:cubicBezTo>
                <a:cubicBezTo>
                  <a:pt x="1258224" y="33623"/>
                  <a:pt x="1260319" y="34195"/>
                  <a:pt x="1261968" y="35338"/>
                </a:cubicBezTo>
                <a:cubicBezTo>
                  <a:pt x="1262606" y="35719"/>
                  <a:pt x="1263177" y="36195"/>
                  <a:pt x="1263682" y="36767"/>
                </a:cubicBezTo>
                <a:cubicBezTo>
                  <a:pt x="1264510" y="37595"/>
                  <a:pt x="1265177" y="38576"/>
                  <a:pt x="1265682" y="39719"/>
                </a:cubicBezTo>
                <a:cubicBezTo>
                  <a:pt x="1266511" y="41624"/>
                  <a:pt x="1266921" y="43787"/>
                  <a:pt x="1266921" y="46196"/>
                </a:cubicBezTo>
                <a:lnTo>
                  <a:pt x="1244251" y="46196"/>
                </a:lnTo>
                <a:cubicBezTo>
                  <a:pt x="1244565" y="41881"/>
                  <a:pt x="1245775" y="38700"/>
                  <a:pt x="1247871" y="36671"/>
                </a:cubicBezTo>
                <a:cubicBezTo>
                  <a:pt x="1248566" y="35976"/>
                  <a:pt x="1249366" y="35405"/>
                  <a:pt x="1250252" y="34957"/>
                </a:cubicBezTo>
                <a:close/>
                <a:moveTo>
                  <a:pt x="1077182" y="67913"/>
                </a:moveTo>
                <a:cubicBezTo>
                  <a:pt x="1075344" y="69752"/>
                  <a:pt x="1072544" y="70676"/>
                  <a:pt x="1068800" y="70676"/>
                </a:cubicBezTo>
                <a:cubicBezTo>
                  <a:pt x="1066772" y="70676"/>
                  <a:pt x="1064991" y="70266"/>
                  <a:pt x="1063466" y="69437"/>
                </a:cubicBezTo>
                <a:cubicBezTo>
                  <a:pt x="1062199" y="68675"/>
                  <a:pt x="1061113" y="67628"/>
                  <a:pt x="1060228" y="66294"/>
                </a:cubicBezTo>
                <a:cubicBezTo>
                  <a:pt x="1058199" y="63370"/>
                  <a:pt x="1057180" y="59027"/>
                  <a:pt x="1057180" y="53245"/>
                </a:cubicBezTo>
                <a:cubicBezTo>
                  <a:pt x="1057180" y="47406"/>
                  <a:pt x="1058161" y="42958"/>
                  <a:pt x="1060133" y="39910"/>
                </a:cubicBezTo>
                <a:cubicBezTo>
                  <a:pt x="1061209" y="38262"/>
                  <a:pt x="1062514" y="37052"/>
                  <a:pt x="1064038" y="36291"/>
                </a:cubicBezTo>
                <a:cubicBezTo>
                  <a:pt x="1065371" y="35652"/>
                  <a:pt x="1066867" y="35338"/>
                  <a:pt x="1068515" y="35338"/>
                </a:cubicBezTo>
                <a:cubicBezTo>
                  <a:pt x="1072324" y="35338"/>
                  <a:pt x="1075182" y="36262"/>
                  <a:pt x="1077087" y="38100"/>
                </a:cubicBezTo>
                <a:cubicBezTo>
                  <a:pt x="1077592" y="38605"/>
                  <a:pt x="1078040" y="39214"/>
                  <a:pt x="1078421" y="39910"/>
                </a:cubicBezTo>
                <a:cubicBezTo>
                  <a:pt x="1080202" y="42958"/>
                  <a:pt x="1081088" y="47368"/>
                  <a:pt x="1081088" y="53150"/>
                </a:cubicBezTo>
                <a:lnTo>
                  <a:pt x="1081088" y="54864"/>
                </a:lnTo>
                <a:cubicBezTo>
                  <a:pt x="1080964" y="60132"/>
                  <a:pt x="1079973" y="64103"/>
                  <a:pt x="1078135" y="66770"/>
                </a:cubicBezTo>
                <a:cubicBezTo>
                  <a:pt x="1077878" y="67218"/>
                  <a:pt x="1077564" y="67599"/>
                  <a:pt x="1077182" y="67913"/>
                </a:cubicBezTo>
                <a:close/>
                <a:moveTo>
                  <a:pt x="1145953" y="67913"/>
                </a:moveTo>
                <a:cubicBezTo>
                  <a:pt x="1144048" y="69752"/>
                  <a:pt x="1141257" y="70676"/>
                  <a:pt x="1137571" y="70676"/>
                </a:cubicBezTo>
                <a:cubicBezTo>
                  <a:pt x="1135542" y="70676"/>
                  <a:pt x="1133761" y="70266"/>
                  <a:pt x="1132237" y="69437"/>
                </a:cubicBezTo>
                <a:cubicBezTo>
                  <a:pt x="1130970" y="68675"/>
                  <a:pt x="1129856" y="67628"/>
                  <a:pt x="1128903" y="66294"/>
                </a:cubicBezTo>
                <a:cubicBezTo>
                  <a:pt x="1126875" y="63370"/>
                  <a:pt x="1125855" y="59027"/>
                  <a:pt x="1125855" y="53245"/>
                </a:cubicBezTo>
                <a:cubicBezTo>
                  <a:pt x="1125855" y="47406"/>
                  <a:pt x="1126875" y="42958"/>
                  <a:pt x="1128903" y="39910"/>
                </a:cubicBezTo>
                <a:cubicBezTo>
                  <a:pt x="1129980" y="38262"/>
                  <a:pt x="1131284" y="37052"/>
                  <a:pt x="1132809" y="36291"/>
                </a:cubicBezTo>
                <a:cubicBezTo>
                  <a:pt x="1134075" y="35652"/>
                  <a:pt x="1135571" y="35338"/>
                  <a:pt x="1137285" y="35338"/>
                </a:cubicBezTo>
                <a:cubicBezTo>
                  <a:pt x="1141028" y="35338"/>
                  <a:pt x="1143857" y="36262"/>
                  <a:pt x="1145762" y="38100"/>
                </a:cubicBezTo>
                <a:cubicBezTo>
                  <a:pt x="1146267" y="38605"/>
                  <a:pt x="1146715" y="39214"/>
                  <a:pt x="1147096" y="39910"/>
                </a:cubicBezTo>
                <a:cubicBezTo>
                  <a:pt x="1148877" y="42958"/>
                  <a:pt x="1149763" y="47368"/>
                  <a:pt x="1149763" y="53150"/>
                </a:cubicBezTo>
                <a:lnTo>
                  <a:pt x="1149763" y="54864"/>
                </a:lnTo>
                <a:cubicBezTo>
                  <a:pt x="1149639" y="60132"/>
                  <a:pt x="1148687" y="64103"/>
                  <a:pt x="1146905" y="66770"/>
                </a:cubicBezTo>
                <a:cubicBezTo>
                  <a:pt x="1146591" y="67218"/>
                  <a:pt x="1146267" y="67599"/>
                  <a:pt x="1145953" y="67913"/>
                </a:cubicBezTo>
                <a:close/>
                <a:moveTo>
                  <a:pt x="736854" y="55245"/>
                </a:moveTo>
                <a:lnTo>
                  <a:pt x="743046" y="55054"/>
                </a:lnTo>
                <a:lnTo>
                  <a:pt x="743046" y="59912"/>
                </a:lnTo>
                <a:cubicBezTo>
                  <a:pt x="743046" y="62770"/>
                  <a:pt x="742379" y="65151"/>
                  <a:pt x="741045" y="67056"/>
                </a:cubicBezTo>
                <a:cubicBezTo>
                  <a:pt x="740598" y="67628"/>
                  <a:pt x="740092" y="68171"/>
                  <a:pt x="739521" y="68675"/>
                </a:cubicBezTo>
                <a:cubicBezTo>
                  <a:pt x="738759" y="69314"/>
                  <a:pt x="737969" y="69847"/>
                  <a:pt x="737140" y="70295"/>
                </a:cubicBezTo>
                <a:cubicBezTo>
                  <a:pt x="735235" y="71314"/>
                  <a:pt x="733072" y="71819"/>
                  <a:pt x="730663" y="71819"/>
                </a:cubicBezTo>
                <a:cubicBezTo>
                  <a:pt x="728377" y="71819"/>
                  <a:pt x="726501" y="71276"/>
                  <a:pt x="725043" y="70199"/>
                </a:cubicBezTo>
                <a:cubicBezTo>
                  <a:pt x="724853" y="70076"/>
                  <a:pt x="724662" y="69914"/>
                  <a:pt x="724472" y="69723"/>
                </a:cubicBezTo>
                <a:cubicBezTo>
                  <a:pt x="723395" y="68647"/>
                  <a:pt x="722852" y="67056"/>
                  <a:pt x="722852" y="64961"/>
                </a:cubicBezTo>
                <a:cubicBezTo>
                  <a:pt x="722852" y="63313"/>
                  <a:pt x="723205" y="61846"/>
                  <a:pt x="723900" y="60579"/>
                </a:cubicBezTo>
                <a:cubicBezTo>
                  <a:pt x="724405" y="59627"/>
                  <a:pt x="725072" y="58798"/>
                  <a:pt x="725900" y="58103"/>
                </a:cubicBezTo>
                <a:cubicBezTo>
                  <a:pt x="727929" y="56388"/>
                  <a:pt x="731587" y="55436"/>
                  <a:pt x="736854" y="55245"/>
                </a:cubicBezTo>
                <a:close/>
                <a:moveTo>
                  <a:pt x="195739" y="96965"/>
                </a:moveTo>
                <a:cubicBezTo>
                  <a:pt x="193005" y="97727"/>
                  <a:pt x="189710" y="98108"/>
                  <a:pt x="185833" y="98108"/>
                </a:cubicBezTo>
                <a:cubicBezTo>
                  <a:pt x="181956" y="98108"/>
                  <a:pt x="178975" y="97469"/>
                  <a:pt x="176879" y="96203"/>
                </a:cubicBezTo>
                <a:cubicBezTo>
                  <a:pt x="175546" y="95374"/>
                  <a:pt x="174622" y="94393"/>
                  <a:pt x="174117" y="93250"/>
                </a:cubicBezTo>
                <a:cubicBezTo>
                  <a:pt x="173803" y="92555"/>
                  <a:pt x="173641" y="91755"/>
                  <a:pt x="173641" y="90869"/>
                </a:cubicBezTo>
                <a:cubicBezTo>
                  <a:pt x="173641" y="90040"/>
                  <a:pt x="173803" y="89249"/>
                  <a:pt x="174117" y="88487"/>
                </a:cubicBezTo>
                <a:cubicBezTo>
                  <a:pt x="174308" y="87916"/>
                  <a:pt x="174593" y="87373"/>
                  <a:pt x="174975" y="86868"/>
                </a:cubicBezTo>
                <a:cubicBezTo>
                  <a:pt x="175927" y="85725"/>
                  <a:pt x="177194" y="84839"/>
                  <a:pt x="178784" y="84201"/>
                </a:cubicBezTo>
                <a:cubicBezTo>
                  <a:pt x="180308" y="83563"/>
                  <a:pt x="182089" y="83249"/>
                  <a:pt x="184118" y="83249"/>
                </a:cubicBezTo>
                <a:lnTo>
                  <a:pt x="192405" y="83249"/>
                </a:lnTo>
                <a:cubicBezTo>
                  <a:pt x="195139" y="83249"/>
                  <a:pt x="197387" y="83439"/>
                  <a:pt x="199168" y="83820"/>
                </a:cubicBezTo>
                <a:cubicBezTo>
                  <a:pt x="200882" y="84134"/>
                  <a:pt x="202187" y="84744"/>
                  <a:pt x="203073" y="85630"/>
                </a:cubicBezTo>
                <a:cubicBezTo>
                  <a:pt x="203263" y="85820"/>
                  <a:pt x="203426" y="86011"/>
                  <a:pt x="203550" y="86201"/>
                </a:cubicBezTo>
                <a:cubicBezTo>
                  <a:pt x="204121" y="86963"/>
                  <a:pt x="204407" y="87944"/>
                  <a:pt x="204407" y="89154"/>
                </a:cubicBezTo>
                <a:cubicBezTo>
                  <a:pt x="204407" y="89849"/>
                  <a:pt x="204283" y="90516"/>
                  <a:pt x="204026" y="91154"/>
                </a:cubicBezTo>
                <a:cubicBezTo>
                  <a:pt x="203711" y="92173"/>
                  <a:pt x="203073" y="93088"/>
                  <a:pt x="202121" y="93917"/>
                </a:cubicBezTo>
                <a:cubicBezTo>
                  <a:pt x="200663" y="95250"/>
                  <a:pt x="198530" y="96269"/>
                  <a:pt x="195739" y="96965"/>
                </a:cubicBezTo>
                <a:close/>
              </a:path>
            </a:pathLst>
          </a:custGeom>
          <a:solidFill>
            <a:srgbClr val="FFFFFF"/>
          </a:solidFill>
          <a:ln w="9525" cap="flat">
            <a:noFill/>
            <a:prstDash val="solid"/>
            <a:miter/>
          </a:ln>
        </p:spPr>
        <p:txBody>
          <a:bodyPr rtlCol="0" anchor="ctr"/>
          <a:lstStyle/>
          <a:p>
            <a:endParaRPr lang="ru-RU"/>
          </a:p>
        </p:txBody>
      </p:sp>
      <p:sp>
        <p:nvSpPr>
          <p:cNvPr id="3021" name="Полилиния: фигура 3020">
            <a:extLst>
              <a:ext uri="{FF2B5EF4-FFF2-40B4-BE49-F238E27FC236}">
                <a16:creationId xmlns:a16="http://schemas.microsoft.com/office/drawing/2014/main" id="{F0306B19-8F8A-D974-7762-C749E4F7E209}"/>
              </a:ext>
            </a:extLst>
          </p:cNvPr>
          <p:cNvSpPr/>
          <p:nvPr/>
        </p:nvSpPr>
        <p:spPr>
          <a:xfrm>
            <a:off x="5641756" y="5121132"/>
            <a:ext cx="995267" cy="83629"/>
          </a:xfrm>
          <a:custGeom>
            <a:avLst/>
            <a:gdLst>
              <a:gd name="connsiteX0" fmla="*/ 368903 w 995267"/>
              <a:gd name="connsiteY0" fmla="*/ 82582 h 83629"/>
              <a:gd name="connsiteX1" fmla="*/ 385096 w 995267"/>
              <a:gd name="connsiteY1" fmla="*/ 82582 h 83629"/>
              <a:gd name="connsiteX2" fmla="*/ 385096 w 995267"/>
              <a:gd name="connsiteY2" fmla="*/ 0 h 83629"/>
              <a:gd name="connsiteX3" fmla="*/ 368903 w 995267"/>
              <a:gd name="connsiteY3" fmla="*/ 0 h 83629"/>
              <a:gd name="connsiteX4" fmla="*/ 368903 w 995267"/>
              <a:gd name="connsiteY4" fmla="*/ 82582 h 83629"/>
              <a:gd name="connsiteX5" fmla="*/ 416052 w 995267"/>
              <a:gd name="connsiteY5" fmla="*/ 1524 h 83629"/>
              <a:gd name="connsiteX6" fmla="*/ 410146 w 995267"/>
              <a:gd name="connsiteY6" fmla="*/ 0 h 83629"/>
              <a:gd name="connsiteX7" fmla="*/ 403955 w 995267"/>
              <a:gd name="connsiteY7" fmla="*/ 1715 h 83629"/>
              <a:gd name="connsiteX8" fmla="*/ 403288 w 995267"/>
              <a:gd name="connsiteY8" fmla="*/ 2191 h 83629"/>
              <a:gd name="connsiteX9" fmla="*/ 401383 w 995267"/>
              <a:gd name="connsiteY9" fmla="*/ 7906 h 83629"/>
              <a:gd name="connsiteX10" fmla="*/ 403288 w 995267"/>
              <a:gd name="connsiteY10" fmla="*/ 13716 h 83629"/>
              <a:gd name="connsiteX11" fmla="*/ 403955 w 995267"/>
              <a:gd name="connsiteY11" fmla="*/ 14192 h 83629"/>
              <a:gd name="connsiteX12" fmla="*/ 404146 w 995267"/>
              <a:gd name="connsiteY12" fmla="*/ 14288 h 83629"/>
              <a:gd name="connsiteX13" fmla="*/ 410146 w 995267"/>
              <a:gd name="connsiteY13" fmla="*/ 15907 h 83629"/>
              <a:gd name="connsiteX14" fmla="*/ 415862 w 995267"/>
              <a:gd name="connsiteY14" fmla="*/ 14478 h 83629"/>
              <a:gd name="connsiteX15" fmla="*/ 416338 w 995267"/>
              <a:gd name="connsiteY15" fmla="*/ 14192 h 83629"/>
              <a:gd name="connsiteX16" fmla="*/ 417005 w 995267"/>
              <a:gd name="connsiteY16" fmla="*/ 13621 h 83629"/>
              <a:gd name="connsiteX17" fmla="*/ 418910 w 995267"/>
              <a:gd name="connsiteY17" fmla="*/ 7906 h 83629"/>
              <a:gd name="connsiteX18" fmla="*/ 417005 w 995267"/>
              <a:gd name="connsiteY18" fmla="*/ 2191 h 83629"/>
              <a:gd name="connsiteX19" fmla="*/ 416338 w 995267"/>
              <a:gd name="connsiteY19" fmla="*/ 1715 h 83629"/>
              <a:gd name="connsiteX20" fmla="*/ 416052 w 995267"/>
              <a:gd name="connsiteY20" fmla="*/ 1524 h 83629"/>
              <a:gd name="connsiteX21" fmla="*/ 562165 w 995267"/>
              <a:gd name="connsiteY21" fmla="*/ 81725 h 83629"/>
              <a:gd name="connsiteX22" fmla="*/ 571024 w 995267"/>
              <a:gd name="connsiteY22" fmla="*/ 83629 h 83629"/>
              <a:gd name="connsiteX23" fmla="*/ 578549 w 995267"/>
              <a:gd name="connsiteY23" fmla="*/ 82391 h 83629"/>
              <a:gd name="connsiteX24" fmla="*/ 583977 w 995267"/>
              <a:gd name="connsiteY24" fmla="*/ 79248 h 83629"/>
              <a:gd name="connsiteX25" fmla="*/ 587883 w 995267"/>
              <a:gd name="connsiteY25" fmla="*/ 74867 h 83629"/>
              <a:gd name="connsiteX26" fmla="*/ 588550 w 995267"/>
              <a:gd name="connsiteY26" fmla="*/ 74867 h 83629"/>
              <a:gd name="connsiteX27" fmla="*/ 591693 w 995267"/>
              <a:gd name="connsiteY27" fmla="*/ 82582 h 83629"/>
              <a:gd name="connsiteX28" fmla="*/ 604076 w 995267"/>
              <a:gd name="connsiteY28" fmla="*/ 82582 h 83629"/>
              <a:gd name="connsiteX29" fmla="*/ 604076 w 995267"/>
              <a:gd name="connsiteY29" fmla="*/ 0 h 83629"/>
              <a:gd name="connsiteX30" fmla="*/ 587883 w 995267"/>
              <a:gd name="connsiteY30" fmla="*/ 0 h 83629"/>
              <a:gd name="connsiteX31" fmla="*/ 587883 w 995267"/>
              <a:gd name="connsiteY31" fmla="*/ 19050 h 83629"/>
              <a:gd name="connsiteX32" fmla="*/ 588359 w 995267"/>
              <a:gd name="connsiteY32" fmla="*/ 25813 h 83629"/>
              <a:gd name="connsiteX33" fmla="*/ 589121 w 995267"/>
              <a:gd name="connsiteY33" fmla="*/ 30861 h 83629"/>
              <a:gd name="connsiteX34" fmla="*/ 588550 w 995267"/>
              <a:gd name="connsiteY34" fmla="*/ 30861 h 83629"/>
              <a:gd name="connsiteX35" fmla="*/ 584550 w 995267"/>
              <a:gd name="connsiteY35" fmla="*/ 26479 h 83629"/>
              <a:gd name="connsiteX36" fmla="*/ 578930 w 995267"/>
              <a:gd name="connsiteY36" fmla="*/ 23336 h 83629"/>
              <a:gd name="connsiteX37" fmla="*/ 571500 w 995267"/>
              <a:gd name="connsiteY37" fmla="*/ 22193 h 83629"/>
              <a:gd name="connsiteX38" fmla="*/ 561975 w 995267"/>
              <a:gd name="connsiteY38" fmla="*/ 24289 h 83629"/>
              <a:gd name="connsiteX39" fmla="*/ 555022 w 995267"/>
              <a:gd name="connsiteY39" fmla="*/ 30004 h 83629"/>
              <a:gd name="connsiteX40" fmla="*/ 548640 w 995267"/>
              <a:gd name="connsiteY40" fmla="*/ 53054 h 83629"/>
              <a:gd name="connsiteX41" fmla="*/ 554926 w 995267"/>
              <a:gd name="connsiteY41" fmla="*/ 75819 h 83629"/>
              <a:gd name="connsiteX42" fmla="*/ 562165 w 995267"/>
              <a:gd name="connsiteY42" fmla="*/ 81725 h 83629"/>
              <a:gd name="connsiteX43" fmla="*/ 28004 w 995267"/>
              <a:gd name="connsiteY43" fmla="*/ 19431 h 83629"/>
              <a:gd name="connsiteX44" fmla="*/ 36386 w 995267"/>
              <a:gd name="connsiteY44" fmla="*/ 17621 h 83629"/>
              <a:gd name="connsiteX45" fmla="*/ 44958 w 995267"/>
              <a:gd name="connsiteY45" fmla="*/ 19145 h 83629"/>
              <a:gd name="connsiteX46" fmla="*/ 53721 w 995267"/>
              <a:gd name="connsiteY46" fmla="*/ 22765 h 83629"/>
              <a:gd name="connsiteX47" fmla="*/ 59055 w 995267"/>
              <a:gd name="connsiteY47" fmla="*/ 9335 h 83629"/>
              <a:gd name="connsiteX48" fmla="*/ 58293 w 995267"/>
              <a:gd name="connsiteY48" fmla="*/ 9049 h 83629"/>
              <a:gd name="connsiteX49" fmla="*/ 47911 w 995267"/>
              <a:gd name="connsiteY49" fmla="*/ 5334 h 83629"/>
              <a:gd name="connsiteX50" fmla="*/ 36386 w 995267"/>
              <a:gd name="connsiteY50" fmla="*/ 3905 h 83629"/>
              <a:gd name="connsiteX51" fmla="*/ 20764 w 995267"/>
              <a:gd name="connsiteY51" fmla="*/ 6858 h 83629"/>
              <a:gd name="connsiteX52" fmla="*/ 12192 w 995267"/>
              <a:gd name="connsiteY52" fmla="*/ 12287 h 83629"/>
              <a:gd name="connsiteX53" fmla="*/ 9335 w 995267"/>
              <a:gd name="connsiteY53" fmla="*/ 15145 h 83629"/>
              <a:gd name="connsiteX54" fmla="*/ 2381 w 995267"/>
              <a:gd name="connsiteY54" fmla="*/ 27813 h 83629"/>
              <a:gd name="connsiteX55" fmla="*/ 0 w 995267"/>
              <a:gd name="connsiteY55" fmla="*/ 43910 h 83629"/>
              <a:gd name="connsiteX56" fmla="*/ 3715 w 995267"/>
              <a:gd name="connsiteY56" fmla="*/ 64770 h 83629"/>
              <a:gd name="connsiteX57" fmla="*/ 10192 w 995267"/>
              <a:gd name="connsiteY57" fmla="*/ 74676 h 83629"/>
              <a:gd name="connsiteX58" fmla="*/ 15145 w 995267"/>
              <a:gd name="connsiteY58" fmla="*/ 78677 h 83629"/>
              <a:gd name="connsiteX59" fmla="*/ 34862 w 995267"/>
              <a:gd name="connsiteY59" fmla="*/ 83629 h 83629"/>
              <a:gd name="connsiteX60" fmla="*/ 46006 w 995267"/>
              <a:gd name="connsiteY60" fmla="*/ 82677 h 83629"/>
              <a:gd name="connsiteX61" fmla="*/ 56102 w 995267"/>
              <a:gd name="connsiteY61" fmla="*/ 79629 h 83629"/>
              <a:gd name="connsiteX62" fmla="*/ 56102 w 995267"/>
              <a:gd name="connsiteY62" fmla="*/ 65818 h 83629"/>
              <a:gd name="connsiteX63" fmla="*/ 45815 w 995267"/>
              <a:gd name="connsiteY63" fmla="*/ 68866 h 83629"/>
              <a:gd name="connsiteX64" fmla="*/ 36386 w 995267"/>
              <a:gd name="connsiteY64" fmla="*/ 69914 h 83629"/>
              <a:gd name="connsiteX65" fmla="*/ 25241 w 995267"/>
              <a:gd name="connsiteY65" fmla="*/ 66866 h 83629"/>
              <a:gd name="connsiteX66" fmla="*/ 24384 w 995267"/>
              <a:gd name="connsiteY66" fmla="*/ 66199 h 83629"/>
              <a:gd name="connsiteX67" fmla="*/ 18955 w 995267"/>
              <a:gd name="connsiteY67" fmla="*/ 58008 h 83629"/>
              <a:gd name="connsiteX68" fmla="*/ 16859 w 995267"/>
              <a:gd name="connsiteY68" fmla="*/ 44006 h 83629"/>
              <a:gd name="connsiteX69" fmla="*/ 18193 w 995267"/>
              <a:gd name="connsiteY69" fmla="*/ 33052 h 83629"/>
              <a:gd name="connsiteX70" fmla="*/ 21907 w 995267"/>
              <a:gd name="connsiteY70" fmla="*/ 24670 h 83629"/>
              <a:gd name="connsiteX71" fmla="*/ 25813 w 995267"/>
              <a:gd name="connsiteY71" fmla="*/ 20765 h 83629"/>
              <a:gd name="connsiteX72" fmla="*/ 28004 w 995267"/>
              <a:gd name="connsiteY72" fmla="*/ 19431 h 83629"/>
              <a:gd name="connsiteX73" fmla="*/ 692277 w 995267"/>
              <a:gd name="connsiteY73" fmla="*/ 64103 h 83629"/>
              <a:gd name="connsiteX74" fmla="*/ 697897 w 995267"/>
              <a:gd name="connsiteY74" fmla="*/ 82582 h 83629"/>
              <a:gd name="connsiteX75" fmla="*/ 715613 w 995267"/>
              <a:gd name="connsiteY75" fmla="*/ 82582 h 83629"/>
              <a:gd name="connsiteX76" fmla="*/ 688181 w 995267"/>
              <a:gd name="connsiteY76" fmla="*/ 4667 h 83629"/>
              <a:gd name="connsiteX77" fmla="*/ 668083 w 995267"/>
              <a:gd name="connsiteY77" fmla="*/ 4667 h 83629"/>
              <a:gd name="connsiteX78" fmla="*/ 640747 w 995267"/>
              <a:gd name="connsiteY78" fmla="*/ 82582 h 83629"/>
              <a:gd name="connsiteX79" fmla="*/ 658463 w 995267"/>
              <a:gd name="connsiteY79" fmla="*/ 82582 h 83629"/>
              <a:gd name="connsiteX80" fmla="*/ 664083 w 995267"/>
              <a:gd name="connsiteY80" fmla="*/ 64103 h 83629"/>
              <a:gd name="connsiteX81" fmla="*/ 692277 w 995267"/>
              <a:gd name="connsiteY81" fmla="*/ 64103 h 83629"/>
              <a:gd name="connsiteX82" fmla="*/ 236982 w 995267"/>
              <a:gd name="connsiteY82" fmla="*/ 70199 h 83629"/>
              <a:gd name="connsiteX83" fmla="*/ 231838 w 995267"/>
              <a:gd name="connsiteY83" fmla="*/ 70676 h 83629"/>
              <a:gd name="connsiteX84" fmla="*/ 227076 w 995267"/>
              <a:gd name="connsiteY84" fmla="*/ 69342 h 83629"/>
              <a:gd name="connsiteX85" fmla="*/ 226695 w 995267"/>
              <a:gd name="connsiteY85" fmla="*/ 69056 h 83629"/>
              <a:gd name="connsiteX86" fmla="*/ 226218 w 995267"/>
              <a:gd name="connsiteY86" fmla="*/ 68580 h 83629"/>
              <a:gd name="connsiteX87" fmla="*/ 224790 w 995267"/>
              <a:gd name="connsiteY87" fmla="*/ 64008 h 83629"/>
              <a:gd name="connsiteX88" fmla="*/ 224790 w 995267"/>
              <a:gd name="connsiteY88" fmla="*/ 35433 h 83629"/>
              <a:gd name="connsiteX89" fmla="*/ 241363 w 995267"/>
              <a:gd name="connsiteY89" fmla="*/ 35433 h 83629"/>
              <a:gd name="connsiteX90" fmla="*/ 241363 w 995267"/>
              <a:gd name="connsiteY90" fmla="*/ 23241 h 83629"/>
              <a:gd name="connsiteX91" fmla="*/ 224790 w 995267"/>
              <a:gd name="connsiteY91" fmla="*/ 23241 h 83629"/>
              <a:gd name="connsiteX92" fmla="*/ 224790 w 995267"/>
              <a:gd name="connsiteY92" fmla="*/ 10668 h 83629"/>
              <a:gd name="connsiteX93" fmla="*/ 214408 w 995267"/>
              <a:gd name="connsiteY93" fmla="*/ 10668 h 83629"/>
              <a:gd name="connsiteX94" fmla="*/ 209740 w 995267"/>
              <a:gd name="connsiteY94" fmla="*/ 23146 h 83629"/>
              <a:gd name="connsiteX95" fmla="*/ 200882 w 995267"/>
              <a:gd name="connsiteY95" fmla="*/ 28575 h 83629"/>
              <a:gd name="connsiteX96" fmla="*/ 200882 w 995267"/>
              <a:gd name="connsiteY96" fmla="*/ 35433 h 83629"/>
              <a:gd name="connsiteX97" fmla="*/ 208597 w 995267"/>
              <a:gd name="connsiteY97" fmla="*/ 35433 h 83629"/>
              <a:gd name="connsiteX98" fmla="*/ 208597 w 995267"/>
              <a:gd name="connsiteY98" fmla="*/ 64008 h 83629"/>
              <a:gd name="connsiteX99" fmla="*/ 210979 w 995267"/>
              <a:gd name="connsiteY99" fmla="*/ 75914 h 83629"/>
              <a:gd name="connsiteX100" fmla="*/ 215074 w 995267"/>
              <a:gd name="connsiteY100" fmla="*/ 80486 h 83629"/>
              <a:gd name="connsiteX101" fmla="*/ 217646 w 995267"/>
              <a:gd name="connsiteY101" fmla="*/ 81915 h 83629"/>
              <a:gd name="connsiteX102" fmla="*/ 227171 w 995267"/>
              <a:gd name="connsiteY102" fmla="*/ 83629 h 83629"/>
              <a:gd name="connsiteX103" fmla="*/ 235553 w 995267"/>
              <a:gd name="connsiteY103" fmla="*/ 82868 h 83629"/>
              <a:gd name="connsiteX104" fmla="*/ 242030 w 995267"/>
              <a:gd name="connsiteY104" fmla="*/ 80867 h 83629"/>
              <a:gd name="connsiteX105" fmla="*/ 242030 w 995267"/>
              <a:gd name="connsiteY105" fmla="*/ 68866 h 83629"/>
              <a:gd name="connsiteX106" fmla="*/ 236982 w 995267"/>
              <a:gd name="connsiteY106" fmla="*/ 70199 h 83629"/>
              <a:gd name="connsiteX107" fmla="*/ 682752 w 995267"/>
              <a:gd name="connsiteY107" fmla="*/ 32290 h 83629"/>
              <a:gd name="connsiteX108" fmla="*/ 688372 w 995267"/>
              <a:gd name="connsiteY108" fmla="*/ 50292 h 83629"/>
              <a:gd name="connsiteX109" fmla="*/ 668179 w 995267"/>
              <a:gd name="connsiteY109" fmla="*/ 50292 h 83629"/>
              <a:gd name="connsiteX110" fmla="*/ 673799 w 995267"/>
              <a:gd name="connsiteY110" fmla="*/ 32290 h 83629"/>
              <a:gd name="connsiteX111" fmla="*/ 674942 w 995267"/>
              <a:gd name="connsiteY111" fmla="*/ 28194 h 83629"/>
              <a:gd name="connsiteX112" fmla="*/ 676751 w 995267"/>
              <a:gd name="connsiteY112" fmla="*/ 22098 h 83629"/>
              <a:gd name="connsiteX113" fmla="*/ 678180 w 995267"/>
              <a:gd name="connsiteY113" fmla="*/ 16764 h 83629"/>
              <a:gd name="connsiteX114" fmla="*/ 679609 w 995267"/>
              <a:gd name="connsiteY114" fmla="*/ 21812 h 83629"/>
              <a:gd name="connsiteX115" fmla="*/ 681323 w 995267"/>
              <a:gd name="connsiteY115" fmla="*/ 27623 h 83629"/>
              <a:gd name="connsiteX116" fmla="*/ 682752 w 995267"/>
              <a:gd name="connsiteY116" fmla="*/ 32290 h 83629"/>
              <a:gd name="connsiteX117" fmla="*/ 345852 w 995267"/>
              <a:gd name="connsiteY117" fmla="*/ 27242 h 83629"/>
              <a:gd name="connsiteX118" fmla="*/ 327565 w 995267"/>
              <a:gd name="connsiteY118" fmla="*/ 22003 h 83629"/>
              <a:gd name="connsiteX119" fmla="*/ 315468 w 995267"/>
              <a:gd name="connsiteY119" fmla="*/ 23432 h 83629"/>
              <a:gd name="connsiteX120" fmla="*/ 304895 w 995267"/>
              <a:gd name="connsiteY120" fmla="*/ 27432 h 83629"/>
              <a:gd name="connsiteX121" fmla="*/ 310229 w 995267"/>
              <a:gd name="connsiteY121" fmla="*/ 38291 h 83629"/>
              <a:gd name="connsiteX122" fmla="*/ 318516 w 995267"/>
              <a:gd name="connsiteY122" fmla="*/ 35243 h 83629"/>
              <a:gd name="connsiteX123" fmla="*/ 323088 w 995267"/>
              <a:gd name="connsiteY123" fmla="*/ 34290 h 83629"/>
              <a:gd name="connsiteX124" fmla="*/ 326993 w 995267"/>
              <a:gd name="connsiteY124" fmla="*/ 34004 h 83629"/>
              <a:gd name="connsiteX125" fmla="*/ 333661 w 995267"/>
              <a:gd name="connsiteY125" fmla="*/ 36195 h 83629"/>
              <a:gd name="connsiteX126" fmla="*/ 333756 w 995267"/>
              <a:gd name="connsiteY126" fmla="*/ 36195 h 83629"/>
              <a:gd name="connsiteX127" fmla="*/ 333946 w 995267"/>
              <a:gd name="connsiteY127" fmla="*/ 36386 h 83629"/>
              <a:gd name="connsiteX128" fmla="*/ 336137 w 995267"/>
              <a:gd name="connsiteY128" fmla="*/ 43053 h 83629"/>
              <a:gd name="connsiteX129" fmla="*/ 336137 w 995267"/>
              <a:gd name="connsiteY129" fmla="*/ 45625 h 83629"/>
              <a:gd name="connsiteX130" fmla="*/ 325850 w 995267"/>
              <a:gd name="connsiteY130" fmla="*/ 45911 h 83629"/>
              <a:gd name="connsiteX131" fmla="*/ 306038 w 995267"/>
              <a:gd name="connsiteY131" fmla="*/ 50959 h 83629"/>
              <a:gd name="connsiteX132" fmla="*/ 302514 w 995267"/>
              <a:gd name="connsiteY132" fmla="*/ 54293 h 83629"/>
              <a:gd name="connsiteX133" fmla="*/ 299371 w 995267"/>
              <a:gd name="connsiteY133" fmla="*/ 64866 h 83629"/>
              <a:gd name="connsiteX134" fmla="*/ 301752 w 995267"/>
              <a:gd name="connsiteY134" fmla="*/ 75438 h 83629"/>
              <a:gd name="connsiteX135" fmla="*/ 305276 w 995267"/>
              <a:gd name="connsiteY135" fmla="*/ 79629 h 83629"/>
              <a:gd name="connsiteX136" fmla="*/ 308325 w 995267"/>
              <a:gd name="connsiteY136" fmla="*/ 81629 h 83629"/>
              <a:gd name="connsiteX137" fmla="*/ 317754 w 995267"/>
              <a:gd name="connsiteY137" fmla="*/ 83629 h 83629"/>
              <a:gd name="connsiteX138" fmla="*/ 326136 w 995267"/>
              <a:gd name="connsiteY138" fmla="*/ 82677 h 83629"/>
              <a:gd name="connsiteX139" fmla="*/ 332137 w 995267"/>
              <a:gd name="connsiteY139" fmla="*/ 79724 h 83629"/>
              <a:gd name="connsiteX140" fmla="*/ 332232 w 995267"/>
              <a:gd name="connsiteY140" fmla="*/ 79629 h 83629"/>
              <a:gd name="connsiteX141" fmla="*/ 337376 w 995267"/>
              <a:gd name="connsiteY141" fmla="*/ 74486 h 83629"/>
              <a:gd name="connsiteX142" fmla="*/ 337852 w 995267"/>
              <a:gd name="connsiteY142" fmla="*/ 74486 h 83629"/>
              <a:gd name="connsiteX143" fmla="*/ 340995 w 995267"/>
              <a:gd name="connsiteY143" fmla="*/ 82582 h 83629"/>
              <a:gd name="connsiteX144" fmla="*/ 352235 w 995267"/>
              <a:gd name="connsiteY144" fmla="*/ 82582 h 83629"/>
              <a:gd name="connsiteX145" fmla="*/ 352235 w 995267"/>
              <a:gd name="connsiteY145" fmla="*/ 43053 h 83629"/>
              <a:gd name="connsiteX146" fmla="*/ 347948 w 995267"/>
              <a:gd name="connsiteY146" fmla="*/ 29242 h 83629"/>
              <a:gd name="connsiteX147" fmla="*/ 345852 w 995267"/>
              <a:gd name="connsiteY147" fmla="*/ 27242 h 83629"/>
              <a:gd name="connsiteX148" fmla="*/ 109919 w 995267"/>
              <a:gd name="connsiteY148" fmla="*/ 25337 h 83629"/>
              <a:gd name="connsiteX149" fmla="*/ 95821 w 995267"/>
              <a:gd name="connsiteY149" fmla="*/ 22193 h 83629"/>
              <a:gd name="connsiteX150" fmla="*/ 81058 w 995267"/>
              <a:gd name="connsiteY150" fmla="*/ 25622 h 83629"/>
              <a:gd name="connsiteX151" fmla="*/ 77724 w 995267"/>
              <a:gd name="connsiteY151" fmla="*/ 27908 h 83629"/>
              <a:gd name="connsiteX152" fmla="*/ 71247 w 995267"/>
              <a:gd name="connsiteY152" fmla="*/ 36004 h 83629"/>
              <a:gd name="connsiteX153" fmla="*/ 67723 w 995267"/>
              <a:gd name="connsiteY153" fmla="*/ 53340 h 83629"/>
              <a:gd name="connsiteX154" fmla="*/ 71628 w 995267"/>
              <a:gd name="connsiteY154" fmla="*/ 70295 h 83629"/>
              <a:gd name="connsiteX155" fmla="*/ 76962 w 995267"/>
              <a:gd name="connsiteY155" fmla="*/ 76772 h 83629"/>
              <a:gd name="connsiteX156" fmla="*/ 82391 w 995267"/>
              <a:gd name="connsiteY156" fmla="*/ 80296 h 83629"/>
              <a:gd name="connsiteX157" fmla="*/ 98202 w 995267"/>
              <a:gd name="connsiteY157" fmla="*/ 83629 h 83629"/>
              <a:gd name="connsiteX158" fmla="*/ 109823 w 995267"/>
              <a:gd name="connsiteY158" fmla="*/ 82582 h 83629"/>
              <a:gd name="connsiteX159" fmla="*/ 114395 w 995267"/>
              <a:gd name="connsiteY159" fmla="*/ 81344 h 83629"/>
              <a:gd name="connsiteX160" fmla="*/ 118967 w 995267"/>
              <a:gd name="connsiteY160" fmla="*/ 79439 h 83629"/>
              <a:gd name="connsiteX161" fmla="*/ 118967 w 995267"/>
              <a:gd name="connsiteY161" fmla="*/ 66866 h 83629"/>
              <a:gd name="connsiteX162" fmla="*/ 109347 w 995267"/>
              <a:gd name="connsiteY162" fmla="*/ 70390 h 83629"/>
              <a:gd name="connsiteX163" fmla="*/ 98869 w 995267"/>
              <a:gd name="connsiteY163" fmla="*/ 71533 h 83629"/>
              <a:gd name="connsiteX164" fmla="*/ 89440 w 995267"/>
              <a:gd name="connsiteY164" fmla="*/ 68771 h 83629"/>
              <a:gd name="connsiteX165" fmla="*/ 88201 w 995267"/>
              <a:gd name="connsiteY165" fmla="*/ 67628 h 83629"/>
              <a:gd name="connsiteX166" fmla="*/ 87440 w 995267"/>
              <a:gd name="connsiteY166" fmla="*/ 66770 h 83629"/>
              <a:gd name="connsiteX167" fmla="*/ 84106 w 995267"/>
              <a:gd name="connsiteY167" fmla="*/ 56960 h 83629"/>
              <a:gd name="connsiteX168" fmla="*/ 122396 w 995267"/>
              <a:gd name="connsiteY168" fmla="*/ 56960 h 83629"/>
              <a:gd name="connsiteX169" fmla="*/ 122396 w 995267"/>
              <a:gd name="connsiteY169" fmla="*/ 49054 h 83629"/>
              <a:gd name="connsiteX170" fmla="*/ 119158 w 995267"/>
              <a:gd name="connsiteY170" fmla="*/ 34481 h 83629"/>
              <a:gd name="connsiteX171" fmla="*/ 114871 w 995267"/>
              <a:gd name="connsiteY171" fmla="*/ 28861 h 83629"/>
              <a:gd name="connsiteX172" fmla="*/ 109919 w 995267"/>
              <a:gd name="connsiteY172" fmla="*/ 25337 h 83629"/>
              <a:gd name="connsiteX173" fmla="*/ 182880 w 995267"/>
              <a:gd name="connsiteY173" fmla="*/ 26099 h 83629"/>
              <a:gd name="connsiteX174" fmla="*/ 169164 w 995267"/>
              <a:gd name="connsiteY174" fmla="*/ 22193 h 83629"/>
              <a:gd name="connsiteX175" fmla="*/ 162020 w 995267"/>
              <a:gd name="connsiteY175" fmla="*/ 23051 h 83629"/>
              <a:gd name="connsiteX176" fmla="*/ 156115 w 995267"/>
              <a:gd name="connsiteY176" fmla="*/ 25527 h 83629"/>
              <a:gd name="connsiteX177" fmla="*/ 155638 w 995267"/>
              <a:gd name="connsiteY177" fmla="*/ 25813 h 83629"/>
              <a:gd name="connsiteX178" fmla="*/ 154686 w 995267"/>
              <a:gd name="connsiteY178" fmla="*/ 26575 h 83629"/>
              <a:gd name="connsiteX179" fmla="*/ 150971 w 995267"/>
              <a:gd name="connsiteY179" fmla="*/ 30861 h 83629"/>
              <a:gd name="connsiteX180" fmla="*/ 150018 w 995267"/>
              <a:gd name="connsiteY180" fmla="*/ 30861 h 83629"/>
              <a:gd name="connsiteX181" fmla="*/ 147828 w 995267"/>
              <a:gd name="connsiteY181" fmla="*/ 23241 h 83629"/>
              <a:gd name="connsiteX182" fmla="*/ 135541 w 995267"/>
              <a:gd name="connsiteY182" fmla="*/ 23241 h 83629"/>
              <a:gd name="connsiteX183" fmla="*/ 135541 w 995267"/>
              <a:gd name="connsiteY183" fmla="*/ 82582 h 83629"/>
              <a:gd name="connsiteX184" fmla="*/ 151638 w 995267"/>
              <a:gd name="connsiteY184" fmla="*/ 82582 h 83629"/>
              <a:gd name="connsiteX185" fmla="*/ 151638 w 995267"/>
              <a:gd name="connsiteY185" fmla="*/ 54674 h 83629"/>
              <a:gd name="connsiteX186" fmla="*/ 154400 w 995267"/>
              <a:gd name="connsiteY186" fmla="*/ 40100 h 83629"/>
              <a:gd name="connsiteX187" fmla="*/ 156115 w 995267"/>
              <a:gd name="connsiteY187" fmla="*/ 37814 h 83629"/>
              <a:gd name="connsiteX188" fmla="*/ 164497 w 995267"/>
              <a:gd name="connsiteY188" fmla="*/ 35052 h 83629"/>
              <a:gd name="connsiteX189" fmla="*/ 170402 w 995267"/>
              <a:gd name="connsiteY189" fmla="*/ 36862 h 83629"/>
              <a:gd name="connsiteX190" fmla="*/ 171736 w 995267"/>
              <a:gd name="connsiteY190" fmla="*/ 38291 h 83629"/>
              <a:gd name="connsiteX191" fmla="*/ 174022 w 995267"/>
              <a:gd name="connsiteY191" fmla="*/ 47911 h 83629"/>
              <a:gd name="connsiteX192" fmla="*/ 174022 w 995267"/>
              <a:gd name="connsiteY192" fmla="*/ 82582 h 83629"/>
              <a:gd name="connsiteX193" fmla="*/ 190214 w 995267"/>
              <a:gd name="connsiteY193" fmla="*/ 82582 h 83629"/>
              <a:gd name="connsiteX194" fmla="*/ 190214 w 995267"/>
              <a:gd name="connsiteY194" fmla="*/ 43910 h 83629"/>
              <a:gd name="connsiteX195" fmla="*/ 184594 w 995267"/>
              <a:gd name="connsiteY195" fmla="*/ 27527 h 83629"/>
              <a:gd name="connsiteX196" fmla="*/ 184404 w 995267"/>
              <a:gd name="connsiteY196" fmla="*/ 27337 h 83629"/>
              <a:gd name="connsiteX197" fmla="*/ 182880 w 995267"/>
              <a:gd name="connsiteY197" fmla="*/ 26099 h 83629"/>
              <a:gd name="connsiteX198" fmla="*/ 289941 w 995267"/>
              <a:gd name="connsiteY198" fmla="*/ 22289 h 83629"/>
              <a:gd name="connsiteX199" fmla="*/ 287083 w 995267"/>
              <a:gd name="connsiteY199" fmla="*/ 22193 h 83629"/>
              <a:gd name="connsiteX200" fmla="*/ 280892 w 995267"/>
              <a:gd name="connsiteY200" fmla="*/ 23241 h 83629"/>
              <a:gd name="connsiteX201" fmla="*/ 279750 w 995267"/>
              <a:gd name="connsiteY201" fmla="*/ 23622 h 83629"/>
              <a:gd name="connsiteX202" fmla="*/ 275844 w 995267"/>
              <a:gd name="connsiteY202" fmla="*/ 25908 h 83629"/>
              <a:gd name="connsiteX203" fmla="*/ 273749 w 995267"/>
              <a:gd name="connsiteY203" fmla="*/ 27718 h 83629"/>
              <a:gd name="connsiteX204" fmla="*/ 269462 w 995267"/>
              <a:gd name="connsiteY204" fmla="*/ 33242 h 83629"/>
              <a:gd name="connsiteX205" fmla="*/ 268605 w 995267"/>
              <a:gd name="connsiteY205" fmla="*/ 33242 h 83629"/>
              <a:gd name="connsiteX206" fmla="*/ 266224 w 995267"/>
              <a:gd name="connsiteY206" fmla="*/ 23241 h 83629"/>
              <a:gd name="connsiteX207" fmla="*/ 254032 w 995267"/>
              <a:gd name="connsiteY207" fmla="*/ 23241 h 83629"/>
              <a:gd name="connsiteX208" fmla="*/ 254032 w 995267"/>
              <a:gd name="connsiteY208" fmla="*/ 82582 h 83629"/>
              <a:gd name="connsiteX209" fmla="*/ 270129 w 995267"/>
              <a:gd name="connsiteY209" fmla="*/ 82582 h 83629"/>
              <a:gd name="connsiteX210" fmla="*/ 270129 w 995267"/>
              <a:gd name="connsiteY210" fmla="*/ 52388 h 83629"/>
              <a:gd name="connsiteX211" fmla="*/ 271558 w 995267"/>
              <a:gd name="connsiteY211" fmla="*/ 45339 h 83629"/>
              <a:gd name="connsiteX212" fmla="*/ 274606 w 995267"/>
              <a:gd name="connsiteY212" fmla="*/ 41148 h 83629"/>
              <a:gd name="connsiteX213" fmla="*/ 275177 w 995267"/>
              <a:gd name="connsiteY213" fmla="*/ 40672 h 83629"/>
              <a:gd name="connsiteX214" fmla="*/ 276320 w 995267"/>
              <a:gd name="connsiteY214" fmla="*/ 39815 h 83629"/>
              <a:gd name="connsiteX215" fmla="*/ 280511 w 995267"/>
              <a:gd name="connsiteY215" fmla="*/ 38100 h 83629"/>
              <a:gd name="connsiteX216" fmla="*/ 281273 w 995267"/>
              <a:gd name="connsiteY216" fmla="*/ 37910 h 83629"/>
              <a:gd name="connsiteX217" fmla="*/ 286512 w 995267"/>
              <a:gd name="connsiteY217" fmla="*/ 37243 h 83629"/>
              <a:gd name="connsiteX218" fmla="*/ 289084 w 995267"/>
              <a:gd name="connsiteY218" fmla="*/ 37433 h 83629"/>
              <a:gd name="connsiteX219" fmla="*/ 291370 w 995267"/>
              <a:gd name="connsiteY219" fmla="*/ 37814 h 83629"/>
              <a:gd name="connsiteX220" fmla="*/ 292513 w 995267"/>
              <a:gd name="connsiteY220" fmla="*/ 22670 h 83629"/>
              <a:gd name="connsiteX221" fmla="*/ 289941 w 995267"/>
              <a:gd name="connsiteY221" fmla="*/ 22289 h 83629"/>
              <a:gd name="connsiteX222" fmla="*/ 526733 w 995267"/>
              <a:gd name="connsiteY222" fmla="*/ 25337 h 83629"/>
              <a:gd name="connsiteX223" fmla="*/ 512540 w 995267"/>
              <a:gd name="connsiteY223" fmla="*/ 22193 h 83629"/>
              <a:gd name="connsiteX224" fmla="*/ 497872 w 995267"/>
              <a:gd name="connsiteY224" fmla="*/ 25622 h 83629"/>
              <a:gd name="connsiteX225" fmla="*/ 494538 w 995267"/>
              <a:gd name="connsiteY225" fmla="*/ 27908 h 83629"/>
              <a:gd name="connsiteX226" fmla="*/ 488061 w 995267"/>
              <a:gd name="connsiteY226" fmla="*/ 36004 h 83629"/>
              <a:gd name="connsiteX227" fmla="*/ 484537 w 995267"/>
              <a:gd name="connsiteY227" fmla="*/ 53340 h 83629"/>
              <a:gd name="connsiteX228" fmla="*/ 488442 w 995267"/>
              <a:gd name="connsiteY228" fmla="*/ 70295 h 83629"/>
              <a:gd name="connsiteX229" fmla="*/ 493776 w 995267"/>
              <a:gd name="connsiteY229" fmla="*/ 76772 h 83629"/>
              <a:gd name="connsiteX230" fmla="*/ 499205 w 995267"/>
              <a:gd name="connsiteY230" fmla="*/ 80296 h 83629"/>
              <a:gd name="connsiteX231" fmla="*/ 514921 w 995267"/>
              <a:gd name="connsiteY231" fmla="*/ 83629 h 83629"/>
              <a:gd name="connsiteX232" fmla="*/ 526637 w 995267"/>
              <a:gd name="connsiteY232" fmla="*/ 82582 h 83629"/>
              <a:gd name="connsiteX233" fmla="*/ 531114 w 995267"/>
              <a:gd name="connsiteY233" fmla="*/ 81344 h 83629"/>
              <a:gd name="connsiteX234" fmla="*/ 535781 w 995267"/>
              <a:gd name="connsiteY234" fmla="*/ 79439 h 83629"/>
              <a:gd name="connsiteX235" fmla="*/ 535781 w 995267"/>
              <a:gd name="connsiteY235" fmla="*/ 66866 h 83629"/>
              <a:gd name="connsiteX236" fmla="*/ 526066 w 995267"/>
              <a:gd name="connsiteY236" fmla="*/ 70390 h 83629"/>
              <a:gd name="connsiteX237" fmla="*/ 515683 w 995267"/>
              <a:gd name="connsiteY237" fmla="*/ 71533 h 83629"/>
              <a:gd name="connsiteX238" fmla="*/ 506254 w 995267"/>
              <a:gd name="connsiteY238" fmla="*/ 68771 h 83629"/>
              <a:gd name="connsiteX239" fmla="*/ 505015 w 995267"/>
              <a:gd name="connsiteY239" fmla="*/ 67628 h 83629"/>
              <a:gd name="connsiteX240" fmla="*/ 504253 w 995267"/>
              <a:gd name="connsiteY240" fmla="*/ 66770 h 83629"/>
              <a:gd name="connsiteX241" fmla="*/ 500920 w 995267"/>
              <a:gd name="connsiteY241" fmla="*/ 56960 h 83629"/>
              <a:gd name="connsiteX242" fmla="*/ 539115 w 995267"/>
              <a:gd name="connsiteY242" fmla="*/ 56960 h 83629"/>
              <a:gd name="connsiteX243" fmla="*/ 539115 w 995267"/>
              <a:gd name="connsiteY243" fmla="*/ 49054 h 83629"/>
              <a:gd name="connsiteX244" fmla="*/ 535876 w 995267"/>
              <a:gd name="connsiteY244" fmla="*/ 34481 h 83629"/>
              <a:gd name="connsiteX245" fmla="*/ 531685 w 995267"/>
              <a:gd name="connsiteY245" fmla="*/ 28861 h 83629"/>
              <a:gd name="connsiteX246" fmla="*/ 526733 w 995267"/>
              <a:gd name="connsiteY246" fmla="*/ 25337 h 83629"/>
              <a:gd name="connsiteX247" fmla="*/ 733235 w 995267"/>
              <a:gd name="connsiteY247" fmla="*/ 80391 h 83629"/>
              <a:gd name="connsiteX248" fmla="*/ 748189 w 995267"/>
              <a:gd name="connsiteY248" fmla="*/ 83629 h 83629"/>
              <a:gd name="connsiteX249" fmla="*/ 758476 w 995267"/>
              <a:gd name="connsiteY249" fmla="*/ 82582 h 83629"/>
              <a:gd name="connsiteX250" fmla="*/ 758666 w 995267"/>
              <a:gd name="connsiteY250" fmla="*/ 82487 h 83629"/>
              <a:gd name="connsiteX251" fmla="*/ 766191 w 995267"/>
              <a:gd name="connsiteY251" fmla="*/ 79153 h 83629"/>
              <a:gd name="connsiteX252" fmla="*/ 766191 w 995267"/>
              <a:gd name="connsiteY252" fmla="*/ 65342 h 83629"/>
              <a:gd name="connsiteX253" fmla="*/ 758571 w 995267"/>
              <a:gd name="connsiteY253" fmla="*/ 69152 h 83629"/>
              <a:gd name="connsiteX254" fmla="*/ 749617 w 995267"/>
              <a:gd name="connsiteY254" fmla="*/ 70485 h 83629"/>
              <a:gd name="connsiteX255" fmla="*/ 742950 w 995267"/>
              <a:gd name="connsiteY255" fmla="*/ 68675 h 83629"/>
              <a:gd name="connsiteX256" fmla="*/ 742760 w 995267"/>
              <a:gd name="connsiteY256" fmla="*/ 68580 h 83629"/>
              <a:gd name="connsiteX257" fmla="*/ 738473 w 995267"/>
              <a:gd name="connsiteY257" fmla="*/ 62865 h 83629"/>
              <a:gd name="connsiteX258" fmla="*/ 737044 w 995267"/>
              <a:gd name="connsiteY258" fmla="*/ 53150 h 83629"/>
              <a:gd name="connsiteX259" fmla="*/ 738378 w 995267"/>
              <a:gd name="connsiteY259" fmla="*/ 43148 h 83629"/>
              <a:gd name="connsiteX260" fmla="*/ 742474 w 995267"/>
              <a:gd name="connsiteY260" fmla="*/ 37243 h 83629"/>
              <a:gd name="connsiteX261" fmla="*/ 742569 w 995267"/>
              <a:gd name="connsiteY261" fmla="*/ 37148 h 83629"/>
              <a:gd name="connsiteX262" fmla="*/ 749617 w 995267"/>
              <a:gd name="connsiteY262" fmla="*/ 35147 h 83629"/>
              <a:gd name="connsiteX263" fmla="*/ 756190 w 995267"/>
              <a:gd name="connsiteY263" fmla="*/ 36195 h 83629"/>
              <a:gd name="connsiteX264" fmla="*/ 763333 w 995267"/>
              <a:gd name="connsiteY264" fmla="*/ 38672 h 83629"/>
              <a:gd name="connsiteX265" fmla="*/ 768096 w 995267"/>
              <a:gd name="connsiteY265" fmla="*/ 26194 h 83629"/>
              <a:gd name="connsiteX266" fmla="*/ 760285 w 995267"/>
              <a:gd name="connsiteY266" fmla="*/ 23336 h 83629"/>
              <a:gd name="connsiteX267" fmla="*/ 749617 w 995267"/>
              <a:gd name="connsiteY267" fmla="*/ 22193 h 83629"/>
              <a:gd name="connsiteX268" fmla="*/ 734473 w 995267"/>
              <a:gd name="connsiteY268" fmla="*/ 25337 h 83629"/>
              <a:gd name="connsiteX269" fmla="*/ 730472 w 995267"/>
              <a:gd name="connsiteY269" fmla="*/ 27908 h 83629"/>
              <a:gd name="connsiteX270" fmla="*/ 724186 w 995267"/>
              <a:gd name="connsiteY270" fmla="*/ 35528 h 83629"/>
              <a:gd name="connsiteX271" fmla="*/ 720566 w 995267"/>
              <a:gd name="connsiteY271" fmla="*/ 53245 h 83629"/>
              <a:gd name="connsiteX272" fmla="*/ 723710 w 995267"/>
              <a:gd name="connsiteY272" fmla="*/ 70485 h 83629"/>
              <a:gd name="connsiteX273" fmla="*/ 729329 w 995267"/>
              <a:gd name="connsiteY273" fmla="*/ 77819 h 83629"/>
              <a:gd name="connsiteX274" fmla="*/ 733235 w 995267"/>
              <a:gd name="connsiteY274" fmla="*/ 80391 h 83629"/>
              <a:gd name="connsiteX275" fmla="*/ 789051 w 995267"/>
              <a:gd name="connsiteY275" fmla="*/ 80391 h 83629"/>
              <a:gd name="connsiteX276" fmla="*/ 804005 w 995267"/>
              <a:gd name="connsiteY276" fmla="*/ 83629 h 83629"/>
              <a:gd name="connsiteX277" fmla="*/ 814292 w 995267"/>
              <a:gd name="connsiteY277" fmla="*/ 82582 h 83629"/>
              <a:gd name="connsiteX278" fmla="*/ 814578 w 995267"/>
              <a:gd name="connsiteY278" fmla="*/ 82487 h 83629"/>
              <a:gd name="connsiteX279" fmla="*/ 822008 w 995267"/>
              <a:gd name="connsiteY279" fmla="*/ 79153 h 83629"/>
              <a:gd name="connsiteX280" fmla="*/ 822008 w 995267"/>
              <a:gd name="connsiteY280" fmla="*/ 65342 h 83629"/>
              <a:gd name="connsiteX281" fmla="*/ 814387 w 995267"/>
              <a:gd name="connsiteY281" fmla="*/ 69152 h 83629"/>
              <a:gd name="connsiteX282" fmla="*/ 805434 w 995267"/>
              <a:gd name="connsiteY282" fmla="*/ 70485 h 83629"/>
              <a:gd name="connsiteX283" fmla="*/ 798767 w 995267"/>
              <a:gd name="connsiteY283" fmla="*/ 68675 h 83629"/>
              <a:gd name="connsiteX284" fmla="*/ 798576 w 995267"/>
              <a:gd name="connsiteY284" fmla="*/ 68580 h 83629"/>
              <a:gd name="connsiteX285" fmla="*/ 794290 w 995267"/>
              <a:gd name="connsiteY285" fmla="*/ 62865 h 83629"/>
              <a:gd name="connsiteX286" fmla="*/ 792861 w 995267"/>
              <a:gd name="connsiteY286" fmla="*/ 53150 h 83629"/>
              <a:gd name="connsiteX287" fmla="*/ 794194 w 995267"/>
              <a:gd name="connsiteY287" fmla="*/ 43148 h 83629"/>
              <a:gd name="connsiteX288" fmla="*/ 798385 w 995267"/>
              <a:gd name="connsiteY288" fmla="*/ 37243 h 83629"/>
              <a:gd name="connsiteX289" fmla="*/ 798385 w 995267"/>
              <a:gd name="connsiteY289" fmla="*/ 37148 h 83629"/>
              <a:gd name="connsiteX290" fmla="*/ 805434 w 995267"/>
              <a:gd name="connsiteY290" fmla="*/ 35147 h 83629"/>
              <a:gd name="connsiteX291" fmla="*/ 812006 w 995267"/>
              <a:gd name="connsiteY291" fmla="*/ 36195 h 83629"/>
              <a:gd name="connsiteX292" fmla="*/ 819150 w 995267"/>
              <a:gd name="connsiteY292" fmla="*/ 38672 h 83629"/>
              <a:gd name="connsiteX293" fmla="*/ 823912 w 995267"/>
              <a:gd name="connsiteY293" fmla="*/ 26194 h 83629"/>
              <a:gd name="connsiteX294" fmla="*/ 816102 w 995267"/>
              <a:gd name="connsiteY294" fmla="*/ 23336 h 83629"/>
              <a:gd name="connsiteX295" fmla="*/ 805434 w 995267"/>
              <a:gd name="connsiteY295" fmla="*/ 22193 h 83629"/>
              <a:gd name="connsiteX296" fmla="*/ 790289 w 995267"/>
              <a:gd name="connsiteY296" fmla="*/ 25337 h 83629"/>
              <a:gd name="connsiteX297" fmla="*/ 786289 w 995267"/>
              <a:gd name="connsiteY297" fmla="*/ 27908 h 83629"/>
              <a:gd name="connsiteX298" fmla="*/ 780002 w 995267"/>
              <a:gd name="connsiteY298" fmla="*/ 35528 h 83629"/>
              <a:gd name="connsiteX299" fmla="*/ 776383 w 995267"/>
              <a:gd name="connsiteY299" fmla="*/ 53245 h 83629"/>
              <a:gd name="connsiteX300" fmla="*/ 779621 w 995267"/>
              <a:gd name="connsiteY300" fmla="*/ 70485 h 83629"/>
              <a:gd name="connsiteX301" fmla="*/ 785241 w 995267"/>
              <a:gd name="connsiteY301" fmla="*/ 77819 h 83629"/>
              <a:gd name="connsiteX302" fmla="*/ 789051 w 995267"/>
              <a:gd name="connsiteY302" fmla="*/ 80391 h 83629"/>
              <a:gd name="connsiteX303" fmla="*/ 874395 w 995267"/>
              <a:gd name="connsiteY303" fmla="*/ 25337 h 83629"/>
              <a:gd name="connsiteX304" fmla="*/ 860202 w 995267"/>
              <a:gd name="connsiteY304" fmla="*/ 22193 h 83629"/>
              <a:gd name="connsiteX305" fmla="*/ 845534 w 995267"/>
              <a:gd name="connsiteY305" fmla="*/ 25622 h 83629"/>
              <a:gd name="connsiteX306" fmla="*/ 842201 w 995267"/>
              <a:gd name="connsiteY306" fmla="*/ 27908 h 83629"/>
              <a:gd name="connsiteX307" fmla="*/ 835724 w 995267"/>
              <a:gd name="connsiteY307" fmla="*/ 36004 h 83629"/>
              <a:gd name="connsiteX308" fmla="*/ 832200 w 995267"/>
              <a:gd name="connsiteY308" fmla="*/ 53340 h 83629"/>
              <a:gd name="connsiteX309" fmla="*/ 836105 w 995267"/>
              <a:gd name="connsiteY309" fmla="*/ 70295 h 83629"/>
              <a:gd name="connsiteX310" fmla="*/ 841438 w 995267"/>
              <a:gd name="connsiteY310" fmla="*/ 76772 h 83629"/>
              <a:gd name="connsiteX311" fmla="*/ 846868 w 995267"/>
              <a:gd name="connsiteY311" fmla="*/ 80296 h 83629"/>
              <a:gd name="connsiteX312" fmla="*/ 862584 w 995267"/>
              <a:gd name="connsiteY312" fmla="*/ 83629 h 83629"/>
              <a:gd name="connsiteX313" fmla="*/ 874300 w 995267"/>
              <a:gd name="connsiteY313" fmla="*/ 82582 h 83629"/>
              <a:gd name="connsiteX314" fmla="*/ 878776 w 995267"/>
              <a:gd name="connsiteY314" fmla="*/ 81344 h 83629"/>
              <a:gd name="connsiteX315" fmla="*/ 883443 w 995267"/>
              <a:gd name="connsiteY315" fmla="*/ 79439 h 83629"/>
              <a:gd name="connsiteX316" fmla="*/ 883443 w 995267"/>
              <a:gd name="connsiteY316" fmla="*/ 66866 h 83629"/>
              <a:gd name="connsiteX317" fmla="*/ 873728 w 995267"/>
              <a:gd name="connsiteY317" fmla="*/ 70390 h 83629"/>
              <a:gd name="connsiteX318" fmla="*/ 863346 w 995267"/>
              <a:gd name="connsiteY318" fmla="*/ 71533 h 83629"/>
              <a:gd name="connsiteX319" fmla="*/ 853916 w 995267"/>
              <a:gd name="connsiteY319" fmla="*/ 68771 h 83629"/>
              <a:gd name="connsiteX320" fmla="*/ 852678 w 995267"/>
              <a:gd name="connsiteY320" fmla="*/ 67628 h 83629"/>
              <a:gd name="connsiteX321" fmla="*/ 851916 w 995267"/>
              <a:gd name="connsiteY321" fmla="*/ 66770 h 83629"/>
              <a:gd name="connsiteX322" fmla="*/ 848582 w 995267"/>
              <a:gd name="connsiteY322" fmla="*/ 56960 h 83629"/>
              <a:gd name="connsiteX323" fmla="*/ 886778 w 995267"/>
              <a:gd name="connsiteY323" fmla="*/ 56960 h 83629"/>
              <a:gd name="connsiteX324" fmla="*/ 886778 w 995267"/>
              <a:gd name="connsiteY324" fmla="*/ 49054 h 83629"/>
              <a:gd name="connsiteX325" fmla="*/ 883539 w 995267"/>
              <a:gd name="connsiteY325" fmla="*/ 34481 h 83629"/>
              <a:gd name="connsiteX326" fmla="*/ 879348 w 995267"/>
              <a:gd name="connsiteY326" fmla="*/ 28861 h 83629"/>
              <a:gd name="connsiteX327" fmla="*/ 874395 w 995267"/>
              <a:gd name="connsiteY327" fmla="*/ 25337 h 83629"/>
              <a:gd name="connsiteX328" fmla="*/ 938594 w 995267"/>
              <a:gd name="connsiteY328" fmla="*/ 74962 h 83629"/>
              <a:gd name="connsiteX329" fmla="*/ 941260 w 995267"/>
              <a:gd name="connsiteY329" fmla="*/ 64961 h 83629"/>
              <a:gd name="connsiteX330" fmla="*/ 939260 w 995267"/>
              <a:gd name="connsiteY330" fmla="*/ 56388 h 83629"/>
              <a:gd name="connsiteX331" fmla="*/ 939165 w 995267"/>
              <a:gd name="connsiteY331" fmla="*/ 56198 h 83629"/>
              <a:gd name="connsiteX332" fmla="*/ 933545 w 995267"/>
              <a:gd name="connsiteY332" fmla="*/ 50768 h 83629"/>
              <a:gd name="connsiteX333" fmla="*/ 924782 w 995267"/>
              <a:gd name="connsiteY333" fmla="*/ 46482 h 83629"/>
              <a:gd name="connsiteX334" fmla="*/ 916972 w 995267"/>
              <a:gd name="connsiteY334" fmla="*/ 43053 h 83629"/>
              <a:gd name="connsiteX335" fmla="*/ 913352 w 995267"/>
              <a:gd name="connsiteY335" fmla="*/ 40577 h 83629"/>
              <a:gd name="connsiteX336" fmla="*/ 912590 w 995267"/>
              <a:gd name="connsiteY336" fmla="*/ 39243 h 83629"/>
              <a:gd name="connsiteX337" fmla="*/ 912400 w 995267"/>
              <a:gd name="connsiteY337" fmla="*/ 38005 h 83629"/>
              <a:gd name="connsiteX338" fmla="*/ 912781 w 995267"/>
              <a:gd name="connsiteY338" fmla="*/ 36386 h 83629"/>
              <a:gd name="connsiteX339" fmla="*/ 914210 w 995267"/>
              <a:gd name="connsiteY339" fmla="*/ 35052 h 83629"/>
              <a:gd name="connsiteX340" fmla="*/ 919544 w 995267"/>
              <a:gd name="connsiteY340" fmla="*/ 34100 h 83629"/>
              <a:gd name="connsiteX341" fmla="*/ 922401 w 995267"/>
              <a:gd name="connsiteY341" fmla="*/ 34290 h 83629"/>
              <a:gd name="connsiteX342" fmla="*/ 927450 w 995267"/>
              <a:gd name="connsiteY342" fmla="*/ 35338 h 83629"/>
              <a:gd name="connsiteX343" fmla="*/ 935736 w 995267"/>
              <a:gd name="connsiteY343" fmla="*/ 38481 h 83629"/>
              <a:gd name="connsiteX344" fmla="*/ 940689 w 995267"/>
              <a:gd name="connsiteY344" fmla="*/ 26861 h 83629"/>
              <a:gd name="connsiteX345" fmla="*/ 930307 w 995267"/>
              <a:gd name="connsiteY345" fmla="*/ 23241 h 83629"/>
              <a:gd name="connsiteX346" fmla="*/ 919829 w 995267"/>
              <a:gd name="connsiteY346" fmla="*/ 22193 h 83629"/>
              <a:gd name="connsiteX347" fmla="*/ 902684 w 995267"/>
              <a:gd name="connsiteY347" fmla="*/ 26289 h 83629"/>
              <a:gd name="connsiteX348" fmla="*/ 898493 w 995267"/>
              <a:gd name="connsiteY348" fmla="*/ 30480 h 83629"/>
              <a:gd name="connsiteX349" fmla="*/ 896303 w 995267"/>
              <a:gd name="connsiteY349" fmla="*/ 38672 h 83629"/>
              <a:gd name="connsiteX350" fmla="*/ 898017 w 995267"/>
              <a:gd name="connsiteY350" fmla="*/ 46958 h 83629"/>
              <a:gd name="connsiteX351" fmla="*/ 903351 w 995267"/>
              <a:gd name="connsiteY351" fmla="*/ 52673 h 83629"/>
              <a:gd name="connsiteX352" fmla="*/ 912495 w 995267"/>
              <a:gd name="connsiteY352" fmla="*/ 57341 h 83629"/>
              <a:gd name="connsiteX353" fmla="*/ 920972 w 995267"/>
              <a:gd name="connsiteY353" fmla="*/ 61341 h 83629"/>
              <a:gd name="connsiteX354" fmla="*/ 924496 w 995267"/>
              <a:gd name="connsiteY354" fmla="*/ 64008 h 83629"/>
              <a:gd name="connsiteX355" fmla="*/ 925068 w 995267"/>
              <a:gd name="connsiteY355" fmla="*/ 65056 h 83629"/>
              <a:gd name="connsiteX356" fmla="*/ 925354 w 995267"/>
              <a:gd name="connsiteY356" fmla="*/ 66675 h 83629"/>
              <a:gd name="connsiteX357" fmla="*/ 924973 w 995267"/>
              <a:gd name="connsiteY357" fmla="*/ 68390 h 83629"/>
              <a:gd name="connsiteX358" fmla="*/ 923259 w 995267"/>
              <a:gd name="connsiteY358" fmla="*/ 70390 h 83629"/>
              <a:gd name="connsiteX359" fmla="*/ 916496 w 995267"/>
              <a:gd name="connsiteY359" fmla="*/ 71819 h 83629"/>
              <a:gd name="connsiteX360" fmla="*/ 906780 w 995267"/>
              <a:gd name="connsiteY360" fmla="*/ 70390 h 83629"/>
              <a:gd name="connsiteX361" fmla="*/ 896398 w 995267"/>
              <a:gd name="connsiteY361" fmla="*/ 66770 h 83629"/>
              <a:gd name="connsiteX362" fmla="*/ 896398 w 995267"/>
              <a:gd name="connsiteY362" fmla="*/ 80201 h 83629"/>
              <a:gd name="connsiteX363" fmla="*/ 905351 w 995267"/>
              <a:gd name="connsiteY363" fmla="*/ 82772 h 83629"/>
              <a:gd name="connsiteX364" fmla="*/ 916019 w 995267"/>
              <a:gd name="connsiteY364" fmla="*/ 83629 h 83629"/>
              <a:gd name="connsiteX365" fmla="*/ 930021 w 995267"/>
              <a:gd name="connsiteY365" fmla="*/ 81439 h 83629"/>
              <a:gd name="connsiteX366" fmla="*/ 938212 w 995267"/>
              <a:gd name="connsiteY366" fmla="*/ 75438 h 83629"/>
              <a:gd name="connsiteX367" fmla="*/ 938498 w 995267"/>
              <a:gd name="connsiteY367" fmla="*/ 75152 h 83629"/>
              <a:gd name="connsiteX368" fmla="*/ 938594 w 995267"/>
              <a:gd name="connsiteY368" fmla="*/ 74962 h 83629"/>
              <a:gd name="connsiteX369" fmla="*/ 992505 w 995267"/>
              <a:gd name="connsiteY369" fmla="*/ 74962 h 83629"/>
              <a:gd name="connsiteX370" fmla="*/ 995267 w 995267"/>
              <a:gd name="connsiteY370" fmla="*/ 64961 h 83629"/>
              <a:gd name="connsiteX371" fmla="*/ 993267 w 995267"/>
              <a:gd name="connsiteY371" fmla="*/ 56388 h 83629"/>
              <a:gd name="connsiteX372" fmla="*/ 993172 w 995267"/>
              <a:gd name="connsiteY372" fmla="*/ 56198 h 83629"/>
              <a:gd name="connsiteX373" fmla="*/ 987552 w 995267"/>
              <a:gd name="connsiteY373" fmla="*/ 50768 h 83629"/>
              <a:gd name="connsiteX374" fmla="*/ 978789 w 995267"/>
              <a:gd name="connsiteY374" fmla="*/ 46482 h 83629"/>
              <a:gd name="connsiteX375" fmla="*/ 970884 w 995267"/>
              <a:gd name="connsiteY375" fmla="*/ 43053 h 83629"/>
              <a:gd name="connsiteX376" fmla="*/ 967264 w 995267"/>
              <a:gd name="connsiteY376" fmla="*/ 40577 h 83629"/>
              <a:gd name="connsiteX377" fmla="*/ 966597 w 995267"/>
              <a:gd name="connsiteY377" fmla="*/ 39243 h 83629"/>
              <a:gd name="connsiteX378" fmla="*/ 966406 w 995267"/>
              <a:gd name="connsiteY378" fmla="*/ 38005 h 83629"/>
              <a:gd name="connsiteX379" fmla="*/ 966787 w 995267"/>
              <a:gd name="connsiteY379" fmla="*/ 36386 h 83629"/>
              <a:gd name="connsiteX380" fmla="*/ 968216 w 995267"/>
              <a:gd name="connsiteY380" fmla="*/ 35052 h 83629"/>
              <a:gd name="connsiteX381" fmla="*/ 973550 w 995267"/>
              <a:gd name="connsiteY381" fmla="*/ 34100 h 83629"/>
              <a:gd name="connsiteX382" fmla="*/ 976408 w 995267"/>
              <a:gd name="connsiteY382" fmla="*/ 34290 h 83629"/>
              <a:gd name="connsiteX383" fmla="*/ 981456 w 995267"/>
              <a:gd name="connsiteY383" fmla="*/ 35338 h 83629"/>
              <a:gd name="connsiteX384" fmla="*/ 989743 w 995267"/>
              <a:gd name="connsiteY384" fmla="*/ 38481 h 83629"/>
              <a:gd name="connsiteX385" fmla="*/ 994601 w 995267"/>
              <a:gd name="connsiteY385" fmla="*/ 26861 h 83629"/>
              <a:gd name="connsiteX386" fmla="*/ 984313 w 995267"/>
              <a:gd name="connsiteY386" fmla="*/ 23241 h 83629"/>
              <a:gd name="connsiteX387" fmla="*/ 973836 w 995267"/>
              <a:gd name="connsiteY387" fmla="*/ 22193 h 83629"/>
              <a:gd name="connsiteX388" fmla="*/ 956691 w 995267"/>
              <a:gd name="connsiteY388" fmla="*/ 26289 h 83629"/>
              <a:gd name="connsiteX389" fmla="*/ 952500 w 995267"/>
              <a:gd name="connsiteY389" fmla="*/ 30480 h 83629"/>
              <a:gd name="connsiteX390" fmla="*/ 950309 w 995267"/>
              <a:gd name="connsiteY390" fmla="*/ 38672 h 83629"/>
              <a:gd name="connsiteX391" fmla="*/ 952024 w 995267"/>
              <a:gd name="connsiteY391" fmla="*/ 46958 h 83629"/>
              <a:gd name="connsiteX392" fmla="*/ 957358 w 995267"/>
              <a:gd name="connsiteY392" fmla="*/ 52673 h 83629"/>
              <a:gd name="connsiteX393" fmla="*/ 966502 w 995267"/>
              <a:gd name="connsiteY393" fmla="*/ 57341 h 83629"/>
              <a:gd name="connsiteX394" fmla="*/ 974979 w 995267"/>
              <a:gd name="connsiteY394" fmla="*/ 61341 h 83629"/>
              <a:gd name="connsiteX395" fmla="*/ 978503 w 995267"/>
              <a:gd name="connsiteY395" fmla="*/ 64008 h 83629"/>
              <a:gd name="connsiteX396" fmla="*/ 979075 w 995267"/>
              <a:gd name="connsiteY396" fmla="*/ 65056 h 83629"/>
              <a:gd name="connsiteX397" fmla="*/ 979265 w 995267"/>
              <a:gd name="connsiteY397" fmla="*/ 66675 h 83629"/>
              <a:gd name="connsiteX398" fmla="*/ 978980 w 995267"/>
              <a:gd name="connsiteY398" fmla="*/ 68390 h 83629"/>
              <a:gd name="connsiteX399" fmla="*/ 977265 w 995267"/>
              <a:gd name="connsiteY399" fmla="*/ 70390 h 83629"/>
              <a:gd name="connsiteX400" fmla="*/ 970502 w 995267"/>
              <a:gd name="connsiteY400" fmla="*/ 71819 h 83629"/>
              <a:gd name="connsiteX401" fmla="*/ 960787 w 995267"/>
              <a:gd name="connsiteY401" fmla="*/ 70390 h 83629"/>
              <a:gd name="connsiteX402" fmla="*/ 950405 w 995267"/>
              <a:gd name="connsiteY402" fmla="*/ 66770 h 83629"/>
              <a:gd name="connsiteX403" fmla="*/ 950405 w 995267"/>
              <a:gd name="connsiteY403" fmla="*/ 80201 h 83629"/>
              <a:gd name="connsiteX404" fmla="*/ 959358 w 995267"/>
              <a:gd name="connsiteY404" fmla="*/ 82772 h 83629"/>
              <a:gd name="connsiteX405" fmla="*/ 970026 w 995267"/>
              <a:gd name="connsiteY405" fmla="*/ 83629 h 83629"/>
              <a:gd name="connsiteX406" fmla="*/ 983933 w 995267"/>
              <a:gd name="connsiteY406" fmla="*/ 81439 h 83629"/>
              <a:gd name="connsiteX407" fmla="*/ 992219 w 995267"/>
              <a:gd name="connsiteY407" fmla="*/ 75438 h 83629"/>
              <a:gd name="connsiteX408" fmla="*/ 992410 w 995267"/>
              <a:gd name="connsiteY408" fmla="*/ 75152 h 83629"/>
              <a:gd name="connsiteX409" fmla="*/ 992505 w 995267"/>
              <a:gd name="connsiteY409" fmla="*/ 74962 h 83629"/>
              <a:gd name="connsiteX410" fmla="*/ 418243 w 995267"/>
              <a:gd name="connsiteY410" fmla="*/ 82582 h 83629"/>
              <a:gd name="connsiteX411" fmla="*/ 418243 w 995267"/>
              <a:gd name="connsiteY411" fmla="*/ 23241 h 83629"/>
              <a:gd name="connsiteX412" fmla="*/ 402050 w 995267"/>
              <a:gd name="connsiteY412" fmla="*/ 23241 h 83629"/>
              <a:gd name="connsiteX413" fmla="*/ 402050 w 995267"/>
              <a:gd name="connsiteY413" fmla="*/ 82582 h 83629"/>
              <a:gd name="connsiteX414" fmla="*/ 418243 w 995267"/>
              <a:gd name="connsiteY414" fmla="*/ 82582 h 83629"/>
              <a:gd name="connsiteX415" fmla="*/ 429578 w 995267"/>
              <a:gd name="connsiteY415" fmla="*/ 82582 h 83629"/>
              <a:gd name="connsiteX416" fmla="*/ 476440 w 995267"/>
              <a:gd name="connsiteY416" fmla="*/ 82582 h 83629"/>
              <a:gd name="connsiteX417" fmla="*/ 476440 w 995267"/>
              <a:gd name="connsiteY417" fmla="*/ 70199 h 83629"/>
              <a:gd name="connsiteX418" fmla="*/ 448723 w 995267"/>
              <a:gd name="connsiteY418" fmla="*/ 70199 h 83629"/>
              <a:gd name="connsiteX419" fmla="*/ 475488 w 995267"/>
              <a:gd name="connsiteY419" fmla="*/ 33719 h 83629"/>
              <a:gd name="connsiteX420" fmla="*/ 475488 w 995267"/>
              <a:gd name="connsiteY420" fmla="*/ 23241 h 83629"/>
              <a:gd name="connsiteX421" fmla="*/ 431292 w 995267"/>
              <a:gd name="connsiteY421" fmla="*/ 23241 h 83629"/>
              <a:gd name="connsiteX422" fmla="*/ 431292 w 995267"/>
              <a:gd name="connsiteY422" fmla="*/ 35624 h 83629"/>
              <a:gd name="connsiteX423" fmla="*/ 457105 w 995267"/>
              <a:gd name="connsiteY423" fmla="*/ 35624 h 83629"/>
              <a:gd name="connsiteX424" fmla="*/ 429578 w 995267"/>
              <a:gd name="connsiteY424" fmla="*/ 72962 h 83629"/>
              <a:gd name="connsiteX425" fmla="*/ 429578 w 995267"/>
              <a:gd name="connsiteY425" fmla="*/ 82582 h 83629"/>
              <a:gd name="connsiteX426" fmla="*/ 90392 w 995267"/>
              <a:gd name="connsiteY426" fmla="*/ 34957 h 83629"/>
              <a:gd name="connsiteX427" fmla="*/ 95917 w 995267"/>
              <a:gd name="connsiteY427" fmla="*/ 33623 h 83629"/>
              <a:gd name="connsiteX428" fmla="*/ 102203 w 995267"/>
              <a:gd name="connsiteY428" fmla="*/ 35338 h 83629"/>
              <a:gd name="connsiteX429" fmla="*/ 103918 w 995267"/>
              <a:gd name="connsiteY429" fmla="*/ 36767 h 83629"/>
              <a:gd name="connsiteX430" fmla="*/ 105918 w 995267"/>
              <a:gd name="connsiteY430" fmla="*/ 39719 h 83629"/>
              <a:gd name="connsiteX431" fmla="*/ 107156 w 995267"/>
              <a:gd name="connsiteY431" fmla="*/ 46196 h 83629"/>
              <a:gd name="connsiteX432" fmla="*/ 84487 w 995267"/>
              <a:gd name="connsiteY432" fmla="*/ 46196 h 83629"/>
              <a:gd name="connsiteX433" fmla="*/ 88106 w 995267"/>
              <a:gd name="connsiteY433" fmla="*/ 36671 h 83629"/>
              <a:gd name="connsiteX434" fmla="*/ 90392 w 995267"/>
              <a:gd name="connsiteY434" fmla="*/ 34957 h 83629"/>
              <a:gd name="connsiteX435" fmla="*/ 507206 w 995267"/>
              <a:gd name="connsiteY435" fmla="*/ 34957 h 83629"/>
              <a:gd name="connsiteX436" fmla="*/ 512731 w 995267"/>
              <a:gd name="connsiteY436" fmla="*/ 33623 h 83629"/>
              <a:gd name="connsiteX437" fmla="*/ 518922 w 995267"/>
              <a:gd name="connsiteY437" fmla="*/ 35338 h 83629"/>
              <a:gd name="connsiteX438" fmla="*/ 520637 w 995267"/>
              <a:gd name="connsiteY438" fmla="*/ 36767 h 83629"/>
              <a:gd name="connsiteX439" fmla="*/ 522637 w 995267"/>
              <a:gd name="connsiteY439" fmla="*/ 39719 h 83629"/>
              <a:gd name="connsiteX440" fmla="*/ 523970 w 995267"/>
              <a:gd name="connsiteY440" fmla="*/ 46196 h 83629"/>
              <a:gd name="connsiteX441" fmla="*/ 501301 w 995267"/>
              <a:gd name="connsiteY441" fmla="*/ 46196 h 83629"/>
              <a:gd name="connsiteX442" fmla="*/ 504825 w 995267"/>
              <a:gd name="connsiteY442" fmla="*/ 36671 h 83629"/>
              <a:gd name="connsiteX443" fmla="*/ 507206 w 995267"/>
              <a:gd name="connsiteY443" fmla="*/ 34957 h 83629"/>
              <a:gd name="connsiteX444" fmla="*/ 854868 w 995267"/>
              <a:gd name="connsiteY444" fmla="*/ 34957 h 83629"/>
              <a:gd name="connsiteX445" fmla="*/ 860298 w 995267"/>
              <a:gd name="connsiteY445" fmla="*/ 33623 h 83629"/>
              <a:gd name="connsiteX446" fmla="*/ 866585 w 995267"/>
              <a:gd name="connsiteY446" fmla="*/ 35338 h 83629"/>
              <a:gd name="connsiteX447" fmla="*/ 868299 w 995267"/>
              <a:gd name="connsiteY447" fmla="*/ 36767 h 83629"/>
              <a:gd name="connsiteX448" fmla="*/ 870300 w 995267"/>
              <a:gd name="connsiteY448" fmla="*/ 39719 h 83629"/>
              <a:gd name="connsiteX449" fmla="*/ 871633 w 995267"/>
              <a:gd name="connsiteY449" fmla="*/ 46196 h 83629"/>
              <a:gd name="connsiteX450" fmla="*/ 848963 w 995267"/>
              <a:gd name="connsiteY450" fmla="*/ 46196 h 83629"/>
              <a:gd name="connsiteX451" fmla="*/ 852487 w 995267"/>
              <a:gd name="connsiteY451" fmla="*/ 36671 h 83629"/>
              <a:gd name="connsiteX452" fmla="*/ 854868 w 995267"/>
              <a:gd name="connsiteY452" fmla="*/ 34957 h 83629"/>
              <a:gd name="connsiteX453" fmla="*/ 585121 w 995267"/>
              <a:gd name="connsiteY453" fmla="*/ 67913 h 83629"/>
              <a:gd name="connsiteX454" fmla="*/ 576739 w 995267"/>
              <a:gd name="connsiteY454" fmla="*/ 70676 h 83629"/>
              <a:gd name="connsiteX455" fmla="*/ 571405 w 995267"/>
              <a:gd name="connsiteY455" fmla="*/ 69437 h 83629"/>
              <a:gd name="connsiteX456" fmla="*/ 568071 w 995267"/>
              <a:gd name="connsiteY456" fmla="*/ 66294 h 83629"/>
              <a:gd name="connsiteX457" fmla="*/ 565023 w 995267"/>
              <a:gd name="connsiteY457" fmla="*/ 53245 h 83629"/>
              <a:gd name="connsiteX458" fmla="*/ 568071 w 995267"/>
              <a:gd name="connsiteY458" fmla="*/ 39910 h 83629"/>
              <a:gd name="connsiteX459" fmla="*/ 571976 w 995267"/>
              <a:gd name="connsiteY459" fmla="*/ 36291 h 83629"/>
              <a:gd name="connsiteX460" fmla="*/ 576453 w 995267"/>
              <a:gd name="connsiteY460" fmla="*/ 35338 h 83629"/>
              <a:gd name="connsiteX461" fmla="*/ 585026 w 995267"/>
              <a:gd name="connsiteY461" fmla="*/ 38100 h 83629"/>
              <a:gd name="connsiteX462" fmla="*/ 586359 w 995267"/>
              <a:gd name="connsiteY462" fmla="*/ 39910 h 83629"/>
              <a:gd name="connsiteX463" fmla="*/ 589026 w 995267"/>
              <a:gd name="connsiteY463" fmla="*/ 53150 h 83629"/>
              <a:gd name="connsiteX464" fmla="*/ 589026 w 995267"/>
              <a:gd name="connsiteY464" fmla="*/ 54864 h 83629"/>
              <a:gd name="connsiteX465" fmla="*/ 586073 w 995267"/>
              <a:gd name="connsiteY465" fmla="*/ 66770 h 83629"/>
              <a:gd name="connsiteX466" fmla="*/ 585121 w 995267"/>
              <a:gd name="connsiteY466" fmla="*/ 67913 h 83629"/>
              <a:gd name="connsiteX467" fmla="*/ 329946 w 995267"/>
              <a:gd name="connsiteY467" fmla="*/ 55245 h 83629"/>
              <a:gd name="connsiteX468" fmla="*/ 336137 w 995267"/>
              <a:gd name="connsiteY468" fmla="*/ 55054 h 83629"/>
              <a:gd name="connsiteX469" fmla="*/ 336137 w 995267"/>
              <a:gd name="connsiteY469" fmla="*/ 59912 h 83629"/>
              <a:gd name="connsiteX470" fmla="*/ 334137 w 995267"/>
              <a:gd name="connsiteY470" fmla="*/ 67056 h 83629"/>
              <a:gd name="connsiteX471" fmla="*/ 332613 w 995267"/>
              <a:gd name="connsiteY471" fmla="*/ 68675 h 83629"/>
              <a:gd name="connsiteX472" fmla="*/ 330232 w 995267"/>
              <a:gd name="connsiteY472" fmla="*/ 70295 h 83629"/>
              <a:gd name="connsiteX473" fmla="*/ 323850 w 995267"/>
              <a:gd name="connsiteY473" fmla="*/ 71819 h 83629"/>
              <a:gd name="connsiteX474" fmla="*/ 318135 w 995267"/>
              <a:gd name="connsiteY474" fmla="*/ 70199 h 83629"/>
              <a:gd name="connsiteX475" fmla="*/ 317563 w 995267"/>
              <a:gd name="connsiteY475" fmla="*/ 69723 h 83629"/>
              <a:gd name="connsiteX476" fmla="*/ 315944 w 995267"/>
              <a:gd name="connsiteY476" fmla="*/ 64961 h 83629"/>
              <a:gd name="connsiteX477" fmla="*/ 316992 w 995267"/>
              <a:gd name="connsiteY477" fmla="*/ 60579 h 83629"/>
              <a:gd name="connsiteX478" fmla="*/ 318992 w 995267"/>
              <a:gd name="connsiteY478" fmla="*/ 58103 h 83629"/>
              <a:gd name="connsiteX479" fmla="*/ 329946 w 995267"/>
              <a:gd name="connsiteY479" fmla="*/ 55245 h 8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Lst>
            <a:rect l="l" t="t" r="r" b="b"/>
            <a:pathLst>
              <a:path w="995267" h="83629">
                <a:moveTo>
                  <a:pt x="368903" y="82582"/>
                </a:moveTo>
                <a:lnTo>
                  <a:pt x="385096" y="82582"/>
                </a:lnTo>
                <a:lnTo>
                  <a:pt x="385096" y="0"/>
                </a:lnTo>
                <a:lnTo>
                  <a:pt x="368903" y="0"/>
                </a:lnTo>
                <a:lnTo>
                  <a:pt x="368903" y="82582"/>
                </a:lnTo>
                <a:close/>
                <a:moveTo>
                  <a:pt x="416052" y="1524"/>
                </a:moveTo>
                <a:cubicBezTo>
                  <a:pt x="414404" y="505"/>
                  <a:pt x="412433" y="0"/>
                  <a:pt x="410146" y="0"/>
                </a:cubicBezTo>
                <a:cubicBezTo>
                  <a:pt x="407736" y="0"/>
                  <a:pt x="405670" y="572"/>
                  <a:pt x="403955" y="1715"/>
                </a:cubicBezTo>
                <a:cubicBezTo>
                  <a:pt x="403698" y="1839"/>
                  <a:pt x="403479" y="2000"/>
                  <a:pt x="403288" y="2191"/>
                </a:cubicBezTo>
                <a:cubicBezTo>
                  <a:pt x="402022" y="3334"/>
                  <a:pt x="401383" y="5239"/>
                  <a:pt x="401383" y="7906"/>
                </a:cubicBezTo>
                <a:cubicBezTo>
                  <a:pt x="401383" y="10573"/>
                  <a:pt x="402022" y="12507"/>
                  <a:pt x="403288" y="13716"/>
                </a:cubicBezTo>
                <a:cubicBezTo>
                  <a:pt x="403479" y="13840"/>
                  <a:pt x="403698" y="14002"/>
                  <a:pt x="403955" y="14192"/>
                </a:cubicBezTo>
                <a:cubicBezTo>
                  <a:pt x="404022" y="14259"/>
                  <a:pt x="404079" y="14288"/>
                  <a:pt x="404146" y="14288"/>
                </a:cubicBezTo>
                <a:cubicBezTo>
                  <a:pt x="405794" y="15364"/>
                  <a:pt x="407794" y="15907"/>
                  <a:pt x="410146" y="15907"/>
                </a:cubicBezTo>
                <a:cubicBezTo>
                  <a:pt x="412309" y="15907"/>
                  <a:pt x="414213" y="15431"/>
                  <a:pt x="415862" y="14478"/>
                </a:cubicBezTo>
                <a:cubicBezTo>
                  <a:pt x="416052" y="14354"/>
                  <a:pt x="416214" y="14259"/>
                  <a:pt x="416338" y="14192"/>
                </a:cubicBezTo>
                <a:cubicBezTo>
                  <a:pt x="416595" y="14002"/>
                  <a:pt x="416814" y="13811"/>
                  <a:pt x="417005" y="13621"/>
                </a:cubicBezTo>
                <a:cubicBezTo>
                  <a:pt x="418271" y="12411"/>
                  <a:pt x="418910" y="10506"/>
                  <a:pt x="418910" y="7906"/>
                </a:cubicBezTo>
                <a:cubicBezTo>
                  <a:pt x="418910" y="5305"/>
                  <a:pt x="418271" y="3401"/>
                  <a:pt x="417005" y="2191"/>
                </a:cubicBezTo>
                <a:cubicBezTo>
                  <a:pt x="416748" y="2000"/>
                  <a:pt x="416528" y="1839"/>
                  <a:pt x="416338" y="1715"/>
                </a:cubicBezTo>
                <a:cubicBezTo>
                  <a:pt x="416271" y="1648"/>
                  <a:pt x="416176" y="1591"/>
                  <a:pt x="416052" y="1524"/>
                </a:cubicBezTo>
                <a:close/>
                <a:moveTo>
                  <a:pt x="562165" y="81725"/>
                </a:moveTo>
                <a:cubicBezTo>
                  <a:pt x="564833" y="82991"/>
                  <a:pt x="567785" y="83629"/>
                  <a:pt x="571024" y="83629"/>
                </a:cubicBezTo>
                <a:cubicBezTo>
                  <a:pt x="573881" y="83629"/>
                  <a:pt x="576386" y="83220"/>
                  <a:pt x="578549" y="82391"/>
                </a:cubicBezTo>
                <a:cubicBezTo>
                  <a:pt x="580644" y="81629"/>
                  <a:pt x="582454" y="80582"/>
                  <a:pt x="583977" y="79248"/>
                </a:cubicBezTo>
                <a:cubicBezTo>
                  <a:pt x="585569" y="77915"/>
                  <a:pt x="586864" y="76457"/>
                  <a:pt x="587883" y="74867"/>
                </a:cubicBezTo>
                <a:lnTo>
                  <a:pt x="588550" y="74867"/>
                </a:lnTo>
                <a:lnTo>
                  <a:pt x="591693" y="82582"/>
                </a:lnTo>
                <a:lnTo>
                  <a:pt x="604076" y="82582"/>
                </a:lnTo>
                <a:lnTo>
                  <a:pt x="604076" y="0"/>
                </a:lnTo>
                <a:lnTo>
                  <a:pt x="587883" y="0"/>
                </a:lnTo>
                <a:lnTo>
                  <a:pt x="587883" y="19050"/>
                </a:lnTo>
                <a:cubicBezTo>
                  <a:pt x="587883" y="21336"/>
                  <a:pt x="588045" y="23594"/>
                  <a:pt x="588359" y="25813"/>
                </a:cubicBezTo>
                <a:cubicBezTo>
                  <a:pt x="588616" y="28032"/>
                  <a:pt x="588864" y="29718"/>
                  <a:pt x="589121" y="30861"/>
                </a:cubicBezTo>
                <a:lnTo>
                  <a:pt x="588550" y="30861"/>
                </a:lnTo>
                <a:cubicBezTo>
                  <a:pt x="587473" y="29213"/>
                  <a:pt x="586140" y="27747"/>
                  <a:pt x="584550" y="26479"/>
                </a:cubicBezTo>
                <a:cubicBezTo>
                  <a:pt x="582958" y="25146"/>
                  <a:pt x="581092" y="24098"/>
                  <a:pt x="578930" y="23336"/>
                </a:cubicBezTo>
                <a:cubicBezTo>
                  <a:pt x="576767" y="22574"/>
                  <a:pt x="574291" y="22193"/>
                  <a:pt x="571500" y="22193"/>
                </a:cubicBezTo>
                <a:cubicBezTo>
                  <a:pt x="568005" y="22193"/>
                  <a:pt x="564833" y="22889"/>
                  <a:pt x="561975" y="24289"/>
                </a:cubicBezTo>
                <a:cubicBezTo>
                  <a:pt x="559375" y="25556"/>
                  <a:pt x="557051" y="27461"/>
                  <a:pt x="555022" y="30004"/>
                </a:cubicBezTo>
                <a:cubicBezTo>
                  <a:pt x="550764" y="35214"/>
                  <a:pt x="548640" y="42891"/>
                  <a:pt x="548640" y="53054"/>
                </a:cubicBezTo>
                <a:cubicBezTo>
                  <a:pt x="548640" y="63084"/>
                  <a:pt x="550735" y="70676"/>
                  <a:pt x="554926" y="75819"/>
                </a:cubicBezTo>
                <a:cubicBezTo>
                  <a:pt x="557022" y="78419"/>
                  <a:pt x="559432" y="80391"/>
                  <a:pt x="562165" y="81725"/>
                </a:cubicBezTo>
                <a:close/>
                <a:moveTo>
                  <a:pt x="28004" y="19431"/>
                </a:moveTo>
                <a:cubicBezTo>
                  <a:pt x="30413" y="18222"/>
                  <a:pt x="33214" y="17621"/>
                  <a:pt x="36386" y="17621"/>
                </a:cubicBezTo>
                <a:cubicBezTo>
                  <a:pt x="39176" y="17621"/>
                  <a:pt x="42034" y="18126"/>
                  <a:pt x="44958" y="19145"/>
                </a:cubicBezTo>
                <a:cubicBezTo>
                  <a:pt x="47939" y="20164"/>
                  <a:pt x="50863" y="21365"/>
                  <a:pt x="53721" y="22765"/>
                </a:cubicBezTo>
                <a:lnTo>
                  <a:pt x="59055" y="9335"/>
                </a:lnTo>
                <a:cubicBezTo>
                  <a:pt x="58798" y="9268"/>
                  <a:pt x="58550" y="9173"/>
                  <a:pt x="58293" y="9049"/>
                </a:cubicBezTo>
                <a:cubicBezTo>
                  <a:pt x="54988" y="7525"/>
                  <a:pt x="51530" y="6287"/>
                  <a:pt x="47911" y="5334"/>
                </a:cubicBezTo>
                <a:cubicBezTo>
                  <a:pt x="44034" y="4382"/>
                  <a:pt x="40196" y="3905"/>
                  <a:pt x="36386" y="3905"/>
                </a:cubicBezTo>
                <a:cubicBezTo>
                  <a:pt x="30480" y="3905"/>
                  <a:pt x="25270" y="4886"/>
                  <a:pt x="20764" y="6858"/>
                </a:cubicBezTo>
                <a:cubicBezTo>
                  <a:pt x="17526" y="8258"/>
                  <a:pt x="14669" y="10068"/>
                  <a:pt x="12192" y="12287"/>
                </a:cubicBezTo>
                <a:cubicBezTo>
                  <a:pt x="11173" y="13173"/>
                  <a:pt x="10220" y="14126"/>
                  <a:pt x="9335" y="15145"/>
                </a:cubicBezTo>
                <a:cubicBezTo>
                  <a:pt x="6287" y="18698"/>
                  <a:pt x="3972" y="22927"/>
                  <a:pt x="2381" y="27813"/>
                </a:cubicBezTo>
                <a:cubicBezTo>
                  <a:pt x="791" y="32642"/>
                  <a:pt x="0" y="38005"/>
                  <a:pt x="0" y="43910"/>
                </a:cubicBezTo>
                <a:cubicBezTo>
                  <a:pt x="0" y="51845"/>
                  <a:pt x="1238" y="58798"/>
                  <a:pt x="3715" y="64770"/>
                </a:cubicBezTo>
                <a:cubicBezTo>
                  <a:pt x="5305" y="68647"/>
                  <a:pt x="7458" y="71942"/>
                  <a:pt x="10192" y="74676"/>
                </a:cubicBezTo>
                <a:cubicBezTo>
                  <a:pt x="11649" y="76133"/>
                  <a:pt x="13306" y="77467"/>
                  <a:pt x="15145" y="78677"/>
                </a:cubicBezTo>
                <a:cubicBezTo>
                  <a:pt x="20288" y="81982"/>
                  <a:pt x="26861" y="83629"/>
                  <a:pt x="34862" y="83629"/>
                </a:cubicBezTo>
                <a:cubicBezTo>
                  <a:pt x="38986" y="83629"/>
                  <a:pt x="42701" y="83315"/>
                  <a:pt x="46006" y="82677"/>
                </a:cubicBezTo>
                <a:cubicBezTo>
                  <a:pt x="49311" y="82039"/>
                  <a:pt x="52673" y="81029"/>
                  <a:pt x="56102" y="79629"/>
                </a:cubicBezTo>
                <a:lnTo>
                  <a:pt x="56102" y="65818"/>
                </a:lnTo>
                <a:cubicBezTo>
                  <a:pt x="52416" y="67151"/>
                  <a:pt x="48987" y="68171"/>
                  <a:pt x="45815" y="68866"/>
                </a:cubicBezTo>
                <a:cubicBezTo>
                  <a:pt x="42643" y="69561"/>
                  <a:pt x="39500" y="69914"/>
                  <a:pt x="36386" y="69914"/>
                </a:cubicBezTo>
                <a:cubicBezTo>
                  <a:pt x="31813" y="69914"/>
                  <a:pt x="28099" y="68894"/>
                  <a:pt x="25241" y="66866"/>
                </a:cubicBezTo>
                <a:cubicBezTo>
                  <a:pt x="24984" y="66675"/>
                  <a:pt x="24698" y="66456"/>
                  <a:pt x="24384" y="66199"/>
                </a:cubicBezTo>
                <a:cubicBezTo>
                  <a:pt x="21974" y="64227"/>
                  <a:pt x="20164" y="61503"/>
                  <a:pt x="18955" y="58008"/>
                </a:cubicBezTo>
                <a:cubicBezTo>
                  <a:pt x="17554" y="54131"/>
                  <a:pt x="16859" y="49464"/>
                  <a:pt x="16859" y="44006"/>
                </a:cubicBezTo>
                <a:cubicBezTo>
                  <a:pt x="16859" y="39939"/>
                  <a:pt x="17307" y="36291"/>
                  <a:pt x="18193" y="33052"/>
                </a:cubicBezTo>
                <a:cubicBezTo>
                  <a:pt x="19022" y="29747"/>
                  <a:pt x="20260" y="26956"/>
                  <a:pt x="21907" y="24670"/>
                </a:cubicBezTo>
                <a:cubicBezTo>
                  <a:pt x="23050" y="23146"/>
                  <a:pt x="24355" y="21841"/>
                  <a:pt x="25813" y="20765"/>
                </a:cubicBezTo>
                <a:cubicBezTo>
                  <a:pt x="26508" y="20260"/>
                  <a:pt x="27241" y="19812"/>
                  <a:pt x="28004" y="19431"/>
                </a:cubicBezTo>
                <a:close/>
                <a:moveTo>
                  <a:pt x="692277" y="64103"/>
                </a:moveTo>
                <a:lnTo>
                  <a:pt x="697897" y="82582"/>
                </a:lnTo>
                <a:lnTo>
                  <a:pt x="715613" y="82582"/>
                </a:lnTo>
                <a:lnTo>
                  <a:pt x="688181" y="4667"/>
                </a:lnTo>
                <a:lnTo>
                  <a:pt x="668083" y="4667"/>
                </a:lnTo>
                <a:lnTo>
                  <a:pt x="640747" y="82582"/>
                </a:lnTo>
                <a:lnTo>
                  <a:pt x="658463" y="82582"/>
                </a:lnTo>
                <a:lnTo>
                  <a:pt x="664083" y="64103"/>
                </a:lnTo>
                <a:lnTo>
                  <a:pt x="692277" y="64103"/>
                </a:lnTo>
                <a:close/>
                <a:moveTo>
                  <a:pt x="236982" y="70199"/>
                </a:moveTo>
                <a:cubicBezTo>
                  <a:pt x="235334" y="70514"/>
                  <a:pt x="233620" y="70676"/>
                  <a:pt x="231838" y="70676"/>
                </a:cubicBezTo>
                <a:cubicBezTo>
                  <a:pt x="229867" y="70676"/>
                  <a:pt x="228286" y="70228"/>
                  <a:pt x="227076" y="69342"/>
                </a:cubicBezTo>
                <a:cubicBezTo>
                  <a:pt x="226952" y="69218"/>
                  <a:pt x="226819" y="69123"/>
                  <a:pt x="226695" y="69056"/>
                </a:cubicBezTo>
                <a:cubicBezTo>
                  <a:pt x="226571" y="68932"/>
                  <a:pt x="226409" y="68771"/>
                  <a:pt x="226218" y="68580"/>
                </a:cubicBezTo>
                <a:cubicBezTo>
                  <a:pt x="225266" y="67504"/>
                  <a:pt x="224790" y="65980"/>
                  <a:pt x="224790" y="64008"/>
                </a:cubicBezTo>
                <a:lnTo>
                  <a:pt x="224790" y="35433"/>
                </a:lnTo>
                <a:lnTo>
                  <a:pt x="241363" y="35433"/>
                </a:lnTo>
                <a:lnTo>
                  <a:pt x="241363" y="23241"/>
                </a:lnTo>
                <a:lnTo>
                  <a:pt x="224790" y="23241"/>
                </a:lnTo>
                <a:lnTo>
                  <a:pt x="224790" y="10668"/>
                </a:lnTo>
                <a:lnTo>
                  <a:pt x="214408" y="10668"/>
                </a:lnTo>
                <a:lnTo>
                  <a:pt x="209740" y="23146"/>
                </a:lnTo>
                <a:lnTo>
                  <a:pt x="200882" y="28575"/>
                </a:lnTo>
                <a:lnTo>
                  <a:pt x="200882" y="35433"/>
                </a:lnTo>
                <a:lnTo>
                  <a:pt x="208597" y="35433"/>
                </a:lnTo>
                <a:lnTo>
                  <a:pt x="208597" y="64008"/>
                </a:lnTo>
                <a:cubicBezTo>
                  <a:pt x="208597" y="69085"/>
                  <a:pt x="209388" y="73057"/>
                  <a:pt x="210979" y="75914"/>
                </a:cubicBezTo>
                <a:cubicBezTo>
                  <a:pt x="212055" y="77819"/>
                  <a:pt x="213427" y="79343"/>
                  <a:pt x="215074" y="80486"/>
                </a:cubicBezTo>
                <a:cubicBezTo>
                  <a:pt x="215837" y="81058"/>
                  <a:pt x="216693" y="81534"/>
                  <a:pt x="217646" y="81915"/>
                </a:cubicBezTo>
                <a:cubicBezTo>
                  <a:pt x="220437" y="83058"/>
                  <a:pt x="223619" y="83629"/>
                  <a:pt x="227171" y="83629"/>
                </a:cubicBezTo>
                <a:cubicBezTo>
                  <a:pt x="230219" y="83629"/>
                  <a:pt x="233010" y="83373"/>
                  <a:pt x="235553" y="82868"/>
                </a:cubicBezTo>
                <a:cubicBezTo>
                  <a:pt x="238154" y="82363"/>
                  <a:pt x="240316" y="81696"/>
                  <a:pt x="242030" y="80867"/>
                </a:cubicBezTo>
                <a:lnTo>
                  <a:pt x="242030" y="68866"/>
                </a:lnTo>
                <a:cubicBezTo>
                  <a:pt x="240382" y="69371"/>
                  <a:pt x="238696" y="69818"/>
                  <a:pt x="236982" y="70199"/>
                </a:cubicBezTo>
                <a:close/>
                <a:moveTo>
                  <a:pt x="682752" y="32290"/>
                </a:moveTo>
                <a:lnTo>
                  <a:pt x="688372" y="50292"/>
                </a:lnTo>
                <a:lnTo>
                  <a:pt x="668179" y="50292"/>
                </a:lnTo>
                <a:lnTo>
                  <a:pt x="673799" y="32290"/>
                </a:lnTo>
                <a:cubicBezTo>
                  <a:pt x="673989" y="31461"/>
                  <a:pt x="674370" y="30099"/>
                  <a:pt x="674942" y="28194"/>
                </a:cubicBezTo>
                <a:cubicBezTo>
                  <a:pt x="675513" y="26289"/>
                  <a:pt x="676113" y="24260"/>
                  <a:pt x="676751" y="22098"/>
                </a:cubicBezTo>
                <a:cubicBezTo>
                  <a:pt x="677389" y="20003"/>
                  <a:pt x="677866" y="18222"/>
                  <a:pt x="678180" y="16764"/>
                </a:cubicBezTo>
                <a:cubicBezTo>
                  <a:pt x="678561" y="18222"/>
                  <a:pt x="679037" y="19908"/>
                  <a:pt x="679609" y="21812"/>
                </a:cubicBezTo>
                <a:cubicBezTo>
                  <a:pt x="680180" y="23784"/>
                  <a:pt x="680752" y="25718"/>
                  <a:pt x="681323" y="27623"/>
                </a:cubicBezTo>
                <a:cubicBezTo>
                  <a:pt x="681962" y="29528"/>
                  <a:pt x="682438" y="31080"/>
                  <a:pt x="682752" y="32290"/>
                </a:cubicBezTo>
                <a:close/>
                <a:moveTo>
                  <a:pt x="345852" y="27242"/>
                </a:moveTo>
                <a:cubicBezTo>
                  <a:pt x="341662" y="23746"/>
                  <a:pt x="335566" y="22003"/>
                  <a:pt x="327565" y="22003"/>
                </a:cubicBezTo>
                <a:cubicBezTo>
                  <a:pt x="323440" y="22003"/>
                  <a:pt x="319402" y="22479"/>
                  <a:pt x="315468" y="23432"/>
                </a:cubicBezTo>
                <a:cubicBezTo>
                  <a:pt x="311591" y="24384"/>
                  <a:pt x="308067" y="25718"/>
                  <a:pt x="304895" y="27432"/>
                </a:cubicBezTo>
                <a:lnTo>
                  <a:pt x="310229" y="38291"/>
                </a:lnTo>
                <a:cubicBezTo>
                  <a:pt x="313020" y="37081"/>
                  <a:pt x="315782" y="36071"/>
                  <a:pt x="318516" y="35243"/>
                </a:cubicBezTo>
                <a:cubicBezTo>
                  <a:pt x="320040" y="34795"/>
                  <a:pt x="321564" y="34481"/>
                  <a:pt x="323088" y="34290"/>
                </a:cubicBezTo>
                <a:cubicBezTo>
                  <a:pt x="324355" y="34100"/>
                  <a:pt x="325659" y="34004"/>
                  <a:pt x="326993" y="34004"/>
                </a:cubicBezTo>
                <a:cubicBezTo>
                  <a:pt x="329851" y="34004"/>
                  <a:pt x="332070" y="34738"/>
                  <a:pt x="333661" y="36195"/>
                </a:cubicBezTo>
                <a:cubicBezTo>
                  <a:pt x="333728" y="36195"/>
                  <a:pt x="333756" y="36195"/>
                  <a:pt x="333756" y="36195"/>
                </a:cubicBezTo>
                <a:cubicBezTo>
                  <a:pt x="333822" y="36262"/>
                  <a:pt x="333880" y="36319"/>
                  <a:pt x="333946" y="36386"/>
                </a:cubicBezTo>
                <a:cubicBezTo>
                  <a:pt x="335404" y="37843"/>
                  <a:pt x="336137" y="40072"/>
                  <a:pt x="336137" y="43053"/>
                </a:cubicBezTo>
                <a:lnTo>
                  <a:pt x="336137" y="45625"/>
                </a:lnTo>
                <a:lnTo>
                  <a:pt x="325850" y="45911"/>
                </a:lnTo>
                <a:cubicBezTo>
                  <a:pt x="317020" y="46225"/>
                  <a:pt x="310420" y="47911"/>
                  <a:pt x="306038" y="50959"/>
                </a:cubicBezTo>
                <a:cubicBezTo>
                  <a:pt x="304638" y="51845"/>
                  <a:pt x="303467" y="52959"/>
                  <a:pt x="302514" y="54293"/>
                </a:cubicBezTo>
                <a:cubicBezTo>
                  <a:pt x="300419" y="57026"/>
                  <a:pt x="299371" y="60551"/>
                  <a:pt x="299371" y="64866"/>
                </a:cubicBezTo>
                <a:cubicBezTo>
                  <a:pt x="299371" y="69123"/>
                  <a:pt x="300161" y="72647"/>
                  <a:pt x="301752" y="75438"/>
                </a:cubicBezTo>
                <a:cubicBezTo>
                  <a:pt x="302705" y="77086"/>
                  <a:pt x="303876" y="78486"/>
                  <a:pt x="305276" y="79629"/>
                </a:cubicBezTo>
                <a:cubicBezTo>
                  <a:pt x="306229" y="80391"/>
                  <a:pt x="307248" y="81058"/>
                  <a:pt x="308325" y="81629"/>
                </a:cubicBezTo>
                <a:cubicBezTo>
                  <a:pt x="311115" y="82963"/>
                  <a:pt x="314258" y="83629"/>
                  <a:pt x="317754" y="83629"/>
                </a:cubicBezTo>
                <a:cubicBezTo>
                  <a:pt x="320992" y="83629"/>
                  <a:pt x="323783" y="83315"/>
                  <a:pt x="326136" y="82677"/>
                </a:cubicBezTo>
                <a:cubicBezTo>
                  <a:pt x="328355" y="82039"/>
                  <a:pt x="330356" y="81058"/>
                  <a:pt x="332137" y="79724"/>
                </a:cubicBezTo>
                <a:cubicBezTo>
                  <a:pt x="332137" y="79724"/>
                  <a:pt x="332165" y="79696"/>
                  <a:pt x="332232" y="79629"/>
                </a:cubicBezTo>
                <a:cubicBezTo>
                  <a:pt x="334013" y="78296"/>
                  <a:pt x="335727" y="76581"/>
                  <a:pt x="337376" y="74486"/>
                </a:cubicBezTo>
                <a:lnTo>
                  <a:pt x="337852" y="74486"/>
                </a:lnTo>
                <a:lnTo>
                  <a:pt x="340995" y="82582"/>
                </a:lnTo>
                <a:lnTo>
                  <a:pt x="352235" y="82582"/>
                </a:lnTo>
                <a:lnTo>
                  <a:pt x="352235" y="43053"/>
                </a:lnTo>
                <a:cubicBezTo>
                  <a:pt x="352235" y="37214"/>
                  <a:pt x="350806" y="32604"/>
                  <a:pt x="347948" y="29242"/>
                </a:cubicBezTo>
                <a:cubicBezTo>
                  <a:pt x="347310" y="28547"/>
                  <a:pt x="346615" y="27880"/>
                  <a:pt x="345852" y="27242"/>
                </a:cubicBezTo>
                <a:close/>
                <a:moveTo>
                  <a:pt x="109919" y="25337"/>
                </a:moveTo>
                <a:cubicBezTo>
                  <a:pt x="105985" y="23241"/>
                  <a:pt x="101280" y="22193"/>
                  <a:pt x="95821" y="22193"/>
                </a:cubicBezTo>
                <a:cubicBezTo>
                  <a:pt x="90230" y="22193"/>
                  <a:pt x="85315" y="23336"/>
                  <a:pt x="81058" y="25622"/>
                </a:cubicBezTo>
                <a:cubicBezTo>
                  <a:pt x="79915" y="26261"/>
                  <a:pt x="78800" y="27022"/>
                  <a:pt x="77724" y="27908"/>
                </a:cubicBezTo>
                <a:cubicBezTo>
                  <a:pt x="75124" y="30004"/>
                  <a:pt x="72962" y="32699"/>
                  <a:pt x="71247" y="36004"/>
                </a:cubicBezTo>
                <a:cubicBezTo>
                  <a:pt x="68894" y="40643"/>
                  <a:pt x="67723" y="46415"/>
                  <a:pt x="67723" y="53340"/>
                </a:cubicBezTo>
                <a:cubicBezTo>
                  <a:pt x="67723" y="60132"/>
                  <a:pt x="69028" y="65789"/>
                  <a:pt x="71628" y="70295"/>
                </a:cubicBezTo>
                <a:cubicBezTo>
                  <a:pt x="73085" y="72838"/>
                  <a:pt x="74867" y="74990"/>
                  <a:pt x="76962" y="76772"/>
                </a:cubicBezTo>
                <a:cubicBezTo>
                  <a:pt x="78610" y="78172"/>
                  <a:pt x="80420" y="79343"/>
                  <a:pt x="82391" y="80296"/>
                </a:cubicBezTo>
                <a:cubicBezTo>
                  <a:pt x="86963" y="82515"/>
                  <a:pt x="92231" y="83629"/>
                  <a:pt x="98202" y="83629"/>
                </a:cubicBezTo>
                <a:cubicBezTo>
                  <a:pt x="102708" y="83629"/>
                  <a:pt x="106584" y="83277"/>
                  <a:pt x="109823" y="82582"/>
                </a:cubicBezTo>
                <a:cubicBezTo>
                  <a:pt x="111347" y="82268"/>
                  <a:pt x="112871" y="81848"/>
                  <a:pt x="114395" y="81344"/>
                </a:cubicBezTo>
                <a:cubicBezTo>
                  <a:pt x="115986" y="80839"/>
                  <a:pt x="117510" y="80201"/>
                  <a:pt x="118967" y="79439"/>
                </a:cubicBezTo>
                <a:lnTo>
                  <a:pt x="118967" y="66866"/>
                </a:lnTo>
                <a:cubicBezTo>
                  <a:pt x="115662" y="68456"/>
                  <a:pt x="112461" y="69628"/>
                  <a:pt x="109347" y="70390"/>
                </a:cubicBezTo>
                <a:cubicBezTo>
                  <a:pt x="106175" y="71152"/>
                  <a:pt x="102679" y="71533"/>
                  <a:pt x="98869" y="71533"/>
                </a:cubicBezTo>
                <a:cubicBezTo>
                  <a:pt x="95060" y="71533"/>
                  <a:pt x="91916" y="70609"/>
                  <a:pt x="89440" y="68771"/>
                </a:cubicBezTo>
                <a:cubicBezTo>
                  <a:pt x="88992" y="68456"/>
                  <a:pt x="88583" y="68075"/>
                  <a:pt x="88201" y="67628"/>
                </a:cubicBezTo>
                <a:cubicBezTo>
                  <a:pt x="87944" y="67371"/>
                  <a:pt x="87697" y="67085"/>
                  <a:pt x="87440" y="66770"/>
                </a:cubicBezTo>
                <a:cubicBezTo>
                  <a:pt x="85411" y="64294"/>
                  <a:pt x="84296" y="61027"/>
                  <a:pt x="84106" y="56960"/>
                </a:cubicBezTo>
                <a:lnTo>
                  <a:pt x="122396" y="56960"/>
                </a:lnTo>
                <a:lnTo>
                  <a:pt x="122396" y="49054"/>
                </a:lnTo>
                <a:cubicBezTo>
                  <a:pt x="122396" y="43339"/>
                  <a:pt x="121320" y="38481"/>
                  <a:pt x="119158" y="34481"/>
                </a:cubicBezTo>
                <a:cubicBezTo>
                  <a:pt x="117948" y="32318"/>
                  <a:pt x="116519" y="30452"/>
                  <a:pt x="114871" y="28861"/>
                </a:cubicBezTo>
                <a:cubicBezTo>
                  <a:pt x="113414" y="27461"/>
                  <a:pt x="111757" y="26289"/>
                  <a:pt x="109919" y="25337"/>
                </a:cubicBezTo>
                <a:close/>
                <a:moveTo>
                  <a:pt x="182880" y="26099"/>
                </a:moveTo>
                <a:cubicBezTo>
                  <a:pt x="179260" y="23498"/>
                  <a:pt x="174688" y="22193"/>
                  <a:pt x="169164" y="22193"/>
                </a:cubicBezTo>
                <a:cubicBezTo>
                  <a:pt x="166687" y="22193"/>
                  <a:pt x="164306" y="22479"/>
                  <a:pt x="162020" y="23051"/>
                </a:cubicBezTo>
                <a:cubicBezTo>
                  <a:pt x="159858" y="23622"/>
                  <a:pt x="157896" y="24451"/>
                  <a:pt x="156115" y="25527"/>
                </a:cubicBezTo>
                <a:cubicBezTo>
                  <a:pt x="155991" y="25651"/>
                  <a:pt x="155829" y="25746"/>
                  <a:pt x="155638" y="25813"/>
                </a:cubicBezTo>
                <a:cubicBezTo>
                  <a:pt x="155324" y="26070"/>
                  <a:pt x="155000" y="26318"/>
                  <a:pt x="154686" y="26575"/>
                </a:cubicBezTo>
                <a:cubicBezTo>
                  <a:pt x="153229" y="27718"/>
                  <a:pt x="151990" y="29147"/>
                  <a:pt x="150971" y="30861"/>
                </a:cubicBezTo>
                <a:lnTo>
                  <a:pt x="150018" y="30861"/>
                </a:lnTo>
                <a:lnTo>
                  <a:pt x="147828" y="23241"/>
                </a:lnTo>
                <a:lnTo>
                  <a:pt x="135541" y="23241"/>
                </a:lnTo>
                <a:lnTo>
                  <a:pt x="135541" y="82582"/>
                </a:lnTo>
                <a:lnTo>
                  <a:pt x="151638" y="82582"/>
                </a:lnTo>
                <a:lnTo>
                  <a:pt x="151638" y="54674"/>
                </a:lnTo>
                <a:cubicBezTo>
                  <a:pt x="151638" y="48321"/>
                  <a:pt x="152562" y="43463"/>
                  <a:pt x="154400" y="40100"/>
                </a:cubicBezTo>
                <a:cubicBezTo>
                  <a:pt x="154848" y="39214"/>
                  <a:pt x="155419" y="38453"/>
                  <a:pt x="156115" y="37814"/>
                </a:cubicBezTo>
                <a:cubicBezTo>
                  <a:pt x="158087" y="35976"/>
                  <a:pt x="160877" y="35052"/>
                  <a:pt x="164497" y="35052"/>
                </a:cubicBezTo>
                <a:cubicBezTo>
                  <a:pt x="166973" y="35052"/>
                  <a:pt x="168945" y="35652"/>
                  <a:pt x="170402" y="36862"/>
                </a:cubicBezTo>
                <a:cubicBezTo>
                  <a:pt x="170907" y="37310"/>
                  <a:pt x="171355" y="37786"/>
                  <a:pt x="171736" y="38291"/>
                </a:cubicBezTo>
                <a:cubicBezTo>
                  <a:pt x="173259" y="40453"/>
                  <a:pt x="174022" y="43653"/>
                  <a:pt x="174022" y="47911"/>
                </a:cubicBezTo>
                <a:lnTo>
                  <a:pt x="174022" y="82582"/>
                </a:lnTo>
                <a:lnTo>
                  <a:pt x="190214" y="82582"/>
                </a:lnTo>
                <a:lnTo>
                  <a:pt x="190214" y="43910"/>
                </a:lnTo>
                <a:cubicBezTo>
                  <a:pt x="190214" y="36414"/>
                  <a:pt x="188338" y="30956"/>
                  <a:pt x="184594" y="27527"/>
                </a:cubicBezTo>
                <a:cubicBezTo>
                  <a:pt x="184528" y="27461"/>
                  <a:pt x="184470" y="27404"/>
                  <a:pt x="184404" y="27337"/>
                </a:cubicBezTo>
                <a:cubicBezTo>
                  <a:pt x="183899" y="26889"/>
                  <a:pt x="183385" y="26479"/>
                  <a:pt x="182880" y="26099"/>
                </a:cubicBezTo>
                <a:close/>
                <a:moveTo>
                  <a:pt x="289941" y="22289"/>
                </a:moveTo>
                <a:cubicBezTo>
                  <a:pt x="288865" y="22222"/>
                  <a:pt x="287912" y="22193"/>
                  <a:pt x="287083" y="22193"/>
                </a:cubicBezTo>
                <a:cubicBezTo>
                  <a:pt x="284864" y="22193"/>
                  <a:pt x="282797" y="22546"/>
                  <a:pt x="280892" y="23241"/>
                </a:cubicBezTo>
                <a:cubicBezTo>
                  <a:pt x="280511" y="23365"/>
                  <a:pt x="280130" y="23498"/>
                  <a:pt x="279750" y="23622"/>
                </a:cubicBezTo>
                <a:cubicBezTo>
                  <a:pt x="278349" y="24260"/>
                  <a:pt x="277054" y="25022"/>
                  <a:pt x="275844" y="25908"/>
                </a:cubicBezTo>
                <a:cubicBezTo>
                  <a:pt x="275149" y="26479"/>
                  <a:pt x="274444" y="27080"/>
                  <a:pt x="273749" y="27718"/>
                </a:cubicBezTo>
                <a:cubicBezTo>
                  <a:pt x="272034" y="29366"/>
                  <a:pt x="270605" y="31214"/>
                  <a:pt x="269462" y="33242"/>
                </a:cubicBezTo>
                <a:lnTo>
                  <a:pt x="268605" y="33242"/>
                </a:lnTo>
                <a:lnTo>
                  <a:pt x="266224" y="23241"/>
                </a:lnTo>
                <a:lnTo>
                  <a:pt x="254032" y="23241"/>
                </a:lnTo>
                <a:lnTo>
                  <a:pt x="254032" y="82582"/>
                </a:lnTo>
                <a:lnTo>
                  <a:pt x="270129" y="82582"/>
                </a:lnTo>
                <a:lnTo>
                  <a:pt x="270129" y="52388"/>
                </a:lnTo>
                <a:cubicBezTo>
                  <a:pt x="270129" y="49597"/>
                  <a:pt x="270605" y="47244"/>
                  <a:pt x="271558" y="45339"/>
                </a:cubicBezTo>
                <a:cubicBezTo>
                  <a:pt x="272320" y="43625"/>
                  <a:pt x="273339" y="42224"/>
                  <a:pt x="274606" y="41148"/>
                </a:cubicBezTo>
                <a:cubicBezTo>
                  <a:pt x="274796" y="40958"/>
                  <a:pt x="274987" y="40796"/>
                  <a:pt x="275177" y="40672"/>
                </a:cubicBezTo>
                <a:cubicBezTo>
                  <a:pt x="275558" y="40357"/>
                  <a:pt x="275939" y="40072"/>
                  <a:pt x="276320" y="39815"/>
                </a:cubicBezTo>
                <a:cubicBezTo>
                  <a:pt x="277587" y="39053"/>
                  <a:pt x="278987" y="38481"/>
                  <a:pt x="280511" y="38100"/>
                </a:cubicBezTo>
                <a:cubicBezTo>
                  <a:pt x="280769" y="37976"/>
                  <a:pt x="281016" y="37910"/>
                  <a:pt x="281273" y="37910"/>
                </a:cubicBezTo>
                <a:cubicBezTo>
                  <a:pt x="282988" y="37462"/>
                  <a:pt x="284731" y="37243"/>
                  <a:pt x="286512" y="37243"/>
                </a:cubicBezTo>
                <a:cubicBezTo>
                  <a:pt x="287274" y="37243"/>
                  <a:pt x="288131" y="37310"/>
                  <a:pt x="289084" y="37433"/>
                </a:cubicBezTo>
                <a:cubicBezTo>
                  <a:pt x="290036" y="37500"/>
                  <a:pt x="290798" y="37624"/>
                  <a:pt x="291370" y="37814"/>
                </a:cubicBezTo>
                <a:lnTo>
                  <a:pt x="292513" y="22670"/>
                </a:lnTo>
                <a:cubicBezTo>
                  <a:pt x="291874" y="22479"/>
                  <a:pt x="291017" y="22355"/>
                  <a:pt x="289941" y="22289"/>
                </a:cubicBezTo>
                <a:close/>
                <a:moveTo>
                  <a:pt x="526733" y="25337"/>
                </a:moveTo>
                <a:cubicBezTo>
                  <a:pt x="522799" y="23241"/>
                  <a:pt x="518065" y="22193"/>
                  <a:pt x="512540" y="22193"/>
                </a:cubicBezTo>
                <a:cubicBezTo>
                  <a:pt x="506949" y="22193"/>
                  <a:pt x="502063" y="23336"/>
                  <a:pt x="497872" y="25622"/>
                </a:cubicBezTo>
                <a:cubicBezTo>
                  <a:pt x="496662" y="26261"/>
                  <a:pt x="495557" y="27022"/>
                  <a:pt x="494538" y="27908"/>
                </a:cubicBezTo>
                <a:cubicBezTo>
                  <a:pt x="491871" y="30004"/>
                  <a:pt x="489709" y="32699"/>
                  <a:pt x="488061" y="36004"/>
                </a:cubicBezTo>
                <a:cubicBezTo>
                  <a:pt x="485708" y="40643"/>
                  <a:pt x="484537" y="46415"/>
                  <a:pt x="484537" y="53340"/>
                </a:cubicBezTo>
                <a:cubicBezTo>
                  <a:pt x="484537" y="60132"/>
                  <a:pt x="485842" y="65789"/>
                  <a:pt x="488442" y="70295"/>
                </a:cubicBezTo>
                <a:cubicBezTo>
                  <a:pt x="489899" y="72838"/>
                  <a:pt x="491681" y="74990"/>
                  <a:pt x="493776" y="76772"/>
                </a:cubicBezTo>
                <a:cubicBezTo>
                  <a:pt x="495367" y="78172"/>
                  <a:pt x="497176" y="79343"/>
                  <a:pt x="499205" y="80296"/>
                </a:cubicBezTo>
                <a:cubicBezTo>
                  <a:pt x="503777" y="82515"/>
                  <a:pt x="509016" y="83629"/>
                  <a:pt x="514921" y="83629"/>
                </a:cubicBezTo>
                <a:cubicBezTo>
                  <a:pt x="519494" y="83629"/>
                  <a:pt x="523399" y="83277"/>
                  <a:pt x="526637" y="82582"/>
                </a:cubicBezTo>
                <a:cubicBezTo>
                  <a:pt x="528161" y="82268"/>
                  <a:pt x="529657" y="81848"/>
                  <a:pt x="531114" y="81344"/>
                </a:cubicBezTo>
                <a:cubicBezTo>
                  <a:pt x="532704" y="80839"/>
                  <a:pt x="534257" y="80201"/>
                  <a:pt x="535781" y="79439"/>
                </a:cubicBezTo>
                <a:lnTo>
                  <a:pt x="535781" y="66866"/>
                </a:lnTo>
                <a:cubicBezTo>
                  <a:pt x="532476" y="68456"/>
                  <a:pt x="529238" y="69628"/>
                  <a:pt x="526066" y="70390"/>
                </a:cubicBezTo>
                <a:cubicBezTo>
                  <a:pt x="522951" y="71152"/>
                  <a:pt x="519494" y="71533"/>
                  <a:pt x="515683" y="71533"/>
                </a:cubicBezTo>
                <a:cubicBezTo>
                  <a:pt x="511807" y="71533"/>
                  <a:pt x="508663" y="70609"/>
                  <a:pt x="506254" y="68771"/>
                </a:cubicBezTo>
                <a:cubicBezTo>
                  <a:pt x="505806" y="68456"/>
                  <a:pt x="505396" y="68075"/>
                  <a:pt x="505015" y="67628"/>
                </a:cubicBezTo>
                <a:cubicBezTo>
                  <a:pt x="504758" y="67371"/>
                  <a:pt x="504511" y="67085"/>
                  <a:pt x="504253" y="66770"/>
                </a:cubicBezTo>
                <a:cubicBezTo>
                  <a:pt x="502158" y="64294"/>
                  <a:pt x="501044" y="61027"/>
                  <a:pt x="500920" y="56960"/>
                </a:cubicBezTo>
                <a:lnTo>
                  <a:pt x="539115" y="56960"/>
                </a:lnTo>
                <a:lnTo>
                  <a:pt x="539115" y="49054"/>
                </a:lnTo>
                <a:cubicBezTo>
                  <a:pt x="539115" y="43339"/>
                  <a:pt x="538038" y="38481"/>
                  <a:pt x="535876" y="34481"/>
                </a:cubicBezTo>
                <a:cubicBezTo>
                  <a:pt x="534733" y="32318"/>
                  <a:pt x="533333" y="30452"/>
                  <a:pt x="531685" y="28861"/>
                </a:cubicBezTo>
                <a:cubicBezTo>
                  <a:pt x="530228" y="27461"/>
                  <a:pt x="528571" y="26289"/>
                  <a:pt x="526733" y="25337"/>
                </a:cubicBezTo>
                <a:close/>
                <a:moveTo>
                  <a:pt x="733235" y="80391"/>
                </a:moveTo>
                <a:cubicBezTo>
                  <a:pt x="737359" y="82553"/>
                  <a:pt x="742350" y="83629"/>
                  <a:pt x="748189" y="83629"/>
                </a:cubicBezTo>
                <a:cubicBezTo>
                  <a:pt x="752313" y="83629"/>
                  <a:pt x="755742" y="83277"/>
                  <a:pt x="758476" y="82582"/>
                </a:cubicBezTo>
                <a:cubicBezTo>
                  <a:pt x="758542" y="82515"/>
                  <a:pt x="758599" y="82487"/>
                  <a:pt x="758666" y="82487"/>
                </a:cubicBezTo>
                <a:cubicBezTo>
                  <a:pt x="761334" y="81791"/>
                  <a:pt x="763839" y="80677"/>
                  <a:pt x="766191" y="79153"/>
                </a:cubicBezTo>
                <a:lnTo>
                  <a:pt x="766191" y="65342"/>
                </a:lnTo>
                <a:cubicBezTo>
                  <a:pt x="763715" y="66990"/>
                  <a:pt x="761171" y="68266"/>
                  <a:pt x="758571" y="69152"/>
                </a:cubicBezTo>
                <a:cubicBezTo>
                  <a:pt x="755970" y="70038"/>
                  <a:pt x="752980" y="70485"/>
                  <a:pt x="749617" y="70485"/>
                </a:cubicBezTo>
                <a:cubicBezTo>
                  <a:pt x="747017" y="70485"/>
                  <a:pt x="744789" y="69885"/>
                  <a:pt x="742950" y="68675"/>
                </a:cubicBezTo>
                <a:cubicBezTo>
                  <a:pt x="742883" y="68675"/>
                  <a:pt x="742826" y="68647"/>
                  <a:pt x="742760" y="68580"/>
                </a:cubicBezTo>
                <a:cubicBezTo>
                  <a:pt x="740921" y="67371"/>
                  <a:pt x="739492" y="65465"/>
                  <a:pt x="738473" y="62865"/>
                </a:cubicBezTo>
                <a:cubicBezTo>
                  <a:pt x="737521" y="60265"/>
                  <a:pt x="737044" y="57026"/>
                  <a:pt x="737044" y="53150"/>
                </a:cubicBezTo>
                <a:cubicBezTo>
                  <a:pt x="737044" y="49149"/>
                  <a:pt x="737492" y="45816"/>
                  <a:pt x="738378" y="43148"/>
                </a:cubicBezTo>
                <a:cubicBezTo>
                  <a:pt x="739264" y="40548"/>
                  <a:pt x="740635" y="38576"/>
                  <a:pt x="742474" y="37243"/>
                </a:cubicBezTo>
                <a:cubicBezTo>
                  <a:pt x="742540" y="37243"/>
                  <a:pt x="742569" y="37214"/>
                  <a:pt x="742569" y="37148"/>
                </a:cubicBezTo>
                <a:cubicBezTo>
                  <a:pt x="744474" y="35814"/>
                  <a:pt x="746827" y="35147"/>
                  <a:pt x="749617" y="35147"/>
                </a:cubicBezTo>
                <a:cubicBezTo>
                  <a:pt x="751837" y="35147"/>
                  <a:pt x="754028" y="35500"/>
                  <a:pt x="756190" y="36195"/>
                </a:cubicBezTo>
                <a:cubicBezTo>
                  <a:pt x="758409" y="36833"/>
                  <a:pt x="760791" y="37652"/>
                  <a:pt x="763333" y="38672"/>
                </a:cubicBezTo>
                <a:lnTo>
                  <a:pt x="768096" y="26194"/>
                </a:lnTo>
                <a:cubicBezTo>
                  <a:pt x="765877" y="25118"/>
                  <a:pt x="763267" y="24165"/>
                  <a:pt x="760285" y="23336"/>
                </a:cubicBezTo>
                <a:cubicBezTo>
                  <a:pt x="757304" y="22574"/>
                  <a:pt x="753742" y="22193"/>
                  <a:pt x="749617" y="22193"/>
                </a:cubicBezTo>
                <a:cubicBezTo>
                  <a:pt x="743836" y="22193"/>
                  <a:pt x="738788" y="23241"/>
                  <a:pt x="734473" y="25337"/>
                </a:cubicBezTo>
                <a:cubicBezTo>
                  <a:pt x="733015" y="26099"/>
                  <a:pt x="731682" y="26956"/>
                  <a:pt x="730472" y="27908"/>
                </a:cubicBezTo>
                <a:cubicBezTo>
                  <a:pt x="727929" y="29880"/>
                  <a:pt x="725833" y="32414"/>
                  <a:pt x="724186" y="35528"/>
                </a:cubicBezTo>
                <a:cubicBezTo>
                  <a:pt x="721776" y="40100"/>
                  <a:pt x="720566" y="46006"/>
                  <a:pt x="720566" y="53245"/>
                </a:cubicBezTo>
                <a:cubicBezTo>
                  <a:pt x="720566" y="60227"/>
                  <a:pt x="721614" y="65980"/>
                  <a:pt x="723710" y="70485"/>
                </a:cubicBezTo>
                <a:cubicBezTo>
                  <a:pt x="725167" y="73466"/>
                  <a:pt x="727043" y="75914"/>
                  <a:pt x="729329" y="77819"/>
                </a:cubicBezTo>
                <a:cubicBezTo>
                  <a:pt x="730539" y="78839"/>
                  <a:pt x="731834" y="79696"/>
                  <a:pt x="733235" y="80391"/>
                </a:cubicBezTo>
                <a:close/>
                <a:moveTo>
                  <a:pt x="789051" y="80391"/>
                </a:moveTo>
                <a:cubicBezTo>
                  <a:pt x="793175" y="82553"/>
                  <a:pt x="798166" y="83629"/>
                  <a:pt x="804005" y="83629"/>
                </a:cubicBezTo>
                <a:cubicBezTo>
                  <a:pt x="808129" y="83629"/>
                  <a:pt x="811558" y="83277"/>
                  <a:pt x="814292" y="82582"/>
                </a:cubicBezTo>
                <a:cubicBezTo>
                  <a:pt x="814359" y="82515"/>
                  <a:pt x="814454" y="82487"/>
                  <a:pt x="814578" y="82487"/>
                </a:cubicBezTo>
                <a:cubicBezTo>
                  <a:pt x="817178" y="81791"/>
                  <a:pt x="819655" y="80677"/>
                  <a:pt x="822008" y="79153"/>
                </a:cubicBezTo>
                <a:lnTo>
                  <a:pt x="822008" y="65342"/>
                </a:lnTo>
                <a:cubicBezTo>
                  <a:pt x="819597" y="66990"/>
                  <a:pt x="817055" y="68266"/>
                  <a:pt x="814387" y="69152"/>
                </a:cubicBezTo>
                <a:cubicBezTo>
                  <a:pt x="811787" y="70038"/>
                  <a:pt x="808796" y="70485"/>
                  <a:pt x="805434" y="70485"/>
                </a:cubicBezTo>
                <a:cubicBezTo>
                  <a:pt x="802834" y="70485"/>
                  <a:pt x="800605" y="69885"/>
                  <a:pt x="798767" y="68675"/>
                </a:cubicBezTo>
                <a:cubicBezTo>
                  <a:pt x="798700" y="68675"/>
                  <a:pt x="798643" y="68647"/>
                  <a:pt x="798576" y="68580"/>
                </a:cubicBezTo>
                <a:cubicBezTo>
                  <a:pt x="796738" y="67371"/>
                  <a:pt x="795309" y="65465"/>
                  <a:pt x="794290" y="62865"/>
                </a:cubicBezTo>
                <a:cubicBezTo>
                  <a:pt x="793337" y="60265"/>
                  <a:pt x="792861" y="57026"/>
                  <a:pt x="792861" y="53150"/>
                </a:cubicBezTo>
                <a:cubicBezTo>
                  <a:pt x="792861" y="49149"/>
                  <a:pt x="793309" y="45816"/>
                  <a:pt x="794194" y="43148"/>
                </a:cubicBezTo>
                <a:cubicBezTo>
                  <a:pt x="795147" y="40548"/>
                  <a:pt x="796547" y="38576"/>
                  <a:pt x="798385" y="37243"/>
                </a:cubicBezTo>
                <a:cubicBezTo>
                  <a:pt x="798385" y="37243"/>
                  <a:pt x="798385" y="37214"/>
                  <a:pt x="798385" y="37148"/>
                </a:cubicBezTo>
                <a:cubicBezTo>
                  <a:pt x="800290" y="35814"/>
                  <a:pt x="802643" y="35147"/>
                  <a:pt x="805434" y="35147"/>
                </a:cubicBezTo>
                <a:cubicBezTo>
                  <a:pt x="807653" y="35147"/>
                  <a:pt x="809844" y="35500"/>
                  <a:pt x="812006" y="36195"/>
                </a:cubicBezTo>
                <a:cubicBezTo>
                  <a:pt x="814226" y="36833"/>
                  <a:pt x="816607" y="37652"/>
                  <a:pt x="819150" y="38672"/>
                </a:cubicBezTo>
                <a:lnTo>
                  <a:pt x="823912" y="26194"/>
                </a:lnTo>
                <a:cubicBezTo>
                  <a:pt x="821693" y="25118"/>
                  <a:pt x="819083" y="24165"/>
                  <a:pt x="816102" y="23336"/>
                </a:cubicBezTo>
                <a:cubicBezTo>
                  <a:pt x="813120" y="22574"/>
                  <a:pt x="809558" y="22193"/>
                  <a:pt x="805434" y="22193"/>
                </a:cubicBezTo>
                <a:cubicBezTo>
                  <a:pt x="799719" y="22193"/>
                  <a:pt x="794671" y="23241"/>
                  <a:pt x="790289" y="25337"/>
                </a:cubicBezTo>
                <a:cubicBezTo>
                  <a:pt x="788832" y="26099"/>
                  <a:pt x="787498" y="26956"/>
                  <a:pt x="786289" y="27908"/>
                </a:cubicBezTo>
                <a:cubicBezTo>
                  <a:pt x="783746" y="29880"/>
                  <a:pt x="781650" y="32414"/>
                  <a:pt x="780002" y="35528"/>
                </a:cubicBezTo>
                <a:cubicBezTo>
                  <a:pt x="777592" y="40100"/>
                  <a:pt x="776383" y="46006"/>
                  <a:pt x="776383" y="53245"/>
                </a:cubicBezTo>
                <a:cubicBezTo>
                  <a:pt x="776383" y="60227"/>
                  <a:pt x="777459" y="65980"/>
                  <a:pt x="779621" y="70485"/>
                </a:cubicBezTo>
                <a:cubicBezTo>
                  <a:pt x="781021" y="73466"/>
                  <a:pt x="782889" y="75914"/>
                  <a:pt x="785241" y="77819"/>
                </a:cubicBezTo>
                <a:cubicBezTo>
                  <a:pt x="786384" y="78839"/>
                  <a:pt x="787651" y="79696"/>
                  <a:pt x="789051" y="80391"/>
                </a:cubicBezTo>
                <a:close/>
                <a:moveTo>
                  <a:pt x="874395" y="25337"/>
                </a:moveTo>
                <a:cubicBezTo>
                  <a:pt x="870461" y="23241"/>
                  <a:pt x="865727" y="22193"/>
                  <a:pt x="860202" y="22193"/>
                </a:cubicBezTo>
                <a:cubicBezTo>
                  <a:pt x="854612" y="22193"/>
                  <a:pt x="849725" y="23336"/>
                  <a:pt x="845534" y="25622"/>
                </a:cubicBezTo>
                <a:cubicBezTo>
                  <a:pt x="844324" y="26261"/>
                  <a:pt x="843220" y="27022"/>
                  <a:pt x="842201" y="27908"/>
                </a:cubicBezTo>
                <a:cubicBezTo>
                  <a:pt x="839533" y="30004"/>
                  <a:pt x="837371" y="32699"/>
                  <a:pt x="835724" y="36004"/>
                </a:cubicBezTo>
                <a:cubicBezTo>
                  <a:pt x="833371" y="40643"/>
                  <a:pt x="832200" y="46415"/>
                  <a:pt x="832200" y="53340"/>
                </a:cubicBezTo>
                <a:cubicBezTo>
                  <a:pt x="832200" y="60132"/>
                  <a:pt x="833504" y="65789"/>
                  <a:pt x="836105" y="70295"/>
                </a:cubicBezTo>
                <a:cubicBezTo>
                  <a:pt x="837562" y="72838"/>
                  <a:pt x="839343" y="74990"/>
                  <a:pt x="841438" y="76772"/>
                </a:cubicBezTo>
                <a:cubicBezTo>
                  <a:pt x="843029" y="78172"/>
                  <a:pt x="844839" y="79343"/>
                  <a:pt x="846868" y="80296"/>
                </a:cubicBezTo>
                <a:cubicBezTo>
                  <a:pt x="851440" y="82515"/>
                  <a:pt x="856678" y="83629"/>
                  <a:pt x="862584" y="83629"/>
                </a:cubicBezTo>
                <a:cubicBezTo>
                  <a:pt x="867156" y="83629"/>
                  <a:pt x="871061" y="83277"/>
                  <a:pt x="874300" y="82582"/>
                </a:cubicBezTo>
                <a:cubicBezTo>
                  <a:pt x="875824" y="82268"/>
                  <a:pt x="877319" y="81848"/>
                  <a:pt x="878776" y="81344"/>
                </a:cubicBezTo>
                <a:cubicBezTo>
                  <a:pt x="880367" y="80839"/>
                  <a:pt x="881920" y="80201"/>
                  <a:pt x="883443" y="79439"/>
                </a:cubicBezTo>
                <a:lnTo>
                  <a:pt x="883443" y="66866"/>
                </a:lnTo>
                <a:cubicBezTo>
                  <a:pt x="880138" y="68456"/>
                  <a:pt x="876900" y="69628"/>
                  <a:pt x="873728" y="70390"/>
                </a:cubicBezTo>
                <a:cubicBezTo>
                  <a:pt x="870613" y="71152"/>
                  <a:pt x="867156" y="71533"/>
                  <a:pt x="863346" y="71533"/>
                </a:cubicBezTo>
                <a:cubicBezTo>
                  <a:pt x="859469" y="71533"/>
                  <a:pt x="856326" y="70609"/>
                  <a:pt x="853916" y="68771"/>
                </a:cubicBezTo>
                <a:cubicBezTo>
                  <a:pt x="853469" y="68456"/>
                  <a:pt x="853059" y="68075"/>
                  <a:pt x="852678" y="67628"/>
                </a:cubicBezTo>
                <a:cubicBezTo>
                  <a:pt x="852421" y="67371"/>
                  <a:pt x="852173" y="67085"/>
                  <a:pt x="851916" y="66770"/>
                </a:cubicBezTo>
                <a:cubicBezTo>
                  <a:pt x="849821" y="64294"/>
                  <a:pt x="848706" y="61027"/>
                  <a:pt x="848582" y="56960"/>
                </a:cubicBezTo>
                <a:lnTo>
                  <a:pt x="886778" y="56960"/>
                </a:lnTo>
                <a:lnTo>
                  <a:pt x="886778" y="49054"/>
                </a:lnTo>
                <a:cubicBezTo>
                  <a:pt x="886778" y="43339"/>
                  <a:pt x="885701" y="38481"/>
                  <a:pt x="883539" y="34481"/>
                </a:cubicBezTo>
                <a:cubicBezTo>
                  <a:pt x="882396" y="32318"/>
                  <a:pt x="880996" y="30452"/>
                  <a:pt x="879348" y="28861"/>
                </a:cubicBezTo>
                <a:cubicBezTo>
                  <a:pt x="877891" y="27461"/>
                  <a:pt x="876233" y="26289"/>
                  <a:pt x="874395" y="25337"/>
                </a:cubicBezTo>
                <a:close/>
                <a:moveTo>
                  <a:pt x="938594" y="74962"/>
                </a:moveTo>
                <a:cubicBezTo>
                  <a:pt x="940375" y="72228"/>
                  <a:pt x="941260" y="68894"/>
                  <a:pt x="941260" y="64961"/>
                </a:cubicBezTo>
                <a:cubicBezTo>
                  <a:pt x="941260" y="61465"/>
                  <a:pt x="940593" y="58607"/>
                  <a:pt x="939260" y="56388"/>
                </a:cubicBezTo>
                <a:cubicBezTo>
                  <a:pt x="939260" y="56322"/>
                  <a:pt x="939232" y="56264"/>
                  <a:pt x="939165" y="56198"/>
                </a:cubicBezTo>
                <a:cubicBezTo>
                  <a:pt x="937831" y="54035"/>
                  <a:pt x="935955" y="52226"/>
                  <a:pt x="933545" y="50768"/>
                </a:cubicBezTo>
                <a:cubicBezTo>
                  <a:pt x="931068" y="49311"/>
                  <a:pt x="928145" y="47882"/>
                  <a:pt x="924782" y="46482"/>
                </a:cubicBezTo>
                <a:cubicBezTo>
                  <a:pt x="921353" y="45082"/>
                  <a:pt x="918753" y="43939"/>
                  <a:pt x="916972" y="43053"/>
                </a:cubicBezTo>
                <a:cubicBezTo>
                  <a:pt x="915190" y="42101"/>
                  <a:pt x="913990" y="41272"/>
                  <a:pt x="913352" y="40577"/>
                </a:cubicBezTo>
                <a:cubicBezTo>
                  <a:pt x="913038" y="40196"/>
                  <a:pt x="912781" y="39748"/>
                  <a:pt x="912590" y="39243"/>
                </a:cubicBezTo>
                <a:cubicBezTo>
                  <a:pt x="912466" y="38862"/>
                  <a:pt x="912400" y="38453"/>
                  <a:pt x="912400" y="38005"/>
                </a:cubicBezTo>
                <a:cubicBezTo>
                  <a:pt x="912400" y="37367"/>
                  <a:pt x="912524" y="36833"/>
                  <a:pt x="912781" y="36386"/>
                </a:cubicBezTo>
                <a:cubicBezTo>
                  <a:pt x="913095" y="35881"/>
                  <a:pt x="913571" y="35433"/>
                  <a:pt x="914210" y="35052"/>
                </a:cubicBezTo>
                <a:cubicBezTo>
                  <a:pt x="915419" y="34414"/>
                  <a:pt x="917191" y="34100"/>
                  <a:pt x="919544" y="34100"/>
                </a:cubicBezTo>
                <a:cubicBezTo>
                  <a:pt x="920496" y="34100"/>
                  <a:pt x="921449" y="34166"/>
                  <a:pt x="922401" y="34290"/>
                </a:cubicBezTo>
                <a:cubicBezTo>
                  <a:pt x="924115" y="34481"/>
                  <a:pt x="925801" y="34833"/>
                  <a:pt x="927450" y="35338"/>
                </a:cubicBezTo>
                <a:cubicBezTo>
                  <a:pt x="930049" y="36167"/>
                  <a:pt x="932812" y="37214"/>
                  <a:pt x="935736" y="38481"/>
                </a:cubicBezTo>
                <a:lnTo>
                  <a:pt x="940689" y="26861"/>
                </a:lnTo>
                <a:cubicBezTo>
                  <a:pt x="937136" y="25213"/>
                  <a:pt x="933669" y="24003"/>
                  <a:pt x="930307" y="23241"/>
                </a:cubicBezTo>
                <a:cubicBezTo>
                  <a:pt x="927001" y="22546"/>
                  <a:pt x="923515" y="22193"/>
                  <a:pt x="919829" y="22193"/>
                </a:cubicBezTo>
                <a:cubicBezTo>
                  <a:pt x="912714" y="22193"/>
                  <a:pt x="906999" y="23556"/>
                  <a:pt x="902684" y="26289"/>
                </a:cubicBezTo>
                <a:cubicBezTo>
                  <a:pt x="900903" y="27432"/>
                  <a:pt x="899512" y="28832"/>
                  <a:pt x="898493" y="30480"/>
                </a:cubicBezTo>
                <a:cubicBezTo>
                  <a:pt x="897036" y="32766"/>
                  <a:pt x="896303" y="35500"/>
                  <a:pt x="896303" y="38672"/>
                </a:cubicBezTo>
                <a:cubicBezTo>
                  <a:pt x="896303" y="42034"/>
                  <a:pt x="896874" y="44796"/>
                  <a:pt x="898017" y="46958"/>
                </a:cubicBezTo>
                <a:cubicBezTo>
                  <a:pt x="899227" y="49178"/>
                  <a:pt x="900998" y="51083"/>
                  <a:pt x="903351" y="52673"/>
                </a:cubicBezTo>
                <a:cubicBezTo>
                  <a:pt x="905761" y="54264"/>
                  <a:pt x="908809" y="55817"/>
                  <a:pt x="912495" y="57341"/>
                </a:cubicBezTo>
                <a:cubicBezTo>
                  <a:pt x="916372" y="58989"/>
                  <a:pt x="919191" y="60322"/>
                  <a:pt x="920972" y="61341"/>
                </a:cubicBezTo>
                <a:cubicBezTo>
                  <a:pt x="922811" y="62294"/>
                  <a:pt x="923992" y="63180"/>
                  <a:pt x="924496" y="64008"/>
                </a:cubicBezTo>
                <a:cubicBezTo>
                  <a:pt x="924754" y="64323"/>
                  <a:pt x="924944" y="64675"/>
                  <a:pt x="925068" y="65056"/>
                </a:cubicBezTo>
                <a:cubicBezTo>
                  <a:pt x="925258" y="65561"/>
                  <a:pt x="925354" y="66104"/>
                  <a:pt x="925354" y="66675"/>
                </a:cubicBezTo>
                <a:cubicBezTo>
                  <a:pt x="925354" y="67313"/>
                  <a:pt x="925230" y="67885"/>
                  <a:pt x="924973" y="68390"/>
                </a:cubicBezTo>
                <a:cubicBezTo>
                  <a:pt x="924658" y="69152"/>
                  <a:pt x="924087" y="69818"/>
                  <a:pt x="923259" y="70390"/>
                </a:cubicBezTo>
                <a:cubicBezTo>
                  <a:pt x="921925" y="71342"/>
                  <a:pt x="919667" y="71819"/>
                  <a:pt x="916496" y="71819"/>
                </a:cubicBezTo>
                <a:cubicBezTo>
                  <a:pt x="913704" y="71819"/>
                  <a:pt x="910466" y="71342"/>
                  <a:pt x="906780" y="70390"/>
                </a:cubicBezTo>
                <a:cubicBezTo>
                  <a:pt x="903094" y="69437"/>
                  <a:pt x="899636" y="68228"/>
                  <a:pt x="896398" y="66770"/>
                </a:cubicBezTo>
                <a:lnTo>
                  <a:pt x="896398" y="80201"/>
                </a:lnTo>
                <a:cubicBezTo>
                  <a:pt x="899446" y="81410"/>
                  <a:pt x="902427" y="82268"/>
                  <a:pt x="905351" y="82772"/>
                </a:cubicBezTo>
                <a:cubicBezTo>
                  <a:pt x="908333" y="83344"/>
                  <a:pt x="911895" y="83629"/>
                  <a:pt x="916019" y="83629"/>
                </a:cubicBezTo>
                <a:cubicBezTo>
                  <a:pt x="921610" y="83629"/>
                  <a:pt x="926278" y="82896"/>
                  <a:pt x="930021" y="81439"/>
                </a:cubicBezTo>
                <a:cubicBezTo>
                  <a:pt x="933574" y="80105"/>
                  <a:pt x="936308" y="78105"/>
                  <a:pt x="938212" y="75438"/>
                </a:cubicBezTo>
                <a:cubicBezTo>
                  <a:pt x="938279" y="75372"/>
                  <a:pt x="938374" y="75276"/>
                  <a:pt x="938498" y="75152"/>
                </a:cubicBezTo>
                <a:cubicBezTo>
                  <a:pt x="938498" y="75086"/>
                  <a:pt x="938527" y="75029"/>
                  <a:pt x="938594" y="74962"/>
                </a:cubicBezTo>
                <a:close/>
                <a:moveTo>
                  <a:pt x="992505" y="74962"/>
                </a:moveTo>
                <a:cubicBezTo>
                  <a:pt x="994343" y="72228"/>
                  <a:pt x="995267" y="68894"/>
                  <a:pt x="995267" y="64961"/>
                </a:cubicBezTo>
                <a:cubicBezTo>
                  <a:pt x="995267" y="61465"/>
                  <a:pt x="994601" y="58607"/>
                  <a:pt x="993267" y="56388"/>
                </a:cubicBezTo>
                <a:cubicBezTo>
                  <a:pt x="993200" y="56322"/>
                  <a:pt x="993172" y="56264"/>
                  <a:pt x="993172" y="56198"/>
                </a:cubicBezTo>
                <a:cubicBezTo>
                  <a:pt x="991838" y="54035"/>
                  <a:pt x="989962" y="52226"/>
                  <a:pt x="987552" y="50768"/>
                </a:cubicBezTo>
                <a:cubicBezTo>
                  <a:pt x="985076" y="49311"/>
                  <a:pt x="982151" y="47882"/>
                  <a:pt x="978789" y="46482"/>
                </a:cubicBezTo>
                <a:cubicBezTo>
                  <a:pt x="975293" y="45082"/>
                  <a:pt x="972664" y="43939"/>
                  <a:pt x="970884" y="43053"/>
                </a:cubicBezTo>
                <a:cubicBezTo>
                  <a:pt x="969102" y="42101"/>
                  <a:pt x="967902" y="41272"/>
                  <a:pt x="967264" y="40577"/>
                </a:cubicBezTo>
                <a:cubicBezTo>
                  <a:pt x="966949" y="40196"/>
                  <a:pt x="966721" y="39748"/>
                  <a:pt x="966597" y="39243"/>
                </a:cubicBezTo>
                <a:cubicBezTo>
                  <a:pt x="966473" y="38862"/>
                  <a:pt x="966406" y="38453"/>
                  <a:pt x="966406" y="38005"/>
                </a:cubicBezTo>
                <a:cubicBezTo>
                  <a:pt x="966406" y="37367"/>
                  <a:pt x="966530" y="36833"/>
                  <a:pt x="966787" y="36386"/>
                </a:cubicBezTo>
                <a:cubicBezTo>
                  <a:pt x="967045" y="35881"/>
                  <a:pt x="967521" y="35433"/>
                  <a:pt x="968216" y="35052"/>
                </a:cubicBezTo>
                <a:cubicBezTo>
                  <a:pt x="969426" y="34414"/>
                  <a:pt x="971197" y="34100"/>
                  <a:pt x="973550" y="34100"/>
                </a:cubicBezTo>
                <a:cubicBezTo>
                  <a:pt x="974502" y="34100"/>
                  <a:pt x="975455" y="34166"/>
                  <a:pt x="976408" y="34290"/>
                </a:cubicBezTo>
                <a:cubicBezTo>
                  <a:pt x="978122" y="34481"/>
                  <a:pt x="979808" y="34833"/>
                  <a:pt x="981456" y="35338"/>
                </a:cubicBezTo>
                <a:cubicBezTo>
                  <a:pt x="984057" y="36167"/>
                  <a:pt x="986819" y="37214"/>
                  <a:pt x="989743" y="38481"/>
                </a:cubicBezTo>
                <a:lnTo>
                  <a:pt x="994601" y="26861"/>
                </a:lnTo>
                <a:cubicBezTo>
                  <a:pt x="991105" y="25213"/>
                  <a:pt x="987676" y="24003"/>
                  <a:pt x="984313" y="23241"/>
                </a:cubicBezTo>
                <a:cubicBezTo>
                  <a:pt x="980951" y="22546"/>
                  <a:pt x="977456" y="22193"/>
                  <a:pt x="973836" y="22193"/>
                </a:cubicBezTo>
                <a:cubicBezTo>
                  <a:pt x="966663" y="22193"/>
                  <a:pt x="960949" y="23556"/>
                  <a:pt x="956691" y="26289"/>
                </a:cubicBezTo>
                <a:cubicBezTo>
                  <a:pt x="954910" y="27432"/>
                  <a:pt x="953519" y="28832"/>
                  <a:pt x="952500" y="30480"/>
                </a:cubicBezTo>
                <a:cubicBezTo>
                  <a:pt x="951043" y="32766"/>
                  <a:pt x="950309" y="35500"/>
                  <a:pt x="950309" y="38672"/>
                </a:cubicBezTo>
                <a:cubicBezTo>
                  <a:pt x="950309" y="42034"/>
                  <a:pt x="950881" y="44796"/>
                  <a:pt x="952024" y="46958"/>
                </a:cubicBezTo>
                <a:cubicBezTo>
                  <a:pt x="953167" y="49178"/>
                  <a:pt x="954948" y="51083"/>
                  <a:pt x="957358" y="52673"/>
                </a:cubicBezTo>
                <a:cubicBezTo>
                  <a:pt x="959710" y="54264"/>
                  <a:pt x="962758" y="55817"/>
                  <a:pt x="966502" y="57341"/>
                </a:cubicBezTo>
                <a:cubicBezTo>
                  <a:pt x="970312" y="58989"/>
                  <a:pt x="973141" y="60322"/>
                  <a:pt x="974979" y="61341"/>
                </a:cubicBezTo>
                <a:cubicBezTo>
                  <a:pt x="976760" y="62294"/>
                  <a:pt x="977932" y="63180"/>
                  <a:pt x="978503" y="64008"/>
                </a:cubicBezTo>
                <a:cubicBezTo>
                  <a:pt x="978760" y="64323"/>
                  <a:pt x="978951" y="64675"/>
                  <a:pt x="979075" y="65056"/>
                </a:cubicBezTo>
                <a:cubicBezTo>
                  <a:pt x="979199" y="65561"/>
                  <a:pt x="979265" y="66104"/>
                  <a:pt x="979265" y="66675"/>
                </a:cubicBezTo>
                <a:cubicBezTo>
                  <a:pt x="979265" y="67313"/>
                  <a:pt x="979170" y="67885"/>
                  <a:pt x="978980" y="68390"/>
                </a:cubicBezTo>
                <a:cubicBezTo>
                  <a:pt x="978665" y="69152"/>
                  <a:pt x="978094" y="69818"/>
                  <a:pt x="977265" y="70390"/>
                </a:cubicBezTo>
                <a:cubicBezTo>
                  <a:pt x="975931" y="71342"/>
                  <a:pt x="973674" y="71819"/>
                  <a:pt x="970502" y="71819"/>
                </a:cubicBezTo>
                <a:cubicBezTo>
                  <a:pt x="967712" y="71819"/>
                  <a:pt x="964473" y="71342"/>
                  <a:pt x="960787" y="70390"/>
                </a:cubicBezTo>
                <a:cubicBezTo>
                  <a:pt x="957101" y="69437"/>
                  <a:pt x="953643" y="68228"/>
                  <a:pt x="950405" y="66770"/>
                </a:cubicBezTo>
                <a:lnTo>
                  <a:pt x="950405" y="80201"/>
                </a:lnTo>
                <a:cubicBezTo>
                  <a:pt x="953386" y="81410"/>
                  <a:pt x="956377" y="82268"/>
                  <a:pt x="959358" y="82772"/>
                </a:cubicBezTo>
                <a:cubicBezTo>
                  <a:pt x="962282" y="83344"/>
                  <a:pt x="965835" y="83629"/>
                  <a:pt x="970026" y="83629"/>
                </a:cubicBezTo>
                <a:cubicBezTo>
                  <a:pt x="975551" y="83629"/>
                  <a:pt x="980189" y="82896"/>
                  <a:pt x="983933" y="81439"/>
                </a:cubicBezTo>
                <a:cubicBezTo>
                  <a:pt x="987552" y="80105"/>
                  <a:pt x="990314" y="78105"/>
                  <a:pt x="992219" y="75438"/>
                </a:cubicBezTo>
                <a:cubicBezTo>
                  <a:pt x="992286" y="75372"/>
                  <a:pt x="992343" y="75276"/>
                  <a:pt x="992410" y="75152"/>
                </a:cubicBezTo>
                <a:cubicBezTo>
                  <a:pt x="992476" y="75086"/>
                  <a:pt x="992505" y="75029"/>
                  <a:pt x="992505" y="74962"/>
                </a:cubicBezTo>
                <a:close/>
                <a:moveTo>
                  <a:pt x="418243" y="82582"/>
                </a:moveTo>
                <a:lnTo>
                  <a:pt x="418243" y="23241"/>
                </a:lnTo>
                <a:lnTo>
                  <a:pt x="402050" y="23241"/>
                </a:lnTo>
                <a:lnTo>
                  <a:pt x="402050" y="82582"/>
                </a:lnTo>
                <a:lnTo>
                  <a:pt x="418243" y="82582"/>
                </a:lnTo>
                <a:close/>
                <a:moveTo>
                  <a:pt x="429578" y="82582"/>
                </a:moveTo>
                <a:lnTo>
                  <a:pt x="476440" y="82582"/>
                </a:lnTo>
                <a:lnTo>
                  <a:pt x="476440" y="70199"/>
                </a:lnTo>
                <a:lnTo>
                  <a:pt x="448723" y="70199"/>
                </a:lnTo>
                <a:lnTo>
                  <a:pt x="475488" y="33719"/>
                </a:lnTo>
                <a:lnTo>
                  <a:pt x="475488" y="23241"/>
                </a:lnTo>
                <a:lnTo>
                  <a:pt x="431292" y="23241"/>
                </a:lnTo>
                <a:lnTo>
                  <a:pt x="431292" y="35624"/>
                </a:lnTo>
                <a:lnTo>
                  <a:pt x="457105" y="35624"/>
                </a:lnTo>
                <a:lnTo>
                  <a:pt x="429578" y="72962"/>
                </a:lnTo>
                <a:lnTo>
                  <a:pt x="429578" y="82582"/>
                </a:lnTo>
                <a:close/>
                <a:moveTo>
                  <a:pt x="90392" y="34957"/>
                </a:moveTo>
                <a:cubicBezTo>
                  <a:pt x="91983" y="34071"/>
                  <a:pt x="93821" y="33623"/>
                  <a:pt x="95917" y="33623"/>
                </a:cubicBezTo>
                <a:cubicBezTo>
                  <a:pt x="98460" y="33623"/>
                  <a:pt x="100555" y="34195"/>
                  <a:pt x="102203" y="35338"/>
                </a:cubicBezTo>
                <a:cubicBezTo>
                  <a:pt x="102841" y="35719"/>
                  <a:pt x="103413" y="36195"/>
                  <a:pt x="103918" y="36767"/>
                </a:cubicBezTo>
                <a:cubicBezTo>
                  <a:pt x="104746" y="37595"/>
                  <a:pt x="105413" y="38576"/>
                  <a:pt x="105918" y="39719"/>
                </a:cubicBezTo>
                <a:cubicBezTo>
                  <a:pt x="106747" y="41624"/>
                  <a:pt x="107156" y="43787"/>
                  <a:pt x="107156" y="46196"/>
                </a:cubicBezTo>
                <a:lnTo>
                  <a:pt x="84487" y="46196"/>
                </a:lnTo>
                <a:cubicBezTo>
                  <a:pt x="84801" y="41881"/>
                  <a:pt x="86011" y="38700"/>
                  <a:pt x="88106" y="36671"/>
                </a:cubicBezTo>
                <a:cubicBezTo>
                  <a:pt x="88801" y="35976"/>
                  <a:pt x="89563" y="35405"/>
                  <a:pt x="90392" y="34957"/>
                </a:cubicBezTo>
                <a:close/>
                <a:moveTo>
                  <a:pt x="507206" y="34957"/>
                </a:moveTo>
                <a:cubicBezTo>
                  <a:pt x="508797" y="34071"/>
                  <a:pt x="510635" y="33623"/>
                  <a:pt x="512731" y="33623"/>
                </a:cubicBezTo>
                <a:cubicBezTo>
                  <a:pt x="515274" y="33623"/>
                  <a:pt x="517332" y="34195"/>
                  <a:pt x="518922" y="35338"/>
                </a:cubicBezTo>
                <a:cubicBezTo>
                  <a:pt x="519560" y="35719"/>
                  <a:pt x="520132" y="36195"/>
                  <a:pt x="520637" y="36767"/>
                </a:cubicBezTo>
                <a:cubicBezTo>
                  <a:pt x="521465" y="37595"/>
                  <a:pt x="522132" y="38576"/>
                  <a:pt x="522637" y="39719"/>
                </a:cubicBezTo>
                <a:cubicBezTo>
                  <a:pt x="523522" y="41624"/>
                  <a:pt x="523970" y="43787"/>
                  <a:pt x="523970" y="46196"/>
                </a:cubicBezTo>
                <a:lnTo>
                  <a:pt x="501301" y="46196"/>
                </a:lnTo>
                <a:cubicBezTo>
                  <a:pt x="501615" y="41881"/>
                  <a:pt x="502796" y="38700"/>
                  <a:pt x="504825" y="36671"/>
                </a:cubicBezTo>
                <a:cubicBezTo>
                  <a:pt x="505587" y="35976"/>
                  <a:pt x="506378" y="35405"/>
                  <a:pt x="507206" y="34957"/>
                </a:cubicBezTo>
                <a:close/>
                <a:moveTo>
                  <a:pt x="854868" y="34957"/>
                </a:moveTo>
                <a:cubicBezTo>
                  <a:pt x="856460" y="34071"/>
                  <a:pt x="858269" y="33623"/>
                  <a:pt x="860298" y="33623"/>
                </a:cubicBezTo>
                <a:cubicBezTo>
                  <a:pt x="862841" y="33623"/>
                  <a:pt x="864936" y="34195"/>
                  <a:pt x="866585" y="35338"/>
                </a:cubicBezTo>
                <a:cubicBezTo>
                  <a:pt x="867222" y="35719"/>
                  <a:pt x="867794" y="36195"/>
                  <a:pt x="868299" y="36767"/>
                </a:cubicBezTo>
                <a:cubicBezTo>
                  <a:pt x="869128" y="37595"/>
                  <a:pt x="869794" y="38576"/>
                  <a:pt x="870300" y="39719"/>
                </a:cubicBezTo>
                <a:cubicBezTo>
                  <a:pt x="871128" y="41624"/>
                  <a:pt x="871566" y="43787"/>
                  <a:pt x="871633" y="46196"/>
                </a:cubicBezTo>
                <a:lnTo>
                  <a:pt x="848963" y="46196"/>
                </a:lnTo>
                <a:cubicBezTo>
                  <a:pt x="849278" y="41881"/>
                  <a:pt x="850459" y="38700"/>
                  <a:pt x="852487" y="36671"/>
                </a:cubicBezTo>
                <a:cubicBezTo>
                  <a:pt x="853249" y="35976"/>
                  <a:pt x="854040" y="35405"/>
                  <a:pt x="854868" y="34957"/>
                </a:cubicBezTo>
                <a:close/>
                <a:moveTo>
                  <a:pt x="585121" y="67913"/>
                </a:moveTo>
                <a:cubicBezTo>
                  <a:pt x="583216" y="69752"/>
                  <a:pt x="580425" y="70676"/>
                  <a:pt x="576739" y="70676"/>
                </a:cubicBezTo>
                <a:cubicBezTo>
                  <a:pt x="574710" y="70676"/>
                  <a:pt x="572929" y="70266"/>
                  <a:pt x="571405" y="69437"/>
                </a:cubicBezTo>
                <a:cubicBezTo>
                  <a:pt x="570138" y="68675"/>
                  <a:pt x="569024" y="67628"/>
                  <a:pt x="568071" y="66294"/>
                </a:cubicBezTo>
                <a:cubicBezTo>
                  <a:pt x="566042" y="63370"/>
                  <a:pt x="565023" y="59027"/>
                  <a:pt x="565023" y="53245"/>
                </a:cubicBezTo>
                <a:cubicBezTo>
                  <a:pt x="565023" y="47406"/>
                  <a:pt x="566042" y="42958"/>
                  <a:pt x="568071" y="39910"/>
                </a:cubicBezTo>
                <a:cubicBezTo>
                  <a:pt x="569148" y="38262"/>
                  <a:pt x="570452" y="37052"/>
                  <a:pt x="571976" y="36291"/>
                </a:cubicBezTo>
                <a:cubicBezTo>
                  <a:pt x="573310" y="35652"/>
                  <a:pt x="574805" y="35338"/>
                  <a:pt x="576453" y="35338"/>
                </a:cubicBezTo>
                <a:cubicBezTo>
                  <a:pt x="580263" y="35338"/>
                  <a:pt x="583121" y="36262"/>
                  <a:pt x="585026" y="38100"/>
                </a:cubicBezTo>
                <a:cubicBezTo>
                  <a:pt x="585530" y="38605"/>
                  <a:pt x="585978" y="39214"/>
                  <a:pt x="586359" y="39910"/>
                </a:cubicBezTo>
                <a:cubicBezTo>
                  <a:pt x="588140" y="42958"/>
                  <a:pt x="589026" y="47368"/>
                  <a:pt x="589026" y="53150"/>
                </a:cubicBezTo>
                <a:lnTo>
                  <a:pt x="589026" y="54864"/>
                </a:lnTo>
                <a:cubicBezTo>
                  <a:pt x="588902" y="60132"/>
                  <a:pt x="587912" y="64103"/>
                  <a:pt x="586073" y="66770"/>
                </a:cubicBezTo>
                <a:cubicBezTo>
                  <a:pt x="585816" y="67218"/>
                  <a:pt x="585502" y="67599"/>
                  <a:pt x="585121" y="67913"/>
                </a:cubicBezTo>
                <a:close/>
                <a:moveTo>
                  <a:pt x="329946" y="55245"/>
                </a:moveTo>
                <a:lnTo>
                  <a:pt x="336137" y="55054"/>
                </a:lnTo>
                <a:lnTo>
                  <a:pt x="336137" y="59912"/>
                </a:lnTo>
                <a:cubicBezTo>
                  <a:pt x="336137" y="62770"/>
                  <a:pt x="335471" y="65151"/>
                  <a:pt x="334137" y="67056"/>
                </a:cubicBezTo>
                <a:cubicBezTo>
                  <a:pt x="333689" y="67628"/>
                  <a:pt x="333185" y="68171"/>
                  <a:pt x="332613" y="68675"/>
                </a:cubicBezTo>
                <a:cubicBezTo>
                  <a:pt x="331851" y="69314"/>
                  <a:pt x="331060" y="69847"/>
                  <a:pt x="330232" y="70295"/>
                </a:cubicBezTo>
                <a:cubicBezTo>
                  <a:pt x="328394" y="71314"/>
                  <a:pt x="326260" y="71819"/>
                  <a:pt x="323850" y="71819"/>
                </a:cubicBezTo>
                <a:cubicBezTo>
                  <a:pt x="321498" y="71819"/>
                  <a:pt x="319592" y="71276"/>
                  <a:pt x="318135" y="70199"/>
                </a:cubicBezTo>
                <a:cubicBezTo>
                  <a:pt x="317944" y="70076"/>
                  <a:pt x="317754" y="69914"/>
                  <a:pt x="317563" y="69723"/>
                </a:cubicBezTo>
                <a:cubicBezTo>
                  <a:pt x="316487" y="68647"/>
                  <a:pt x="315944" y="67056"/>
                  <a:pt x="315944" y="64961"/>
                </a:cubicBezTo>
                <a:cubicBezTo>
                  <a:pt x="315944" y="63313"/>
                  <a:pt x="316297" y="61846"/>
                  <a:pt x="316992" y="60579"/>
                </a:cubicBezTo>
                <a:cubicBezTo>
                  <a:pt x="317497" y="59627"/>
                  <a:pt x="318163" y="58798"/>
                  <a:pt x="318992" y="58103"/>
                </a:cubicBezTo>
                <a:cubicBezTo>
                  <a:pt x="321021" y="56388"/>
                  <a:pt x="324679" y="55436"/>
                  <a:pt x="329946" y="55245"/>
                </a:cubicBezTo>
                <a:close/>
              </a:path>
            </a:pathLst>
          </a:custGeom>
          <a:solidFill>
            <a:srgbClr val="000000"/>
          </a:solidFill>
          <a:ln w="9525" cap="flat">
            <a:noFill/>
            <a:prstDash val="solid"/>
            <a:miter/>
          </a:ln>
        </p:spPr>
        <p:txBody>
          <a:bodyPr rtlCol="0" anchor="ctr"/>
          <a:lstStyle/>
          <a:p>
            <a:endParaRPr lang="ru-RU"/>
          </a:p>
        </p:txBody>
      </p:sp>
      <p:sp>
        <p:nvSpPr>
          <p:cNvPr id="3022" name="Полилиния: фигура 3021">
            <a:extLst>
              <a:ext uri="{FF2B5EF4-FFF2-40B4-BE49-F238E27FC236}">
                <a16:creationId xmlns:a16="http://schemas.microsoft.com/office/drawing/2014/main" id="{8D54BC5D-468D-0CE7-67EE-937342D551B3}"/>
              </a:ext>
            </a:extLst>
          </p:cNvPr>
          <p:cNvSpPr/>
          <p:nvPr/>
        </p:nvSpPr>
        <p:spPr>
          <a:xfrm>
            <a:off x="5211607" y="5098939"/>
            <a:ext cx="142875" cy="914400"/>
          </a:xfrm>
          <a:custGeom>
            <a:avLst/>
            <a:gdLst>
              <a:gd name="connsiteX0" fmla="*/ 459 w 142875"/>
              <a:gd name="connsiteY0" fmla="*/ 377 h 914400"/>
              <a:gd name="connsiteX1" fmla="*/ 143334 w 142875"/>
              <a:gd name="connsiteY1" fmla="*/ 377 h 914400"/>
              <a:gd name="connsiteX2" fmla="*/ 143334 w 142875"/>
              <a:gd name="connsiteY2" fmla="*/ 914777 h 914400"/>
              <a:gd name="connsiteX3" fmla="*/ 459 w 142875"/>
              <a:gd name="connsiteY3" fmla="*/ 914777 h 914400"/>
            </a:gdLst>
            <a:ahLst/>
            <a:cxnLst>
              <a:cxn ang="0">
                <a:pos x="connsiteX0" y="connsiteY0"/>
              </a:cxn>
              <a:cxn ang="0">
                <a:pos x="connsiteX1" y="connsiteY1"/>
              </a:cxn>
              <a:cxn ang="0">
                <a:pos x="connsiteX2" y="connsiteY2"/>
              </a:cxn>
              <a:cxn ang="0">
                <a:pos x="connsiteX3" y="connsiteY3"/>
              </a:cxn>
            </a:cxnLst>
            <a:rect l="l" t="t" r="r" b="b"/>
            <a:pathLst>
              <a:path w="142875" h="914400">
                <a:moveTo>
                  <a:pt x="459" y="377"/>
                </a:moveTo>
                <a:lnTo>
                  <a:pt x="143334" y="377"/>
                </a:lnTo>
                <a:lnTo>
                  <a:pt x="143334" y="914777"/>
                </a:lnTo>
                <a:lnTo>
                  <a:pt x="459" y="914777"/>
                </a:lnTo>
                <a:close/>
              </a:path>
            </a:pathLst>
          </a:custGeom>
          <a:solidFill>
            <a:srgbClr val="FFFFFF">
              <a:alpha val="0"/>
            </a:srgbClr>
          </a:solidFill>
          <a:ln w="9525" cap="flat">
            <a:noFill/>
            <a:prstDash val="solid"/>
            <a:miter/>
          </a:ln>
        </p:spPr>
        <p:txBody>
          <a:bodyPr rtlCol="0" anchor="ctr"/>
          <a:lstStyle/>
          <a:p>
            <a:endParaRPr lang="ru-RU"/>
          </a:p>
        </p:txBody>
      </p:sp>
      <p:sp>
        <p:nvSpPr>
          <p:cNvPr id="3023" name="Полилиния: фигура 3022">
            <a:extLst>
              <a:ext uri="{FF2B5EF4-FFF2-40B4-BE49-F238E27FC236}">
                <a16:creationId xmlns:a16="http://schemas.microsoft.com/office/drawing/2014/main" id="{37D83C55-8993-1669-D558-AAAA41F1B1C2}"/>
              </a:ext>
            </a:extLst>
          </p:cNvPr>
          <p:cNvSpPr/>
          <p:nvPr/>
        </p:nvSpPr>
        <p:spPr>
          <a:xfrm>
            <a:off x="5211607" y="5870464"/>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25" name="Полилиния: фигура 3024">
            <a:extLst>
              <a:ext uri="{FF2B5EF4-FFF2-40B4-BE49-F238E27FC236}">
                <a16:creationId xmlns:a16="http://schemas.microsoft.com/office/drawing/2014/main" id="{754423C8-CC0D-0334-4E3C-818D99A6D56C}"/>
              </a:ext>
            </a:extLst>
          </p:cNvPr>
          <p:cNvSpPr/>
          <p:nvPr/>
        </p:nvSpPr>
        <p:spPr>
          <a:xfrm>
            <a:off x="5211607" y="5356114"/>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26" name="Полилиния: фигура 3025">
            <a:extLst>
              <a:ext uri="{FF2B5EF4-FFF2-40B4-BE49-F238E27FC236}">
                <a16:creationId xmlns:a16="http://schemas.microsoft.com/office/drawing/2014/main" id="{C88BBFDE-A4CC-FC36-99BE-B3FA9BE2C983}"/>
              </a:ext>
            </a:extLst>
          </p:cNvPr>
          <p:cNvSpPr/>
          <p:nvPr/>
        </p:nvSpPr>
        <p:spPr>
          <a:xfrm>
            <a:off x="5211607" y="5098939"/>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27" name="Полилиния: фигура 3026">
            <a:extLst>
              <a:ext uri="{FF2B5EF4-FFF2-40B4-BE49-F238E27FC236}">
                <a16:creationId xmlns:a16="http://schemas.microsoft.com/office/drawing/2014/main" id="{3F0ED029-EE47-00B7-418A-EA5360793A4E}"/>
              </a:ext>
            </a:extLst>
          </p:cNvPr>
          <p:cNvSpPr/>
          <p:nvPr/>
        </p:nvSpPr>
        <p:spPr>
          <a:xfrm>
            <a:off x="6935632" y="5098939"/>
            <a:ext cx="142875" cy="914400"/>
          </a:xfrm>
          <a:custGeom>
            <a:avLst/>
            <a:gdLst>
              <a:gd name="connsiteX0" fmla="*/ 640 w 142875"/>
              <a:gd name="connsiteY0" fmla="*/ 377 h 914400"/>
              <a:gd name="connsiteX1" fmla="*/ 143515 w 142875"/>
              <a:gd name="connsiteY1" fmla="*/ 377 h 914400"/>
              <a:gd name="connsiteX2" fmla="*/ 143515 w 142875"/>
              <a:gd name="connsiteY2" fmla="*/ 914777 h 914400"/>
              <a:gd name="connsiteX3" fmla="*/ 640 w 142875"/>
              <a:gd name="connsiteY3" fmla="*/ 914777 h 914400"/>
            </a:gdLst>
            <a:ahLst/>
            <a:cxnLst>
              <a:cxn ang="0">
                <a:pos x="connsiteX0" y="connsiteY0"/>
              </a:cxn>
              <a:cxn ang="0">
                <a:pos x="connsiteX1" y="connsiteY1"/>
              </a:cxn>
              <a:cxn ang="0">
                <a:pos x="connsiteX2" y="connsiteY2"/>
              </a:cxn>
              <a:cxn ang="0">
                <a:pos x="connsiteX3" y="connsiteY3"/>
              </a:cxn>
            </a:cxnLst>
            <a:rect l="l" t="t" r="r" b="b"/>
            <a:pathLst>
              <a:path w="142875" h="914400">
                <a:moveTo>
                  <a:pt x="640" y="377"/>
                </a:moveTo>
                <a:lnTo>
                  <a:pt x="143515" y="377"/>
                </a:lnTo>
                <a:lnTo>
                  <a:pt x="143515" y="914777"/>
                </a:lnTo>
                <a:lnTo>
                  <a:pt x="640" y="914777"/>
                </a:lnTo>
                <a:close/>
              </a:path>
            </a:pathLst>
          </a:custGeom>
          <a:solidFill>
            <a:srgbClr val="FFFFFF">
              <a:alpha val="0"/>
            </a:srgbClr>
          </a:solidFill>
          <a:ln w="9525" cap="flat">
            <a:noFill/>
            <a:prstDash val="solid"/>
            <a:miter/>
          </a:ln>
        </p:spPr>
        <p:txBody>
          <a:bodyPr rtlCol="0" anchor="ctr"/>
          <a:lstStyle/>
          <a:p>
            <a:endParaRPr lang="ru-RU"/>
          </a:p>
        </p:txBody>
      </p:sp>
      <p:sp>
        <p:nvSpPr>
          <p:cNvPr id="3028" name="Полилиния: фигура 3027">
            <a:extLst>
              <a:ext uri="{FF2B5EF4-FFF2-40B4-BE49-F238E27FC236}">
                <a16:creationId xmlns:a16="http://schemas.microsoft.com/office/drawing/2014/main" id="{E24B896B-D859-9F7D-F90B-B0C66DC8B995}"/>
              </a:ext>
            </a:extLst>
          </p:cNvPr>
          <p:cNvSpPr/>
          <p:nvPr/>
        </p:nvSpPr>
        <p:spPr>
          <a:xfrm>
            <a:off x="6935632" y="5870464"/>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30" name="Полилиния: фигура 3029">
            <a:extLst>
              <a:ext uri="{FF2B5EF4-FFF2-40B4-BE49-F238E27FC236}">
                <a16:creationId xmlns:a16="http://schemas.microsoft.com/office/drawing/2014/main" id="{76D86A38-ECE0-FED2-1458-C184B1593EF3}"/>
              </a:ext>
            </a:extLst>
          </p:cNvPr>
          <p:cNvSpPr/>
          <p:nvPr/>
        </p:nvSpPr>
        <p:spPr>
          <a:xfrm>
            <a:off x="6935632" y="5356114"/>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31" name="Полилиния: фигура 3030">
            <a:extLst>
              <a:ext uri="{FF2B5EF4-FFF2-40B4-BE49-F238E27FC236}">
                <a16:creationId xmlns:a16="http://schemas.microsoft.com/office/drawing/2014/main" id="{DE395791-B7DB-66C6-55AC-4B8C194A6155}"/>
              </a:ext>
            </a:extLst>
          </p:cNvPr>
          <p:cNvSpPr/>
          <p:nvPr/>
        </p:nvSpPr>
        <p:spPr>
          <a:xfrm>
            <a:off x="6935632" y="5098939"/>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solidFill>
            <a:srgbClr val="FFFFFF"/>
          </a:solidFill>
          <a:ln w="9525" cap="flat">
            <a:noFill/>
            <a:prstDash val="solid"/>
            <a:miter/>
          </a:ln>
        </p:spPr>
        <p:txBody>
          <a:bodyPr rtlCol="0" anchor="ctr"/>
          <a:lstStyle/>
          <a:p>
            <a:endParaRPr lang="ru-RU"/>
          </a:p>
        </p:txBody>
      </p:sp>
      <p:sp>
        <p:nvSpPr>
          <p:cNvPr id="3032" name="Полилиния: фигура 3031">
            <a:extLst>
              <a:ext uri="{FF2B5EF4-FFF2-40B4-BE49-F238E27FC236}">
                <a16:creationId xmlns:a16="http://schemas.microsoft.com/office/drawing/2014/main" id="{066821B7-1597-839B-C31F-3B95D699C2EE}"/>
              </a:ext>
            </a:extLst>
          </p:cNvPr>
          <p:cNvSpPr/>
          <p:nvPr/>
        </p:nvSpPr>
        <p:spPr>
          <a:xfrm>
            <a:off x="5430682" y="5013214"/>
            <a:ext cx="1428750" cy="9525"/>
          </a:xfrm>
          <a:custGeom>
            <a:avLst/>
            <a:gdLst>
              <a:gd name="connsiteX0" fmla="*/ 0 w 1428750"/>
              <a:gd name="connsiteY0" fmla="*/ 0 h 9525"/>
              <a:gd name="connsiteX1" fmla="*/ 1428750 w 1428750"/>
              <a:gd name="connsiteY1" fmla="*/ 0 h 9525"/>
            </a:gdLst>
            <a:ahLst/>
            <a:cxnLst>
              <a:cxn ang="0">
                <a:pos x="connsiteX0" y="connsiteY0"/>
              </a:cxn>
              <a:cxn ang="0">
                <a:pos x="connsiteX1" y="connsiteY1"/>
              </a:cxn>
            </a:cxnLst>
            <a:rect l="l" t="t" r="r" b="b"/>
            <a:pathLst>
              <a:path w="1428750" h="9525">
                <a:moveTo>
                  <a:pt x="0" y="0"/>
                </a:moveTo>
                <a:lnTo>
                  <a:pt x="1428750" y="0"/>
                </a:lnTo>
              </a:path>
            </a:pathLst>
          </a:custGeom>
          <a:noFill/>
          <a:ln w="19050" cap="flat">
            <a:solidFill>
              <a:srgbClr val="000000"/>
            </a:solidFill>
            <a:custDash>
              <a:ds d="300000" sp="300000"/>
            </a:custDash>
            <a:miter/>
          </a:ln>
        </p:spPr>
        <p:txBody>
          <a:bodyPr rtlCol="0" anchor="ctr"/>
          <a:lstStyle/>
          <a:p>
            <a:endParaRPr lang="ru-RU"/>
          </a:p>
        </p:txBody>
      </p:sp>
      <p:sp>
        <p:nvSpPr>
          <p:cNvPr id="27" name="TextBox 26">
            <a:extLst>
              <a:ext uri="{FF2B5EF4-FFF2-40B4-BE49-F238E27FC236}">
                <a16:creationId xmlns:a16="http://schemas.microsoft.com/office/drawing/2014/main" id="{50D91323-74D1-D8F8-9B1A-05F966E6BE58}"/>
              </a:ext>
            </a:extLst>
          </p:cNvPr>
          <p:cNvSpPr txBox="1"/>
          <p:nvPr/>
        </p:nvSpPr>
        <p:spPr>
          <a:xfrm>
            <a:off x="3063934" y="182792"/>
            <a:ext cx="6272034" cy="1323439"/>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i="0" dirty="0">
                <a:solidFill>
                  <a:schemeClr val="bg1"/>
                </a:solidFill>
                <a:effectLst/>
                <a:latin typeface="Verdana" panose="020B0604030504040204" pitchFamily="34" charset="0"/>
                <a:ea typeface="Verdana" panose="020B0604030504040204" pitchFamily="34" charset="0"/>
              </a:rPr>
              <a:t>Gateway Implementation</a:t>
            </a:r>
            <a:endParaRPr lang="en-US" sz="3200" b="1" i="0" dirty="0">
              <a:solidFill>
                <a:schemeClr val="bg1"/>
              </a:solidFill>
              <a:effectLst/>
              <a:latin typeface="Verdana" panose="020B0604030504040204" pitchFamily="34" charset="0"/>
              <a:ea typeface="Verdana" panose="020B0604030504040204" pitchFamily="34" charset="0"/>
            </a:endParaRPr>
          </a:p>
        </p:txBody>
      </p:sp>
      <p:sp>
        <p:nvSpPr>
          <p:cNvPr id="22" name="TextBox 21">
            <a:extLst>
              <a:ext uri="{FF2B5EF4-FFF2-40B4-BE49-F238E27FC236}">
                <a16:creationId xmlns:a16="http://schemas.microsoft.com/office/drawing/2014/main" id="{46C63911-4E3F-14F6-2AFA-D66C8E8FDC3F}"/>
              </a:ext>
            </a:extLst>
          </p:cNvPr>
          <p:cNvSpPr txBox="1"/>
          <p:nvPr/>
        </p:nvSpPr>
        <p:spPr>
          <a:xfrm flipH="1">
            <a:off x="8667927" y="1872442"/>
            <a:ext cx="2130782" cy="411908"/>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q"/>
            </a:pPr>
            <a:r>
              <a:rPr lang="en-US" sz="1600" dirty="0">
                <a:solidFill>
                  <a:schemeClr val="bg1"/>
                </a:solidFill>
                <a:latin typeface="Verdana" panose="020B0604030504040204" pitchFamily="34" charset="0"/>
                <a:ea typeface="Verdana" panose="020B0604030504040204" pitchFamily="34" charset="0"/>
              </a:rPr>
              <a:t>Public Servers</a:t>
            </a:r>
            <a:endParaRPr lang="ru-RU" sz="1600" dirty="0">
              <a:solidFill>
                <a:schemeClr val="bg1"/>
              </a:solidFill>
              <a:latin typeface="Verdana" panose="020B0604030504040204" pitchFamily="34" charset="0"/>
              <a:ea typeface="Verdana" panose="020B0604030504040204" pitchFamily="34" charset="0"/>
            </a:endParaRPr>
          </a:p>
        </p:txBody>
      </p:sp>
      <p:cxnSp>
        <p:nvCxnSpPr>
          <p:cNvPr id="3024" name="Прямая соединительная линия 3023">
            <a:extLst>
              <a:ext uri="{FF2B5EF4-FFF2-40B4-BE49-F238E27FC236}">
                <a16:creationId xmlns:a16="http://schemas.microsoft.com/office/drawing/2014/main" id="{2F55CB72-1833-075F-24FF-1D6CCC78F3EB}"/>
              </a:ext>
            </a:extLst>
          </p:cNvPr>
          <p:cNvCxnSpPr/>
          <p:nvPr/>
        </p:nvCxnSpPr>
        <p:spPr>
          <a:xfrm flipV="1">
            <a:off x="8568336" y="1888537"/>
            <a:ext cx="2154117" cy="4905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9" name="Прямая соединительная линия 3028">
            <a:extLst>
              <a:ext uri="{FF2B5EF4-FFF2-40B4-BE49-F238E27FC236}">
                <a16:creationId xmlns:a16="http://schemas.microsoft.com/office/drawing/2014/main" id="{01428AE3-1434-C9B3-DC2C-C442D38129A0}"/>
              </a:ext>
            </a:extLst>
          </p:cNvPr>
          <p:cNvCxnSpPr>
            <a:cxnSpLocks/>
          </p:cNvCxnSpPr>
          <p:nvPr/>
        </p:nvCxnSpPr>
        <p:spPr>
          <a:xfrm flipH="1" flipV="1">
            <a:off x="8501345" y="1864530"/>
            <a:ext cx="2154117" cy="4905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34" name="TextBox 3033">
            <a:extLst>
              <a:ext uri="{FF2B5EF4-FFF2-40B4-BE49-F238E27FC236}">
                <a16:creationId xmlns:a16="http://schemas.microsoft.com/office/drawing/2014/main" id="{3BDC1699-27F0-CB19-9EB7-E69C01887AED}"/>
              </a:ext>
            </a:extLst>
          </p:cNvPr>
          <p:cNvSpPr txBox="1"/>
          <p:nvPr/>
        </p:nvSpPr>
        <p:spPr>
          <a:xfrm flipH="1">
            <a:off x="454852" y="6417962"/>
            <a:ext cx="4981877" cy="332014"/>
          </a:xfrm>
          <a:prstGeom prst="rect">
            <a:avLst/>
          </a:prstGeom>
          <a:noFill/>
        </p:spPr>
        <p:txBody>
          <a:bodyPr wrap="square" rtlCol="0">
            <a:spAutoFit/>
          </a:bodyPr>
          <a:lstStyle/>
          <a:p>
            <a:pPr>
              <a:lnSpc>
                <a:spcPct val="150000"/>
              </a:lnSpc>
              <a:spcBef>
                <a:spcPts val="300"/>
              </a:spcBef>
            </a:pPr>
            <a:r>
              <a:rPr lang="en-US" sz="1200" b="1" dirty="0">
                <a:solidFill>
                  <a:srgbClr val="FF6600"/>
                </a:solidFill>
                <a:latin typeface="Verdana" panose="020B0604030504040204" pitchFamily="34" charset="0"/>
                <a:ea typeface="Verdana" panose="020B0604030504040204" pitchFamily="34" charset="0"/>
              </a:rPr>
              <a:t>XML-RPC</a:t>
            </a:r>
            <a:r>
              <a:rPr lang="en-US" sz="1200" dirty="0">
                <a:solidFill>
                  <a:schemeClr val="bg1"/>
                </a:solidFill>
                <a:latin typeface="Verdana" panose="020B0604030504040204" pitchFamily="34" charset="0"/>
                <a:ea typeface="Verdana" panose="020B0604030504040204" pitchFamily="34" charset="0"/>
              </a:rPr>
              <a:t> is a remote procedure call protocol.</a:t>
            </a:r>
            <a:endParaRPr lang="ru-RU" sz="12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98040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87704" y="48252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13</a:t>
            </a:fld>
            <a:endParaRPr lang="ru-RU" dirty="0"/>
          </a:p>
        </p:txBody>
      </p:sp>
      <p:pic>
        <p:nvPicPr>
          <p:cNvPr id="2" name="Рисунок 1">
            <a:extLst>
              <a:ext uri="{FF2B5EF4-FFF2-40B4-BE49-F238E27FC236}">
                <a16:creationId xmlns:a16="http://schemas.microsoft.com/office/drawing/2014/main" id="{F9091F60-2E70-B86F-2607-5D4F081450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839066" y="4476372"/>
            <a:ext cx="2378389" cy="2731312"/>
          </a:xfrm>
          <a:prstGeom prst="rect">
            <a:avLst/>
          </a:prstGeom>
        </p:spPr>
      </p:pic>
      <p:sp>
        <p:nvSpPr>
          <p:cNvPr id="6" name="TextBox 5">
            <a:extLst>
              <a:ext uri="{FF2B5EF4-FFF2-40B4-BE49-F238E27FC236}">
                <a16:creationId xmlns:a16="http://schemas.microsoft.com/office/drawing/2014/main" id="{BED37B40-0060-7358-4AE9-EDFA30C83202}"/>
              </a:ext>
            </a:extLst>
          </p:cNvPr>
          <p:cNvSpPr txBox="1"/>
          <p:nvPr/>
        </p:nvSpPr>
        <p:spPr>
          <a:xfrm>
            <a:off x="2760951" y="274022"/>
            <a:ext cx="7079234" cy="144655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400" b="1" i="0" dirty="0">
                <a:solidFill>
                  <a:schemeClr val="bg1"/>
                </a:solidFill>
                <a:effectLst/>
                <a:latin typeface="Verdana" panose="020B0604030504040204" pitchFamily="34" charset="0"/>
                <a:ea typeface="Verdana" panose="020B0604030504040204" pitchFamily="34" charset="0"/>
              </a:rPr>
              <a:t>Details of implementation</a:t>
            </a:r>
            <a:endParaRPr lang="ru-RU" sz="4400" b="0" i="0" dirty="0">
              <a:solidFill>
                <a:schemeClr val="bg1"/>
              </a:solidFill>
              <a:effectLst/>
              <a:latin typeface="Arial" panose="020B0604020202020204" pitchFamily="34" charset="0"/>
            </a:endParaRPr>
          </a:p>
        </p:txBody>
      </p:sp>
      <p:grpSp>
        <p:nvGrpSpPr>
          <p:cNvPr id="14" name="Группа 13">
            <a:extLst>
              <a:ext uri="{FF2B5EF4-FFF2-40B4-BE49-F238E27FC236}">
                <a16:creationId xmlns:a16="http://schemas.microsoft.com/office/drawing/2014/main" id="{86919B25-FAA7-B8C5-BAC3-CBE0C5A2DAC2}"/>
              </a:ext>
            </a:extLst>
          </p:cNvPr>
          <p:cNvGrpSpPr/>
          <p:nvPr/>
        </p:nvGrpSpPr>
        <p:grpSpPr>
          <a:xfrm>
            <a:off x="5244534" y="5355144"/>
            <a:ext cx="1846980" cy="875763"/>
            <a:chOff x="6922621" y="3723497"/>
            <a:chExt cx="1846980" cy="875763"/>
          </a:xfrm>
        </p:grpSpPr>
        <p:pic>
          <p:nvPicPr>
            <p:cNvPr id="3" name="Рисунок 2">
              <a:extLst>
                <a:ext uri="{FF2B5EF4-FFF2-40B4-BE49-F238E27FC236}">
                  <a16:creationId xmlns:a16="http://schemas.microsoft.com/office/drawing/2014/main" id="{C584065B-638E-FEA1-30E6-1FC9A2B5CE0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74250" y="3723497"/>
              <a:ext cx="639535" cy="537209"/>
            </a:xfrm>
            <a:prstGeom prst="rect">
              <a:avLst/>
            </a:prstGeom>
          </p:spPr>
        </p:pic>
        <p:sp>
          <p:nvSpPr>
            <p:cNvPr id="5" name="TextBox 4">
              <a:extLst>
                <a:ext uri="{FF2B5EF4-FFF2-40B4-BE49-F238E27FC236}">
                  <a16:creationId xmlns:a16="http://schemas.microsoft.com/office/drawing/2014/main" id="{0F9EAEA2-8E82-6249-F281-A68465937892}"/>
                </a:ext>
              </a:extLst>
            </p:cNvPr>
            <p:cNvSpPr txBox="1"/>
            <p:nvPr/>
          </p:nvSpPr>
          <p:spPr>
            <a:xfrm>
              <a:off x="6922621" y="4260706"/>
              <a:ext cx="1846980" cy="338554"/>
            </a:xfrm>
            <a:prstGeom prst="rect">
              <a:avLst/>
            </a:prstGeom>
            <a:noFill/>
          </p:spPr>
          <p:txBody>
            <a:bodyPr wrap="none" rtlCol="0">
              <a:spAutoFit/>
            </a:bodyPr>
            <a:lstStyle/>
            <a:p>
              <a:pPr algn="l"/>
              <a:r>
                <a:rPr lang="en-US" sz="1600" b="1" i="0" dirty="0">
                  <a:solidFill>
                    <a:schemeClr val="bg1"/>
                  </a:solidFill>
                  <a:effectLst/>
                  <a:latin typeface="Verdana" panose="020B0604030504040204" pitchFamily="34" charset="0"/>
                  <a:ea typeface="Verdana" panose="020B0604030504040204" pitchFamily="34" charset="0"/>
                </a:rPr>
                <a:t>Reverse Proxy</a:t>
              </a:r>
            </a:p>
          </p:txBody>
        </p:sp>
      </p:grpSp>
      <p:pic>
        <p:nvPicPr>
          <p:cNvPr id="8" name="Рисунок 7">
            <a:extLst>
              <a:ext uri="{FF2B5EF4-FFF2-40B4-BE49-F238E27FC236}">
                <a16:creationId xmlns:a16="http://schemas.microsoft.com/office/drawing/2014/main" id="{4296CDB5-DC3F-50B5-440C-6FA65A100FFF}"/>
              </a:ext>
            </a:extLst>
          </p:cNvPr>
          <p:cNvPicPr>
            <a:picLocks noChangeAspect="1"/>
          </p:cNvPicPr>
          <p:nvPr/>
        </p:nvPicPr>
        <p:blipFill>
          <a:blip r:embed="rId13">
            <a:extLst>
              <a:ext uri="{96DAC541-7B7A-43D3-8B79-37D633B846F1}">
                <asvg:svgBlip xmlns:asvg="http://schemas.microsoft.com/office/drawing/2016/SVG/main" r:embed="rId14"/>
              </a:ext>
            </a:extLst>
          </a:blip>
          <a:srcRect t="35966" b="35872"/>
          <a:stretch/>
        </p:blipFill>
        <p:spPr>
          <a:xfrm>
            <a:off x="4668579" y="2239507"/>
            <a:ext cx="2881724" cy="811542"/>
          </a:xfrm>
          <a:prstGeom prst="rect">
            <a:avLst/>
          </a:prstGeom>
        </p:spPr>
      </p:pic>
      <p:pic>
        <p:nvPicPr>
          <p:cNvPr id="13" name="Рисунок 12">
            <a:extLst>
              <a:ext uri="{FF2B5EF4-FFF2-40B4-BE49-F238E27FC236}">
                <a16:creationId xmlns:a16="http://schemas.microsoft.com/office/drawing/2014/main" id="{28CCD095-FF36-640D-354F-80854B29199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49284" y="3276346"/>
            <a:ext cx="1947180" cy="1809570"/>
          </a:xfrm>
          <a:prstGeom prst="rect">
            <a:avLst/>
          </a:prstGeom>
        </p:spPr>
      </p:pic>
      <p:sp>
        <p:nvSpPr>
          <p:cNvPr id="16" name="TextBox 15">
            <a:extLst>
              <a:ext uri="{FF2B5EF4-FFF2-40B4-BE49-F238E27FC236}">
                <a16:creationId xmlns:a16="http://schemas.microsoft.com/office/drawing/2014/main" id="{BD578CE7-8039-097D-B9BE-A17EAAEC74CD}"/>
              </a:ext>
            </a:extLst>
          </p:cNvPr>
          <p:cNvSpPr txBox="1"/>
          <p:nvPr/>
        </p:nvSpPr>
        <p:spPr>
          <a:xfrm>
            <a:off x="812228" y="2239507"/>
            <a:ext cx="3763132" cy="2210733"/>
          </a:xfrm>
          <a:prstGeom prst="rect">
            <a:avLst/>
          </a:prstGeom>
          <a:noFill/>
        </p:spPr>
        <p:txBody>
          <a:bodyPr wrap="square">
            <a:spAutoFit/>
          </a:bodyPr>
          <a:lstStyle/>
          <a:p>
            <a:pPr>
              <a:lnSpc>
                <a:spcPct val="130000"/>
              </a:lnSpc>
            </a:pPr>
            <a:r>
              <a:rPr lang="en-US" dirty="0">
                <a:solidFill>
                  <a:schemeClr val="bg1"/>
                </a:solidFill>
                <a:latin typeface="Verdana" panose="020B0604030504040204" pitchFamily="34" charset="0"/>
                <a:ea typeface="Verdana" panose="020B0604030504040204" pitchFamily="34" charset="0"/>
              </a:rPr>
              <a:t>NGINX is a high-performance web server and reverse proxy that plays an important role in managing traffic and ensuring security within BM@N infrastructure.</a:t>
            </a:r>
            <a:endParaRPr lang="ru-RU" dirty="0">
              <a:solidFill>
                <a:schemeClr val="bg1"/>
              </a:solidFill>
              <a:latin typeface="Verdana" panose="020B0604030504040204" pitchFamily="34" charset="0"/>
              <a:ea typeface="Verdana" panose="020B0604030504040204" pitchFamily="34" charset="0"/>
            </a:endParaRPr>
          </a:p>
        </p:txBody>
      </p:sp>
      <p:sp>
        <p:nvSpPr>
          <p:cNvPr id="17" name="TextBox 16">
            <a:extLst>
              <a:ext uri="{FF2B5EF4-FFF2-40B4-BE49-F238E27FC236}">
                <a16:creationId xmlns:a16="http://schemas.microsoft.com/office/drawing/2014/main" id="{37AB15D6-295B-15B6-8D68-AEF9E4290BF5}"/>
              </a:ext>
            </a:extLst>
          </p:cNvPr>
          <p:cNvSpPr txBox="1"/>
          <p:nvPr/>
        </p:nvSpPr>
        <p:spPr>
          <a:xfrm>
            <a:off x="7934067" y="2000998"/>
            <a:ext cx="3763131" cy="2105833"/>
          </a:xfrm>
          <a:prstGeom prst="rect">
            <a:avLst/>
          </a:prstGeom>
          <a:noFill/>
        </p:spPr>
        <p:txBody>
          <a:bodyPr wrap="square">
            <a:spAutoFit/>
          </a:bodyPr>
          <a:lstStyle/>
          <a:p>
            <a:pPr marL="285750" indent="-285750">
              <a:lnSpc>
                <a:spcPct val="180000"/>
              </a:lnSpc>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SSL Termination</a:t>
            </a:r>
          </a:p>
          <a:p>
            <a:pPr marL="285750" indent="-285750">
              <a:lnSpc>
                <a:spcPct val="180000"/>
              </a:lnSpc>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Reverse Proxying</a:t>
            </a:r>
          </a:p>
          <a:p>
            <a:pPr marL="285750" indent="-285750">
              <a:lnSpc>
                <a:spcPct val="180000"/>
              </a:lnSpc>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Traffic Protection and Filtering</a:t>
            </a:r>
          </a:p>
          <a:p>
            <a:pPr marL="285750" indent="-285750">
              <a:lnSpc>
                <a:spcPct val="180000"/>
              </a:lnSpc>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Performance Optimization(</a:t>
            </a:r>
            <a:r>
              <a:rPr lang="en-US" sz="1500" b="1" dirty="0">
                <a:solidFill>
                  <a:schemeClr val="bg1"/>
                </a:solidFill>
                <a:latin typeface="Verdana" panose="020B0604030504040204" pitchFamily="34" charset="0"/>
                <a:ea typeface="Verdana" panose="020B0604030504040204" pitchFamily="34" charset="0"/>
              </a:rPr>
              <a:t>GZIP</a:t>
            </a:r>
            <a:r>
              <a:rPr lang="en-US" sz="1500" dirty="0">
                <a:solidFill>
                  <a:schemeClr val="bg1"/>
                </a:solidFill>
                <a:latin typeface="Verdana" panose="020B0604030504040204" pitchFamily="34" charset="0"/>
                <a:ea typeface="Verdana" panose="020B0604030504040204" pitchFamily="34" charset="0"/>
              </a:rPr>
              <a:t>)</a:t>
            </a:r>
          </a:p>
          <a:p>
            <a:pPr marL="285750" indent="-285750">
              <a:lnSpc>
                <a:spcPct val="180000"/>
              </a:lnSpc>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Centralized Logging</a:t>
            </a:r>
          </a:p>
        </p:txBody>
      </p:sp>
      <p:sp>
        <p:nvSpPr>
          <p:cNvPr id="18" name="TextBox 17">
            <a:extLst>
              <a:ext uri="{FF2B5EF4-FFF2-40B4-BE49-F238E27FC236}">
                <a16:creationId xmlns:a16="http://schemas.microsoft.com/office/drawing/2014/main" id="{B58008E5-BEEC-49D1-B552-FDE6533E9235}"/>
              </a:ext>
            </a:extLst>
          </p:cNvPr>
          <p:cNvSpPr txBox="1"/>
          <p:nvPr/>
        </p:nvSpPr>
        <p:spPr>
          <a:xfrm>
            <a:off x="812228" y="5048376"/>
            <a:ext cx="4270381" cy="1490536"/>
          </a:xfrm>
          <a:prstGeom prst="rect">
            <a:avLst/>
          </a:prstGeom>
          <a:noFill/>
        </p:spPr>
        <p:txBody>
          <a:bodyPr wrap="square">
            <a:spAutoFit/>
          </a:bodyPr>
          <a:lstStyle/>
          <a:p>
            <a:pPr>
              <a:lnSpc>
                <a:spcPct val="130000"/>
              </a:lnSpc>
            </a:pPr>
            <a:r>
              <a:rPr lang="en-US" dirty="0">
                <a:solidFill>
                  <a:schemeClr val="bg1"/>
                </a:solidFill>
                <a:latin typeface="Verdana" panose="020B0604030504040204" pitchFamily="34" charset="0"/>
                <a:ea typeface="Verdana" panose="020B0604030504040204" pitchFamily="34" charset="0"/>
              </a:rPr>
              <a:t>NGINX not only helps manage traffic but also protects the infrastructure, ensuring flexibility, security, and scalability.</a:t>
            </a:r>
            <a:endParaRPr lang="ru-RU" dirty="0">
              <a:solidFill>
                <a:schemeClr val="bg1"/>
              </a:solidFill>
              <a:latin typeface="Verdana" panose="020B0604030504040204" pitchFamily="34" charset="0"/>
              <a:ea typeface="Verdana" panose="020B0604030504040204" pitchFamily="34" charset="0"/>
            </a:endParaRPr>
          </a:p>
        </p:txBody>
      </p:sp>
      <p:pic>
        <p:nvPicPr>
          <p:cNvPr id="20" name="Рисунок 19">
            <a:extLst>
              <a:ext uri="{FF2B5EF4-FFF2-40B4-BE49-F238E27FC236}">
                <a16:creationId xmlns:a16="http://schemas.microsoft.com/office/drawing/2014/main" id="{7E1027B4-4A23-5BAB-1492-1E699FF1A03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39107" y="5500376"/>
            <a:ext cx="881393" cy="1000233"/>
          </a:xfrm>
          <a:prstGeom prst="rect">
            <a:avLst/>
          </a:prstGeom>
        </p:spPr>
      </p:pic>
      <p:pic>
        <p:nvPicPr>
          <p:cNvPr id="22" name="Рисунок 21">
            <a:extLst>
              <a:ext uri="{FF2B5EF4-FFF2-40B4-BE49-F238E27FC236}">
                <a16:creationId xmlns:a16="http://schemas.microsoft.com/office/drawing/2014/main" id="{9E03FF84-C0FB-5648-DDA3-967023BFA0D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66177" y="4551994"/>
            <a:ext cx="775824" cy="921291"/>
          </a:xfrm>
          <a:prstGeom prst="rect">
            <a:avLst/>
          </a:prstGeom>
        </p:spPr>
      </p:pic>
    </p:spTree>
    <p:extLst>
      <p:ext uri="{BB962C8B-B14F-4D97-AF65-F5344CB8AC3E}">
        <p14:creationId xmlns:p14="http://schemas.microsoft.com/office/powerpoint/2010/main" val="1426163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F649332A-E261-E076-25E6-A461BAAF6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478456" y="1510940"/>
            <a:ext cx="1267863" cy="4437519"/>
          </a:xfrm>
          <a:prstGeom prst="rect">
            <a:avLst/>
          </a:prstGeom>
        </p:spPr>
      </p:pic>
      <p:cxnSp>
        <p:nvCxnSpPr>
          <p:cNvPr id="31" name="Соединитель: уступ 30">
            <a:extLst>
              <a:ext uri="{FF2B5EF4-FFF2-40B4-BE49-F238E27FC236}">
                <a16:creationId xmlns:a16="http://schemas.microsoft.com/office/drawing/2014/main" id="{563DBD00-737B-9285-C7D5-C20A55920E65}"/>
              </a:ext>
            </a:extLst>
          </p:cNvPr>
          <p:cNvCxnSpPr>
            <a:cxnSpLocks/>
          </p:cNvCxnSpPr>
          <p:nvPr/>
        </p:nvCxnSpPr>
        <p:spPr>
          <a:xfrm rot="16200000" flipH="1">
            <a:off x="984061" y="5444698"/>
            <a:ext cx="1098030" cy="1073490"/>
          </a:xfrm>
          <a:prstGeom prst="bentConnector3">
            <a:avLst>
              <a:gd name="adj1" fmla="val 6301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50814" y="465346"/>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14</a:t>
            </a:fld>
            <a:endParaRPr lang="ru-RU" dirty="0"/>
          </a:p>
        </p:txBody>
      </p:sp>
      <p:pic>
        <p:nvPicPr>
          <p:cNvPr id="2" name="Рисунок 1">
            <a:extLst>
              <a:ext uri="{FF2B5EF4-FFF2-40B4-BE49-F238E27FC236}">
                <a16:creationId xmlns:a16="http://schemas.microsoft.com/office/drawing/2014/main" id="{F9091F60-2E70-B86F-2607-5D4F081450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9839066" y="4476372"/>
            <a:ext cx="2378389" cy="2731312"/>
          </a:xfrm>
          <a:prstGeom prst="rect">
            <a:avLst/>
          </a:prstGeom>
        </p:spPr>
      </p:pic>
      <p:sp>
        <p:nvSpPr>
          <p:cNvPr id="9" name="TextBox 8">
            <a:extLst>
              <a:ext uri="{FF2B5EF4-FFF2-40B4-BE49-F238E27FC236}">
                <a16:creationId xmlns:a16="http://schemas.microsoft.com/office/drawing/2014/main" id="{FAC5BF35-23F3-31DC-251C-037139E5D003}"/>
              </a:ext>
            </a:extLst>
          </p:cNvPr>
          <p:cNvSpPr txBox="1"/>
          <p:nvPr/>
        </p:nvSpPr>
        <p:spPr>
          <a:xfrm>
            <a:off x="815275" y="1845990"/>
            <a:ext cx="4741082" cy="4012893"/>
          </a:xfrm>
          <a:prstGeom prst="rect">
            <a:avLst/>
          </a:prstGeom>
          <a:noFill/>
        </p:spPr>
        <p:txBody>
          <a:bodyPr wrap="square">
            <a:spAutoFit/>
          </a:bodyPr>
          <a:lstStyle/>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IPTABLES: Traffic filtering at the Linux kernel level.</a:t>
            </a:r>
            <a:endParaRPr lang="ru-RU" sz="1600" dirty="0">
              <a:solidFill>
                <a:schemeClr val="bg1"/>
              </a:solidFill>
              <a:latin typeface="Verdana" panose="020B0604030504040204" pitchFamily="34" charset="0"/>
              <a:ea typeface="Verdana" panose="020B0604030504040204" pitchFamily="34" charset="0"/>
            </a:endParaRPr>
          </a:p>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Fail2Ban: Automated IP blocking on suspicious activity.</a:t>
            </a:r>
            <a:endParaRPr lang="ru-RU" sz="1600" dirty="0">
              <a:solidFill>
                <a:schemeClr val="bg1"/>
              </a:solidFill>
              <a:latin typeface="Verdana" panose="020B0604030504040204" pitchFamily="34" charset="0"/>
              <a:ea typeface="Verdana" panose="020B0604030504040204" pitchFamily="34" charset="0"/>
            </a:endParaRPr>
          </a:p>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Regular Updates: Keeping systems and packages up to date to patch vulnerabilities.</a:t>
            </a:r>
            <a:endParaRPr lang="ru-RU" sz="1600" dirty="0">
              <a:solidFill>
                <a:schemeClr val="bg1"/>
              </a:solidFill>
              <a:latin typeface="Verdana" panose="020B0604030504040204" pitchFamily="34" charset="0"/>
              <a:ea typeface="Verdana" panose="020B0604030504040204" pitchFamily="34" charset="0"/>
            </a:endParaRPr>
          </a:p>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Logging and Analysis: Monitoring and analyzing all events to prevent threats.</a:t>
            </a:r>
          </a:p>
        </p:txBody>
      </p:sp>
      <p:sp>
        <p:nvSpPr>
          <p:cNvPr id="19" name="TextBox 18">
            <a:extLst>
              <a:ext uri="{FF2B5EF4-FFF2-40B4-BE49-F238E27FC236}">
                <a16:creationId xmlns:a16="http://schemas.microsoft.com/office/drawing/2014/main" id="{9FB7F194-ECB4-6357-60F3-5BFC001999AC}"/>
              </a:ext>
            </a:extLst>
          </p:cNvPr>
          <p:cNvSpPr txBox="1"/>
          <p:nvPr/>
        </p:nvSpPr>
        <p:spPr>
          <a:xfrm>
            <a:off x="2760951" y="112097"/>
            <a:ext cx="7079234" cy="144655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400" b="1" i="0" dirty="0">
                <a:solidFill>
                  <a:schemeClr val="bg1"/>
                </a:solidFill>
                <a:effectLst/>
                <a:latin typeface="Verdana" panose="020B0604030504040204" pitchFamily="34" charset="0"/>
                <a:ea typeface="Verdana" panose="020B0604030504040204" pitchFamily="34" charset="0"/>
              </a:rPr>
              <a:t>Details of implementation</a:t>
            </a:r>
            <a:endParaRPr lang="ru-RU" sz="4400" b="0" i="0" dirty="0">
              <a:solidFill>
                <a:schemeClr val="bg1"/>
              </a:solidFill>
              <a:effectLst/>
              <a:latin typeface="Arial" panose="020B0604020202020204" pitchFamily="34" charset="0"/>
            </a:endParaRPr>
          </a:p>
        </p:txBody>
      </p:sp>
      <p:grpSp>
        <p:nvGrpSpPr>
          <p:cNvPr id="56" name="Группа 55">
            <a:extLst>
              <a:ext uri="{FF2B5EF4-FFF2-40B4-BE49-F238E27FC236}">
                <a16:creationId xmlns:a16="http://schemas.microsoft.com/office/drawing/2014/main" id="{2651E913-908D-1449-98E0-40A9B3BAB38B}"/>
              </a:ext>
            </a:extLst>
          </p:cNvPr>
          <p:cNvGrpSpPr/>
          <p:nvPr/>
        </p:nvGrpSpPr>
        <p:grpSpPr>
          <a:xfrm>
            <a:off x="2065058" y="6222354"/>
            <a:ext cx="8333378" cy="576696"/>
            <a:chOff x="2065058" y="6222354"/>
            <a:chExt cx="8333378" cy="576696"/>
          </a:xfrm>
        </p:grpSpPr>
        <p:sp>
          <p:nvSpPr>
            <p:cNvPr id="23" name="TextBox 22">
              <a:extLst>
                <a:ext uri="{FF2B5EF4-FFF2-40B4-BE49-F238E27FC236}">
                  <a16:creationId xmlns:a16="http://schemas.microsoft.com/office/drawing/2014/main" id="{BF71222A-4313-F1BB-2693-60314DB92D1B}"/>
                </a:ext>
              </a:extLst>
            </p:cNvPr>
            <p:cNvSpPr txBox="1"/>
            <p:nvPr/>
          </p:nvSpPr>
          <p:spPr>
            <a:xfrm>
              <a:off x="4017840" y="6222354"/>
              <a:ext cx="6380596" cy="576696"/>
            </a:xfrm>
            <a:prstGeom prst="rect">
              <a:avLst/>
            </a:prstGeom>
            <a:noFill/>
          </p:spPr>
          <p:txBody>
            <a:bodyPr wrap="square">
              <a:spAutoFit/>
            </a:bodyPr>
            <a:lstStyle/>
            <a:p>
              <a:pPr>
                <a:lnSpc>
                  <a:spcPct val="140000"/>
                </a:lnSpc>
                <a:spcAft>
                  <a:spcPts val="200"/>
                </a:spcAft>
              </a:pPr>
              <a:r>
                <a:rPr lang="en-US" sz="1200" i="1" dirty="0">
                  <a:solidFill>
                    <a:schemeClr val="bg1"/>
                  </a:solidFill>
                  <a:latin typeface="Verdana" panose="020B0604030504040204" pitchFamily="34" charset="0"/>
                  <a:ea typeface="Verdana" panose="020B0604030504040204" pitchFamily="34" charset="0"/>
                </a:rPr>
                <a:t>Development of Contemporary Log Management Solution for the Information Infrastructure of the BM@N Experiment</a:t>
              </a:r>
              <a:endParaRPr lang="ru-RU" sz="1200" i="1" dirty="0">
                <a:solidFill>
                  <a:schemeClr val="bg1"/>
                </a:solidFill>
                <a:latin typeface="Verdana" panose="020B0604030504040204" pitchFamily="34" charset="0"/>
                <a:ea typeface="Verdana" panose="020B0604030504040204" pitchFamily="34" charset="0"/>
              </a:endParaRPr>
            </a:p>
          </p:txBody>
        </p:sp>
        <p:sp>
          <p:nvSpPr>
            <p:cNvPr id="25" name="TextBox 24">
              <a:extLst>
                <a:ext uri="{FF2B5EF4-FFF2-40B4-BE49-F238E27FC236}">
                  <a16:creationId xmlns:a16="http://schemas.microsoft.com/office/drawing/2014/main" id="{A6E1AB68-3207-A133-8B05-ADBC208C0F01}"/>
                </a:ext>
              </a:extLst>
            </p:cNvPr>
            <p:cNvSpPr txBox="1"/>
            <p:nvPr/>
          </p:nvSpPr>
          <p:spPr>
            <a:xfrm>
              <a:off x="2065058" y="6345793"/>
              <a:ext cx="2202074" cy="353943"/>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300"/>
                <a:buFont typeface="Arial"/>
                <a:buNone/>
              </a:pPr>
              <a:r>
                <a:rPr lang="en-US" sz="1700" b="1" i="1" u="none" strike="noStrike" cap="none" dirty="0">
                  <a:solidFill>
                    <a:schemeClr val="bg1"/>
                  </a:solidFill>
                  <a:latin typeface="Verdana" panose="020B0604030504040204" pitchFamily="34" charset="0"/>
                  <a:ea typeface="Verdana" panose="020B0604030504040204" pitchFamily="34" charset="0"/>
                  <a:cs typeface="Arial"/>
                  <a:sym typeface="Arial"/>
                </a:rPr>
                <a:t>Ilya Romanov</a:t>
              </a:r>
              <a:endParaRPr lang="en-US" sz="1700" b="1" i="0" u="none" strike="noStrike" cap="none" dirty="0">
                <a:solidFill>
                  <a:schemeClr val="bg1"/>
                </a:solidFill>
                <a:latin typeface="Verdana" panose="020B0604030504040204" pitchFamily="34" charset="0"/>
                <a:ea typeface="Verdana" panose="020B0604030504040204" pitchFamily="34" charset="0"/>
                <a:cs typeface="Arial"/>
                <a:sym typeface="Arial"/>
              </a:endParaRPr>
            </a:p>
          </p:txBody>
        </p:sp>
      </p:grpSp>
      <p:cxnSp>
        <p:nvCxnSpPr>
          <p:cNvPr id="40" name="Прямая соединительная линия 39">
            <a:extLst>
              <a:ext uri="{FF2B5EF4-FFF2-40B4-BE49-F238E27FC236}">
                <a16:creationId xmlns:a16="http://schemas.microsoft.com/office/drawing/2014/main" id="{114AE24D-03FB-B68D-8873-3B3DCADF98BB}"/>
              </a:ext>
            </a:extLst>
          </p:cNvPr>
          <p:cNvCxnSpPr/>
          <p:nvPr/>
        </p:nvCxnSpPr>
        <p:spPr>
          <a:xfrm>
            <a:off x="989981" y="5451478"/>
            <a:ext cx="14984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Рисунок 44">
            <a:extLst>
              <a:ext uri="{FF2B5EF4-FFF2-40B4-BE49-F238E27FC236}">
                <a16:creationId xmlns:a16="http://schemas.microsoft.com/office/drawing/2014/main" id="{C63EFA60-99A5-A8C6-CC7B-5168664F32E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02346" y="424671"/>
            <a:ext cx="1343025" cy="942975"/>
          </a:xfrm>
          <a:prstGeom prst="rect">
            <a:avLst/>
          </a:prstGeom>
        </p:spPr>
      </p:pic>
      <p:grpSp>
        <p:nvGrpSpPr>
          <p:cNvPr id="55" name="Группа 54">
            <a:extLst>
              <a:ext uri="{FF2B5EF4-FFF2-40B4-BE49-F238E27FC236}">
                <a16:creationId xmlns:a16="http://schemas.microsoft.com/office/drawing/2014/main" id="{80FF0F38-1730-CC9A-559F-CCAE11D6DC63}"/>
              </a:ext>
            </a:extLst>
          </p:cNvPr>
          <p:cNvGrpSpPr/>
          <p:nvPr/>
        </p:nvGrpSpPr>
        <p:grpSpPr>
          <a:xfrm>
            <a:off x="6843405" y="1895656"/>
            <a:ext cx="4742318" cy="2911566"/>
            <a:chOff x="7030425" y="1721830"/>
            <a:chExt cx="4742318" cy="2911566"/>
          </a:xfrm>
        </p:grpSpPr>
        <p:sp>
          <p:nvSpPr>
            <p:cNvPr id="12" name="TextBox 11">
              <a:extLst>
                <a:ext uri="{FF2B5EF4-FFF2-40B4-BE49-F238E27FC236}">
                  <a16:creationId xmlns:a16="http://schemas.microsoft.com/office/drawing/2014/main" id="{785669C0-2960-6E27-F6A8-D78AD85660CF}"/>
                </a:ext>
              </a:extLst>
            </p:cNvPr>
            <p:cNvSpPr txBox="1"/>
            <p:nvPr/>
          </p:nvSpPr>
          <p:spPr>
            <a:xfrm>
              <a:off x="7031661" y="3722890"/>
              <a:ext cx="4741082" cy="910506"/>
            </a:xfrm>
            <a:prstGeom prst="rect">
              <a:avLst/>
            </a:prstGeom>
            <a:noFill/>
          </p:spPr>
          <p:txBody>
            <a:bodyPr wrap="square">
              <a:spAutoFit/>
            </a:bodyPr>
            <a:lstStyle/>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Optimized performance.</a:t>
              </a:r>
              <a:endParaRPr lang="ru-RU" sz="1600" dirty="0">
                <a:solidFill>
                  <a:schemeClr val="bg1"/>
                </a:solidFill>
                <a:latin typeface="Verdana" panose="020B0604030504040204" pitchFamily="34" charset="0"/>
                <a:ea typeface="Verdana" panose="020B0604030504040204" pitchFamily="34" charset="0"/>
              </a:endParaRPr>
            </a:p>
            <a:p>
              <a:pPr marL="285750" indent="-285750">
                <a:lnSpc>
                  <a:spcPct val="18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Simplified system management.</a:t>
              </a:r>
            </a:p>
          </p:txBody>
        </p:sp>
        <p:sp>
          <p:nvSpPr>
            <p:cNvPr id="51" name="TextBox 50">
              <a:extLst>
                <a:ext uri="{FF2B5EF4-FFF2-40B4-BE49-F238E27FC236}">
                  <a16:creationId xmlns:a16="http://schemas.microsoft.com/office/drawing/2014/main" id="{25D481A7-A7B8-33CA-39D7-429CAA4A0D09}"/>
                </a:ext>
              </a:extLst>
            </p:cNvPr>
            <p:cNvSpPr txBox="1"/>
            <p:nvPr/>
          </p:nvSpPr>
          <p:spPr>
            <a:xfrm>
              <a:off x="7030425" y="1721830"/>
              <a:ext cx="3775381" cy="1772280"/>
            </a:xfrm>
            <a:prstGeom prst="rect">
              <a:avLst/>
            </a:prstGeom>
            <a:noFill/>
          </p:spPr>
          <p:txBody>
            <a:bodyPr wrap="square">
              <a:spAutoFit/>
            </a:bodyPr>
            <a:lstStyle/>
            <a:p>
              <a:pPr marL="285750" indent="-285750">
                <a:lnSpc>
                  <a:spcPct val="14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Rate Limiting</a:t>
              </a:r>
            </a:p>
            <a:p>
              <a:pPr marL="285750" indent="-285750">
                <a:lnSpc>
                  <a:spcPct val="14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Authentication Protection</a:t>
              </a:r>
            </a:p>
            <a:p>
              <a:pPr marL="285750" indent="-285750">
                <a:lnSpc>
                  <a:spcPct val="14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Malicious Bot Detection</a:t>
              </a:r>
            </a:p>
            <a:p>
              <a:pPr marL="285750" indent="-285750">
                <a:lnSpc>
                  <a:spcPct val="14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Sensitive File Protection</a:t>
              </a:r>
            </a:p>
            <a:p>
              <a:pPr marL="285750" indent="-285750">
                <a:lnSpc>
                  <a:spcPct val="140000"/>
                </a:lnSpc>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Traffic Filtering</a:t>
              </a:r>
            </a:p>
          </p:txBody>
        </p:sp>
        <p:cxnSp>
          <p:nvCxnSpPr>
            <p:cNvPr id="53" name="Прямая соединительная линия 52">
              <a:extLst>
                <a:ext uri="{FF2B5EF4-FFF2-40B4-BE49-F238E27FC236}">
                  <a16:creationId xmlns:a16="http://schemas.microsoft.com/office/drawing/2014/main" id="{1407298E-7464-FE77-5F47-4622BAD95F89}"/>
                </a:ext>
              </a:extLst>
            </p:cNvPr>
            <p:cNvCxnSpPr>
              <a:cxnSpLocks/>
            </p:cNvCxnSpPr>
            <p:nvPr/>
          </p:nvCxnSpPr>
          <p:spPr>
            <a:xfrm>
              <a:off x="7258050" y="3648176"/>
              <a:ext cx="3700732" cy="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4279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87704" y="48252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33184" y="2792006"/>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15</a:t>
            </a:fld>
            <a:endParaRPr lang="ru-RU" dirty="0"/>
          </a:p>
        </p:txBody>
      </p:sp>
      <p:pic>
        <p:nvPicPr>
          <p:cNvPr id="2" name="Рисунок 1">
            <a:extLst>
              <a:ext uri="{FF2B5EF4-FFF2-40B4-BE49-F238E27FC236}">
                <a16:creationId xmlns:a16="http://schemas.microsoft.com/office/drawing/2014/main" id="{F9091F60-2E70-B86F-2607-5D4F081450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839066" y="4476372"/>
            <a:ext cx="2378389" cy="2731312"/>
          </a:xfrm>
          <a:prstGeom prst="rect">
            <a:avLst/>
          </a:prstGeom>
        </p:spPr>
      </p:pic>
      <p:sp>
        <p:nvSpPr>
          <p:cNvPr id="6" name="TextBox 5">
            <a:extLst>
              <a:ext uri="{FF2B5EF4-FFF2-40B4-BE49-F238E27FC236}">
                <a16:creationId xmlns:a16="http://schemas.microsoft.com/office/drawing/2014/main" id="{BED37B40-0060-7358-4AE9-EDFA30C83202}"/>
              </a:ext>
            </a:extLst>
          </p:cNvPr>
          <p:cNvSpPr txBox="1"/>
          <p:nvPr/>
        </p:nvSpPr>
        <p:spPr>
          <a:xfrm>
            <a:off x="3143250" y="112097"/>
            <a:ext cx="6090967" cy="615553"/>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400" b="1" i="0" dirty="0">
                <a:solidFill>
                  <a:schemeClr val="bg1"/>
                </a:solidFill>
                <a:effectLst/>
                <a:latin typeface="Verdana" panose="020B0604030504040204" pitchFamily="34" charset="0"/>
                <a:ea typeface="Verdana" panose="020B0604030504040204" pitchFamily="34" charset="0"/>
              </a:rPr>
              <a:t>Current Infrastructure</a:t>
            </a:r>
            <a:endParaRPr lang="ru-RU" sz="3400" b="0" i="0" dirty="0">
              <a:solidFill>
                <a:schemeClr val="bg1"/>
              </a:solidFill>
              <a:effectLst/>
              <a:latin typeface="Arial" panose="020B0604020202020204" pitchFamily="34" charset="0"/>
            </a:endParaRPr>
          </a:p>
        </p:txBody>
      </p:sp>
      <p:pic>
        <p:nvPicPr>
          <p:cNvPr id="4" name="Рисунок 3">
            <a:extLst>
              <a:ext uri="{FF2B5EF4-FFF2-40B4-BE49-F238E27FC236}">
                <a16:creationId xmlns:a16="http://schemas.microsoft.com/office/drawing/2014/main" id="{66EECE92-5901-9F3E-B83F-89A7A03962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25943" y="1043911"/>
            <a:ext cx="8288238" cy="5576166"/>
          </a:xfrm>
          <a:prstGeom prst="rect">
            <a:avLst/>
          </a:prstGeom>
        </p:spPr>
      </p:pic>
    </p:spTree>
    <p:extLst>
      <p:ext uri="{BB962C8B-B14F-4D97-AF65-F5344CB8AC3E}">
        <p14:creationId xmlns:p14="http://schemas.microsoft.com/office/powerpoint/2010/main" val="3898903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16</a:t>
            </a:fld>
            <a:endParaRPr lang="ru-RU"/>
          </a:p>
        </p:txBody>
      </p:sp>
      <p:sp>
        <p:nvSpPr>
          <p:cNvPr id="2" name="Google Shape;111;p19">
            <a:extLst>
              <a:ext uri="{FF2B5EF4-FFF2-40B4-BE49-F238E27FC236}">
                <a16:creationId xmlns:a16="http://schemas.microsoft.com/office/drawing/2014/main" id="{4CCDA9D1-DCD4-7D86-E8A0-45A0715136CE}"/>
              </a:ext>
            </a:extLst>
          </p:cNvPr>
          <p:cNvSpPr txBox="1">
            <a:spLocks/>
          </p:cNvSpPr>
          <p:nvPr/>
        </p:nvSpPr>
        <p:spPr>
          <a:xfrm>
            <a:off x="910745" y="540808"/>
            <a:ext cx="10370510" cy="40923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spcAft>
                <a:spcPts val="600"/>
              </a:spcAft>
            </a:pPr>
            <a:r>
              <a:rPr lang="en-US" sz="3600" dirty="0">
                <a:solidFill>
                  <a:schemeClr val="bg1"/>
                </a:solidFill>
                <a:effectLst>
                  <a:outerShdw blurRad="38100" dist="38100" dir="2700000" algn="tl">
                    <a:srgbClr val="000000">
                      <a:alpha val="43137"/>
                    </a:srgbClr>
                  </a:outerShdw>
                </a:effectLst>
                <a:latin typeface="Lexend Deca" panose="020B0604020202020204" charset="-78"/>
                <a:cs typeface="Lexend Deca" panose="020B0604020202020204" charset="-78"/>
              </a:rPr>
              <a:t>Conclusions</a:t>
            </a:r>
          </a:p>
        </p:txBody>
      </p:sp>
      <p:sp>
        <p:nvSpPr>
          <p:cNvPr id="4" name="TextBox 3">
            <a:extLst>
              <a:ext uri="{FF2B5EF4-FFF2-40B4-BE49-F238E27FC236}">
                <a16:creationId xmlns:a16="http://schemas.microsoft.com/office/drawing/2014/main" id="{BE566852-BEF0-01F8-72C1-042B382D12AF}"/>
              </a:ext>
            </a:extLst>
          </p:cNvPr>
          <p:cNvSpPr txBox="1"/>
          <p:nvPr/>
        </p:nvSpPr>
        <p:spPr>
          <a:xfrm>
            <a:off x="2108231" y="1488550"/>
            <a:ext cx="7967142" cy="3978974"/>
          </a:xfrm>
          <a:prstGeom prst="rect">
            <a:avLst/>
          </a:prstGeom>
          <a:noFill/>
        </p:spPr>
        <p:txBody>
          <a:bodyPr wrap="square">
            <a:spAutoFit/>
          </a:bodyPr>
          <a:lstStyle/>
          <a:p>
            <a:pPr marL="285750" indent="-285750">
              <a:lnSpc>
                <a:spcPts val="3700"/>
              </a:lnSpc>
              <a:spcAft>
                <a:spcPts val="600"/>
              </a:spcAft>
              <a:buClr>
                <a:schemeClr val="bg1"/>
              </a:buClr>
              <a:buFont typeface="Wingdings" panose="05000000000000000000" pitchFamily="2" charset="2"/>
              <a:buChar char="v"/>
            </a:pPr>
            <a:r>
              <a:rPr lang="en-US" sz="1900" dirty="0">
                <a:solidFill>
                  <a:schemeClr val="bg1"/>
                </a:solidFill>
                <a:latin typeface="Lexend Deca" panose="020B0604020202020204" charset="-78"/>
                <a:cs typeface="Lexend Deca" panose="020B0604020202020204" charset="-78"/>
              </a:rPr>
              <a:t>Significant progress has been made in deploying new services, systems, and databases, as well as in smooth transition to the new software infrastructure.</a:t>
            </a:r>
            <a:endParaRPr lang="ru-RU" sz="1900" dirty="0">
              <a:solidFill>
                <a:schemeClr val="bg1"/>
              </a:solidFill>
              <a:latin typeface="Lexend Deca" panose="020B0604020202020204" charset="-78"/>
              <a:cs typeface="Lexend Deca" panose="020B0604020202020204" charset="-78"/>
            </a:endParaRPr>
          </a:p>
          <a:p>
            <a:pPr marL="285750" indent="-285750">
              <a:lnSpc>
                <a:spcPts val="3700"/>
              </a:lnSpc>
              <a:spcAft>
                <a:spcPts val="600"/>
              </a:spcAft>
              <a:buClr>
                <a:schemeClr val="bg1"/>
              </a:buClr>
              <a:buFont typeface="Wingdings" panose="05000000000000000000" pitchFamily="2" charset="2"/>
              <a:buChar char="v"/>
            </a:pPr>
            <a:r>
              <a:rPr lang="en-US" sz="1900" dirty="0">
                <a:solidFill>
                  <a:schemeClr val="bg1"/>
                </a:solidFill>
                <a:latin typeface="Lexend Deca" panose="020B0604020202020204" charset="-78"/>
                <a:cs typeface="Lexend Deca" panose="020B0604020202020204" charset="-78"/>
              </a:rPr>
              <a:t>The integration of these services with Keycloak authentication and authorization provides a high level of security. </a:t>
            </a:r>
            <a:endParaRPr lang="ru-RU" sz="1900" dirty="0">
              <a:solidFill>
                <a:schemeClr val="bg1"/>
              </a:solidFill>
              <a:latin typeface="Lexend Deca" panose="020B0604020202020204" charset="-78"/>
              <a:cs typeface="Lexend Deca" panose="020B0604020202020204" charset="-78"/>
            </a:endParaRPr>
          </a:p>
          <a:p>
            <a:pPr marL="285750" indent="-285750">
              <a:lnSpc>
                <a:spcPts val="3700"/>
              </a:lnSpc>
              <a:spcAft>
                <a:spcPts val="600"/>
              </a:spcAft>
              <a:buClr>
                <a:schemeClr val="bg1"/>
              </a:buClr>
              <a:buFont typeface="Wingdings" panose="05000000000000000000" pitchFamily="2" charset="2"/>
              <a:buChar char="v"/>
            </a:pPr>
            <a:r>
              <a:rPr lang="en-US" sz="1900" dirty="0">
                <a:solidFill>
                  <a:schemeClr val="bg1"/>
                </a:solidFill>
                <a:latin typeface="Lexend Deca" panose="020B0604020202020204" charset="-78"/>
                <a:cs typeface="Lexend Deca" panose="020B0604020202020204" charset="-78"/>
              </a:rPr>
              <a:t>The performance of the new BM@N software infrastructure has been optimized, which ensures seamless operation for the BM@N experiment.</a:t>
            </a:r>
          </a:p>
        </p:txBody>
      </p:sp>
      <p:pic>
        <p:nvPicPr>
          <p:cNvPr id="6" name="Рисунок 5">
            <a:extLst>
              <a:ext uri="{FF2B5EF4-FFF2-40B4-BE49-F238E27FC236}">
                <a16:creationId xmlns:a16="http://schemas.microsoft.com/office/drawing/2014/main" id="{B423E7AF-40D7-EB68-4469-A794333E92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125184">
            <a:off x="10197655" y="267405"/>
            <a:ext cx="1705330" cy="1842634"/>
          </a:xfrm>
          <a:prstGeom prst="rect">
            <a:avLst/>
          </a:prstGeom>
        </p:spPr>
      </p:pic>
    </p:spTree>
    <p:extLst>
      <p:ext uri="{BB962C8B-B14F-4D97-AF65-F5344CB8AC3E}">
        <p14:creationId xmlns:p14="http://schemas.microsoft.com/office/powerpoint/2010/main" val="167803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C7FF270-0D0C-3A8D-9C54-6658209126B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 r="49076" b="55701"/>
          <a:stretch/>
        </p:blipFill>
        <p:spPr>
          <a:xfrm>
            <a:off x="9261495" y="4008902"/>
            <a:ext cx="2896578" cy="2829709"/>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id="{7DECCD44-4BF7-C9ED-EB1F-A2095A542B6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7333"/>
          <a:stretch/>
        </p:blipFill>
        <p:spPr>
          <a:xfrm>
            <a:off x="7403355" y="6236784"/>
            <a:ext cx="2329963" cy="593086"/>
          </a:xfrm>
          <a:prstGeom prst="rect">
            <a:avLst/>
          </a:prstGeom>
          <a:effectLst>
            <a:outerShdw blurRad="50800" dist="38100" dir="2700000" algn="tl" rotWithShape="0">
              <a:prstClr val="black">
                <a:alpha val="40000"/>
              </a:prstClr>
            </a:outerShdw>
          </a:effectLst>
        </p:spPr>
      </p:pic>
      <p:pic>
        <p:nvPicPr>
          <p:cNvPr id="4" name="Рисунок 3">
            <a:extLst>
              <a:ext uri="{FF2B5EF4-FFF2-40B4-BE49-F238E27FC236}">
                <a16:creationId xmlns:a16="http://schemas.microsoft.com/office/drawing/2014/main" id="{09B97CDB-F28D-CE60-DDD0-A638BA2CC27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00505" y="2737590"/>
            <a:ext cx="542667" cy="609418"/>
          </a:xfrm>
          <a:prstGeom prst="rect">
            <a:avLst/>
          </a:prstGeom>
        </p:spPr>
      </p:pic>
      <p:pic>
        <p:nvPicPr>
          <p:cNvPr id="5" name="Рисунок 4">
            <a:extLst>
              <a:ext uri="{FF2B5EF4-FFF2-40B4-BE49-F238E27FC236}">
                <a16:creationId xmlns:a16="http://schemas.microsoft.com/office/drawing/2014/main" id="{F6134F28-DFEF-CB1C-22BA-7E71F11BED91}"/>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32116"/>
          <a:stretch/>
        </p:blipFill>
        <p:spPr>
          <a:xfrm>
            <a:off x="7525702" y="4420993"/>
            <a:ext cx="3196751" cy="2437007"/>
          </a:xfrm>
          <a:prstGeom prst="rect">
            <a:avLst/>
          </a:prstGeom>
        </p:spPr>
      </p:pic>
      <p:pic>
        <p:nvPicPr>
          <p:cNvPr id="6" name="Рисунок 5">
            <a:extLst>
              <a:ext uri="{FF2B5EF4-FFF2-40B4-BE49-F238E27FC236}">
                <a16:creationId xmlns:a16="http://schemas.microsoft.com/office/drawing/2014/main" id="{FAECE8FA-D180-C97C-3454-C684995D267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151" y="1167299"/>
            <a:ext cx="2653074" cy="2979420"/>
          </a:xfrm>
          <a:prstGeom prst="rect">
            <a:avLst/>
          </a:prstGeom>
        </p:spPr>
      </p:pic>
      <p:pic>
        <p:nvPicPr>
          <p:cNvPr id="8" name="Рисунок 7">
            <a:extLst>
              <a:ext uri="{FF2B5EF4-FFF2-40B4-BE49-F238E27FC236}">
                <a16:creationId xmlns:a16="http://schemas.microsoft.com/office/drawing/2014/main" id="{482F623A-DC71-238B-2CC1-863B47EDBC5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38923" y="3248638"/>
            <a:ext cx="2111396" cy="2371112"/>
          </a:xfrm>
          <a:prstGeom prst="rect">
            <a:avLst/>
          </a:prstGeom>
        </p:spPr>
      </p:pic>
      <p:pic>
        <p:nvPicPr>
          <p:cNvPr id="9" name="Рисунок 8">
            <a:extLst>
              <a:ext uri="{FF2B5EF4-FFF2-40B4-BE49-F238E27FC236}">
                <a16:creationId xmlns:a16="http://schemas.microsoft.com/office/drawing/2014/main" id="{38CCD4AB-84E8-1BA6-25F1-F803C501179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9478" y="2364380"/>
            <a:ext cx="1628096" cy="1828363"/>
          </a:xfrm>
          <a:prstGeom prst="rect">
            <a:avLst/>
          </a:prstGeom>
        </p:spPr>
      </p:pic>
      <p:pic>
        <p:nvPicPr>
          <p:cNvPr id="11" name="Рисунок 10">
            <a:extLst>
              <a:ext uri="{FF2B5EF4-FFF2-40B4-BE49-F238E27FC236}">
                <a16:creationId xmlns:a16="http://schemas.microsoft.com/office/drawing/2014/main" id="{711E4CF4-542B-8FFA-B7EB-368C4A1C477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94375" y="4303999"/>
            <a:ext cx="1218395" cy="1368266"/>
          </a:xfrm>
          <a:prstGeom prst="rect">
            <a:avLst/>
          </a:prstGeom>
          <a:effectLst>
            <a:outerShdw blurRad="50800" dist="38100" dir="2700000" algn="tl" rotWithShape="0">
              <a:prstClr val="black">
                <a:alpha val="40000"/>
              </a:prstClr>
            </a:outerShdw>
          </a:effectLst>
        </p:spPr>
      </p:pic>
      <p:pic>
        <p:nvPicPr>
          <p:cNvPr id="12" name="Рисунок 11">
            <a:extLst>
              <a:ext uri="{FF2B5EF4-FFF2-40B4-BE49-F238E27FC236}">
                <a16:creationId xmlns:a16="http://schemas.microsoft.com/office/drawing/2014/main" id="{5633A944-BF49-AB28-A3C5-49B27814365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525702" y="4376114"/>
            <a:ext cx="505778" cy="567992"/>
          </a:xfrm>
          <a:prstGeom prst="rect">
            <a:avLst/>
          </a:prstGeom>
          <a:effectLst>
            <a:outerShdw blurRad="50800" dist="38100" dir="2700000" algn="tl" rotWithShape="0">
              <a:prstClr val="black">
                <a:alpha val="40000"/>
              </a:prstClr>
            </a:outerShdw>
          </a:effectLst>
        </p:spPr>
      </p:pic>
      <p:pic>
        <p:nvPicPr>
          <p:cNvPr id="13" name="Рисунок 12">
            <a:extLst>
              <a:ext uri="{FF2B5EF4-FFF2-40B4-BE49-F238E27FC236}">
                <a16:creationId xmlns:a16="http://schemas.microsoft.com/office/drawing/2014/main" id="{B6747039-5D1F-6BCD-A9F8-3FCDE3B4DA3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41977" y="5508624"/>
            <a:ext cx="336124" cy="377469"/>
          </a:xfrm>
          <a:prstGeom prst="rect">
            <a:avLst/>
          </a:prstGeom>
          <a:effectLst>
            <a:outerShdw blurRad="50800" dist="38100" dir="2700000" algn="tl" rotWithShape="0">
              <a:prstClr val="black">
                <a:alpha val="40000"/>
              </a:prstClr>
            </a:outerShdw>
          </a:effectLst>
        </p:spPr>
      </p:pic>
      <p:pic>
        <p:nvPicPr>
          <p:cNvPr id="14" name="Рисунок 13">
            <a:extLst>
              <a:ext uri="{FF2B5EF4-FFF2-40B4-BE49-F238E27FC236}">
                <a16:creationId xmlns:a16="http://schemas.microsoft.com/office/drawing/2014/main" id="{8394A62D-9AF7-9609-D303-169E19C4043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698287" y="6299623"/>
            <a:ext cx="252889" cy="283996"/>
          </a:xfrm>
          <a:prstGeom prst="rect">
            <a:avLst/>
          </a:prstGeom>
          <a:effectLst>
            <a:outerShdw blurRad="50800" dist="38100" dir="2700000" algn="tl" rotWithShape="0">
              <a:prstClr val="black">
                <a:alpha val="40000"/>
              </a:prstClr>
            </a:outerShdw>
          </a:effectLst>
        </p:spPr>
      </p:pic>
      <p:pic>
        <p:nvPicPr>
          <p:cNvPr id="15" name="Рисунок 14">
            <a:extLst>
              <a:ext uri="{FF2B5EF4-FFF2-40B4-BE49-F238E27FC236}">
                <a16:creationId xmlns:a16="http://schemas.microsoft.com/office/drawing/2014/main" id="{9BC8CD91-E9F6-7462-A0AC-B488745F72F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124077" y="3390814"/>
            <a:ext cx="423783" cy="475912"/>
          </a:xfrm>
          <a:prstGeom prst="rect">
            <a:avLst/>
          </a:prstGeom>
          <a:effectLst>
            <a:outerShdw blurRad="50800" dist="38100" dir="2700000" algn="tl" rotWithShape="0">
              <a:prstClr val="black">
                <a:alpha val="40000"/>
              </a:prstClr>
            </a:outerShdw>
          </a:effectLst>
        </p:spPr>
      </p:pic>
      <p:pic>
        <p:nvPicPr>
          <p:cNvPr id="16" name="Рисунок 15">
            <a:extLst>
              <a:ext uri="{FF2B5EF4-FFF2-40B4-BE49-F238E27FC236}">
                <a16:creationId xmlns:a16="http://schemas.microsoft.com/office/drawing/2014/main" id="{954A14B0-4A9C-0483-BF22-E4D2B6633DF0}"/>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445763" y="2835960"/>
            <a:ext cx="858292" cy="963869"/>
          </a:xfrm>
          <a:prstGeom prst="rect">
            <a:avLst/>
          </a:prstGeom>
          <a:effectLst>
            <a:outerShdw blurRad="50800" dist="38100" dir="2700000" algn="tl" rotWithShape="0">
              <a:prstClr val="black">
                <a:alpha val="40000"/>
              </a:prstClr>
            </a:outerShdw>
          </a:effectLst>
        </p:spPr>
      </p:pic>
      <p:pic>
        <p:nvPicPr>
          <p:cNvPr id="17" name="Рисунок 16">
            <a:extLst>
              <a:ext uri="{FF2B5EF4-FFF2-40B4-BE49-F238E27FC236}">
                <a16:creationId xmlns:a16="http://schemas.microsoft.com/office/drawing/2014/main" id="{C8E3C310-39AA-0EDD-0238-A2711DB00DF7}"/>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b="16511"/>
          <a:stretch/>
        </p:blipFill>
        <p:spPr>
          <a:xfrm>
            <a:off x="7874426" y="5741521"/>
            <a:ext cx="1190796" cy="1116479"/>
          </a:xfrm>
          <a:prstGeom prst="rect">
            <a:avLst/>
          </a:prstGeom>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8C376086-9278-8DEE-DE02-6CBA649007D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34501"/>
          <a:stretch/>
        </p:blipFill>
        <p:spPr>
          <a:xfrm>
            <a:off x="11502611" y="2572967"/>
            <a:ext cx="655462" cy="1123815"/>
          </a:xfrm>
          <a:prstGeom prst="rect">
            <a:avLst/>
          </a:prstGeom>
          <a:effectLst>
            <a:outerShdw blurRad="50800" dist="38100" dir="2700000" algn="tl" rotWithShape="0">
              <a:prstClr val="black">
                <a:alpha val="40000"/>
              </a:prstClr>
            </a:outerShdw>
          </a:effectLst>
        </p:spPr>
      </p:pic>
      <p:pic>
        <p:nvPicPr>
          <p:cNvPr id="19" name="Рисунок 18">
            <a:extLst>
              <a:ext uri="{FF2B5EF4-FFF2-40B4-BE49-F238E27FC236}">
                <a16:creationId xmlns:a16="http://schemas.microsoft.com/office/drawing/2014/main" id="{26D93E25-618A-0576-797A-AE4D1FCB9A63}"/>
              </a:ext>
            </a:extLst>
          </p:cNvPr>
          <p:cNvPicPr>
            <a:picLocks noChangeAspect="1"/>
          </p:cNvPicPr>
          <p:nvPr/>
        </p:nvPicPr>
        <p:blipFill rotWithShape="1">
          <a:blip r:embed="rId15"/>
          <a:srcRect/>
          <a:stretch/>
        </p:blipFill>
        <p:spPr>
          <a:xfrm>
            <a:off x="6088980" y="6583619"/>
            <a:ext cx="1000720" cy="274381"/>
          </a:xfrm>
          <a:prstGeom prst="rect">
            <a:avLst/>
          </a:prstGeom>
          <a:effectLst>
            <a:outerShdw blurRad="50800" dist="38100" dir="2700000" algn="tl" rotWithShape="0">
              <a:prstClr val="black">
                <a:alpha val="40000"/>
              </a:prstClr>
            </a:outerShdw>
          </a:effectLst>
        </p:spPr>
      </p:pic>
      <p:pic>
        <p:nvPicPr>
          <p:cNvPr id="20" name="Рисунок 19">
            <a:extLst>
              <a:ext uri="{FF2B5EF4-FFF2-40B4-BE49-F238E27FC236}">
                <a16:creationId xmlns:a16="http://schemas.microsoft.com/office/drawing/2014/main" id="{55884A82-48CD-E007-1B1D-3B65FC062AD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506421" y="3902008"/>
            <a:ext cx="399829" cy="449011"/>
          </a:xfrm>
          <a:prstGeom prst="rect">
            <a:avLst/>
          </a:prstGeom>
          <a:effectLst>
            <a:outerShdw blurRad="50800" dist="38100" dir="2700000" algn="tl" rotWithShape="0">
              <a:prstClr val="black">
                <a:alpha val="40000"/>
              </a:prstClr>
            </a:outerShdw>
          </a:effectLst>
        </p:spPr>
      </p:pic>
      <p:pic>
        <p:nvPicPr>
          <p:cNvPr id="23" name="Рисунок 22">
            <a:extLst>
              <a:ext uri="{FF2B5EF4-FFF2-40B4-BE49-F238E27FC236}">
                <a16:creationId xmlns:a16="http://schemas.microsoft.com/office/drawing/2014/main" id="{B2F30D44-0EB4-EA51-BAFF-9B313F6298B5}"/>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7874" y="4185022"/>
            <a:ext cx="526501" cy="591265"/>
          </a:xfrm>
          <a:prstGeom prst="rect">
            <a:avLst/>
          </a:prstGeom>
          <a:effectLst>
            <a:outerShdw blurRad="50800" dist="38100" dir="2700000" algn="tl" rotWithShape="0">
              <a:prstClr val="black">
                <a:alpha val="40000"/>
              </a:prstClr>
            </a:outerShdw>
          </a:effectLst>
        </p:spPr>
      </p:pic>
      <p:pic>
        <p:nvPicPr>
          <p:cNvPr id="24" name="Рисунок 23">
            <a:extLst>
              <a:ext uri="{FF2B5EF4-FFF2-40B4-BE49-F238E27FC236}">
                <a16:creationId xmlns:a16="http://schemas.microsoft.com/office/drawing/2014/main" id="{A0275536-931A-8200-C3D1-026CC63AE9A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747574" y="384352"/>
            <a:ext cx="399829" cy="449011"/>
          </a:xfrm>
          <a:prstGeom prst="rect">
            <a:avLst/>
          </a:prstGeom>
          <a:effectLst>
            <a:outerShdw blurRad="50800" dist="38100" dir="2700000" algn="tl" rotWithShape="0">
              <a:prstClr val="black">
                <a:alpha val="40000"/>
              </a:prstClr>
            </a:outerShdw>
          </a:effectLst>
        </p:spPr>
      </p:pic>
      <p:pic>
        <p:nvPicPr>
          <p:cNvPr id="25" name="Рисунок 24">
            <a:extLst>
              <a:ext uri="{FF2B5EF4-FFF2-40B4-BE49-F238E27FC236}">
                <a16:creationId xmlns:a16="http://schemas.microsoft.com/office/drawing/2014/main" id="{7415A2C1-6759-5C8F-ECEC-9029F1D2A98F}"/>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25526" t="52638"/>
          <a:stretch/>
        </p:blipFill>
        <p:spPr>
          <a:xfrm>
            <a:off x="1" y="0"/>
            <a:ext cx="2976188" cy="2125505"/>
          </a:xfrm>
          <a:prstGeom prst="rect">
            <a:avLst/>
          </a:prstGeom>
        </p:spPr>
      </p:pic>
      <p:pic>
        <p:nvPicPr>
          <p:cNvPr id="21" name="Рисунок 20">
            <a:extLst>
              <a:ext uri="{FF2B5EF4-FFF2-40B4-BE49-F238E27FC236}">
                <a16:creationId xmlns:a16="http://schemas.microsoft.com/office/drawing/2014/main" id="{36D609CC-8537-2F5E-C4EC-490476E32D78}"/>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713752" y="802697"/>
            <a:ext cx="1512582" cy="1698642"/>
          </a:xfrm>
          <a:prstGeom prst="rect">
            <a:avLst/>
          </a:prstGeom>
          <a:effectLst>
            <a:outerShdw blurRad="50800" dist="38100" dir="2700000" algn="tl" rotWithShape="0">
              <a:prstClr val="black">
                <a:alpha val="40000"/>
              </a:prstClr>
            </a:outerShdw>
          </a:effectLst>
        </p:spPr>
      </p:pic>
      <p:pic>
        <p:nvPicPr>
          <p:cNvPr id="28" name="Рисунок 27">
            <a:extLst>
              <a:ext uri="{FF2B5EF4-FFF2-40B4-BE49-F238E27FC236}">
                <a16:creationId xmlns:a16="http://schemas.microsoft.com/office/drawing/2014/main" id="{3691315A-47D2-4E25-6569-32E8750C74F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36621" y="1188946"/>
            <a:ext cx="505778" cy="567992"/>
          </a:xfrm>
          <a:prstGeom prst="rect">
            <a:avLst/>
          </a:prstGeom>
          <a:effectLst>
            <a:outerShdw blurRad="50800" dist="38100" dir="2700000" algn="tl" rotWithShape="0">
              <a:prstClr val="black">
                <a:alpha val="40000"/>
              </a:prstClr>
            </a:outerShdw>
          </a:effectLst>
        </p:spPr>
      </p:pic>
      <p:pic>
        <p:nvPicPr>
          <p:cNvPr id="29" name="Рисунок 28">
            <a:extLst>
              <a:ext uri="{FF2B5EF4-FFF2-40B4-BE49-F238E27FC236}">
                <a16:creationId xmlns:a16="http://schemas.microsoft.com/office/drawing/2014/main" id="{228BA62A-DCBB-3150-DD8F-D66910E27C2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00497" y="2355115"/>
            <a:ext cx="336124" cy="377469"/>
          </a:xfrm>
          <a:prstGeom prst="rect">
            <a:avLst/>
          </a:prstGeom>
          <a:effectLst>
            <a:outerShdw blurRad="50800" dist="38100" dir="2700000" algn="tl" rotWithShape="0">
              <a:prstClr val="black">
                <a:alpha val="40000"/>
              </a:prstClr>
            </a:outerShdw>
          </a:effectLst>
        </p:spPr>
      </p:pic>
      <p:sp>
        <p:nvSpPr>
          <p:cNvPr id="10" name="Номер слайда 9">
            <a:extLst>
              <a:ext uri="{FF2B5EF4-FFF2-40B4-BE49-F238E27FC236}">
                <a16:creationId xmlns:a16="http://schemas.microsoft.com/office/drawing/2014/main" id="{514D3613-AF24-B330-6CEF-0FAF38105806}"/>
              </a:ext>
            </a:extLst>
          </p:cNvPr>
          <p:cNvSpPr>
            <a:spLocks noGrp="1"/>
          </p:cNvSpPr>
          <p:nvPr>
            <p:ph type="sldNum" sz="quarter" idx="12"/>
          </p:nvPr>
        </p:nvSpPr>
        <p:spPr/>
        <p:txBody>
          <a:bodyPr/>
          <a:lstStyle/>
          <a:p>
            <a:fld id="{96E0F7E8-8DCC-4608-8AED-A1E39AB05F46}" type="slidenum">
              <a:rPr lang="ru-RU" smtClean="0"/>
              <a:t>17</a:t>
            </a:fld>
            <a:endParaRPr lang="ru-RU"/>
          </a:p>
        </p:txBody>
      </p:sp>
      <p:sp>
        <p:nvSpPr>
          <p:cNvPr id="7" name="Google Shape;368;p35">
            <a:extLst>
              <a:ext uri="{FF2B5EF4-FFF2-40B4-BE49-F238E27FC236}">
                <a16:creationId xmlns:a16="http://schemas.microsoft.com/office/drawing/2014/main" id="{4EBC0AC7-C364-9F51-3A4C-3F321B98E872}"/>
              </a:ext>
            </a:extLst>
          </p:cNvPr>
          <p:cNvSpPr txBox="1">
            <a:spLocks/>
          </p:cNvSpPr>
          <p:nvPr/>
        </p:nvSpPr>
        <p:spPr>
          <a:xfrm>
            <a:off x="911424" y="2060848"/>
            <a:ext cx="6058273" cy="309536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eaLnBrk="1" hangingPunct="1">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r>
              <a:rPr lang="en-US" sz="6600" dirty="0">
                <a:solidFill>
                  <a:schemeClr val="bg1"/>
                </a:solidFill>
                <a:latin typeface="Lexend Deca" panose="020B0604020202020204" charset="-78"/>
                <a:cs typeface="Lexend Deca" panose="020B0604020202020204" charset="-78"/>
              </a:rPr>
              <a:t>Thank you </a:t>
            </a:r>
          </a:p>
          <a:p>
            <a:pPr algn="ctr"/>
            <a:r>
              <a:rPr lang="en-US" sz="6600" dirty="0">
                <a:solidFill>
                  <a:schemeClr val="bg1"/>
                </a:solidFill>
                <a:latin typeface="Lexend Deca" panose="020B0604020202020204" charset="-78"/>
                <a:cs typeface="Lexend Deca" panose="020B0604020202020204" charset="-78"/>
              </a:rPr>
              <a:t>for your attention!</a:t>
            </a:r>
          </a:p>
        </p:txBody>
      </p:sp>
      <p:pic>
        <p:nvPicPr>
          <p:cNvPr id="26" name="Рисунок 25">
            <a:extLst>
              <a:ext uri="{FF2B5EF4-FFF2-40B4-BE49-F238E27FC236}">
                <a16:creationId xmlns:a16="http://schemas.microsoft.com/office/drawing/2014/main" id="{767D7578-B344-14CB-29B5-735979240DA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01373" y="1525399"/>
            <a:ext cx="4733925" cy="4429125"/>
          </a:xfrm>
          <a:prstGeom prst="rect">
            <a:avLst/>
          </a:prstGeom>
        </p:spPr>
      </p:pic>
    </p:spTree>
    <p:extLst>
      <p:ext uri="{BB962C8B-B14F-4D97-AF65-F5344CB8AC3E}">
        <p14:creationId xmlns:p14="http://schemas.microsoft.com/office/powerpoint/2010/main" val="1984329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ABF1CA30-E35D-28ED-036D-B35D176FAA7B}"/>
            </a:ext>
          </a:extLst>
        </p:cNvPr>
        <p:cNvGrpSpPr/>
        <p:nvPr/>
      </p:nvGrpSpPr>
      <p:grpSpPr>
        <a:xfrm>
          <a:off x="0" y="0"/>
          <a:ext cx="0" cy="0"/>
          <a:chOff x="0" y="0"/>
          <a:chExt cx="0" cy="0"/>
        </a:xfrm>
      </p:grpSpPr>
      <p:pic>
        <p:nvPicPr>
          <p:cNvPr id="30" name="Рисунок 29">
            <a:extLst>
              <a:ext uri="{FF2B5EF4-FFF2-40B4-BE49-F238E27FC236}">
                <a16:creationId xmlns:a16="http://schemas.microsoft.com/office/drawing/2014/main" id="{210B4CA6-078F-0EA1-005C-4EB234B71B7F}"/>
              </a:ext>
            </a:extLst>
          </p:cNvPr>
          <p:cNvPicPr>
            <a:picLocks noChangeAspect="1"/>
          </p:cNvPicPr>
          <p:nvPr/>
        </p:nvPicPr>
        <p:blipFill>
          <a:blip r:embed="rId4">
            <a:alphaModFix amt="59000"/>
          </a:blip>
          <a:stretch>
            <a:fillRect/>
          </a:stretch>
        </p:blipFill>
        <p:spPr>
          <a:xfrm>
            <a:off x="8351381" y="431928"/>
            <a:ext cx="3326243" cy="40777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rot lat="0" lon="10800000" rev="0"/>
            </a:camera>
            <a:lightRig rig="contrasting" dir="t">
              <a:rot lat="0" lon="0" rev="4200000"/>
            </a:lightRig>
          </a:scene3d>
          <a:sp3d contourW="12700" prstMaterial="plastic">
            <a:bevelT w="381000" h="114300" prst="relaxedInset"/>
            <a:contourClr>
              <a:schemeClr val="bg2"/>
            </a:contourClr>
          </a:sp3d>
        </p:spPr>
      </p:pic>
      <p:sp>
        <p:nvSpPr>
          <p:cNvPr id="11" name="Прямоугольник 10">
            <a:extLst>
              <a:ext uri="{FF2B5EF4-FFF2-40B4-BE49-F238E27FC236}">
                <a16:creationId xmlns:a16="http://schemas.microsoft.com/office/drawing/2014/main" id="{947415C7-096E-F979-0C27-2048DF834A2E}"/>
              </a:ext>
            </a:extLst>
          </p:cNvPr>
          <p:cNvSpPr/>
          <p:nvPr/>
        </p:nvSpPr>
        <p:spPr>
          <a:xfrm>
            <a:off x="5317488" y="298400"/>
            <a:ext cx="184731" cy="307777"/>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ru-RU" b="1" dirty="0">
              <a:solidFill>
                <a:schemeClr val="bg1"/>
              </a:solidFill>
              <a:latin typeface="Verdana" panose="020B0604030504040204" pitchFamily="34" charset="0"/>
              <a:ea typeface="Verdana" panose="020B0604030504040204" pitchFamily="34" charset="0"/>
              <a:cs typeface="Lexend Deca" panose="020B0604020202020204" charset="-78"/>
            </a:endParaRPr>
          </a:p>
        </p:txBody>
      </p:sp>
      <p:sp>
        <p:nvSpPr>
          <p:cNvPr id="5" name="TextBox 4">
            <a:extLst>
              <a:ext uri="{FF2B5EF4-FFF2-40B4-BE49-F238E27FC236}">
                <a16:creationId xmlns:a16="http://schemas.microsoft.com/office/drawing/2014/main" id="{1088FA07-6CE0-5370-F2B5-1472B0F55439}"/>
              </a:ext>
            </a:extLst>
          </p:cNvPr>
          <p:cNvSpPr txBox="1"/>
          <p:nvPr/>
        </p:nvSpPr>
        <p:spPr>
          <a:xfrm>
            <a:off x="5010150" y="4575947"/>
            <a:ext cx="4191000" cy="369332"/>
          </a:xfrm>
          <a:prstGeom prst="rect">
            <a:avLst/>
          </a:prstGeom>
          <a:noFill/>
        </p:spPr>
        <p:txBody>
          <a:bodyPr wrap="square">
            <a:spAutoFit/>
          </a:bodyPr>
          <a:lstStyle/>
          <a:p>
            <a:pPr algn="ctr"/>
            <a:r>
              <a:rPr lang="fr-FR" b="1" dirty="0">
                <a:solidFill>
                  <a:schemeClr val="bg1"/>
                </a:solidFill>
                <a:latin typeface="Lexend Deca" panose="020B0604020202020204" charset="-78"/>
                <a:cs typeface="Lexend Deca" panose="020B0604020202020204" charset="-78"/>
              </a:rPr>
              <a:t>BM@N Runs (2015 – 2023)</a:t>
            </a:r>
          </a:p>
        </p:txBody>
      </p:sp>
      <p:grpSp>
        <p:nvGrpSpPr>
          <p:cNvPr id="15" name="Группа 14">
            <a:extLst>
              <a:ext uri="{FF2B5EF4-FFF2-40B4-BE49-F238E27FC236}">
                <a16:creationId xmlns:a16="http://schemas.microsoft.com/office/drawing/2014/main" id="{F61C719D-05D6-0B15-1EA4-EEF67EF02168}"/>
              </a:ext>
            </a:extLst>
          </p:cNvPr>
          <p:cNvGrpSpPr/>
          <p:nvPr/>
        </p:nvGrpSpPr>
        <p:grpSpPr>
          <a:xfrm>
            <a:off x="2449293" y="5086171"/>
            <a:ext cx="2370357" cy="1469936"/>
            <a:chOff x="3141487" y="4789402"/>
            <a:chExt cx="2664296" cy="1469936"/>
          </a:xfrm>
        </p:grpSpPr>
        <p:sp>
          <p:nvSpPr>
            <p:cNvPr id="17" name="TextBox 16">
              <a:extLst>
                <a:ext uri="{FF2B5EF4-FFF2-40B4-BE49-F238E27FC236}">
                  <a16:creationId xmlns:a16="http://schemas.microsoft.com/office/drawing/2014/main" id="{0D66B658-6E30-0282-EAD5-2A2397298F7F}"/>
                </a:ext>
              </a:extLst>
            </p:cNvPr>
            <p:cNvSpPr txBox="1"/>
            <p:nvPr/>
          </p:nvSpPr>
          <p:spPr>
            <a:xfrm>
              <a:off x="3141487" y="5171659"/>
              <a:ext cx="2664296" cy="323165"/>
            </a:xfrm>
            <a:prstGeom prst="rect">
              <a:avLst/>
            </a:prstGeom>
            <a:noFill/>
          </p:spPr>
          <p:txBody>
            <a:bodyPr wrap="square">
              <a:spAutoFit/>
            </a:bodyPr>
            <a:lstStyle/>
            <a:p>
              <a:pPr marL="285750" indent="-285750">
                <a:buClr>
                  <a:schemeClr val="bg1"/>
                </a:buClr>
                <a:buFont typeface="Wingdings" panose="05000000000000000000" pitchFamily="2" charset="2"/>
                <a:buChar char="v"/>
              </a:pPr>
              <a:r>
                <a:rPr lang="en-US" sz="1500" b="1" dirty="0">
                  <a:solidFill>
                    <a:schemeClr val="bg1"/>
                  </a:solidFill>
                  <a:latin typeface="Lexend Deca" panose="020B0604020202020204" charset="-78"/>
                  <a:cs typeface="Lexend Deca" panose="020B0604020202020204"/>
                </a:rPr>
                <a:t>Session №52 (d) </a:t>
              </a:r>
              <a:endParaRPr lang="ru-RU" sz="1500" b="1" dirty="0">
                <a:solidFill>
                  <a:schemeClr val="bg1"/>
                </a:solidFill>
                <a:cs typeface="Lexend Deca" panose="020B0604020202020204"/>
              </a:endParaRPr>
            </a:p>
          </p:txBody>
        </p:sp>
        <p:sp>
          <p:nvSpPr>
            <p:cNvPr id="18" name="TextBox 17">
              <a:extLst>
                <a:ext uri="{FF2B5EF4-FFF2-40B4-BE49-F238E27FC236}">
                  <a16:creationId xmlns:a16="http://schemas.microsoft.com/office/drawing/2014/main" id="{5CF76887-CD7D-EA46-D626-AEFA6587879B}"/>
                </a:ext>
              </a:extLst>
            </p:cNvPr>
            <p:cNvSpPr txBox="1"/>
            <p:nvPr/>
          </p:nvSpPr>
          <p:spPr>
            <a:xfrm>
              <a:off x="3141487" y="4789402"/>
              <a:ext cx="2664296" cy="323165"/>
            </a:xfrm>
            <a:prstGeom prst="rect">
              <a:avLst/>
            </a:prstGeom>
            <a:noFill/>
          </p:spPr>
          <p:txBody>
            <a:bodyPr wrap="square">
              <a:spAutoFit/>
            </a:bodyPr>
            <a:lstStyle/>
            <a:p>
              <a:pPr marL="285750" indent="-285750">
                <a:buClr>
                  <a:schemeClr val="bg1"/>
                </a:buClr>
                <a:buFont typeface="Wingdings" panose="05000000000000000000" pitchFamily="2" charset="2"/>
                <a:buChar char="v"/>
              </a:pPr>
              <a:r>
                <a:rPr lang="en-US" sz="1500" b="1" dirty="0">
                  <a:solidFill>
                    <a:schemeClr val="bg1"/>
                  </a:solidFill>
                  <a:latin typeface="Lexend Deca" panose="020B0604020202020204" charset="-78"/>
                  <a:cs typeface="Lexend Deca" panose="020B0604020202020204"/>
                </a:rPr>
                <a:t>Session №51 (d,C) </a:t>
              </a:r>
              <a:endParaRPr lang="ru-RU" sz="1500" b="1" dirty="0">
                <a:solidFill>
                  <a:schemeClr val="bg1"/>
                </a:solidFill>
                <a:cs typeface="Lexend Deca" panose="020B0604020202020204"/>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D0B0E23-1905-D0F2-7DDE-894CA689BDB6}"/>
                    </a:ext>
                  </a:extLst>
                </p:cNvPr>
                <p:cNvSpPr txBox="1"/>
                <p:nvPr/>
              </p:nvSpPr>
              <p:spPr>
                <a:xfrm>
                  <a:off x="3141487" y="5553916"/>
                  <a:ext cx="2664296" cy="335285"/>
                </a:xfrm>
                <a:prstGeom prst="rect">
                  <a:avLst/>
                </a:prstGeom>
                <a:noFill/>
              </p:spPr>
              <p:txBody>
                <a:bodyPr wrap="square">
                  <a:spAutoFit/>
                </a:bodyPr>
                <a:lstStyle/>
                <a:p>
                  <a:pPr marL="285750" indent="-285750">
                    <a:buClr>
                      <a:schemeClr val="bg1"/>
                    </a:buClr>
                    <a:buFont typeface="Wingdings" panose="05000000000000000000" pitchFamily="2" charset="2"/>
                    <a:buChar char="v"/>
                  </a:pPr>
                  <a:r>
                    <a:rPr lang="en-US" sz="1500" b="1" dirty="0">
                      <a:solidFill>
                        <a:schemeClr val="bg1"/>
                      </a:solidFill>
                      <a:latin typeface="Lexend Deca" panose="020B0604020202020204" charset="-78"/>
                      <a:cs typeface="Lexend Deca" panose="020B0604020202020204"/>
                    </a:rPr>
                    <a:t>Session №53 (d, </a:t>
                  </a:r>
                  <a14:m>
                    <m:oMath xmlns:m="http://schemas.openxmlformats.org/officeDocument/2006/math">
                      <m:sSup>
                        <m:sSupPr>
                          <m:ctrlPr>
                            <a:rPr lang="en-US" sz="1500" b="1" i="1" kern="0" smtClean="0">
                              <a:solidFill>
                                <a:schemeClr val="bg1"/>
                              </a:solidFill>
                              <a:latin typeface="Cambria Math" panose="02040503050406030204" pitchFamily="18" charset="0"/>
                              <a:ea typeface="Cambria Math" panose="02040503050406030204" pitchFamily="18" charset="0"/>
                            </a:rPr>
                          </m:ctrlPr>
                        </m:sSupPr>
                        <m:e>
                          <m:r>
                            <a:rPr lang="en-US" sz="1500" b="1" i="1" kern="0">
                              <a:solidFill>
                                <a:schemeClr val="bg1"/>
                              </a:solidFill>
                              <a:latin typeface="Cambria Math" panose="02040503050406030204" pitchFamily="18" charset="0"/>
                              <a:ea typeface="Cambria Math" panose="02040503050406030204" pitchFamily="18" charset="0"/>
                            </a:rPr>
                            <m:t>𝒅</m:t>
                          </m:r>
                        </m:e>
                        <m:sup>
                          <m:r>
                            <a:rPr lang="en-US" sz="1500" b="1" kern="0">
                              <a:solidFill>
                                <a:schemeClr val="bg1"/>
                              </a:solidFill>
                              <a:latin typeface="Cambria Math" panose="02040503050406030204" pitchFamily="18" charset="0"/>
                              <a:ea typeface="Cambria Math" panose="02040503050406030204" pitchFamily="18" charset="0"/>
                            </a:rPr>
                            <m:t>↑</m:t>
                          </m:r>
                        </m:sup>
                      </m:sSup>
                    </m:oMath>
                  </a14:m>
                  <a:r>
                    <a:rPr lang="en-US" sz="1500" b="1" dirty="0">
                      <a:solidFill>
                        <a:schemeClr val="bg1"/>
                      </a:solidFill>
                      <a:latin typeface="Lexend Deca" panose="020B0604020202020204" charset="-78"/>
                      <a:cs typeface="Lexend Deca" panose="020B0604020202020204"/>
                    </a:rPr>
                    <a:t>) </a:t>
                  </a:r>
                  <a:endParaRPr lang="ru-RU" sz="1500" b="1" dirty="0">
                    <a:solidFill>
                      <a:schemeClr val="bg1"/>
                    </a:solidFill>
                    <a:cs typeface="Lexend Deca" panose="020B0604020202020204"/>
                  </a:endParaRPr>
                </a:p>
              </p:txBody>
            </p:sp>
          </mc:Choice>
          <mc:Fallback xmlns="">
            <p:sp>
              <p:nvSpPr>
                <p:cNvPr id="22" name="TextBox 21">
                  <a:extLst>
                    <a:ext uri="{FF2B5EF4-FFF2-40B4-BE49-F238E27FC236}">
                      <a16:creationId xmlns:a16="http://schemas.microsoft.com/office/drawing/2014/main" id="{3D74472C-66FE-0115-BBF1-0B3AD1ED4D8E}"/>
                    </a:ext>
                  </a:extLst>
                </p:cNvPr>
                <p:cNvSpPr txBox="1">
                  <a:spLocks noRot="1" noChangeAspect="1" noMove="1" noResize="1" noEditPoints="1" noAdjustHandles="1" noChangeArrowheads="1" noChangeShapeType="1" noTextEdit="1"/>
                </p:cNvSpPr>
                <p:nvPr/>
              </p:nvSpPr>
              <p:spPr>
                <a:xfrm>
                  <a:off x="3141487" y="5553916"/>
                  <a:ext cx="2664296" cy="335285"/>
                </a:xfrm>
                <a:prstGeom prst="rect">
                  <a:avLst/>
                </a:prstGeom>
                <a:blipFill>
                  <a:blip r:embed="rId8"/>
                  <a:stretch>
                    <a:fillRect l="-634" t="-1818" b="-18182"/>
                  </a:stretch>
                </a:blipFill>
              </p:spPr>
              <p:txBody>
                <a:bodyPr/>
                <a:lstStyle/>
                <a:p>
                  <a:r>
                    <a:rPr lang="ru-RU">
                      <a:noFill/>
                    </a:rPr>
                    <a:t> </a:t>
                  </a:r>
                </a:p>
              </p:txBody>
            </p:sp>
          </mc:Fallback>
        </mc:AlternateContent>
        <p:sp>
          <p:nvSpPr>
            <p:cNvPr id="20" name="TextBox 19">
              <a:extLst>
                <a:ext uri="{FF2B5EF4-FFF2-40B4-BE49-F238E27FC236}">
                  <a16:creationId xmlns:a16="http://schemas.microsoft.com/office/drawing/2014/main" id="{A4AE6651-F0A8-6A15-4939-7B26CBE9518A}"/>
                </a:ext>
              </a:extLst>
            </p:cNvPr>
            <p:cNvSpPr txBox="1"/>
            <p:nvPr/>
          </p:nvSpPr>
          <p:spPr>
            <a:xfrm>
              <a:off x="3141487" y="5936173"/>
              <a:ext cx="2664296" cy="323165"/>
            </a:xfrm>
            <a:prstGeom prst="rect">
              <a:avLst/>
            </a:prstGeom>
            <a:noFill/>
          </p:spPr>
          <p:txBody>
            <a:bodyPr wrap="square">
              <a:spAutoFit/>
            </a:bodyPr>
            <a:lstStyle/>
            <a:p>
              <a:pPr marL="285750" indent="-285750">
                <a:buClr>
                  <a:schemeClr val="bg1"/>
                </a:buClr>
                <a:buFont typeface="Wingdings" panose="05000000000000000000" pitchFamily="2" charset="2"/>
                <a:buChar char="v"/>
              </a:pPr>
              <a:r>
                <a:rPr lang="en-US" sz="1500" b="1" dirty="0">
                  <a:solidFill>
                    <a:schemeClr val="bg1"/>
                  </a:solidFill>
                  <a:latin typeface="Lexend Deca" panose="020B0604020202020204" charset="-78"/>
                  <a:cs typeface="Lexend Deca" panose="020B0604020202020204"/>
                </a:rPr>
                <a:t>Session №54 (C)</a:t>
              </a:r>
              <a:endParaRPr lang="ru-RU" sz="1500" b="1" dirty="0">
                <a:solidFill>
                  <a:schemeClr val="bg1"/>
                </a:solidFill>
                <a:cs typeface="Lexend Deca" panose="020B0604020202020204"/>
              </a:endParaRPr>
            </a:p>
          </p:txBody>
        </p:sp>
      </p:grpSp>
      <p:grpSp>
        <p:nvGrpSpPr>
          <p:cNvPr id="23" name="Группа 22">
            <a:extLst>
              <a:ext uri="{FF2B5EF4-FFF2-40B4-BE49-F238E27FC236}">
                <a16:creationId xmlns:a16="http://schemas.microsoft.com/office/drawing/2014/main" id="{81857C10-62A6-4A99-B61B-30DE5B5986E1}"/>
              </a:ext>
            </a:extLst>
          </p:cNvPr>
          <p:cNvGrpSpPr/>
          <p:nvPr/>
        </p:nvGrpSpPr>
        <p:grpSpPr>
          <a:xfrm>
            <a:off x="4742837" y="5048071"/>
            <a:ext cx="2748194" cy="1474117"/>
            <a:chOff x="5750866" y="4797260"/>
            <a:chExt cx="2748194" cy="1474117"/>
          </a:xfrm>
        </p:grpSpPr>
        <p:sp>
          <p:nvSpPr>
            <p:cNvPr id="25" name="TextBox 24">
              <a:extLst>
                <a:ext uri="{FF2B5EF4-FFF2-40B4-BE49-F238E27FC236}">
                  <a16:creationId xmlns:a16="http://schemas.microsoft.com/office/drawing/2014/main" id="{13D5699F-2EC7-FF31-F082-D5D4B6D7729E}"/>
                </a:ext>
              </a:extLst>
            </p:cNvPr>
            <p:cNvSpPr txBox="1"/>
            <p:nvPr/>
          </p:nvSpPr>
          <p:spPr>
            <a:xfrm>
              <a:off x="5750866" y="5167239"/>
              <a:ext cx="2680286" cy="323165"/>
            </a:xfrm>
            <a:prstGeom prst="rect">
              <a:avLst/>
            </a:prstGeom>
            <a:noFill/>
          </p:spPr>
          <p:txBody>
            <a:bodyPr wrap="square">
              <a:spAutoFit/>
            </a:bodyPr>
            <a:lstStyle/>
            <a:p>
              <a:r>
                <a:rPr lang="da-DK" sz="1500" b="1" dirty="0">
                  <a:solidFill>
                    <a:schemeClr val="bg1"/>
                  </a:solidFill>
                  <a:latin typeface="Lexend Deca" panose="020B0604020202020204" charset="-78"/>
                  <a:cs typeface="Lexend Deca" panose="020B0604020202020204" charset="-78"/>
                </a:rPr>
                <a:t>June 29 – June 30, 2016</a:t>
              </a:r>
              <a:endParaRPr lang="ru-RU" sz="1500" b="1" dirty="0">
                <a:solidFill>
                  <a:schemeClr val="bg1"/>
                </a:solidFill>
                <a:cs typeface="Lexend Deca" panose="020B0604020202020204" charset="-78"/>
              </a:endParaRPr>
            </a:p>
          </p:txBody>
        </p:sp>
        <p:sp>
          <p:nvSpPr>
            <p:cNvPr id="26" name="TextBox 25">
              <a:extLst>
                <a:ext uri="{FF2B5EF4-FFF2-40B4-BE49-F238E27FC236}">
                  <a16:creationId xmlns:a16="http://schemas.microsoft.com/office/drawing/2014/main" id="{7CC50551-1C74-0134-8CE4-8400F08D4E44}"/>
                </a:ext>
              </a:extLst>
            </p:cNvPr>
            <p:cNvSpPr txBox="1"/>
            <p:nvPr/>
          </p:nvSpPr>
          <p:spPr>
            <a:xfrm>
              <a:off x="5762416" y="4797260"/>
              <a:ext cx="2664296" cy="323165"/>
            </a:xfrm>
            <a:prstGeom prst="rect">
              <a:avLst/>
            </a:prstGeom>
            <a:noFill/>
          </p:spPr>
          <p:txBody>
            <a:bodyPr wrap="square" anchor="ctr">
              <a:spAutoFit/>
            </a:bodyPr>
            <a:lstStyle/>
            <a:p>
              <a:r>
                <a:rPr lang="en-US" sz="1500" b="1" dirty="0">
                  <a:solidFill>
                    <a:schemeClr val="bg1"/>
                  </a:solidFill>
                  <a:latin typeface="Lexend Deca" panose="020B0604020202020204" charset="-78"/>
                  <a:cs typeface="Lexend Deca" panose="020B0604020202020204" charset="-78"/>
                </a:rPr>
                <a:t>Feb. 22 – Mar. 15, 2015</a:t>
              </a:r>
              <a:endParaRPr lang="ru-RU" sz="1500" b="1" dirty="0">
                <a:solidFill>
                  <a:schemeClr val="bg1"/>
                </a:solidFill>
                <a:cs typeface="Lexend Deca" panose="020B0604020202020204" charset="-78"/>
              </a:endParaRPr>
            </a:p>
          </p:txBody>
        </p:sp>
        <p:sp>
          <p:nvSpPr>
            <p:cNvPr id="27" name="TextBox 26">
              <a:extLst>
                <a:ext uri="{FF2B5EF4-FFF2-40B4-BE49-F238E27FC236}">
                  <a16:creationId xmlns:a16="http://schemas.microsoft.com/office/drawing/2014/main" id="{D7AE84E3-D635-F1F6-140C-A2F2BC203692}"/>
                </a:ext>
              </a:extLst>
            </p:cNvPr>
            <p:cNvSpPr txBox="1"/>
            <p:nvPr/>
          </p:nvSpPr>
          <p:spPr>
            <a:xfrm>
              <a:off x="5805783" y="5567916"/>
              <a:ext cx="2688281" cy="323165"/>
            </a:xfrm>
            <a:prstGeom prst="rect">
              <a:avLst/>
            </a:prstGeom>
            <a:noFill/>
          </p:spPr>
          <p:txBody>
            <a:bodyPr wrap="square" anchor="ctr">
              <a:spAutoFit/>
            </a:bodyPr>
            <a:lstStyle/>
            <a:p>
              <a:r>
                <a:rPr lang="fr-FR" sz="1500" b="1" dirty="0">
                  <a:solidFill>
                    <a:schemeClr val="bg1"/>
                  </a:solidFill>
                  <a:latin typeface="Lexend Deca" panose="020B0604020202020204" charset="-78"/>
                  <a:cs typeface="Lexend Deca" panose="020B0604020202020204" charset="-78"/>
                </a:rPr>
                <a:t>Dec. 9 – Dec. 23, 2016</a:t>
              </a:r>
              <a:endParaRPr lang="ru-RU" sz="1500" b="1" dirty="0">
                <a:solidFill>
                  <a:schemeClr val="bg1"/>
                </a:solidFill>
                <a:cs typeface="Lexend Deca" panose="020B0604020202020204" charset="-78"/>
              </a:endParaRPr>
            </a:p>
          </p:txBody>
        </p:sp>
        <p:sp>
          <p:nvSpPr>
            <p:cNvPr id="28" name="TextBox 27">
              <a:extLst>
                <a:ext uri="{FF2B5EF4-FFF2-40B4-BE49-F238E27FC236}">
                  <a16:creationId xmlns:a16="http://schemas.microsoft.com/office/drawing/2014/main" id="{EE58798D-2FAA-2804-9031-0C5B2B30948E}"/>
                </a:ext>
              </a:extLst>
            </p:cNvPr>
            <p:cNvSpPr txBox="1"/>
            <p:nvPr/>
          </p:nvSpPr>
          <p:spPr>
            <a:xfrm>
              <a:off x="5806782" y="5948212"/>
              <a:ext cx="2692278" cy="323165"/>
            </a:xfrm>
            <a:prstGeom prst="rect">
              <a:avLst/>
            </a:prstGeom>
            <a:noFill/>
          </p:spPr>
          <p:txBody>
            <a:bodyPr wrap="square" anchor="ctr">
              <a:spAutoFit/>
            </a:bodyPr>
            <a:lstStyle/>
            <a:p>
              <a:r>
                <a:rPr lang="pt-BR" sz="1500" b="1" dirty="0">
                  <a:solidFill>
                    <a:schemeClr val="bg1"/>
                  </a:solidFill>
                  <a:latin typeface="Lexend Deca" panose="020B0604020202020204" charset="-78"/>
                  <a:cs typeface="Lexend Deca" panose="020B0604020202020204" charset="-78"/>
                </a:rPr>
                <a:t>Mar. 7 – Mar. 18, 2017</a:t>
              </a:r>
              <a:endParaRPr lang="ru-RU" sz="1500" b="1" dirty="0">
                <a:solidFill>
                  <a:schemeClr val="bg1"/>
                </a:solidFill>
                <a:cs typeface="Lexend Deca" panose="020B0604020202020204" charset="-78"/>
              </a:endParaRPr>
            </a:p>
          </p:txBody>
        </p:sp>
      </p:grpSp>
      <p:pic>
        <p:nvPicPr>
          <p:cNvPr id="4" name="Рисунок 3">
            <a:extLst>
              <a:ext uri="{FF2B5EF4-FFF2-40B4-BE49-F238E27FC236}">
                <a16:creationId xmlns:a16="http://schemas.microsoft.com/office/drawing/2014/main" id="{5AAB1556-2793-AFDD-71A0-0EAB32B0365D}"/>
              </a:ext>
            </a:extLst>
          </p:cNvPr>
          <p:cNvPicPr>
            <a:picLocks noChangeAspect="1"/>
          </p:cNvPicPr>
          <p:nvPr/>
        </p:nvPicPr>
        <p:blipFill>
          <a:blip r:embed="rId9">
            <a:extLst>
              <a:ext uri="{28A0092B-C50C-407E-A947-70E740481C1C}">
                <a14:useLocalDpi xmlns:a14="http://schemas.microsoft.com/office/drawing/2010/main" val="0"/>
              </a:ext>
            </a:extLst>
          </a:blip>
          <a:srcRect l="26589" r="1891"/>
          <a:stretch/>
        </p:blipFill>
        <p:spPr>
          <a:xfrm>
            <a:off x="138247" y="4687907"/>
            <a:ext cx="2166626" cy="189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a:extLst>
              <a:ext uri="{FF2B5EF4-FFF2-40B4-BE49-F238E27FC236}">
                <a16:creationId xmlns:a16="http://schemas.microsoft.com/office/drawing/2014/main" id="{3846A054-CE6F-7780-D1AB-B3AA27F167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2033" y="1463832"/>
            <a:ext cx="1357710" cy="2708119"/>
          </a:xfrm>
          <a:prstGeom prst="roundRect">
            <a:avLst>
              <a:gd name="adj" fmla="val 8594"/>
            </a:avLst>
          </a:prstGeom>
          <a:solidFill>
            <a:srgbClr val="FFFFFF">
              <a:shade val="85000"/>
            </a:srgbClr>
          </a:solidFill>
          <a:ln>
            <a:noFill/>
          </a:ln>
          <a:effectLst/>
        </p:spPr>
      </p:pic>
      <p:pic>
        <p:nvPicPr>
          <p:cNvPr id="33" name="Рисунок 32">
            <a:extLst>
              <a:ext uri="{FF2B5EF4-FFF2-40B4-BE49-F238E27FC236}">
                <a16:creationId xmlns:a16="http://schemas.microsoft.com/office/drawing/2014/main" id="{DB7DA27A-770E-9CEB-4EF2-BA09AFA058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9633" y="1641037"/>
            <a:ext cx="5759587" cy="3265407"/>
          </a:xfrm>
          <a:prstGeom prst="rect">
            <a:avLst/>
          </a:prstGeom>
        </p:spPr>
      </p:pic>
      <p:sp>
        <p:nvSpPr>
          <p:cNvPr id="34" name="TextBox 33">
            <a:extLst>
              <a:ext uri="{FF2B5EF4-FFF2-40B4-BE49-F238E27FC236}">
                <a16:creationId xmlns:a16="http://schemas.microsoft.com/office/drawing/2014/main" id="{99F6002D-8466-8130-F86B-781D0CBFE4AA}"/>
              </a:ext>
            </a:extLst>
          </p:cNvPr>
          <p:cNvSpPr txBox="1"/>
          <p:nvPr/>
        </p:nvSpPr>
        <p:spPr>
          <a:xfrm>
            <a:off x="7372352" y="5028246"/>
            <a:ext cx="2590798" cy="323165"/>
          </a:xfrm>
          <a:prstGeom prst="rect">
            <a:avLst/>
          </a:prstGeom>
          <a:noFill/>
        </p:spPr>
        <p:txBody>
          <a:bodyPr wrap="square">
            <a:spAutoFit/>
          </a:bodyPr>
          <a:lstStyle/>
          <a:p>
            <a:pPr marL="285750" indent="-285750">
              <a:buClr>
                <a:schemeClr val="bg1"/>
              </a:buClr>
              <a:buFont typeface="Wingdings" panose="05000000000000000000" pitchFamily="2" charset="2"/>
              <a:buChar char="v"/>
            </a:pPr>
            <a:r>
              <a:rPr lang="da-DK" sz="1500" b="1" dirty="0">
                <a:solidFill>
                  <a:schemeClr val="bg1"/>
                </a:solidFill>
                <a:latin typeface="Lexend Deca" panose="020B0604020202020204" charset="-78"/>
                <a:cs typeface="Lexend Deca" panose="020B0604020202020204"/>
              </a:rPr>
              <a:t>Session №55 (C,Ar,Kr) </a:t>
            </a:r>
            <a:endParaRPr lang="ru-RU" sz="1500" b="1" dirty="0">
              <a:solidFill>
                <a:schemeClr val="bg1"/>
              </a:solidFill>
              <a:cs typeface="Lexend Deca" panose="020B0604020202020204"/>
            </a:endParaRPr>
          </a:p>
        </p:txBody>
      </p:sp>
      <p:sp>
        <p:nvSpPr>
          <p:cNvPr id="35" name="TextBox 34">
            <a:extLst>
              <a:ext uri="{FF2B5EF4-FFF2-40B4-BE49-F238E27FC236}">
                <a16:creationId xmlns:a16="http://schemas.microsoft.com/office/drawing/2014/main" id="{880378AD-22D6-41B5-3952-AB38251BBDA6}"/>
              </a:ext>
            </a:extLst>
          </p:cNvPr>
          <p:cNvSpPr txBox="1"/>
          <p:nvPr/>
        </p:nvSpPr>
        <p:spPr>
          <a:xfrm>
            <a:off x="7391678" y="5367722"/>
            <a:ext cx="2587238" cy="323165"/>
          </a:xfrm>
          <a:prstGeom prst="rect">
            <a:avLst/>
          </a:prstGeom>
          <a:noFill/>
        </p:spPr>
        <p:txBody>
          <a:bodyPr wrap="square">
            <a:spAutoFit/>
          </a:bodyPr>
          <a:lstStyle/>
          <a:p>
            <a:pPr marL="285750" indent="-285750">
              <a:buClr>
                <a:schemeClr val="bg1"/>
              </a:buClr>
              <a:buFont typeface="Wingdings" panose="05000000000000000000" pitchFamily="2" charset="2"/>
              <a:buChar char="v"/>
            </a:pPr>
            <a:r>
              <a:rPr lang="da-DK" sz="1500" b="1" dirty="0">
                <a:solidFill>
                  <a:schemeClr val="bg1"/>
                </a:solidFill>
                <a:latin typeface="Lexend Deca" panose="020B0604020202020204" charset="-78"/>
                <a:cs typeface="Lexend Deca" panose="020B0604020202020204" charset="-78"/>
              </a:rPr>
              <a:t>Session №56 (</a:t>
            </a:r>
            <a:r>
              <a:rPr lang="en-US" sz="1500" b="1" dirty="0">
                <a:solidFill>
                  <a:schemeClr val="bg1"/>
                </a:solidFill>
                <a:latin typeface="Lexend Deca" panose="020B0604020202020204" charset="-78"/>
                <a:cs typeface="Lexend Deca" panose="020B0604020202020204" charset="-78"/>
              </a:rPr>
              <a:t>C</a:t>
            </a:r>
            <a:r>
              <a:rPr lang="da-DK" sz="1500" b="1" dirty="0">
                <a:solidFill>
                  <a:schemeClr val="bg1"/>
                </a:solidFill>
                <a:latin typeface="Lexend Deca" panose="020B0604020202020204" charset="-78"/>
                <a:cs typeface="Lexend Deca" panose="020B0604020202020204" charset="-78"/>
              </a:rPr>
              <a:t>) (</a:t>
            </a:r>
            <a:r>
              <a:rPr lang="da-DK" sz="1500" b="1" dirty="0">
                <a:solidFill>
                  <a:srgbClr val="92D050"/>
                </a:solidFill>
                <a:latin typeface="Lexend Deca" panose="020B0604020202020204" charset="-78"/>
                <a:cs typeface="Lexend Deca" panose="020B0604020202020204" charset="-78"/>
              </a:rPr>
              <a:t>SRC</a:t>
            </a:r>
            <a:r>
              <a:rPr lang="da-DK" sz="1500" b="1" dirty="0">
                <a:solidFill>
                  <a:schemeClr val="bg1"/>
                </a:solidFill>
                <a:latin typeface="Lexend Deca" panose="020B0604020202020204" charset="-78"/>
                <a:cs typeface="Lexend Deca" panose="020B0604020202020204" charset="-78"/>
              </a:rPr>
              <a:t>) </a:t>
            </a:r>
            <a:endParaRPr lang="ru-RU" sz="1500" b="1" dirty="0">
              <a:solidFill>
                <a:schemeClr val="bg1"/>
              </a:solidFill>
              <a:cs typeface="Lexend Deca" panose="020B0604020202020204" charset="-78"/>
            </a:endParaRPr>
          </a:p>
        </p:txBody>
      </p:sp>
      <p:sp>
        <p:nvSpPr>
          <p:cNvPr id="36" name="TextBox 35">
            <a:extLst>
              <a:ext uri="{FF2B5EF4-FFF2-40B4-BE49-F238E27FC236}">
                <a16:creationId xmlns:a16="http://schemas.microsoft.com/office/drawing/2014/main" id="{85591E2E-B07A-7F2C-3F41-F3729EBE6DB3}"/>
              </a:ext>
            </a:extLst>
          </p:cNvPr>
          <p:cNvSpPr txBox="1"/>
          <p:nvPr/>
        </p:nvSpPr>
        <p:spPr>
          <a:xfrm>
            <a:off x="9895185" y="5009196"/>
            <a:ext cx="2173287" cy="323165"/>
          </a:xfrm>
          <a:prstGeom prst="rect">
            <a:avLst/>
          </a:prstGeom>
          <a:noFill/>
        </p:spPr>
        <p:txBody>
          <a:bodyPr wrap="square" anchor="ctr">
            <a:spAutoFit/>
          </a:bodyPr>
          <a:lstStyle/>
          <a:p>
            <a:r>
              <a:rPr lang="pt-BR" sz="1500" b="1" dirty="0">
                <a:solidFill>
                  <a:schemeClr val="bg1"/>
                </a:solidFill>
                <a:latin typeface="Lexend Deca" panose="020B0604020202020204" charset="-78"/>
                <a:cs typeface="Lexend Deca" panose="020B0604020202020204" charset="-78"/>
              </a:rPr>
              <a:t>Mar. 3 – Apr. 05, 2018</a:t>
            </a:r>
            <a:endParaRPr lang="ru-RU" sz="1500" b="1" dirty="0">
              <a:solidFill>
                <a:schemeClr val="bg1"/>
              </a:solidFill>
              <a:cs typeface="Lexend Deca" panose="020B0604020202020204" charset="-78"/>
            </a:endParaRPr>
          </a:p>
        </p:txBody>
      </p:sp>
      <p:sp>
        <p:nvSpPr>
          <p:cNvPr id="37" name="TextBox 36">
            <a:extLst>
              <a:ext uri="{FF2B5EF4-FFF2-40B4-BE49-F238E27FC236}">
                <a16:creationId xmlns:a16="http://schemas.microsoft.com/office/drawing/2014/main" id="{C44E69F0-E16B-53A3-FA5E-CD7795E2315A}"/>
              </a:ext>
            </a:extLst>
          </p:cNvPr>
          <p:cNvSpPr txBox="1"/>
          <p:nvPr/>
        </p:nvSpPr>
        <p:spPr>
          <a:xfrm>
            <a:off x="9895185" y="5358710"/>
            <a:ext cx="2173287" cy="323165"/>
          </a:xfrm>
          <a:prstGeom prst="rect">
            <a:avLst/>
          </a:prstGeom>
          <a:noFill/>
        </p:spPr>
        <p:txBody>
          <a:bodyPr wrap="square" anchor="ctr">
            <a:spAutoFit/>
          </a:bodyPr>
          <a:lstStyle/>
          <a:p>
            <a:r>
              <a:rPr lang="pt-BR" sz="1500" b="1" dirty="0">
                <a:solidFill>
                  <a:schemeClr val="bg1"/>
                </a:solidFill>
                <a:latin typeface="Lexend Deca" panose="020B0604020202020204" charset="-78"/>
                <a:cs typeface="Lexend Deca" panose="020B0604020202020204" charset="-78"/>
              </a:rPr>
              <a:t>Mar. 7 – </a:t>
            </a:r>
            <a:r>
              <a:rPr lang="fr-FR" sz="1500" b="1" dirty="0">
                <a:solidFill>
                  <a:schemeClr val="bg1"/>
                </a:solidFill>
                <a:latin typeface="Lexend Deca" panose="020B0604020202020204" charset="-78"/>
                <a:cs typeface="Lexend Deca" panose="020B0604020202020204" charset="-78"/>
              </a:rPr>
              <a:t>Mar. 28</a:t>
            </a:r>
            <a:r>
              <a:rPr lang="pt-BR" sz="1500" b="1" dirty="0">
                <a:solidFill>
                  <a:schemeClr val="bg1"/>
                </a:solidFill>
                <a:latin typeface="Lexend Deca" panose="020B0604020202020204" charset="-78"/>
                <a:cs typeface="Lexend Deca" panose="020B0604020202020204" charset="-78"/>
              </a:rPr>
              <a:t>, 2022</a:t>
            </a:r>
            <a:endParaRPr lang="ru-RU" sz="1500" b="1" dirty="0">
              <a:solidFill>
                <a:schemeClr val="bg1"/>
              </a:solidFill>
              <a:cs typeface="Lexend Deca" panose="020B0604020202020204" charset="-78"/>
            </a:endParaRPr>
          </a:p>
        </p:txBody>
      </p:sp>
      <p:sp>
        <p:nvSpPr>
          <p:cNvPr id="39" name="TextBox 38">
            <a:extLst>
              <a:ext uri="{FF2B5EF4-FFF2-40B4-BE49-F238E27FC236}">
                <a16:creationId xmlns:a16="http://schemas.microsoft.com/office/drawing/2014/main" id="{A936B9BC-C2EA-AACE-5EAD-840AB7708A5B}"/>
              </a:ext>
            </a:extLst>
          </p:cNvPr>
          <p:cNvSpPr txBox="1"/>
          <p:nvPr/>
        </p:nvSpPr>
        <p:spPr>
          <a:xfrm>
            <a:off x="161546" y="1289013"/>
            <a:ext cx="3326242" cy="1102161"/>
          </a:xfrm>
          <a:prstGeom prst="rect">
            <a:avLst/>
          </a:prstGeom>
          <a:noFill/>
        </p:spPr>
        <p:txBody>
          <a:bodyPr wrap="square" rtlCol="0">
            <a:spAutoFit/>
          </a:bodyPr>
          <a:lstStyle/>
          <a:p>
            <a:pPr>
              <a:lnSpc>
                <a:spcPct val="130000"/>
              </a:lnSpc>
            </a:pPr>
            <a:r>
              <a:rPr lang="en-US" sz="1300" i="1" dirty="0">
                <a:solidFill>
                  <a:schemeClr val="bg1"/>
                </a:solidFill>
                <a:latin typeface="Verdana" panose="020B0604030504040204" pitchFamily="34" charset="0"/>
                <a:ea typeface="Verdana" panose="020B0604030504040204" pitchFamily="34" charset="0"/>
                <a:hlinkClick r:id="rId12">
                  <a:extLst>
                    <a:ext uri="{A12FA001-AC4F-418D-AE19-62706E023703}">
                      <ahyp:hlinkClr xmlns:ahyp="http://schemas.microsoft.com/office/drawing/2018/hyperlinkcolor" val="tx"/>
                    </a:ext>
                  </a:extLst>
                </a:hlinkClick>
              </a:rPr>
              <a:t>The BM@N spectrometer at </a:t>
            </a:r>
          </a:p>
          <a:p>
            <a:pPr>
              <a:lnSpc>
                <a:spcPct val="130000"/>
              </a:lnSpc>
            </a:pPr>
            <a:r>
              <a:rPr lang="en-US" sz="1300" i="1" dirty="0">
                <a:solidFill>
                  <a:schemeClr val="bg1"/>
                </a:solidFill>
                <a:latin typeface="Verdana" panose="020B0604030504040204" pitchFamily="34" charset="0"/>
                <a:ea typeface="Verdana" panose="020B0604030504040204" pitchFamily="34" charset="0"/>
                <a:hlinkClick r:id="rId12">
                  <a:extLst>
                    <a:ext uri="{A12FA001-AC4F-418D-AE19-62706E023703}">
                      <ahyp:hlinkClr xmlns:ahyp="http://schemas.microsoft.com/office/drawing/2018/hyperlinkcolor" val="tx"/>
                    </a:ext>
                  </a:extLst>
                </a:hlinkClick>
              </a:rPr>
              <a:t>the NICA accelerator complex</a:t>
            </a:r>
            <a:endParaRPr lang="en-US" sz="1300" dirty="0">
              <a:solidFill>
                <a:schemeClr val="bg1"/>
              </a:solidFill>
              <a:latin typeface="Verdana" panose="020B0604030504040204" pitchFamily="34" charset="0"/>
              <a:ea typeface="Verdana" panose="020B0604030504040204" pitchFamily="34" charset="0"/>
              <a:hlinkClick r:id="rId12">
                <a:extLst>
                  <a:ext uri="{A12FA001-AC4F-418D-AE19-62706E023703}">
                    <ahyp:hlinkClr xmlns:ahyp="http://schemas.microsoft.com/office/drawing/2018/hyperlinkcolor" val="tx"/>
                  </a:ext>
                </a:extLst>
              </a:hlinkClick>
            </a:endParaRPr>
          </a:p>
          <a:p>
            <a:pPr>
              <a:lnSpc>
                <a:spcPct val="130000"/>
              </a:lnSpc>
            </a:pPr>
            <a:r>
              <a:rPr lang="en-US" sz="1300" dirty="0">
                <a:solidFill>
                  <a:schemeClr val="bg1"/>
                </a:solidFill>
                <a:latin typeface="Verdana" panose="020B0604030504040204" pitchFamily="34" charset="0"/>
                <a:ea typeface="Verdana" panose="020B0604030504040204" pitchFamily="34" charset="0"/>
                <a:hlinkClick r:id="rId12">
                  <a:extLst>
                    <a:ext uri="{A12FA001-AC4F-418D-AE19-62706E023703}">
                      <ahyp:hlinkClr xmlns:ahyp="http://schemas.microsoft.com/office/drawing/2018/hyperlinkcolor" val="tx"/>
                    </a:ext>
                  </a:extLst>
                </a:hlinkClick>
              </a:rPr>
              <a:t>Nuclear Instruments </a:t>
            </a:r>
          </a:p>
          <a:p>
            <a:pPr>
              <a:lnSpc>
                <a:spcPct val="130000"/>
              </a:lnSpc>
            </a:pPr>
            <a:r>
              <a:rPr lang="en-US" sz="1300" dirty="0">
                <a:solidFill>
                  <a:schemeClr val="bg1"/>
                </a:solidFill>
                <a:latin typeface="Verdana" panose="020B0604030504040204" pitchFamily="34" charset="0"/>
                <a:ea typeface="Verdana" panose="020B0604030504040204" pitchFamily="34" charset="0"/>
                <a:hlinkClick r:id="rId12">
                  <a:extLst>
                    <a:ext uri="{A12FA001-AC4F-418D-AE19-62706E023703}">
                      <ahyp:hlinkClr xmlns:ahyp="http://schemas.microsoft.com/office/drawing/2018/hyperlinkcolor" val="tx"/>
                    </a:ext>
                  </a:extLst>
                </a:hlinkClick>
              </a:rPr>
              <a:t>and Methods in Physics</a:t>
            </a:r>
            <a:endParaRPr lang="ru-RU" sz="1300" dirty="0">
              <a:solidFill>
                <a:schemeClr val="bg1"/>
              </a:solidFill>
              <a:latin typeface="Verdana" panose="020B0604030504040204" pitchFamily="34" charset="0"/>
              <a:ea typeface="Verdana" panose="020B0604030504040204" pitchFamily="34" charset="0"/>
            </a:endParaRPr>
          </a:p>
        </p:txBody>
      </p:sp>
      <p:sp>
        <p:nvSpPr>
          <p:cNvPr id="40" name="TextBox 39">
            <a:extLst>
              <a:ext uri="{FF2B5EF4-FFF2-40B4-BE49-F238E27FC236}">
                <a16:creationId xmlns:a16="http://schemas.microsoft.com/office/drawing/2014/main" id="{C74248BE-E45F-D744-F171-6A0C71EAF7C8}"/>
              </a:ext>
            </a:extLst>
          </p:cNvPr>
          <p:cNvSpPr txBox="1"/>
          <p:nvPr/>
        </p:nvSpPr>
        <p:spPr>
          <a:xfrm>
            <a:off x="7404471" y="5728968"/>
            <a:ext cx="2469409" cy="323165"/>
          </a:xfrm>
          <a:prstGeom prst="rect">
            <a:avLst/>
          </a:prstGeom>
          <a:noFill/>
        </p:spPr>
        <p:txBody>
          <a:bodyPr wrap="square">
            <a:spAutoFit/>
          </a:bodyPr>
          <a:lstStyle/>
          <a:p>
            <a:pPr marL="285750" indent="-285750">
              <a:buClr>
                <a:schemeClr val="bg1"/>
              </a:buClr>
              <a:buFont typeface="Wingdings" panose="05000000000000000000" pitchFamily="2" charset="2"/>
              <a:buChar char="v"/>
            </a:pPr>
            <a:r>
              <a:rPr lang="da-DK" sz="1500" b="1" dirty="0">
                <a:solidFill>
                  <a:schemeClr val="bg1"/>
                </a:solidFill>
                <a:latin typeface="Lexend Deca" panose="020B0604020202020204" charset="-78"/>
                <a:cs typeface="Lexend Deca" panose="020B0604020202020204" charset="-78"/>
              </a:rPr>
              <a:t>Session №57 (</a:t>
            </a:r>
            <a:r>
              <a:rPr lang="en-US" sz="1500" b="1" dirty="0">
                <a:solidFill>
                  <a:schemeClr val="bg1"/>
                </a:solidFill>
                <a:latin typeface="Lexend Deca" panose="020B0604020202020204" charset="-78"/>
                <a:cs typeface="Lexend Deca" panose="020B0604020202020204" charset="-78"/>
              </a:rPr>
              <a:t>Xe</a:t>
            </a:r>
            <a:r>
              <a:rPr lang="da-DK" sz="1500" b="1" dirty="0">
                <a:solidFill>
                  <a:schemeClr val="bg1"/>
                </a:solidFill>
                <a:latin typeface="Lexend Deca" panose="020B0604020202020204" charset="-78"/>
                <a:cs typeface="Lexend Deca" panose="020B0604020202020204" charset="-78"/>
              </a:rPr>
              <a:t>) </a:t>
            </a:r>
            <a:endParaRPr lang="ru-RU" sz="1500" b="1" dirty="0">
              <a:solidFill>
                <a:schemeClr val="bg1"/>
              </a:solidFill>
              <a:cs typeface="Lexend Deca" panose="020B0604020202020204" charset="-78"/>
            </a:endParaRPr>
          </a:p>
        </p:txBody>
      </p:sp>
      <p:sp>
        <p:nvSpPr>
          <p:cNvPr id="41" name="TextBox 40">
            <a:extLst>
              <a:ext uri="{FF2B5EF4-FFF2-40B4-BE49-F238E27FC236}">
                <a16:creationId xmlns:a16="http://schemas.microsoft.com/office/drawing/2014/main" id="{B02F10AD-EBA8-A0B1-64E7-E30926841B86}"/>
              </a:ext>
            </a:extLst>
          </p:cNvPr>
          <p:cNvSpPr txBox="1"/>
          <p:nvPr/>
        </p:nvSpPr>
        <p:spPr>
          <a:xfrm>
            <a:off x="9890572" y="5728352"/>
            <a:ext cx="2370357" cy="323165"/>
          </a:xfrm>
          <a:prstGeom prst="rect">
            <a:avLst/>
          </a:prstGeom>
          <a:noFill/>
        </p:spPr>
        <p:txBody>
          <a:bodyPr wrap="square" anchor="ctr">
            <a:spAutoFit/>
          </a:bodyPr>
          <a:lstStyle/>
          <a:p>
            <a:r>
              <a:rPr lang="pt-BR" sz="1500" b="1" dirty="0">
                <a:solidFill>
                  <a:schemeClr val="bg1"/>
                </a:solidFill>
                <a:latin typeface="Lexend Deca" panose="020B0604020202020204" charset="-78"/>
                <a:cs typeface="Lexend Deca" panose="020B0604020202020204" charset="-78"/>
              </a:rPr>
              <a:t>Dec. 12 – </a:t>
            </a:r>
            <a:r>
              <a:rPr lang="fr-FR" sz="1500" b="1" dirty="0">
                <a:solidFill>
                  <a:schemeClr val="bg1"/>
                </a:solidFill>
                <a:latin typeface="Lexend Deca" panose="020B0604020202020204" charset="-78"/>
                <a:cs typeface="Lexend Deca" panose="020B0604020202020204" charset="-78"/>
              </a:rPr>
              <a:t>Feb. 02</a:t>
            </a:r>
            <a:r>
              <a:rPr lang="pt-BR" sz="1500" b="1" dirty="0">
                <a:solidFill>
                  <a:schemeClr val="bg1"/>
                </a:solidFill>
                <a:latin typeface="Lexend Deca" panose="020B0604020202020204" charset="-78"/>
                <a:cs typeface="Lexend Deca" panose="020B0604020202020204" charset="-78"/>
              </a:rPr>
              <a:t>, 2023</a:t>
            </a:r>
            <a:endParaRPr lang="ru-RU" sz="1500" b="1" dirty="0">
              <a:solidFill>
                <a:schemeClr val="bg1"/>
              </a:solidFill>
              <a:cs typeface="Lexend Deca" panose="020B0604020202020204" charset="-78"/>
            </a:endParaRPr>
          </a:p>
        </p:txBody>
      </p:sp>
      <p:sp>
        <p:nvSpPr>
          <p:cNvPr id="32" name="TextBox 31">
            <a:extLst>
              <a:ext uri="{FF2B5EF4-FFF2-40B4-BE49-F238E27FC236}">
                <a16:creationId xmlns:a16="http://schemas.microsoft.com/office/drawing/2014/main" id="{F30E8D60-6ED3-68E1-A046-27FF88249DB0}"/>
              </a:ext>
            </a:extLst>
          </p:cNvPr>
          <p:cNvSpPr txBox="1"/>
          <p:nvPr/>
        </p:nvSpPr>
        <p:spPr>
          <a:xfrm>
            <a:off x="3168013" y="237150"/>
            <a:ext cx="5595653" cy="116955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400" b="1" i="0" dirty="0">
                <a:solidFill>
                  <a:schemeClr val="bg1"/>
                </a:solidFill>
                <a:effectLst/>
                <a:latin typeface="Verdana" panose="020B0604030504040204" pitchFamily="34" charset="0"/>
                <a:ea typeface="Verdana" panose="020B0604030504040204" pitchFamily="34" charset="0"/>
              </a:rPr>
              <a:t>Baryonic Matter @ Nuclotron (</a:t>
            </a:r>
            <a:r>
              <a:rPr lang="fr-FR" sz="3600" b="1" dirty="0">
                <a:solidFill>
                  <a:schemeClr val="bg1"/>
                </a:solidFill>
                <a:latin typeface="Verdana" panose="020B0604030504040204" pitchFamily="34" charset="0"/>
                <a:ea typeface="Verdana" panose="020B0604030504040204" pitchFamily="34" charset="0"/>
                <a:cs typeface="Lexend Deca" panose="020B0604020202020204" charset="-78"/>
              </a:rPr>
              <a:t>BM@N</a:t>
            </a:r>
            <a:r>
              <a:rPr lang="en-US" sz="3400" b="1" i="0" dirty="0">
                <a:solidFill>
                  <a:schemeClr val="bg1"/>
                </a:solidFill>
                <a:effectLst/>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2625448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283460" y="5677354"/>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3</a:t>
            </a:fld>
            <a:endParaRPr lang="ru-RU"/>
          </a:p>
        </p:txBody>
      </p:sp>
      <p:pic>
        <p:nvPicPr>
          <p:cNvPr id="4" name="Рисунок 3">
            <a:extLst>
              <a:ext uri="{FF2B5EF4-FFF2-40B4-BE49-F238E27FC236}">
                <a16:creationId xmlns:a16="http://schemas.microsoft.com/office/drawing/2014/main" id="{D5CDD9B8-1B80-E30E-1DA6-144F0CCDCE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977" y="1289779"/>
            <a:ext cx="9042659" cy="5187346"/>
          </a:xfrm>
          <a:prstGeom prst="rect">
            <a:avLst/>
          </a:prstGeom>
        </p:spPr>
      </p:pic>
      <p:sp>
        <p:nvSpPr>
          <p:cNvPr id="6" name="TextBox 5">
            <a:extLst>
              <a:ext uri="{FF2B5EF4-FFF2-40B4-BE49-F238E27FC236}">
                <a16:creationId xmlns:a16="http://schemas.microsoft.com/office/drawing/2014/main" id="{C1AB441C-F27F-20D8-153F-5298960CAFA0}"/>
              </a:ext>
            </a:extLst>
          </p:cNvPr>
          <p:cNvSpPr txBox="1"/>
          <p:nvPr/>
        </p:nvSpPr>
        <p:spPr>
          <a:xfrm>
            <a:off x="400958" y="388946"/>
            <a:ext cx="10827320" cy="707886"/>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000" b="1" i="0" dirty="0">
                <a:solidFill>
                  <a:schemeClr val="bg1"/>
                </a:solidFill>
                <a:effectLst/>
                <a:latin typeface="Verdana" panose="020B0604030504040204" pitchFamily="34" charset="0"/>
                <a:ea typeface="Verdana" panose="020B0604030504040204" pitchFamily="34" charset="0"/>
              </a:rPr>
              <a:t>OUTLINE</a:t>
            </a:r>
            <a:r>
              <a:rPr lang="en-US" sz="3200" b="1" i="0" dirty="0">
                <a:solidFill>
                  <a:schemeClr val="bg1"/>
                </a:solidFill>
                <a:effectLst/>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1596061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AE48688D-DFA3-6BC1-81ED-A55B29E3096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637"/>
          <a:stretch/>
        </p:blipFill>
        <p:spPr>
          <a:xfrm rot="16200000">
            <a:off x="0" y="0"/>
            <a:ext cx="6858000" cy="6858000"/>
          </a:xfrm>
          <a:prstGeom prst="rect">
            <a:avLst/>
          </a:prstGeom>
        </p:spPr>
      </p:pic>
      <p:sp>
        <p:nvSpPr>
          <p:cNvPr id="3" name="Номер слайда 2">
            <a:extLst>
              <a:ext uri="{FF2B5EF4-FFF2-40B4-BE49-F238E27FC236}">
                <a16:creationId xmlns:a16="http://schemas.microsoft.com/office/drawing/2014/main" id="{4589250A-CB0F-45BD-8ABE-FB64666D97B4}"/>
              </a:ext>
            </a:extLst>
          </p:cNvPr>
          <p:cNvSpPr>
            <a:spLocks noGrp="1"/>
          </p:cNvSpPr>
          <p:nvPr>
            <p:ph type="sldNum" sz="quarter" idx="12"/>
          </p:nvPr>
        </p:nvSpPr>
        <p:spPr/>
        <p:txBody>
          <a:bodyPr/>
          <a:lstStyle/>
          <a:p>
            <a:fld id="{96E0F7E8-8DCC-4608-8AED-A1E39AB05F46}" type="slidenum">
              <a:rPr lang="ru-RU" smtClean="0"/>
              <a:t>4</a:t>
            </a:fld>
            <a:endParaRPr lang="ru-RU" dirty="0"/>
          </a:p>
        </p:txBody>
      </p:sp>
      <p:grpSp>
        <p:nvGrpSpPr>
          <p:cNvPr id="10" name="Группа 9">
            <a:extLst>
              <a:ext uri="{FF2B5EF4-FFF2-40B4-BE49-F238E27FC236}">
                <a16:creationId xmlns:a16="http://schemas.microsoft.com/office/drawing/2014/main" id="{C76AA539-1485-727A-49E4-649E43428A3D}"/>
              </a:ext>
            </a:extLst>
          </p:cNvPr>
          <p:cNvGrpSpPr/>
          <p:nvPr/>
        </p:nvGrpSpPr>
        <p:grpSpPr>
          <a:xfrm>
            <a:off x="501955" y="475417"/>
            <a:ext cx="7763156" cy="1998969"/>
            <a:chOff x="501955" y="475417"/>
            <a:chExt cx="7763156" cy="1998969"/>
          </a:xfrm>
        </p:grpSpPr>
        <p:sp>
          <p:nvSpPr>
            <p:cNvPr id="18" name="TextBox 17">
              <a:extLst>
                <a:ext uri="{FF2B5EF4-FFF2-40B4-BE49-F238E27FC236}">
                  <a16:creationId xmlns:a16="http://schemas.microsoft.com/office/drawing/2014/main" id="{500FBEDA-9F30-AA52-8B66-47BE3F06987C}"/>
                </a:ext>
              </a:extLst>
            </p:cNvPr>
            <p:cNvSpPr txBox="1"/>
            <p:nvPr/>
          </p:nvSpPr>
          <p:spPr>
            <a:xfrm>
              <a:off x="501955" y="999367"/>
              <a:ext cx="7763156" cy="1475019"/>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The Electronic Logbook allows collaboration members to record information on events, system states, and detector operation during experiment runs, such as particle types, energies, magnetic field, and triggers. The data is crucial for </a:t>
              </a:r>
              <a:r>
                <a:rPr lang="en-US" sz="1600" dirty="0">
                  <a:solidFill>
                    <a:schemeClr val="bg1"/>
                  </a:solidFill>
                  <a:latin typeface="Verdana" panose="020B0604030504040204" pitchFamily="34" charset="0"/>
                  <a:ea typeface="Verdana" panose="020B0604030504040204" pitchFamily="34" charset="0"/>
                </a:rPr>
                <a:t>the </a:t>
              </a:r>
              <a:r>
                <a:rPr lang="en-US" sz="1600" b="0" i="0" dirty="0">
                  <a:solidFill>
                    <a:schemeClr val="bg1"/>
                  </a:solidFill>
                  <a:effectLst/>
                  <a:latin typeface="Verdana" panose="020B0604030504040204" pitchFamily="34" charset="0"/>
                  <a:ea typeface="Verdana" panose="020B0604030504040204" pitchFamily="34" charset="0"/>
                </a:rPr>
                <a:t>further </a:t>
              </a:r>
              <a:r>
                <a:rPr lang="en-US" sz="1600" dirty="0">
                  <a:solidFill>
                    <a:schemeClr val="bg1"/>
                  </a:solidFill>
                  <a:latin typeface="Verdana" panose="020B0604030504040204" pitchFamily="34" charset="0"/>
                  <a:ea typeface="Verdana" panose="020B0604030504040204" pitchFamily="34" charset="0"/>
                </a:rPr>
                <a:t>processing and analyzing of</a:t>
              </a:r>
              <a:r>
                <a:rPr lang="en-US" sz="1600" b="0" i="0" dirty="0">
                  <a:solidFill>
                    <a:schemeClr val="bg1"/>
                  </a:solidFill>
                  <a:effectLst/>
                  <a:latin typeface="Verdana" panose="020B0604030504040204" pitchFamily="34" charset="0"/>
                  <a:ea typeface="Verdana" panose="020B0604030504040204" pitchFamily="34" charset="0"/>
                </a:rPr>
                <a:t> BM@N collision events.</a:t>
              </a:r>
            </a:p>
          </p:txBody>
        </p:sp>
        <p:sp>
          <p:nvSpPr>
            <p:cNvPr id="4" name="TextBox 3">
              <a:extLst>
                <a:ext uri="{FF2B5EF4-FFF2-40B4-BE49-F238E27FC236}">
                  <a16:creationId xmlns:a16="http://schemas.microsoft.com/office/drawing/2014/main" id="{BAEC111F-6C81-9C9E-7838-12CBC0ABAB66}"/>
                </a:ext>
              </a:extLst>
            </p:cNvPr>
            <p:cNvSpPr txBox="1"/>
            <p:nvPr/>
          </p:nvSpPr>
          <p:spPr>
            <a:xfrm>
              <a:off x="501955" y="475417"/>
              <a:ext cx="6652989" cy="461665"/>
            </a:xfrm>
            <a:prstGeom prst="rect">
              <a:avLst/>
            </a:prstGeom>
            <a:noFill/>
            <a:effectLst>
              <a:outerShdw blurRad="50800" dist="38100" dir="2700000" algn="tl" rotWithShape="0">
                <a:prstClr val="black">
                  <a:alpha val="40000"/>
                </a:prstClr>
              </a:outerShdw>
            </a:effectLst>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Electronic Logbook (e-Log platform)</a:t>
              </a:r>
              <a:endParaRPr lang="ru-RU" sz="2400" b="0" i="0" dirty="0">
                <a:solidFill>
                  <a:schemeClr val="bg1"/>
                </a:solidFill>
                <a:effectLst/>
                <a:latin typeface="Arial" panose="020B0604020202020204" pitchFamily="34" charset="0"/>
              </a:endParaRPr>
            </a:p>
          </p:txBody>
        </p:sp>
      </p:grpSp>
      <p:grpSp>
        <p:nvGrpSpPr>
          <p:cNvPr id="13" name="Группа 12">
            <a:extLst>
              <a:ext uri="{FF2B5EF4-FFF2-40B4-BE49-F238E27FC236}">
                <a16:creationId xmlns:a16="http://schemas.microsoft.com/office/drawing/2014/main" id="{4E4DF94D-2EB6-A7E2-6EFA-12EE560B823E}"/>
              </a:ext>
            </a:extLst>
          </p:cNvPr>
          <p:cNvGrpSpPr/>
          <p:nvPr/>
        </p:nvGrpSpPr>
        <p:grpSpPr>
          <a:xfrm>
            <a:off x="501955" y="2873568"/>
            <a:ext cx="7763156" cy="1434712"/>
            <a:chOff x="501955" y="475417"/>
            <a:chExt cx="7763156" cy="1434712"/>
          </a:xfrm>
        </p:grpSpPr>
        <p:sp>
          <p:nvSpPr>
            <p:cNvPr id="15" name="TextBox 14">
              <a:extLst>
                <a:ext uri="{FF2B5EF4-FFF2-40B4-BE49-F238E27FC236}">
                  <a16:creationId xmlns:a16="http://schemas.microsoft.com/office/drawing/2014/main" id="{BD5DF250-C8C7-7DB6-3D39-A7D3833FDFF5}"/>
                </a:ext>
              </a:extLst>
            </p:cNvPr>
            <p:cNvSpPr txBox="1"/>
            <p:nvPr/>
          </p:nvSpPr>
          <p:spPr>
            <a:xfrm>
              <a:off x="501955" y="999367"/>
              <a:ext cx="7763156" cy="910762"/>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The Condition Database is designed for storing and managing parametric information related to the experiment systems to be further used in simulation, reconstruction and physics analyses.</a:t>
              </a:r>
            </a:p>
          </p:txBody>
        </p:sp>
        <p:sp>
          <p:nvSpPr>
            <p:cNvPr id="16" name="TextBox 15">
              <a:extLst>
                <a:ext uri="{FF2B5EF4-FFF2-40B4-BE49-F238E27FC236}">
                  <a16:creationId xmlns:a16="http://schemas.microsoft.com/office/drawing/2014/main" id="{D0C8C41C-6D50-7822-7D83-DB705A5FEDC5}"/>
                </a:ext>
              </a:extLst>
            </p:cNvPr>
            <p:cNvSpPr txBox="1"/>
            <p:nvPr/>
          </p:nvSpPr>
          <p:spPr>
            <a:xfrm>
              <a:off x="501955" y="475417"/>
              <a:ext cx="6011967" cy="461665"/>
            </a:xfrm>
            <a:prstGeom prst="rect">
              <a:avLst/>
            </a:prstGeom>
            <a:noFill/>
            <a:effectLst>
              <a:outerShdw blurRad="50800" dist="38100" dir="2700000" algn="tl" rotWithShape="0">
                <a:prstClr val="black">
                  <a:alpha val="40000"/>
                </a:prstClr>
              </a:outerShdw>
            </a:effectLst>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Condition Database </a:t>
              </a:r>
              <a:r>
                <a:rPr lang="ru-RU" sz="2400" b="1" dirty="0">
                  <a:solidFill>
                    <a:schemeClr val="bg1"/>
                  </a:solidFill>
                  <a:latin typeface="Verdana" panose="020B0604030504040204" pitchFamily="34" charset="0"/>
                  <a:ea typeface="Verdana" panose="020B0604030504040204" pitchFamily="34" charset="0"/>
                </a:rPr>
                <a:t>(</a:t>
              </a:r>
              <a:r>
                <a:rPr lang="en-US" sz="2400" b="1" dirty="0">
                  <a:solidFill>
                    <a:schemeClr val="bg1"/>
                  </a:solidFill>
                  <a:latin typeface="Verdana" panose="020B0604030504040204" pitchFamily="34" charset="0"/>
                  <a:ea typeface="Verdana" panose="020B0604030504040204" pitchFamily="34" charset="0"/>
                </a:rPr>
                <a:t>UniConDa)</a:t>
              </a:r>
              <a:endParaRPr lang="ru-RU" sz="2400" b="0" i="0" dirty="0">
                <a:solidFill>
                  <a:schemeClr val="bg1"/>
                </a:solidFill>
                <a:effectLst/>
                <a:latin typeface="Arial" panose="020B0604020202020204" pitchFamily="34" charset="0"/>
              </a:endParaRPr>
            </a:p>
          </p:txBody>
        </p:sp>
      </p:grpSp>
      <p:grpSp>
        <p:nvGrpSpPr>
          <p:cNvPr id="17" name="Группа 16">
            <a:extLst>
              <a:ext uri="{FF2B5EF4-FFF2-40B4-BE49-F238E27FC236}">
                <a16:creationId xmlns:a16="http://schemas.microsoft.com/office/drawing/2014/main" id="{21B302DF-E123-D850-D814-0C7EEFA58951}"/>
              </a:ext>
            </a:extLst>
          </p:cNvPr>
          <p:cNvGrpSpPr/>
          <p:nvPr/>
        </p:nvGrpSpPr>
        <p:grpSpPr>
          <a:xfrm>
            <a:off x="501955" y="4556271"/>
            <a:ext cx="7617527" cy="1716841"/>
            <a:chOff x="501955" y="475417"/>
            <a:chExt cx="7617527" cy="1716841"/>
          </a:xfrm>
        </p:grpSpPr>
        <p:sp>
          <p:nvSpPr>
            <p:cNvPr id="19" name="TextBox 18">
              <a:extLst>
                <a:ext uri="{FF2B5EF4-FFF2-40B4-BE49-F238E27FC236}">
                  <a16:creationId xmlns:a16="http://schemas.microsoft.com/office/drawing/2014/main" id="{02470934-69B0-7549-6D61-A34154E5765B}"/>
                </a:ext>
              </a:extLst>
            </p:cNvPr>
            <p:cNvSpPr txBox="1"/>
            <p:nvPr/>
          </p:nvSpPr>
          <p:spPr>
            <a:xfrm>
              <a:off x="501955" y="999367"/>
              <a:ext cx="7617527" cy="1192891"/>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The Event Metadata System is based on the Event Catalogue, which contains summary information on recorded particle collision events and allows for the quick selection of only those events needed for a particular physics analysis.</a:t>
              </a:r>
            </a:p>
          </p:txBody>
        </p:sp>
        <p:sp>
          <p:nvSpPr>
            <p:cNvPr id="20" name="TextBox 19">
              <a:extLst>
                <a:ext uri="{FF2B5EF4-FFF2-40B4-BE49-F238E27FC236}">
                  <a16:creationId xmlns:a16="http://schemas.microsoft.com/office/drawing/2014/main" id="{91765453-4560-DC72-CFB9-AAE8C8835649}"/>
                </a:ext>
              </a:extLst>
            </p:cNvPr>
            <p:cNvSpPr txBox="1"/>
            <p:nvPr/>
          </p:nvSpPr>
          <p:spPr>
            <a:xfrm>
              <a:off x="501955" y="475417"/>
              <a:ext cx="7617527" cy="461665"/>
            </a:xfrm>
            <a:prstGeom prst="rect">
              <a:avLst/>
            </a:prstGeom>
            <a:noFill/>
            <a:effectLst>
              <a:outerShdw blurRad="50800" dist="38100" dir="2700000" algn="tl" rotWithShape="0">
                <a:prstClr val="black">
                  <a:alpha val="40000"/>
                </a:prstClr>
              </a:outerShdw>
            </a:effectLst>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Event Metadata System (Event Catalogue)</a:t>
              </a:r>
              <a:endParaRPr lang="ru-RU" sz="2400" b="0" i="0" dirty="0">
                <a:solidFill>
                  <a:schemeClr val="bg1"/>
                </a:solidFill>
                <a:effectLst/>
                <a:latin typeface="Arial" panose="020B0604020202020204" pitchFamily="34" charset="0"/>
              </a:endParaRPr>
            </a:p>
          </p:txBody>
        </p:sp>
      </p:grpSp>
      <p:grpSp>
        <p:nvGrpSpPr>
          <p:cNvPr id="31" name="Группа 30">
            <a:extLst>
              <a:ext uri="{FF2B5EF4-FFF2-40B4-BE49-F238E27FC236}">
                <a16:creationId xmlns:a16="http://schemas.microsoft.com/office/drawing/2014/main" id="{45220528-EE11-12F5-8F92-57958D306DFC}"/>
              </a:ext>
            </a:extLst>
          </p:cNvPr>
          <p:cNvGrpSpPr/>
          <p:nvPr/>
        </p:nvGrpSpPr>
        <p:grpSpPr>
          <a:xfrm>
            <a:off x="8119482" y="590980"/>
            <a:ext cx="3725435" cy="5947932"/>
            <a:chOff x="8175034" y="400480"/>
            <a:chExt cx="3725435" cy="5947932"/>
          </a:xfrm>
        </p:grpSpPr>
        <p:pic>
          <p:nvPicPr>
            <p:cNvPr id="26" name="Рисунок 25">
              <a:extLst>
                <a:ext uri="{FF2B5EF4-FFF2-40B4-BE49-F238E27FC236}">
                  <a16:creationId xmlns:a16="http://schemas.microsoft.com/office/drawing/2014/main" id="{90BB4F5A-F1A9-E650-B37B-84FC2AA65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459" y="400480"/>
              <a:ext cx="3304586" cy="2159631"/>
            </a:xfrm>
            <a:prstGeom prst="roundRect">
              <a:avLst>
                <a:gd name="adj" fmla="val 8594"/>
              </a:avLst>
            </a:prstGeom>
            <a:solidFill>
              <a:srgbClr val="FFFFFF">
                <a:shade val="85000"/>
              </a:srgbClr>
            </a:solidFill>
            <a:ln>
              <a:noFill/>
            </a:ln>
            <a:effectLst/>
          </p:spPr>
        </p:pic>
        <p:pic>
          <p:nvPicPr>
            <p:cNvPr id="28" name="Рисунок 27">
              <a:extLst>
                <a:ext uri="{FF2B5EF4-FFF2-40B4-BE49-F238E27FC236}">
                  <a16:creationId xmlns:a16="http://schemas.microsoft.com/office/drawing/2014/main" id="{27E0FBE2-A2EF-E392-BA87-D5E557891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5459" y="2854156"/>
              <a:ext cx="3304586" cy="1475020"/>
            </a:xfrm>
            <a:prstGeom prst="roundRect">
              <a:avLst>
                <a:gd name="adj" fmla="val 8594"/>
              </a:avLst>
            </a:prstGeom>
            <a:solidFill>
              <a:srgbClr val="FFFFFF">
                <a:shade val="85000"/>
              </a:srgbClr>
            </a:solidFill>
            <a:ln>
              <a:noFill/>
            </a:ln>
            <a:effectLst/>
          </p:spPr>
        </p:pic>
        <p:pic>
          <p:nvPicPr>
            <p:cNvPr id="30" name="Рисунок 29">
              <a:extLst>
                <a:ext uri="{FF2B5EF4-FFF2-40B4-BE49-F238E27FC236}">
                  <a16:creationId xmlns:a16="http://schemas.microsoft.com/office/drawing/2014/main" id="{D9B73BA8-FF3C-DA64-CE8C-7E892B74B084}"/>
                </a:ext>
              </a:extLst>
            </p:cNvPr>
            <p:cNvPicPr>
              <a:picLocks noChangeAspect="1"/>
            </p:cNvPicPr>
            <p:nvPr/>
          </p:nvPicPr>
          <p:blipFill>
            <a:blip r:embed="rId7">
              <a:extLst>
                <a:ext uri="{28A0092B-C50C-407E-A947-70E740481C1C}">
                  <a14:useLocalDpi xmlns:a14="http://schemas.microsoft.com/office/drawing/2010/main" val="0"/>
                </a:ext>
              </a:extLst>
            </a:blip>
            <a:srcRect l="21795"/>
            <a:stretch/>
          </p:blipFill>
          <p:spPr>
            <a:xfrm>
              <a:off x="8175034" y="4689365"/>
              <a:ext cx="3725435" cy="1659047"/>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3400012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pic>
        <p:nvPicPr>
          <p:cNvPr id="25" name="Рисунок 24">
            <a:extLst>
              <a:ext uri="{FF2B5EF4-FFF2-40B4-BE49-F238E27FC236}">
                <a16:creationId xmlns:a16="http://schemas.microsoft.com/office/drawing/2014/main" id="{AE48688D-DFA3-6BC1-81ED-A55B29E3096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637"/>
          <a:stretch/>
        </p:blipFill>
        <p:spPr>
          <a:xfrm rot="16200000">
            <a:off x="0" y="0"/>
            <a:ext cx="6858000" cy="6858000"/>
          </a:xfrm>
          <a:prstGeom prst="rect">
            <a:avLst/>
          </a:prstGeom>
        </p:spPr>
      </p:pic>
      <p:sp>
        <p:nvSpPr>
          <p:cNvPr id="3" name="Номер слайда 2">
            <a:extLst>
              <a:ext uri="{FF2B5EF4-FFF2-40B4-BE49-F238E27FC236}">
                <a16:creationId xmlns:a16="http://schemas.microsoft.com/office/drawing/2014/main" id="{4589250A-CB0F-45BD-8ABE-FB64666D97B4}"/>
              </a:ext>
            </a:extLst>
          </p:cNvPr>
          <p:cNvSpPr>
            <a:spLocks noGrp="1"/>
          </p:cNvSpPr>
          <p:nvPr>
            <p:ph type="sldNum" sz="quarter" idx="12"/>
          </p:nvPr>
        </p:nvSpPr>
        <p:spPr/>
        <p:txBody>
          <a:bodyPr/>
          <a:lstStyle/>
          <a:p>
            <a:fld id="{96E0F7E8-8DCC-4608-8AED-A1E39AB05F46}" type="slidenum">
              <a:rPr lang="ru-RU" smtClean="0"/>
              <a:t>5</a:t>
            </a:fld>
            <a:endParaRPr lang="ru-RU" dirty="0"/>
          </a:p>
        </p:txBody>
      </p:sp>
      <p:grpSp>
        <p:nvGrpSpPr>
          <p:cNvPr id="10" name="Группа 9">
            <a:extLst>
              <a:ext uri="{FF2B5EF4-FFF2-40B4-BE49-F238E27FC236}">
                <a16:creationId xmlns:a16="http://schemas.microsoft.com/office/drawing/2014/main" id="{C76AA539-1485-727A-49E4-649E43428A3D}"/>
              </a:ext>
            </a:extLst>
          </p:cNvPr>
          <p:cNvGrpSpPr/>
          <p:nvPr/>
        </p:nvGrpSpPr>
        <p:grpSpPr>
          <a:xfrm>
            <a:off x="369291" y="1281971"/>
            <a:ext cx="7869734" cy="1434712"/>
            <a:chOff x="501955" y="475417"/>
            <a:chExt cx="7869734" cy="1434712"/>
          </a:xfrm>
        </p:grpSpPr>
        <p:sp>
          <p:nvSpPr>
            <p:cNvPr id="18" name="TextBox 17">
              <a:extLst>
                <a:ext uri="{FF2B5EF4-FFF2-40B4-BE49-F238E27FC236}">
                  <a16:creationId xmlns:a16="http://schemas.microsoft.com/office/drawing/2014/main" id="{500FBEDA-9F30-AA52-8B66-47BE3F06987C}"/>
                </a:ext>
              </a:extLst>
            </p:cNvPr>
            <p:cNvSpPr txBox="1"/>
            <p:nvPr/>
          </p:nvSpPr>
          <p:spPr>
            <a:xfrm>
              <a:off x="501955" y="999367"/>
              <a:ext cx="7869734" cy="910762"/>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The Geometry Information System is based on the Geometry Database, which is intended to store and manage data on geometric models of detectors, and to provide a centralized repository for detector geometries.</a:t>
              </a:r>
            </a:p>
          </p:txBody>
        </p:sp>
        <p:sp>
          <p:nvSpPr>
            <p:cNvPr id="4" name="TextBox 3">
              <a:extLst>
                <a:ext uri="{FF2B5EF4-FFF2-40B4-BE49-F238E27FC236}">
                  <a16:creationId xmlns:a16="http://schemas.microsoft.com/office/drawing/2014/main" id="{BAEC111F-6C81-9C9E-7838-12CBC0ABAB66}"/>
                </a:ext>
              </a:extLst>
            </p:cNvPr>
            <p:cNvSpPr txBox="1"/>
            <p:nvPr/>
          </p:nvSpPr>
          <p:spPr>
            <a:xfrm>
              <a:off x="501955" y="475417"/>
              <a:ext cx="5610811" cy="461665"/>
            </a:xfrm>
            <a:prstGeom prst="rect">
              <a:avLst/>
            </a:prstGeom>
            <a:noFill/>
            <a:effectLst>
              <a:outerShdw blurRad="50800" dist="38100" dir="2700000" algn="tl" rotWithShape="0">
                <a:prstClr val="black">
                  <a:alpha val="40000"/>
                </a:prstClr>
              </a:outerShdw>
            </a:effectLst>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Geometry Database</a:t>
              </a:r>
              <a:endParaRPr lang="ru-RU" sz="2400" b="0" i="0" dirty="0">
                <a:solidFill>
                  <a:schemeClr val="bg1"/>
                </a:solidFill>
                <a:effectLst/>
                <a:latin typeface="Arial" panose="020B0604020202020204" pitchFamily="34" charset="0"/>
              </a:endParaRPr>
            </a:p>
          </p:txBody>
        </p:sp>
      </p:grpSp>
      <p:grpSp>
        <p:nvGrpSpPr>
          <p:cNvPr id="13" name="Группа 12">
            <a:extLst>
              <a:ext uri="{FF2B5EF4-FFF2-40B4-BE49-F238E27FC236}">
                <a16:creationId xmlns:a16="http://schemas.microsoft.com/office/drawing/2014/main" id="{4E4DF94D-2EB6-A7E2-6EFA-12EE560B823E}"/>
              </a:ext>
            </a:extLst>
          </p:cNvPr>
          <p:cNvGrpSpPr/>
          <p:nvPr/>
        </p:nvGrpSpPr>
        <p:grpSpPr>
          <a:xfrm>
            <a:off x="397572" y="3427538"/>
            <a:ext cx="7763156" cy="1434712"/>
            <a:chOff x="501955" y="475417"/>
            <a:chExt cx="7763156" cy="1434712"/>
          </a:xfrm>
        </p:grpSpPr>
        <p:sp>
          <p:nvSpPr>
            <p:cNvPr id="15" name="TextBox 14">
              <a:extLst>
                <a:ext uri="{FF2B5EF4-FFF2-40B4-BE49-F238E27FC236}">
                  <a16:creationId xmlns:a16="http://schemas.microsoft.com/office/drawing/2014/main" id="{BD5DF250-C8C7-7DB6-3D39-A7D3833FDFF5}"/>
                </a:ext>
              </a:extLst>
            </p:cNvPr>
            <p:cNvSpPr txBox="1"/>
            <p:nvPr/>
          </p:nvSpPr>
          <p:spPr>
            <a:xfrm>
              <a:off x="501955" y="999367"/>
              <a:ext cx="7763156" cy="910762"/>
            </a:xfrm>
            <a:prstGeom prst="rect">
              <a:avLst/>
            </a:prstGeom>
            <a:noFill/>
          </p:spPr>
          <p:txBody>
            <a:bodyPr wrap="square">
              <a:spAutoFit/>
            </a:bodyPr>
            <a:lstStyle/>
            <a:p>
              <a:pPr>
                <a:lnSpc>
                  <a:spcPts val="2200"/>
                </a:lnSpc>
              </a:pPr>
              <a:r>
                <a:rPr lang="en-US" sz="1600" b="0" i="0" dirty="0">
                  <a:solidFill>
                    <a:schemeClr val="bg1"/>
                  </a:solidFill>
                  <a:effectLst/>
                  <a:latin typeface="Verdana" panose="020B0604030504040204" pitchFamily="34" charset="0"/>
                  <a:ea typeface="Verdana" panose="020B0604030504040204" pitchFamily="34" charset="0"/>
                </a:rPr>
                <a:t>The Configuration Information System is used to store and provide data on the configuration of hardware and software systems of the experiment during online data acquisition from the detectors.</a:t>
              </a:r>
            </a:p>
          </p:txBody>
        </p:sp>
        <p:sp>
          <p:nvSpPr>
            <p:cNvPr id="16" name="TextBox 15">
              <a:extLst>
                <a:ext uri="{FF2B5EF4-FFF2-40B4-BE49-F238E27FC236}">
                  <a16:creationId xmlns:a16="http://schemas.microsoft.com/office/drawing/2014/main" id="{D0C8C41C-6D50-7822-7D83-DB705A5FEDC5}"/>
                </a:ext>
              </a:extLst>
            </p:cNvPr>
            <p:cNvSpPr txBox="1"/>
            <p:nvPr/>
          </p:nvSpPr>
          <p:spPr>
            <a:xfrm>
              <a:off x="501955" y="475417"/>
              <a:ext cx="5610811" cy="461665"/>
            </a:xfrm>
            <a:prstGeom prst="rect">
              <a:avLst/>
            </a:prstGeom>
            <a:noFill/>
            <a:effectLst>
              <a:outerShdw blurRad="50800" dist="38100" dir="2700000" algn="tl" rotWithShape="0">
                <a:prstClr val="black">
                  <a:alpha val="40000"/>
                </a:prstClr>
              </a:outerShdw>
            </a:effectLst>
          </p:spPr>
          <p:txBody>
            <a:bodyPr wrap="square">
              <a:spAutoFit/>
            </a:bodyPr>
            <a:lstStyle/>
            <a:p>
              <a:r>
                <a:rPr lang="en-US" sz="2400" b="1" dirty="0">
                  <a:solidFill>
                    <a:schemeClr val="bg1"/>
                  </a:solidFill>
                  <a:latin typeface="Verdana" panose="020B0604030504040204" pitchFamily="34" charset="0"/>
                  <a:ea typeface="Verdana" panose="020B0604030504040204" pitchFamily="34" charset="0"/>
                </a:rPr>
                <a:t>Online Configuration Platform</a:t>
              </a:r>
              <a:endParaRPr lang="ru-RU" sz="2400" b="0" i="0" dirty="0">
                <a:solidFill>
                  <a:schemeClr val="bg1"/>
                </a:solidFill>
                <a:effectLst/>
                <a:latin typeface="Arial" panose="020B0604020202020204" pitchFamily="34" charset="0"/>
              </a:endParaRPr>
            </a:p>
          </p:txBody>
        </p:sp>
      </p:grpSp>
      <p:pic>
        <p:nvPicPr>
          <p:cNvPr id="5" name="Рисунок 4">
            <a:extLst>
              <a:ext uri="{FF2B5EF4-FFF2-40B4-BE49-F238E27FC236}">
                <a16:creationId xmlns:a16="http://schemas.microsoft.com/office/drawing/2014/main" id="{6930BF80-3D46-1D82-C329-26A9321ED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500" y="1116069"/>
            <a:ext cx="3086100" cy="1679338"/>
          </a:xfrm>
          <a:prstGeom prst="roundRect">
            <a:avLst>
              <a:gd name="adj" fmla="val 8594"/>
            </a:avLst>
          </a:prstGeom>
          <a:solidFill>
            <a:srgbClr val="FFFFFF">
              <a:shade val="85000"/>
            </a:srgbClr>
          </a:solidFill>
          <a:ln>
            <a:noFill/>
          </a:ln>
          <a:effectLst/>
        </p:spPr>
      </p:pic>
      <p:pic>
        <p:nvPicPr>
          <p:cNvPr id="7" name="Рисунок 6">
            <a:extLst>
              <a:ext uri="{FF2B5EF4-FFF2-40B4-BE49-F238E27FC236}">
                <a16:creationId xmlns:a16="http://schemas.microsoft.com/office/drawing/2014/main" id="{BD68A297-0452-A946-5C37-A5CF50F16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7486" y="3429000"/>
            <a:ext cx="3075819" cy="187317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152718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6</a:t>
            </a:fld>
            <a:endParaRPr lang="ru-RU" dirty="0"/>
          </a:p>
        </p:txBody>
      </p:sp>
      <p:grpSp>
        <p:nvGrpSpPr>
          <p:cNvPr id="9" name="Группа 8">
            <a:extLst>
              <a:ext uri="{FF2B5EF4-FFF2-40B4-BE49-F238E27FC236}">
                <a16:creationId xmlns:a16="http://schemas.microsoft.com/office/drawing/2014/main" id="{C937DC18-29A2-1328-D290-9475D9CA927A}"/>
              </a:ext>
            </a:extLst>
          </p:cNvPr>
          <p:cNvGrpSpPr/>
          <p:nvPr/>
        </p:nvGrpSpPr>
        <p:grpSpPr>
          <a:xfrm>
            <a:off x="562413" y="817339"/>
            <a:ext cx="7785034" cy="1004015"/>
            <a:chOff x="501955" y="475417"/>
            <a:chExt cx="7785034" cy="1004015"/>
          </a:xfrm>
        </p:grpSpPr>
        <p:sp>
          <p:nvSpPr>
            <p:cNvPr id="12" name="TextBox 11">
              <a:extLst>
                <a:ext uri="{FF2B5EF4-FFF2-40B4-BE49-F238E27FC236}">
                  <a16:creationId xmlns:a16="http://schemas.microsoft.com/office/drawing/2014/main" id="{73ADAEFB-DE71-207A-609C-D51251C26A15}"/>
                </a:ext>
              </a:extLst>
            </p:cNvPr>
            <p:cNvSpPr txBox="1"/>
            <p:nvPr/>
          </p:nvSpPr>
          <p:spPr>
            <a:xfrm>
              <a:off x="523833" y="856120"/>
              <a:ext cx="7763156" cy="623312"/>
            </a:xfrm>
            <a:prstGeom prst="rect">
              <a:avLst/>
            </a:prstGeom>
            <a:noFill/>
          </p:spPr>
          <p:txBody>
            <a:bodyPr wrap="square">
              <a:spAutoFit/>
            </a:bodyPr>
            <a:lstStyle/>
            <a:p>
              <a:pPr>
                <a:lnSpc>
                  <a:spcPts val="2200"/>
                </a:lnSpc>
              </a:pPr>
              <a:r>
                <a:rPr lang="en-US" sz="1400" dirty="0">
                  <a:solidFill>
                    <a:schemeClr val="bg1"/>
                  </a:solidFill>
                  <a:latin typeface="Verdana" panose="020B0604030504040204" pitchFamily="34" charset="0"/>
                  <a:ea typeface="Verdana" panose="020B0604030504040204" pitchFamily="34" charset="0"/>
                </a:rPr>
                <a:t>The</a:t>
              </a:r>
              <a:r>
                <a:rPr lang="en-US" sz="1400" b="0" i="0" dirty="0">
                  <a:solidFill>
                    <a:schemeClr val="bg1"/>
                  </a:solidFill>
                  <a:effectLst/>
                  <a:latin typeface="Verdana" panose="020B0604030504040204" pitchFamily="34" charset="0"/>
                  <a:ea typeface="Verdana" panose="020B0604030504040204" pitchFamily="34" charset="0"/>
                </a:rPr>
                <a:t> official website of the BM@N experiment serves as a important source of information on the experiment, participants, results, and project-related news.</a:t>
              </a:r>
            </a:p>
          </p:txBody>
        </p:sp>
        <p:sp>
          <p:nvSpPr>
            <p:cNvPr id="14" name="TextBox 13">
              <a:extLst>
                <a:ext uri="{FF2B5EF4-FFF2-40B4-BE49-F238E27FC236}">
                  <a16:creationId xmlns:a16="http://schemas.microsoft.com/office/drawing/2014/main" id="{09165C5D-465D-2534-E0ED-B69C16257981}"/>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Official BM@N Website</a:t>
              </a:r>
              <a:endParaRPr lang="ru-RU" b="0" i="0" dirty="0">
                <a:solidFill>
                  <a:schemeClr val="bg1"/>
                </a:solidFill>
                <a:effectLst/>
                <a:latin typeface="Arial" panose="020B0604020202020204" pitchFamily="34" charset="0"/>
              </a:endParaRPr>
            </a:p>
          </p:txBody>
        </p:sp>
      </p:grpSp>
      <p:grpSp>
        <p:nvGrpSpPr>
          <p:cNvPr id="25" name="Группа 24">
            <a:extLst>
              <a:ext uri="{FF2B5EF4-FFF2-40B4-BE49-F238E27FC236}">
                <a16:creationId xmlns:a16="http://schemas.microsoft.com/office/drawing/2014/main" id="{0862AFCF-72A3-2D77-9905-BB446C570493}"/>
              </a:ext>
            </a:extLst>
          </p:cNvPr>
          <p:cNvGrpSpPr/>
          <p:nvPr/>
        </p:nvGrpSpPr>
        <p:grpSpPr>
          <a:xfrm>
            <a:off x="552513" y="1961714"/>
            <a:ext cx="7785034" cy="1286144"/>
            <a:chOff x="501955" y="475417"/>
            <a:chExt cx="7785034" cy="1286144"/>
          </a:xfrm>
        </p:grpSpPr>
        <p:sp>
          <p:nvSpPr>
            <p:cNvPr id="28" name="TextBox 27">
              <a:extLst>
                <a:ext uri="{FF2B5EF4-FFF2-40B4-BE49-F238E27FC236}">
                  <a16:creationId xmlns:a16="http://schemas.microsoft.com/office/drawing/2014/main" id="{EB9C97F1-4AEC-9E15-0837-C6D63D483819}"/>
                </a:ext>
              </a:extLst>
            </p:cNvPr>
            <p:cNvSpPr txBox="1"/>
            <p:nvPr/>
          </p:nvSpPr>
          <p:spPr>
            <a:xfrm>
              <a:off x="523833" y="856120"/>
              <a:ext cx="7763156" cy="905441"/>
            </a:xfrm>
            <a:prstGeom prst="rect">
              <a:avLst/>
            </a:prstGeom>
            <a:noFill/>
          </p:spPr>
          <p:txBody>
            <a:bodyPr wrap="square">
              <a:spAutoFit/>
            </a:bodyPr>
            <a:lstStyle/>
            <a:p>
              <a:pPr>
                <a:lnSpc>
                  <a:spcPts val="2200"/>
                </a:lnSpc>
              </a:pPr>
              <a:r>
                <a:rPr lang="en-US" sz="1400" dirty="0">
                  <a:solidFill>
                    <a:schemeClr val="bg1"/>
                  </a:solidFill>
                  <a:latin typeface="Verdana" panose="020B0604030504040204" pitchFamily="34" charset="0"/>
                  <a:ea typeface="Verdana" panose="020B0604030504040204" pitchFamily="34" charset="0"/>
                </a:rPr>
                <a:t>BM@N forum has been developed</a:t>
              </a:r>
              <a:r>
                <a:rPr lang="en-US" sz="1400" b="0" i="0" dirty="0">
                  <a:solidFill>
                    <a:schemeClr val="bg1"/>
                  </a:solidFill>
                  <a:effectLst/>
                  <a:latin typeface="Verdana" panose="020B0604030504040204" pitchFamily="34" charset="0"/>
                  <a:ea typeface="Verdana" panose="020B0604030504040204" pitchFamily="34" charset="0"/>
                </a:rPr>
                <a:t> </a:t>
              </a:r>
              <a:r>
                <a:rPr lang="en-US" sz="1400" dirty="0">
                  <a:solidFill>
                    <a:schemeClr val="bg1"/>
                  </a:solidFill>
                  <a:latin typeface="Verdana" panose="020B0604030504040204" pitchFamily="34" charset="0"/>
                  <a:ea typeface="Verdana" panose="020B0604030504040204" pitchFamily="34" charset="0"/>
                </a:rPr>
                <a:t>to provide the</a:t>
              </a:r>
              <a:r>
                <a:rPr lang="en-US" sz="1400" b="0" i="0" dirty="0">
                  <a:solidFill>
                    <a:schemeClr val="bg1"/>
                  </a:solidFill>
                  <a:effectLst/>
                  <a:latin typeface="Verdana" panose="020B0604030504040204" pitchFamily="34" charset="0"/>
                  <a:ea typeface="Verdana" panose="020B0604030504040204" pitchFamily="34" charset="0"/>
                </a:rPr>
                <a:t> collaboration members with discussion platform, exchanging ideas and experience, and collectively addressing important questions.</a:t>
              </a:r>
            </a:p>
          </p:txBody>
        </p:sp>
        <p:sp>
          <p:nvSpPr>
            <p:cNvPr id="29" name="TextBox 28">
              <a:extLst>
                <a:ext uri="{FF2B5EF4-FFF2-40B4-BE49-F238E27FC236}">
                  <a16:creationId xmlns:a16="http://schemas.microsoft.com/office/drawing/2014/main" id="{01CE7148-86FD-05DD-E642-99E5EAD31EFB}"/>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BM@N Forum</a:t>
              </a:r>
            </a:p>
          </p:txBody>
        </p:sp>
      </p:grpSp>
      <p:grpSp>
        <p:nvGrpSpPr>
          <p:cNvPr id="30" name="Группа 29">
            <a:extLst>
              <a:ext uri="{FF2B5EF4-FFF2-40B4-BE49-F238E27FC236}">
                <a16:creationId xmlns:a16="http://schemas.microsoft.com/office/drawing/2014/main" id="{65F1E966-A107-48BC-3CDB-53CAB79F020A}"/>
              </a:ext>
            </a:extLst>
          </p:cNvPr>
          <p:cNvGrpSpPr/>
          <p:nvPr/>
        </p:nvGrpSpPr>
        <p:grpSpPr>
          <a:xfrm>
            <a:off x="573352" y="3370540"/>
            <a:ext cx="7785034" cy="1286144"/>
            <a:chOff x="501955" y="475417"/>
            <a:chExt cx="7785034" cy="1286144"/>
          </a:xfrm>
        </p:grpSpPr>
        <p:sp>
          <p:nvSpPr>
            <p:cNvPr id="31" name="TextBox 30">
              <a:extLst>
                <a:ext uri="{FF2B5EF4-FFF2-40B4-BE49-F238E27FC236}">
                  <a16:creationId xmlns:a16="http://schemas.microsoft.com/office/drawing/2014/main" id="{C9926C50-F128-7224-E109-5E5506440348}"/>
                </a:ext>
              </a:extLst>
            </p:cNvPr>
            <p:cNvSpPr txBox="1"/>
            <p:nvPr/>
          </p:nvSpPr>
          <p:spPr>
            <a:xfrm>
              <a:off x="523833" y="856120"/>
              <a:ext cx="7763156" cy="905441"/>
            </a:xfrm>
            <a:prstGeom prst="rect">
              <a:avLst/>
            </a:prstGeom>
            <a:noFill/>
          </p:spPr>
          <p:txBody>
            <a:bodyPr wrap="square">
              <a:spAutoFit/>
            </a:bodyPr>
            <a:lstStyle/>
            <a:p>
              <a:pPr>
                <a:lnSpc>
                  <a:spcPts val="2200"/>
                </a:lnSpc>
              </a:pPr>
              <a:r>
                <a:rPr lang="en-US" sz="1400" b="0" i="0" dirty="0">
                  <a:solidFill>
                    <a:schemeClr val="bg1"/>
                  </a:solidFill>
                  <a:effectLst/>
                  <a:latin typeface="Verdana" panose="020B0604030504040204" pitchFamily="34" charset="0"/>
                  <a:ea typeface="Verdana" panose="020B0604030504040204" pitchFamily="34" charset="0"/>
                </a:rPr>
                <a:t>NICA-Scheduler is a package that simplifies task running on clusters using existing batch processing systems (SLURM, SGE, Torque) without knowledge of these systems.</a:t>
              </a:r>
            </a:p>
          </p:txBody>
        </p:sp>
        <p:sp>
          <p:nvSpPr>
            <p:cNvPr id="37" name="TextBox 36">
              <a:extLst>
                <a:ext uri="{FF2B5EF4-FFF2-40B4-BE49-F238E27FC236}">
                  <a16:creationId xmlns:a16="http://schemas.microsoft.com/office/drawing/2014/main" id="{663CF18B-FBD9-0EDB-8329-D0B52BC9BE62}"/>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NICA-Scheduler Interface</a:t>
              </a:r>
            </a:p>
          </p:txBody>
        </p:sp>
      </p:grpSp>
      <p:grpSp>
        <p:nvGrpSpPr>
          <p:cNvPr id="41" name="Группа 40">
            <a:extLst>
              <a:ext uri="{FF2B5EF4-FFF2-40B4-BE49-F238E27FC236}">
                <a16:creationId xmlns:a16="http://schemas.microsoft.com/office/drawing/2014/main" id="{93DA50F7-793A-F93B-4321-68D3014DF89A}"/>
              </a:ext>
            </a:extLst>
          </p:cNvPr>
          <p:cNvGrpSpPr/>
          <p:nvPr/>
        </p:nvGrpSpPr>
        <p:grpSpPr>
          <a:xfrm>
            <a:off x="573352" y="4844607"/>
            <a:ext cx="7785034" cy="721887"/>
            <a:chOff x="501955" y="475417"/>
            <a:chExt cx="7785034" cy="721887"/>
          </a:xfrm>
        </p:grpSpPr>
        <p:sp>
          <p:nvSpPr>
            <p:cNvPr id="42" name="TextBox 41">
              <a:extLst>
                <a:ext uri="{FF2B5EF4-FFF2-40B4-BE49-F238E27FC236}">
                  <a16:creationId xmlns:a16="http://schemas.microsoft.com/office/drawing/2014/main" id="{AD2518B0-DCFC-2909-BA57-EF3C96969837}"/>
                </a:ext>
              </a:extLst>
            </p:cNvPr>
            <p:cNvSpPr txBox="1"/>
            <p:nvPr/>
          </p:nvSpPr>
          <p:spPr>
            <a:xfrm>
              <a:off x="523833" y="856120"/>
              <a:ext cx="7763156" cy="341184"/>
            </a:xfrm>
            <a:prstGeom prst="rect">
              <a:avLst/>
            </a:prstGeom>
            <a:noFill/>
          </p:spPr>
          <p:txBody>
            <a:bodyPr wrap="square">
              <a:spAutoFit/>
            </a:bodyPr>
            <a:lstStyle/>
            <a:p>
              <a:pPr>
                <a:lnSpc>
                  <a:spcPts val="2200"/>
                </a:lnSpc>
              </a:pPr>
              <a:r>
                <a:rPr lang="en-US" sz="1400" b="0" i="0" dirty="0">
                  <a:solidFill>
                    <a:schemeClr val="bg1"/>
                  </a:solidFill>
                  <a:effectLst/>
                  <a:latin typeface="Verdana" panose="020B0604030504040204" pitchFamily="34" charset="0"/>
                  <a:ea typeface="Verdana" panose="020B0604030504040204" pitchFamily="34" charset="0"/>
                </a:rPr>
                <a:t>Tango Viewer is a </a:t>
              </a:r>
              <a:r>
                <a:rPr lang="en-US" sz="1400" dirty="0">
                  <a:solidFill>
                    <a:schemeClr val="bg1"/>
                  </a:solidFill>
                  <a:latin typeface="Verdana" panose="020B0604030504040204" pitchFamily="34" charset="0"/>
                  <a:ea typeface="Verdana" panose="020B0604030504040204" pitchFamily="34" charset="0"/>
                </a:rPr>
                <a:t>v</a:t>
              </a:r>
              <a:r>
                <a:rPr lang="en-US" sz="1400" b="0" i="0" dirty="0">
                  <a:solidFill>
                    <a:schemeClr val="bg1"/>
                  </a:solidFill>
                  <a:effectLst/>
                  <a:latin typeface="Verdana" panose="020B0604030504040204" pitchFamily="34" charset="0"/>
                  <a:ea typeface="Verdana" panose="020B0604030504040204" pitchFamily="34" charset="0"/>
                </a:rPr>
                <a:t>iewer for hardware parameters of the Slow Control System.</a:t>
              </a:r>
            </a:p>
          </p:txBody>
        </p:sp>
        <p:sp>
          <p:nvSpPr>
            <p:cNvPr id="43" name="TextBox 42">
              <a:extLst>
                <a:ext uri="{FF2B5EF4-FFF2-40B4-BE49-F238E27FC236}">
                  <a16:creationId xmlns:a16="http://schemas.microsoft.com/office/drawing/2014/main" id="{70CB2366-B29F-B224-322D-974273E21B25}"/>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Tango Parameter Viewer</a:t>
              </a:r>
            </a:p>
          </p:txBody>
        </p:sp>
      </p:grpSp>
      <p:grpSp>
        <p:nvGrpSpPr>
          <p:cNvPr id="57" name="Группа 56">
            <a:extLst>
              <a:ext uri="{FF2B5EF4-FFF2-40B4-BE49-F238E27FC236}">
                <a16:creationId xmlns:a16="http://schemas.microsoft.com/office/drawing/2014/main" id="{D00AC9B6-C7F5-CABD-1E6A-C2FABCD815CE}"/>
              </a:ext>
            </a:extLst>
          </p:cNvPr>
          <p:cNvGrpSpPr/>
          <p:nvPr/>
        </p:nvGrpSpPr>
        <p:grpSpPr>
          <a:xfrm>
            <a:off x="8407366" y="1242539"/>
            <a:ext cx="3232121" cy="4206949"/>
            <a:chOff x="8394898" y="473376"/>
            <a:chExt cx="3232121" cy="4206949"/>
          </a:xfrm>
        </p:grpSpPr>
        <p:pic>
          <p:nvPicPr>
            <p:cNvPr id="45" name="Рисунок 44">
              <a:extLst>
                <a:ext uri="{FF2B5EF4-FFF2-40B4-BE49-F238E27FC236}">
                  <a16:creationId xmlns:a16="http://schemas.microsoft.com/office/drawing/2014/main" id="{E6DA2D1E-9963-3ADD-7884-24458A845B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4898" y="473376"/>
              <a:ext cx="3232121" cy="1540965"/>
            </a:xfrm>
            <a:prstGeom prst="roundRect">
              <a:avLst>
                <a:gd name="adj" fmla="val 8594"/>
              </a:avLst>
            </a:prstGeom>
            <a:solidFill>
              <a:srgbClr val="FFFFFF">
                <a:shade val="85000"/>
              </a:srgbClr>
            </a:solidFill>
            <a:ln>
              <a:noFill/>
            </a:ln>
            <a:effectLst/>
          </p:spPr>
        </p:pic>
        <p:pic>
          <p:nvPicPr>
            <p:cNvPr id="52" name="Рисунок 51">
              <a:extLst>
                <a:ext uri="{FF2B5EF4-FFF2-40B4-BE49-F238E27FC236}">
                  <a16:creationId xmlns:a16="http://schemas.microsoft.com/office/drawing/2014/main" id="{E4D335EE-D40B-E87B-BA61-57DA3A6092BA}"/>
                </a:ext>
              </a:extLst>
            </p:cNvPr>
            <p:cNvPicPr>
              <a:picLocks noChangeAspect="1"/>
            </p:cNvPicPr>
            <p:nvPr/>
          </p:nvPicPr>
          <p:blipFill>
            <a:blip r:embed="rId10">
              <a:extLst>
                <a:ext uri="{28A0092B-C50C-407E-A947-70E740481C1C}">
                  <a14:useLocalDpi xmlns:a14="http://schemas.microsoft.com/office/drawing/2010/main" val="0"/>
                </a:ext>
              </a:extLst>
            </a:blip>
            <a:srcRect l="12281"/>
            <a:stretch/>
          </p:blipFill>
          <p:spPr>
            <a:xfrm>
              <a:off x="8424016" y="2679867"/>
              <a:ext cx="3173884" cy="2000458"/>
            </a:xfrm>
            <a:prstGeom prst="roundRect">
              <a:avLst>
                <a:gd name="adj" fmla="val 8594"/>
              </a:avLst>
            </a:prstGeom>
            <a:solidFill>
              <a:srgbClr val="FFFFFF">
                <a:shade val="85000"/>
              </a:srgbClr>
            </a:solidFill>
            <a:ln>
              <a:noFill/>
            </a:ln>
            <a:effectLst/>
          </p:spPr>
        </p:pic>
      </p:grpSp>
      <p:grpSp>
        <p:nvGrpSpPr>
          <p:cNvPr id="2" name="Группа 1">
            <a:extLst>
              <a:ext uri="{FF2B5EF4-FFF2-40B4-BE49-F238E27FC236}">
                <a16:creationId xmlns:a16="http://schemas.microsoft.com/office/drawing/2014/main" id="{D1329862-341C-D4AB-F640-F2E732E503B9}"/>
              </a:ext>
            </a:extLst>
          </p:cNvPr>
          <p:cNvGrpSpPr/>
          <p:nvPr/>
        </p:nvGrpSpPr>
        <p:grpSpPr>
          <a:xfrm>
            <a:off x="838200" y="5999671"/>
            <a:ext cx="6388498" cy="797842"/>
            <a:chOff x="8374248" y="5461951"/>
            <a:chExt cx="3498730" cy="923330"/>
          </a:xfrm>
        </p:grpSpPr>
        <p:sp>
          <p:nvSpPr>
            <p:cNvPr id="4" name="TextBox 3">
              <a:extLst>
                <a:ext uri="{FF2B5EF4-FFF2-40B4-BE49-F238E27FC236}">
                  <a16:creationId xmlns:a16="http://schemas.microsoft.com/office/drawing/2014/main" id="{F4BA9A90-7AEC-2A18-51FA-822CBE831820}"/>
                </a:ext>
              </a:extLst>
            </p:cNvPr>
            <p:cNvSpPr txBox="1"/>
            <p:nvPr/>
          </p:nvSpPr>
          <p:spPr>
            <a:xfrm>
              <a:off x="8374248" y="5461951"/>
              <a:ext cx="3478080" cy="923330"/>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b="1" dirty="0">
                  <a:solidFill>
                    <a:schemeClr val="bg1"/>
                  </a:solidFill>
                  <a:latin typeface="Verdana" panose="020B0604030504040204" pitchFamily="34" charset="0"/>
                  <a:ea typeface="Verdana" panose="020B0604030504040204" pitchFamily="34" charset="0"/>
                </a:rPr>
                <a:t>Cluster Inspector   File Inspector</a:t>
              </a:r>
            </a:p>
            <a:p>
              <a:pPr algn="ctr"/>
              <a:r>
                <a:rPr lang="en-US" b="1" dirty="0">
                  <a:solidFill>
                    <a:schemeClr val="bg1"/>
                  </a:solidFill>
                  <a:latin typeface="Verdana" panose="020B0604030504040204" pitchFamily="34" charset="0"/>
                  <a:ea typeface="Verdana" panose="020B0604030504040204" pitchFamily="34" charset="0"/>
                </a:rPr>
                <a:t>…………………………………..</a:t>
              </a:r>
            </a:p>
            <a:p>
              <a:pPr algn="ctr"/>
              <a:endParaRPr lang="en-US" b="1" dirty="0">
                <a:solidFill>
                  <a:schemeClr val="bg1"/>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90B0F39A-62D2-4BEF-95B4-3E3481A9DA7F}"/>
                </a:ext>
              </a:extLst>
            </p:cNvPr>
            <p:cNvSpPr txBox="1"/>
            <p:nvPr/>
          </p:nvSpPr>
          <p:spPr>
            <a:xfrm>
              <a:off x="8394898" y="5738950"/>
              <a:ext cx="3478080" cy="369332"/>
            </a:xfrm>
            <a:prstGeom prst="rect">
              <a:avLst/>
            </a:prstGeom>
            <a:noFill/>
            <a:effectLst>
              <a:outerShdw blurRad="50800" dist="38100" dir="2700000" algn="tl" rotWithShape="0">
                <a:prstClr val="black">
                  <a:alpha val="40000"/>
                </a:prstClr>
              </a:outerShdw>
            </a:effectLst>
          </p:spPr>
          <p:txBody>
            <a:bodyPr wrap="square">
              <a:spAutoFit/>
            </a:bodyPr>
            <a:lstStyle/>
            <a:p>
              <a:pPr algn="ctr"/>
              <a:endParaRPr lang="en-US" b="1" dirty="0">
                <a:solidFill>
                  <a:schemeClr val="bg1"/>
                </a:solidFill>
                <a:latin typeface="Verdana" panose="020B0604030504040204" pitchFamily="34" charset="0"/>
                <a:ea typeface="Verdana" panose="020B0604030504040204" pitchFamily="34" charset="0"/>
              </a:endParaRPr>
            </a:p>
          </p:txBody>
        </p:sp>
      </p:grpSp>
      <p:pic>
        <p:nvPicPr>
          <p:cNvPr id="7" name="Рисунок 6">
            <a:extLst>
              <a:ext uri="{FF2B5EF4-FFF2-40B4-BE49-F238E27FC236}">
                <a16:creationId xmlns:a16="http://schemas.microsoft.com/office/drawing/2014/main" id="{C128D311-DEFC-376D-0900-9E419822C32A}"/>
              </a:ext>
            </a:extLst>
          </p:cNvPr>
          <p:cNvPicPr>
            <a:picLocks noChangeAspect="1"/>
          </p:cNvPicPr>
          <p:nvPr/>
        </p:nvPicPr>
        <p:blipFill>
          <a:blip r:embed="rId11">
            <a:extLst>
              <a:ext uri="{28A0092B-C50C-407E-A947-70E740481C1C}">
                <a14:useLocalDpi xmlns:a14="http://schemas.microsoft.com/office/drawing/2010/main" val="0"/>
              </a:ext>
            </a:extLst>
          </a:blip>
          <a:srcRect l="3472" t="6512" r="1318" b="7872"/>
          <a:stretch/>
        </p:blipFill>
        <p:spPr>
          <a:xfrm>
            <a:off x="6426166" y="5729367"/>
            <a:ext cx="1981200" cy="97985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076249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73693" y="4019770"/>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7</a:t>
            </a:fld>
            <a:endParaRPr lang="ru-RU" dirty="0"/>
          </a:p>
        </p:txBody>
      </p:sp>
      <p:grpSp>
        <p:nvGrpSpPr>
          <p:cNvPr id="38" name="Группа 37">
            <a:extLst>
              <a:ext uri="{FF2B5EF4-FFF2-40B4-BE49-F238E27FC236}">
                <a16:creationId xmlns:a16="http://schemas.microsoft.com/office/drawing/2014/main" id="{1BB21A10-9F40-3935-241B-395396228FA8}"/>
              </a:ext>
            </a:extLst>
          </p:cNvPr>
          <p:cNvGrpSpPr/>
          <p:nvPr/>
        </p:nvGrpSpPr>
        <p:grpSpPr>
          <a:xfrm>
            <a:off x="473987" y="2125326"/>
            <a:ext cx="7785034" cy="1004015"/>
            <a:chOff x="501955" y="475417"/>
            <a:chExt cx="7785034" cy="1004015"/>
          </a:xfrm>
        </p:grpSpPr>
        <p:sp>
          <p:nvSpPr>
            <p:cNvPr id="39" name="TextBox 38">
              <a:extLst>
                <a:ext uri="{FF2B5EF4-FFF2-40B4-BE49-F238E27FC236}">
                  <a16:creationId xmlns:a16="http://schemas.microsoft.com/office/drawing/2014/main" id="{2B4E4680-32CB-1EAB-0660-2CA2A89B9D19}"/>
                </a:ext>
              </a:extLst>
            </p:cNvPr>
            <p:cNvSpPr txBox="1"/>
            <p:nvPr/>
          </p:nvSpPr>
          <p:spPr>
            <a:xfrm>
              <a:off x="523833" y="856120"/>
              <a:ext cx="7763156" cy="623312"/>
            </a:xfrm>
            <a:prstGeom prst="rect">
              <a:avLst/>
            </a:prstGeom>
            <a:noFill/>
          </p:spPr>
          <p:txBody>
            <a:bodyPr wrap="square">
              <a:spAutoFit/>
            </a:bodyPr>
            <a:lstStyle/>
            <a:p>
              <a:pPr>
                <a:lnSpc>
                  <a:spcPts val="2200"/>
                </a:lnSpc>
              </a:pPr>
              <a:r>
                <a:rPr lang="en-US" sz="1400" b="0" i="0" dirty="0">
                  <a:solidFill>
                    <a:schemeClr val="bg1"/>
                  </a:solidFill>
                  <a:effectLst/>
                  <a:latin typeface="Verdana" panose="020B0604030504040204" pitchFamily="34" charset="0"/>
                  <a:ea typeface="Verdana" panose="020B0604030504040204" pitchFamily="34" charset="0"/>
                </a:rPr>
                <a:t>BM@N Project Management System is a tool that enables efficient task coordination and tracking the </a:t>
              </a:r>
              <a:r>
                <a:rPr lang="en-US" sz="1400" dirty="0">
                  <a:solidFill>
                    <a:schemeClr val="bg1"/>
                  </a:solidFill>
                  <a:latin typeface="Verdana" panose="020B0604030504040204" pitchFamily="34" charset="0"/>
                  <a:ea typeface="Verdana" panose="020B0604030504040204" pitchFamily="34" charset="0"/>
                </a:rPr>
                <a:t>software progress</a:t>
              </a:r>
              <a:r>
                <a:rPr lang="en-US" sz="1400" b="0" i="0" dirty="0">
                  <a:solidFill>
                    <a:schemeClr val="bg1"/>
                  </a:solidFill>
                  <a:effectLst/>
                  <a:latin typeface="Verdana" panose="020B0604030504040204" pitchFamily="34" charset="0"/>
                  <a:ea typeface="Verdana" panose="020B0604030504040204" pitchFamily="34" charset="0"/>
                </a:rPr>
                <a:t>.</a:t>
              </a:r>
            </a:p>
          </p:txBody>
        </p:sp>
        <p:sp>
          <p:nvSpPr>
            <p:cNvPr id="40" name="TextBox 39">
              <a:extLst>
                <a:ext uri="{FF2B5EF4-FFF2-40B4-BE49-F238E27FC236}">
                  <a16:creationId xmlns:a16="http://schemas.microsoft.com/office/drawing/2014/main" id="{B0700C62-8FF5-7733-BB5D-264EA0D4067B}"/>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BM@N Project Management System</a:t>
              </a:r>
            </a:p>
          </p:txBody>
        </p:sp>
      </p:grpSp>
      <p:pic>
        <p:nvPicPr>
          <p:cNvPr id="1030" name="Picture 6" descr="Vamsi Kurama on LinkedIn: Plane, the top open-source project management  tool on GitHub, raises a $4M… | 22 comments">
            <a:extLst>
              <a:ext uri="{FF2B5EF4-FFF2-40B4-BE49-F238E27FC236}">
                <a16:creationId xmlns:a16="http://schemas.microsoft.com/office/drawing/2014/main" id="{9BAF6D64-EDA9-CCF1-0CE1-5A0BB2306C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6714" y="2958080"/>
            <a:ext cx="2245587" cy="1383843"/>
          </a:xfrm>
          <a:prstGeom prst="roundRect">
            <a:avLst>
              <a:gd name="adj" fmla="val 8594"/>
            </a:avLst>
          </a:prstGeom>
          <a:solidFill>
            <a:srgbClr val="FFFFFF">
              <a:shade val="85000"/>
            </a:srgbClr>
          </a:solidFill>
          <a:ln>
            <a:noFill/>
          </a:ln>
          <a:effectLst/>
        </p:spPr>
      </p:pic>
      <p:grpSp>
        <p:nvGrpSpPr>
          <p:cNvPr id="2" name="Группа 1">
            <a:extLst>
              <a:ext uri="{FF2B5EF4-FFF2-40B4-BE49-F238E27FC236}">
                <a16:creationId xmlns:a16="http://schemas.microsoft.com/office/drawing/2014/main" id="{A4DDB9A1-3DB6-4800-075F-79E912A7895D}"/>
              </a:ext>
            </a:extLst>
          </p:cNvPr>
          <p:cNvGrpSpPr/>
          <p:nvPr/>
        </p:nvGrpSpPr>
        <p:grpSpPr>
          <a:xfrm>
            <a:off x="363250" y="894032"/>
            <a:ext cx="7957428" cy="1004015"/>
            <a:chOff x="329561" y="475417"/>
            <a:chExt cx="7957428" cy="1004015"/>
          </a:xfrm>
        </p:grpSpPr>
        <p:sp>
          <p:nvSpPr>
            <p:cNvPr id="4" name="TextBox 3">
              <a:extLst>
                <a:ext uri="{FF2B5EF4-FFF2-40B4-BE49-F238E27FC236}">
                  <a16:creationId xmlns:a16="http://schemas.microsoft.com/office/drawing/2014/main" id="{C7769B11-3E72-13FE-CEB1-7607156F97EA}"/>
                </a:ext>
              </a:extLst>
            </p:cNvPr>
            <p:cNvSpPr txBox="1"/>
            <p:nvPr/>
          </p:nvSpPr>
          <p:spPr>
            <a:xfrm>
              <a:off x="329561" y="856120"/>
              <a:ext cx="7957428" cy="623312"/>
            </a:xfrm>
            <a:prstGeom prst="rect">
              <a:avLst/>
            </a:prstGeom>
            <a:noFill/>
          </p:spPr>
          <p:txBody>
            <a:bodyPr wrap="square">
              <a:spAutoFit/>
            </a:bodyPr>
            <a:lstStyle/>
            <a:p>
              <a:pPr>
                <a:lnSpc>
                  <a:spcPts val="2200"/>
                </a:lnSpc>
              </a:pPr>
              <a:r>
                <a:rPr lang="en-US" sz="1400" b="0" i="0" dirty="0">
                  <a:solidFill>
                    <a:schemeClr val="bg1"/>
                  </a:solidFill>
                  <a:effectLst/>
                  <a:latin typeface="Verdana" panose="020B0604030504040204" pitchFamily="34" charset="0"/>
                  <a:ea typeface="Verdana" panose="020B0604030504040204" pitchFamily="34" charset="0"/>
                </a:rPr>
                <a:t>The BM@N Wiki System ensures a document server for the experiment, which provides centralized storage and access to a variety of materials and documentation.</a:t>
              </a:r>
            </a:p>
          </p:txBody>
        </p:sp>
        <p:sp>
          <p:nvSpPr>
            <p:cNvPr id="5" name="TextBox 4">
              <a:extLst>
                <a:ext uri="{FF2B5EF4-FFF2-40B4-BE49-F238E27FC236}">
                  <a16:creationId xmlns:a16="http://schemas.microsoft.com/office/drawing/2014/main" id="{5E1BE85C-2074-EE4D-D60E-554A5FDEF59F}"/>
                </a:ext>
              </a:extLst>
            </p:cNvPr>
            <p:cNvSpPr txBox="1"/>
            <p:nvPr/>
          </p:nvSpPr>
          <p:spPr>
            <a:xfrm>
              <a:off x="501955" y="475417"/>
              <a:ext cx="5610811" cy="369332"/>
            </a:xfrm>
            <a:prstGeom prst="rect">
              <a:avLst/>
            </a:prstGeom>
            <a:noFill/>
            <a:effectLst>
              <a:outerShdw blurRad="50800" dist="38100" dir="2700000" algn="tl" rotWithShape="0">
                <a:prstClr val="black">
                  <a:alpha val="40000"/>
                </a:prstClr>
              </a:outerShdw>
            </a:effectLst>
          </p:spPr>
          <p:txBody>
            <a:bodyPr wrap="square">
              <a:spAutoFit/>
            </a:bodyPr>
            <a:lstStyle/>
            <a:p>
              <a:r>
                <a:rPr lang="en-US" b="1" dirty="0">
                  <a:solidFill>
                    <a:schemeClr val="bg1"/>
                  </a:solidFill>
                  <a:latin typeface="Verdana" panose="020B0604030504040204" pitchFamily="34" charset="0"/>
                  <a:ea typeface="Verdana" panose="020B0604030504040204" pitchFamily="34" charset="0"/>
                </a:rPr>
                <a:t>BM@N WIKI</a:t>
              </a:r>
            </a:p>
          </p:txBody>
        </p:sp>
      </p:grpSp>
      <p:pic>
        <p:nvPicPr>
          <p:cNvPr id="7" name="Рисунок 6">
            <a:extLst>
              <a:ext uri="{FF2B5EF4-FFF2-40B4-BE49-F238E27FC236}">
                <a16:creationId xmlns:a16="http://schemas.microsoft.com/office/drawing/2014/main" id="{BC4A743F-C213-D370-26C5-BD0228C94A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9148" y="579865"/>
            <a:ext cx="3535688" cy="1792026"/>
          </a:xfrm>
          <a:prstGeom prst="roundRect">
            <a:avLst>
              <a:gd name="adj" fmla="val 8594"/>
            </a:avLst>
          </a:prstGeom>
          <a:solidFill>
            <a:srgbClr val="FFFFFF">
              <a:shade val="85000"/>
            </a:srgbClr>
          </a:solidFill>
          <a:ln>
            <a:noFill/>
          </a:ln>
          <a:effectLst/>
        </p:spPr>
      </p:pic>
      <p:sp>
        <p:nvSpPr>
          <p:cNvPr id="8" name="TextBox 7">
            <a:extLst>
              <a:ext uri="{FF2B5EF4-FFF2-40B4-BE49-F238E27FC236}">
                <a16:creationId xmlns:a16="http://schemas.microsoft.com/office/drawing/2014/main" id="{C94A4077-EE25-DC7E-9EB9-E79E117CB240}"/>
              </a:ext>
            </a:extLst>
          </p:cNvPr>
          <p:cNvSpPr txBox="1"/>
          <p:nvPr/>
        </p:nvSpPr>
        <p:spPr>
          <a:xfrm flipH="1">
            <a:off x="8416539" y="4531477"/>
            <a:ext cx="3131322" cy="1635319"/>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Intuitive Interface</a:t>
            </a:r>
          </a:p>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Progress Tracking</a:t>
            </a:r>
          </a:p>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Real-time task updates</a:t>
            </a:r>
          </a:p>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SSO-enabled</a:t>
            </a:r>
            <a:endParaRPr lang="ru-RU" sz="1600" dirty="0">
              <a:solidFill>
                <a:schemeClr val="bg1"/>
              </a:solidFill>
              <a:latin typeface="Verdana" panose="020B0604030504040204" pitchFamily="34" charset="0"/>
              <a:ea typeface="Verdana" panose="020B0604030504040204" pitchFamily="34" charset="0"/>
            </a:endParaRPr>
          </a:p>
        </p:txBody>
      </p:sp>
      <p:grpSp>
        <p:nvGrpSpPr>
          <p:cNvPr id="14" name="Группа 13">
            <a:extLst>
              <a:ext uri="{FF2B5EF4-FFF2-40B4-BE49-F238E27FC236}">
                <a16:creationId xmlns:a16="http://schemas.microsoft.com/office/drawing/2014/main" id="{6F59DB0E-478B-8574-D652-F2B491099D1B}"/>
              </a:ext>
            </a:extLst>
          </p:cNvPr>
          <p:cNvGrpSpPr/>
          <p:nvPr/>
        </p:nvGrpSpPr>
        <p:grpSpPr>
          <a:xfrm>
            <a:off x="5564825" y="6276536"/>
            <a:ext cx="4713363" cy="412180"/>
            <a:chOff x="897324" y="6230721"/>
            <a:chExt cx="4713363" cy="412180"/>
          </a:xfrm>
        </p:grpSpPr>
        <p:sp>
          <p:nvSpPr>
            <p:cNvPr id="6" name="TextBox 5">
              <a:extLst>
                <a:ext uri="{FF2B5EF4-FFF2-40B4-BE49-F238E27FC236}">
                  <a16:creationId xmlns:a16="http://schemas.microsoft.com/office/drawing/2014/main" id="{8E97F035-07A6-9331-FA69-032523A1489F}"/>
                </a:ext>
              </a:extLst>
            </p:cNvPr>
            <p:cNvSpPr txBox="1"/>
            <p:nvPr/>
          </p:nvSpPr>
          <p:spPr>
            <a:xfrm flipH="1">
              <a:off x="897324" y="6230993"/>
              <a:ext cx="2047317" cy="411908"/>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Kanban boards</a:t>
              </a:r>
              <a:endParaRPr lang="ru-RU" sz="1600" dirty="0">
                <a:solidFill>
                  <a:schemeClr val="bg1"/>
                </a:solidFill>
                <a:latin typeface="Verdana" panose="020B0604030504040204" pitchFamily="34" charset="0"/>
                <a:ea typeface="Verdana" panose="020B0604030504040204" pitchFamily="34" charset="0"/>
              </a:endParaRPr>
            </a:p>
          </p:txBody>
        </p:sp>
        <p:sp>
          <p:nvSpPr>
            <p:cNvPr id="9" name="TextBox 8">
              <a:extLst>
                <a:ext uri="{FF2B5EF4-FFF2-40B4-BE49-F238E27FC236}">
                  <a16:creationId xmlns:a16="http://schemas.microsoft.com/office/drawing/2014/main" id="{4E9AC0E7-13B3-819D-CD2F-73F02751A09D}"/>
                </a:ext>
              </a:extLst>
            </p:cNvPr>
            <p:cNvSpPr txBox="1"/>
            <p:nvPr/>
          </p:nvSpPr>
          <p:spPr>
            <a:xfrm flipH="1">
              <a:off x="2987531" y="6230721"/>
              <a:ext cx="978490" cy="411908"/>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Lists</a:t>
              </a:r>
              <a:endParaRPr lang="ru-RU" sz="1600" dirty="0">
                <a:solidFill>
                  <a:schemeClr val="bg1"/>
                </a:solidFill>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1EACF35C-EC0F-1E72-8223-85810E987F2A}"/>
                </a:ext>
              </a:extLst>
            </p:cNvPr>
            <p:cNvSpPr txBox="1"/>
            <p:nvPr/>
          </p:nvSpPr>
          <p:spPr>
            <a:xfrm flipH="1">
              <a:off x="3966021" y="6230721"/>
              <a:ext cx="1644666" cy="411908"/>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sz="1600" dirty="0">
                  <a:solidFill>
                    <a:schemeClr val="bg1"/>
                  </a:solidFill>
                  <a:latin typeface="Verdana" panose="020B0604030504040204" pitchFamily="34" charset="0"/>
                  <a:ea typeface="Verdana" panose="020B0604030504040204" pitchFamily="34" charset="0"/>
                </a:rPr>
                <a:t>Timelines</a:t>
              </a:r>
              <a:endParaRPr lang="ru-RU" sz="1600" dirty="0">
                <a:solidFill>
                  <a:schemeClr val="bg1"/>
                </a:solidFill>
                <a:latin typeface="Verdana" panose="020B0604030504040204" pitchFamily="34" charset="0"/>
                <a:ea typeface="Verdana" panose="020B0604030504040204" pitchFamily="34" charset="0"/>
              </a:endParaRPr>
            </a:p>
          </p:txBody>
        </p:sp>
      </p:grpSp>
      <p:pic>
        <p:nvPicPr>
          <p:cNvPr id="18" name="Рисунок 17">
            <a:extLst>
              <a:ext uri="{FF2B5EF4-FFF2-40B4-BE49-F238E27FC236}">
                <a16:creationId xmlns:a16="http://schemas.microsoft.com/office/drawing/2014/main" id="{7E7B1D17-B91E-1B9F-0D6E-425C530338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4240" y="3623688"/>
            <a:ext cx="4027293" cy="1872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Рисунок 15">
            <a:extLst>
              <a:ext uri="{FF2B5EF4-FFF2-40B4-BE49-F238E27FC236}">
                <a16:creationId xmlns:a16="http://schemas.microsoft.com/office/drawing/2014/main" id="{3DBBB178-103A-71B2-94B7-899932D8E3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712" y="4116862"/>
            <a:ext cx="4649851" cy="2511642"/>
          </a:xfrm>
          <a:prstGeom prst="roundRect">
            <a:avLst>
              <a:gd name="adj" fmla="val 8594"/>
            </a:avLst>
          </a:prstGeom>
          <a:solidFill>
            <a:srgbClr val="FFFFFF">
              <a:shade val="85000"/>
            </a:srgbClr>
          </a:solidFill>
          <a:ln>
            <a:noFill/>
          </a:ln>
          <a:effectLst/>
        </p:spPr>
      </p:pic>
      <p:pic>
        <p:nvPicPr>
          <p:cNvPr id="20" name="Рисунок 19">
            <a:extLst>
              <a:ext uri="{FF2B5EF4-FFF2-40B4-BE49-F238E27FC236}">
                <a16:creationId xmlns:a16="http://schemas.microsoft.com/office/drawing/2014/main" id="{C53F6C43-F235-043C-6A7E-1DD7640722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07234" y="4231591"/>
            <a:ext cx="2411914" cy="1277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6972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6200000">
            <a:off x="5987704" y="482521"/>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54" name="Номер слайда 53">
            <a:extLst>
              <a:ext uri="{FF2B5EF4-FFF2-40B4-BE49-F238E27FC236}">
                <a16:creationId xmlns:a16="http://schemas.microsoft.com/office/drawing/2014/main" id="{0E673DF7-401E-7FC5-4542-48970C4E755F}"/>
              </a:ext>
            </a:extLst>
          </p:cNvPr>
          <p:cNvSpPr>
            <a:spLocks noGrp="1"/>
          </p:cNvSpPr>
          <p:nvPr>
            <p:ph type="sldNum" sz="quarter" idx="12"/>
          </p:nvPr>
        </p:nvSpPr>
        <p:spPr/>
        <p:txBody>
          <a:bodyPr/>
          <a:lstStyle/>
          <a:p>
            <a:fld id="{96E0F7E8-8DCC-4608-8AED-A1E39AB05F46}" type="slidenum">
              <a:rPr lang="ru-RU" smtClean="0"/>
              <a:t>8</a:t>
            </a:fld>
            <a:endParaRPr lang="ru-RU" dirty="0"/>
          </a:p>
        </p:txBody>
      </p:sp>
      <p:sp>
        <p:nvSpPr>
          <p:cNvPr id="6" name="TextBox 5">
            <a:extLst>
              <a:ext uri="{FF2B5EF4-FFF2-40B4-BE49-F238E27FC236}">
                <a16:creationId xmlns:a16="http://schemas.microsoft.com/office/drawing/2014/main" id="{BED37B40-0060-7358-4AE9-EDFA30C83202}"/>
              </a:ext>
            </a:extLst>
          </p:cNvPr>
          <p:cNvSpPr txBox="1"/>
          <p:nvPr/>
        </p:nvSpPr>
        <p:spPr>
          <a:xfrm>
            <a:off x="3507293" y="197822"/>
            <a:ext cx="5303508" cy="615553"/>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400" b="1" i="0" dirty="0">
                <a:solidFill>
                  <a:schemeClr val="bg1"/>
                </a:solidFill>
                <a:effectLst/>
                <a:latin typeface="Verdana" panose="020B0604030504040204" pitchFamily="34" charset="0"/>
                <a:ea typeface="Verdana" panose="020B0604030504040204" pitchFamily="34" charset="0"/>
              </a:rPr>
              <a:t>Old Infrastructure</a:t>
            </a:r>
            <a:endParaRPr lang="ru-RU" sz="3400" b="0" i="0" dirty="0">
              <a:solidFill>
                <a:schemeClr val="bg1"/>
              </a:solidFill>
              <a:effectLst/>
              <a:latin typeface="Arial" panose="020B0604020202020204" pitchFamily="34" charset="0"/>
            </a:endParaRPr>
          </a:p>
        </p:txBody>
      </p:sp>
      <p:pic>
        <p:nvPicPr>
          <p:cNvPr id="4" name="Рисунок 3">
            <a:extLst>
              <a:ext uri="{FF2B5EF4-FFF2-40B4-BE49-F238E27FC236}">
                <a16:creationId xmlns:a16="http://schemas.microsoft.com/office/drawing/2014/main" id="{893C3347-06CB-F388-3774-8B5FABDAA3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5600" y="1260506"/>
            <a:ext cx="7914693" cy="4958159"/>
          </a:xfrm>
          <a:prstGeom prst="rect">
            <a:avLst/>
          </a:prstGeom>
        </p:spPr>
      </p:pic>
      <p:sp>
        <p:nvSpPr>
          <p:cNvPr id="2" name="TextBox 1">
            <a:extLst>
              <a:ext uri="{FF2B5EF4-FFF2-40B4-BE49-F238E27FC236}">
                <a16:creationId xmlns:a16="http://schemas.microsoft.com/office/drawing/2014/main" id="{EB5CACB0-8B33-3A69-8252-BB522C0CBA88}"/>
              </a:ext>
            </a:extLst>
          </p:cNvPr>
          <p:cNvSpPr txBox="1"/>
          <p:nvPr/>
        </p:nvSpPr>
        <p:spPr>
          <a:xfrm flipH="1">
            <a:off x="295021" y="2106651"/>
            <a:ext cx="3389678" cy="2644698"/>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dirty="0">
                <a:solidFill>
                  <a:schemeClr val="bg1"/>
                </a:solidFill>
                <a:latin typeface="Verdana" panose="020B0604030504040204" pitchFamily="34" charset="0"/>
                <a:ea typeface="Verdana" panose="020B0604030504040204" pitchFamily="34" charset="0"/>
              </a:rPr>
              <a:t>Security vulnerability</a:t>
            </a:r>
            <a:endParaRPr lang="ru-RU"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300"/>
              </a:spcBef>
              <a:buFont typeface="Wingdings" panose="05000000000000000000" pitchFamily="2" charset="2"/>
              <a:buChar char="v"/>
            </a:pPr>
            <a:r>
              <a:rPr lang="en-US" dirty="0">
                <a:solidFill>
                  <a:schemeClr val="bg1"/>
                </a:solidFill>
                <a:latin typeface="Verdana" panose="020B0604030504040204" pitchFamily="34" charset="0"/>
                <a:ea typeface="Verdana" panose="020B0604030504040204" pitchFamily="34" charset="0"/>
              </a:rPr>
              <a:t>Difficult to control</a:t>
            </a:r>
            <a:endParaRPr lang="ru-RU"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300"/>
              </a:spcBef>
              <a:buFont typeface="Wingdings" panose="05000000000000000000" pitchFamily="2" charset="2"/>
              <a:buChar char="v"/>
            </a:pPr>
            <a:r>
              <a:rPr lang="en-US" dirty="0">
                <a:solidFill>
                  <a:schemeClr val="bg1"/>
                </a:solidFill>
                <a:latin typeface="Verdana" panose="020B0604030504040204" pitchFamily="34" charset="0"/>
                <a:ea typeface="Verdana" panose="020B0604030504040204" pitchFamily="34" charset="0"/>
              </a:rPr>
              <a:t>Limited scalability and conflicts</a:t>
            </a:r>
            <a:endParaRPr lang="ru-RU"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300"/>
              </a:spcBef>
              <a:buFont typeface="Wingdings" panose="05000000000000000000" pitchFamily="2" charset="2"/>
              <a:buChar char="v"/>
            </a:pPr>
            <a:r>
              <a:rPr lang="en-US" dirty="0">
                <a:solidFill>
                  <a:schemeClr val="bg1"/>
                </a:solidFill>
                <a:latin typeface="Verdana" panose="020B0604030504040204" pitchFamily="34" charset="0"/>
                <a:ea typeface="Verdana" panose="020B0604030504040204" pitchFamily="34" charset="0"/>
              </a:rPr>
              <a:t>Lack of modern technologies</a:t>
            </a:r>
            <a:endParaRPr lang="ru-RU"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67929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1414"/>
        </a:solidFill>
        <a:effectLst/>
      </p:bgPr>
    </p:bg>
    <p:spTree>
      <p:nvGrpSpPr>
        <p:cNvPr id="1" name=""/>
        <p:cNvGrpSpPr/>
        <p:nvPr/>
      </p:nvGrpSpPr>
      <p:grpSpPr>
        <a:xfrm>
          <a:off x="0" y="0"/>
          <a:ext cx="0" cy="0"/>
          <a:chOff x="0" y="0"/>
          <a:chExt cx="0" cy="0"/>
        </a:xfrm>
      </p:grpSpPr>
      <p:grpSp>
        <p:nvGrpSpPr>
          <p:cNvPr id="10" name="Группа 9">
            <a:extLst>
              <a:ext uri="{FF2B5EF4-FFF2-40B4-BE49-F238E27FC236}">
                <a16:creationId xmlns:a16="http://schemas.microsoft.com/office/drawing/2014/main" id="{3F5C1F3E-C843-7977-5CE1-D40B7E79A2B9}"/>
              </a:ext>
            </a:extLst>
          </p:cNvPr>
          <p:cNvGrpSpPr/>
          <p:nvPr/>
        </p:nvGrpSpPr>
        <p:grpSpPr>
          <a:xfrm rot="10800000">
            <a:off x="0" y="0"/>
            <a:ext cx="6669642" cy="5738950"/>
            <a:chOff x="3293508" y="566600"/>
            <a:chExt cx="6669642" cy="5738950"/>
          </a:xfrm>
        </p:grpSpPr>
        <p:pic>
          <p:nvPicPr>
            <p:cNvPr id="50" name="Рисунок 49">
              <a:extLst>
                <a:ext uri="{FF2B5EF4-FFF2-40B4-BE49-F238E27FC236}">
                  <a16:creationId xmlns:a16="http://schemas.microsoft.com/office/drawing/2014/main" id="{EC7BBA64-71AB-E7C5-D477-5A5BBDEF0B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2077" b="57837"/>
            <a:stretch/>
          </p:blipFill>
          <p:spPr>
            <a:xfrm>
              <a:off x="6975619" y="3353795"/>
              <a:ext cx="2987531" cy="2951755"/>
            </a:xfrm>
            <a:prstGeom prst="rect">
              <a:avLst/>
            </a:prstGeom>
            <a:effectLst>
              <a:innerShdw blurRad="63500" dist="50800" dir="13500000">
                <a:prstClr val="black">
                  <a:alpha val="50000"/>
                </a:prstClr>
              </a:innerShdw>
            </a:effectLst>
          </p:spPr>
        </p:pic>
        <p:pic>
          <p:nvPicPr>
            <p:cNvPr id="49" name="Рисунок 48">
              <a:extLst>
                <a:ext uri="{FF2B5EF4-FFF2-40B4-BE49-F238E27FC236}">
                  <a16:creationId xmlns:a16="http://schemas.microsoft.com/office/drawing/2014/main" id="{C4F39BE6-DA36-FB5E-8CA6-DB02EA427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8508" y="2620852"/>
              <a:ext cx="2182961" cy="2451480"/>
            </a:xfrm>
            <a:prstGeom prst="rect">
              <a:avLst/>
            </a:prstGeom>
            <a:effectLst>
              <a:outerShdw blurRad="50800" dist="38100" dir="2700000" algn="tl" rotWithShape="0">
                <a:prstClr val="black">
                  <a:alpha val="40000"/>
                </a:prstClr>
              </a:outerShdw>
            </a:effectLst>
          </p:spPr>
        </p:pic>
        <p:pic>
          <p:nvPicPr>
            <p:cNvPr id="48" name="Рисунок 47">
              <a:extLst>
                <a:ext uri="{FF2B5EF4-FFF2-40B4-BE49-F238E27FC236}">
                  <a16:creationId xmlns:a16="http://schemas.microsoft.com/office/drawing/2014/main" id="{C4C8EABF-347D-4BAD-2AF1-B13C49A668F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78578" y="3706053"/>
              <a:ext cx="1136781" cy="1276612"/>
            </a:xfrm>
            <a:prstGeom prst="rect">
              <a:avLst/>
            </a:prstGeom>
            <a:effectLst>
              <a:outerShdw blurRad="50800" dist="38100" dir="2700000" algn="tl" rotWithShape="0">
                <a:prstClr val="black">
                  <a:alpha val="40000"/>
                </a:prstClr>
              </a:outerShdw>
            </a:effectLst>
          </p:spPr>
        </p:pic>
        <p:pic>
          <p:nvPicPr>
            <p:cNvPr id="26" name="Рисунок 25">
              <a:extLst>
                <a:ext uri="{FF2B5EF4-FFF2-40B4-BE49-F238E27FC236}">
                  <a16:creationId xmlns:a16="http://schemas.microsoft.com/office/drawing/2014/main" id="{F144BAE5-8722-B9C1-B071-00C69482FCC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39409"/>
            <a:stretch/>
          </p:blipFill>
          <p:spPr>
            <a:xfrm>
              <a:off x="5298075" y="4028692"/>
              <a:ext cx="3224544" cy="2194117"/>
            </a:xfrm>
            <a:prstGeom prst="rect">
              <a:avLst/>
            </a:prstGeom>
            <a:effectLst>
              <a:outerShdw blurRad="50800" dist="38100" dir="2700000" algn="tl" rotWithShape="0">
                <a:prstClr val="black">
                  <a:alpha val="40000"/>
                </a:prstClr>
              </a:outerShdw>
            </a:effectLst>
          </p:spPr>
        </p:pic>
        <p:pic>
          <p:nvPicPr>
            <p:cNvPr id="60" name="Рисунок 59">
              <a:extLst>
                <a:ext uri="{FF2B5EF4-FFF2-40B4-BE49-F238E27FC236}">
                  <a16:creationId xmlns:a16="http://schemas.microsoft.com/office/drawing/2014/main" id="{AC856D2C-8706-4FCB-2F60-6CD9B4E7B45F}"/>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b="15041"/>
            <a:stretch/>
          </p:blipFill>
          <p:spPr>
            <a:xfrm>
              <a:off x="5686977" y="5072332"/>
              <a:ext cx="1271293" cy="1212929"/>
            </a:xfrm>
            <a:prstGeom prst="rect">
              <a:avLst/>
            </a:prstGeom>
            <a:effectLst>
              <a:outerShdw blurRad="50800" dist="38100" dir="2700000" algn="tl" rotWithShape="0">
                <a:prstClr val="black">
                  <a:alpha val="40000"/>
                </a:prstClr>
              </a:outerShdw>
            </a:effectLst>
          </p:spPr>
        </p:pic>
        <p:pic>
          <p:nvPicPr>
            <p:cNvPr id="27" name="Рисунок 26">
              <a:extLst>
                <a:ext uri="{FF2B5EF4-FFF2-40B4-BE49-F238E27FC236}">
                  <a16:creationId xmlns:a16="http://schemas.microsoft.com/office/drawing/2014/main" id="{C6BC8440-1BDF-B508-66AB-ABDB89272A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96503" y="5315618"/>
              <a:ext cx="689963" cy="774833"/>
            </a:xfrm>
            <a:prstGeom prst="rect">
              <a:avLst/>
            </a:prstGeom>
            <a:effectLst>
              <a:outerShdw blurRad="50800" dist="38100" dir="2700000" algn="tl" rotWithShape="0">
                <a:prstClr val="black">
                  <a:alpha val="40000"/>
                </a:prstClr>
              </a:outerShdw>
            </a:effectLst>
          </p:spPr>
        </p:pic>
        <p:pic>
          <p:nvPicPr>
            <p:cNvPr id="32" name="Рисунок 31">
              <a:extLst>
                <a:ext uri="{FF2B5EF4-FFF2-40B4-BE49-F238E27FC236}">
                  <a16:creationId xmlns:a16="http://schemas.microsoft.com/office/drawing/2014/main" id="{5984515E-E500-2AD2-74E9-AB3942C6B2A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474934" y="5663444"/>
              <a:ext cx="300493" cy="337456"/>
            </a:xfrm>
            <a:prstGeom prst="rect">
              <a:avLst/>
            </a:prstGeom>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3EC2D825-1F5B-057B-1A8B-7C8587058F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8331" y="3731692"/>
              <a:ext cx="300493" cy="337456"/>
            </a:xfrm>
            <a:prstGeom prst="rect">
              <a:avLst/>
            </a:prstGeom>
            <a:effectLst>
              <a:outerShdw blurRad="50800" dist="38100" dir="2700000" algn="tl" rotWithShape="0">
                <a:prstClr val="black">
                  <a:alpha val="40000"/>
                </a:prstClr>
              </a:outerShdw>
            </a:effectLst>
          </p:spPr>
        </p:pic>
        <p:pic>
          <p:nvPicPr>
            <p:cNvPr id="34" name="Рисунок 33">
              <a:extLst>
                <a:ext uri="{FF2B5EF4-FFF2-40B4-BE49-F238E27FC236}">
                  <a16:creationId xmlns:a16="http://schemas.microsoft.com/office/drawing/2014/main" id="{8FB683D5-4B4D-968D-0A00-AED9AAECE1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276" y="2795633"/>
              <a:ext cx="453729" cy="509541"/>
            </a:xfrm>
            <a:prstGeom prst="rect">
              <a:avLst/>
            </a:prstGeom>
            <a:effectLst>
              <a:outerShdw blurRad="50800" dist="38100" dir="2700000" algn="tl" rotWithShape="0">
                <a:prstClr val="black">
                  <a:alpha val="40000"/>
                </a:prstClr>
              </a:outerShdw>
            </a:effectLst>
          </p:spPr>
        </p:pic>
        <p:pic>
          <p:nvPicPr>
            <p:cNvPr id="35" name="Рисунок 34">
              <a:extLst>
                <a:ext uri="{FF2B5EF4-FFF2-40B4-BE49-F238E27FC236}">
                  <a16:creationId xmlns:a16="http://schemas.microsoft.com/office/drawing/2014/main" id="{5D6A02A8-C5F6-E856-7BA8-F33DD2DD15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936415" y="1287769"/>
              <a:ext cx="300493" cy="337456"/>
            </a:xfrm>
            <a:prstGeom prst="rect">
              <a:avLst/>
            </a:prstGeom>
            <a:effectLst>
              <a:outerShdw blurRad="50800" dist="38100" dir="2700000" algn="tl" rotWithShape="0">
                <a:prstClr val="black">
                  <a:alpha val="40000"/>
                </a:prstClr>
              </a:outerShdw>
            </a:effectLst>
          </p:spPr>
        </p:pic>
        <p:pic>
          <p:nvPicPr>
            <p:cNvPr id="36" name="Рисунок 35">
              <a:extLst>
                <a:ext uri="{FF2B5EF4-FFF2-40B4-BE49-F238E27FC236}">
                  <a16:creationId xmlns:a16="http://schemas.microsoft.com/office/drawing/2014/main" id="{0072CC63-11B8-CD6B-0171-842C234B0E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1699" y="3371031"/>
              <a:ext cx="300493" cy="337456"/>
            </a:xfrm>
            <a:prstGeom prst="rect">
              <a:avLst/>
            </a:prstGeom>
            <a:effectLst>
              <a:outerShdw blurRad="50800" dist="38100" dir="2700000" algn="tl" rotWithShape="0">
                <a:prstClr val="black">
                  <a:alpha val="40000"/>
                </a:prstClr>
              </a:outerShdw>
            </a:effectLst>
          </p:spPr>
        </p:pic>
        <p:pic>
          <p:nvPicPr>
            <p:cNvPr id="47" name="Рисунок 46">
              <a:extLst>
                <a:ext uri="{FF2B5EF4-FFF2-40B4-BE49-F238E27FC236}">
                  <a16:creationId xmlns:a16="http://schemas.microsoft.com/office/drawing/2014/main" id="{6BEAE634-7E4F-F6BB-16AE-0520CF9414FE}"/>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301855" y="1879727"/>
              <a:ext cx="661295" cy="1485277"/>
            </a:xfrm>
            <a:prstGeom prst="rect">
              <a:avLst/>
            </a:prstGeom>
            <a:effectLst>
              <a:outerShdw blurRad="50800" dist="38100" dir="10800000" algn="r" rotWithShape="0">
                <a:prstClr val="black">
                  <a:alpha val="40000"/>
                </a:prstClr>
              </a:outerShdw>
            </a:effectLst>
          </p:spPr>
        </p:pic>
        <p:pic>
          <p:nvPicPr>
            <p:cNvPr id="46" name="Рисунок 45">
              <a:extLst>
                <a:ext uri="{FF2B5EF4-FFF2-40B4-BE49-F238E27FC236}">
                  <a16:creationId xmlns:a16="http://schemas.microsoft.com/office/drawing/2014/main" id="{5EE10E79-9CF2-7AF1-64EF-76848D4C01C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74481"/>
            <a:stretch/>
          </p:blipFill>
          <p:spPr>
            <a:xfrm>
              <a:off x="5368873" y="5703035"/>
              <a:ext cx="2102395" cy="602515"/>
            </a:xfrm>
            <a:prstGeom prst="rect">
              <a:avLst/>
            </a:prstGeom>
            <a:effectLst>
              <a:outerShdw blurRad="50800" dist="38100" dir="16200000" rotWithShape="0">
                <a:prstClr val="black">
                  <a:alpha val="40000"/>
                </a:prstClr>
              </a:outerShdw>
            </a:effectLst>
          </p:spPr>
        </p:pic>
        <p:pic>
          <p:nvPicPr>
            <p:cNvPr id="58" name="Рисунок 57">
              <a:extLst>
                <a:ext uri="{FF2B5EF4-FFF2-40B4-BE49-F238E27FC236}">
                  <a16:creationId xmlns:a16="http://schemas.microsoft.com/office/drawing/2014/main" id="{6ED8F591-A67A-4E21-9186-5F71A05263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0000"/>
            <a:stretch/>
          </p:blipFill>
          <p:spPr>
            <a:xfrm>
              <a:off x="9456735" y="566600"/>
              <a:ext cx="502980" cy="1207473"/>
            </a:xfrm>
            <a:prstGeom prst="rect">
              <a:avLst/>
            </a:prstGeom>
            <a:effectLst>
              <a:outerShdw blurRad="50800" dist="38100" dir="10800000" algn="r" rotWithShape="0">
                <a:prstClr val="black">
                  <a:alpha val="40000"/>
                </a:prstClr>
              </a:outerShdw>
            </a:effectLst>
          </p:spPr>
        </p:pic>
        <p:pic>
          <p:nvPicPr>
            <p:cNvPr id="59" name="Рисунок 58">
              <a:extLst>
                <a:ext uri="{FF2B5EF4-FFF2-40B4-BE49-F238E27FC236}">
                  <a16:creationId xmlns:a16="http://schemas.microsoft.com/office/drawing/2014/main" id="{47E4A53A-6161-3C99-D4EC-99F5ADCF483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b="88669"/>
            <a:stretch/>
          </p:blipFill>
          <p:spPr>
            <a:xfrm>
              <a:off x="3293508" y="6038033"/>
              <a:ext cx="2102395" cy="267517"/>
            </a:xfrm>
            <a:prstGeom prst="rect">
              <a:avLst/>
            </a:prstGeom>
            <a:effectLst>
              <a:outerShdw blurRad="50800" dist="38100" dir="2700000" algn="tl" rotWithShape="0">
                <a:prstClr val="black">
                  <a:alpha val="40000"/>
                </a:prstClr>
              </a:outerShdw>
            </a:effectLst>
          </p:spPr>
        </p:pic>
        <p:pic>
          <p:nvPicPr>
            <p:cNvPr id="61" name="Рисунок 60">
              <a:extLst>
                <a:ext uri="{FF2B5EF4-FFF2-40B4-BE49-F238E27FC236}">
                  <a16:creationId xmlns:a16="http://schemas.microsoft.com/office/drawing/2014/main" id="{65E23EEA-73FC-3BE9-09E8-B5F3057F7C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75053" y="2160424"/>
              <a:ext cx="1012416" cy="1136952"/>
            </a:xfrm>
            <a:prstGeom prst="rect">
              <a:avLst/>
            </a:prstGeom>
            <a:effectLst>
              <a:outerShdw blurRad="50800" dist="38100" dir="2700000" algn="tl" rotWithShape="0">
                <a:prstClr val="black">
                  <a:alpha val="40000"/>
                </a:prstClr>
              </a:outerShdw>
            </a:effectLst>
          </p:spPr>
        </p:pic>
        <p:pic>
          <p:nvPicPr>
            <p:cNvPr id="62" name="Рисунок 61">
              <a:extLst>
                <a:ext uri="{FF2B5EF4-FFF2-40B4-BE49-F238E27FC236}">
                  <a16:creationId xmlns:a16="http://schemas.microsoft.com/office/drawing/2014/main" id="{5BCC10D0-00AB-018F-CC52-DE9E54304EC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83460" y="3522046"/>
              <a:ext cx="628389" cy="705685"/>
            </a:xfrm>
            <a:prstGeom prst="rect">
              <a:avLst/>
            </a:prstGeom>
            <a:effectLst>
              <a:outerShdw blurRad="50800" dist="38100" dir="2700000" algn="tl" rotWithShape="0">
                <a:prstClr val="black">
                  <a:alpha val="40000"/>
                </a:prstClr>
              </a:outerShdw>
            </a:effectLst>
          </p:spPr>
        </p:pic>
      </p:grpSp>
      <p:sp>
        <p:nvSpPr>
          <p:cNvPr id="3" name="Номер слайда 2">
            <a:extLst>
              <a:ext uri="{FF2B5EF4-FFF2-40B4-BE49-F238E27FC236}">
                <a16:creationId xmlns:a16="http://schemas.microsoft.com/office/drawing/2014/main" id="{7B542E81-3BB7-F87A-0D5B-028D70DAA189}"/>
              </a:ext>
            </a:extLst>
          </p:cNvPr>
          <p:cNvSpPr>
            <a:spLocks noGrp="1"/>
          </p:cNvSpPr>
          <p:nvPr>
            <p:ph type="sldNum" sz="quarter" idx="12"/>
          </p:nvPr>
        </p:nvSpPr>
        <p:spPr/>
        <p:txBody>
          <a:bodyPr/>
          <a:lstStyle/>
          <a:p>
            <a:fld id="{96E0F7E8-8DCC-4608-8AED-A1E39AB05F46}" type="slidenum">
              <a:rPr lang="ru-RU" smtClean="0"/>
              <a:t>9</a:t>
            </a:fld>
            <a:endParaRPr lang="ru-RU" dirty="0"/>
          </a:p>
        </p:txBody>
      </p:sp>
      <p:pic>
        <p:nvPicPr>
          <p:cNvPr id="5" name="Рисунок 4">
            <a:extLst>
              <a:ext uri="{FF2B5EF4-FFF2-40B4-BE49-F238E27FC236}">
                <a16:creationId xmlns:a16="http://schemas.microsoft.com/office/drawing/2014/main" id="{01BB3C73-5DF5-A091-F066-4A3C43CCE3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5007" y="178095"/>
            <a:ext cx="2952750" cy="3390900"/>
          </a:xfrm>
          <a:prstGeom prst="rect">
            <a:avLst/>
          </a:prstGeom>
        </p:spPr>
      </p:pic>
      <p:sp>
        <p:nvSpPr>
          <p:cNvPr id="2" name="TextBox 1">
            <a:extLst>
              <a:ext uri="{FF2B5EF4-FFF2-40B4-BE49-F238E27FC236}">
                <a16:creationId xmlns:a16="http://schemas.microsoft.com/office/drawing/2014/main" id="{CD316F62-84FA-99A6-5B85-8846938C897C}"/>
              </a:ext>
            </a:extLst>
          </p:cNvPr>
          <p:cNvSpPr txBox="1"/>
          <p:nvPr/>
        </p:nvSpPr>
        <p:spPr>
          <a:xfrm>
            <a:off x="3461415" y="841407"/>
            <a:ext cx="5303508"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400" b="1" dirty="0">
                <a:solidFill>
                  <a:schemeClr val="bg1"/>
                </a:solidFill>
                <a:latin typeface="Verdana" panose="020B0604030504040204" pitchFamily="34" charset="0"/>
                <a:ea typeface="Verdana" panose="020B0604030504040204" pitchFamily="34" charset="0"/>
              </a:rPr>
              <a:t>DAQ C4 Cluster</a:t>
            </a:r>
            <a:endParaRPr lang="ru-RU" sz="4400" b="0" i="0" dirty="0">
              <a:solidFill>
                <a:schemeClr val="bg1"/>
              </a:solidFill>
              <a:effectLst/>
              <a:latin typeface="Arial" panose="020B0604020202020204" pitchFamily="34" charset="0"/>
            </a:endParaRPr>
          </a:p>
        </p:txBody>
      </p:sp>
      <p:pic>
        <p:nvPicPr>
          <p:cNvPr id="6" name="Рисунок 5">
            <a:extLst>
              <a:ext uri="{FF2B5EF4-FFF2-40B4-BE49-F238E27FC236}">
                <a16:creationId xmlns:a16="http://schemas.microsoft.com/office/drawing/2014/main" id="{4F866DAC-B862-4BB2-1CDA-910EFB437F1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6161" y="3225598"/>
            <a:ext cx="1860443" cy="284320"/>
          </a:xfrm>
          <a:prstGeom prst="rect">
            <a:avLst/>
          </a:prstGeom>
        </p:spPr>
      </p:pic>
      <p:pic>
        <p:nvPicPr>
          <p:cNvPr id="12" name="Рисунок 11">
            <a:extLst>
              <a:ext uri="{FF2B5EF4-FFF2-40B4-BE49-F238E27FC236}">
                <a16:creationId xmlns:a16="http://schemas.microsoft.com/office/drawing/2014/main" id="{B8D0C73B-8483-218A-B9DF-17A9D593F622}"/>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391659" y="3497115"/>
            <a:ext cx="809446" cy="233390"/>
          </a:xfrm>
          <a:prstGeom prst="rect">
            <a:avLst/>
          </a:prstGeom>
          <a:effectLst>
            <a:outerShdw blurRad="50800" dist="38100" dir="2700000" algn="tl" rotWithShape="0">
              <a:prstClr val="black">
                <a:alpha val="40000"/>
              </a:prstClr>
            </a:outerShdw>
          </a:effectLst>
        </p:spPr>
      </p:pic>
      <p:grpSp>
        <p:nvGrpSpPr>
          <p:cNvPr id="4" name="Группа 3">
            <a:extLst>
              <a:ext uri="{FF2B5EF4-FFF2-40B4-BE49-F238E27FC236}">
                <a16:creationId xmlns:a16="http://schemas.microsoft.com/office/drawing/2014/main" id="{08D8BAE7-AFDF-612A-6ABA-02ED8EE0DC6B}"/>
              </a:ext>
            </a:extLst>
          </p:cNvPr>
          <p:cNvGrpSpPr/>
          <p:nvPr/>
        </p:nvGrpSpPr>
        <p:grpSpPr>
          <a:xfrm>
            <a:off x="10082258" y="589627"/>
            <a:ext cx="1852109" cy="711282"/>
            <a:chOff x="10102907" y="758042"/>
            <a:chExt cx="1852109" cy="711282"/>
          </a:xfrm>
        </p:grpSpPr>
        <p:pic>
          <p:nvPicPr>
            <p:cNvPr id="9" name="Рисунок 8">
              <a:extLst>
                <a:ext uri="{FF2B5EF4-FFF2-40B4-BE49-F238E27FC236}">
                  <a16:creationId xmlns:a16="http://schemas.microsoft.com/office/drawing/2014/main" id="{AAC3A3FE-5071-6731-FF98-A0E3627D80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90126" y="758042"/>
              <a:ext cx="764890" cy="209609"/>
            </a:xfrm>
            <a:prstGeom prst="rect">
              <a:avLst/>
            </a:prstGeom>
          </p:spPr>
        </p:pic>
        <p:pic>
          <p:nvPicPr>
            <p:cNvPr id="14" name="Рисунок 13">
              <a:extLst>
                <a:ext uri="{FF2B5EF4-FFF2-40B4-BE49-F238E27FC236}">
                  <a16:creationId xmlns:a16="http://schemas.microsoft.com/office/drawing/2014/main" id="{BBA63CD6-5659-1CA2-A084-873399A5C25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102907" y="1177071"/>
              <a:ext cx="1852109" cy="292253"/>
            </a:xfrm>
            <a:prstGeom prst="rect">
              <a:avLst/>
            </a:prstGeom>
          </p:spPr>
        </p:pic>
      </p:grpSp>
      <p:sp>
        <p:nvSpPr>
          <p:cNvPr id="21" name="TextBox 20">
            <a:extLst>
              <a:ext uri="{FF2B5EF4-FFF2-40B4-BE49-F238E27FC236}">
                <a16:creationId xmlns:a16="http://schemas.microsoft.com/office/drawing/2014/main" id="{B5DB0252-8123-DAF1-124A-EE721BB16D02}"/>
              </a:ext>
            </a:extLst>
          </p:cNvPr>
          <p:cNvSpPr txBox="1"/>
          <p:nvPr/>
        </p:nvSpPr>
        <p:spPr>
          <a:xfrm>
            <a:off x="3666382" y="1785656"/>
            <a:ext cx="6814674" cy="1390509"/>
          </a:xfrm>
          <a:prstGeom prst="rect">
            <a:avLst/>
          </a:prstGeom>
          <a:noFill/>
        </p:spPr>
        <p:txBody>
          <a:bodyPr wrap="square" rtlCol="0">
            <a:spAutoFit/>
          </a:bodyPr>
          <a:lstStyle/>
          <a:p>
            <a:pPr>
              <a:lnSpc>
                <a:spcPts val="2600"/>
              </a:lnSpc>
              <a:spcBef>
                <a:spcPts val="600"/>
              </a:spcBef>
              <a:spcAft>
                <a:spcPts val="200"/>
              </a:spcAft>
            </a:pPr>
            <a:r>
              <a:rPr lang="en-US" b="1" dirty="0">
                <a:solidFill>
                  <a:schemeClr val="bg1"/>
                </a:solidFill>
                <a:latin typeface="Verdana" panose="020B0604030504040204" pitchFamily="34" charset="0"/>
                <a:ea typeface="Verdana" panose="020B0604030504040204" pitchFamily="34" charset="0"/>
              </a:rPr>
              <a:t>Proxmox</a:t>
            </a:r>
            <a:r>
              <a:rPr lang="en-US" dirty="0">
                <a:solidFill>
                  <a:schemeClr val="bg1"/>
                </a:solidFill>
                <a:latin typeface="Verdana" panose="020B0604030504040204" pitchFamily="34" charset="0"/>
                <a:ea typeface="Verdana" panose="020B0604030504040204" pitchFamily="34" charset="0"/>
              </a:rPr>
              <a:t> is a virtualization and resource management platform that allows one to create </a:t>
            </a:r>
            <a:r>
              <a:rPr lang="en-US" b="1" dirty="0">
                <a:solidFill>
                  <a:schemeClr val="bg1"/>
                </a:solidFill>
                <a:latin typeface="Verdana" panose="020B0604030504040204" pitchFamily="34" charset="0"/>
                <a:ea typeface="Verdana" panose="020B0604030504040204" pitchFamily="34" charset="0"/>
              </a:rPr>
              <a:t>VMs</a:t>
            </a:r>
            <a:r>
              <a:rPr lang="en-US" dirty="0">
                <a:solidFill>
                  <a:schemeClr val="bg1"/>
                </a:solidFill>
                <a:latin typeface="Verdana" panose="020B0604030504040204" pitchFamily="34" charset="0"/>
                <a:ea typeface="Verdana" panose="020B0604030504040204" pitchFamily="34" charset="0"/>
              </a:rPr>
              <a:t> and containers using virtualization technologies such as </a:t>
            </a:r>
            <a:r>
              <a:rPr lang="en-US" b="1" dirty="0">
                <a:solidFill>
                  <a:schemeClr val="bg1"/>
                </a:solidFill>
                <a:latin typeface="Verdana" panose="020B0604030504040204" pitchFamily="34" charset="0"/>
                <a:ea typeface="Verdana" panose="020B0604030504040204" pitchFamily="34" charset="0"/>
              </a:rPr>
              <a:t>KVM</a:t>
            </a:r>
            <a:r>
              <a:rPr lang="en-US" dirty="0">
                <a:solidFill>
                  <a:schemeClr val="bg1"/>
                </a:solidFill>
                <a:latin typeface="Verdana" panose="020B0604030504040204" pitchFamily="34" charset="0"/>
                <a:ea typeface="Verdana" panose="020B0604030504040204" pitchFamily="34" charset="0"/>
              </a:rPr>
              <a:t> for </a:t>
            </a:r>
            <a:r>
              <a:rPr lang="en-US" b="1" dirty="0">
                <a:solidFill>
                  <a:schemeClr val="bg1"/>
                </a:solidFill>
                <a:latin typeface="Verdana" panose="020B0604030504040204" pitchFamily="34" charset="0"/>
                <a:ea typeface="Verdana" panose="020B0604030504040204" pitchFamily="34" charset="0"/>
              </a:rPr>
              <a:t>VMs</a:t>
            </a:r>
            <a:r>
              <a:rPr lang="en-US" dirty="0">
                <a:solidFill>
                  <a:schemeClr val="bg1"/>
                </a:solidFill>
                <a:latin typeface="Verdana" panose="020B0604030504040204" pitchFamily="34" charset="0"/>
                <a:ea typeface="Verdana" panose="020B0604030504040204" pitchFamily="34" charset="0"/>
              </a:rPr>
              <a:t> and </a:t>
            </a:r>
            <a:r>
              <a:rPr lang="en-US" b="1" dirty="0">
                <a:solidFill>
                  <a:schemeClr val="bg1"/>
                </a:solidFill>
                <a:latin typeface="Verdana" panose="020B0604030504040204" pitchFamily="34" charset="0"/>
                <a:ea typeface="Verdana" panose="020B0604030504040204" pitchFamily="34" charset="0"/>
              </a:rPr>
              <a:t>LXC</a:t>
            </a:r>
            <a:r>
              <a:rPr lang="en-US" dirty="0">
                <a:solidFill>
                  <a:schemeClr val="bg1"/>
                </a:solidFill>
                <a:latin typeface="Verdana" panose="020B0604030504040204" pitchFamily="34" charset="0"/>
                <a:ea typeface="Verdana" panose="020B0604030504040204" pitchFamily="34" charset="0"/>
              </a:rPr>
              <a:t> (Linux Containers) for containers. </a:t>
            </a:r>
            <a:endParaRPr lang="ru-RU" dirty="0">
              <a:solidFill>
                <a:schemeClr val="bg1"/>
              </a:solidFill>
              <a:latin typeface="Verdana" panose="020B0604030504040204" pitchFamily="34" charset="0"/>
              <a:ea typeface="Verdana" panose="020B0604030504040204" pitchFamily="34" charset="0"/>
            </a:endParaRPr>
          </a:p>
        </p:txBody>
      </p:sp>
      <p:sp>
        <p:nvSpPr>
          <p:cNvPr id="23" name="TextBox 22">
            <a:extLst>
              <a:ext uri="{FF2B5EF4-FFF2-40B4-BE49-F238E27FC236}">
                <a16:creationId xmlns:a16="http://schemas.microsoft.com/office/drawing/2014/main" id="{54E76B9D-FC07-42B1-3940-F8BCAC3B27BE}"/>
              </a:ext>
            </a:extLst>
          </p:cNvPr>
          <p:cNvSpPr txBox="1"/>
          <p:nvPr/>
        </p:nvSpPr>
        <p:spPr>
          <a:xfrm flipH="1">
            <a:off x="5211581" y="3410198"/>
            <a:ext cx="6608117" cy="2661754"/>
          </a:xfrm>
          <a:prstGeom prst="rect">
            <a:avLst/>
          </a:prstGeom>
          <a:noFill/>
        </p:spPr>
        <p:txBody>
          <a:bodyPr wrap="square" rtlCol="0">
            <a:spAutoFit/>
          </a:bodyPr>
          <a:lstStyle/>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Versatility: Support for virtual machines and containers.</a:t>
            </a:r>
            <a:endParaRPr lang="ru-RU" sz="1500" dirty="0">
              <a:solidFill>
                <a:schemeClr val="bg1"/>
              </a:solidFill>
              <a:latin typeface="Verdana" panose="020B0604030504040204" pitchFamily="34" charset="0"/>
              <a:ea typeface="Verdana" panose="020B0604030504040204" pitchFamily="34" charset="0"/>
            </a:endParaRPr>
          </a:p>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High-Performance Storage: Utilizing Fast SSD Storage.</a:t>
            </a:r>
          </a:p>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Convenient Interface: Web interface for managing all aspects of virtualization.</a:t>
            </a:r>
          </a:p>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Backups and Recovery: Integrated tools for creating backups.</a:t>
            </a:r>
          </a:p>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Performance: Good performance for virtual machines with KVM.</a:t>
            </a:r>
          </a:p>
          <a:p>
            <a:pPr marL="285750" indent="-285750">
              <a:lnSpc>
                <a:spcPct val="150000"/>
              </a:lnSpc>
              <a:spcBef>
                <a:spcPts val="300"/>
              </a:spcBef>
              <a:buFont typeface="Wingdings" panose="05000000000000000000" pitchFamily="2" charset="2"/>
              <a:buChar char="v"/>
            </a:pPr>
            <a:r>
              <a:rPr lang="en-US" sz="1500" dirty="0">
                <a:solidFill>
                  <a:schemeClr val="bg1"/>
                </a:solidFill>
                <a:latin typeface="Verdana" panose="020B0604030504040204" pitchFamily="34" charset="0"/>
                <a:ea typeface="Verdana" panose="020B0604030504040204" pitchFamily="34" charset="0"/>
              </a:rPr>
              <a:t>Free Software: Software based on open-source code.</a:t>
            </a:r>
          </a:p>
        </p:txBody>
      </p:sp>
      <p:pic>
        <p:nvPicPr>
          <p:cNvPr id="8" name="Рисунок 7">
            <a:extLst>
              <a:ext uri="{FF2B5EF4-FFF2-40B4-BE49-F238E27FC236}">
                <a16:creationId xmlns:a16="http://schemas.microsoft.com/office/drawing/2014/main" id="{F787F1A6-475A-D73C-6283-BE01E9368737}"/>
              </a:ext>
            </a:extLst>
          </p:cNvPr>
          <p:cNvPicPr>
            <a:picLocks noChangeAspect="1"/>
          </p:cNvPicPr>
          <p:nvPr/>
        </p:nvPicPr>
        <p:blipFill>
          <a:blip r:embed="rId18">
            <a:extLst>
              <a:ext uri="{28A0092B-C50C-407E-A947-70E740481C1C}">
                <a14:useLocalDpi xmlns:a14="http://schemas.microsoft.com/office/drawing/2010/main" val="0"/>
              </a:ext>
            </a:extLst>
          </a:blip>
          <a:srcRect b="14721"/>
          <a:stretch/>
        </p:blipFill>
        <p:spPr>
          <a:xfrm>
            <a:off x="598299" y="3835887"/>
            <a:ext cx="4092963" cy="271141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5821534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8273</TotalTime>
  <Words>1085</Words>
  <Application>Microsoft Office PowerPoint</Application>
  <PresentationFormat>Широкоэкранный</PresentationFormat>
  <Paragraphs>157</Paragraphs>
  <Slides>17</Slides>
  <Notes>17</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17</vt:i4>
      </vt:variant>
    </vt:vector>
  </HeadingPairs>
  <TitlesOfParts>
    <vt:vector size="26" baseType="lpstr">
      <vt:lpstr>Arial</vt:lpstr>
      <vt:lpstr>Calibri</vt:lpstr>
      <vt:lpstr>Calibri Light</vt:lpstr>
      <vt:lpstr>Cambria Math</vt:lpstr>
      <vt:lpstr>Lexend Deca</vt:lpstr>
      <vt:lpstr>Söhne</vt:lpstr>
      <vt:lpstr>Verdana</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Александр Чеботов</dc:creator>
  <cp:lastModifiedBy>Александр Чеботов</cp:lastModifiedBy>
  <cp:revision>123</cp:revision>
  <dcterms:created xsi:type="dcterms:W3CDTF">2023-04-13T07:47:38Z</dcterms:created>
  <dcterms:modified xsi:type="dcterms:W3CDTF">2024-10-28T11:39:48Z</dcterms:modified>
</cp:coreProperties>
</file>